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339" r:id="rId3"/>
    <p:sldId id="4115" r:id="rId4"/>
    <p:sldId id="4106" r:id="rId5"/>
    <p:sldId id="4347" r:id="rId6"/>
    <p:sldId id="273" r:id="rId7"/>
    <p:sldId id="4446" r:id="rId8"/>
    <p:sldId id="4358" r:id="rId9"/>
    <p:sldId id="4351" r:id="rId10"/>
    <p:sldId id="4352" r:id="rId11"/>
    <p:sldId id="4401" r:id="rId12"/>
    <p:sldId id="4349" r:id="rId13"/>
    <p:sldId id="4355" r:id="rId14"/>
    <p:sldId id="4356" r:id="rId15"/>
    <p:sldId id="4359" r:id="rId16"/>
    <p:sldId id="4361" r:id="rId17"/>
    <p:sldId id="4362" r:id="rId18"/>
    <p:sldId id="4354" r:id="rId19"/>
    <p:sldId id="4364" r:id="rId20"/>
    <p:sldId id="4093" r:id="rId21"/>
    <p:sldId id="4365" r:id="rId22"/>
    <p:sldId id="4447" r:id="rId23"/>
    <p:sldId id="274" r:id="rId24"/>
    <p:sldId id="284" r:id="rId25"/>
    <p:sldId id="338" r:id="rId26"/>
    <p:sldId id="322" r:id="rId27"/>
    <p:sldId id="333" r:id="rId28"/>
    <p:sldId id="4405" r:id="rId29"/>
    <p:sldId id="4406" r:id="rId30"/>
    <p:sldId id="4192" r:id="rId31"/>
    <p:sldId id="4331" r:id="rId32"/>
    <p:sldId id="4398" r:id="rId33"/>
    <p:sldId id="4117" r:id="rId34"/>
    <p:sldId id="4448" r:id="rId35"/>
  </p:sldIdLst>
  <p:sldSz cx="9144000" cy="5143500" type="screen16x9"/>
  <p:notesSz cx="6858000" cy="9144000"/>
  <p:embeddedFontLst>
    <p:embeddedFont>
      <p:font typeface="ADLaM Display" panose="02010000000000000000" pitchFamily="2" charset="0"/>
      <p:regular r:id="rId37"/>
    </p:embeddedFont>
    <p:embeddedFont>
      <p:font typeface="Aharoni" panose="02010803020104030203" pitchFamily="2" charset="-79"/>
      <p:bold r:id="rId38"/>
    </p:embeddedFont>
    <p:embeddedFont>
      <p:font typeface="Arial Black" panose="020B0A04020102020204" pitchFamily="34" charset="0"/>
      <p:bold r:id="rId39"/>
    </p:embeddedFont>
    <p:embeddedFont>
      <p:font typeface="Calibri" panose="020F0502020204030204" pitchFamily="34" charset="0"/>
      <p:regular r:id="rId40"/>
      <p:bold r:id="rId41"/>
      <p:italic r:id="rId42"/>
      <p:boldItalic r:id="rId43"/>
    </p:embeddedFont>
    <p:embeddedFont>
      <p:font typeface="DM Sans" pitchFamily="2" charset="0"/>
      <p:regular r:id="rId44"/>
      <p:bold r:id="rId45"/>
      <p:italic r:id="rId46"/>
      <p:boldItalic r:id="rId47"/>
    </p:embeddedFont>
    <p:embeddedFont>
      <p:font typeface="Franklin Gothic Medium" panose="020B0603020102020204" pitchFamily="34" charset="0"/>
      <p:regular r:id="rId48"/>
      <p:italic r:id="rId49"/>
    </p:embeddedFont>
    <p:embeddedFont>
      <p:font typeface="Malgun Gothic Semilight" panose="020B0502040204020203" pitchFamily="34" charset="-128"/>
      <p:regular r:id="rId50"/>
    </p:embeddedFont>
    <p:embeddedFont>
      <p:font typeface="Open Sans" panose="020B0606030504020204" pitchFamily="34" charset="0"/>
      <p:regular r:id="rId51"/>
      <p:bold r:id="rId52"/>
      <p:italic r:id="rId53"/>
      <p:boldItalic r:id="rId54"/>
    </p:embeddedFont>
    <p:embeddedFont>
      <p:font typeface="Open Sans Extrabold" panose="020B0906030804020204" pitchFamily="34" charset="0"/>
      <p:bold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635" autoAdjust="0"/>
  </p:normalViewPr>
  <p:slideViewPr>
    <p:cSldViewPr snapToGrid="0">
      <p:cViewPr varScale="1">
        <p:scale>
          <a:sx n="108" d="100"/>
          <a:sy n="108" d="100"/>
        </p:scale>
        <p:origin x="658"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2</a:t>
            </a:fld>
            <a:endParaRPr lang="pt-BR"/>
          </a:p>
        </p:txBody>
      </p:sp>
    </p:spTree>
    <p:extLst>
      <p:ext uri="{BB962C8B-B14F-4D97-AF65-F5344CB8AC3E}">
        <p14:creationId xmlns:p14="http://schemas.microsoft.com/office/powerpoint/2010/main" val="131828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20</a:t>
            </a:fld>
            <a:endParaRPr lang="pt-BR"/>
          </a:p>
        </p:txBody>
      </p:sp>
    </p:spTree>
    <p:extLst>
      <p:ext uri="{BB962C8B-B14F-4D97-AF65-F5344CB8AC3E}">
        <p14:creationId xmlns:p14="http://schemas.microsoft.com/office/powerpoint/2010/main" val="23462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F72CB2-513E-4515-AFED-2D85E54972D1}" type="slidenum">
              <a:rPr lang="pt-BR" smtClean="0"/>
              <a:t>21</a:t>
            </a:fld>
            <a:endParaRPr lang="pt-BR"/>
          </a:p>
        </p:txBody>
      </p:sp>
    </p:spTree>
    <p:extLst>
      <p:ext uri="{BB962C8B-B14F-4D97-AF65-F5344CB8AC3E}">
        <p14:creationId xmlns:p14="http://schemas.microsoft.com/office/powerpoint/2010/main" val="82590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BECCB-3A08-571F-4518-98C6B51BACC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1742292-E6F4-A982-93B5-71B6245C324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FF7FB3C-06EA-A81A-370C-34729A7169A6}"/>
              </a:ext>
            </a:extLst>
          </p:cNvPr>
          <p:cNvSpPr>
            <a:spLocks noGrp="1"/>
          </p:cNvSpPr>
          <p:nvPr>
            <p:ph type="dt" sz="half" idx="10"/>
          </p:nvPr>
        </p:nvSpPr>
        <p:spPr/>
        <p:txBody>
          <a:bodyPr/>
          <a:lstStyle/>
          <a:p>
            <a:fld id="{D6650939-2A54-418C-81D8-BA4E472FD3B8}" type="datetimeFigureOut">
              <a:rPr lang="ru-RU" smtClean="0"/>
              <a:t>17.05.2026</a:t>
            </a:fld>
            <a:endParaRPr lang="ru-RU"/>
          </a:p>
        </p:txBody>
      </p:sp>
      <p:sp>
        <p:nvSpPr>
          <p:cNvPr id="5" name="Espaço Reservado para Rodapé 4">
            <a:extLst>
              <a:ext uri="{FF2B5EF4-FFF2-40B4-BE49-F238E27FC236}">
                <a16:creationId xmlns:a16="http://schemas.microsoft.com/office/drawing/2014/main" id="{A62BA086-3A58-FF8E-EDB0-26949D247DE1}"/>
              </a:ext>
            </a:extLst>
          </p:cNvPr>
          <p:cNvSpPr>
            <a:spLocks noGrp="1"/>
          </p:cNvSpPr>
          <p:nvPr>
            <p:ph type="ftr" sz="quarter" idx="11"/>
          </p:nvPr>
        </p:nvSpPr>
        <p:spPr/>
        <p:txBody>
          <a:bodyPr/>
          <a:lstStyle/>
          <a:p>
            <a:endParaRPr lang="ru-RU"/>
          </a:p>
        </p:txBody>
      </p:sp>
      <p:sp>
        <p:nvSpPr>
          <p:cNvPr id="6" name="Espaço Reservado para Número de Slide 5">
            <a:extLst>
              <a:ext uri="{FF2B5EF4-FFF2-40B4-BE49-F238E27FC236}">
                <a16:creationId xmlns:a16="http://schemas.microsoft.com/office/drawing/2014/main" id="{EE1EB3FD-3057-1438-9B16-4E3986EC7893}"/>
              </a:ext>
            </a:extLst>
          </p:cNvPr>
          <p:cNvSpPr>
            <a:spLocks noGrp="1"/>
          </p:cNvSpPr>
          <p:nvPr>
            <p:ph type="sldNum" sz="quarter" idx="12"/>
          </p:nvPr>
        </p:nvSpPr>
        <p:spPr/>
        <p:txBody>
          <a:bodyPr/>
          <a:lstStyle/>
          <a:p>
            <a:fld id="{868241B4-30B2-4EB1-AF9A-2788D5DA1B36}" type="slidenum">
              <a:rPr lang="ru-RU" smtClean="0"/>
              <a:t>‹nº›</a:t>
            </a:fld>
            <a:endParaRPr lang="ru-RU"/>
          </a:p>
        </p:txBody>
      </p:sp>
    </p:spTree>
    <p:extLst>
      <p:ext uri="{BB962C8B-B14F-4D97-AF65-F5344CB8AC3E}">
        <p14:creationId xmlns:p14="http://schemas.microsoft.com/office/powerpoint/2010/main" val="76268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92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785812" y="2418159"/>
            <a:ext cx="2412617" cy="1519238"/>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20" name="Text Placeholder 19"/>
          <p:cNvSpPr>
            <a:spLocks noGrp="1"/>
          </p:cNvSpPr>
          <p:nvPr>
            <p:ph type="body" sz="quarter" idx="13" hasCustomPrompt="1"/>
          </p:nvPr>
        </p:nvSpPr>
        <p:spPr>
          <a:xfrm>
            <a:off x="785813" y="1593229"/>
            <a:ext cx="2839879" cy="332456"/>
          </a:xfrm>
        </p:spPr>
        <p:txBody>
          <a:bodyPr>
            <a:noAutofit/>
          </a:bodyPr>
          <a:lstStyle>
            <a:lvl1pPr marL="0" indent="0">
              <a:buNone/>
              <a:defRPr sz="27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21" name="Text Placeholder 19"/>
          <p:cNvSpPr>
            <a:spLocks noGrp="1"/>
          </p:cNvSpPr>
          <p:nvPr>
            <p:ph type="body" sz="quarter" idx="14" hasCustomPrompt="1"/>
          </p:nvPr>
        </p:nvSpPr>
        <p:spPr>
          <a:xfrm>
            <a:off x="785813" y="1925684"/>
            <a:ext cx="2839879" cy="332456"/>
          </a:xfrm>
        </p:spPr>
        <p:txBody>
          <a:bodyPr>
            <a:noAutofit/>
          </a:bodyPr>
          <a:lstStyle>
            <a:lvl1pPr marL="0" indent="0">
              <a:buNone/>
              <a:defRPr sz="27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3655297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2095" y="1798"/>
            <a:ext cx="9134915" cy="5141702"/>
          </a:xfrm>
          <a:prstGeom prst="rect">
            <a:avLst/>
          </a:prstGeom>
        </p:spPr>
      </p:pic>
      <p:sp>
        <p:nvSpPr>
          <p:cNvPr id="22" name="Text Placeholder 33"/>
          <p:cNvSpPr>
            <a:spLocks noGrp="1"/>
          </p:cNvSpPr>
          <p:nvPr>
            <p:ph type="body" sz="quarter" idx="21" hasCustomPrompt="1"/>
          </p:nvPr>
        </p:nvSpPr>
        <p:spPr>
          <a:xfrm>
            <a:off x="1389697" y="863200"/>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2" hasCustomPrompt="1"/>
          </p:nvPr>
        </p:nvSpPr>
        <p:spPr>
          <a:xfrm>
            <a:off x="1389698" y="660199"/>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1</a:t>
            </a:r>
            <a:endParaRPr lang="ru-RU" dirty="0"/>
          </a:p>
        </p:txBody>
      </p:sp>
      <p:sp>
        <p:nvSpPr>
          <p:cNvPr id="36" name="Text Placeholder 33"/>
          <p:cNvSpPr>
            <a:spLocks noGrp="1"/>
          </p:cNvSpPr>
          <p:nvPr>
            <p:ph type="body" sz="quarter" idx="23" hasCustomPrompt="1"/>
          </p:nvPr>
        </p:nvSpPr>
        <p:spPr>
          <a:xfrm>
            <a:off x="1389697" y="4115988"/>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37" name="Text Placeholder 36"/>
          <p:cNvSpPr>
            <a:spLocks noGrp="1"/>
          </p:cNvSpPr>
          <p:nvPr>
            <p:ph type="body" sz="quarter" idx="24" hasCustomPrompt="1"/>
          </p:nvPr>
        </p:nvSpPr>
        <p:spPr>
          <a:xfrm>
            <a:off x="1389698" y="3912987"/>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6</a:t>
            </a:r>
            <a:endParaRPr lang="ru-RU" dirty="0"/>
          </a:p>
        </p:txBody>
      </p:sp>
      <p:sp>
        <p:nvSpPr>
          <p:cNvPr id="42" name="Text Placeholder 33"/>
          <p:cNvSpPr>
            <a:spLocks noGrp="1"/>
          </p:cNvSpPr>
          <p:nvPr>
            <p:ph type="body" sz="quarter" idx="25" hasCustomPrompt="1"/>
          </p:nvPr>
        </p:nvSpPr>
        <p:spPr>
          <a:xfrm>
            <a:off x="1051560" y="1507927"/>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3" name="Text Placeholder 36"/>
          <p:cNvSpPr>
            <a:spLocks noGrp="1"/>
          </p:cNvSpPr>
          <p:nvPr>
            <p:ph type="body" sz="quarter" idx="26" hasCustomPrompt="1"/>
          </p:nvPr>
        </p:nvSpPr>
        <p:spPr>
          <a:xfrm>
            <a:off x="1051560" y="1304925"/>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2</a:t>
            </a:r>
            <a:endParaRPr lang="ru-RU" dirty="0"/>
          </a:p>
        </p:txBody>
      </p:sp>
      <p:sp>
        <p:nvSpPr>
          <p:cNvPr id="44" name="Text Placeholder 33"/>
          <p:cNvSpPr>
            <a:spLocks noGrp="1"/>
          </p:cNvSpPr>
          <p:nvPr>
            <p:ph type="body" sz="quarter" idx="27" hasCustomPrompt="1"/>
          </p:nvPr>
        </p:nvSpPr>
        <p:spPr>
          <a:xfrm>
            <a:off x="1051560" y="3471262"/>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5" name="Text Placeholder 36"/>
          <p:cNvSpPr>
            <a:spLocks noGrp="1"/>
          </p:cNvSpPr>
          <p:nvPr>
            <p:ph type="body" sz="quarter" idx="28" hasCustomPrompt="1"/>
          </p:nvPr>
        </p:nvSpPr>
        <p:spPr>
          <a:xfrm>
            <a:off x="1051560" y="3268260"/>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5</a:t>
            </a:r>
            <a:endParaRPr lang="ru-RU" dirty="0"/>
          </a:p>
        </p:txBody>
      </p:sp>
      <p:sp>
        <p:nvSpPr>
          <p:cNvPr id="46" name="Text Placeholder 33"/>
          <p:cNvSpPr>
            <a:spLocks noGrp="1"/>
          </p:cNvSpPr>
          <p:nvPr>
            <p:ph type="body" sz="quarter" idx="29" hasCustomPrompt="1"/>
          </p:nvPr>
        </p:nvSpPr>
        <p:spPr>
          <a:xfrm>
            <a:off x="884872" y="2826535"/>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7" name="Text Placeholder 36"/>
          <p:cNvSpPr>
            <a:spLocks noGrp="1"/>
          </p:cNvSpPr>
          <p:nvPr>
            <p:ph type="body" sz="quarter" idx="30" hasCustomPrompt="1"/>
          </p:nvPr>
        </p:nvSpPr>
        <p:spPr>
          <a:xfrm>
            <a:off x="884873" y="2623534"/>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4</a:t>
            </a:r>
            <a:endParaRPr lang="ru-RU" dirty="0"/>
          </a:p>
        </p:txBody>
      </p:sp>
      <p:sp>
        <p:nvSpPr>
          <p:cNvPr id="48" name="Text Placeholder 33"/>
          <p:cNvSpPr>
            <a:spLocks noGrp="1"/>
          </p:cNvSpPr>
          <p:nvPr>
            <p:ph type="body" sz="quarter" idx="31" hasCustomPrompt="1"/>
          </p:nvPr>
        </p:nvSpPr>
        <p:spPr>
          <a:xfrm>
            <a:off x="884872" y="2163949"/>
            <a:ext cx="1220153" cy="441725"/>
          </a:xfrm>
        </p:spPr>
        <p:txBody>
          <a:bodyPr>
            <a:noAutofit/>
          </a:bodyPr>
          <a:lstStyle>
            <a:lvl1pPr marL="0" indent="0">
              <a:buNone/>
              <a:defRPr sz="675">
                <a:solidFill>
                  <a:schemeClr val="tx1"/>
                </a:solidFill>
              </a:defRPr>
            </a:lvl1pPr>
          </a:lstStyle>
          <a:p>
            <a:pPr lvl="0"/>
            <a:r>
              <a:rPr lang="en-US" dirty="0"/>
              <a:t>Lorem ipsum dolor sit amet, consectetur adipiscing elit, sed do</a:t>
            </a:r>
          </a:p>
        </p:txBody>
      </p:sp>
      <p:sp>
        <p:nvSpPr>
          <p:cNvPr id="49" name="Text Placeholder 36"/>
          <p:cNvSpPr>
            <a:spLocks noGrp="1"/>
          </p:cNvSpPr>
          <p:nvPr>
            <p:ph type="body" sz="quarter" idx="32" hasCustomPrompt="1"/>
          </p:nvPr>
        </p:nvSpPr>
        <p:spPr>
          <a:xfrm>
            <a:off x="884873" y="1960947"/>
            <a:ext cx="1305879" cy="203002"/>
          </a:xfrm>
        </p:spPr>
        <p:txBody>
          <a:bodyPr>
            <a:noAutofit/>
          </a:bodyPr>
          <a:lstStyle>
            <a:lvl1pPr marL="0" indent="0" algn="l">
              <a:buNone/>
              <a:defRPr kumimoji="0" lang="en-US" sz="105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3</a:t>
            </a:r>
            <a:endParaRPr lang="ru-RU" dirty="0"/>
          </a:p>
        </p:txBody>
      </p:sp>
      <p:sp>
        <p:nvSpPr>
          <p:cNvPr id="50" name="Text Placeholder 33"/>
          <p:cNvSpPr>
            <a:spLocks noGrp="1"/>
          </p:cNvSpPr>
          <p:nvPr>
            <p:ph type="body" sz="quarter" idx="33" hasCustomPrompt="1"/>
          </p:nvPr>
        </p:nvSpPr>
        <p:spPr>
          <a:xfrm>
            <a:off x="6476049" y="863200"/>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1" name="Text Placeholder 36"/>
          <p:cNvSpPr>
            <a:spLocks noGrp="1"/>
          </p:cNvSpPr>
          <p:nvPr>
            <p:ph type="body" sz="quarter" idx="34" hasCustomPrompt="1"/>
          </p:nvPr>
        </p:nvSpPr>
        <p:spPr>
          <a:xfrm>
            <a:off x="6385560" y="66019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7</a:t>
            </a:r>
            <a:endParaRPr lang="ru-RU" dirty="0"/>
          </a:p>
        </p:txBody>
      </p:sp>
      <p:sp>
        <p:nvSpPr>
          <p:cNvPr id="53" name="Text Placeholder 33"/>
          <p:cNvSpPr>
            <a:spLocks noGrp="1"/>
          </p:cNvSpPr>
          <p:nvPr>
            <p:ph type="body" sz="quarter" idx="35" hasCustomPrompt="1"/>
          </p:nvPr>
        </p:nvSpPr>
        <p:spPr>
          <a:xfrm>
            <a:off x="6847524" y="1503740"/>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4" name="Text Placeholder 36"/>
          <p:cNvSpPr>
            <a:spLocks noGrp="1"/>
          </p:cNvSpPr>
          <p:nvPr>
            <p:ph type="body" sz="quarter" idx="36" hasCustomPrompt="1"/>
          </p:nvPr>
        </p:nvSpPr>
        <p:spPr>
          <a:xfrm>
            <a:off x="6757035" y="130073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8</a:t>
            </a:r>
            <a:endParaRPr lang="ru-RU" dirty="0"/>
          </a:p>
        </p:txBody>
      </p:sp>
      <p:sp>
        <p:nvSpPr>
          <p:cNvPr id="55" name="Text Placeholder 33"/>
          <p:cNvSpPr>
            <a:spLocks noGrp="1"/>
          </p:cNvSpPr>
          <p:nvPr>
            <p:ph type="body" sz="quarter" idx="37" hasCustomPrompt="1"/>
          </p:nvPr>
        </p:nvSpPr>
        <p:spPr>
          <a:xfrm>
            <a:off x="7014211" y="2162140"/>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6" name="Text Placeholder 36"/>
          <p:cNvSpPr>
            <a:spLocks noGrp="1"/>
          </p:cNvSpPr>
          <p:nvPr>
            <p:ph type="body" sz="quarter" idx="38" hasCustomPrompt="1"/>
          </p:nvPr>
        </p:nvSpPr>
        <p:spPr>
          <a:xfrm>
            <a:off x="6923723" y="195913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a:t>
            </a:r>
            <a:r>
              <a:rPr lang="en-US" dirty="0"/>
              <a:t>9</a:t>
            </a:r>
            <a:endParaRPr lang="ru-RU" dirty="0"/>
          </a:p>
        </p:txBody>
      </p:sp>
      <p:sp>
        <p:nvSpPr>
          <p:cNvPr id="57" name="Text Placeholder 33"/>
          <p:cNvSpPr>
            <a:spLocks noGrp="1"/>
          </p:cNvSpPr>
          <p:nvPr>
            <p:ph type="body" sz="quarter" idx="39" hasCustomPrompt="1"/>
          </p:nvPr>
        </p:nvSpPr>
        <p:spPr>
          <a:xfrm>
            <a:off x="7014213" y="2820541"/>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58" name="Text Placeholder 36"/>
          <p:cNvSpPr>
            <a:spLocks noGrp="1"/>
          </p:cNvSpPr>
          <p:nvPr>
            <p:ph type="body" sz="quarter" idx="40" hasCustomPrompt="1"/>
          </p:nvPr>
        </p:nvSpPr>
        <p:spPr>
          <a:xfrm>
            <a:off x="6923724" y="2617539"/>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10</a:t>
            </a:r>
            <a:endParaRPr lang="ru-RU" dirty="0"/>
          </a:p>
        </p:txBody>
      </p:sp>
      <p:sp>
        <p:nvSpPr>
          <p:cNvPr id="59" name="Text Placeholder 33"/>
          <p:cNvSpPr>
            <a:spLocks noGrp="1"/>
          </p:cNvSpPr>
          <p:nvPr>
            <p:ph type="body" sz="quarter" idx="41" hasCustomPrompt="1"/>
          </p:nvPr>
        </p:nvSpPr>
        <p:spPr>
          <a:xfrm>
            <a:off x="6847524" y="3478941"/>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60" name="Text Placeholder 36"/>
          <p:cNvSpPr>
            <a:spLocks noGrp="1"/>
          </p:cNvSpPr>
          <p:nvPr>
            <p:ph type="body" sz="quarter" idx="42" hasCustomPrompt="1"/>
          </p:nvPr>
        </p:nvSpPr>
        <p:spPr>
          <a:xfrm>
            <a:off x="6757035" y="3275940"/>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11</a:t>
            </a:r>
            <a:endParaRPr lang="ru-RU" dirty="0"/>
          </a:p>
        </p:txBody>
      </p:sp>
      <p:sp>
        <p:nvSpPr>
          <p:cNvPr id="25" name="Text Placeholder 33"/>
          <p:cNvSpPr>
            <a:spLocks noGrp="1"/>
          </p:cNvSpPr>
          <p:nvPr>
            <p:ph type="body" sz="quarter" idx="43" hasCustomPrompt="1"/>
          </p:nvPr>
        </p:nvSpPr>
        <p:spPr>
          <a:xfrm>
            <a:off x="6476049" y="4127894"/>
            <a:ext cx="1220153" cy="441725"/>
          </a:xfrm>
        </p:spPr>
        <p:txBody>
          <a:bodyPr>
            <a:noAutofit/>
          </a:bodyPr>
          <a:lstStyle>
            <a:lvl1pPr marL="0" indent="0" algn="r">
              <a:buNone/>
              <a:defRPr sz="675">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44" hasCustomPrompt="1"/>
          </p:nvPr>
        </p:nvSpPr>
        <p:spPr>
          <a:xfrm>
            <a:off x="6385560" y="3924893"/>
            <a:ext cx="1305879" cy="203002"/>
          </a:xfrm>
        </p:spPr>
        <p:txBody>
          <a:bodyPr>
            <a:noAutofit/>
          </a:bodyPr>
          <a:lstStyle>
            <a:lvl1pPr marL="0" indent="0" algn="r">
              <a:buNone/>
              <a:defRPr kumimoji="0" lang="en-US" sz="105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12</a:t>
            </a:r>
          </a:p>
        </p:txBody>
      </p:sp>
    </p:spTree>
    <p:extLst>
      <p:ext uri="{BB962C8B-B14F-4D97-AF65-F5344CB8AC3E}">
        <p14:creationId xmlns:p14="http://schemas.microsoft.com/office/powerpoint/2010/main" val="3635987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5478304" y="1170383"/>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5478304" y="864392"/>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5478304" y="2516978"/>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5478304" y="2210987"/>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5478304" y="3863573"/>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5478304" y="3557582"/>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77015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785812" y="2418159"/>
            <a:ext cx="2839879" cy="1519238"/>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8" name="Text Placeholder 19"/>
          <p:cNvSpPr>
            <a:spLocks noGrp="1"/>
          </p:cNvSpPr>
          <p:nvPr>
            <p:ph type="body" sz="quarter" idx="13" hasCustomPrompt="1"/>
          </p:nvPr>
        </p:nvSpPr>
        <p:spPr>
          <a:xfrm>
            <a:off x="785813" y="1593229"/>
            <a:ext cx="2839879" cy="332456"/>
          </a:xfrm>
        </p:spPr>
        <p:txBody>
          <a:bodyPr>
            <a:noAutofit/>
          </a:bodyPr>
          <a:lstStyle>
            <a:lvl1pPr marL="0" indent="0">
              <a:buNone/>
              <a:defRPr sz="27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9" name="Text Placeholder 19"/>
          <p:cNvSpPr>
            <a:spLocks noGrp="1"/>
          </p:cNvSpPr>
          <p:nvPr>
            <p:ph type="body" sz="quarter" idx="14" hasCustomPrompt="1"/>
          </p:nvPr>
        </p:nvSpPr>
        <p:spPr>
          <a:xfrm>
            <a:off x="785813" y="1925684"/>
            <a:ext cx="2839879" cy="332456"/>
          </a:xfrm>
        </p:spPr>
        <p:txBody>
          <a:bodyPr>
            <a:noAutofit/>
          </a:bodyPr>
          <a:lstStyle>
            <a:lvl1pPr marL="0" indent="0">
              <a:buNone/>
              <a:defRPr sz="27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153777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Pyrami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010161" y="3434614"/>
            <a:ext cx="1843257" cy="349533"/>
          </a:xfrm>
        </p:spPr>
        <p:txBody>
          <a:bodyPr>
            <a:normAutofit/>
          </a:bodyPr>
          <a:lstStyle>
            <a:lvl1pPr marL="0" indent="0">
              <a:buNone/>
              <a:defRPr sz="1800" b="1">
                <a:solidFill>
                  <a:schemeClr val="tx1"/>
                </a:solidFill>
              </a:defRPr>
            </a:lvl1pPr>
          </a:lstStyle>
          <a:p>
            <a:pPr lvl="0"/>
            <a:r>
              <a:rPr lang="en-US" dirty="0"/>
              <a:t>INVESTMENT</a:t>
            </a:r>
            <a:endParaRPr lang="ru-RU" dirty="0"/>
          </a:p>
        </p:txBody>
      </p:sp>
      <p:sp>
        <p:nvSpPr>
          <p:cNvPr id="10" name="Text Placeholder 9"/>
          <p:cNvSpPr>
            <a:spLocks noGrp="1"/>
          </p:cNvSpPr>
          <p:nvPr>
            <p:ph type="body" sz="quarter" idx="11" hasCustomPrompt="1"/>
          </p:nvPr>
        </p:nvSpPr>
        <p:spPr>
          <a:xfrm>
            <a:off x="1010161" y="3784657"/>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2" name="Text Placeholder 7"/>
          <p:cNvSpPr>
            <a:spLocks noGrp="1"/>
          </p:cNvSpPr>
          <p:nvPr>
            <p:ph type="body" sz="quarter" idx="12" hasCustomPrompt="1"/>
          </p:nvPr>
        </p:nvSpPr>
        <p:spPr>
          <a:xfrm>
            <a:off x="1248966" y="2203847"/>
            <a:ext cx="1843257" cy="349533"/>
          </a:xfrm>
        </p:spPr>
        <p:txBody>
          <a:bodyPr>
            <a:normAutofit/>
          </a:bodyPr>
          <a:lstStyle>
            <a:lvl1pPr marL="0" indent="0">
              <a:buNone/>
              <a:defRPr sz="1800" b="1">
                <a:solidFill>
                  <a:schemeClr val="tx1"/>
                </a:solidFill>
              </a:defRPr>
            </a:lvl1pPr>
          </a:lstStyle>
          <a:p>
            <a:pPr lvl="0"/>
            <a:r>
              <a:rPr lang="en-US" dirty="0"/>
              <a:t>STRATEGY</a:t>
            </a:r>
            <a:endParaRPr lang="ru-RU" dirty="0"/>
          </a:p>
        </p:txBody>
      </p:sp>
      <p:sp>
        <p:nvSpPr>
          <p:cNvPr id="13" name="Text Placeholder 9"/>
          <p:cNvSpPr>
            <a:spLocks noGrp="1"/>
          </p:cNvSpPr>
          <p:nvPr>
            <p:ph type="body" sz="quarter" idx="13" hasCustomPrompt="1"/>
          </p:nvPr>
        </p:nvSpPr>
        <p:spPr>
          <a:xfrm>
            <a:off x="1248967" y="2553890"/>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4" name="Text Placeholder 7"/>
          <p:cNvSpPr>
            <a:spLocks noGrp="1"/>
          </p:cNvSpPr>
          <p:nvPr>
            <p:ph type="body" sz="quarter" idx="14" hasCustomPrompt="1"/>
          </p:nvPr>
        </p:nvSpPr>
        <p:spPr>
          <a:xfrm>
            <a:off x="1506141" y="987372"/>
            <a:ext cx="1843257" cy="349533"/>
          </a:xfrm>
        </p:spPr>
        <p:txBody>
          <a:bodyPr>
            <a:normAutofit/>
          </a:bodyPr>
          <a:lstStyle>
            <a:lvl1pPr marL="0" indent="0">
              <a:buNone/>
              <a:defRPr sz="1800" b="1">
                <a:solidFill>
                  <a:schemeClr val="tx1"/>
                </a:solidFill>
              </a:defRPr>
            </a:lvl1pPr>
          </a:lstStyle>
          <a:p>
            <a:pPr lvl="0"/>
            <a:r>
              <a:rPr lang="en-US" dirty="0"/>
              <a:t>STARTUP</a:t>
            </a:r>
            <a:endParaRPr lang="ru-RU" dirty="0"/>
          </a:p>
        </p:txBody>
      </p:sp>
      <p:sp>
        <p:nvSpPr>
          <p:cNvPr id="15" name="Text Placeholder 9"/>
          <p:cNvSpPr>
            <a:spLocks noGrp="1"/>
          </p:cNvSpPr>
          <p:nvPr>
            <p:ph type="body" sz="quarter" idx="15" hasCustomPrompt="1"/>
          </p:nvPr>
        </p:nvSpPr>
        <p:spPr>
          <a:xfrm>
            <a:off x="1506142" y="1337415"/>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Tree>
    <p:extLst>
      <p:ext uri="{BB962C8B-B14F-4D97-AF65-F5344CB8AC3E}">
        <p14:creationId xmlns:p14="http://schemas.microsoft.com/office/powerpoint/2010/main" val="23104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867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5_01 Options">
    <p:spTree>
      <p:nvGrpSpPr>
        <p:cNvPr id="1" name=""/>
        <p:cNvGrpSpPr/>
        <p:nvPr/>
      </p:nvGrpSpPr>
      <p:grpSpPr>
        <a:xfrm>
          <a:off x="0" y="0"/>
          <a:ext cx="0" cy="0"/>
          <a:chOff x="0" y="0"/>
          <a:chExt cx="0" cy="0"/>
        </a:xfrm>
      </p:grpSpPr>
      <p:sp>
        <p:nvSpPr>
          <p:cNvPr id="12" name="Text Placeholder 33"/>
          <p:cNvSpPr>
            <a:spLocks noGrp="1"/>
          </p:cNvSpPr>
          <p:nvPr>
            <p:ph type="body" sz="quarter" idx="19" hasCustomPrompt="1"/>
          </p:nvPr>
        </p:nvSpPr>
        <p:spPr>
          <a:xfrm>
            <a:off x="1486459" y="972254"/>
            <a:ext cx="1088232" cy="399015"/>
          </a:xfrm>
          <a:prstGeom prst="rect">
            <a:avLst/>
          </a:prstGeom>
        </p:spPr>
        <p:txBody>
          <a:bodyPr>
            <a:noAutofit/>
          </a:bodyPr>
          <a:lstStyle>
            <a:lvl1pPr marL="0" indent="0">
              <a:buNone/>
              <a:defRPr sz="600">
                <a:solidFill>
                  <a:schemeClr val="tx1"/>
                </a:solidFill>
              </a:defRPr>
            </a:lvl1pPr>
          </a:lstStyle>
          <a:p>
            <a:pPr lvl="0"/>
            <a:r>
              <a:rPr lang="en-US" dirty="0"/>
              <a:t>Lorem ipsum dolor sit amet, consectetur adipiscing elit, sed do</a:t>
            </a:r>
          </a:p>
        </p:txBody>
      </p:sp>
      <p:sp>
        <p:nvSpPr>
          <p:cNvPr id="16" name="Text Placeholder 36"/>
          <p:cNvSpPr>
            <a:spLocks noGrp="1"/>
          </p:cNvSpPr>
          <p:nvPr>
            <p:ph type="body" sz="quarter" idx="23" hasCustomPrompt="1"/>
          </p:nvPr>
        </p:nvSpPr>
        <p:spPr>
          <a:xfrm>
            <a:off x="1486459" y="788302"/>
            <a:ext cx="1088231" cy="203002"/>
          </a:xfrm>
          <a:prstGeom prst="rect">
            <a:avLst/>
          </a:prstGeom>
        </p:spPr>
        <p:txBody>
          <a:bodyPr>
            <a:noAutofit/>
          </a:bodyPr>
          <a:lstStyle>
            <a:lvl1pPr marL="0" indent="0" algn="l">
              <a:buNone/>
              <a:defRPr kumimoji="0" lang="en-US" sz="9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1" name="Text Placeholder 33"/>
          <p:cNvSpPr>
            <a:spLocks noGrp="1"/>
          </p:cNvSpPr>
          <p:nvPr>
            <p:ph type="body" sz="quarter" idx="24" hasCustomPrompt="1"/>
          </p:nvPr>
        </p:nvSpPr>
        <p:spPr>
          <a:xfrm>
            <a:off x="2834515" y="1725929"/>
            <a:ext cx="1088232" cy="399015"/>
          </a:xfrm>
          <a:prstGeom prst="rect">
            <a:avLst/>
          </a:prstGeom>
        </p:spPr>
        <p:txBody>
          <a:bodyPr>
            <a:noAutofit/>
          </a:bodyPr>
          <a:lstStyle>
            <a:lvl1pPr marL="0" indent="0">
              <a:buNone/>
              <a:defRPr sz="600">
                <a:solidFill>
                  <a:schemeClr val="tx1"/>
                </a:solidFill>
              </a:defRPr>
            </a:lvl1pPr>
          </a:lstStyle>
          <a:p>
            <a:pPr lvl="0"/>
            <a:r>
              <a:rPr lang="en-US" dirty="0"/>
              <a:t>Lorem ipsum dolor sit amet, consectetur adipiscing elit, sed do</a:t>
            </a:r>
          </a:p>
        </p:txBody>
      </p:sp>
      <p:sp>
        <p:nvSpPr>
          <p:cNvPr id="19" name="Text Placeholder 36"/>
          <p:cNvSpPr>
            <a:spLocks noGrp="1"/>
          </p:cNvSpPr>
          <p:nvPr>
            <p:ph type="body" sz="quarter" idx="25" hasCustomPrompt="1"/>
          </p:nvPr>
        </p:nvSpPr>
        <p:spPr>
          <a:xfrm>
            <a:off x="2834515" y="1541978"/>
            <a:ext cx="1088231" cy="203002"/>
          </a:xfrm>
          <a:prstGeom prst="rect">
            <a:avLst/>
          </a:prstGeom>
        </p:spPr>
        <p:txBody>
          <a:bodyPr>
            <a:noAutofit/>
          </a:bodyPr>
          <a:lstStyle>
            <a:lvl1pPr marL="0" indent="0" algn="l">
              <a:buNone/>
              <a:defRPr kumimoji="0" lang="en-US" sz="9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20" name="Text Placeholder 33"/>
          <p:cNvSpPr>
            <a:spLocks noGrp="1"/>
          </p:cNvSpPr>
          <p:nvPr>
            <p:ph type="body" sz="quarter" idx="26" hasCustomPrompt="1"/>
          </p:nvPr>
        </p:nvSpPr>
        <p:spPr>
          <a:xfrm>
            <a:off x="4203031" y="919700"/>
            <a:ext cx="1088232" cy="399015"/>
          </a:xfrm>
          <a:prstGeom prst="rect">
            <a:avLst/>
          </a:prstGeom>
        </p:spPr>
        <p:txBody>
          <a:bodyPr>
            <a:noAutofit/>
          </a:bodyPr>
          <a:lstStyle>
            <a:lvl1pPr marL="0" indent="0">
              <a:buNone/>
              <a:defRPr sz="600">
                <a:solidFill>
                  <a:schemeClr val="tx1"/>
                </a:solidFill>
              </a:defRPr>
            </a:lvl1pPr>
          </a:lstStyle>
          <a:p>
            <a:pPr lvl="0"/>
            <a:r>
              <a:rPr lang="en-US" dirty="0"/>
              <a:t>Lorem ipsum dolor sit amet, consectetur adipiscing elit, sed do</a:t>
            </a:r>
          </a:p>
        </p:txBody>
      </p:sp>
      <p:sp>
        <p:nvSpPr>
          <p:cNvPr id="21" name="Text Placeholder 36"/>
          <p:cNvSpPr>
            <a:spLocks noGrp="1"/>
          </p:cNvSpPr>
          <p:nvPr>
            <p:ph type="body" sz="quarter" idx="27" hasCustomPrompt="1"/>
          </p:nvPr>
        </p:nvSpPr>
        <p:spPr>
          <a:xfrm>
            <a:off x="4203031" y="735749"/>
            <a:ext cx="1088231" cy="203002"/>
          </a:xfrm>
          <a:prstGeom prst="rect">
            <a:avLst/>
          </a:prstGeom>
        </p:spPr>
        <p:txBody>
          <a:bodyPr>
            <a:noAutofit/>
          </a:bodyPr>
          <a:lstStyle>
            <a:lvl1pPr marL="0" indent="0" algn="l">
              <a:buNone/>
              <a:defRPr kumimoji="0" lang="en-US" sz="9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2" name="Text Placeholder 33"/>
          <p:cNvSpPr>
            <a:spLocks noGrp="1"/>
          </p:cNvSpPr>
          <p:nvPr>
            <p:ph type="body" sz="quarter" idx="28" hasCustomPrompt="1"/>
          </p:nvPr>
        </p:nvSpPr>
        <p:spPr>
          <a:xfrm>
            <a:off x="5552930" y="1400071"/>
            <a:ext cx="1088232" cy="399015"/>
          </a:xfrm>
          <a:prstGeom prst="rect">
            <a:avLst/>
          </a:prstGeom>
        </p:spPr>
        <p:txBody>
          <a:bodyPr>
            <a:noAutofit/>
          </a:bodyPr>
          <a:lstStyle>
            <a:lvl1pPr marL="0" indent="0">
              <a:buNone/>
              <a:defRPr sz="6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9" hasCustomPrompt="1"/>
          </p:nvPr>
        </p:nvSpPr>
        <p:spPr>
          <a:xfrm>
            <a:off x="5552930" y="1216119"/>
            <a:ext cx="1088231" cy="203002"/>
          </a:xfrm>
          <a:prstGeom prst="rect">
            <a:avLst/>
          </a:prstGeom>
        </p:spPr>
        <p:txBody>
          <a:bodyPr>
            <a:noAutofit/>
          </a:bodyPr>
          <a:lstStyle>
            <a:lvl1pPr marL="0" indent="0" algn="l">
              <a:buNone/>
              <a:defRPr kumimoji="0" lang="en-US" sz="9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5" name="Text Placeholder 33"/>
          <p:cNvSpPr>
            <a:spLocks noGrp="1"/>
          </p:cNvSpPr>
          <p:nvPr>
            <p:ph type="body" sz="quarter" idx="30" hasCustomPrompt="1"/>
          </p:nvPr>
        </p:nvSpPr>
        <p:spPr>
          <a:xfrm>
            <a:off x="6867918" y="624197"/>
            <a:ext cx="1088232" cy="399015"/>
          </a:xfrm>
          <a:prstGeom prst="rect">
            <a:avLst/>
          </a:prstGeom>
        </p:spPr>
        <p:txBody>
          <a:bodyPr>
            <a:noAutofit/>
          </a:bodyPr>
          <a:lstStyle>
            <a:lvl1pPr marL="0" indent="0">
              <a:buNone/>
              <a:defRPr sz="600">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31" hasCustomPrompt="1"/>
          </p:nvPr>
        </p:nvSpPr>
        <p:spPr>
          <a:xfrm>
            <a:off x="6867919" y="440246"/>
            <a:ext cx="1088231" cy="203002"/>
          </a:xfrm>
          <a:prstGeom prst="rect">
            <a:avLst/>
          </a:prstGeom>
        </p:spPr>
        <p:txBody>
          <a:bodyPr>
            <a:noAutofit/>
          </a:bodyPr>
          <a:lstStyle>
            <a:lvl1pPr marL="0" indent="0" algn="l">
              <a:buNone/>
              <a:defRPr kumimoji="0" lang="en-US" sz="9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Tree>
    <p:extLst>
      <p:ext uri="{BB962C8B-B14F-4D97-AF65-F5344CB8AC3E}">
        <p14:creationId xmlns:p14="http://schemas.microsoft.com/office/powerpoint/2010/main" val="20856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217394BF-E694-4F68-861B-0208C767FBFE}"/>
              </a:ext>
            </a:extLst>
          </p:cNvPr>
          <p:cNvSpPr>
            <a:spLocks noGrp="1"/>
          </p:cNvSpPr>
          <p:nvPr>
            <p:ph type="pic" sz="quarter" idx="10"/>
          </p:nvPr>
        </p:nvSpPr>
        <p:spPr>
          <a:xfrm>
            <a:off x="2618550" y="735806"/>
            <a:ext cx="1674844" cy="3633422"/>
          </a:xfrm>
          <a:custGeom>
            <a:avLst/>
            <a:gdLst>
              <a:gd name="connsiteX0" fmla="*/ 182633 w 1639888"/>
              <a:gd name="connsiteY0" fmla="*/ 0 h 3557588"/>
              <a:gd name="connsiteX1" fmla="*/ 331022 w 1639888"/>
              <a:gd name="connsiteY1" fmla="*/ 0 h 3557588"/>
              <a:gd name="connsiteX2" fmla="*/ 365265 w 1639888"/>
              <a:gd name="connsiteY2" fmla="*/ 34281 h 3557588"/>
              <a:gd name="connsiteX3" fmla="*/ 365265 w 1639888"/>
              <a:gd name="connsiteY3" fmla="*/ 38090 h 3557588"/>
              <a:gd name="connsiteX4" fmla="*/ 460386 w 1639888"/>
              <a:gd name="connsiteY4" fmla="*/ 133314 h 3557588"/>
              <a:gd name="connsiteX5" fmla="*/ 1183307 w 1639888"/>
              <a:gd name="connsiteY5" fmla="*/ 133314 h 3557588"/>
              <a:gd name="connsiteX6" fmla="*/ 1278428 w 1639888"/>
              <a:gd name="connsiteY6" fmla="*/ 38090 h 3557588"/>
              <a:gd name="connsiteX7" fmla="*/ 1278428 w 1639888"/>
              <a:gd name="connsiteY7" fmla="*/ 34281 h 3557588"/>
              <a:gd name="connsiteX8" fmla="*/ 1308867 w 1639888"/>
              <a:gd name="connsiteY8" fmla="*/ 0 h 3557588"/>
              <a:gd name="connsiteX9" fmla="*/ 1461060 w 1639888"/>
              <a:gd name="connsiteY9" fmla="*/ 0 h 3557588"/>
              <a:gd name="connsiteX10" fmla="*/ 1639888 w 1639888"/>
              <a:gd name="connsiteY10" fmla="*/ 182831 h 3557588"/>
              <a:gd name="connsiteX11" fmla="*/ 1639888 w 1639888"/>
              <a:gd name="connsiteY11" fmla="*/ 3378566 h 3557588"/>
              <a:gd name="connsiteX12" fmla="*/ 1461060 w 1639888"/>
              <a:gd name="connsiteY12" fmla="*/ 3557588 h 3557588"/>
              <a:gd name="connsiteX13" fmla="*/ 182633 w 1639888"/>
              <a:gd name="connsiteY13" fmla="*/ 3557588 h 3557588"/>
              <a:gd name="connsiteX14" fmla="*/ 0 w 1639888"/>
              <a:gd name="connsiteY14" fmla="*/ 3378566 h 3557588"/>
              <a:gd name="connsiteX15" fmla="*/ 0 w 1639888"/>
              <a:gd name="connsiteY15" fmla="*/ 182831 h 3557588"/>
              <a:gd name="connsiteX16" fmla="*/ 182633 w 1639888"/>
              <a:gd name="connsiteY16" fmla="*/ 0 h 35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88" h="3557588">
                <a:moveTo>
                  <a:pt x="182633" y="0"/>
                </a:moveTo>
                <a:cubicBezTo>
                  <a:pt x="182633" y="0"/>
                  <a:pt x="182633" y="0"/>
                  <a:pt x="331022" y="0"/>
                </a:cubicBezTo>
                <a:cubicBezTo>
                  <a:pt x="350046" y="0"/>
                  <a:pt x="365265" y="15236"/>
                  <a:pt x="365265" y="34281"/>
                </a:cubicBezTo>
                <a:cubicBezTo>
                  <a:pt x="365265" y="34281"/>
                  <a:pt x="365265" y="34281"/>
                  <a:pt x="365265" y="38090"/>
                </a:cubicBezTo>
                <a:cubicBezTo>
                  <a:pt x="365265" y="87607"/>
                  <a:pt x="407119" y="133314"/>
                  <a:pt x="460386" y="133314"/>
                </a:cubicBezTo>
                <a:cubicBezTo>
                  <a:pt x="460386" y="133314"/>
                  <a:pt x="460386" y="133314"/>
                  <a:pt x="1183307" y="133314"/>
                </a:cubicBezTo>
                <a:cubicBezTo>
                  <a:pt x="1236575" y="133314"/>
                  <a:pt x="1278428" y="87607"/>
                  <a:pt x="1278428" y="38090"/>
                </a:cubicBezTo>
                <a:cubicBezTo>
                  <a:pt x="1278428" y="38090"/>
                  <a:pt x="1278428" y="38090"/>
                  <a:pt x="1278428" y="34281"/>
                </a:cubicBezTo>
                <a:cubicBezTo>
                  <a:pt x="1278428" y="15236"/>
                  <a:pt x="1293647" y="0"/>
                  <a:pt x="1308867" y="0"/>
                </a:cubicBezTo>
                <a:cubicBezTo>
                  <a:pt x="1308867" y="0"/>
                  <a:pt x="1308867" y="0"/>
                  <a:pt x="1461060" y="0"/>
                </a:cubicBezTo>
                <a:cubicBezTo>
                  <a:pt x="1559986" y="0"/>
                  <a:pt x="1639888" y="79989"/>
                  <a:pt x="1639888" y="182831"/>
                </a:cubicBezTo>
                <a:cubicBezTo>
                  <a:pt x="1639888" y="182831"/>
                  <a:pt x="1639888" y="182831"/>
                  <a:pt x="1639888" y="3378566"/>
                </a:cubicBezTo>
                <a:cubicBezTo>
                  <a:pt x="1639888" y="3477600"/>
                  <a:pt x="1559986" y="3557588"/>
                  <a:pt x="1461060" y="3557588"/>
                </a:cubicBezTo>
                <a:cubicBezTo>
                  <a:pt x="1461060" y="3557588"/>
                  <a:pt x="1461060" y="3557588"/>
                  <a:pt x="182633" y="3557588"/>
                </a:cubicBezTo>
                <a:cubicBezTo>
                  <a:pt x="83707" y="3557588"/>
                  <a:pt x="0" y="3477600"/>
                  <a:pt x="0" y="3378566"/>
                </a:cubicBezTo>
                <a:cubicBezTo>
                  <a:pt x="0" y="3378566"/>
                  <a:pt x="0" y="3378566"/>
                  <a:pt x="0" y="182831"/>
                </a:cubicBezTo>
                <a:cubicBezTo>
                  <a:pt x="0" y="79989"/>
                  <a:pt x="83707" y="0"/>
                  <a:pt x="18263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58327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2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2" r:id="rId12"/>
    <p:sldLayoutId id="2147483663" r:id="rId13"/>
    <p:sldLayoutId id="2147483666" r:id="rId14"/>
    <p:sldLayoutId id="2147483667" r:id="rId15"/>
    <p:sldLayoutId id="2147483668" r:id="rId16"/>
    <p:sldLayoutId id="2147483670" r:id="rId17"/>
    <p:sldLayoutId id="2147483671" r:id="rId18"/>
    <p:sldLayoutId id="2147483672" r:id="rId19"/>
    <p:sldLayoutId id="214748367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s://www.planalto.gov.br/ccivil_03/leis/lcp/lcp123.htm#art12"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www.planalto.gov.br/ccivil_03/_ato2019-2022/2021/lei/L14133.htm#art6xxiii"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lanalto.gov.br/ccivil_03/_ato2019-2022/2021/lei/L14133.htm#art23"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630033" y="1373038"/>
            <a:ext cx="6622823" cy="72324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pt-BR" sz="3500" b="1" dirty="0">
                <a:solidFill>
                  <a:srgbClr val="FF6C00"/>
                </a:solidFill>
                <a:latin typeface="Aharoni" panose="02010803020104030203" pitchFamily="2" charset="-79"/>
                <a:ea typeface="Montserrat"/>
                <a:cs typeface="Aharoni" panose="02010803020104030203" pitchFamily="2" charset="-79"/>
                <a:sym typeface="Montserrat"/>
              </a:rPr>
              <a:t>ETP e TR – Aulas Práticas;</a:t>
            </a:r>
            <a:endParaRPr sz="3500" b="1" dirty="0">
              <a:solidFill>
                <a:srgbClr val="FF6C00"/>
              </a:solidFill>
              <a:latin typeface="Aharoni" panose="02010803020104030203" pitchFamily="2" charset="-79"/>
              <a:ea typeface="Montserrat"/>
              <a:cs typeface="Aharoni" panose="02010803020104030203" pitchFamily="2" charset="-79"/>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2256235" y="1573514"/>
            <a:ext cx="2066925" cy="863204"/>
          </a:xfrm>
          <a:custGeom>
            <a:avLst/>
            <a:gdLst>
              <a:gd name="T0" fmla="*/ 0 w 724"/>
              <a:gd name="T1" fmla="*/ 302 h 302"/>
              <a:gd name="T2" fmla="*/ 0 w 724"/>
              <a:gd name="T3" fmla="*/ 302 h 302"/>
              <a:gd name="T4" fmla="*/ 724 w 724"/>
              <a:gd name="T5" fmla="*/ 0 h 302"/>
              <a:gd name="T6" fmla="*/ 724 w 724"/>
              <a:gd name="T7" fmla="*/ 0 h 302"/>
            </a:gdLst>
            <a:ahLst/>
            <a:cxnLst>
              <a:cxn ang="0">
                <a:pos x="T0" y="T1"/>
              </a:cxn>
              <a:cxn ang="0">
                <a:pos x="T2" y="T3"/>
              </a:cxn>
              <a:cxn ang="0">
                <a:pos x="T4" y="T5"/>
              </a:cxn>
              <a:cxn ang="0">
                <a:pos x="T6" y="T7"/>
              </a:cxn>
            </a:cxnLst>
            <a:rect l="0" t="0" r="r" b="b"/>
            <a:pathLst>
              <a:path w="724" h="302">
                <a:moveTo>
                  <a:pt x="0" y="302"/>
                </a:moveTo>
                <a:cubicBezTo>
                  <a:pt x="0" y="302"/>
                  <a:pt x="0" y="302"/>
                  <a:pt x="0" y="302"/>
                </a:cubicBezTo>
                <a:cubicBezTo>
                  <a:pt x="0" y="57"/>
                  <a:pt x="724" y="289"/>
                  <a:pt x="724" y="0"/>
                </a:cubicBezTo>
                <a:cubicBezTo>
                  <a:pt x="724" y="0"/>
                  <a:pt x="724" y="0"/>
                  <a:pt x="724" y="0"/>
                </a:cubicBezTo>
              </a:path>
            </a:pathLst>
          </a:custGeom>
          <a:noFill/>
          <a:ln w="11113" cap="rnd">
            <a:solidFill>
              <a:schemeClr val="tx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4819650" y="1573514"/>
            <a:ext cx="2068116" cy="863204"/>
          </a:xfrm>
          <a:custGeom>
            <a:avLst/>
            <a:gdLst>
              <a:gd name="T0" fmla="*/ 724 w 724"/>
              <a:gd name="T1" fmla="*/ 302 h 302"/>
              <a:gd name="T2" fmla="*/ 724 w 724"/>
              <a:gd name="T3" fmla="*/ 302 h 302"/>
              <a:gd name="T4" fmla="*/ 0 w 724"/>
              <a:gd name="T5" fmla="*/ 0 h 302"/>
              <a:gd name="T6" fmla="*/ 0 w 724"/>
              <a:gd name="T7" fmla="*/ 0 h 302"/>
            </a:gdLst>
            <a:ahLst/>
            <a:cxnLst>
              <a:cxn ang="0">
                <a:pos x="T0" y="T1"/>
              </a:cxn>
              <a:cxn ang="0">
                <a:pos x="T2" y="T3"/>
              </a:cxn>
              <a:cxn ang="0">
                <a:pos x="T4" y="T5"/>
              </a:cxn>
              <a:cxn ang="0">
                <a:pos x="T6" y="T7"/>
              </a:cxn>
            </a:cxnLst>
            <a:rect l="0" t="0" r="r" b="b"/>
            <a:pathLst>
              <a:path w="724" h="302">
                <a:moveTo>
                  <a:pt x="724" y="302"/>
                </a:moveTo>
                <a:cubicBezTo>
                  <a:pt x="724" y="302"/>
                  <a:pt x="724" y="302"/>
                  <a:pt x="724" y="302"/>
                </a:cubicBezTo>
                <a:cubicBezTo>
                  <a:pt x="724" y="57"/>
                  <a:pt x="0" y="289"/>
                  <a:pt x="0" y="0"/>
                </a:cubicBezTo>
                <a:cubicBezTo>
                  <a:pt x="0" y="0"/>
                  <a:pt x="0" y="0"/>
                  <a:pt x="0" y="0"/>
                </a:cubicBezTo>
              </a:path>
            </a:pathLst>
          </a:custGeom>
          <a:noFill/>
          <a:ln w="11113" cap="rnd">
            <a:solidFill>
              <a:schemeClr val="tx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Oval 9"/>
          <p:cNvSpPr>
            <a:spLocks noChangeArrowheads="1"/>
          </p:cNvSpPr>
          <p:nvPr/>
        </p:nvSpPr>
        <p:spPr bwMode="auto">
          <a:xfrm>
            <a:off x="4286250" y="1533033"/>
            <a:ext cx="77391" cy="7739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Oval 10"/>
          <p:cNvSpPr>
            <a:spLocks noChangeArrowheads="1"/>
          </p:cNvSpPr>
          <p:nvPr/>
        </p:nvSpPr>
        <p:spPr bwMode="auto">
          <a:xfrm>
            <a:off x="2215754" y="2396236"/>
            <a:ext cx="77391" cy="7739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Oval 13"/>
          <p:cNvSpPr>
            <a:spLocks noChangeArrowheads="1"/>
          </p:cNvSpPr>
          <p:nvPr/>
        </p:nvSpPr>
        <p:spPr bwMode="auto">
          <a:xfrm>
            <a:off x="6850856" y="2396236"/>
            <a:ext cx="77391" cy="77391"/>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Oval 14"/>
          <p:cNvSpPr>
            <a:spLocks noChangeArrowheads="1"/>
          </p:cNvSpPr>
          <p:nvPr/>
        </p:nvSpPr>
        <p:spPr bwMode="auto">
          <a:xfrm>
            <a:off x="4780360" y="1533033"/>
            <a:ext cx="77391" cy="77391"/>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Oval 15"/>
          <p:cNvSpPr>
            <a:spLocks noChangeArrowheads="1"/>
          </p:cNvSpPr>
          <p:nvPr/>
        </p:nvSpPr>
        <p:spPr bwMode="auto">
          <a:xfrm>
            <a:off x="6359129" y="2539111"/>
            <a:ext cx="1059656" cy="1058466"/>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Oval 17"/>
          <p:cNvSpPr>
            <a:spLocks noChangeArrowheads="1"/>
          </p:cNvSpPr>
          <p:nvPr/>
        </p:nvSpPr>
        <p:spPr bwMode="auto">
          <a:xfrm>
            <a:off x="1724026" y="2539111"/>
            <a:ext cx="1059656" cy="1058466"/>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3212306" y="347171"/>
            <a:ext cx="2719388" cy="1069181"/>
          </a:xfrm>
          <a:custGeom>
            <a:avLst/>
            <a:gdLst>
              <a:gd name="T0" fmla="*/ 187 w 952"/>
              <a:gd name="T1" fmla="*/ 374 h 374"/>
              <a:gd name="T2" fmla="*/ 0 w 952"/>
              <a:gd name="T3" fmla="*/ 187 h 374"/>
              <a:gd name="T4" fmla="*/ 187 w 952"/>
              <a:gd name="T5" fmla="*/ 0 h 374"/>
              <a:gd name="T6" fmla="*/ 765 w 952"/>
              <a:gd name="T7" fmla="*/ 0 h 374"/>
              <a:gd name="T8" fmla="*/ 952 w 952"/>
              <a:gd name="T9" fmla="*/ 187 h 374"/>
              <a:gd name="T10" fmla="*/ 765 w 952"/>
              <a:gd name="T11" fmla="*/ 374 h 374"/>
              <a:gd name="T12" fmla="*/ 187 w 952"/>
              <a:gd name="T13" fmla="*/ 374 h 374"/>
            </a:gdLst>
            <a:ahLst/>
            <a:cxnLst>
              <a:cxn ang="0">
                <a:pos x="T0" y="T1"/>
              </a:cxn>
              <a:cxn ang="0">
                <a:pos x="T2" y="T3"/>
              </a:cxn>
              <a:cxn ang="0">
                <a:pos x="T4" y="T5"/>
              </a:cxn>
              <a:cxn ang="0">
                <a:pos x="T6" y="T7"/>
              </a:cxn>
              <a:cxn ang="0">
                <a:pos x="T8" y="T9"/>
              </a:cxn>
              <a:cxn ang="0">
                <a:pos x="T10" y="T11"/>
              </a:cxn>
              <a:cxn ang="0">
                <a:pos x="T12" y="T13"/>
              </a:cxn>
            </a:cxnLst>
            <a:rect l="0" t="0" r="r" b="b"/>
            <a:pathLst>
              <a:path w="952" h="374">
                <a:moveTo>
                  <a:pt x="187" y="374"/>
                </a:moveTo>
                <a:cubicBezTo>
                  <a:pt x="84" y="374"/>
                  <a:pt x="0" y="290"/>
                  <a:pt x="0" y="187"/>
                </a:cubicBezTo>
                <a:cubicBezTo>
                  <a:pt x="0" y="84"/>
                  <a:pt x="84" y="0"/>
                  <a:pt x="187" y="0"/>
                </a:cubicBezTo>
                <a:cubicBezTo>
                  <a:pt x="765" y="0"/>
                  <a:pt x="765" y="0"/>
                  <a:pt x="765" y="0"/>
                </a:cubicBezTo>
                <a:cubicBezTo>
                  <a:pt x="868" y="0"/>
                  <a:pt x="952" y="84"/>
                  <a:pt x="952" y="187"/>
                </a:cubicBezTo>
                <a:cubicBezTo>
                  <a:pt x="952" y="290"/>
                  <a:pt x="868" y="374"/>
                  <a:pt x="765" y="374"/>
                </a:cubicBezTo>
                <a:lnTo>
                  <a:pt x="187" y="374"/>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noEditPoints="1"/>
          </p:cNvSpPr>
          <p:nvPr/>
        </p:nvSpPr>
        <p:spPr bwMode="auto">
          <a:xfrm>
            <a:off x="1981201" y="2756996"/>
            <a:ext cx="545306" cy="622697"/>
          </a:xfrm>
          <a:custGeom>
            <a:avLst/>
            <a:gdLst>
              <a:gd name="T0" fmla="*/ 61 w 191"/>
              <a:gd name="T1" fmla="*/ 170 h 218"/>
              <a:gd name="T2" fmla="*/ 46 w 191"/>
              <a:gd name="T3" fmla="*/ 131 h 218"/>
              <a:gd name="T4" fmla="*/ 36 w 191"/>
              <a:gd name="T5" fmla="*/ 98 h 218"/>
              <a:gd name="T6" fmla="*/ 96 w 191"/>
              <a:gd name="T7" fmla="*/ 38 h 218"/>
              <a:gd name="T8" fmla="*/ 155 w 191"/>
              <a:gd name="T9" fmla="*/ 98 h 218"/>
              <a:gd name="T10" fmla="*/ 146 w 191"/>
              <a:gd name="T11" fmla="*/ 131 h 218"/>
              <a:gd name="T12" fmla="*/ 130 w 191"/>
              <a:gd name="T13" fmla="*/ 163 h 218"/>
              <a:gd name="T14" fmla="*/ 96 w 191"/>
              <a:gd name="T15" fmla="*/ 61 h 218"/>
              <a:gd name="T16" fmla="*/ 60 w 191"/>
              <a:gd name="T17" fmla="*/ 97 h 218"/>
              <a:gd name="T18" fmla="*/ 96 w 191"/>
              <a:gd name="T19" fmla="*/ 133 h 218"/>
              <a:gd name="T20" fmla="*/ 131 w 191"/>
              <a:gd name="T21" fmla="*/ 97 h 218"/>
              <a:gd name="T22" fmla="*/ 96 w 191"/>
              <a:gd name="T23" fmla="*/ 61 h 218"/>
              <a:gd name="T24" fmla="*/ 82 w 191"/>
              <a:gd name="T25" fmla="*/ 103 h 218"/>
              <a:gd name="T26" fmla="*/ 92 w 191"/>
              <a:gd name="T27" fmla="*/ 115 h 218"/>
              <a:gd name="T28" fmla="*/ 109 w 191"/>
              <a:gd name="T29" fmla="*/ 86 h 218"/>
              <a:gd name="T30" fmla="*/ 96 w 191"/>
              <a:gd name="T31" fmla="*/ 19 h 218"/>
              <a:gd name="T32" fmla="*/ 96 w 191"/>
              <a:gd name="T33" fmla="*/ 0 h 218"/>
              <a:gd name="T34" fmla="*/ 57 w 191"/>
              <a:gd name="T35" fmla="*/ 30 h 218"/>
              <a:gd name="T36" fmla="*/ 48 w 191"/>
              <a:gd name="T37" fmla="*/ 13 h 218"/>
              <a:gd name="T38" fmla="*/ 13 w 191"/>
              <a:gd name="T39" fmla="*/ 49 h 218"/>
              <a:gd name="T40" fmla="*/ 29 w 191"/>
              <a:gd name="T41" fmla="*/ 58 h 218"/>
              <a:gd name="T42" fmla="*/ 0 w 191"/>
              <a:gd name="T43" fmla="*/ 97 h 218"/>
              <a:gd name="T44" fmla="*/ 18 w 191"/>
              <a:gd name="T45" fmla="*/ 97 h 218"/>
              <a:gd name="T46" fmla="*/ 144 w 191"/>
              <a:gd name="T47" fmla="*/ 13 h 218"/>
              <a:gd name="T48" fmla="*/ 134 w 191"/>
              <a:gd name="T49" fmla="*/ 30 h 218"/>
              <a:gd name="T50" fmla="*/ 179 w 191"/>
              <a:gd name="T51" fmla="*/ 49 h 218"/>
              <a:gd name="T52" fmla="*/ 162 w 191"/>
              <a:gd name="T53" fmla="*/ 58 h 218"/>
              <a:gd name="T54" fmla="*/ 173 w 191"/>
              <a:gd name="T55" fmla="*/ 97 h 218"/>
              <a:gd name="T56" fmla="*/ 191 w 191"/>
              <a:gd name="T57" fmla="*/ 97 h 218"/>
              <a:gd name="T58" fmla="*/ 117 w 191"/>
              <a:gd name="T59" fmla="*/ 175 h 218"/>
              <a:gd name="T60" fmla="*/ 70 w 191"/>
              <a:gd name="T61" fmla="*/ 188 h 218"/>
              <a:gd name="T62" fmla="*/ 64 w 191"/>
              <a:gd name="T63" fmla="*/ 196 h 218"/>
              <a:gd name="T64" fmla="*/ 72 w 191"/>
              <a:gd name="T65" fmla="*/ 203 h 218"/>
              <a:gd name="T66" fmla="*/ 76 w 191"/>
              <a:gd name="T67" fmla="*/ 203 h 218"/>
              <a:gd name="T68" fmla="*/ 117 w 191"/>
              <a:gd name="T69" fmla="*/ 191 h 218"/>
              <a:gd name="T70" fmla="*/ 117 w 191"/>
              <a:gd name="T71" fmla="*/ 191 h 218"/>
              <a:gd name="T72" fmla="*/ 119 w 191"/>
              <a:gd name="T73" fmla="*/ 191 h 218"/>
              <a:gd name="T74" fmla="*/ 127 w 191"/>
              <a:gd name="T75" fmla="*/ 199 h 218"/>
              <a:gd name="T76" fmla="*/ 122 w 191"/>
              <a:gd name="T77" fmla="*/ 206 h 218"/>
              <a:gd name="T78" fmla="*/ 81 w 191"/>
              <a:gd name="T79"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218">
                <a:moveTo>
                  <a:pt x="61" y="170"/>
                </a:moveTo>
                <a:cubicBezTo>
                  <a:pt x="62" y="160"/>
                  <a:pt x="58" y="150"/>
                  <a:pt x="46" y="131"/>
                </a:cubicBezTo>
                <a:cubicBezTo>
                  <a:pt x="39" y="121"/>
                  <a:pt x="36" y="109"/>
                  <a:pt x="36" y="98"/>
                </a:cubicBezTo>
                <a:cubicBezTo>
                  <a:pt x="36" y="65"/>
                  <a:pt x="63" y="38"/>
                  <a:pt x="96" y="38"/>
                </a:cubicBezTo>
                <a:cubicBezTo>
                  <a:pt x="129" y="38"/>
                  <a:pt x="155" y="65"/>
                  <a:pt x="155" y="98"/>
                </a:cubicBezTo>
                <a:cubicBezTo>
                  <a:pt x="155" y="109"/>
                  <a:pt x="152" y="121"/>
                  <a:pt x="146" y="131"/>
                </a:cubicBezTo>
                <a:cubicBezTo>
                  <a:pt x="136" y="146"/>
                  <a:pt x="131" y="155"/>
                  <a:pt x="130" y="163"/>
                </a:cubicBezTo>
                <a:moveTo>
                  <a:pt x="96" y="61"/>
                </a:moveTo>
                <a:cubicBezTo>
                  <a:pt x="76" y="61"/>
                  <a:pt x="60" y="77"/>
                  <a:pt x="60" y="97"/>
                </a:cubicBezTo>
                <a:cubicBezTo>
                  <a:pt x="60" y="117"/>
                  <a:pt x="76" y="133"/>
                  <a:pt x="96" y="133"/>
                </a:cubicBezTo>
                <a:cubicBezTo>
                  <a:pt x="115" y="133"/>
                  <a:pt x="131" y="117"/>
                  <a:pt x="131" y="97"/>
                </a:cubicBezTo>
                <a:cubicBezTo>
                  <a:pt x="131" y="77"/>
                  <a:pt x="115" y="61"/>
                  <a:pt x="96" y="61"/>
                </a:cubicBezTo>
                <a:close/>
                <a:moveTo>
                  <a:pt x="82" y="103"/>
                </a:moveTo>
                <a:cubicBezTo>
                  <a:pt x="92" y="115"/>
                  <a:pt x="92" y="115"/>
                  <a:pt x="92" y="115"/>
                </a:cubicBezTo>
                <a:cubicBezTo>
                  <a:pt x="109" y="86"/>
                  <a:pt x="109" y="86"/>
                  <a:pt x="109" y="86"/>
                </a:cubicBezTo>
                <a:moveTo>
                  <a:pt x="96" y="19"/>
                </a:moveTo>
                <a:cubicBezTo>
                  <a:pt x="96" y="0"/>
                  <a:pt x="96" y="0"/>
                  <a:pt x="96" y="0"/>
                </a:cubicBezTo>
                <a:moveTo>
                  <a:pt x="57" y="30"/>
                </a:moveTo>
                <a:cubicBezTo>
                  <a:pt x="48" y="13"/>
                  <a:pt x="48" y="13"/>
                  <a:pt x="48" y="13"/>
                </a:cubicBezTo>
                <a:moveTo>
                  <a:pt x="13" y="49"/>
                </a:moveTo>
                <a:cubicBezTo>
                  <a:pt x="29" y="58"/>
                  <a:pt x="29" y="58"/>
                  <a:pt x="29" y="58"/>
                </a:cubicBezTo>
                <a:moveTo>
                  <a:pt x="0" y="97"/>
                </a:moveTo>
                <a:cubicBezTo>
                  <a:pt x="18" y="97"/>
                  <a:pt x="18" y="97"/>
                  <a:pt x="18" y="97"/>
                </a:cubicBezTo>
                <a:moveTo>
                  <a:pt x="144" y="13"/>
                </a:moveTo>
                <a:cubicBezTo>
                  <a:pt x="134" y="30"/>
                  <a:pt x="134" y="30"/>
                  <a:pt x="134" y="30"/>
                </a:cubicBezTo>
                <a:moveTo>
                  <a:pt x="179" y="49"/>
                </a:moveTo>
                <a:cubicBezTo>
                  <a:pt x="162" y="58"/>
                  <a:pt x="162" y="58"/>
                  <a:pt x="162" y="58"/>
                </a:cubicBezTo>
                <a:moveTo>
                  <a:pt x="173" y="97"/>
                </a:moveTo>
                <a:cubicBezTo>
                  <a:pt x="191" y="97"/>
                  <a:pt x="191" y="97"/>
                  <a:pt x="191" y="97"/>
                </a:cubicBezTo>
                <a:moveTo>
                  <a:pt x="117" y="175"/>
                </a:moveTo>
                <a:cubicBezTo>
                  <a:pt x="117" y="175"/>
                  <a:pt x="70" y="188"/>
                  <a:pt x="70" y="188"/>
                </a:cubicBezTo>
                <a:cubicBezTo>
                  <a:pt x="67" y="189"/>
                  <a:pt x="64" y="192"/>
                  <a:pt x="64" y="196"/>
                </a:cubicBezTo>
                <a:cubicBezTo>
                  <a:pt x="64" y="200"/>
                  <a:pt x="68" y="203"/>
                  <a:pt x="72" y="203"/>
                </a:cubicBezTo>
                <a:cubicBezTo>
                  <a:pt x="74" y="203"/>
                  <a:pt x="76" y="203"/>
                  <a:pt x="76" y="203"/>
                </a:cubicBezTo>
                <a:cubicBezTo>
                  <a:pt x="117" y="191"/>
                  <a:pt x="117" y="191"/>
                  <a:pt x="117" y="191"/>
                </a:cubicBezTo>
                <a:cubicBezTo>
                  <a:pt x="117" y="191"/>
                  <a:pt x="117" y="191"/>
                  <a:pt x="117" y="191"/>
                </a:cubicBezTo>
                <a:cubicBezTo>
                  <a:pt x="118" y="191"/>
                  <a:pt x="118" y="191"/>
                  <a:pt x="119" y="191"/>
                </a:cubicBezTo>
                <a:cubicBezTo>
                  <a:pt x="123" y="191"/>
                  <a:pt x="127" y="194"/>
                  <a:pt x="127" y="199"/>
                </a:cubicBezTo>
                <a:cubicBezTo>
                  <a:pt x="127" y="202"/>
                  <a:pt x="125" y="205"/>
                  <a:pt x="122" y="206"/>
                </a:cubicBezTo>
                <a:cubicBezTo>
                  <a:pt x="81" y="218"/>
                  <a:pt x="81" y="218"/>
                  <a:pt x="81" y="21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noEditPoints="1"/>
          </p:cNvSpPr>
          <p:nvPr/>
        </p:nvSpPr>
        <p:spPr bwMode="auto">
          <a:xfrm>
            <a:off x="6607969" y="2751042"/>
            <a:ext cx="563166" cy="585788"/>
          </a:xfrm>
          <a:custGeom>
            <a:avLst/>
            <a:gdLst>
              <a:gd name="T0" fmla="*/ 73 w 197"/>
              <a:gd name="T1" fmla="*/ 21 h 205"/>
              <a:gd name="T2" fmla="*/ 173 w 197"/>
              <a:gd name="T3" fmla="*/ 82 h 205"/>
              <a:gd name="T4" fmla="*/ 197 w 197"/>
              <a:gd name="T5" fmla="*/ 131 h 205"/>
              <a:gd name="T6" fmla="*/ 176 w 197"/>
              <a:gd name="T7" fmla="*/ 131 h 205"/>
              <a:gd name="T8" fmla="*/ 176 w 197"/>
              <a:gd name="T9" fmla="*/ 165 h 205"/>
              <a:gd name="T10" fmla="*/ 166 w 197"/>
              <a:gd name="T11" fmla="*/ 176 h 205"/>
              <a:gd name="T12" fmla="*/ 143 w 197"/>
              <a:gd name="T13" fmla="*/ 176 h 205"/>
              <a:gd name="T14" fmla="*/ 143 w 197"/>
              <a:gd name="T15" fmla="*/ 205 h 205"/>
              <a:gd name="T16" fmla="*/ 53 w 197"/>
              <a:gd name="T17" fmla="*/ 205 h 205"/>
              <a:gd name="T18" fmla="*/ 53 w 197"/>
              <a:gd name="T19" fmla="*/ 175 h 205"/>
              <a:gd name="T20" fmla="*/ 43 w 197"/>
              <a:gd name="T21" fmla="*/ 154 h 205"/>
              <a:gd name="T22" fmla="*/ 110 w 197"/>
              <a:gd name="T23" fmla="*/ 92 h 205"/>
              <a:gd name="T24" fmla="*/ 110 w 197"/>
              <a:gd name="T25" fmla="*/ 79 h 205"/>
              <a:gd name="T26" fmla="*/ 94 w 197"/>
              <a:gd name="T27" fmla="*/ 72 h 205"/>
              <a:gd name="T28" fmla="*/ 92 w 197"/>
              <a:gd name="T29" fmla="*/ 67 h 205"/>
              <a:gd name="T30" fmla="*/ 99 w 197"/>
              <a:gd name="T31" fmla="*/ 51 h 205"/>
              <a:gd name="T32" fmla="*/ 89 w 197"/>
              <a:gd name="T33" fmla="*/ 42 h 205"/>
              <a:gd name="T34" fmla="*/ 74 w 197"/>
              <a:gd name="T35" fmla="*/ 48 h 205"/>
              <a:gd name="T36" fmla="*/ 68 w 197"/>
              <a:gd name="T37" fmla="*/ 46 h 205"/>
              <a:gd name="T38" fmla="*/ 62 w 197"/>
              <a:gd name="T39" fmla="*/ 30 h 205"/>
              <a:gd name="T40" fmla="*/ 48 w 197"/>
              <a:gd name="T41" fmla="*/ 30 h 205"/>
              <a:gd name="T42" fmla="*/ 42 w 197"/>
              <a:gd name="T43" fmla="*/ 46 h 205"/>
              <a:gd name="T44" fmla="*/ 36 w 197"/>
              <a:gd name="T45" fmla="*/ 48 h 205"/>
              <a:gd name="T46" fmla="*/ 21 w 197"/>
              <a:gd name="T47" fmla="*/ 42 h 205"/>
              <a:gd name="T48" fmla="*/ 11 w 197"/>
              <a:gd name="T49" fmla="*/ 51 h 205"/>
              <a:gd name="T50" fmla="*/ 18 w 197"/>
              <a:gd name="T51" fmla="*/ 67 h 205"/>
              <a:gd name="T52" fmla="*/ 16 w 197"/>
              <a:gd name="T53" fmla="*/ 72 h 205"/>
              <a:gd name="T54" fmla="*/ 0 w 197"/>
              <a:gd name="T55" fmla="*/ 79 h 205"/>
              <a:gd name="T56" fmla="*/ 0 w 197"/>
              <a:gd name="T57" fmla="*/ 92 h 205"/>
              <a:gd name="T58" fmla="*/ 16 w 197"/>
              <a:gd name="T59" fmla="*/ 99 h 205"/>
              <a:gd name="T60" fmla="*/ 18 w 197"/>
              <a:gd name="T61" fmla="*/ 104 h 205"/>
              <a:gd name="T62" fmla="*/ 11 w 197"/>
              <a:gd name="T63" fmla="*/ 120 h 205"/>
              <a:gd name="T64" fmla="*/ 21 w 197"/>
              <a:gd name="T65" fmla="*/ 129 h 205"/>
              <a:gd name="T66" fmla="*/ 36 w 197"/>
              <a:gd name="T67" fmla="*/ 123 h 205"/>
              <a:gd name="T68" fmla="*/ 42 w 197"/>
              <a:gd name="T69" fmla="*/ 125 h 205"/>
              <a:gd name="T70" fmla="*/ 48 w 197"/>
              <a:gd name="T71" fmla="*/ 141 h 205"/>
              <a:gd name="T72" fmla="*/ 62 w 197"/>
              <a:gd name="T73" fmla="*/ 141 h 205"/>
              <a:gd name="T74" fmla="*/ 68 w 197"/>
              <a:gd name="T75" fmla="*/ 125 h 205"/>
              <a:gd name="T76" fmla="*/ 74 w 197"/>
              <a:gd name="T77" fmla="*/ 123 h 205"/>
              <a:gd name="T78" fmla="*/ 89 w 197"/>
              <a:gd name="T79" fmla="*/ 129 h 205"/>
              <a:gd name="T80" fmla="*/ 99 w 197"/>
              <a:gd name="T81" fmla="*/ 120 h 205"/>
              <a:gd name="T82" fmla="*/ 92 w 197"/>
              <a:gd name="T83" fmla="*/ 104 h 205"/>
              <a:gd name="T84" fmla="*/ 94 w 197"/>
              <a:gd name="T85" fmla="*/ 99 h 205"/>
              <a:gd name="T86" fmla="*/ 110 w 197"/>
              <a:gd name="T87" fmla="*/ 92 h 205"/>
              <a:gd name="T88" fmla="*/ 55 w 197"/>
              <a:gd name="T89" fmla="*/ 62 h 205"/>
              <a:gd name="T90" fmla="*/ 32 w 197"/>
              <a:gd name="T91" fmla="*/ 85 h 205"/>
              <a:gd name="T92" fmla="*/ 55 w 197"/>
              <a:gd name="T93" fmla="*/ 109 h 205"/>
              <a:gd name="T94" fmla="*/ 78 w 197"/>
              <a:gd name="T95" fmla="*/ 85 h 205"/>
              <a:gd name="T96" fmla="*/ 55 w 197"/>
              <a:gd name="T97" fmla="*/ 62 h 205"/>
              <a:gd name="T98" fmla="*/ 143 w 197"/>
              <a:gd name="T99" fmla="*/ 176 h 205"/>
              <a:gd name="T100" fmla="*/ 131 w 197"/>
              <a:gd name="T101" fmla="*/ 17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05">
                <a:moveTo>
                  <a:pt x="73" y="21"/>
                </a:moveTo>
                <a:cubicBezTo>
                  <a:pt x="183" y="0"/>
                  <a:pt x="173" y="82"/>
                  <a:pt x="173" y="82"/>
                </a:cubicBezTo>
                <a:cubicBezTo>
                  <a:pt x="197" y="131"/>
                  <a:pt x="197" y="131"/>
                  <a:pt x="197" y="131"/>
                </a:cubicBezTo>
                <a:cubicBezTo>
                  <a:pt x="176" y="131"/>
                  <a:pt x="176" y="131"/>
                  <a:pt x="176" y="131"/>
                </a:cubicBezTo>
                <a:cubicBezTo>
                  <a:pt x="176" y="165"/>
                  <a:pt x="176" y="165"/>
                  <a:pt x="176" y="165"/>
                </a:cubicBezTo>
                <a:cubicBezTo>
                  <a:pt x="176" y="171"/>
                  <a:pt x="172" y="176"/>
                  <a:pt x="166" y="176"/>
                </a:cubicBezTo>
                <a:cubicBezTo>
                  <a:pt x="143" y="176"/>
                  <a:pt x="143" y="176"/>
                  <a:pt x="143" y="176"/>
                </a:cubicBezTo>
                <a:cubicBezTo>
                  <a:pt x="143" y="205"/>
                  <a:pt x="143" y="205"/>
                  <a:pt x="143" y="205"/>
                </a:cubicBezTo>
                <a:moveTo>
                  <a:pt x="53" y="205"/>
                </a:moveTo>
                <a:cubicBezTo>
                  <a:pt x="53" y="175"/>
                  <a:pt x="53" y="175"/>
                  <a:pt x="53" y="175"/>
                </a:cubicBezTo>
                <a:cubicBezTo>
                  <a:pt x="43" y="154"/>
                  <a:pt x="43" y="154"/>
                  <a:pt x="43" y="154"/>
                </a:cubicBezTo>
                <a:moveTo>
                  <a:pt x="110" y="92"/>
                </a:moveTo>
                <a:cubicBezTo>
                  <a:pt x="110" y="79"/>
                  <a:pt x="110" y="79"/>
                  <a:pt x="110" y="79"/>
                </a:cubicBezTo>
                <a:cubicBezTo>
                  <a:pt x="94" y="72"/>
                  <a:pt x="94" y="72"/>
                  <a:pt x="94" y="72"/>
                </a:cubicBezTo>
                <a:cubicBezTo>
                  <a:pt x="94" y="70"/>
                  <a:pt x="93" y="69"/>
                  <a:pt x="92" y="67"/>
                </a:cubicBezTo>
                <a:cubicBezTo>
                  <a:pt x="99" y="51"/>
                  <a:pt x="99" y="51"/>
                  <a:pt x="99" y="51"/>
                </a:cubicBezTo>
                <a:cubicBezTo>
                  <a:pt x="89" y="42"/>
                  <a:pt x="89" y="42"/>
                  <a:pt x="89" y="42"/>
                </a:cubicBezTo>
                <a:cubicBezTo>
                  <a:pt x="74" y="48"/>
                  <a:pt x="74" y="48"/>
                  <a:pt x="74" y="48"/>
                </a:cubicBezTo>
                <a:cubicBezTo>
                  <a:pt x="72" y="47"/>
                  <a:pt x="70" y="47"/>
                  <a:pt x="68" y="46"/>
                </a:cubicBezTo>
                <a:cubicBezTo>
                  <a:pt x="62" y="30"/>
                  <a:pt x="62" y="30"/>
                  <a:pt x="62" y="30"/>
                </a:cubicBezTo>
                <a:cubicBezTo>
                  <a:pt x="48" y="30"/>
                  <a:pt x="48" y="30"/>
                  <a:pt x="48" y="30"/>
                </a:cubicBezTo>
                <a:cubicBezTo>
                  <a:pt x="42" y="46"/>
                  <a:pt x="42" y="46"/>
                  <a:pt x="42" y="46"/>
                </a:cubicBezTo>
                <a:cubicBezTo>
                  <a:pt x="40" y="47"/>
                  <a:pt x="38" y="47"/>
                  <a:pt x="36" y="48"/>
                </a:cubicBezTo>
                <a:cubicBezTo>
                  <a:pt x="21" y="42"/>
                  <a:pt x="21" y="42"/>
                  <a:pt x="21" y="42"/>
                </a:cubicBezTo>
                <a:cubicBezTo>
                  <a:pt x="11" y="51"/>
                  <a:pt x="11" y="51"/>
                  <a:pt x="11" y="51"/>
                </a:cubicBezTo>
                <a:cubicBezTo>
                  <a:pt x="18" y="67"/>
                  <a:pt x="18" y="67"/>
                  <a:pt x="18" y="67"/>
                </a:cubicBezTo>
                <a:cubicBezTo>
                  <a:pt x="17" y="69"/>
                  <a:pt x="16" y="70"/>
                  <a:pt x="16" y="72"/>
                </a:cubicBezTo>
                <a:cubicBezTo>
                  <a:pt x="0" y="79"/>
                  <a:pt x="0" y="79"/>
                  <a:pt x="0" y="79"/>
                </a:cubicBezTo>
                <a:cubicBezTo>
                  <a:pt x="0" y="92"/>
                  <a:pt x="0" y="92"/>
                  <a:pt x="0" y="92"/>
                </a:cubicBezTo>
                <a:cubicBezTo>
                  <a:pt x="16" y="99"/>
                  <a:pt x="16" y="99"/>
                  <a:pt x="16" y="99"/>
                </a:cubicBezTo>
                <a:cubicBezTo>
                  <a:pt x="16" y="100"/>
                  <a:pt x="17" y="102"/>
                  <a:pt x="18" y="104"/>
                </a:cubicBezTo>
                <a:cubicBezTo>
                  <a:pt x="11" y="120"/>
                  <a:pt x="11" y="120"/>
                  <a:pt x="11" y="120"/>
                </a:cubicBezTo>
                <a:cubicBezTo>
                  <a:pt x="21" y="129"/>
                  <a:pt x="21" y="129"/>
                  <a:pt x="21" y="129"/>
                </a:cubicBezTo>
                <a:cubicBezTo>
                  <a:pt x="36" y="123"/>
                  <a:pt x="36" y="123"/>
                  <a:pt x="36" y="123"/>
                </a:cubicBezTo>
                <a:cubicBezTo>
                  <a:pt x="38" y="123"/>
                  <a:pt x="40" y="124"/>
                  <a:pt x="42" y="125"/>
                </a:cubicBezTo>
                <a:cubicBezTo>
                  <a:pt x="48" y="141"/>
                  <a:pt x="48" y="141"/>
                  <a:pt x="48" y="141"/>
                </a:cubicBezTo>
                <a:cubicBezTo>
                  <a:pt x="62" y="141"/>
                  <a:pt x="62" y="141"/>
                  <a:pt x="62" y="141"/>
                </a:cubicBezTo>
                <a:cubicBezTo>
                  <a:pt x="68" y="125"/>
                  <a:pt x="68" y="125"/>
                  <a:pt x="68" y="125"/>
                </a:cubicBezTo>
                <a:cubicBezTo>
                  <a:pt x="70" y="124"/>
                  <a:pt x="72" y="123"/>
                  <a:pt x="74" y="123"/>
                </a:cubicBezTo>
                <a:cubicBezTo>
                  <a:pt x="89" y="129"/>
                  <a:pt x="89" y="129"/>
                  <a:pt x="89" y="129"/>
                </a:cubicBezTo>
                <a:cubicBezTo>
                  <a:pt x="99" y="120"/>
                  <a:pt x="99" y="120"/>
                  <a:pt x="99" y="120"/>
                </a:cubicBezTo>
                <a:cubicBezTo>
                  <a:pt x="92" y="104"/>
                  <a:pt x="92" y="104"/>
                  <a:pt x="92" y="104"/>
                </a:cubicBezTo>
                <a:cubicBezTo>
                  <a:pt x="93" y="102"/>
                  <a:pt x="94" y="100"/>
                  <a:pt x="94" y="99"/>
                </a:cubicBezTo>
                <a:lnTo>
                  <a:pt x="110" y="92"/>
                </a:lnTo>
                <a:close/>
                <a:moveTo>
                  <a:pt x="55" y="62"/>
                </a:moveTo>
                <a:cubicBezTo>
                  <a:pt x="42" y="62"/>
                  <a:pt x="32" y="73"/>
                  <a:pt x="32" y="85"/>
                </a:cubicBezTo>
                <a:cubicBezTo>
                  <a:pt x="32" y="98"/>
                  <a:pt x="42" y="109"/>
                  <a:pt x="55" y="109"/>
                </a:cubicBezTo>
                <a:cubicBezTo>
                  <a:pt x="68" y="109"/>
                  <a:pt x="78" y="98"/>
                  <a:pt x="78" y="85"/>
                </a:cubicBezTo>
                <a:cubicBezTo>
                  <a:pt x="78" y="73"/>
                  <a:pt x="68" y="62"/>
                  <a:pt x="55" y="62"/>
                </a:cubicBezTo>
                <a:close/>
                <a:moveTo>
                  <a:pt x="143" y="176"/>
                </a:moveTo>
                <a:cubicBezTo>
                  <a:pt x="131" y="176"/>
                  <a:pt x="131" y="176"/>
                  <a:pt x="131" y="1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noEditPoints="1"/>
          </p:cNvSpPr>
          <p:nvPr/>
        </p:nvSpPr>
        <p:spPr bwMode="auto">
          <a:xfrm>
            <a:off x="4274344" y="2830814"/>
            <a:ext cx="594122" cy="475060"/>
          </a:xfrm>
          <a:custGeom>
            <a:avLst/>
            <a:gdLst>
              <a:gd name="T0" fmla="*/ 208 w 208"/>
              <a:gd name="T1" fmla="*/ 166 h 166"/>
              <a:gd name="T2" fmla="*/ 0 w 208"/>
              <a:gd name="T3" fmla="*/ 166 h 166"/>
              <a:gd name="T4" fmla="*/ 50 w 208"/>
              <a:gd name="T5" fmla="*/ 122 h 166"/>
              <a:gd name="T6" fmla="*/ 22 w 208"/>
              <a:gd name="T7" fmla="*/ 122 h 166"/>
              <a:gd name="T8" fmla="*/ 22 w 208"/>
              <a:gd name="T9" fmla="*/ 166 h 166"/>
              <a:gd name="T10" fmla="*/ 50 w 208"/>
              <a:gd name="T11" fmla="*/ 166 h 166"/>
              <a:gd name="T12" fmla="*/ 50 w 208"/>
              <a:gd name="T13" fmla="*/ 122 h 166"/>
              <a:gd name="T14" fmla="*/ 95 w 208"/>
              <a:gd name="T15" fmla="*/ 77 h 166"/>
              <a:gd name="T16" fmla="*/ 67 w 208"/>
              <a:gd name="T17" fmla="*/ 77 h 166"/>
              <a:gd name="T18" fmla="*/ 67 w 208"/>
              <a:gd name="T19" fmla="*/ 166 h 166"/>
              <a:gd name="T20" fmla="*/ 95 w 208"/>
              <a:gd name="T21" fmla="*/ 166 h 166"/>
              <a:gd name="T22" fmla="*/ 95 w 208"/>
              <a:gd name="T23" fmla="*/ 77 h 166"/>
              <a:gd name="T24" fmla="*/ 140 w 208"/>
              <a:gd name="T25" fmla="*/ 96 h 166"/>
              <a:gd name="T26" fmla="*/ 112 w 208"/>
              <a:gd name="T27" fmla="*/ 96 h 166"/>
              <a:gd name="T28" fmla="*/ 112 w 208"/>
              <a:gd name="T29" fmla="*/ 166 h 166"/>
              <a:gd name="T30" fmla="*/ 140 w 208"/>
              <a:gd name="T31" fmla="*/ 166 h 166"/>
              <a:gd name="T32" fmla="*/ 140 w 208"/>
              <a:gd name="T33" fmla="*/ 96 h 166"/>
              <a:gd name="T34" fmla="*/ 185 w 208"/>
              <a:gd name="T35" fmla="*/ 51 h 166"/>
              <a:gd name="T36" fmla="*/ 157 w 208"/>
              <a:gd name="T37" fmla="*/ 51 h 166"/>
              <a:gd name="T38" fmla="*/ 157 w 208"/>
              <a:gd name="T39" fmla="*/ 166 h 166"/>
              <a:gd name="T40" fmla="*/ 185 w 208"/>
              <a:gd name="T41" fmla="*/ 166 h 166"/>
              <a:gd name="T42" fmla="*/ 185 w 208"/>
              <a:gd name="T43" fmla="*/ 51 h 166"/>
              <a:gd name="T44" fmla="*/ 36 w 208"/>
              <a:gd name="T45" fmla="*/ 72 h 166"/>
              <a:gd name="T46" fmla="*/ 28 w 208"/>
              <a:gd name="T47" fmla="*/ 80 h 166"/>
              <a:gd name="T48" fmla="*/ 36 w 208"/>
              <a:gd name="T49" fmla="*/ 89 h 166"/>
              <a:gd name="T50" fmla="*/ 44 w 208"/>
              <a:gd name="T51" fmla="*/ 80 h 166"/>
              <a:gd name="T52" fmla="*/ 36 w 208"/>
              <a:gd name="T53" fmla="*/ 72 h 166"/>
              <a:gd name="T54" fmla="*/ 81 w 208"/>
              <a:gd name="T55" fmla="*/ 29 h 166"/>
              <a:gd name="T56" fmla="*/ 73 w 208"/>
              <a:gd name="T57" fmla="*/ 38 h 166"/>
              <a:gd name="T58" fmla="*/ 81 w 208"/>
              <a:gd name="T59" fmla="*/ 46 h 166"/>
              <a:gd name="T60" fmla="*/ 89 w 208"/>
              <a:gd name="T61" fmla="*/ 38 h 166"/>
              <a:gd name="T62" fmla="*/ 81 w 208"/>
              <a:gd name="T63" fmla="*/ 29 h 166"/>
              <a:gd name="T64" fmla="*/ 126 w 208"/>
              <a:gd name="T65" fmla="*/ 51 h 166"/>
              <a:gd name="T66" fmla="*/ 118 w 208"/>
              <a:gd name="T67" fmla="*/ 59 h 166"/>
              <a:gd name="T68" fmla="*/ 126 w 208"/>
              <a:gd name="T69" fmla="*/ 67 h 166"/>
              <a:gd name="T70" fmla="*/ 134 w 208"/>
              <a:gd name="T71" fmla="*/ 59 h 166"/>
              <a:gd name="T72" fmla="*/ 126 w 208"/>
              <a:gd name="T73" fmla="*/ 51 h 166"/>
              <a:gd name="T74" fmla="*/ 171 w 208"/>
              <a:gd name="T75" fmla="*/ 0 h 166"/>
              <a:gd name="T76" fmla="*/ 163 w 208"/>
              <a:gd name="T77" fmla="*/ 8 h 166"/>
              <a:gd name="T78" fmla="*/ 171 w 208"/>
              <a:gd name="T79" fmla="*/ 16 h 166"/>
              <a:gd name="T80" fmla="*/ 179 w 208"/>
              <a:gd name="T81" fmla="*/ 8 h 166"/>
              <a:gd name="T82" fmla="*/ 171 w 208"/>
              <a:gd name="T83" fmla="*/ 0 h 166"/>
              <a:gd name="T84" fmla="*/ 131 w 208"/>
              <a:gd name="T85" fmla="*/ 53 h 166"/>
              <a:gd name="T86" fmla="*/ 166 w 208"/>
              <a:gd name="T87" fmla="*/ 14 h 166"/>
              <a:gd name="T88" fmla="*/ 89 w 208"/>
              <a:gd name="T89" fmla="*/ 41 h 166"/>
              <a:gd name="T90" fmla="*/ 119 w 208"/>
              <a:gd name="T91" fmla="*/ 56 h 166"/>
              <a:gd name="T92" fmla="*/ 75 w 208"/>
              <a:gd name="T93" fmla="*/ 43 h 166"/>
              <a:gd name="T94" fmla="*/ 42 w 208"/>
              <a:gd name="T95" fmla="*/ 7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66">
                <a:moveTo>
                  <a:pt x="208" y="166"/>
                </a:moveTo>
                <a:cubicBezTo>
                  <a:pt x="0" y="166"/>
                  <a:pt x="0" y="166"/>
                  <a:pt x="0" y="166"/>
                </a:cubicBezTo>
                <a:moveTo>
                  <a:pt x="50" y="122"/>
                </a:moveTo>
                <a:cubicBezTo>
                  <a:pt x="22" y="122"/>
                  <a:pt x="22" y="122"/>
                  <a:pt x="22" y="122"/>
                </a:cubicBezTo>
                <a:cubicBezTo>
                  <a:pt x="22" y="166"/>
                  <a:pt x="22" y="166"/>
                  <a:pt x="22" y="166"/>
                </a:cubicBezTo>
                <a:cubicBezTo>
                  <a:pt x="50" y="166"/>
                  <a:pt x="50" y="166"/>
                  <a:pt x="50" y="166"/>
                </a:cubicBezTo>
                <a:lnTo>
                  <a:pt x="50" y="122"/>
                </a:lnTo>
                <a:close/>
                <a:moveTo>
                  <a:pt x="95" y="77"/>
                </a:moveTo>
                <a:cubicBezTo>
                  <a:pt x="67" y="77"/>
                  <a:pt x="67" y="77"/>
                  <a:pt x="67" y="77"/>
                </a:cubicBezTo>
                <a:cubicBezTo>
                  <a:pt x="67" y="166"/>
                  <a:pt x="67" y="166"/>
                  <a:pt x="67" y="166"/>
                </a:cubicBezTo>
                <a:cubicBezTo>
                  <a:pt x="95" y="166"/>
                  <a:pt x="95" y="166"/>
                  <a:pt x="95" y="166"/>
                </a:cubicBezTo>
                <a:lnTo>
                  <a:pt x="95" y="77"/>
                </a:lnTo>
                <a:close/>
                <a:moveTo>
                  <a:pt x="140" y="96"/>
                </a:moveTo>
                <a:cubicBezTo>
                  <a:pt x="112" y="96"/>
                  <a:pt x="112" y="96"/>
                  <a:pt x="112" y="96"/>
                </a:cubicBezTo>
                <a:cubicBezTo>
                  <a:pt x="112" y="166"/>
                  <a:pt x="112" y="166"/>
                  <a:pt x="112" y="166"/>
                </a:cubicBezTo>
                <a:cubicBezTo>
                  <a:pt x="140" y="166"/>
                  <a:pt x="140" y="166"/>
                  <a:pt x="140" y="166"/>
                </a:cubicBezTo>
                <a:lnTo>
                  <a:pt x="140" y="96"/>
                </a:lnTo>
                <a:close/>
                <a:moveTo>
                  <a:pt x="185" y="51"/>
                </a:moveTo>
                <a:cubicBezTo>
                  <a:pt x="157" y="51"/>
                  <a:pt x="157" y="51"/>
                  <a:pt x="157" y="51"/>
                </a:cubicBezTo>
                <a:cubicBezTo>
                  <a:pt x="157" y="166"/>
                  <a:pt x="157" y="166"/>
                  <a:pt x="157" y="166"/>
                </a:cubicBezTo>
                <a:cubicBezTo>
                  <a:pt x="185" y="166"/>
                  <a:pt x="185" y="166"/>
                  <a:pt x="185" y="166"/>
                </a:cubicBezTo>
                <a:lnTo>
                  <a:pt x="185" y="51"/>
                </a:lnTo>
                <a:close/>
                <a:moveTo>
                  <a:pt x="36" y="72"/>
                </a:moveTo>
                <a:cubicBezTo>
                  <a:pt x="32" y="72"/>
                  <a:pt x="28" y="76"/>
                  <a:pt x="28" y="80"/>
                </a:cubicBezTo>
                <a:cubicBezTo>
                  <a:pt x="28" y="85"/>
                  <a:pt x="32" y="89"/>
                  <a:pt x="36" y="89"/>
                </a:cubicBezTo>
                <a:cubicBezTo>
                  <a:pt x="41" y="89"/>
                  <a:pt x="44" y="85"/>
                  <a:pt x="44" y="80"/>
                </a:cubicBezTo>
                <a:cubicBezTo>
                  <a:pt x="44" y="76"/>
                  <a:pt x="41" y="72"/>
                  <a:pt x="36" y="72"/>
                </a:cubicBezTo>
                <a:close/>
                <a:moveTo>
                  <a:pt x="81" y="29"/>
                </a:moveTo>
                <a:cubicBezTo>
                  <a:pt x="77" y="29"/>
                  <a:pt x="73" y="33"/>
                  <a:pt x="73" y="38"/>
                </a:cubicBezTo>
                <a:cubicBezTo>
                  <a:pt x="73" y="42"/>
                  <a:pt x="77" y="46"/>
                  <a:pt x="81" y="46"/>
                </a:cubicBezTo>
                <a:cubicBezTo>
                  <a:pt x="86" y="46"/>
                  <a:pt x="89" y="42"/>
                  <a:pt x="89" y="38"/>
                </a:cubicBezTo>
                <a:cubicBezTo>
                  <a:pt x="89" y="33"/>
                  <a:pt x="86" y="29"/>
                  <a:pt x="81" y="29"/>
                </a:cubicBezTo>
                <a:close/>
                <a:moveTo>
                  <a:pt x="126" y="51"/>
                </a:moveTo>
                <a:cubicBezTo>
                  <a:pt x="122" y="51"/>
                  <a:pt x="118" y="55"/>
                  <a:pt x="118" y="59"/>
                </a:cubicBezTo>
                <a:cubicBezTo>
                  <a:pt x="118" y="64"/>
                  <a:pt x="122" y="67"/>
                  <a:pt x="126" y="67"/>
                </a:cubicBezTo>
                <a:cubicBezTo>
                  <a:pt x="131" y="67"/>
                  <a:pt x="134" y="64"/>
                  <a:pt x="134" y="59"/>
                </a:cubicBezTo>
                <a:cubicBezTo>
                  <a:pt x="134" y="55"/>
                  <a:pt x="131" y="51"/>
                  <a:pt x="126" y="51"/>
                </a:cubicBezTo>
                <a:close/>
                <a:moveTo>
                  <a:pt x="171" y="0"/>
                </a:moveTo>
                <a:cubicBezTo>
                  <a:pt x="166" y="0"/>
                  <a:pt x="163" y="3"/>
                  <a:pt x="163" y="8"/>
                </a:cubicBezTo>
                <a:cubicBezTo>
                  <a:pt x="163" y="12"/>
                  <a:pt x="166" y="16"/>
                  <a:pt x="171" y="16"/>
                </a:cubicBezTo>
                <a:cubicBezTo>
                  <a:pt x="176" y="16"/>
                  <a:pt x="179" y="12"/>
                  <a:pt x="179" y="8"/>
                </a:cubicBezTo>
                <a:cubicBezTo>
                  <a:pt x="179" y="3"/>
                  <a:pt x="176" y="0"/>
                  <a:pt x="171" y="0"/>
                </a:cubicBezTo>
                <a:close/>
                <a:moveTo>
                  <a:pt x="131" y="53"/>
                </a:moveTo>
                <a:cubicBezTo>
                  <a:pt x="166" y="14"/>
                  <a:pt x="166" y="14"/>
                  <a:pt x="166" y="14"/>
                </a:cubicBezTo>
                <a:moveTo>
                  <a:pt x="89" y="41"/>
                </a:moveTo>
                <a:cubicBezTo>
                  <a:pt x="119" y="56"/>
                  <a:pt x="119" y="56"/>
                  <a:pt x="119" y="56"/>
                </a:cubicBezTo>
                <a:moveTo>
                  <a:pt x="75" y="43"/>
                </a:moveTo>
                <a:cubicBezTo>
                  <a:pt x="42" y="75"/>
                  <a:pt x="42" y="75"/>
                  <a:pt x="42" y="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Rectangle 22"/>
          <p:cNvSpPr>
            <a:spLocks noChangeArrowheads="1"/>
          </p:cNvSpPr>
          <p:nvPr/>
        </p:nvSpPr>
        <p:spPr bwMode="auto">
          <a:xfrm>
            <a:off x="4109574" y="625436"/>
            <a:ext cx="998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650" b="1" dirty="0">
                <a:latin typeface="Open Sans" panose="020B0606030504020204" pitchFamily="34" charset="0"/>
              </a:rPr>
              <a:t>LC 123/06</a:t>
            </a:r>
          </a:p>
          <a:p>
            <a:pPr algn="ctr" defTabSz="685800">
              <a:buClrTx/>
            </a:pPr>
            <a:r>
              <a:rPr lang="pt-BR" altLang="ru-RU" sz="1650" b="1" dirty="0">
                <a:latin typeface="Open Sans" panose="020B0606030504020204" pitchFamily="34" charset="0"/>
              </a:rPr>
              <a:t>Art. 3° </a:t>
            </a:r>
            <a:endParaRPr lang="ru-RU" altLang="ru-RU" sz="1350" dirty="0"/>
          </a:p>
        </p:txBody>
      </p:sp>
      <p:sp>
        <p:nvSpPr>
          <p:cNvPr id="2" name="CaixaDeTexto 1">
            <a:extLst>
              <a:ext uri="{FF2B5EF4-FFF2-40B4-BE49-F238E27FC236}">
                <a16:creationId xmlns:a16="http://schemas.microsoft.com/office/drawing/2014/main" id="{48744CD1-6E23-4504-434E-C806391E30CA}"/>
              </a:ext>
            </a:extLst>
          </p:cNvPr>
          <p:cNvSpPr txBox="1"/>
          <p:nvPr/>
        </p:nvSpPr>
        <p:spPr>
          <a:xfrm>
            <a:off x="1472362" y="24006"/>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4" name="CaixaDeTexto 3">
            <a:extLst>
              <a:ext uri="{FF2B5EF4-FFF2-40B4-BE49-F238E27FC236}">
                <a16:creationId xmlns:a16="http://schemas.microsoft.com/office/drawing/2014/main" id="{BBA810C6-F37B-3586-A8B5-44E3C1728869}"/>
              </a:ext>
            </a:extLst>
          </p:cNvPr>
          <p:cNvSpPr txBox="1"/>
          <p:nvPr/>
        </p:nvSpPr>
        <p:spPr>
          <a:xfrm>
            <a:off x="294545" y="3695365"/>
            <a:ext cx="3842417" cy="738664"/>
          </a:xfrm>
          <a:prstGeom prst="rect">
            <a:avLst/>
          </a:prstGeom>
          <a:noFill/>
        </p:spPr>
        <p:txBody>
          <a:bodyPr wrap="square">
            <a:spAutoFit/>
          </a:bodyPr>
          <a:lstStyle/>
          <a:p>
            <a:pPr algn="ctr"/>
            <a:r>
              <a:rPr lang="pt-BR" dirty="0">
                <a:latin typeface="Aharoni" panose="02010803020104030203" pitchFamily="2" charset="-79"/>
                <a:cs typeface="Aharoni" panose="02010803020104030203" pitchFamily="2" charset="-79"/>
              </a:rPr>
              <a:t>I - no caso da </a:t>
            </a:r>
            <a:r>
              <a:rPr lang="pt-BR" b="1" dirty="0">
                <a:solidFill>
                  <a:srgbClr val="FF0000"/>
                </a:solidFill>
                <a:latin typeface="Aharoni" panose="02010803020104030203" pitchFamily="2" charset="-79"/>
                <a:cs typeface="Aharoni" panose="02010803020104030203" pitchFamily="2" charset="-79"/>
              </a:rPr>
              <a:t>ME</a:t>
            </a:r>
            <a:r>
              <a:rPr lang="pt-BR" dirty="0">
                <a:latin typeface="Aharoni" panose="02010803020104030203" pitchFamily="2" charset="-79"/>
                <a:cs typeface="Aharoni" panose="02010803020104030203" pitchFamily="2" charset="-79"/>
              </a:rPr>
              <a:t>, aufira, em </a:t>
            </a:r>
            <a:r>
              <a:rPr lang="pt-BR" dirty="0">
                <a:solidFill>
                  <a:srgbClr val="FF0000"/>
                </a:solidFill>
                <a:latin typeface="Aharoni" panose="02010803020104030203" pitchFamily="2" charset="-79"/>
                <a:cs typeface="Aharoni" panose="02010803020104030203" pitchFamily="2" charset="-79"/>
              </a:rPr>
              <a:t>CADA ANO-CALENDÁRIO</a:t>
            </a:r>
            <a:r>
              <a:rPr lang="pt-BR" dirty="0">
                <a:latin typeface="Aharoni" panose="02010803020104030203" pitchFamily="2" charset="-79"/>
                <a:cs typeface="Aharoni" panose="02010803020104030203" pitchFamily="2" charset="-79"/>
              </a:rPr>
              <a:t>, receita bruta igual ou inferior a </a:t>
            </a:r>
            <a:r>
              <a:rPr lang="pt-BR" b="1" dirty="0">
                <a:solidFill>
                  <a:srgbClr val="FF0000"/>
                </a:solidFill>
                <a:latin typeface="Aharoni" panose="02010803020104030203" pitchFamily="2" charset="-79"/>
                <a:cs typeface="Aharoni" panose="02010803020104030203" pitchFamily="2" charset="-79"/>
              </a:rPr>
              <a:t>R$ 360.000,00</a:t>
            </a:r>
            <a:r>
              <a:rPr lang="pt-BR" dirty="0">
                <a:latin typeface="Aharoni" panose="02010803020104030203" pitchFamily="2" charset="-79"/>
                <a:cs typeface="Aharoni" panose="02010803020104030203" pitchFamily="2" charset="-79"/>
              </a:rPr>
              <a:t>...;</a:t>
            </a:r>
          </a:p>
        </p:txBody>
      </p:sp>
      <p:sp>
        <p:nvSpPr>
          <p:cNvPr id="5" name="CaixaDeTexto 4">
            <a:extLst>
              <a:ext uri="{FF2B5EF4-FFF2-40B4-BE49-F238E27FC236}">
                <a16:creationId xmlns:a16="http://schemas.microsoft.com/office/drawing/2014/main" id="{9D9211F1-8827-E7C5-B59D-B8C8CD1D407A}"/>
              </a:ext>
            </a:extLst>
          </p:cNvPr>
          <p:cNvSpPr txBox="1"/>
          <p:nvPr/>
        </p:nvSpPr>
        <p:spPr>
          <a:xfrm>
            <a:off x="5403350" y="3597577"/>
            <a:ext cx="2839789" cy="1384995"/>
          </a:xfrm>
          <a:prstGeom prst="rect">
            <a:avLst/>
          </a:prstGeom>
          <a:noFill/>
        </p:spPr>
        <p:txBody>
          <a:bodyPr wrap="square">
            <a:spAutoFit/>
          </a:bodyPr>
          <a:lstStyle/>
          <a:p>
            <a:pPr algn="ctr"/>
            <a:r>
              <a:rPr lang="pt-BR" dirty="0">
                <a:latin typeface="Aharoni" panose="02010803020104030203" pitchFamily="2" charset="-79"/>
                <a:cs typeface="Aharoni" panose="02010803020104030203" pitchFamily="2" charset="-79"/>
              </a:rPr>
              <a:t>II</a:t>
            </a:r>
            <a:r>
              <a:rPr lang="pt-BR" spc="154"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no</a:t>
            </a:r>
            <a:r>
              <a:rPr lang="pt-BR" spc="150"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caso</a:t>
            </a:r>
            <a:r>
              <a:rPr lang="pt-BR" spc="143" dirty="0">
                <a:latin typeface="Aharoni" panose="02010803020104030203" pitchFamily="2" charset="-79"/>
                <a:cs typeface="Aharoni" panose="02010803020104030203" pitchFamily="2" charset="-79"/>
              </a:rPr>
              <a:t> </a:t>
            </a:r>
            <a:r>
              <a:rPr lang="pt-BR" spc="8" dirty="0">
                <a:latin typeface="Aharoni" panose="02010803020104030203" pitchFamily="2" charset="-79"/>
                <a:cs typeface="Aharoni" panose="02010803020104030203" pitchFamily="2" charset="-79"/>
              </a:rPr>
              <a:t>d</a:t>
            </a:r>
            <a:r>
              <a:rPr lang="pt-BR" dirty="0">
                <a:latin typeface="Aharoni" panose="02010803020104030203" pitchFamily="2" charset="-79"/>
                <a:cs typeface="Aharoni" panose="02010803020104030203" pitchFamily="2" charset="-79"/>
              </a:rPr>
              <a:t>e</a:t>
            </a:r>
            <a:r>
              <a:rPr lang="pt-BR" spc="154" dirty="0">
                <a:latin typeface="Aharoni" panose="02010803020104030203" pitchFamily="2" charset="-79"/>
                <a:cs typeface="Aharoni" panose="02010803020104030203" pitchFamily="2" charset="-79"/>
              </a:rPr>
              <a:t> </a:t>
            </a:r>
            <a:r>
              <a:rPr lang="pt-BR" spc="8" dirty="0">
                <a:solidFill>
                  <a:srgbClr val="FF0000"/>
                </a:solidFill>
                <a:latin typeface="Aharoni" panose="02010803020104030203" pitchFamily="2" charset="-79"/>
                <a:cs typeface="Aharoni" panose="02010803020104030203" pitchFamily="2" charset="-79"/>
              </a:rPr>
              <a:t>EPP</a:t>
            </a:r>
            <a:r>
              <a:rPr lang="pt-BR" dirty="0">
                <a:latin typeface="Aharoni" panose="02010803020104030203" pitchFamily="2" charset="-79"/>
                <a:cs typeface="Aharoni" panose="02010803020104030203" pitchFamily="2" charset="-79"/>
              </a:rPr>
              <a:t>,</a:t>
            </a:r>
            <a:r>
              <a:rPr lang="pt-BR" spc="146"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au</a:t>
            </a:r>
            <a:r>
              <a:rPr lang="pt-BR" spc="8" dirty="0">
                <a:latin typeface="Aharoni" panose="02010803020104030203" pitchFamily="2" charset="-79"/>
                <a:cs typeface="Aharoni" panose="02010803020104030203" pitchFamily="2" charset="-79"/>
              </a:rPr>
              <a:t>f</a:t>
            </a:r>
            <a:r>
              <a:rPr lang="pt-BR" dirty="0">
                <a:latin typeface="Aharoni" panose="02010803020104030203" pitchFamily="2" charset="-79"/>
                <a:cs typeface="Aharoni" panose="02010803020104030203" pitchFamily="2" charset="-79"/>
              </a:rPr>
              <a:t>ira,</a:t>
            </a:r>
            <a:r>
              <a:rPr lang="pt-BR" spc="135"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em</a:t>
            </a:r>
            <a:r>
              <a:rPr lang="pt-BR" spc="139" dirty="0">
                <a:latin typeface="Aharoni" panose="02010803020104030203" pitchFamily="2" charset="-79"/>
                <a:cs typeface="Aharoni" panose="02010803020104030203" pitchFamily="2" charset="-79"/>
              </a:rPr>
              <a:t> </a:t>
            </a:r>
            <a:r>
              <a:rPr lang="pt-BR" spc="19" dirty="0">
                <a:solidFill>
                  <a:srgbClr val="FF0000"/>
                </a:solidFill>
                <a:latin typeface="Aharoni" panose="02010803020104030203" pitchFamily="2" charset="-79"/>
                <a:cs typeface="Aharoni" panose="02010803020104030203" pitchFamily="2" charset="-79"/>
              </a:rPr>
              <a:t>C</a:t>
            </a:r>
            <a:r>
              <a:rPr lang="pt-BR" dirty="0">
                <a:solidFill>
                  <a:srgbClr val="FF0000"/>
                </a:solidFill>
                <a:latin typeface="Aharoni" panose="02010803020104030203" pitchFamily="2" charset="-79"/>
                <a:cs typeface="Aharoni" panose="02010803020104030203" pitchFamily="2" charset="-79"/>
              </a:rPr>
              <a:t>A</a:t>
            </a:r>
            <a:r>
              <a:rPr lang="pt-BR" spc="8" dirty="0">
                <a:solidFill>
                  <a:srgbClr val="FF0000"/>
                </a:solidFill>
                <a:latin typeface="Aharoni" panose="02010803020104030203" pitchFamily="2" charset="-79"/>
                <a:cs typeface="Aharoni" panose="02010803020104030203" pitchFamily="2" charset="-79"/>
              </a:rPr>
              <a:t>D</a:t>
            </a:r>
            <a:r>
              <a:rPr lang="pt-BR" dirty="0">
                <a:solidFill>
                  <a:srgbClr val="FF0000"/>
                </a:solidFill>
                <a:latin typeface="Aharoni" panose="02010803020104030203" pitchFamily="2" charset="-79"/>
                <a:cs typeface="Aharoni" panose="02010803020104030203" pitchFamily="2" charset="-79"/>
              </a:rPr>
              <a:t>A</a:t>
            </a:r>
            <a:r>
              <a:rPr lang="pt-BR" spc="143" dirty="0">
                <a:solidFill>
                  <a:srgbClr val="FF0000"/>
                </a:solidFill>
                <a:latin typeface="Aharoni" panose="02010803020104030203" pitchFamily="2" charset="-79"/>
                <a:cs typeface="Aharoni" panose="02010803020104030203" pitchFamily="2" charset="-79"/>
              </a:rPr>
              <a:t> </a:t>
            </a:r>
            <a:r>
              <a:rPr lang="pt-BR" dirty="0">
                <a:solidFill>
                  <a:srgbClr val="FF0000"/>
                </a:solidFill>
                <a:latin typeface="Aharoni" panose="02010803020104030203" pitchFamily="2" charset="-79"/>
                <a:cs typeface="Aharoni" panose="02010803020104030203" pitchFamily="2" charset="-79"/>
              </a:rPr>
              <a:t>AN</a:t>
            </a:r>
            <a:r>
              <a:rPr lang="pt-BR" spc="4" dirty="0">
                <a:solidFill>
                  <a:srgbClr val="FF0000"/>
                </a:solidFill>
                <a:latin typeface="Aharoni" panose="02010803020104030203" pitchFamily="2" charset="-79"/>
                <a:cs typeface="Aharoni" panose="02010803020104030203" pitchFamily="2" charset="-79"/>
              </a:rPr>
              <a:t>O</a:t>
            </a:r>
            <a:r>
              <a:rPr lang="pt-BR" dirty="0">
                <a:solidFill>
                  <a:srgbClr val="FF0000"/>
                </a:solidFill>
                <a:latin typeface="Aharoni" panose="02010803020104030203" pitchFamily="2" charset="-79"/>
                <a:cs typeface="Aharoni" panose="02010803020104030203" pitchFamily="2" charset="-79"/>
              </a:rPr>
              <a:t>-CALENDÁRIO</a:t>
            </a:r>
            <a:r>
              <a:rPr lang="pt-BR" dirty="0">
                <a:latin typeface="Aharoni" panose="02010803020104030203" pitchFamily="2" charset="-79"/>
                <a:cs typeface="Aharoni" panose="02010803020104030203" pitchFamily="2" charset="-79"/>
              </a:rPr>
              <a:t>, recei</a:t>
            </a:r>
            <a:r>
              <a:rPr lang="pt-BR" spc="8" dirty="0">
                <a:latin typeface="Aharoni" panose="02010803020104030203" pitchFamily="2" charset="-79"/>
                <a:cs typeface="Aharoni" panose="02010803020104030203" pitchFamily="2" charset="-79"/>
              </a:rPr>
              <a:t>t</a:t>
            </a:r>
            <a:r>
              <a:rPr lang="pt-BR" dirty="0">
                <a:latin typeface="Aharoni" panose="02010803020104030203" pitchFamily="2" charset="-79"/>
                <a:cs typeface="Aharoni" panose="02010803020104030203" pitchFamily="2" charset="-79"/>
              </a:rPr>
              <a:t>a bruta superior</a:t>
            </a:r>
            <a:r>
              <a:rPr lang="pt-BR" spc="143"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a </a:t>
            </a:r>
            <a:r>
              <a:rPr lang="pt-BR" dirty="0">
                <a:solidFill>
                  <a:srgbClr val="FF0000"/>
                </a:solidFill>
                <a:latin typeface="Aharoni" panose="02010803020104030203" pitchFamily="2" charset="-79"/>
                <a:cs typeface="Aharoni" panose="02010803020104030203" pitchFamily="2" charset="-79"/>
              </a:rPr>
              <a:t>R$</a:t>
            </a:r>
            <a:r>
              <a:rPr lang="pt-BR" spc="165" dirty="0">
                <a:solidFill>
                  <a:srgbClr val="FF0000"/>
                </a:solidFill>
                <a:latin typeface="Aharoni" panose="02010803020104030203" pitchFamily="2" charset="-79"/>
                <a:cs typeface="Aharoni" panose="02010803020104030203" pitchFamily="2" charset="-79"/>
              </a:rPr>
              <a:t> </a:t>
            </a:r>
            <a:r>
              <a:rPr lang="pt-BR" spc="8" dirty="0">
                <a:solidFill>
                  <a:srgbClr val="FF0000"/>
                </a:solidFill>
                <a:latin typeface="Aharoni" panose="02010803020104030203" pitchFamily="2" charset="-79"/>
                <a:cs typeface="Aharoni" panose="02010803020104030203" pitchFamily="2" charset="-79"/>
              </a:rPr>
              <a:t>3</a:t>
            </a:r>
            <a:r>
              <a:rPr lang="pt-BR" dirty="0">
                <a:solidFill>
                  <a:srgbClr val="FF0000"/>
                </a:solidFill>
                <a:latin typeface="Aharoni" panose="02010803020104030203" pitchFamily="2" charset="-79"/>
                <a:cs typeface="Aharoni" panose="02010803020104030203" pitchFamily="2" charset="-79"/>
              </a:rPr>
              <a:t>60.000</a:t>
            </a:r>
            <a:r>
              <a:rPr lang="pt-BR" spc="-4" dirty="0">
                <a:solidFill>
                  <a:srgbClr val="FF0000"/>
                </a:solidFill>
                <a:latin typeface="Aharoni" panose="02010803020104030203" pitchFamily="2" charset="-79"/>
                <a:cs typeface="Aharoni" panose="02010803020104030203" pitchFamily="2" charset="-79"/>
              </a:rPr>
              <a:t>,</a:t>
            </a:r>
            <a:r>
              <a:rPr lang="pt-BR" dirty="0">
                <a:solidFill>
                  <a:srgbClr val="FF0000"/>
                </a:solidFill>
                <a:latin typeface="Aharoni" panose="02010803020104030203" pitchFamily="2" charset="-79"/>
                <a:cs typeface="Aharoni" panose="02010803020104030203" pitchFamily="2" charset="-79"/>
              </a:rPr>
              <a:t>00</a:t>
            </a:r>
            <a:r>
              <a:rPr lang="pt-BR" spc="131" dirty="0">
                <a:latin typeface="Aharoni" panose="02010803020104030203" pitchFamily="2" charset="-79"/>
                <a:cs typeface="Aharoni" panose="02010803020104030203" pitchFamily="2" charset="-79"/>
              </a:rPr>
              <a:t>...</a:t>
            </a:r>
            <a:r>
              <a:rPr lang="pt-BR" dirty="0">
                <a:latin typeface="Aharoni" panose="02010803020104030203" pitchFamily="2" charset="-79"/>
                <a:cs typeface="Aharoni" panose="02010803020104030203" pitchFamily="2" charset="-79"/>
              </a:rPr>
              <a:t>e igual</a:t>
            </a:r>
            <a:r>
              <a:rPr lang="pt-BR" spc="15"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ou</a:t>
            </a:r>
            <a:r>
              <a:rPr lang="pt-BR" spc="23"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in</a:t>
            </a:r>
            <a:r>
              <a:rPr lang="pt-BR" spc="8" dirty="0">
                <a:latin typeface="Aharoni" panose="02010803020104030203" pitchFamily="2" charset="-79"/>
                <a:cs typeface="Aharoni" panose="02010803020104030203" pitchFamily="2" charset="-79"/>
              </a:rPr>
              <a:t>f</a:t>
            </a:r>
            <a:r>
              <a:rPr lang="pt-BR" dirty="0">
                <a:latin typeface="Aharoni" panose="02010803020104030203" pitchFamily="2" charset="-79"/>
                <a:cs typeface="Aharoni" panose="02010803020104030203" pitchFamily="2" charset="-79"/>
              </a:rPr>
              <a:t>erior</a:t>
            </a:r>
            <a:r>
              <a:rPr lang="pt-BR" spc="4" dirty="0">
                <a:latin typeface="Aharoni" panose="02010803020104030203" pitchFamily="2" charset="-79"/>
                <a:cs typeface="Aharoni" panose="02010803020104030203" pitchFamily="2" charset="-79"/>
              </a:rPr>
              <a:t> </a:t>
            </a:r>
            <a:r>
              <a:rPr lang="pt-BR" dirty="0">
                <a:latin typeface="Aharoni" panose="02010803020104030203" pitchFamily="2" charset="-79"/>
                <a:cs typeface="Aharoni" panose="02010803020104030203" pitchFamily="2" charset="-79"/>
              </a:rPr>
              <a:t>a</a:t>
            </a:r>
            <a:r>
              <a:rPr lang="pt-BR" spc="30" dirty="0">
                <a:latin typeface="Aharoni" panose="02010803020104030203" pitchFamily="2" charset="-79"/>
                <a:cs typeface="Aharoni" panose="02010803020104030203" pitchFamily="2" charset="-79"/>
              </a:rPr>
              <a:t> </a:t>
            </a:r>
            <a:r>
              <a:rPr lang="pt-BR" dirty="0">
                <a:solidFill>
                  <a:srgbClr val="FF0000"/>
                </a:solidFill>
                <a:latin typeface="Aharoni" panose="02010803020104030203" pitchFamily="2" charset="-79"/>
                <a:cs typeface="Aharoni" panose="02010803020104030203" pitchFamily="2" charset="-79"/>
              </a:rPr>
              <a:t>R$</a:t>
            </a:r>
            <a:r>
              <a:rPr lang="pt-BR" spc="23" dirty="0">
                <a:solidFill>
                  <a:srgbClr val="FF0000"/>
                </a:solidFill>
                <a:latin typeface="Aharoni" panose="02010803020104030203" pitchFamily="2" charset="-79"/>
                <a:cs typeface="Aharoni" panose="02010803020104030203" pitchFamily="2" charset="-79"/>
              </a:rPr>
              <a:t> </a:t>
            </a:r>
            <a:r>
              <a:rPr lang="pt-BR" dirty="0">
                <a:solidFill>
                  <a:srgbClr val="FF0000"/>
                </a:solidFill>
                <a:latin typeface="Aharoni" panose="02010803020104030203" pitchFamily="2" charset="-79"/>
                <a:cs typeface="Aharoni" panose="02010803020104030203" pitchFamily="2" charset="-79"/>
              </a:rPr>
              <a:t>4.800.000,</a:t>
            </a:r>
            <a:r>
              <a:rPr lang="pt-BR" spc="8" dirty="0">
                <a:solidFill>
                  <a:srgbClr val="FF0000"/>
                </a:solidFill>
                <a:latin typeface="Aharoni" panose="02010803020104030203" pitchFamily="2" charset="-79"/>
                <a:cs typeface="Aharoni" panose="02010803020104030203" pitchFamily="2" charset="-79"/>
              </a:rPr>
              <a:t>0</a:t>
            </a:r>
            <a:r>
              <a:rPr lang="pt-BR" dirty="0">
                <a:solidFill>
                  <a:srgbClr val="FF0000"/>
                </a:solidFill>
                <a:latin typeface="Aharoni" panose="02010803020104030203" pitchFamily="2" charset="-79"/>
                <a:cs typeface="Aharoni" panose="02010803020104030203" pitchFamily="2" charset="-79"/>
              </a:rPr>
              <a:t>0</a:t>
            </a:r>
            <a:r>
              <a:rPr lang="pt-BR"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8074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6000"/>
                            </p:stCondLst>
                            <p:childTnLst>
                              <p:par>
                                <p:cTn id="73" presetID="16" presetClass="entr" presetSubtype="2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fill="hold"/>
                                        <p:tgtEl>
                                          <p:spTgt spid="4"/>
                                        </p:tgtEl>
                                        <p:attrNameLst>
                                          <p:attrName>ppt_x</p:attrName>
                                        </p:attrNameLst>
                                      </p:cBhvr>
                                      <p:tavLst>
                                        <p:tav tm="0">
                                          <p:val>
                                            <p:strVal val="#ppt_x"/>
                                          </p:val>
                                        </p:tav>
                                        <p:tav tm="100000">
                                          <p:val>
                                            <p:strVal val="#ppt_x"/>
                                          </p:val>
                                        </p:tav>
                                      </p:tavLst>
                                    </p:anim>
                                    <p:anim calcmode="lin" valueType="num">
                                      <p:cBhvr additive="base">
                                        <p:cTn id="8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fill="hold"/>
                                        <p:tgtEl>
                                          <p:spTgt spid="5"/>
                                        </p:tgtEl>
                                        <p:attrNameLst>
                                          <p:attrName>ppt_x</p:attrName>
                                        </p:attrNameLst>
                                      </p:cBhvr>
                                      <p:tavLst>
                                        <p:tav tm="0">
                                          <p:val>
                                            <p:strVal val="#ppt_x"/>
                                          </p:val>
                                        </p:tav>
                                        <p:tav tm="100000">
                                          <p:val>
                                            <p:strVal val="#ppt_x"/>
                                          </p:val>
                                        </p:tav>
                                      </p:tavLst>
                                    </p:anim>
                                    <p:anim calcmode="lin" valueType="num">
                                      <p:cBhvr additive="base">
                                        <p:cTn id="8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7" grpId="0" animBg="1"/>
      <p:bldP spid="18" grpId="0" animBg="1"/>
      <p:bldP spid="19" grpId="0" animBg="1"/>
      <p:bldP spid="20" grpId="0" animBg="1"/>
      <p:bldP spid="21" grpId="0" animBg="1"/>
      <p:bldP spid="2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2256235" y="1902165"/>
            <a:ext cx="2066925" cy="863204"/>
          </a:xfrm>
          <a:custGeom>
            <a:avLst/>
            <a:gdLst>
              <a:gd name="T0" fmla="*/ 0 w 724"/>
              <a:gd name="T1" fmla="*/ 302 h 302"/>
              <a:gd name="T2" fmla="*/ 0 w 724"/>
              <a:gd name="T3" fmla="*/ 302 h 302"/>
              <a:gd name="T4" fmla="*/ 724 w 724"/>
              <a:gd name="T5" fmla="*/ 0 h 302"/>
              <a:gd name="T6" fmla="*/ 724 w 724"/>
              <a:gd name="T7" fmla="*/ 0 h 302"/>
            </a:gdLst>
            <a:ahLst/>
            <a:cxnLst>
              <a:cxn ang="0">
                <a:pos x="T0" y="T1"/>
              </a:cxn>
              <a:cxn ang="0">
                <a:pos x="T2" y="T3"/>
              </a:cxn>
              <a:cxn ang="0">
                <a:pos x="T4" y="T5"/>
              </a:cxn>
              <a:cxn ang="0">
                <a:pos x="T6" y="T7"/>
              </a:cxn>
            </a:cxnLst>
            <a:rect l="0" t="0" r="r" b="b"/>
            <a:pathLst>
              <a:path w="724" h="302">
                <a:moveTo>
                  <a:pt x="0" y="302"/>
                </a:moveTo>
                <a:cubicBezTo>
                  <a:pt x="0" y="302"/>
                  <a:pt x="0" y="302"/>
                  <a:pt x="0" y="302"/>
                </a:cubicBezTo>
                <a:cubicBezTo>
                  <a:pt x="0" y="57"/>
                  <a:pt x="724" y="289"/>
                  <a:pt x="724" y="0"/>
                </a:cubicBezTo>
                <a:cubicBezTo>
                  <a:pt x="724" y="0"/>
                  <a:pt x="724" y="0"/>
                  <a:pt x="724" y="0"/>
                </a:cubicBezTo>
              </a:path>
            </a:pathLst>
          </a:custGeom>
          <a:noFill/>
          <a:ln w="11113" cap="rnd">
            <a:solidFill>
              <a:schemeClr val="tx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Oval 9"/>
          <p:cNvSpPr>
            <a:spLocks noChangeArrowheads="1"/>
          </p:cNvSpPr>
          <p:nvPr/>
        </p:nvSpPr>
        <p:spPr bwMode="auto">
          <a:xfrm>
            <a:off x="4286250" y="1861684"/>
            <a:ext cx="77391" cy="7739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Oval 10"/>
          <p:cNvSpPr>
            <a:spLocks noChangeArrowheads="1"/>
          </p:cNvSpPr>
          <p:nvPr/>
        </p:nvSpPr>
        <p:spPr bwMode="auto">
          <a:xfrm>
            <a:off x="2215754" y="2724887"/>
            <a:ext cx="77391" cy="7739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Oval 17"/>
          <p:cNvSpPr>
            <a:spLocks noChangeArrowheads="1"/>
          </p:cNvSpPr>
          <p:nvPr/>
        </p:nvSpPr>
        <p:spPr bwMode="auto">
          <a:xfrm>
            <a:off x="1724026" y="2867762"/>
            <a:ext cx="1059656" cy="1058466"/>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3212306" y="675822"/>
            <a:ext cx="2719388" cy="1069181"/>
          </a:xfrm>
          <a:custGeom>
            <a:avLst/>
            <a:gdLst>
              <a:gd name="T0" fmla="*/ 187 w 952"/>
              <a:gd name="T1" fmla="*/ 374 h 374"/>
              <a:gd name="T2" fmla="*/ 0 w 952"/>
              <a:gd name="T3" fmla="*/ 187 h 374"/>
              <a:gd name="T4" fmla="*/ 187 w 952"/>
              <a:gd name="T5" fmla="*/ 0 h 374"/>
              <a:gd name="T6" fmla="*/ 765 w 952"/>
              <a:gd name="T7" fmla="*/ 0 h 374"/>
              <a:gd name="T8" fmla="*/ 952 w 952"/>
              <a:gd name="T9" fmla="*/ 187 h 374"/>
              <a:gd name="T10" fmla="*/ 765 w 952"/>
              <a:gd name="T11" fmla="*/ 374 h 374"/>
              <a:gd name="T12" fmla="*/ 187 w 952"/>
              <a:gd name="T13" fmla="*/ 374 h 374"/>
            </a:gdLst>
            <a:ahLst/>
            <a:cxnLst>
              <a:cxn ang="0">
                <a:pos x="T0" y="T1"/>
              </a:cxn>
              <a:cxn ang="0">
                <a:pos x="T2" y="T3"/>
              </a:cxn>
              <a:cxn ang="0">
                <a:pos x="T4" y="T5"/>
              </a:cxn>
              <a:cxn ang="0">
                <a:pos x="T6" y="T7"/>
              </a:cxn>
              <a:cxn ang="0">
                <a:pos x="T8" y="T9"/>
              </a:cxn>
              <a:cxn ang="0">
                <a:pos x="T10" y="T11"/>
              </a:cxn>
              <a:cxn ang="0">
                <a:pos x="T12" y="T13"/>
              </a:cxn>
            </a:cxnLst>
            <a:rect l="0" t="0" r="r" b="b"/>
            <a:pathLst>
              <a:path w="952" h="374">
                <a:moveTo>
                  <a:pt x="187" y="374"/>
                </a:moveTo>
                <a:cubicBezTo>
                  <a:pt x="84" y="374"/>
                  <a:pt x="0" y="290"/>
                  <a:pt x="0" y="187"/>
                </a:cubicBezTo>
                <a:cubicBezTo>
                  <a:pt x="0" y="84"/>
                  <a:pt x="84" y="0"/>
                  <a:pt x="187" y="0"/>
                </a:cubicBezTo>
                <a:cubicBezTo>
                  <a:pt x="765" y="0"/>
                  <a:pt x="765" y="0"/>
                  <a:pt x="765" y="0"/>
                </a:cubicBezTo>
                <a:cubicBezTo>
                  <a:pt x="868" y="0"/>
                  <a:pt x="952" y="84"/>
                  <a:pt x="952" y="187"/>
                </a:cubicBezTo>
                <a:cubicBezTo>
                  <a:pt x="952" y="290"/>
                  <a:pt x="868" y="374"/>
                  <a:pt x="765" y="374"/>
                </a:cubicBezTo>
                <a:lnTo>
                  <a:pt x="187" y="374"/>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noEditPoints="1"/>
          </p:cNvSpPr>
          <p:nvPr/>
        </p:nvSpPr>
        <p:spPr bwMode="auto">
          <a:xfrm>
            <a:off x="1981201" y="3085647"/>
            <a:ext cx="545306" cy="622697"/>
          </a:xfrm>
          <a:custGeom>
            <a:avLst/>
            <a:gdLst>
              <a:gd name="T0" fmla="*/ 61 w 191"/>
              <a:gd name="T1" fmla="*/ 170 h 218"/>
              <a:gd name="T2" fmla="*/ 46 w 191"/>
              <a:gd name="T3" fmla="*/ 131 h 218"/>
              <a:gd name="T4" fmla="*/ 36 w 191"/>
              <a:gd name="T5" fmla="*/ 98 h 218"/>
              <a:gd name="T6" fmla="*/ 96 w 191"/>
              <a:gd name="T7" fmla="*/ 38 h 218"/>
              <a:gd name="T8" fmla="*/ 155 w 191"/>
              <a:gd name="T9" fmla="*/ 98 h 218"/>
              <a:gd name="T10" fmla="*/ 146 w 191"/>
              <a:gd name="T11" fmla="*/ 131 h 218"/>
              <a:gd name="T12" fmla="*/ 130 w 191"/>
              <a:gd name="T13" fmla="*/ 163 h 218"/>
              <a:gd name="T14" fmla="*/ 96 w 191"/>
              <a:gd name="T15" fmla="*/ 61 h 218"/>
              <a:gd name="T16" fmla="*/ 60 w 191"/>
              <a:gd name="T17" fmla="*/ 97 h 218"/>
              <a:gd name="T18" fmla="*/ 96 w 191"/>
              <a:gd name="T19" fmla="*/ 133 h 218"/>
              <a:gd name="T20" fmla="*/ 131 w 191"/>
              <a:gd name="T21" fmla="*/ 97 h 218"/>
              <a:gd name="T22" fmla="*/ 96 w 191"/>
              <a:gd name="T23" fmla="*/ 61 h 218"/>
              <a:gd name="T24" fmla="*/ 82 w 191"/>
              <a:gd name="T25" fmla="*/ 103 h 218"/>
              <a:gd name="T26" fmla="*/ 92 w 191"/>
              <a:gd name="T27" fmla="*/ 115 h 218"/>
              <a:gd name="T28" fmla="*/ 109 w 191"/>
              <a:gd name="T29" fmla="*/ 86 h 218"/>
              <a:gd name="T30" fmla="*/ 96 w 191"/>
              <a:gd name="T31" fmla="*/ 19 h 218"/>
              <a:gd name="T32" fmla="*/ 96 w 191"/>
              <a:gd name="T33" fmla="*/ 0 h 218"/>
              <a:gd name="T34" fmla="*/ 57 w 191"/>
              <a:gd name="T35" fmla="*/ 30 h 218"/>
              <a:gd name="T36" fmla="*/ 48 w 191"/>
              <a:gd name="T37" fmla="*/ 13 h 218"/>
              <a:gd name="T38" fmla="*/ 13 w 191"/>
              <a:gd name="T39" fmla="*/ 49 h 218"/>
              <a:gd name="T40" fmla="*/ 29 w 191"/>
              <a:gd name="T41" fmla="*/ 58 h 218"/>
              <a:gd name="T42" fmla="*/ 0 w 191"/>
              <a:gd name="T43" fmla="*/ 97 h 218"/>
              <a:gd name="T44" fmla="*/ 18 w 191"/>
              <a:gd name="T45" fmla="*/ 97 h 218"/>
              <a:gd name="T46" fmla="*/ 144 w 191"/>
              <a:gd name="T47" fmla="*/ 13 h 218"/>
              <a:gd name="T48" fmla="*/ 134 w 191"/>
              <a:gd name="T49" fmla="*/ 30 h 218"/>
              <a:gd name="T50" fmla="*/ 179 w 191"/>
              <a:gd name="T51" fmla="*/ 49 h 218"/>
              <a:gd name="T52" fmla="*/ 162 w 191"/>
              <a:gd name="T53" fmla="*/ 58 h 218"/>
              <a:gd name="T54" fmla="*/ 173 w 191"/>
              <a:gd name="T55" fmla="*/ 97 h 218"/>
              <a:gd name="T56" fmla="*/ 191 w 191"/>
              <a:gd name="T57" fmla="*/ 97 h 218"/>
              <a:gd name="T58" fmla="*/ 117 w 191"/>
              <a:gd name="T59" fmla="*/ 175 h 218"/>
              <a:gd name="T60" fmla="*/ 70 w 191"/>
              <a:gd name="T61" fmla="*/ 188 h 218"/>
              <a:gd name="T62" fmla="*/ 64 w 191"/>
              <a:gd name="T63" fmla="*/ 196 h 218"/>
              <a:gd name="T64" fmla="*/ 72 w 191"/>
              <a:gd name="T65" fmla="*/ 203 h 218"/>
              <a:gd name="T66" fmla="*/ 76 w 191"/>
              <a:gd name="T67" fmla="*/ 203 h 218"/>
              <a:gd name="T68" fmla="*/ 117 w 191"/>
              <a:gd name="T69" fmla="*/ 191 h 218"/>
              <a:gd name="T70" fmla="*/ 117 w 191"/>
              <a:gd name="T71" fmla="*/ 191 h 218"/>
              <a:gd name="T72" fmla="*/ 119 w 191"/>
              <a:gd name="T73" fmla="*/ 191 h 218"/>
              <a:gd name="T74" fmla="*/ 127 w 191"/>
              <a:gd name="T75" fmla="*/ 199 h 218"/>
              <a:gd name="T76" fmla="*/ 122 w 191"/>
              <a:gd name="T77" fmla="*/ 206 h 218"/>
              <a:gd name="T78" fmla="*/ 81 w 191"/>
              <a:gd name="T79"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218">
                <a:moveTo>
                  <a:pt x="61" y="170"/>
                </a:moveTo>
                <a:cubicBezTo>
                  <a:pt x="62" y="160"/>
                  <a:pt x="58" y="150"/>
                  <a:pt x="46" y="131"/>
                </a:cubicBezTo>
                <a:cubicBezTo>
                  <a:pt x="39" y="121"/>
                  <a:pt x="36" y="109"/>
                  <a:pt x="36" y="98"/>
                </a:cubicBezTo>
                <a:cubicBezTo>
                  <a:pt x="36" y="65"/>
                  <a:pt x="63" y="38"/>
                  <a:pt x="96" y="38"/>
                </a:cubicBezTo>
                <a:cubicBezTo>
                  <a:pt x="129" y="38"/>
                  <a:pt x="155" y="65"/>
                  <a:pt x="155" y="98"/>
                </a:cubicBezTo>
                <a:cubicBezTo>
                  <a:pt x="155" y="109"/>
                  <a:pt x="152" y="121"/>
                  <a:pt x="146" y="131"/>
                </a:cubicBezTo>
                <a:cubicBezTo>
                  <a:pt x="136" y="146"/>
                  <a:pt x="131" y="155"/>
                  <a:pt x="130" y="163"/>
                </a:cubicBezTo>
                <a:moveTo>
                  <a:pt x="96" y="61"/>
                </a:moveTo>
                <a:cubicBezTo>
                  <a:pt x="76" y="61"/>
                  <a:pt x="60" y="77"/>
                  <a:pt x="60" y="97"/>
                </a:cubicBezTo>
                <a:cubicBezTo>
                  <a:pt x="60" y="117"/>
                  <a:pt x="76" y="133"/>
                  <a:pt x="96" y="133"/>
                </a:cubicBezTo>
                <a:cubicBezTo>
                  <a:pt x="115" y="133"/>
                  <a:pt x="131" y="117"/>
                  <a:pt x="131" y="97"/>
                </a:cubicBezTo>
                <a:cubicBezTo>
                  <a:pt x="131" y="77"/>
                  <a:pt x="115" y="61"/>
                  <a:pt x="96" y="61"/>
                </a:cubicBezTo>
                <a:close/>
                <a:moveTo>
                  <a:pt x="82" y="103"/>
                </a:moveTo>
                <a:cubicBezTo>
                  <a:pt x="92" y="115"/>
                  <a:pt x="92" y="115"/>
                  <a:pt x="92" y="115"/>
                </a:cubicBezTo>
                <a:cubicBezTo>
                  <a:pt x="109" y="86"/>
                  <a:pt x="109" y="86"/>
                  <a:pt x="109" y="86"/>
                </a:cubicBezTo>
                <a:moveTo>
                  <a:pt x="96" y="19"/>
                </a:moveTo>
                <a:cubicBezTo>
                  <a:pt x="96" y="0"/>
                  <a:pt x="96" y="0"/>
                  <a:pt x="96" y="0"/>
                </a:cubicBezTo>
                <a:moveTo>
                  <a:pt x="57" y="30"/>
                </a:moveTo>
                <a:cubicBezTo>
                  <a:pt x="48" y="13"/>
                  <a:pt x="48" y="13"/>
                  <a:pt x="48" y="13"/>
                </a:cubicBezTo>
                <a:moveTo>
                  <a:pt x="13" y="49"/>
                </a:moveTo>
                <a:cubicBezTo>
                  <a:pt x="29" y="58"/>
                  <a:pt x="29" y="58"/>
                  <a:pt x="29" y="58"/>
                </a:cubicBezTo>
                <a:moveTo>
                  <a:pt x="0" y="97"/>
                </a:moveTo>
                <a:cubicBezTo>
                  <a:pt x="18" y="97"/>
                  <a:pt x="18" y="97"/>
                  <a:pt x="18" y="97"/>
                </a:cubicBezTo>
                <a:moveTo>
                  <a:pt x="144" y="13"/>
                </a:moveTo>
                <a:cubicBezTo>
                  <a:pt x="134" y="30"/>
                  <a:pt x="134" y="30"/>
                  <a:pt x="134" y="30"/>
                </a:cubicBezTo>
                <a:moveTo>
                  <a:pt x="179" y="49"/>
                </a:moveTo>
                <a:cubicBezTo>
                  <a:pt x="162" y="58"/>
                  <a:pt x="162" y="58"/>
                  <a:pt x="162" y="58"/>
                </a:cubicBezTo>
                <a:moveTo>
                  <a:pt x="173" y="97"/>
                </a:moveTo>
                <a:cubicBezTo>
                  <a:pt x="191" y="97"/>
                  <a:pt x="191" y="97"/>
                  <a:pt x="191" y="97"/>
                </a:cubicBezTo>
                <a:moveTo>
                  <a:pt x="117" y="175"/>
                </a:moveTo>
                <a:cubicBezTo>
                  <a:pt x="117" y="175"/>
                  <a:pt x="70" y="188"/>
                  <a:pt x="70" y="188"/>
                </a:cubicBezTo>
                <a:cubicBezTo>
                  <a:pt x="67" y="189"/>
                  <a:pt x="64" y="192"/>
                  <a:pt x="64" y="196"/>
                </a:cubicBezTo>
                <a:cubicBezTo>
                  <a:pt x="64" y="200"/>
                  <a:pt x="68" y="203"/>
                  <a:pt x="72" y="203"/>
                </a:cubicBezTo>
                <a:cubicBezTo>
                  <a:pt x="74" y="203"/>
                  <a:pt x="76" y="203"/>
                  <a:pt x="76" y="203"/>
                </a:cubicBezTo>
                <a:cubicBezTo>
                  <a:pt x="117" y="191"/>
                  <a:pt x="117" y="191"/>
                  <a:pt x="117" y="191"/>
                </a:cubicBezTo>
                <a:cubicBezTo>
                  <a:pt x="117" y="191"/>
                  <a:pt x="117" y="191"/>
                  <a:pt x="117" y="191"/>
                </a:cubicBezTo>
                <a:cubicBezTo>
                  <a:pt x="118" y="191"/>
                  <a:pt x="118" y="191"/>
                  <a:pt x="119" y="191"/>
                </a:cubicBezTo>
                <a:cubicBezTo>
                  <a:pt x="123" y="191"/>
                  <a:pt x="127" y="194"/>
                  <a:pt x="127" y="199"/>
                </a:cubicBezTo>
                <a:cubicBezTo>
                  <a:pt x="127" y="202"/>
                  <a:pt x="125" y="205"/>
                  <a:pt x="122" y="206"/>
                </a:cubicBezTo>
                <a:cubicBezTo>
                  <a:pt x="81" y="218"/>
                  <a:pt x="81" y="218"/>
                  <a:pt x="81" y="21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noEditPoints="1"/>
          </p:cNvSpPr>
          <p:nvPr/>
        </p:nvSpPr>
        <p:spPr bwMode="auto">
          <a:xfrm>
            <a:off x="4274344" y="3159465"/>
            <a:ext cx="594122" cy="475060"/>
          </a:xfrm>
          <a:custGeom>
            <a:avLst/>
            <a:gdLst>
              <a:gd name="T0" fmla="*/ 208 w 208"/>
              <a:gd name="T1" fmla="*/ 166 h 166"/>
              <a:gd name="T2" fmla="*/ 0 w 208"/>
              <a:gd name="T3" fmla="*/ 166 h 166"/>
              <a:gd name="T4" fmla="*/ 50 w 208"/>
              <a:gd name="T5" fmla="*/ 122 h 166"/>
              <a:gd name="T6" fmla="*/ 22 w 208"/>
              <a:gd name="T7" fmla="*/ 122 h 166"/>
              <a:gd name="T8" fmla="*/ 22 w 208"/>
              <a:gd name="T9" fmla="*/ 166 h 166"/>
              <a:gd name="T10" fmla="*/ 50 w 208"/>
              <a:gd name="T11" fmla="*/ 166 h 166"/>
              <a:gd name="T12" fmla="*/ 50 w 208"/>
              <a:gd name="T13" fmla="*/ 122 h 166"/>
              <a:gd name="T14" fmla="*/ 95 w 208"/>
              <a:gd name="T15" fmla="*/ 77 h 166"/>
              <a:gd name="T16" fmla="*/ 67 w 208"/>
              <a:gd name="T17" fmla="*/ 77 h 166"/>
              <a:gd name="T18" fmla="*/ 67 w 208"/>
              <a:gd name="T19" fmla="*/ 166 h 166"/>
              <a:gd name="T20" fmla="*/ 95 w 208"/>
              <a:gd name="T21" fmla="*/ 166 h 166"/>
              <a:gd name="T22" fmla="*/ 95 w 208"/>
              <a:gd name="T23" fmla="*/ 77 h 166"/>
              <a:gd name="T24" fmla="*/ 140 w 208"/>
              <a:gd name="T25" fmla="*/ 96 h 166"/>
              <a:gd name="T26" fmla="*/ 112 w 208"/>
              <a:gd name="T27" fmla="*/ 96 h 166"/>
              <a:gd name="T28" fmla="*/ 112 w 208"/>
              <a:gd name="T29" fmla="*/ 166 h 166"/>
              <a:gd name="T30" fmla="*/ 140 w 208"/>
              <a:gd name="T31" fmla="*/ 166 h 166"/>
              <a:gd name="T32" fmla="*/ 140 w 208"/>
              <a:gd name="T33" fmla="*/ 96 h 166"/>
              <a:gd name="T34" fmla="*/ 185 w 208"/>
              <a:gd name="T35" fmla="*/ 51 h 166"/>
              <a:gd name="T36" fmla="*/ 157 w 208"/>
              <a:gd name="T37" fmla="*/ 51 h 166"/>
              <a:gd name="T38" fmla="*/ 157 w 208"/>
              <a:gd name="T39" fmla="*/ 166 h 166"/>
              <a:gd name="T40" fmla="*/ 185 w 208"/>
              <a:gd name="T41" fmla="*/ 166 h 166"/>
              <a:gd name="T42" fmla="*/ 185 w 208"/>
              <a:gd name="T43" fmla="*/ 51 h 166"/>
              <a:gd name="T44" fmla="*/ 36 w 208"/>
              <a:gd name="T45" fmla="*/ 72 h 166"/>
              <a:gd name="T46" fmla="*/ 28 w 208"/>
              <a:gd name="T47" fmla="*/ 80 h 166"/>
              <a:gd name="T48" fmla="*/ 36 w 208"/>
              <a:gd name="T49" fmla="*/ 89 h 166"/>
              <a:gd name="T50" fmla="*/ 44 w 208"/>
              <a:gd name="T51" fmla="*/ 80 h 166"/>
              <a:gd name="T52" fmla="*/ 36 w 208"/>
              <a:gd name="T53" fmla="*/ 72 h 166"/>
              <a:gd name="T54" fmla="*/ 81 w 208"/>
              <a:gd name="T55" fmla="*/ 29 h 166"/>
              <a:gd name="T56" fmla="*/ 73 w 208"/>
              <a:gd name="T57" fmla="*/ 38 h 166"/>
              <a:gd name="T58" fmla="*/ 81 w 208"/>
              <a:gd name="T59" fmla="*/ 46 h 166"/>
              <a:gd name="T60" fmla="*/ 89 w 208"/>
              <a:gd name="T61" fmla="*/ 38 h 166"/>
              <a:gd name="T62" fmla="*/ 81 w 208"/>
              <a:gd name="T63" fmla="*/ 29 h 166"/>
              <a:gd name="T64" fmla="*/ 126 w 208"/>
              <a:gd name="T65" fmla="*/ 51 h 166"/>
              <a:gd name="T66" fmla="*/ 118 w 208"/>
              <a:gd name="T67" fmla="*/ 59 h 166"/>
              <a:gd name="T68" fmla="*/ 126 w 208"/>
              <a:gd name="T69" fmla="*/ 67 h 166"/>
              <a:gd name="T70" fmla="*/ 134 w 208"/>
              <a:gd name="T71" fmla="*/ 59 h 166"/>
              <a:gd name="T72" fmla="*/ 126 w 208"/>
              <a:gd name="T73" fmla="*/ 51 h 166"/>
              <a:gd name="T74" fmla="*/ 171 w 208"/>
              <a:gd name="T75" fmla="*/ 0 h 166"/>
              <a:gd name="T76" fmla="*/ 163 w 208"/>
              <a:gd name="T77" fmla="*/ 8 h 166"/>
              <a:gd name="T78" fmla="*/ 171 w 208"/>
              <a:gd name="T79" fmla="*/ 16 h 166"/>
              <a:gd name="T80" fmla="*/ 179 w 208"/>
              <a:gd name="T81" fmla="*/ 8 h 166"/>
              <a:gd name="T82" fmla="*/ 171 w 208"/>
              <a:gd name="T83" fmla="*/ 0 h 166"/>
              <a:gd name="T84" fmla="*/ 131 w 208"/>
              <a:gd name="T85" fmla="*/ 53 h 166"/>
              <a:gd name="T86" fmla="*/ 166 w 208"/>
              <a:gd name="T87" fmla="*/ 14 h 166"/>
              <a:gd name="T88" fmla="*/ 89 w 208"/>
              <a:gd name="T89" fmla="*/ 41 h 166"/>
              <a:gd name="T90" fmla="*/ 119 w 208"/>
              <a:gd name="T91" fmla="*/ 56 h 166"/>
              <a:gd name="T92" fmla="*/ 75 w 208"/>
              <a:gd name="T93" fmla="*/ 43 h 166"/>
              <a:gd name="T94" fmla="*/ 42 w 208"/>
              <a:gd name="T95" fmla="*/ 7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66">
                <a:moveTo>
                  <a:pt x="208" y="166"/>
                </a:moveTo>
                <a:cubicBezTo>
                  <a:pt x="0" y="166"/>
                  <a:pt x="0" y="166"/>
                  <a:pt x="0" y="166"/>
                </a:cubicBezTo>
                <a:moveTo>
                  <a:pt x="50" y="122"/>
                </a:moveTo>
                <a:cubicBezTo>
                  <a:pt x="22" y="122"/>
                  <a:pt x="22" y="122"/>
                  <a:pt x="22" y="122"/>
                </a:cubicBezTo>
                <a:cubicBezTo>
                  <a:pt x="22" y="166"/>
                  <a:pt x="22" y="166"/>
                  <a:pt x="22" y="166"/>
                </a:cubicBezTo>
                <a:cubicBezTo>
                  <a:pt x="50" y="166"/>
                  <a:pt x="50" y="166"/>
                  <a:pt x="50" y="166"/>
                </a:cubicBezTo>
                <a:lnTo>
                  <a:pt x="50" y="122"/>
                </a:lnTo>
                <a:close/>
                <a:moveTo>
                  <a:pt x="95" y="77"/>
                </a:moveTo>
                <a:cubicBezTo>
                  <a:pt x="67" y="77"/>
                  <a:pt x="67" y="77"/>
                  <a:pt x="67" y="77"/>
                </a:cubicBezTo>
                <a:cubicBezTo>
                  <a:pt x="67" y="166"/>
                  <a:pt x="67" y="166"/>
                  <a:pt x="67" y="166"/>
                </a:cubicBezTo>
                <a:cubicBezTo>
                  <a:pt x="95" y="166"/>
                  <a:pt x="95" y="166"/>
                  <a:pt x="95" y="166"/>
                </a:cubicBezTo>
                <a:lnTo>
                  <a:pt x="95" y="77"/>
                </a:lnTo>
                <a:close/>
                <a:moveTo>
                  <a:pt x="140" y="96"/>
                </a:moveTo>
                <a:cubicBezTo>
                  <a:pt x="112" y="96"/>
                  <a:pt x="112" y="96"/>
                  <a:pt x="112" y="96"/>
                </a:cubicBezTo>
                <a:cubicBezTo>
                  <a:pt x="112" y="166"/>
                  <a:pt x="112" y="166"/>
                  <a:pt x="112" y="166"/>
                </a:cubicBezTo>
                <a:cubicBezTo>
                  <a:pt x="140" y="166"/>
                  <a:pt x="140" y="166"/>
                  <a:pt x="140" y="166"/>
                </a:cubicBezTo>
                <a:lnTo>
                  <a:pt x="140" y="96"/>
                </a:lnTo>
                <a:close/>
                <a:moveTo>
                  <a:pt x="185" y="51"/>
                </a:moveTo>
                <a:cubicBezTo>
                  <a:pt x="157" y="51"/>
                  <a:pt x="157" y="51"/>
                  <a:pt x="157" y="51"/>
                </a:cubicBezTo>
                <a:cubicBezTo>
                  <a:pt x="157" y="166"/>
                  <a:pt x="157" y="166"/>
                  <a:pt x="157" y="166"/>
                </a:cubicBezTo>
                <a:cubicBezTo>
                  <a:pt x="185" y="166"/>
                  <a:pt x="185" y="166"/>
                  <a:pt x="185" y="166"/>
                </a:cubicBezTo>
                <a:lnTo>
                  <a:pt x="185" y="51"/>
                </a:lnTo>
                <a:close/>
                <a:moveTo>
                  <a:pt x="36" y="72"/>
                </a:moveTo>
                <a:cubicBezTo>
                  <a:pt x="32" y="72"/>
                  <a:pt x="28" y="76"/>
                  <a:pt x="28" y="80"/>
                </a:cubicBezTo>
                <a:cubicBezTo>
                  <a:pt x="28" y="85"/>
                  <a:pt x="32" y="89"/>
                  <a:pt x="36" y="89"/>
                </a:cubicBezTo>
                <a:cubicBezTo>
                  <a:pt x="41" y="89"/>
                  <a:pt x="44" y="85"/>
                  <a:pt x="44" y="80"/>
                </a:cubicBezTo>
                <a:cubicBezTo>
                  <a:pt x="44" y="76"/>
                  <a:pt x="41" y="72"/>
                  <a:pt x="36" y="72"/>
                </a:cubicBezTo>
                <a:close/>
                <a:moveTo>
                  <a:pt x="81" y="29"/>
                </a:moveTo>
                <a:cubicBezTo>
                  <a:pt x="77" y="29"/>
                  <a:pt x="73" y="33"/>
                  <a:pt x="73" y="38"/>
                </a:cubicBezTo>
                <a:cubicBezTo>
                  <a:pt x="73" y="42"/>
                  <a:pt x="77" y="46"/>
                  <a:pt x="81" y="46"/>
                </a:cubicBezTo>
                <a:cubicBezTo>
                  <a:pt x="86" y="46"/>
                  <a:pt x="89" y="42"/>
                  <a:pt x="89" y="38"/>
                </a:cubicBezTo>
                <a:cubicBezTo>
                  <a:pt x="89" y="33"/>
                  <a:pt x="86" y="29"/>
                  <a:pt x="81" y="29"/>
                </a:cubicBezTo>
                <a:close/>
                <a:moveTo>
                  <a:pt x="126" y="51"/>
                </a:moveTo>
                <a:cubicBezTo>
                  <a:pt x="122" y="51"/>
                  <a:pt x="118" y="55"/>
                  <a:pt x="118" y="59"/>
                </a:cubicBezTo>
                <a:cubicBezTo>
                  <a:pt x="118" y="64"/>
                  <a:pt x="122" y="67"/>
                  <a:pt x="126" y="67"/>
                </a:cubicBezTo>
                <a:cubicBezTo>
                  <a:pt x="131" y="67"/>
                  <a:pt x="134" y="64"/>
                  <a:pt x="134" y="59"/>
                </a:cubicBezTo>
                <a:cubicBezTo>
                  <a:pt x="134" y="55"/>
                  <a:pt x="131" y="51"/>
                  <a:pt x="126" y="51"/>
                </a:cubicBezTo>
                <a:close/>
                <a:moveTo>
                  <a:pt x="171" y="0"/>
                </a:moveTo>
                <a:cubicBezTo>
                  <a:pt x="166" y="0"/>
                  <a:pt x="163" y="3"/>
                  <a:pt x="163" y="8"/>
                </a:cubicBezTo>
                <a:cubicBezTo>
                  <a:pt x="163" y="12"/>
                  <a:pt x="166" y="16"/>
                  <a:pt x="171" y="16"/>
                </a:cubicBezTo>
                <a:cubicBezTo>
                  <a:pt x="176" y="16"/>
                  <a:pt x="179" y="12"/>
                  <a:pt x="179" y="8"/>
                </a:cubicBezTo>
                <a:cubicBezTo>
                  <a:pt x="179" y="3"/>
                  <a:pt x="176" y="0"/>
                  <a:pt x="171" y="0"/>
                </a:cubicBezTo>
                <a:close/>
                <a:moveTo>
                  <a:pt x="131" y="53"/>
                </a:moveTo>
                <a:cubicBezTo>
                  <a:pt x="166" y="14"/>
                  <a:pt x="166" y="14"/>
                  <a:pt x="166" y="14"/>
                </a:cubicBezTo>
                <a:moveTo>
                  <a:pt x="89" y="41"/>
                </a:moveTo>
                <a:cubicBezTo>
                  <a:pt x="119" y="56"/>
                  <a:pt x="119" y="56"/>
                  <a:pt x="119" y="56"/>
                </a:cubicBezTo>
                <a:moveTo>
                  <a:pt x="75" y="43"/>
                </a:moveTo>
                <a:cubicBezTo>
                  <a:pt x="42" y="75"/>
                  <a:pt x="42" y="75"/>
                  <a:pt x="42" y="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2" name="Rectangle 22"/>
          <p:cNvSpPr>
            <a:spLocks noChangeArrowheads="1"/>
          </p:cNvSpPr>
          <p:nvPr/>
        </p:nvSpPr>
        <p:spPr bwMode="auto">
          <a:xfrm>
            <a:off x="4109574" y="954087"/>
            <a:ext cx="998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650" b="1" dirty="0">
                <a:latin typeface="Open Sans" panose="020B0606030504020204" pitchFamily="34" charset="0"/>
              </a:rPr>
              <a:t>LC 123/06</a:t>
            </a:r>
          </a:p>
          <a:p>
            <a:pPr algn="ctr" defTabSz="685800">
              <a:buClrTx/>
            </a:pPr>
            <a:r>
              <a:rPr lang="pt-BR" altLang="ru-RU" sz="1650" b="1" dirty="0">
                <a:latin typeface="Open Sans" panose="020B0606030504020204" pitchFamily="34" charset="0"/>
              </a:rPr>
              <a:t>Art. 3° </a:t>
            </a:r>
            <a:endParaRPr lang="ru-RU" altLang="ru-RU" sz="1350" dirty="0"/>
          </a:p>
        </p:txBody>
      </p:sp>
      <p:sp>
        <p:nvSpPr>
          <p:cNvPr id="2" name="CaixaDeTexto 1">
            <a:extLst>
              <a:ext uri="{FF2B5EF4-FFF2-40B4-BE49-F238E27FC236}">
                <a16:creationId xmlns:a16="http://schemas.microsoft.com/office/drawing/2014/main" id="{48744CD1-6E23-4504-434E-C806391E30CA}"/>
              </a:ext>
            </a:extLst>
          </p:cNvPr>
          <p:cNvSpPr txBox="1"/>
          <p:nvPr/>
        </p:nvSpPr>
        <p:spPr>
          <a:xfrm>
            <a:off x="1223521" y="236607"/>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12" name="CaixaDeTexto 11">
            <a:extLst>
              <a:ext uri="{FF2B5EF4-FFF2-40B4-BE49-F238E27FC236}">
                <a16:creationId xmlns:a16="http://schemas.microsoft.com/office/drawing/2014/main" id="{E04911A9-FA27-3DF2-485B-F6D2C8C598C6}"/>
              </a:ext>
            </a:extLst>
          </p:cNvPr>
          <p:cNvSpPr txBox="1"/>
          <p:nvPr/>
        </p:nvSpPr>
        <p:spPr>
          <a:xfrm>
            <a:off x="2783682" y="2784379"/>
            <a:ext cx="5123866" cy="1154162"/>
          </a:xfrm>
          <a:prstGeom prst="rect">
            <a:avLst/>
          </a:prstGeom>
          <a:noFill/>
        </p:spPr>
        <p:txBody>
          <a:bodyPr wrap="square">
            <a:spAutoFit/>
          </a:bodyPr>
          <a:lstStyle/>
          <a:p>
            <a:pPr algn="ctr"/>
            <a:r>
              <a:rPr lang="pt-BR" sz="1725" dirty="0">
                <a:latin typeface="Aharoni" panose="02010803020104030203" pitchFamily="2" charset="-79"/>
                <a:cs typeface="Aharoni" panose="02010803020104030203" pitchFamily="2" charset="-79"/>
              </a:rPr>
              <a:t>§ 4</a:t>
            </a:r>
            <a:r>
              <a:rPr lang="pt-BR" sz="1725" strike="sngStrike" dirty="0">
                <a:latin typeface="Aharoni" panose="02010803020104030203" pitchFamily="2" charset="-79"/>
                <a:cs typeface="Aharoni" panose="02010803020104030203" pitchFamily="2" charset="-79"/>
              </a:rPr>
              <a:t>º</a:t>
            </a:r>
            <a:r>
              <a:rPr lang="pt-BR" sz="1725" dirty="0">
                <a:latin typeface="Aharoni" panose="02010803020104030203" pitchFamily="2" charset="-79"/>
                <a:cs typeface="Aharoni" panose="02010803020104030203" pitchFamily="2" charset="-79"/>
              </a:rPr>
              <a:t> </a:t>
            </a:r>
            <a:r>
              <a:rPr lang="pt-BR" sz="1725" dirty="0">
                <a:solidFill>
                  <a:srgbClr val="FF0000"/>
                </a:solidFill>
                <a:latin typeface="Aharoni" panose="02010803020104030203" pitchFamily="2" charset="-79"/>
                <a:cs typeface="Aharoni" panose="02010803020104030203" pitchFamily="2" charset="-79"/>
              </a:rPr>
              <a:t>NÃO PODERÁ </a:t>
            </a:r>
            <a:r>
              <a:rPr lang="pt-BR" sz="1725" dirty="0">
                <a:latin typeface="Aharoni" panose="02010803020104030203" pitchFamily="2" charset="-79"/>
                <a:cs typeface="Aharoni" panose="02010803020104030203" pitchFamily="2" charset="-79"/>
              </a:rPr>
              <a:t>se beneficiar do </a:t>
            </a:r>
            <a:r>
              <a:rPr lang="pt-BR" sz="1725" dirty="0">
                <a:solidFill>
                  <a:srgbClr val="FF0000"/>
                </a:solidFill>
                <a:latin typeface="Aharoni" panose="02010803020104030203" pitchFamily="2" charset="-79"/>
                <a:cs typeface="Aharoni" panose="02010803020104030203" pitchFamily="2" charset="-79"/>
              </a:rPr>
              <a:t>TRATAMENTO JURÍDICO DIFERENCIADO</a:t>
            </a:r>
            <a:r>
              <a:rPr lang="pt-BR" sz="1725" dirty="0">
                <a:latin typeface="Aharoni" panose="02010803020104030203" pitchFamily="2" charset="-79"/>
                <a:cs typeface="Aharoni" panose="02010803020104030203" pitchFamily="2" charset="-79"/>
              </a:rPr>
              <a:t> previsto nesta Lei Complementar...para nenhum efeito legal, a pessoa jurídica:</a:t>
            </a:r>
          </a:p>
        </p:txBody>
      </p:sp>
    </p:spTree>
    <p:extLst>
      <p:ext uri="{BB962C8B-B14F-4D97-AF65-F5344CB8AC3E}">
        <p14:creationId xmlns:p14="http://schemas.microsoft.com/office/powerpoint/2010/main" val="69259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41590" y="4135778"/>
            <a:ext cx="1920479" cy="791766"/>
            <a:chOff x="2016125" y="4903788"/>
            <a:chExt cx="2560638" cy="1055688"/>
          </a:xfrm>
        </p:grpSpPr>
        <p:sp>
          <p:nvSpPr>
            <p:cNvPr id="6" name="Freeform 6"/>
            <p:cNvSpPr>
              <a:spLocks/>
            </p:cNvSpPr>
            <p:nvPr/>
          </p:nvSpPr>
          <p:spPr bwMode="auto">
            <a:xfrm>
              <a:off x="2016125" y="4903788"/>
              <a:ext cx="2560638" cy="889000"/>
            </a:xfrm>
            <a:custGeom>
              <a:avLst/>
              <a:gdLst>
                <a:gd name="T0" fmla="*/ 823 w 1613"/>
                <a:gd name="T1" fmla="*/ 560 h 560"/>
                <a:gd name="T2" fmla="*/ 0 w 1613"/>
                <a:gd name="T3" fmla="*/ 110 h 560"/>
                <a:gd name="T4" fmla="*/ 790 w 1613"/>
                <a:gd name="T5" fmla="*/ 0 h 560"/>
                <a:gd name="T6" fmla="*/ 1613 w 1613"/>
                <a:gd name="T7" fmla="*/ 449 h 560"/>
                <a:gd name="T8" fmla="*/ 823 w 1613"/>
                <a:gd name="T9" fmla="*/ 560 h 560"/>
              </a:gdLst>
              <a:ahLst/>
              <a:cxnLst>
                <a:cxn ang="0">
                  <a:pos x="T0" y="T1"/>
                </a:cxn>
                <a:cxn ang="0">
                  <a:pos x="T2" y="T3"/>
                </a:cxn>
                <a:cxn ang="0">
                  <a:pos x="T4" y="T5"/>
                </a:cxn>
                <a:cxn ang="0">
                  <a:pos x="T6" y="T7"/>
                </a:cxn>
                <a:cxn ang="0">
                  <a:pos x="T8" y="T9"/>
                </a:cxn>
              </a:cxnLst>
              <a:rect l="0" t="0" r="r" b="b"/>
              <a:pathLst>
                <a:path w="1613" h="560">
                  <a:moveTo>
                    <a:pt x="823" y="560"/>
                  </a:moveTo>
                  <a:lnTo>
                    <a:pt x="0" y="110"/>
                  </a:lnTo>
                  <a:lnTo>
                    <a:pt x="790" y="0"/>
                  </a:lnTo>
                  <a:lnTo>
                    <a:pt x="1613" y="449"/>
                  </a:lnTo>
                  <a:lnTo>
                    <a:pt x="823" y="5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3322638" y="5616575"/>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2016125" y="5078413"/>
              <a:ext cx="1306513" cy="881063"/>
            </a:xfrm>
            <a:custGeom>
              <a:avLst/>
              <a:gdLst>
                <a:gd name="T0" fmla="*/ 823 w 823"/>
                <a:gd name="T1" fmla="*/ 555 h 555"/>
                <a:gd name="T2" fmla="*/ 0 w 823"/>
                <a:gd name="T3" fmla="*/ 106 h 555"/>
                <a:gd name="T4" fmla="*/ 0 w 823"/>
                <a:gd name="T5" fmla="*/ 0 h 555"/>
                <a:gd name="T6" fmla="*/ 823 w 823"/>
                <a:gd name="T7" fmla="*/ 450 h 555"/>
                <a:gd name="T8" fmla="*/ 823 w 823"/>
                <a:gd name="T9" fmla="*/ 555 h 555"/>
              </a:gdLst>
              <a:ahLst/>
              <a:cxnLst>
                <a:cxn ang="0">
                  <a:pos x="T0" y="T1"/>
                </a:cxn>
                <a:cxn ang="0">
                  <a:pos x="T2" y="T3"/>
                </a:cxn>
                <a:cxn ang="0">
                  <a:pos x="T4" y="T5"/>
                </a:cxn>
                <a:cxn ang="0">
                  <a:pos x="T6" y="T7"/>
                </a:cxn>
                <a:cxn ang="0">
                  <a:pos x="T8" y="T9"/>
                </a:cxn>
              </a:cxnLst>
              <a:rect l="0" t="0" r="r" b="b"/>
              <a:pathLst>
                <a:path w="823" h="555">
                  <a:moveTo>
                    <a:pt x="823" y="555"/>
                  </a:moveTo>
                  <a:lnTo>
                    <a:pt x="0" y="106"/>
                  </a:lnTo>
                  <a:lnTo>
                    <a:pt x="0" y="0"/>
                  </a:lnTo>
                  <a:lnTo>
                    <a:pt x="823" y="450"/>
                  </a:lnTo>
                  <a:lnTo>
                    <a:pt x="823" y="55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9" name="Group 28"/>
          <p:cNvGrpSpPr/>
          <p:nvPr/>
        </p:nvGrpSpPr>
        <p:grpSpPr>
          <a:xfrm>
            <a:off x="3004869" y="3580946"/>
            <a:ext cx="1920479" cy="791766"/>
            <a:chOff x="3967163" y="4164013"/>
            <a:chExt cx="2560638" cy="1055688"/>
          </a:xfrm>
        </p:grpSpPr>
        <p:sp>
          <p:nvSpPr>
            <p:cNvPr id="9" name="Freeform 9"/>
            <p:cNvSpPr>
              <a:spLocks/>
            </p:cNvSpPr>
            <p:nvPr/>
          </p:nvSpPr>
          <p:spPr bwMode="auto">
            <a:xfrm>
              <a:off x="3967163" y="4164013"/>
              <a:ext cx="2560638" cy="889000"/>
            </a:xfrm>
            <a:custGeom>
              <a:avLst/>
              <a:gdLst>
                <a:gd name="T0" fmla="*/ 823 w 1613"/>
                <a:gd name="T1" fmla="*/ 560 h 560"/>
                <a:gd name="T2" fmla="*/ 0 w 1613"/>
                <a:gd name="T3" fmla="*/ 110 h 560"/>
                <a:gd name="T4" fmla="*/ 790 w 1613"/>
                <a:gd name="T5" fmla="*/ 0 h 560"/>
                <a:gd name="T6" fmla="*/ 1613 w 1613"/>
                <a:gd name="T7" fmla="*/ 449 h 560"/>
                <a:gd name="T8" fmla="*/ 823 w 1613"/>
                <a:gd name="T9" fmla="*/ 560 h 560"/>
              </a:gdLst>
              <a:ahLst/>
              <a:cxnLst>
                <a:cxn ang="0">
                  <a:pos x="T0" y="T1"/>
                </a:cxn>
                <a:cxn ang="0">
                  <a:pos x="T2" y="T3"/>
                </a:cxn>
                <a:cxn ang="0">
                  <a:pos x="T4" y="T5"/>
                </a:cxn>
                <a:cxn ang="0">
                  <a:pos x="T6" y="T7"/>
                </a:cxn>
                <a:cxn ang="0">
                  <a:pos x="T8" y="T9"/>
                </a:cxn>
              </a:cxnLst>
              <a:rect l="0" t="0" r="r" b="b"/>
              <a:pathLst>
                <a:path w="1613" h="560">
                  <a:moveTo>
                    <a:pt x="823" y="560"/>
                  </a:moveTo>
                  <a:lnTo>
                    <a:pt x="0" y="110"/>
                  </a:lnTo>
                  <a:lnTo>
                    <a:pt x="790" y="0"/>
                  </a:lnTo>
                  <a:lnTo>
                    <a:pt x="1613" y="449"/>
                  </a:lnTo>
                  <a:lnTo>
                    <a:pt x="823" y="5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 name="Freeform 10"/>
            <p:cNvSpPr>
              <a:spLocks/>
            </p:cNvSpPr>
            <p:nvPr/>
          </p:nvSpPr>
          <p:spPr bwMode="auto">
            <a:xfrm>
              <a:off x="5273675" y="4876800"/>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967163" y="4338638"/>
              <a:ext cx="1306513" cy="881063"/>
            </a:xfrm>
            <a:custGeom>
              <a:avLst/>
              <a:gdLst>
                <a:gd name="T0" fmla="*/ 823 w 823"/>
                <a:gd name="T1" fmla="*/ 555 h 555"/>
                <a:gd name="T2" fmla="*/ 0 w 823"/>
                <a:gd name="T3" fmla="*/ 106 h 555"/>
                <a:gd name="T4" fmla="*/ 0 w 823"/>
                <a:gd name="T5" fmla="*/ 0 h 555"/>
                <a:gd name="T6" fmla="*/ 823 w 823"/>
                <a:gd name="T7" fmla="*/ 450 h 555"/>
                <a:gd name="T8" fmla="*/ 823 w 823"/>
                <a:gd name="T9" fmla="*/ 555 h 555"/>
              </a:gdLst>
              <a:ahLst/>
              <a:cxnLst>
                <a:cxn ang="0">
                  <a:pos x="T0" y="T1"/>
                </a:cxn>
                <a:cxn ang="0">
                  <a:pos x="T2" y="T3"/>
                </a:cxn>
                <a:cxn ang="0">
                  <a:pos x="T4" y="T5"/>
                </a:cxn>
                <a:cxn ang="0">
                  <a:pos x="T6" y="T7"/>
                </a:cxn>
                <a:cxn ang="0">
                  <a:pos x="T8" y="T9"/>
                </a:cxn>
              </a:cxnLst>
              <a:rect l="0" t="0" r="r" b="b"/>
              <a:pathLst>
                <a:path w="823" h="555">
                  <a:moveTo>
                    <a:pt x="823" y="555"/>
                  </a:moveTo>
                  <a:lnTo>
                    <a:pt x="0" y="106"/>
                  </a:lnTo>
                  <a:lnTo>
                    <a:pt x="0" y="0"/>
                  </a:lnTo>
                  <a:lnTo>
                    <a:pt x="823" y="450"/>
                  </a:lnTo>
                  <a:lnTo>
                    <a:pt x="823" y="55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0" name="Group 29"/>
          <p:cNvGrpSpPr/>
          <p:nvPr/>
        </p:nvGrpSpPr>
        <p:grpSpPr>
          <a:xfrm>
            <a:off x="4468147" y="3026115"/>
            <a:ext cx="1921669" cy="791766"/>
            <a:chOff x="5918200" y="3424238"/>
            <a:chExt cx="2562225" cy="1055688"/>
          </a:xfrm>
        </p:grpSpPr>
        <p:sp>
          <p:nvSpPr>
            <p:cNvPr id="12" name="Freeform 12"/>
            <p:cNvSpPr>
              <a:spLocks/>
            </p:cNvSpPr>
            <p:nvPr/>
          </p:nvSpPr>
          <p:spPr bwMode="auto">
            <a:xfrm>
              <a:off x="5918200" y="3424238"/>
              <a:ext cx="2562225" cy="889000"/>
            </a:xfrm>
            <a:custGeom>
              <a:avLst/>
              <a:gdLst>
                <a:gd name="T0" fmla="*/ 824 w 1614"/>
                <a:gd name="T1" fmla="*/ 560 h 560"/>
                <a:gd name="T2" fmla="*/ 0 w 1614"/>
                <a:gd name="T3" fmla="*/ 110 h 560"/>
                <a:gd name="T4" fmla="*/ 790 w 1614"/>
                <a:gd name="T5" fmla="*/ 0 h 560"/>
                <a:gd name="T6" fmla="*/ 1614 w 1614"/>
                <a:gd name="T7" fmla="*/ 449 h 560"/>
                <a:gd name="T8" fmla="*/ 824 w 1614"/>
                <a:gd name="T9" fmla="*/ 560 h 560"/>
              </a:gdLst>
              <a:ahLst/>
              <a:cxnLst>
                <a:cxn ang="0">
                  <a:pos x="T0" y="T1"/>
                </a:cxn>
                <a:cxn ang="0">
                  <a:pos x="T2" y="T3"/>
                </a:cxn>
                <a:cxn ang="0">
                  <a:pos x="T4" y="T5"/>
                </a:cxn>
                <a:cxn ang="0">
                  <a:pos x="T6" y="T7"/>
                </a:cxn>
                <a:cxn ang="0">
                  <a:pos x="T8" y="T9"/>
                </a:cxn>
              </a:cxnLst>
              <a:rect l="0" t="0" r="r" b="b"/>
              <a:pathLst>
                <a:path w="1614" h="560">
                  <a:moveTo>
                    <a:pt x="824" y="560"/>
                  </a:moveTo>
                  <a:lnTo>
                    <a:pt x="0" y="110"/>
                  </a:lnTo>
                  <a:lnTo>
                    <a:pt x="790" y="0"/>
                  </a:lnTo>
                  <a:lnTo>
                    <a:pt x="1614" y="449"/>
                  </a:lnTo>
                  <a:lnTo>
                    <a:pt x="824" y="56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7226300" y="4137025"/>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5918200" y="3598863"/>
              <a:ext cx="1308100" cy="881063"/>
            </a:xfrm>
            <a:custGeom>
              <a:avLst/>
              <a:gdLst>
                <a:gd name="T0" fmla="*/ 824 w 824"/>
                <a:gd name="T1" fmla="*/ 555 h 555"/>
                <a:gd name="T2" fmla="*/ 0 w 824"/>
                <a:gd name="T3" fmla="*/ 106 h 555"/>
                <a:gd name="T4" fmla="*/ 0 w 824"/>
                <a:gd name="T5" fmla="*/ 0 h 555"/>
                <a:gd name="T6" fmla="*/ 824 w 824"/>
                <a:gd name="T7" fmla="*/ 450 h 555"/>
                <a:gd name="T8" fmla="*/ 824 w 824"/>
                <a:gd name="T9" fmla="*/ 555 h 555"/>
              </a:gdLst>
              <a:ahLst/>
              <a:cxnLst>
                <a:cxn ang="0">
                  <a:pos x="T0" y="T1"/>
                </a:cxn>
                <a:cxn ang="0">
                  <a:pos x="T2" y="T3"/>
                </a:cxn>
                <a:cxn ang="0">
                  <a:pos x="T4" y="T5"/>
                </a:cxn>
                <a:cxn ang="0">
                  <a:pos x="T6" y="T7"/>
                </a:cxn>
                <a:cxn ang="0">
                  <a:pos x="T8" y="T9"/>
                </a:cxn>
              </a:cxnLst>
              <a:rect l="0" t="0" r="r" b="b"/>
              <a:pathLst>
                <a:path w="824" h="555">
                  <a:moveTo>
                    <a:pt x="824" y="555"/>
                  </a:moveTo>
                  <a:lnTo>
                    <a:pt x="0" y="106"/>
                  </a:lnTo>
                  <a:lnTo>
                    <a:pt x="0" y="0"/>
                  </a:lnTo>
                  <a:lnTo>
                    <a:pt x="824" y="450"/>
                  </a:lnTo>
                  <a:lnTo>
                    <a:pt x="824" y="555"/>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8" name="Group 27"/>
          <p:cNvGrpSpPr/>
          <p:nvPr/>
        </p:nvGrpSpPr>
        <p:grpSpPr>
          <a:xfrm>
            <a:off x="5931426" y="2471284"/>
            <a:ext cx="1921669" cy="791766"/>
            <a:chOff x="7869238" y="2684463"/>
            <a:chExt cx="2562225" cy="1055688"/>
          </a:xfrm>
        </p:grpSpPr>
        <p:sp>
          <p:nvSpPr>
            <p:cNvPr id="15" name="Freeform 15"/>
            <p:cNvSpPr>
              <a:spLocks/>
            </p:cNvSpPr>
            <p:nvPr/>
          </p:nvSpPr>
          <p:spPr bwMode="auto">
            <a:xfrm>
              <a:off x="7869238" y="2684463"/>
              <a:ext cx="2562225" cy="889000"/>
            </a:xfrm>
            <a:custGeom>
              <a:avLst/>
              <a:gdLst>
                <a:gd name="T0" fmla="*/ 824 w 1614"/>
                <a:gd name="T1" fmla="*/ 560 h 560"/>
                <a:gd name="T2" fmla="*/ 0 w 1614"/>
                <a:gd name="T3" fmla="*/ 110 h 560"/>
                <a:gd name="T4" fmla="*/ 790 w 1614"/>
                <a:gd name="T5" fmla="*/ 0 h 560"/>
                <a:gd name="T6" fmla="*/ 1614 w 1614"/>
                <a:gd name="T7" fmla="*/ 449 h 560"/>
                <a:gd name="T8" fmla="*/ 824 w 1614"/>
                <a:gd name="T9" fmla="*/ 560 h 560"/>
              </a:gdLst>
              <a:ahLst/>
              <a:cxnLst>
                <a:cxn ang="0">
                  <a:pos x="T0" y="T1"/>
                </a:cxn>
                <a:cxn ang="0">
                  <a:pos x="T2" y="T3"/>
                </a:cxn>
                <a:cxn ang="0">
                  <a:pos x="T4" y="T5"/>
                </a:cxn>
                <a:cxn ang="0">
                  <a:pos x="T6" y="T7"/>
                </a:cxn>
                <a:cxn ang="0">
                  <a:pos x="T8" y="T9"/>
                </a:cxn>
              </a:cxnLst>
              <a:rect l="0" t="0" r="r" b="b"/>
              <a:pathLst>
                <a:path w="1614" h="560">
                  <a:moveTo>
                    <a:pt x="824" y="560"/>
                  </a:moveTo>
                  <a:lnTo>
                    <a:pt x="0" y="110"/>
                  </a:lnTo>
                  <a:lnTo>
                    <a:pt x="790" y="0"/>
                  </a:lnTo>
                  <a:lnTo>
                    <a:pt x="1614" y="449"/>
                  </a:lnTo>
                  <a:lnTo>
                    <a:pt x="824" y="56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9177338" y="3397250"/>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7869238" y="2859088"/>
              <a:ext cx="1308100" cy="881063"/>
            </a:xfrm>
            <a:custGeom>
              <a:avLst/>
              <a:gdLst>
                <a:gd name="T0" fmla="*/ 824 w 824"/>
                <a:gd name="T1" fmla="*/ 555 h 555"/>
                <a:gd name="T2" fmla="*/ 0 w 824"/>
                <a:gd name="T3" fmla="*/ 106 h 555"/>
                <a:gd name="T4" fmla="*/ 0 w 824"/>
                <a:gd name="T5" fmla="*/ 0 h 555"/>
                <a:gd name="T6" fmla="*/ 824 w 824"/>
                <a:gd name="T7" fmla="*/ 450 h 555"/>
                <a:gd name="T8" fmla="*/ 824 w 824"/>
                <a:gd name="T9" fmla="*/ 555 h 555"/>
              </a:gdLst>
              <a:ahLst/>
              <a:cxnLst>
                <a:cxn ang="0">
                  <a:pos x="T0" y="T1"/>
                </a:cxn>
                <a:cxn ang="0">
                  <a:pos x="T2" y="T3"/>
                </a:cxn>
                <a:cxn ang="0">
                  <a:pos x="T4" y="T5"/>
                </a:cxn>
                <a:cxn ang="0">
                  <a:pos x="T6" y="T7"/>
                </a:cxn>
                <a:cxn ang="0">
                  <a:pos x="T8" y="T9"/>
                </a:cxn>
              </a:cxnLst>
              <a:rect l="0" t="0" r="r" b="b"/>
              <a:pathLst>
                <a:path w="824" h="555">
                  <a:moveTo>
                    <a:pt x="824" y="555"/>
                  </a:moveTo>
                  <a:lnTo>
                    <a:pt x="0" y="106"/>
                  </a:lnTo>
                  <a:lnTo>
                    <a:pt x="0" y="0"/>
                  </a:lnTo>
                  <a:lnTo>
                    <a:pt x="824" y="450"/>
                  </a:lnTo>
                  <a:lnTo>
                    <a:pt x="824" y="55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8" name="Freeform 18"/>
          <p:cNvSpPr>
            <a:spLocks noEditPoints="1"/>
          </p:cNvSpPr>
          <p:nvPr/>
        </p:nvSpPr>
        <p:spPr bwMode="auto">
          <a:xfrm>
            <a:off x="2295257" y="3970281"/>
            <a:ext cx="475060" cy="536972"/>
          </a:xfrm>
          <a:custGeom>
            <a:avLst/>
            <a:gdLst>
              <a:gd name="T0" fmla="*/ 53 w 166"/>
              <a:gd name="T1" fmla="*/ 147 h 188"/>
              <a:gd name="T2" fmla="*/ 39 w 166"/>
              <a:gd name="T3" fmla="*/ 113 h 188"/>
              <a:gd name="T4" fmla="*/ 31 w 166"/>
              <a:gd name="T5" fmla="*/ 85 h 188"/>
              <a:gd name="T6" fmla="*/ 83 w 166"/>
              <a:gd name="T7" fmla="*/ 32 h 188"/>
              <a:gd name="T8" fmla="*/ 135 w 166"/>
              <a:gd name="T9" fmla="*/ 85 h 188"/>
              <a:gd name="T10" fmla="*/ 126 w 166"/>
              <a:gd name="T11" fmla="*/ 113 h 188"/>
              <a:gd name="T12" fmla="*/ 113 w 166"/>
              <a:gd name="T13" fmla="*/ 141 h 188"/>
              <a:gd name="T14" fmla="*/ 83 w 166"/>
              <a:gd name="T15" fmla="*/ 52 h 188"/>
              <a:gd name="T16" fmla="*/ 52 w 166"/>
              <a:gd name="T17" fmla="*/ 84 h 188"/>
              <a:gd name="T18" fmla="*/ 83 w 166"/>
              <a:gd name="T19" fmla="*/ 115 h 188"/>
              <a:gd name="T20" fmla="*/ 114 w 166"/>
              <a:gd name="T21" fmla="*/ 84 h 188"/>
              <a:gd name="T22" fmla="*/ 83 w 166"/>
              <a:gd name="T23" fmla="*/ 52 h 188"/>
              <a:gd name="T24" fmla="*/ 71 w 166"/>
              <a:gd name="T25" fmla="*/ 89 h 188"/>
              <a:gd name="T26" fmla="*/ 80 w 166"/>
              <a:gd name="T27" fmla="*/ 100 h 188"/>
              <a:gd name="T28" fmla="*/ 95 w 166"/>
              <a:gd name="T29" fmla="*/ 74 h 188"/>
              <a:gd name="T30" fmla="*/ 83 w 166"/>
              <a:gd name="T31" fmla="*/ 16 h 188"/>
              <a:gd name="T32" fmla="*/ 83 w 166"/>
              <a:gd name="T33" fmla="*/ 0 h 188"/>
              <a:gd name="T34" fmla="*/ 49 w 166"/>
              <a:gd name="T35" fmla="*/ 25 h 188"/>
              <a:gd name="T36" fmla="*/ 41 w 166"/>
              <a:gd name="T37" fmla="*/ 11 h 188"/>
              <a:gd name="T38" fmla="*/ 11 w 166"/>
              <a:gd name="T39" fmla="*/ 42 h 188"/>
              <a:gd name="T40" fmla="*/ 25 w 166"/>
              <a:gd name="T41" fmla="*/ 50 h 188"/>
              <a:gd name="T42" fmla="*/ 0 w 166"/>
              <a:gd name="T43" fmla="*/ 84 h 188"/>
              <a:gd name="T44" fmla="*/ 16 w 166"/>
              <a:gd name="T45" fmla="*/ 84 h 188"/>
              <a:gd name="T46" fmla="*/ 124 w 166"/>
              <a:gd name="T47" fmla="*/ 11 h 188"/>
              <a:gd name="T48" fmla="*/ 116 w 166"/>
              <a:gd name="T49" fmla="*/ 25 h 188"/>
              <a:gd name="T50" fmla="*/ 155 w 166"/>
              <a:gd name="T51" fmla="*/ 42 h 188"/>
              <a:gd name="T52" fmla="*/ 141 w 166"/>
              <a:gd name="T53" fmla="*/ 50 h 188"/>
              <a:gd name="T54" fmla="*/ 150 w 166"/>
              <a:gd name="T55" fmla="*/ 84 h 188"/>
              <a:gd name="T56" fmla="*/ 166 w 166"/>
              <a:gd name="T57" fmla="*/ 84 h 188"/>
              <a:gd name="T58" fmla="*/ 101 w 166"/>
              <a:gd name="T59" fmla="*/ 151 h 188"/>
              <a:gd name="T60" fmla="*/ 60 w 166"/>
              <a:gd name="T61" fmla="*/ 163 h 188"/>
              <a:gd name="T62" fmla="*/ 56 w 166"/>
              <a:gd name="T63" fmla="*/ 169 h 188"/>
              <a:gd name="T64" fmla="*/ 62 w 166"/>
              <a:gd name="T65" fmla="*/ 176 h 188"/>
              <a:gd name="T66" fmla="*/ 65 w 166"/>
              <a:gd name="T67" fmla="*/ 176 h 188"/>
              <a:gd name="T68" fmla="*/ 101 w 166"/>
              <a:gd name="T69" fmla="*/ 166 h 188"/>
              <a:gd name="T70" fmla="*/ 101 w 166"/>
              <a:gd name="T71" fmla="*/ 165 h 188"/>
              <a:gd name="T72" fmla="*/ 103 w 166"/>
              <a:gd name="T73" fmla="*/ 165 h 188"/>
              <a:gd name="T74" fmla="*/ 110 w 166"/>
              <a:gd name="T75" fmla="*/ 172 h 188"/>
              <a:gd name="T76" fmla="*/ 105 w 166"/>
              <a:gd name="T77" fmla="*/ 179 h 188"/>
              <a:gd name="T78" fmla="*/ 70 w 166"/>
              <a:gd name="T7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188">
                <a:moveTo>
                  <a:pt x="53" y="147"/>
                </a:moveTo>
                <a:cubicBezTo>
                  <a:pt x="54" y="138"/>
                  <a:pt x="50" y="130"/>
                  <a:pt x="39" y="113"/>
                </a:cubicBezTo>
                <a:cubicBezTo>
                  <a:pt x="34" y="105"/>
                  <a:pt x="31" y="95"/>
                  <a:pt x="31" y="85"/>
                </a:cubicBezTo>
                <a:cubicBezTo>
                  <a:pt x="31" y="56"/>
                  <a:pt x="54" y="32"/>
                  <a:pt x="83" y="32"/>
                </a:cubicBezTo>
                <a:cubicBezTo>
                  <a:pt x="111" y="32"/>
                  <a:pt x="135" y="56"/>
                  <a:pt x="135" y="85"/>
                </a:cubicBezTo>
                <a:cubicBezTo>
                  <a:pt x="135" y="95"/>
                  <a:pt x="132" y="104"/>
                  <a:pt x="126" y="113"/>
                </a:cubicBezTo>
                <a:cubicBezTo>
                  <a:pt x="118" y="126"/>
                  <a:pt x="114" y="134"/>
                  <a:pt x="113" y="141"/>
                </a:cubicBezTo>
                <a:moveTo>
                  <a:pt x="83" y="52"/>
                </a:moveTo>
                <a:cubicBezTo>
                  <a:pt x="65" y="52"/>
                  <a:pt x="52" y="66"/>
                  <a:pt x="52" y="84"/>
                </a:cubicBezTo>
                <a:cubicBezTo>
                  <a:pt x="52" y="101"/>
                  <a:pt x="65" y="115"/>
                  <a:pt x="83" y="115"/>
                </a:cubicBezTo>
                <a:cubicBezTo>
                  <a:pt x="100" y="115"/>
                  <a:pt x="114" y="101"/>
                  <a:pt x="114" y="84"/>
                </a:cubicBezTo>
                <a:cubicBezTo>
                  <a:pt x="114" y="66"/>
                  <a:pt x="100" y="52"/>
                  <a:pt x="83" y="52"/>
                </a:cubicBezTo>
                <a:close/>
                <a:moveTo>
                  <a:pt x="71" y="89"/>
                </a:moveTo>
                <a:cubicBezTo>
                  <a:pt x="80" y="100"/>
                  <a:pt x="80" y="100"/>
                  <a:pt x="80" y="100"/>
                </a:cubicBezTo>
                <a:cubicBezTo>
                  <a:pt x="95" y="74"/>
                  <a:pt x="95" y="74"/>
                  <a:pt x="95" y="74"/>
                </a:cubicBezTo>
                <a:moveTo>
                  <a:pt x="83" y="16"/>
                </a:moveTo>
                <a:cubicBezTo>
                  <a:pt x="83" y="0"/>
                  <a:pt x="83" y="0"/>
                  <a:pt x="83" y="0"/>
                </a:cubicBezTo>
                <a:moveTo>
                  <a:pt x="49" y="25"/>
                </a:moveTo>
                <a:cubicBezTo>
                  <a:pt x="41" y="11"/>
                  <a:pt x="41" y="11"/>
                  <a:pt x="41" y="11"/>
                </a:cubicBezTo>
                <a:moveTo>
                  <a:pt x="11" y="42"/>
                </a:moveTo>
                <a:cubicBezTo>
                  <a:pt x="25" y="50"/>
                  <a:pt x="25" y="50"/>
                  <a:pt x="25" y="50"/>
                </a:cubicBezTo>
                <a:moveTo>
                  <a:pt x="0" y="84"/>
                </a:moveTo>
                <a:cubicBezTo>
                  <a:pt x="16" y="84"/>
                  <a:pt x="16" y="84"/>
                  <a:pt x="16" y="84"/>
                </a:cubicBezTo>
                <a:moveTo>
                  <a:pt x="124" y="11"/>
                </a:moveTo>
                <a:cubicBezTo>
                  <a:pt x="116" y="25"/>
                  <a:pt x="116" y="25"/>
                  <a:pt x="116" y="25"/>
                </a:cubicBezTo>
                <a:moveTo>
                  <a:pt x="155" y="42"/>
                </a:moveTo>
                <a:cubicBezTo>
                  <a:pt x="141" y="50"/>
                  <a:pt x="141" y="50"/>
                  <a:pt x="141" y="50"/>
                </a:cubicBezTo>
                <a:moveTo>
                  <a:pt x="150" y="84"/>
                </a:moveTo>
                <a:cubicBezTo>
                  <a:pt x="166" y="84"/>
                  <a:pt x="166" y="84"/>
                  <a:pt x="166" y="84"/>
                </a:cubicBezTo>
                <a:moveTo>
                  <a:pt x="101" y="151"/>
                </a:moveTo>
                <a:cubicBezTo>
                  <a:pt x="101" y="151"/>
                  <a:pt x="60" y="163"/>
                  <a:pt x="60" y="163"/>
                </a:cubicBezTo>
                <a:cubicBezTo>
                  <a:pt x="58" y="164"/>
                  <a:pt x="56" y="166"/>
                  <a:pt x="56" y="169"/>
                </a:cubicBezTo>
                <a:cubicBezTo>
                  <a:pt x="56" y="173"/>
                  <a:pt x="59" y="176"/>
                  <a:pt x="62" y="176"/>
                </a:cubicBezTo>
                <a:cubicBezTo>
                  <a:pt x="64" y="176"/>
                  <a:pt x="65" y="176"/>
                  <a:pt x="65" y="176"/>
                </a:cubicBezTo>
                <a:cubicBezTo>
                  <a:pt x="101" y="166"/>
                  <a:pt x="101" y="166"/>
                  <a:pt x="101" y="166"/>
                </a:cubicBezTo>
                <a:cubicBezTo>
                  <a:pt x="101" y="165"/>
                  <a:pt x="101" y="165"/>
                  <a:pt x="101" y="165"/>
                </a:cubicBezTo>
                <a:cubicBezTo>
                  <a:pt x="102" y="165"/>
                  <a:pt x="102" y="165"/>
                  <a:pt x="103" y="165"/>
                </a:cubicBezTo>
                <a:cubicBezTo>
                  <a:pt x="107" y="165"/>
                  <a:pt x="110" y="168"/>
                  <a:pt x="110" y="172"/>
                </a:cubicBezTo>
                <a:cubicBezTo>
                  <a:pt x="110" y="175"/>
                  <a:pt x="108" y="178"/>
                  <a:pt x="105" y="179"/>
                </a:cubicBezTo>
                <a:cubicBezTo>
                  <a:pt x="70" y="188"/>
                  <a:pt x="70" y="188"/>
                  <a:pt x="70" y="188"/>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noEditPoints="1"/>
          </p:cNvSpPr>
          <p:nvPr/>
        </p:nvSpPr>
        <p:spPr bwMode="auto">
          <a:xfrm>
            <a:off x="5196809" y="2889193"/>
            <a:ext cx="506016" cy="522685"/>
          </a:xfrm>
          <a:custGeom>
            <a:avLst/>
            <a:gdLst>
              <a:gd name="T0" fmla="*/ 66 w 177"/>
              <a:gd name="T1" fmla="*/ 19 h 183"/>
              <a:gd name="T2" fmla="*/ 155 w 177"/>
              <a:gd name="T3" fmla="*/ 73 h 183"/>
              <a:gd name="T4" fmla="*/ 177 w 177"/>
              <a:gd name="T5" fmla="*/ 117 h 183"/>
              <a:gd name="T6" fmla="*/ 159 w 177"/>
              <a:gd name="T7" fmla="*/ 117 h 183"/>
              <a:gd name="T8" fmla="*/ 159 w 177"/>
              <a:gd name="T9" fmla="*/ 148 h 183"/>
              <a:gd name="T10" fmla="*/ 149 w 177"/>
              <a:gd name="T11" fmla="*/ 157 h 183"/>
              <a:gd name="T12" fmla="*/ 129 w 177"/>
              <a:gd name="T13" fmla="*/ 157 h 183"/>
              <a:gd name="T14" fmla="*/ 129 w 177"/>
              <a:gd name="T15" fmla="*/ 183 h 183"/>
              <a:gd name="T16" fmla="*/ 48 w 177"/>
              <a:gd name="T17" fmla="*/ 183 h 183"/>
              <a:gd name="T18" fmla="*/ 48 w 177"/>
              <a:gd name="T19" fmla="*/ 156 h 183"/>
              <a:gd name="T20" fmla="*/ 39 w 177"/>
              <a:gd name="T21" fmla="*/ 138 h 183"/>
              <a:gd name="T22" fmla="*/ 99 w 177"/>
              <a:gd name="T23" fmla="*/ 83 h 183"/>
              <a:gd name="T24" fmla="*/ 99 w 177"/>
              <a:gd name="T25" fmla="*/ 70 h 183"/>
              <a:gd name="T26" fmla="*/ 85 w 177"/>
              <a:gd name="T27" fmla="*/ 65 h 183"/>
              <a:gd name="T28" fmla="*/ 83 w 177"/>
              <a:gd name="T29" fmla="*/ 60 h 183"/>
              <a:gd name="T30" fmla="*/ 89 w 177"/>
              <a:gd name="T31" fmla="*/ 46 h 183"/>
              <a:gd name="T32" fmla="*/ 80 w 177"/>
              <a:gd name="T33" fmla="*/ 37 h 183"/>
              <a:gd name="T34" fmla="*/ 66 w 177"/>
              <a:gd name="T35" fmla="*/ 43 h 183"/>
              <a:gd name="T36" fmla="*/ 61 w 177"/>
              <a:gd name="T37" fmla="*/ 41 h 183"/>
              <a:gd name="T38" fmla="*/ 56 w 177"/>
              <a:gd name="T39" fmla="*/ 27 h 183"/>
              <a:gd name="T40" fmla="*/ 44 w 177"/>
              <a:gd name="T41" fmla="*/ 27 h 183"/>
              <a:gd name="T42" fmla="*/ 38 w 177"/>
              <a:gd name="T43" fmla="*/ 41 h 183"/>
              <a:gd name="T44" fmla="*/ 33 w 177"/>
              <a:gd name="T45" fmla="*/ 43 h 183"/>
              <a:gd name="T46" fmla="*/ 19 w 177"/>
              <a:gd name="T47" fmla="*/ 37 h 183"/>
              <a:gd name="T48" fmla="*/ 10 w 177"/>
              <a:gd name="T49" fmla="*/ 46 h 183"/>
              <a:gd name="T50" fmla="*/ 16 w 177"/>
              <a:gd name="T51" fmla="*/ 60 h 183"/>
              <a:gd name="T52" fmla="*/ 14 w 177"/>
              <a:gd name="T53" fmla="*/ 65 h 183"/>
              <a:gd name="T54" fmla="*/ 0 w 177"/>
              <a:gd name="T55" fmla="*/ 70 h 183"/>
              <a:gd name="T56" fmla="*/ 0 w 177"/>
              <a:gd name="T57" fmla="*/ 83 h 183"/>
              <a:gd name="T58" fmla="*/ 14 w 177"/>
              <a:gd name="T59" fmla="*/ 88 h 183"/>
              <a:gd name="T60" fmla="*/ 16 w 177"/>
              <a:gd name="T61" fmla="*/ 93 h 183"/>
              <a:gd name="T62" fmla="*/ 10 w 177"/>
              <a:gd name="T63" fmla="*/ 107 h 183"/>
              <a:gd name="T64" fmla="*/ 19 w 177"/>
              <a:gd name="T65" fmla="*/ 116 h 183"/>
              <a:gd name="T66" fmla="*/ 33 w 177"/>
              <a:gd name="T67" fmla="*/ 110 h 183"/>
              <a:gd name="T68" fmla="*/ 38 w 177"/>
              <a:gd name="T69" fmla="*/ 112 h 183"/>
              <a:gd name="T70" fmla="*/ 44 w 177"/>
              <a:gd name="T71" fmla="*/ 126 h 183"/>
              <a:gd name="T72" fmla="*/ 56 w 177"/>
              <a:gd name="T73" fmla="*/ 126 h 183"/>
              <a:gd name="T74" fmla="*/ 61 w 177"/>
              <a:gd name="T75" fmla="*/ 112 h 183"/>
              <a:gd name="T76" fmla="*/ 66 w 177"/>
              <a:gd name="T77" fmla="*/ 110 h 183"/>
              <a:gd name="T78" fmla="*/ 80 w 177"/>
              <a:gd name="T79" fmla="*/ 116 h 183"/>
              <a:gd name="T80" fmla="*/ 89 w 177"/>
              <a:gd name="T81" fmla="*/ 107 h 183"/>
              <a:gd name="T82" fmla="*/ 83 w 177"/>
              <a:gd name="T83" fmla="*/ 93 h 183"/>
              <a:gd name="T84" fmla="*/ 85 w 177"/>
              <a:gd name="T85" fmla="*/ 88 h 183"/>
              <a:gd name="T86" fmla="*/ 99 w 177"/>
              <a:gd name="T87" fmla="*/ 83 h 183"/>
              <a:gd name="T88" fmla="*/ 50 w 177"/>
              <a:gd name="T89" fmla="*/ 56 h 183"/>
              <a:gd name="T90" fmla="*/ 29 w 177"/>
              <a:gd name="T91" fmla="*/ 76 h 183"/>
              <a:gd name="T92" fmla="*/ 50 w 177"/>
              <a:gd name="T93" fmla="*/ 97 h 183"/>
              <a:gd name="T94" fmla="*/ 71 w 177"/>
              <a:gd name="T95" fmla="*/ 76 h 183"/>
              <a:gd name="T96" fmla="*/ 50 w 177"/>
              <a:gd name="T97" fmla="*/ 56 h 183"/>
              <a:gd name="T98" fmla="*/ 129 w 177"/>
              <a:gd name="T99" fmla="*/ 157 h 183"/>
              <a:gd name="T100" fmla="*/ 118 w 177"/>
              <a:gd name="T101" fmla="*/ 15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 h="183">
                <a:moveTo>
                  <a:pt x="66" y="19"/>
                </a:moveTo>
                <a:cubicBezTo>
                  <a:pt x="164" y="0"/>
                  <a:pt x="155" y="73"/>
                  <a:pt x="155" y="73"/>
                </a:cubicBezTo>
                <a:cubicBezTo>
                  <a:pt x="177" y="117"/>
                  <a:pt x="177" y="117"/>
                  <a:pt x="177" y="117"/>
                </a:cubicBezTo>
                <a:cubicBezTo>
                  <a:pt x="159" y="117"/>
                  <a:pt x="159" y="117"/>
                  <a:pt x="159" y="117"/>
                </a:cubicBezTo>
                <a:cubicBezTo>
                  <a:pt x="159" y="148"/>
                  <a:pt x="159" y="148"/>
                  <a:pt x="159" y="148"/>
                </a:cubicBezTo>
                <a:cubicBezTo>
                  <a:pt x="159" y="153"/>
                  <a:pt x="154" y="157"/>
                  <a:pt x="149" y="157"/>
                </a:cubicBezTo>
                <a:cubicBezTo>
                  <a:pt x="129" y="157"/>
                  <a:pt x="129" y="157"/>
                  <a:pt x="129" y="157"/>
                </a:cubicBezTo>
                <a:cubicBezTo>
                  <a:pt x="129" y="183"/>
                  <a:pt x="129" y="183"/>
                  <a:pt x="129" y="183"/>
                </a:cubicBezTo>
                <a:moveTo>
                  <a:pt x="48" y="183"/>
                </a:moveTo>
                <a:cubicBezTo>
                  <a:pt x="48" y="156"/>
                  <a:pt x="48" y="156"/>
                  <a:pt x="48" y="156"/>
                </a:cubicBezTo>
                <a:cubicBezTo>
                  <a:pt x="39" y="138"/>
                  <a:pt x="39" y="138"/>
                  <a:pt x="39" y="138"/>
                </a:cubicBezTo>
                <a:moveTo>
                  <a:pt x="99" y="83"/>
                </a:moveTo>
                <a:cubicBezTo>
                  <a:pt x="99" y="70"/>
                  <a:pt x="99" y="70"/>
                  <a:pt x="99" y="70"/>
                </a:cubicBezTo>
                <a:cubicBezTo>
                  <a:pt x="85" y="65"/>
                  <a:pt x="85" y="65"/>
                  <a:pt x="85" y="65"/>
                </a:cubicBezTo>
                <a:cubicBezTo>
                  <a:pt x="84" y="63"/>
                  <a:pt x="84" y="61"/>
                  <a:pt x="83" y="60"/>
                </a:cubicBezTo>
                <a:cubicBezTo>
                  <a:pt x="89" y="46"/>
                  <a:pt x="89" y="46"/>
                  <a:pt x="89" y="46"/>
                </a:cubicBezTo>
                <a:cubicBezTo>
                  <a:pt x="80" y="37"/>
                  <a:pt x="80" y="37"/>
                  <a:pt x="80" y="37"/>
                </a:cubicBezTo>
                <a:cubicBezTo>
                  <a:pt x="66" y="43"/>
                  <a:pt x="66" y="43"/>
                  <a:pt x="66" y="43"/>
                </a:cubicBezTo>
                <a:cubicBezTo>
                  <a:pt x="65" y="42"/>
                  <a:pt x="63" y="42"/>
                  <a:pt x="61" y="41"/>
                </a:cubicBezTo>
                <a:cubicBezTo>
                  <a:pt x="56" y="27"/>
                  <a:pt x="56" y="27"/>
                  <a:pt x="56" y="27"/>
                </a:cubicBezTo>
                <a:cubicBezTo>
                  <a:pt x="44" y="27"/>
                  <a:pt x="44" y="27"/>
                  <a:pt x="44" y="27"/>
                </a:cubicBezTo>
                <a:cubicBezTo>
                  <a:pt x="38" y="41"/>
                  <a:pt x="38" y="41"/>
                  <a:pt x="38" y="41"/>
                </a:cubicBezTo>
                <a:cubicBezTo>
                  <a:pt x="36" y="42"/>
                  <a:pt x="35" y="42"/>
                  <a:pt x="33" y="43"/>
                </a:cubicBezTo>
                <a:cubicBezTo>
                  <a:pt x="19" y="37"/>
                  <a:pt x="19" y="37"/>
                  <a:pt x="19" y="37"/>
                </a:cubicBezTo>
                <a:cubicBezTo>
                  <a:pt x="10" y="46"/>
                  <a:pt x="10" y="46"/>
                  <a:pt x="10" y="46"/>
                </a:cubicBezTo>
                <a:cubicBezTo>
                  <a:pt x="16" y="60"/>
                  <a:pt x="16" y="60"/>
                  <a:pt x="16" y="60"/>
                </a:cubicBezTo>
                <a:cubicBezTo>
                  <a:pt x="16" y="61"/>
                  <a:pt x="15" y="63"/>
                  <a:pt x="14" y="65"/>
                </a:cubicBezTo>
                <a:cubicBezTo>
                  <a:pt x="0" y="70"/>
                  <a:pt x="0" y="70"/>
                  <a:pt x="0" y="70"/>
                </a:cubicBezTo>
                <a:cubicBezTo>
                  <a:pt x="0" y="83"/>
                  <a:pt x="0" y="83"/>
                  <a:pt x="0" y="83"/>
                </a:cubicBezTo>
                <a:cubicBezTo>
                  <a:pt x="14" y="88"/>
                  <a:pt x="14" y="88"/>
                  <a:pt x="14" y="88"/>
                </a:cubicBezTo>
                <a:cubicBezTo>
                  <a:pt x="15" y="90"/>
                  <a:pt x="16" y="91"/>
                  <a:pt x="16" y="93"/>
                </a:cubicBezTo>
                <a:cubicBezTo>
                  <a:pt x="10" y="107"/>
                  <a:pt x="10" y="107"/>
                  <a:pt x="10" y="107"/>
                </a:cubicBezTo>
                <a:cubicBezTo>
                  <a:pt x="19" y="116"/>
                  <a:pt x="19" y="116"/>
                  <a:pt x="19" y="116"/>
                </a:cubicBezTo>
                <a:cubicBezTo>
                  <a:pt x="33" y="110"/>
                  <a:pt x="33" y="110"/>
                  <a:pt x="33" y="110"/>
                </a:cubicBezTo>
                <a:cubicBezTo>
                  <a:pt x="35" y="110"/>
                  <a:pt x="36" y="111"/>
                  <a:pt x="38" y="112"/>
                </a:cubicBezTo>
                <a:cubicBezTo>
                  <a:pt x="44" y="126"/>
                  <a:pt x="44" y="126"/>
                  <a:pt x="44" y="126"/>
                </a:cubicBezTo>
                <a:cubicBezTo>
                  <a:pt x="56" y="126"/>
                  <a:pt x="56" y="126"/>
                  <a:pt x="56" y="126"/>
                </a:cubicBezTo>
                <a:cubicBezTo>
                  <a:pt x="61" y="112"/>
                  <a:pt x="61" y="112"/>
                  <a:pt x="61" y="112"/>
                </a:cubicBezTo>
                <a:cubicBezTo>
                  <a:pt x="63" y="111"/>
                  <a:pt x="65" y="110"/>
                  <a:pt x="66" y="110"/>
                </a:cubicBezTo>
                <a:cubicBezTo>
                  <a:pt x="80" y="116"/>
                  <a:pt x="80" y="116"/>
                  <a:pt x="80" y="116"/>
                </a:cubicBezTo>
                <a:cubicBezTo>
                  <a:pt x="89" y="107"/>
                  <a:pt x="89" y="107"/>
                  <a:pt x="89" y="107"/>
                </a:cubicBezTo>
                <a:cubicBezTo>
                  <a:pt x="83" y="93"/>
                  <a:pt x="83" y="93"/>
                  <a:pt x="83" y="93"/>
                </a:cubicBezTo>
                <a:cubicBezTo>
                  <a:pt x="84" y="91"/>
                  <a:pt x="84" y="90"/>
                  <a:pt x="85" y="88"/>
                </a:cubicBezTo>
                <a:lnTo>
                  <a:pt x="99" y="83"/>
                </a:lnTo>
                <a:close/>
                <a:moveTo>
                  <a:pt x="50" y="56"/>
                </a:moveTo>
                <a:cubicBezTo>
                  <a:pt x="38" y="56"/>
                  <a:pt x="29" y="65"/>
                  <a:pt x="29" y="76"/>
                </a:cubicBezTo>
                <a:cubicBezTo>
                  <a:pt x="29" y="88"/>
                  <a:pt x="38" y="97"/>
                  <a:pt x="50" y="97"/>
                </a:cubicBezTo>
                <a:cubicBezTo>
                  <a:pt x="61" y="97"/>
                  <a:pt x="71" y="88"/>
                  <a:pt x="71" y="76"/>
                </a:cubicBezTo>
                <a:cubicBezTo>
                  <a:pt x="71" y="65"/>
                  <a:pt x="61" y="56"/>
                  <a:pt x="50" y="56"/>
                </a:cubicBezTo>
                <a:close/>
                <a:moveTo>
                  <a:pt x="129" y="157"/>
                </a:moveTo>
                <a:cubicBezTo>
                  <a:pt x="118" y="157"/>
                  <a:pt x="118" y="157"/>
                  <a:pt x="118" y="15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noEditPoints="1"/>
          </p:cNvSpPr>
          <p:nvPr/>
        </p:nvSpPr>
        <p:spPr bwMode="auto">
          <a:xfrm>
            <a:off x="3694240" y="3548800"/>
            <a:ext cx="547688" cy="440531"/>
          </a:xfrm>
          <a:custGeom>
            <a:avLst/>
            <a:gdLst>
              <a:gd name="T0" fmla="*/ 192 w 192"/>
              <a:gd name="T1" fmla="*/ 154 h 154"/>
              <a:gd name="T2" fmla="*/ 0 w 192"/>
              <a:gd name="T3" fmla="*/ 154 h 154"/>
              <a:gd name="T4" fmla="*/ 46 w 192"/>
              <a:gd name="T5" fmla="*/ 113 h 154"/>
              <a:gd name="T6" fmla="*/ 20 w 192"/>
              <a:gd name="T7" fmla="*/ 113 h 154"/>
              <a:gd name="T8" fmla="*/ 20 w 192"/>
              <a:gd name="T9" fmla="*/ 154 h 154"/>
              <a:gd name="T10" fmla="*/ 46 w 192"/>
              <a:gd name="T11" fmla="*/ 154 h 154"/>
              <a:gd name="T12" fmla="*/ 46 w 192"/>
              <a:gd name="T13" fmla="*/ 113 h 154"/>
              <a:gd name="T14" fmla="*/ 88 w 192"/>
              <a:gd name="T15" fmla="*/ 72 h 154"/>
              <a:gd name="T16" fmla="*/ 62 w 192"/>
              <a:gd name="T17" fmla="*/ 72 h 154"/>
              <a:gd name="T18" fmla="*/ 62 w 192"/>
              <a:gd name="T19" fmla="*/ 154 h 154"/>
              <a:gd name="T20" fmla="*/ 88 w 192"/>
              <a:gd name="T21" fmla="*/ 154 h 154"/>
              <a:gd name="T22" fmla="*/ 88 w 192"/>
              <a:gd name="T23" fmla="*/ 72 h 154"/>
              <a:gd name="T24" fmla="*/ 130 w 192"/>
              <a:gd name="T25" fmla="*/ 90 h 154"/>
              <a:gd name="T26" fmla="*/ 103 w 192"/>
              <a:gd name="T27" fmla="*/ 90 h 154"/>
              <a:gd name="T28" fmla="*/ 103 w 192"/>
              <a:gd name="T29" fmla="*/ 154 h 154"/>
              <a:gd name="T30" fmla="*/ 130 w 192"/>
              <a:gd name="T31" fmla="*/ 154 h 154"/>
              <a:gd name="T32" fmla="*/ 130 w 192"/>
              <a:gd name="T33" fmla="*/ 90 h 154"/>
              <a:gd name="T34" fmla="*/ 171 w 192"/>
              <a:gd name="T35" fmla="*/ 48 h 154"/>
              <a:gd name="T36" fmla="*/ 145 w 192"/>
              <a:gd name="T37" fmla="*/ 48 h 154"/>
              <a:gd name="T38" fmla="*/ 145 w 192"/>
              <a:gd name="T39" fmla="*/ 154 h 154"/>
              <a:gd name="T40" fmla="*/ 171 w 192"/>
              <a:gd name="T41" fmla="*/ 154 h 154"/>
              <a:gd name="T42" fmla="*/ 171 w 192"/>
              <a:gd name="T43" fmla="*/ 48 h 154"/>
              <a:gd name="T44" fmla="*/ 33 w 192"/>
              <a:gd name="T45" fmla="*/ 67 h 154"/>
              <a:gd name="T46" fmla="*/ 26 w 192"/>
              <a:gd name="T47" fmla="*/ 75 h 154"/>
              <a:gd name="T48" fmla="*/ 33 w 192"/>
              <a:gd name="T49" fmla="*/ 83 h 154"/>
              <a:gd name="T50" fmla="*/ 41 w 192"/>
              <a:gd name="T51" fmla="*/ 75 h 154"/>
              <a:gd name="T52" fmla="*/ 33 w 192"/>
              <a:gd name="T53" fmla="*/ 67 h 154"/>
              <a:gd name="T54" fmla="*/ 75 w 192"/>
              <a:gd name="T55" fmla="*/ 28 h 154"/>
              <a:gd name="T56" fmla="*/ 67 w 192"/>
              <a:gd name="T57" fmla="*/ 35 h 154"/>
              <a:gd name="T58" fmla="*/ 75 w 192"/>
              <a:gd name="T59" fmla="*/ 43 h 154"/>
              <a:gd name="T60" fmla="*/ 82 w 192"/>
              <a:gd name="T61" fmla="*/ 35 h 154"/>
              <a:gd name="T62" fmla="*/ 75 w 192"/>
              <a:gd name="T63" fmla="*/ 28 h 154"/>
              <a:gd name="T64" fmla="*/ 116 w 192"/>
              <a:gd name="T65" fmla="*/ 48 h 154"/>
              <a:gd name="T66" fmla="*/ 109 w 192"/>
              <a:gd name="T67" fmla="*/ 55 h 154"/>
              <a:gd name="T68" fmla="*/ 116 w 192"/>
              <a:gd name="T69" fmla="*/ 63 h 154"/>
              <a:gd name="T70" fmla="*/ 124 w 192"/>
              <a:gd name="T71" fmla="*/ 55 h 154"/>
              <a:gd name="T72" fmla="*/ 116 w 192"/>
              <a:gd name="T73" fmla="*/ 48 h 154"/>
              <a:gd name="T74" fmla="*/ 158 w 192"/>
              <a:gd name="T75" fmla="*/ 0 h 154"/>
              <a:gd name="T76" fmla="*/ 150 w 192"/>
              <a:gd name="T77" fmla="*/ 8 h 154"/>
              <a:gd name="T78" fmla="*/ 158 w 192"/>
              <a:gd name="T79" fmla="*/ 15 h 154"/>
              <a:gd name="T80" fmla="*/ 165 w 192"/>
              <a:gd name="T81" fmla="*/ 8 h 154"/>
              <a:gd name="T82" fmla="*/ 158 w 192"/>
              <a:gd name="T83" fmla="*/ 0 h 154"/>
              <a:gd name="T84" fmla="*/ 121 w 192"/>
              <a:gd name="T85" fmla="*/ 50 h 154"/>
              <a:gd name="T86" fmla="*/ 153 w 192"/>
              <a:gd name="T87" fmla="*/ 14 h 154"/>
              <a:gd name="T88" fmla="*/ 82 w 192"/>
              <a:gd name="T89" fmla="*/ 39 h 154"/>
              <a:gd name="T90" fmla="*/ 110 w 192"/>
              <a:gd name="T91" fmla="*/ 52 h 154"/>
              <a:gd name="T92" fmla="*/ 69 w 192"/>
              <a:gd name="T93" fmla="*/ 41 h 154"/>
              <a:gd name="T94" fmla="*/ 39 w 192"/>
              <a:gd name="T95"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54">
                <a:moveTo>
                  <a:pt x="192" y="154"/>
                </a:moveTo>
                <a:cubicBezTo>
                  <a:pt x="0" y="154"/>
                  <a:pt x="0" y="154"/>
                  <a:pt x="0" y="154"/>
                </a:cubicBezTo>
                <a:moveTo>
                  <a:pt x="46" y="113"/>
                </a:moveTo>
                <a:cubicBezTo>
                  <a:pt x="20" y="113"/>
                  <a:pt x="20" y="113"/>
                  <a:pt x="20" y="113"/>
                </a:cubicBezTo>
                <a:cubicBezTo>
                  <a:pt x="20" y="154"/>
                  <a:pt x="20" y="154"/>
                  <a:pt x="20" y="154"/>
                </a:cubicBezTo>
                <a:cubicBezTo>
                  <a:pt x="46" y="154"/>
                  <a:pt x="46" y="154"/>
                  <a:pt x="46" y="154"/>
                </a:cubicBezTo>
                <a:lnTo>
                  <a:pt x="46" y="113"/>
                </a:lnTo>
                <a:close/>
                <a:moveTo>
                  <a:pt x="88" y="72"/>
                </a:moveTo>
                <a:cubicBezTo>
                  <a:pt x="62" y="72"/>
                  <a:pt x="62" y="72"/>
                  <a:pt x="62" y="72"/>
                </a:cubicBezTo>
                <a:cubicBezTo>
                  <a:pt x="62" y="154"/>
                  <a:pt x="62" y="154"/>
                  <a:pt x="62" y="154"/>
                </a:cubicBezTo>
                <a:cubicBezTo>
                  <a:pt x="88" y="154"/>
                  <a:pt x="88" y="154"/>
                  <a:pt x="88" y="154"/>
                </a:cubicBezTo>
                <a:lnTo>
                  <a:pt x="88" y="72"/>
                </a:lnTo>
                <a:close/>
                <a:moveTo>
                  <a:pt x="130" y="90"/>
                </a:moveTo>
                <a:cubicBezTo>
                  <a:pt x="103" y="90"/>
                  <a:pt x="103" y="90"/>
                  <a:pt x="103" y="90"/>
                </a:cubicBezTo>
                <a:cubicBezTo>
                  <a:pt x="103" y="154"/>
                  <a:pt x="103" y="154"/>
                  <a:pt x="103" y="154"/>
                </a:cubicBezTo>
                <a:cubicBezTo>
                  <a:pt x="130" y="154"/>
                  <a:pt x="130" y="154"/>
                  <a:pt x="130" y="154"/>
                </a:cubicBezTo>
                <a:lnTo>
                  <a:pt x="130" y="90"/>
                </a:lnTo>
                <a:close/>
                <a:moveTo>
                  <a:pt x="171" y="48"/>
                </a:moveTo>
                <a:cubicBezTo>
                  <a:pt x="145" y="48"/>
                  <a:pt x="145" y="48"/>
                  <a:pt x="145" y="48"/>
                </a:cubicBezTo>
                <a:cubicBezTo>
                  <a:pt x="145" y="154"/>
                  <a:pt x="145" y="154"/>
                  <a:pt x="145" y="154"/>
                </a:cubicBezTo>
                <a:cubicBezTo>
                  <a:pt x="171" y="154"/>
                  <a:pt x="171" y="154"/>
                  <a:pt x="171" y="154"/>
                </a:cubicBezTo>
                <a:lnTo>
                  <a:pt x="171" y="48"/>
                </a:lnTo>
                <a:close/>
                <a:moveTo>
                  <a:pt x="33" y="67"/>
                </a:moveTo>
                <a:cubicBezTo>
                  <a:pt x="29" y="67"/>
                  <a:pt x="26" y="71"/>
                  <a:pt x="26" y="75"/>
                </a:cubicBezTo>
                <a:cubicBezTo>
                  <a:pt x="26" y="79"/>
                  <a:pt x="29" y="83"/>
                  <a:pt x="33" y="83"/>
                </a:cubicBezTo>
                <a:cubicBezTo>
                  <a:pt x="37" y="83"/>
                  <a:pt x="41" y="79"/>
                  <a:pt x="41" y="75"/>
                </a:cubicBezTo>
                <a:cubicBezTo>
                  <a:pt x="41" y="71"/>
                  <a:pt x="37" y="67"/>
                  <a:pt x="33" y="67"/>
                </a:cubicBezTo>
                <a:close/>
                <a:moveTo>
                  <a:pt x="75" y="28"/>
                </a:moveTo>
                <a:cubicBezTo>
                  <a:pt x="71" y="28"/>
                  <a:pt x="67" y="31"/>
                  <a:pt x="67" y="35"/>
                </a:cubicBezTo>
                <a:cubicBezTo>
                  <a:pt x="67" y="40"/>
                  <a:pt x="71" y="43"/>
                  <a:pt x="75" y="43"/>
                </a:cubicBezTo>
                <a:cubicBezTo>
                  <a:pt x="79" y="43"/>
                  <a:pt x="82" y="40"/>
                  <a:pt x="82" y="35"/>
                </a:cubicBezTo>
                <a:cubicBezTo>
                  <a:pt x="82" y="31"/>
                  <a:pt x="79" y="28"/>
                  <a:pt x="75" y="28"/>
                </a:cubicBezTo>
                <a:close/>
                <a:moveTo>
                  <a:pt x="116" y="48"/>
                </a:moveTo>
                <a:cubicBezTo>
                  <a:pt x="112" y="48"/>
                  <a:pt x="109" y="51"/>
                  <a:pt x="109" y="55"/>
                </a:cubicBezTo>
                <a:cubicBezTo>
                  <a:pt x="109" y="59"/>
                  <a:pt x="112" y="63"/>
                  <a:pt x="116" y="63"/>
                </a:cubicBezTo>
                <a:cubicBezTo>
                  <a:pt x="121" y="63"/>
                  <a:pt x="124" y="59"/>
                  <a:pt x="124" y="55"/>
                </a:cubicBezTo>
                <a:cubicBezTo>
                  <a:pt x="124" y="51"/>
                  <a:pt x="121" y="48"/>
                  <a:pt x="116" y="48"/>
                </a:cubicBezTo>
                <a:close/>
                <a:moveTo>
                  <a:pt x="158" y="0"/>
                </a:moveTo>
                <a:cubicBezTo>
                  <a:pt x="154" y="0"/>
                  <a:pt x="150" y="4"/>
                  <a:pt x="150" y="8"/>
                </a:cubicBezTo>
                <a:cubicBezTo>
                  <a:pt x="150" y="12"/>
                  <a:pt x="154" y="15"/>
                  <a:pt x="158" y="15"/>
                </a:cubicBezTo>
                <a:cubicBezTo>
                  <a:pt x="162" y="15"/>
                  <a:pt x="165" y="12"/>
                  <a:pt x="165" y="8"/>
                </a:cubicBezTo>
                <a:cubicBezTo>
                  <a:pt x="165" y="4"/>
                  <a:pt x="162" y="0"/>
                  <a:pt x="158" y="0"/>
                </a:cubicBezTo>
                <a:close/>
                <a:moveTo>
                  <a:pt x="121" y="50"/>
                </a:moveTo>
                <a:cubicBezTo>
                  <a:pt x="153" y="14"/>
                  <a:pt x="153" y="14"/>
                  <a:pt x="153" y="14"/>
                </a:cubicBezTo>
                <a:moveTo>
                  <a:pt x="82" y="39"/>
                </a:moveTo>
                <a:cubicBezTo>
                  <a:pt x="110" y="52"/>
                  <a:pt x="110" y="52"/>
                  <a:pt x="110" y="52"/>
                </a:cubicBezTo>
                <a:moveTo>
                  <a:pt x="69" y="41"/>
                </a:moveTo>
                <a:cubicBezTo>
                  <a:pt x="39" y="70"/>
                  <a:pt x="39" y="70"/>
                  <a:pt x="39" y="7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noEditPoints="1"/>
          </p:cNvSpPr>
          <p:nvPr/>
        </p:nvSpPr>
        <p:spPr bwMode="auto">
          <a:xfrm>
            <a:off x="6741051" y="2381987"/>
            <a:ext cx="394097" cy="464344"/>
          </a:xfrm>
          <a:custGeom>
            <a:avLst/>
            <a:gdLst>
              <a:gd name="T0" fmla="*/ 331 w 331"/>
              <a:gd name="T1" fmla="*/ 161 h 390"/>
              <a:gd name="T2" fmla="*/ 331 w 331"/>
              <a:gd name="T3" fmla="*/ 390 h 390"/>
              <a:gd name="T4" fmla="*/ 0 w 331"/>
              <a:gd name="T5" fmla="*/ 390 h 390"/>
              <a:gd name="T6" fmla="*/ 0 w 331"/>
              <a:gd name="T7" fmla="*/ 161 h 390"/>
              <a:gd name="T8" fmla="*/ 331 w 331"/>
              <a:gd name="T9" fmla="*/ 390 h 390"/>
              <a:gd name="T10" fmla="*/ 166 w 331"/>
              <a:gd name="T11" fmla="*/ 274 h 390"/>
              <a:gd name="T12" fmla="*/ 0 w 331"/>
              <a:gd name="T13" fmla="*/ 390 h 390"/>
              <a:gd name="T14" fmla="*/ 331 w 331"/>
              <a:gd name="T15" fmla="*/ 161 h 390"/>
              <a:gd name="T16" fmla="*/ 221 w 331"/>
              <a:gd name="T17" fmla="*/ 277 h 390"/>
              <a:gd name="T18" fmla="*/ 0 w 331"/>
              <a:gd name="T19" fmla="*/ 161 h 390"/>
              <a:gd name="T20" fmla="*/ 113 w 331"/>
              <a:gd name="T21" fmla="*/ 277 h 390"/>
              <a:gd name="T22" fmla="*/ 290 w 331"/>
              <a:gd name="T23" fmla="*/ 154 h 390"/>
              <a:gd name="T24" fmla="*/ 290 w 331"/>
              <a:gd name="T25" fmla="*/ 72 h 390"/>
              <a:gd name="T26" fmla="*/ 218 w 331"/>
              <a:gd name="T27" fmla="*/ 0 h 390"/>
              <a:gd name="T28" fmla="*/ 41 w 331"/>
              <a:gd name="T29" fmla="*/ 0 h 390"/>
              <a:gd name="T30" fmla="*/ 41 w 331"/>
              <a:gd name="T31" fmla="*/ 154 h 390"/>
              <a:gd name="T32" fmla="*/ 290 w 331"/>
              <a:gd name="T33" fmla="*/ 72 h 390"/>
              <a:gd name="T34" fmla="*/ 218 w 331"/>
              <a:gd name="T35" fmla="*/ 0 h 390"/>
              <a:gd name="T36" fmla="*/ 218 w 331"/>
              <a:gd name="T37" fmla="*/ 72 h 390"/>
              <a:gd name="T38" fmla="*/ 290 w 331"/>
              <a:gd name="T39" fmla="*/ 72 h 390"/>
              <a:gd name="T40" fmla="*/ 110 w 331"/>
              <a:gd name="T41" fmla="*/ 113 h 390"/>
              <a:gd name="T42" fmla="*/ 77 w 331"/>
              <a:gd name="T43" fmla="*/ 113 h 390"/>
              <a:gd name="T44" fmla="*/ 245 w 331"/>
              <a:gd name="T45" fmla="*/ 113 h 390"/>
              <a:gd name="T46" fmla="*/ 146 w 331"/>
              <a:gd name="T47" fmla="*/ 113 h 390"/>
              <a:gd name="T48" fmla="*/ 77 w 331"/>
              <a:gd name="T49" fmla="*/ 149 h 390"/>
              <a:gd name="T50" fmla="*/ 170 w 331"/>
              <a:gd name="T51" fmla="*/ 149 h 390"/>
              <a:gd name="T52" fmla="*/ 245 w 331"/>
              <a:gd name="T53" fmla="*/ 149 h 390"/>
              <a:gd name="T54" fmla="*/ 209 w 331"/>
              <a:gd name="T55" fmla="*/ 14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1" h="390">
                <a:moveTo>
                  <a:pt x="331" y="161"/>
                </a:moveTo>
                <a:lnTo>
                  <a:pt x="331" y="390"/>
                </a:lnTo>
                <a:lnTo>
                  <a:pt x="0" y="390"/>
                </a:lnTo>
                <a:lnTo>
                  <a:pt x="0" y="161"/>
                </a:lnTo>
                <a:moveTo>
                  <a:pt x="331" y="390"/>
                </a:moveTo>
                <a:lnTo>
                  <a:pt x="166" y="274"/>
                </a:lnTo>
                <a:lnTo>
                  <a:pt x="0" y="390"/>
                </a:lnTo>
                <a:moveTo>
                  <a:pt x="331" y="161"/>
                </a:moveTo>
                <a:lnTo>
                  <a:pt x="221" y="277"/>
                </a:lnTo>
                <a:moveTo>
                  <a:pt x="0" y="161"/>
                </a:moveTo>
                <a:lnTo>
                  <a:pt x="113" y="277"/>
                </a:lnTo>
                <a:moveTo>
                  <a:pt x="290" y="154"/>
                </a:moveTo>
                <a:lnTo>
                  <a:pt x="290" y="72"/>
                </a:lnTo>
                <a:moveTo>
                  <a:pt x="218" y="0"/>
                </a:moveTo>
                <a:lnTo>
                  <a:pt x="41" y="0"/>
                </a:lnTo>
                <a:lnTo>
                  <a:pt x="41" y="154"/>
                </a:lnTo>
                <a:moveTo>
                  <a:pt x="290" y="72"/>
                </a:moveTo>
                <a:lnTo>
                  <a:pt x="218" y="0"/>
                </a:lnTo>
                <a:lnTo>
                  <a:pt x="218" y="72"/>
                </a:lnTo>
                <a:lnTo>
                  <a:pt x="290" y="72"/>
                </a:lnTo>
                <a:moveTo>
                  <a:pt x="110" y="113"/>
                </a:moveTo>
                <a:lnTo>
                  <a:pt x="77" y="113"/>
                </a:lnTo>
                <a:moveTo>
                  <a:pt x="245" y="113"/>
                </a:moveTo>
                <a:lnTo>
                  <a:pt x="146" y="113"/>
                </a:lnTo>
                <a:moveTo>
                  <a:pt x="77" y="149"/>
                </a:moveTo>
                <a:lnTo>
                  <a:pt x="170" y="149"/>
                </a:lnTo>
                <a:moveTo>
                  <a:pt x="245" y="149"/>
                </a:moveTo>
                <a:lnTo>
                  <a:pt x="209" y="149"/>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3" name="CaixaDeTexto 2">
            <a:extLst>
              <a:ext uri="{FF2B5EF4-FFF2-40B4-BE49-F238E27FC236}">
                <a16:creationId xmlns:a16="http://schemas.microsoft.com/office/drawing/2014/main" id="{850951EA-2983-47A6-58B2-D0B1ABC20E31}"/>
              </a:ext>
            </a:extLst>
          </p:cNvPr>
          <p:cNvSpPr txBox="1"/>
          <p:nvPr/>
        </p:nvSpPr>
        <p:spPr>
          <a:xfrm>
            <a:off x="1426119" y="174328"/>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39" name="CaixaDeTexto 38">
            <a:extLst>
              <a:ext uri="{FF2B5EF4-FFF2-40B4-BE49-F238E27FC236}">
                <a16:creationId xmlns:a16="http://schemas.microsoft.com/office/drawing/2014/main" id="{6CB28610-CFBF-5048-5AAC-8501997BBB3F}"/>
              </a:ext>
            </a:extLst>
          </p:cNvPr>
          <p:cNvSpPr txBox="1"/>
          <p:nvPr/>
        </p:nvSpPr>
        <p:spPr>
          <a:xfrm>
            <a:off x="460521" y="3420109"/>
            <a:ext cx="1931195" cy="415498"/>
          </a:xfrm>
          <a:prstGeom prst="rect">
            <a:avLst/>
          </a:prstGeom>
          <a:noFill/>
        </p:spPr>
        <p:txBody>
          <a:bodyPr wrap="square">
            <a:spAutoFit/>
          </a:bodyPr>
          <a:lstStyle/>
          <a:p>
            <a:pPr algn="ctr"/>
            <a:r>
              <a:rPr lang="pt-BR" sz="1050" dirty="0">
                <a:latin typeface="Aharoni" panose="02010803020104030203" pitchFamily="2" charset="-79"/>
                <a:cs typeface="Aharoni" panose="02010803020104030203" pitchFamily="2" charset="-79"/>
              </a:rPr>
              <a:t>I - de cujo capital participe </a:t>
            </a:r>
            <a:r>
              <a:rPr lang="pt-BR" sz="1050" dirty="0">
                <a:solidFill>
                  <a:srgbClr val="FF0000"/>
                </a:solidFill>
                <a:latin typeface="Aharoni" panose="02010803020104030203" pitchFamily="2" charset="-79"/>
                <a:cs typeface="Aharoni" panose="02010803020104030203" pitchFamily="2" charset="-79"/>
              </a:rPr>
              <a:t>OUTRA PESSOA JURÍDICA</a:t>
            </a:r>
            <a:r>
              <a:rPr lang="pt-BR" sz="1050" dirty="0">
                <a:latin typeface="Aharoni" panose="02010803020104030203" pitchFamily="2" charset="-79"/>
                <a:cs typeface="Aharoni" panose="02010803020104030203" pitchFamily="2" charset="-79"/>
              </a:rPr>
              <a:t>;</a:t>
            </a:r>
          </a:p>
        </p:txBody>
      </p:sp>
      <p:sp>
        <p:nvSpPr>
          <p:cNvPr id="41" name="CaixaDeTexto 40">
            <a:extLst>
              <a:ext uri="{FF2B5EF4-FFF2-40B4-BE49-F238E27FC236}">
                <a16:creationId xmlns:a16="http://schemas.microsoft.com/office/drawing/2014/main" id="{944CCCFD-397C-D9E1-6AD9-CF680CC0536C}"/>
              </a:ext>
            </a:extLst>
          </p:cNvPr>
          <p:cNvSpPr txBox="1"/>
          <p:nvPr/>
        </p:nvSpPr>
        <p:spPr>
          <a:xfrm>
            <a:off x="2348412" y="2336588"/>
            <a:ext cx="1907113" cy="738664"/>
          </a:xfrm>
          <a:prstGeom prst="rect">
            <a:avLst/>
          </a:prstGeom>
          <a:noFill/>
        </p:spPr>
        <p:txBody>
          <a:bodyPr wrap="square">
            <a:spAutoFit/>
          </a:bodyPr>
          <a:lstStyle/>
          <a:p>
            <a:r>
              <a:rPr lang="pt-BR" sz="1050" dirty="0">
                <a:latin typeface="Aharoni" panose="02010803020104030203" pitchFamily="2" charset="-79"/>
                <a:cs typeface="Aharoni" panose="02010803020104030203" pitchFamily="2" charset="-79"/>
              </a:rPr>
              <a:t>II - que seja filial, sucursal, agência ou representação, no País, de pessoa jurídica com sede no exterior;</a:t>
            </a:r>
          </a:p>
        </p:txBody>
      </p:sp>
      <p:sp>
        <p:nvSpPr>
          <p:cNvPr id="43" name="CaixaDeTexto 42">
            <a:extLst>
              <a:ext uri="{FF2B5EF4-FFF2-40B4-BE49-F238E27FC236}">
                <a16:creationId xmlns:a16="http://schemas.microsoft.com/office/drawing/2014/main" id="{F926BE8C-46F0-3345-7A3D-0E6F9E8432A3}"/>
              </a:ext>
            </a:extLst>
          </p:cNvPr>
          <p:cNvSpPr txBox="1"/>
          <p:nvPr/>
        </p:nvSpPr>
        <p:spPr>
          <a:xfrm>
            <a:off x="4091986" y="828938"/>
            <a:ext cx="2426417" cy="1996700"/>
          </a:xfrm>
          <a:prstGeom prst="rect">
            <a:avLst/>
          </a:prstGeom>
          <a:noFill/>
        </p:spPr>
        <p:txBody>
          <a:bodyPr wrap="square">
            <a:spAutoFit/>
          </a:bodyPr>
          <a:lstStyle/>
          <a:p>
            <a:r>
              <a:rPr lang="pt-BR" sz="1125" dirty="0">
                <a:latin typeface="Aharoni" panose="02010803020104030203" pitchFamily="2" charset="-79"/>
                <a:cs typeface="Aharoni" panose="02010803020104030203" pitchFamily="2" charset="-79"/>
              </a:rPr>
              <a:t>III - de cujo capital participe </a:t>
            </a:r>
            <a:r>
              <a:rPr lang="pt-BR" sz="1125" dirty="0">
                <a:solidFill>
                  <a:srgbClr val="FF0000"/>
                </a:solidFill>
                <a:latin typeface="Aharoni" panose="02010803020104030203" pitchFamily="2" charset="-79"/>
                <a:cs typeface="Aharoni" panose="02010803020104030203" pitchFamily="2" charset="-79"/>
              </a:rPr>
              <a:t>PESSOA FÍSICA QUE SEJA INSCRITA COMO EMPRESÁRIO OU SEJA SÓCIA DE OUTRA EMPRESA QUE RECEBA TRATAMENTO JURÍDICO DIFERENCIADO</a:t>
            </a:r>
            <a:r>
              <a:rPr lang="pt-BR" sz="1125" dirty="0">
                <a:latin typeface="Aharoni" panose="02010803020104030203" pitchFamily="2" charset="-79"/>
                <a:cs typeface="Aharoni" panose="02010803020104030203" pitchFamily="2" charset="-79"/>
              </a:rPr>
              <a:t> nos termos desta Lei Complementar, desde que a receita bruta global ultrapasse o limite de que trata o inciso II do </a:t>
            </a:r>
            <a:r>
              <a:rPr lang="pt-BR" sz="1125" b="1" dirty="0">
                <a:latin typeface="Aharoni" panose="02010803020104030203" pitchFamily="2" charset="-79"/>
                <a:cs typeface="Aharoni" panose="02010803020104030203" pitchFamily="2" charset="-79"/>
              </a:rPr>
              <a:t>caput</a:t>
            </a:r>
            <a:r>
              <a:rPr lang="pt-BR" sz="1125" dirty="0">
                <a:latin typeface="Aharoni" panose="02010803020104030203" pitchFamily="2" charset="-79"/>
                <a:cs typeface="Aharoni" panose="02010803020104030203" pitchFamily="2" charset="-79"/>
              </a:rPr>
              <a:t> deste artigo;</a:t>
            </a:r>
          </a:p>
        </p:txBody>
      </p:sp>
      <p:sp>
        <p:nvSpPr>
          <p:cNvPr id="45" name="CaixaDeTexto 44">
            <a:extLst>
              <a:ext uri="{FF2B5EF4-FFF2-40B4-BE49-F238E27FC236}">
                <a16:creationId xmlns:a16="http://schemas.microsoft.com/office/drawing/2014/main" id="{F9C4CED9-4FD8-ED6B-B704-B20FAF68E70C}"/>
              </a:ext>
            </a:extLst>
          </p:cNvPr>
          <p:cNvSpPr txBox="1"/>
          <p:nvPr/>
        </p:nvSpPr>
        <p:spPr>
          <a:xfrm>
            <a:off x="6500428" y="555972"/>
            <a:ext cx="2643572" cy="1754326"/>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IV - cujo titular ou sócio participe com mais de </a:t>
            </a:r>
            <a:r>
              <a:rPr lang="pt-BR" sz="1200" dirty="0">
                <a:solidFill>
                  <a:srgbClr val="FF0000"/>
                </a:solidFill>
                <a:latin typeface="Aharoni" panose="02010803020104030203" pitchFamily="2" charset="-79"/>
                <a:cs typeface="Aharoni" panose="02010803020104030203" pitchFamily="2" charset="-79"/>
              </a:rPr>
              <a:t>10% (DEZ POR CENTO) DO CAPITAL DE OUTRA EMPRESA</a:t>
            </a:r>
            <a:r>
              <a:rPr lang="pt-BR" sz="1200" dirty="0">
                <a:latin typeface="Aharoni" panose="02010803020104030203" pitchFamily="2" charset="-79"/>
                <a:cs typeface="Aharoni" panose="02010803020104030203" pitchFamily="2" charset="-79"/>
              </a:rPr>
              <a:t> não beneficiada por esta Lei Complementar, desde que a </a:t>
            </a:r>
            <a:r>
              <a:rPr lang="pt-BR" sz="1200" dirty="0">
                <a:solidFill>
                  <a:srgbClr val="FF0000"/>
                </a:solidFill>
                <a:latin typeface="Aharoni" panose="02010803020104030203" pitchFamily="2" charset="-79"/>
                <a:cs typeface="Aharoni" panose="02010803020104030203" pitchFamily="2" charset="-79"/>
              </a:rPr>
              <a:t>RECEITA BRUTA GLOBAL ULTRAPASSE O LIMITE </a:t>
            </a:r>
            <a:r>
              <a:rPr lang="pt-BR" sz="1200" dirty="0">
                <a:latin typeface="Aharoni" panose="02010803020104030203" pitchFamily="2" charset="-79"/>
                <a:cs typeface="Aharoni" panose="02010803020104030203" pitchFamily="2" charset="-79"/>
              </a:rPr>
              <a:t>de que trata o inciso II do </a:t>
            </a:r>
            <a:r>
              <a:rPr lang="pt-BR" sz="1200" b="1" dirty="0">
                <a:latin typeface="Aharoni" panose="02010803020104030203" pitchFamily="2" charset="-79"/>
                <a:cs typeface="Aharoni" panose="02010803020104030203" pitchFamily="2" charset="-79"/>
              </a:rPr>
              <a:t>caput</a:t>
            </a:r>
            <a:r>
              <a:rPr lang="pt-BR" sz="1200" dirty="0">
                <a:latin typeface="Aharoni" panose="02010803020104030203" pitchFamily="2" charset="-79"/>
                <a:cs typeface="Aharoni" panose="02010803020104030203" pitchFamily="2" charset="-79"/>
              </a:rPr>
              <a:t> deste artigo;</a:t>
            </a:r>
          </a:p>
        </p:txBody>
      </p:sp>
    </p:spTree>
    <p:extLst>
      <p:ext uri="{BB962C8B-B14F-4D97-AF65-F5344CB8AC3E}">
        <p14:creationId xmlns:p14="http://schemas.microsoft.com/office/powerpoint/2010/main" val="193321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childTnLst>
                          </p:cTn>
                        </p:par>
                        <p:par>
                          <p:cTn id="36" fill="hold">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39" grpId="0"/>
      <p:bldP spid="41" grpId="0"/>
      <p:bldP spid="43"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41590" y="4135778"/>
            <a:ext cx="1920479" cy="791766"/>
            <a:chOff x="2016125" y="4903788"/>
            <a:chExt cx="2560638" cy="1055688"/>
          </a:xfrm>
        </p:grpSpPr>
        <p:sp>
          <p:nvSpPr>
            <p:cNvPr id="6" name="Freeform 6"/>
            <p:cNvSpPr>
              <a:spLocks/>
            </p:cNvSpPr>
            <p:nvPr/>
          </p:nvSpPr>
          <p:spPr bwMode="auto">
            <a:xfrm>
              <a:off x="2016125" y="4903788"/>
              <a:ext cx="2560638" cy="889000"/>
            </a:xfrm>
            <a:custGeom>
              <a:avLst/>
              <a:gdLst>
                <a:gd name="T0" fmla="*/ 823 w 1613"/>
                <a:gd name="T1" fmla="*/ 560 h 560"/>
                <a:gd name="T2" fmla="*/ 0 w 1613"/>
                <a:gd name="T3" fmla="*/ 110 h 560"/>
                <a:gd name="T4" fmla="*/ 790 w 1613"/>
                <a:gd name="T5" fmla="*/ 0 h 560"/>
                <a:gd name="T6" fmla="*/ 1613 w 1613"/>
                <a:gd name="T7" fmla="*/ 449 h 560"/>
                <a:gd name="T8" fmla="*/ 823 w 1613"/>
                <a:gd name="T9" fmla="*/ 560 h 560"/>
              </a:gdLst>
              <a:ahLst/>
              <a:cxnLst>
                <a:cxn ang="0">
                  <a:pos x="T0" y="T1"/>
                </a:cxn>
                <a:cxn ang="0">
                  <a:pos x="T2" y="T3"/>
                </a:cxn>
                <a:cxn ang="0">
                  <a:pos x="T4" y="T5"/>
                </a:cxn>
                <a:cxn ang="0">
                  <a:pos x="T6" y="T7"/>
                </a:cxn>
                <a:cxn ang="0">
                  <a:pos x="T8" y="T9"/>
                </a:cxn>
              </a:cxnLst>
              <a:rect l="0" t="0" r="r" b="b"/>
              <a:pathLst>
                <a:path w="1613" h="560">
                  <a:moveTo>
                    <a:pt x="823" y="560"/>
                  </a:moveTo>
                  <a:lnTo>
                    <a:pt x="0" y="110"/>
                  </a:lnTo>
                  <a:lnTo>
                    <a:pt x="790" y="0"/>
                  </a:lnTo>
                  <a:lnTo>
                    <a:pt x="1613" y="449"/>
                  </a:lnTo>
                  <a:lnTo>
                    <a:pt x="823" y="5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3322638" y="5616575"/>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2016125" y="5078413"/>
              <a:ext cx="1306513" cy="881063"/>
            </a:xfrm>
            <a:custGeom>
              <a:avLst/>
              <a:gdLst>
                <a:gd name="T0" fmla="*/ 823 w 823"/>
                <a:gd name="T1" fmla="*/ 555 h 555"/>
                <a:gd name="T2" fmla="*/ 0 w 823"/>
                <a:gd name="T3" fmla="*/ 106 h 555"/>
                <a:gd name="T4" fmla="*/ 0 w 823"/>
                <a:gd name="T5" fmla="*/ 0 h 555"/>
                <a:gd name="T6" fmla="*/ 823 w 823"/>
                <a:gd name="T7" fmla="*/ 450 h 555"/>
                <a:gd name="T8" fmla="*/ 823 w 823"/>
                <a:gd name="T9" fmla="*/ 555 h 555"/>
              </a:gdLst>
              <a:ahLst/>
              <a:cxnLst>
                <a:cxn ang="0">
                  <a:pos x="T0" y="T1"/>
                </a:cxn>
                <a:cxn ang="0">
                  <a:pos x="T2" y="T3"/>
                </a:cxn>
                <a:cxn ang="0">
                  <a:pos x="T4" y="T5"/>
                </a:cxn>
                <a:cxn ang="0">
                  <a:pos x="T6" y="T7"/>
                </a:cxn>
                <a:cxn ang="0">
                  <a:pos x="T8" y="T9"/>
                </a:cxn>
              </a:cxnLst>
              <a:rect l="0" t="0" r="r" b="b"/>
              <a:pathLst>
                <a:path w="823" h="555">
                  <a:moveTo>
                    <a:pt x="823" y="555"/>
                  </a:moveTo>
                  <a:lnTo>
                    <a:pt x="0" y="106"/>
                  </a:lnTo>
                  <a:lnTo>
                    <a:pt x="0" y="0"/>
                  </a:lnTo>
                  <a:lnTo>
                    <a:pt x="823" y="450"/>
                  </a:lnTo>
                  <a:lnTo>
                    <a:pt x="823" y="55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9" name="Group 28"/>
          <p:cNvGrpSpPr/>
          <p:nvPr/>
        </p:nvGrpSpPr>
        <p:grpSpPr>
          <a:xfrm>
            <a:off x="3004869" y="3580946"/>
            <a:ext cx="1920479" cy="791766"/>
            <a:chOff x="3967163" y="4164013"/>
            <a:chExt cx="2560638" cy="1055688"/>
          </a:xfrm>
        </p:grpSpPr>
        <p:sp>
          <p:nvSpPr>
            <p:cNvPr id="9" name="Freeform 9"/>
            <p:cNvSpPr>
              <a:spLocks/>
            </p:cNvSpPr>
            <p:nvPr/>
          </p:nvSpPr>
          <p:spPr bwMode="auto">
            <a:xfrm>
              <a:off x="3967163" y="4164013"/>
              <a:ext cx="2560638" cy="889000"/>
            </a:xfrm>
            <a:custGeom>
              <a:avLst/>
              <a:gdLst>
                <a:gd name="T0" fmla="*/ 823 w 1613"/>
                <a:gd name="T1" fmla="*/ 560 h 560"/>
                <a:gd name="T2" fmla="*/ 0 w 1613"/>
                <a:gd name="T3" fmla="*/ 110 h 560"/>
                <a:gd name="T4" fmla="*/ 790 w 1613"/>
                <a:gd name="T5" fmla="*/ 0 h 560"/>
                <a:gd name="T6" fmla="*/ 1613 w 1613"/>
                <a:gd name="T7" fmla="*/ 449 h 560"/>
                <a:gd name="T8" fmla="*/ 823 w 1613"/>
                <a:gd name="T9" fmla="*/ 560 h 560"/>
              </a:gdLst>
              <a:ahLst/>
              <a:cxnLst>
                <a:cxn ang="0">
                  <a:pos x="T0" y="T1"/>
                </a:cxn>
                <a:cxn ang="0">
                  <a:pos x="T2" y="T3"/>
                </a:cxn>
                <a:cxn ang="0">
                  <a:pos x="T4" y="T5"/>
                </a:cxn>
                <a:cxn ang="0">
                  <a:pos x="T6" y="T7"/>
                </a:cxn>
                <a:cxn ang="0">
                  <a:pos x="T8" y="T9"/>
                </a:cxn>
              </a:cxnLst>
              <a:rect l="0" t="0" r="r" b="b"/>
              <a:pathLst>
                <a:path w="1613" h="560">
                  <a:moveTo>
                    <a:pt x="823" y="560"/>
                  </a:moveTo>
                  <a:lnTo>
                    <a:pt x="0" y="110"/>
                  </a:lnTo>
                  <a:lnTo>
                    <a:pt x="790" y="0"/>
                  </a:lnTo>
                  <a:lnTo>
                    <a:pt x="1613" y="449"/>
                  </a:lnTo>
                  <a:lnTo>
                    <a:pt x="823" y="56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 name="Freeform 10"/>
            <p:cNvSpPr>
              <a:spLocks/>
            </p:cNvSpPr>
            <p:nvPr/>
          </p:nvSpPr>
          <p:spPr bwMode="auto">
            <a:xfrm>
              <a:off x="5273675" y="4876800"/>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967163" y="4338638"/>
              <a:ext cx="1306513" cy="881063"/>
            </a:xfrm>
            <a:custGeom>
              <a:avLst/>
              <a:gdLst>
                <a:gd name="T0" fmla="*/ 823 w 823"/>
                <a:gd name="T1" fmla="*/ 555 h 555"/>
                <a:gd name="T2" fmla="*/ 0 w 823"/>
                <a:gd name="T3" fmla="*/ 106 h 555"/>
                <a:gd name="T4" fmla="*/ 0 w 823"/>
                <a:gd name="T5" fmla="*/ 0 h 555"/>
                <a:gd name="T6" fmla="*/ 823 w 823"/>
                <a:gd name="T7" fmla="*/ 450 h 555"/>
                <a:gd name="T8" fmla="*/ 823 w 823"/>
                <a:gd name="T9" fmla="*/ 555 h 555"/>
              </a:gdLst>
              <a:ahLst/>
              <a:cxnLst>
                <a:cxn ang="0">
                  <a:pos x="T0" y="T1"/>
                </a:cxn>
                <a:cxn ang="0">
                  <a:pos x="T2" y="T3"/>
                </a:cxn>
                <a:cxn ang="0">
                  <a:pos x="T4" y="T5"/>
                </a:cxn>
                <a:cxn ang="0">
                  <a:pos x="T6" y="T7"/>
                </a:cxn>
                <a:cxn ang="0">
                  <a:pos x="T8" y="T9"/>
                </a:cxn>
              </a:cxnLst>
              <a:rect l="0" t="0" r="r" b="b"/>
              <a:pathLst>
                <a:path w="823" h="555">
                  <a:moveTo>
                    <a:pt x="823" y="555"/>
                  </a:moveTo>
                  <a:lnTo>
                    <a:pt x="0" y="106"/>
                  </a:lnTo>
                  <a:lnTo>
                    <a:pt x="0" y="0"/>
                  </a:lnTo>
                  <a:lnTo>
                    <a:pt x="823" y="450"/>
                  </a:lnTo>
                  <a:lnTo>
                    <a:pt x="823" y="55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0" name="Group 29"/>
          <p:cNvGrpSpPr/>
          <p:nvPr/>
        </p:nvGrpSpPr>
        <p:grpSpPr>
          <a:xfrm>
            <a:off x="4468147" y="3026115"/>
            <a:ext cx="1921669" cy="791766"/>
            <a:chOff x="5918200" y="3424238"/>
            <a:chExt cx="2562225" cy="1055688"/>
          </a:xfrm>
        </p:grpSpPr>
        <p:sp>
          <p:nvSpPr>
            <p:cNvPr id="12" name="Freeform 12"/>
            <p:cNvSpPr>
              <a:spLocks/>
            </p:cNvSpPr>
            <p:nvPr/>
          </p:nvSpPr>
          <p:spPr bwMode="auto">
            <a:xfrm>
              <a:off x="5918200" y="3424238"/>
              <a:ext cx="2562225" cy="889000"/>
            </a:xfrm>
            <a:custGeom>
              <a:avLst/>
              <a:gdLst>
                <a:gd name="T0" fmla="*/ 824 w 1614"/>
                <a:gd name="T1" fmla="*/ 560 h 560"/>
                <a:gd name="T2" fmla="*/ 0 w 1614"/>
                <a:gd name="T3" fmla="*/ 110 h 560"/>
                <a:gd name="T4" fmla="*/ 790 w 1614"/>
                <a:gd name="T5" fmla="*/ 0 h 560"/>
                <a:gd name="T6" fmla="*/ 1614 w 1614"/>
                <a:gd name="T7" fmla="*/ 449 h 560"/>
                <a:gd name="T8" fmla="*/ 824 w 1614"/>
                <a:gd name="T9" fmla="*/ 560 h 560"/>
              </a:gdLst>
              <a:ahLst/>
              <a:cxnLst>
                <a:cxn ang="0">
                  <a:pos x="T0" y="T1"/>
                </a:cxn>
                <a:cxn ang="0">
                  <a:pos x="T2" y="T3"/>
                </a:cxn>
                <a:cxn ang="0">
                  <a:pos x="T4" y="T5"/>
                </a:cxn>
                <a:cxn ang="0">
                  <a:pos x="T6" y="T7"/>
                </a:cxn>
                <a:cxn ang="0">
                  <a:pos x="T8" y="T9"/>
                </a:cxn>
              </a:cxnLst>
              <a:rect l="0" t="0" r="r" b="b"/>
              <a:pathLst>
                <a:path w="1614" h="560">
                  <a:moveTo>
                    <a:pt x="824" y="560"/>
                  </a:moveTo>
                  <a:lnTo>
                    <a:pt x="0" y="110"/>
                  </a:lnTo>
                  <a:lnTo>
                    <a:pt x="790" y="0"/>
                  </a:lnTo>
                  <a:lnTo>
                    <a:pt x="1614" y="449"/>
                  </a:lnTo>
                  <a:lnTo>
                    <a:pt x="824" y="56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7226300" y="4137025"/>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5918200" y="3598863"/>
              <a:ext cx="1308100" cy="881063"/>
            </a:xfrm>
            <a:custGeom>
              <a:avLst/>
              <a:gdLst>
                <a:gd name="T0" fmla="*/ 824 w 824"/>
                <a:gd name="T1" fmla="*/ 555 h 555"/>
                <a:gd name="T2" fmla="*/ 0 w 824"/>
                <a:gd name="T3" fmla="*/ 106 h 555"/>
                <a:gd name="T4" fmla="*/ 0 w 824"/>
                <a:gd name="T5" fmla="*/ 0 h 555"/>
                <a:gd name="T6" fmla="*/ 824 w 824"/>
                <a:gd name="T7" fmla="*/ 450 h 555"/>
                <a:gd name="T8" fmla="*/ 824 w 824"/>
                <a:gd name="T9" fmla="*/ 555 h 555"/>
              </a:gdLst>
              <a:ahLst/>
              <a:cxnLst>
                <a:cxn ang="0">
                  <a:pos x="T0" y="T1"/>
                </a:cxn>
                <a:cxn ang="0">
                  <a:pos x="T2" y="T3"/>
                </a:cxn>
                <a:cxn ang="0">
                  <a:pos x="T4" y="T5"/>
                </a:cxn>
                <a:cxn ang="0">
                  <a:pos x="T6" y="T7"/>
                </a:cxn>
                <a:cxn ang="0">
                  <a:pos x="T8" y="T9"/>
                </a:cxn>
              </a:cxnLst>
              <a:rect l="0" t="0" r="r" b="b"/>
              <a:pathLst>
                <a:path w="824" h="555">
                  <a:moveTo>
                    <a:pt x="824" y="555"/>
                  </a:moveTo>
                  <a:lnTo>
                    <a:pt x="0" y="106"/>
                  </a:lnTo>
                  <a:lnTo>
                    <a:pt x="0" y="0"/>
                  </a:lnTo>
                  <a:lnTo>
                    <a:pt x="824" y="450"/>
                  </a:lnTo>
                  <a:lnTo>
                    <a:pt x="824" y="555"/>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8" name="Group 27"/>
          <p:cNvGrpSpPr/>
          <p:nvPr/>
        </p:nvGrpSpPr>
        <p:grpSpPr>
          <a:xfrm>
            <a:off x="5931426" y="2471284"/>
            <a:ext cx="1921669" cy="791766"/>
            <a:chOff x="7869238" y="2684463"/>
            <a:chExt cx="2562225" cy="1055688"/>
          </a:xfrm>
        </p:grpSpPr>
        <p:sp>
          <p:nvSpPr>
            <p:cNvPr id="15" name="Freeform 15"/>
            <p:cNvSpPr>
              <a:spLocks/>
            </p:cNvSpPr>
            <p:nvPr/>
          </p:nvSpPr>
          <p:spPr bwMode="auto">
            <a:xfrm>
              <a:off x="7869238" y="2684463"/>
              <a:ext cx="2562225" cy="889000"/>
            </a:xfrm>
            <a:custGeom>
              <a:avLst/>
              <a:gdLst>
                <a:gd name="T0" fmla="*/ 824 w 1614"/>
                <a:gd name="T1" fmla="*/ 560 h 560"/>
                <a:gd name="T2" fmla="*/ 0 w 1614"/>
                <a:gd name="T3" fmla="*/ 110 h 560"/>
                <a:gd name="T4" fmla="*/ 790 w 1614"/>
                <a:gd name="T5" fmla="*/ 0 h 560"/>
                <a:gd name="T6" fmla="*/ 1614 w 1614"/>
                <a:gd name="T7" fmla="*/ 449 h 560"/>
                <a:gd name="T8" fmla="*/ 824 w 1614"/>
                <a:gd name="T9" fmla="*/ 560 h 560"/>
              </a:gdLst>
              <a:ahLst/>
              <a:cxnLst>
                <a:cxn ang="0">
                  <a:pos x="T0" y="T1"/>
                </a:cxn>
                <a:cxn ang="0">
                  <a:pos x="T2" y="T3"/>
                </a:cxn>
                <a:cxn ang="0">
                  <a:pos x="T4" y="T5"/>
                </a:cxn>
                <a:cxn ang="0">
                  <a:pos x="T6" y="T7"/>
                </a:cxn>
                <a:cxn ang="0">
                  <a:pos x="T8" y="T9"/>
                </a:cxn>
              </a:cxnLst>
              <a:rect l="0" t="0" r="r" b="b"/>
              <a:pathLst>
                <a:path w="1614" h="560">
                  <a:moveTo>
                    <a:pt x="824" y="560"/>
                  </a:moveTo>
                  <a:lnTo>
                    <a:pt x="0" y="110"/>
                  </a:lnTo>
                  <a:lnTo>
                    <a:pt x="790" y="0"/>
                  </a:lnTo>
                  <a:lnTo>
                    <a:pt x="1614" y="449"/>
                  </a:lnTo>
                  <a:lnTo>
                    <a:pt x="824" y="56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9177338" y="3397250"/>
              <a:ext cx="1254125" cy="342900"/>
            </a:xfrm>
            <a:custGeom>
              <a:avLst/>
              <a:gdLst>
                <a:gd name="T0" fmla="*/ 790 w 790"/>
                <a:gd name="T1" fmla="*/ 0 h 216"/>
                <a:gd name="T2" fmla="*/ 790 w 790"/>
                <a:gd name="T3" fmla="*/ 106 h 216"/>
                <a:gd name="T4" fmla="*/ 0 w 790"/>
                <a:gd name="T5" fmla="*/ 216 h 216"/>
                <a:gd name="T6" fmla="*/ 0 w 790"/>
                <a:gd name="T7" fmla="*/ 111 h 216"/>
                <a:gd name="T8" fmla="*/ 790 w 790"/>
                <a:gd name="T9" fmla="*/ 0 h 216"/>
              </a:gdLst>
              <a:ahLst/>
              <a:cxnLst>
                <a:cxn ang="0">
                  <a:pos x="T0" y="T1"/>
                </a:cxn>
                <a:cxn ang="0">
                  <a:pos x="T2" y="T3"/>
                </a:cxn>
                <a:cxn ang="0">
                  <a:pos x="T4" y="T5"/>
                </a:cxn>
                <a:cxn ang="0">
                  <a:pos x="T6" y="T7"/>
                </a:cxn>
                <a:cxn ang="0">
                  <a:pos x="T8" y="T9"/>
                </a:cxn>
              </a:cxnLst>
              <a:rect l="0" t="0" r="r" b="b"/>
              <a:pathLst>
                <a:path w="790" h="216">
                  <a:moveTo>
                    <a:pt x="790" y="0"/>
                  </a:moveTo>
                  <a:lnTo>
                    <a:pt x="790" y="106"/>
                  </a:lnTo>
                  <a:lnTo>
                    <a:pt x="0" y="216"/>
                  </a:lnTo>
                  <a:lnTo>
                    <a:pt x="0" y="111"/>
                  </a:lnTo>
                  <a:lnTo>
                    <a:pt x="790" y="0"/>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7869238" y="2859088"/>
              <a:ext cx="1308100" cy="881063"/>
            </a:xfrm>
            <a:custGeom>
              <a:avLst/>
              <a:gdLst>
                <a:gd name="T0" fmla="*/ 824 w 824"/>
                <a:gd name="T1" fmla="*/ 555 h 555"/>
                <a:gd name="T2" fmla="*/ 0 w 824"/>
                <a:gd name="T3" fmla="*/ 106 h 555"/>
                <a:gd name="T4" fmla="*/ 0 w 824"/>
                <a:gd name="T5" fmla="*/ 0 h 555"/>
                <a:gd name="T6" fmla="*/ 824 w 824"/>
                <a:gd name="T7" fmla="*/ 450 h 555"/>
                <a:gd name="T8" fmla="*/ 824 w 824"/>
                <a:gd name="T9" fmla="*/ 555 h 555"/>
              </a:gdLst>
              <a:ahLst/>
              <a:cxnLst>
                <a:cxn ang="0">
                  <a:pos x="T0" y="T1"/>
                </a:cxn>
                <a:cxn ang="0">
                  <a:pos x="T2" y="T3"/>
                </a:cxn>
                <a:cxn ang="0">
                  <a:pos x="T4" y="T5"/>
                </a:cxn>
                <a:cxn ang="0">
                  <a:pos x="T6" y="T7"/>
                </a:cxn>
                <a:cxn ang="0">
                  <a:pos x="T8" y="T9"/>
                </a:cxn>
              </a:cxnLst>
              <a:rect l="0" t="0" r="r" b="b"/>
              <a:pathLst>
                <a:path w="824" h="555">
                  <a:moveTo>
                    <a:pt x="824" y="555"/>
                  </a:moveTo>
                  <a:lnTo>
                    <a:pt x="0" y="106"/>
                  </a:lnTo>
                  <a:lnTo>
                    <a:pt x="0" y="0"/>
                  </a:lnTo>
                  <a:lnTo>
                    <a:pt x="824" y="450"/>
                  </a:lnTo>
                  <a:lnTo>
                    <a:pt x="824" y="55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8" name="Freeform 18"/>
          <p:cNvSpPr>
            <a:spLocks noEditPoints="1"/>
          </p:cNvSpPr>
          <p:nvPr/>
        </p:nvSpPr>
        <p:spPr bwMode="auto">
          <a:xfrm>
            <a:off x="2295257" y="3970281"/>
            <a:ext cx="475060" cy="536972"/>
          </a:xfrm>
          <a:custGeom>
            <a:avLst/>
            <a:gdLst>
              <a:gd name="T0" fmla="*/ 53 w 166"/>
              <a:gd name="T1" fmla="*/ 147 h 188"/>
              <a:gd name="T2" fmla="*/ 39 w 166"/>
              <a:gd name="T3" fmla="*/ 113 h 188"/>
              <a:gd name="T4" fmla="*/ 31 w 166"/>
              <a:gd name="T5" fmla="*/ 85 h 188"/>
              <a:gd name="T6" fmla="*/ 83 w 166"/>
              <a:gd name="T7" fmla="*/ 32 h 188"/>
              <a:gd name="T8" fmla="*/ 135 w 166"/>
              <a:gd name="T9" fmla="*/ 85 h 188"/>
              <a:gd name="T10" fmla="*/ 126 w 166"/>
              <a:gd name="T11" fmla="*/ 113 h 188"/>
              <a:gd name="T12" fmla="*/ 113 w 166"/>
              <a:gd name="T13" fmla="*/ 141 h 188"/>
              <a:gd name="T14" fmla="*/ 83 w 166"/>
              <a:gd name="T15" fmla="*/ 52 h 188"/>
              <a:gd name="T16" fmla="*/ 52 w 166"/>
              <a:gd name="T17" fmla="*/ 84 h 188"/>
              <a:gd name="T18" fmla="*/ 83 w 166"/>
              <a:gd name="T19" fmla="*/ 115 h 188"/>
              <a:gd name="T20" fmla="*/ 114 w 166"/>
              <a:gd name="T21" fmla="*/ 84 h 188"/>
              <a:gd name="T22" fmla="*/ 83 w 166"/>
              <a:gd name="T23" fmla="*/ 52 h 188"/>
              <a:gd name="T24" fmla="*/ 71 w 166"/>
              <a:gd name="T25" fmla="*/ 89 h 188"/>
              <a:gd name="T26" fmla="*/ 80 w 166"/>
              <a:gd name="T27" fmla="*/ 100 h 188"/>
              <a:gd name="T28" fmla="*/ 95 w 166"/>
              <a:gd name="T29" fmla="*/ 74 h 188"/>
              <a:gd name="T30" fmla="*/ 83 w 166"/>
              <a:gd name="T31" fmla="*/ 16 h 188"/>
              <a:gd name="T32" fmla="*/ 83 w 166"/>
              <a:gd name="T33" fmla="*/ 0 h 188"/>
              <a:gd name="T34" fmla="*/ 49 w 166"/>
              <a:gd name="T35" fmla="*/ 25 h 188"/>
              <a:gd name="T36" fmla="*/ 41 w 166"/>
              <a:gd name="T37" fmla="*/ 11 h 188"/>
              <a:gd name="T38" fmla="*/ 11 w 166"/>
              <a:gd name="T39" fmla="*/ 42 h 188"/>
              <a:gd name="T40" fmla="*/ 25 w 166"/>
              <a:gd name="T41" fmla="*/ 50 h 188"/>
              <a:gd name="T42" fmla="*/ 0 w 166"/>
              <a:gd name="T43" fmla="*/ 84 h 188"/>
              <a:gd name="T44" fmla="*/ 16 w 166"/>
              <a:gd name="T45" fmla="*/ 84 h 188"/>
              <a:gd name="T46" fmla="*/ 124 w 166"/>
              <a:gd name="T47" fmla="*/ 11 h 188"/>
              <a:gd name="T48" fmla="*/ 116 w 166"/>
              <a:gd name="T49" fmla="*/ 25 h 188"/>
              <a:gd name="T50" fmla="*/ 155 w 166"/>
              <a:gd name="T51" fmla="*/ 42 h 188"/>
              <a:gd name="T52" fmla="*/ 141 w 166"/>
              <a:gd name="T53" fmla="*/ 50 h 188"/>
              <a:gd name="T54" fmla="*/ 150 w 166"/>
              <a:gd name="T55" fmla="*/ 84 h 188"/>
              <a:gd name="T56" fmla="*/ 166 w 166"/>
              <a:gd name="T57" fmla="*/ 84 h 188"/>
              <a:gd name="T58" fmla="*/ 101 w 166"/>
              <a:gd name="T59" fmla="*/ 151 h 188"/>
              <a:gd name="T60" fmla="*/ 60 w 166"/>
              <a:gd name="T61" fmla="*/ 163 h 188"/>
              <a:gd name="T62" fmla="*/ 56 w 166"/>
              <a:gd name="T63" fmla="*/ 169 h 188"/>
              <a:gd name="T64" fmla="*/ 62 w 166"/>
              <a:gd name="T65" fmla="*/ 176 h 188"/>
              <a:gd name="T66" fmla="*/ 65 w 166"/>
              <a:gd name="T67" fmla="*/ 176 h 188"/>
              <a:gd name="T68" fmla="*/ 101 w 166"/>
              <a:gd name="T69" fmla="*/ 166 h 188"/>
              <a:gd name="T70" fmla="*/ 101 w 166"/>
              <a:gd name="T71" fmla="*/ 165 h 188"/>
              <a:gd name="T72" fmla="*/ 103 w 166"/>
              <a:gd name="T73" fmla="*/ 165 h 188"/>
              <a:gd name="T74" fmla="*/ 110 w 166"/>
              <a:gd name="T75" fmla="*/ 172 h 188"/>
              <a:gd name="T76" fmla="*/ 105 w 166"/>
              <a:gd name="T77" fmla="*/ 179 h 188"/>
              <a:gd name="T78" fmla="*/ 70 w 166"/>
              <a:gd name="T7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188">
                <a:moveTo>
                  <a:pt x="53" y="147"/>
                </a:moveTo>
                <a:cubicBezTo>
                  <a:pt x="54" y="138"/>
                  <a:pt x="50" y="130"/>
                  <a:pt x="39" y="113"/>
                </a:cubicBezTo>
                <a:cubicBezTo>
                  <a:pt x="34" y="105"/>
                  <a:pt x="31" y="95"/>
                  <a:pt x="31" y="85"/>
                </a:cubicBezTo>
                <a:cubicBezTo>
                  <a:pt x="31" y="56"/>
                  <a:pt x="54" y="32"/>
                  <a:pt x="83" y="32"/>
                </a:cubicBezTo>
                <a:cubicBezTo>
                  <a:pt x="111" y="32"/>
                  <a:pt x="135" y="56"/>
                  <a:pt x="135" y="85"/>
                </a:cubicBezTo>
                <a:cubicBezTo>
                  <a:pt x="135" y="95"/>
                  <a:pt x="132" y="104"/>
                  <a:pt x="126" y="113"/>
                </a:cubicBezTo>
                <a:cubicBezTo>
                  <a:pt x="118" y="126"/>
                  <a:pt x="114" y="134"/>
                  <a:pt x="113" y="141"/>
                </a:cubicBezTo>
                <a:moveTo>
                  <a:pt x="83" y="52"/>
                </a:moveTo>
                <a:cubicBezTo>
                  <a:pt x="65" y="52"/>
                  <a:pt x="52" y="66"/>
                  <a:pt x="52" y="84"/>
                </a:cubicBezTo>
                <a:cubicBezTo>
                  <a:pt x="52" y="101"/>
                  <a:pt x="65" y="115"/>
                  <a:pt x="83" y="115"/>
                </a:cubicBezTo>
                <a:cubicBezTo>
                  <a:pt x="100" y="115"/>
                  <a:pt x="114" y="101"/>
                  <a:pt x="114" y="84"/>
                </a:cubicBezTo>
                <a:cubicBezTo>
                  <a:pt x="114" y="66"/>
                  <a:pt x="100" y="52"/>
                  <a:pt x="83" y="52"/>
                </a:cubicBezTo>
                <a:close/>
                <a:moveTo>
                  <a:pt x="71" y="89"/>
                </a:moveTo>
                <a:cubicBezTo>
                  <a:pt x="80" y="100"/>
                  <a:pt x="80" y="100"/>
                  <a:pt x="80" y="100"/>
                </a:cubicBezTo>
                <a:cubicBezTo>
                  <a:pt x="95" y="74"/>
                  <a:pt x="95" y="74"/>
                  <a:pt x="95" y="74"/>
                </a:cubicBezTo>
                <a:moveTo>
                  <a:pt x="83" y="16"/>
                </a:moveTo>
                <a:cubicBezTo>
                  <a:pt x="83" y="0"/>
                  <a:pt x="83" y="0"/>
                  <a:pt x="83" y="0"/>
                </a:cubicBezTo>
                <a:moveTo>
                  <a:pt x="49" y="25"/>
                </a:moveTo>
                <a:cubicBezTo>
                  <a:pt x="41" y="11"/>
                  <a:pt x="41" y="11"/>
                  <a:pt x="41" y="11"/>
                </a:cubicBezTo>
                <a:moveTo>
                  <a:pt x="11" y="42"/>
                </a:moveTo>
                <a:cubicBezTo>
                  <a:pt x="25" y="50"/>
                  <a:pt x="25" y="50"/>
                  <a:pt x="25" y="50"/>
                </a:cubicBezTo>
                <a:moveTo>
                  <a:pt x="0" y="84"/>
                </a:moveTo>
                <a:cubicBezTo>
                  <a:pt x="16" y="84"/>
                  <a:pt x="16" y="84"/>
                  <a:pt x="16" y="84"/>
                </a:cubicBezTo>
                <a:moveTo>
                  <a:pt x="124" y="11"/>
                </a:moveTo>
                <a:cubicBezTo>
                  <a:pt x="116" y="25"/>
                  <a:pt x="116" y="25"/>
                  <a:pt x="116" y="25"/>
                </a:cubicBezTo>
                <a:moveTo>
                  <a:pt x="155" y="42"/>
                </a:moveTo>
                <a:cubicBezTo>
                  <a:pt x="141" y="50"/>
                  <a:pt x="141" y="50"/>
                  <a:pt x="141" y="50"/>
                </a:cubicBezTo>
                <a:moveTo>
                  <a:pt x="150" y="84"/>
                </a:moveTo>
                <a:cubicBezTo>
                  <a:pt x="166" y="84"/>
                  <a:pt x="166" y="84"/>
                  <a:pt x="166" y="84"/>
                </a:cubicBezTo>
                <a:moveTo>
                  <a:pt x="101" y="151"/>
                </a:moveTo>
                <a:cubicBezTo>
                  <a:pt x="101" y="151"/>
                  <a:pt x="60" y="163"/>
                  <a:pt x="60" y="163"/>
                </a:cubicBezTo>
                <a:cubicBezTo>
                  <a:pt x="58" y="164"/>
                  <a:pt x="56" y="166"/>
                  <a:pt x="56" y="169"/>
                </a:cubicBezTo>
                <a:cubicBezTo>
                  <a:pt x="56" y="173"/>
                  <a:pt x="59" y="176"/>
                  <a:pt x="62" y="176"/>
                </a:cubicBezTo>
                <a:cubicBezTo>
                  <a:pt x="64" y="176"/>
                  <a:pt x="65" y="176"/>
                  <a:pt x="65" y="176"/>
                </a:cubicBezTo>
                <a:cubicBezTo>
                  <a:pt x="101" y="166"/>
                  <a:pt x="101" y="166"/>
                  <a:pt x="101" y="166"/>
                </a:cubicBezTo>
                <a:cubicBezTo>
                  <a:pt x="101" y="165"/>
                  <a:pt x="101" y="165"/>
                  <a:pt x="101" y="165"/>
                </a:cubicBezTo>
                <a:cubicBezTo>
                  <a:pt x="102" y="165"/>
                  <a:pt x="102" y="165"/>
                  <a:pt x="103" y="165"/>
                </a:cubicBezTo>
                <a:cubicBezTo>
                  <a:pt x="107" y="165"/>
                  <a:pt x="110" y="168"/>
                  <a:pt x="110" y="172"/>
                </a:cubicBezTo>
                <a:cubicBezTo>
                  <a:pt x="110" y="175"/>
                  <a:pt x="108" y="178"/>
                  <a:pt x="105" y="179"/>
                </a:cubicBezTo>
                <a:cubicBezTo>
                  <a:pt x="70" y="188"/>
                  <a:pt x="70" y="188"/>
                  <a:pt x="70" y="188"/>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noEditPoints="1"/>
          </p:cNvSpPr>
          <p:nvPr/>
        </p:nvSpPr>
        <p:spPr bwMode="auto">
          <a:xfrm>
            <a:off x="5196809" y="2889193"/>
            <a:ext cx="506016" cy="522685"/>
          </a:xfrm>
          <a:custGeom>
            <a:avLst/>
            <a:gdLst>
              <a:gd name="T0" fmla="*/ 66 w 177"/>
              <a:gd name="T1" fmla="*/ 19 h 183"/>
              <a:gd name="T2" fmla="*/ 155 w 177"/>
              <a:gd name="T3" fmla="*/ 73 h 183"/>
              <a:gd name="T4" fmla="*/ 177 w 177"/>
              <a:gd name="T5" fmla="*/ 117 h 183"/>
              <a:gd name="T6" fmla="*/ 159 w 177"/>
              <a:gd name="T7" fmla="*/ 117 h 183"/>
              <a:gd name="T8" fmla="*/ 159 w 177"/>
              <a:gd name="T9" fmla="*/ 148 h 183"/>
              <a:gd name="T10" fmla="*/ 149 w 177"/>
              <a:gd name="T11" fmla="*/ 157 h 183"/>
              <a:gd name="T12" fmla="*/ 129 w 177"/>
              <a:gd name="T13" fmla="*/ 157 h 183"/>
              <a:gd name="T14" fmla="*/ 129 w 177"/>
              <a:gd name="T15" fmla="*/ 183 h 183"/>
              <a:gd name="T16" fmla="*/ 48 w 177"/>
              <a:gd name="T17" fmla="*/ 183 h 183"/>
              <a:gd name="T18" fmla="*/ 48 w 177"/>
              <a:gd name="T19" fmla="*/ 156 h 183"/>
              <a:gd name="T20" fmla="*/ 39 w 177"/>
              <a:gd name="T21" fmla="*/ 138 h 183"/>
              <a:gd name="T22" fmla="*/ 99 w 177"/>
              <a:gd name="T23" fmla="*/ 83 h 183"/>
              <a:gd name="T24" fmla="*/ 99 w 177"/>
              <a:gd name="T25" fmla="*/ 70 h 183"/>
              <a:gd name="T26" fmla="*/ 85 w 177"/>
              <a:gd name="T27" fmla="*/ 65 h 183"/>
              <a:gd name="T28" fmla="*/ 83 w 177"/>
              <a:gd name="T29" fmla="*/ 60 h 183"/>
              <a:gd name="T30" fmla="*/ 89 w 177"/>
              <a:gd name="T31" fmla="*/ 46 h 183"/>
              <a:gd name="T32" fmla="*/ 80 w 177"/>
              <a:gd name="T33" fmla="*/ 37 h 183"/>
              <a:gd name="T34" fmla="*/ 66 w 177"/>
              <a:gd name="T35" fmla="*/ 43 h 183"/>
              <a:gd name="T36" fmla="*/ 61 w 177"/>
              <a:gd name="T37" fmla="*/ 41 h 183"/>
              <a:gd name="T38" fmla="*/ 56 w 177"/>
              <a:gd name="T39" fmla="*/ 27 h 183"/>
              <a:gd name="T40" fmla="*/ 44 w 177"/>
              <a:gd name="T41" fmla="*/ 27 h 183"/>
              <a:gd name="T42" fmla="*/ 38 w 177"/>
              <a:gd name="T43" fmla="*/ 41 h 183"/>
              <a:gd name="T44" fmla="*/ 33 w 177"/>
              <a:gd name="T45" fmla="*/ 43 h 183"/>
              <a:gd name="T46" fmla="*/ 19 w 177"/>
              <a:gd name="T47" fmla="*/ 37 h 183"/>
              <a:gd name="T48" fmla="*/ 10 w 177"/>
              <a:gd name="T49" fmla="*/ 46 h 183"/>
              <a:gd name="T50" fmla="*/ 16 w 177"/>
              <a:gd name="T51" fmla="*/ 60 h 183"/>
              <a:gd name="T52" fmla="*/ 14 w 177"/>
              <a:gd name="T53" fmla="*/ 65 h 183"/>
              <a:gd name="T54" fmla="*/ 0 w 177"/>
              <a:gd name="T55" fmla="*/ 70 h 183"/>
              <a:gd name="T56" fmla="*/ 0 w 177"/>
              <a:gd name="T57" fmla="*/ 83 h 183"/>
              <a:gd name="T58" fmla="*/ 14 w 177"/>
              <a:gd name="T59" fmla="*/ 88 h 183"/>
              <a:gd name="T60" fmla="*/ 16 w 177"/>
              <a:gd name="T61" fmla="*/ 93 h 183"/>
              <a:gd name="T62" fmla="*/ 10 w 177"/>
              <a:gd name="T63" fmla="*/ 107 h 183"/>
              <a:gd name="T64" fmla="*/ 19 w 177"/>
              <a:gd name="T65" fmla="*/ 116 h 183"/>
              <a:gd name="T66" fmla="*/ 33 w 177"/>
              <a:gd name="T67" fmla="*/ 110 h 183"/>
              <a:gd name="T68" fmla="*/ 38 w 177"/>
              <a:gd name="T69" fmla="*/ 112 h 183"/>
              <a:gd name="T70" fmla="*/ 44 w 177"/>
              <a:gd name="T71" fmla="*/ 126 h 183"/>
              <a:gd name="T72" fmla="*/ 56 w 177"/>
              <a:gd name="T73" fmla="*/ 126 h 183"/>
              <a:gd name="T74" fmla="*/ 61 w 177"/>
              <a:gd name="T75" fmla="*/ 112 h 183"/>
              <a:gd name="T76" fmla="*/ 66 w 177"/>
              <a:gd name="T77" fmla="*/ 110 h 183"/>
              <a:gd name="T78" fmla="*/ 80 w 177"/>
              <a:gd name="T79" fmla="*/ 116 h 183"/>
              <a:gd name="T80" fmla="*/ 89 w 177"/>
              <a:gd name="T81" fmla="*/ 107 h 183"/>
              <a:gd name="T82" fmla="*/ 83 w 177"/>
              <a:gd name="T83" fmla="*/ 93 h 183"/>
              <a:gd name="T84" fmla="*/ 85 w 177"/>
              <a:gd name="T85" fmla="*/ 88 h 183"/>
              <a:gd name="T86" fmla="*/ 99 w 177"/>
              <a:gd name="T87" fmla="*/ 83 h 183"/>
              <a:gd name="T88" fmla="*/ 50 w 177"/>
              <a:gd name="T89" fmla="*/ 56 h 183"/>
              <a:gd name="T90" fmla="*/ 29 w 177"/>
              <a:gd name="T91" fmla="*/ 76 h 183"/>
              <a:gd name="T92" fmla="*/ 50 w 177"/>
              <a:gd name="T93" fmla="*/ 97 h 183"/>
              <a:gd name="T94" fmla="*/ 71 w 177"/>
              <a:gd name="T95" fmla="*/ 76 h 183"/>
              <a:gd name="T96" fmla="*/ 50 w 177"/>
              <a:gd name="T97" fmla="*/ 56 h 183"/>
              <a:gd name="T98" fmla="*/ 129 w 177"/>
              <a:gd name="T99" fmla="*/ 157 h 183"/>
              <a:gd name="T100" fmla="*/ 118 w 177"/>
              <a:gd name="T101" fmla="*/ 15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 h="183">
                <a:moveTo>
                  <a:pt x="66" y="19"/>
                </a:moveTo>
                <a:cubicBezTo>
                  <a:pt x="164" y="0"/>
                  <a:pt x="155" y="73"/>
                  <a:pt x="155" y="73"/>
                </a:cubicBezTo>
                <a:cubicBezTo>
                  <a:pt x="177" y="117"/>
                  <a:pt x="177" y="117"/>
                  <a:pt x="177" y="117"/>
                </a:cubicBezTo>
                <a:cubicBezTo>
                  <a:pt x="159" y="117"/>
                  <a:pt x="159" y="117"/>
                  <a:pt x="159" y="117"/>
                </a:cubicBezTo>
                <a:cubicBezTo>
                  <a:pt x="159" y="148"/>
                  <a:pt x="159" y="148"/>
                  <a:pt x="159" y="148"/>
                </a:cubicBezTo>
                <a:cubicBezTo>
                  <a:pt x="159" y="153"/>
                  <a:pt x="154" y="157"/>
                  <a:pt x="149" y="157"/>
                </a:cubicBezTo>
                <a:cubicBezTo>
                  <a:pt x="129" y="157"/>
                  <a:pt x="129" y="157"/>
                  <a:pt x="129" y="157"/>
                </a:cubicBezTo>
                <a:cubicBezTo>
                  <a:pt x="129" y="183"/>
                  <a:pt x="129" y="183"/>
                  <a:pt x="129" y="183"/>
                </a:cubicBezTo>
                <a:moveTo>
                  <a:pt x="48" y="183"/>
                </a:moveTo>
                <a:cubicBezTo>
                  <a:pt x="48" y="156"/>
                  <a:pt x="48" y="156"/>
                  <a:pt x="48" y="156"/>
                </a:cubicBezTo>
                <a:cubicBezTo>
                  <a:pt x="39" y="138"/>
                  <a:pt x="39" y="138"/>
                  <a:pt x="39" y="138"/>
                </a:cubicBezTo>
                <a:moveTo>
                  <a:pt x="99" y="83"/>
                </a:moveTo>
                <a:cubicBezTo>
                  <a:pt x="99" y="70"/>
                  <a:pt x="99" y="70"/>
                  <a:pt x="99" y="70"/>
                </a:cubicBezTo>
                <a:cubicBezTo>
                  <a:pt x="85" y="65"/>
                  <a:pt x="85" y="65"/>
                  <a:pt x="85" y="65"/>
                </a:cubicBezTo>
                <a:cubicBezTo>
                  <a:pt x="84" y="63"/>
                  <a:pt x="84" y="61"/>
                  <a:pt x="83" y="60"/>
                </a:cubicBezTo>
                <a:cubicBezTo>
                  <a:pt x="89" y="46"/>
                  <a:pt x="89" y="46"/>
                  <a:pt x="89" y="46"/>
                </a:cubicBezTo>
                <a:cubicBezTo>
                  <a:pt x="80" y="37"/>
                  <a:pt x="80" y="37"/>
                  <a:pt x="80" y="37"/>
                </a:cubicBezTo>
                <a:cubicBezTo>
                  <a:pt x="66" y="43"/>
                  <a:pt x="66" y="43"/>
                  <a:pt x="66" y="43"/>
                </a:cubicBezTo>
                <a:cubicBezTo>
                  <a:pt x="65" y="42"/>
                  <a:pt x="63" y="42"/>
                  <a:pt x="61" y="41"/>
                </a:cubicBezTo>
                <a:cubicBezTo>
                  <a:pt x="56" y="27"/>
                  <a:pt x="56" y="27"/>
                  <a:pt x="56" y="27"/>
                </a:cubicBezTo>
                <a:cubicBezTo>
                  <a:pt x="44" y="27"/>
                  <a:pt x="44" y="27"/>
                  <a:pt x="44" y="27"/>
                </a:cubicBezTo>
                <a:cubicBezTo>
                  <a:pt x="38" y="41"/>
                  <a:pt x="38" y="41"/>
                  <a:pt x="38" y="41"/>
                </a:cubicBezTo>
                <a:cubicBezTo>
                  <a:pt x="36" y="42"/>
                  <a:pt x="35" y="42"/>
                  <a:pt x="33" y="43"/>
                </a:cubicBezTo>
                <a:cubicBezTo>
                  <a:pt x="19" y="37"/>
                  <a:pt x="19" y="37"/>
                  <a:pt x="19" y="37"/>
                </a:cubicBezTo>
                <a:cubicBezTo>
                  <a:pt x="10" y="46"/>
                  <a:pt x="10" y="46"/>
                  <a:pt x="10" y="46"/>
                </a:cubicBezTo>
                <a:cubicBezTo>
                  <a:pt x="16" y="60"/>
                  <a:pt x="16" y="60"/>
                  <a:pt x="16" y="60"/>
                </a:cubicBezTo>
                <a:cubicBezTo>
                  <a:pt x="16" y="61"/>
                  <a:pt x="15" y="63"/>
                  <a:pt x="14" y="65"/>
                </a:cubicBezTo>
                <a:cubicBezTo>
                  <a:pt x="0" y="70"/>
                  <a:pt x="0" y="70"/>
                  <a:pt x="0" y="70"/>
                </a:cubicBezTo>
                <a:cubicBezTo>
                  <a:pt x="0" y="83"/>
                  <a:pt x="0" y="83"/>
                  <a:pt x="0" y="83"/>
                </a:cubicBezTo>
                <a:cubicBezTo>
                  <a:pt x="14" y="88"/>
                  <a:pt x="14" y="88"/>
                  <a:pt x="14" y="88"/>
                </a:cubicBezTo>
                <a:cubicBezTo>
                  <a:pt x="15" y="90"/>
                  <a:pt x="16" y="91"/>
                  <a:pt x="16" y="93"/>
                </a:cubicBezTo>
                <a:cubicBezTo>
                  <a:pt x="10" y="107"/>
                  <a:pt x="10" y="107"/>
                  <a:pt x="10" y="107"/>
                </a:cubicBezTo>
                <a:cubicBezTo>
                  <a:pt x="19" y="116"/>
                  <a:pt x="19" y="116"/>
                  <a:pt x="19" y="116"/>
                </a:cubicBezTo>
                <a:cubicBezTo>
                  <a:pt x="33" y="110"/>
                  <a:pt x="33" y="110"/>
                  <a:pt x="33" y="110"/>
                </a:cubicBezTo>
                <a:cubicBezTo>
                  <a:pt x="35" y="110"/>
                  <a:pt x="36" y="111"/>
                  <a:pt x="38" y="112"/>
                </a:cubicBezTo>
                <a:cubicBezTo>
                  <a:pt x="44" y="126"/>
                  <a:pt x="44" y="126"/>
                  <a:pt x="44" y="126"/>
                </a:cubicBezTo>
                <a:cubicBezTo>
                  <a:pt x="56" y="126"/>
                  <a:pt x="56" y="126"/>
                  <a:pt x="56" y="126"/>
                </a:cubicBezTo>
                <a:cubicBezTo>
                  <a:pt x="61" y="112"/>
                  <a:pt x="61" y="112"/>
                  <a:pt x="61" y="112"/>
                </a:cubicBezTo>
                <a:cubicBezTo>
                  <a:pt x="63" y="111"/>
                  <a:pt x="65" y="110"/>
                  <a:pt x="66" y="110"/>
                </a:cubicBezTo>
                <a:cubicBezTo>
                  <a:pt x="80" y="116"/>
                  <a:pt x="80" y="116"/>
                  <a:pt x="80" y="116"/>
                </a:cubicBezTo>
                <a:cubicBezTo>
                  <a:pt x="89" y="107"/>
                  <a:pt x="89" y="107"/>
                  <a:pt x="89" y="107"/>
                </a:cubicBezTo>
                <a:cubicBezTo>
                  <a:pt x="83" y="93"/>
                  <a:pt x="83" y="93"/>
                  <a:pt x="83" y="93"/>
                </a:cubicBezTo>
                <a:cubicBezTo>
                  <a:pt x="84" y="91"/>
                  <a:pt x="84" y="90"/>
                  <a:pt x="85" y="88"/>
                </a:cubicBezTo>
                <a:lnTo>
                  <a:pt x="99" y="83"/>
                </a:lnTo>
                <a:close/>
                <a:moveTo>
                  <a:pt x="50" y="56"/>
                </a:moveTo>
                <a:cubicBezTo>
                  <a:pt x="38" y="56"/>
                  <a:pt x="29" y="65"/>
                  <a:pt x="29" y="76"/>
                </a:cubicBezTo>
                <a:cubicBezTo>
                  <a:pt x="29" y="88"/>
                  <a:pt x="38" y="97"/>
                  <a:pt x="50" y="97"/>
                </a:cubicBezTo>
                <a:cubicBezTo>
                  <a:pt x="61" y="97"/>
                  <a:pt x="71" y="88"/>
                  <a:pt x="71" y="76"/>
                </a:cubicBezTo>
                <a:cubicBezTo>
                  <a:pt x="71" y="65"/>
                  <a:pt x="61" y="56"/>
                  <a:pt x="50" y="56"/>
                </a:cubicBezTo>
                <a:close/>
                <a:moveTo>
                  <a:pt x="129" y="157"/>
                </a:moveTo>
                <a:cubicBezTo>
                  <a:pt x="118" y="157"/>
                  <a:pt x="118" y="157"/>
                  <a:pt x="118" y="15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noEditPoints="1"/>
          </p:cNvSpPr>
          <p:nvPr/>
        </p:nvSpPr>
        <p:spPr bwMode="auto">
          <a:xfrm>
            <a:off x="3694240" y="3548800"/>
            <a:ext cx="547688" cy="440531"/>
          </a:xfrm>
          <a:custGeom>
            <a:avLst/>
            <a:gdLst>
              <a:gd name="T0" fmla="*/ 192 w 192"/>
              <a:gd name="T1" fmla="*/ 154 h 154"/>
              <a:gd name="T2" fmla="*/ 0 w 192"/>
              <a:gd name="T3" fmla="*/ 154 h 154"/>
              <a:gd name="T4" fmla="*/ 46 w 192"/>
              <a:gd name="T5" fmla="*/ 113 h 154"/>
              <a:gd name="T6" fmla="*/ 20 w 192"/>
              <a:gd name="T7" fmla="*/ 113 h 154"/>
              <a:gd name="T8" fmla="*/ 20 w 192"/>
              <a:gd name="T9" fmla="*/ 154 h 154"/>
              <a:gd name="T10" fmla="*/ 46 w 192"/>
              <a:gd name="T11" fmla="*/ 154 h 154"/>
              <a:gd name="T12" fmla="*/ 46 w 192"/>
              <a:gd name="T13" fmla="*/ 113 h 154"/>
              <a:gd name="T14" fmla="*/ 88 w 192"/>
              <a:gd name="T15" fmla="*/ 72 h 154"/>
              <a:gd name="T16" fmla="*/ 62 w 192"/>
              <a:gd name="T17" fmla="*/ 72 h 154"/>
              <a:gd name="T18" fmla="*/ 62 w 192"/>
              <a:gd name="T19" fmla="*/ 154 h 154"/>
              <a:gd name="T20" fmla="*/ 88 w 192"/>
              <a:gd name="T21" fmla="*/ 154 h 154"/>
              <a:gd name="T22" fmla="*/ 88 w 192"/>
              <a:gd name="T23" fmla="*/ 72 h 154"/>
              <a:gd name="T24" fmla="*/ 130 w 192"/>
              <a:gd name="T25" fmla="*/ 90 h 154"/>
              <a:gd name="T26" fmla="*/ 103 w 192"/>
              <a:gd name="T27" fmla="*/ 90 h 154"/>
              <a:gd name="T28" fmla="*/ 103 w 192"/>
              <a:gd name="T29" fmla="*/ 154 h 154"/>
              <a:gd name="T30" fmla="*/ 130 w 192"/>
              <a:gd name="T31" fmla="*/ 154 h 154"/>
              <a:gd name="T32" fmla="*/ 130 w 192"/>
              <a:gd name="T33" fmla="*/ 90 h 154"/>
              <a:gd name="T34" fmla="*/ 171 w 192"/>
              <a:gd name="T35" fmla="*/ 48 h 154"/>
              <a:gd name="T36" fmla="*/ 145 w 192"/>
              <a:gd name="T37" fmla="*/ 48 h 154"/>
              <a:gd name="T38" fmla="*/ 145 w 192"/>
              <a:gd name="T39" fmla="*/ 154 h 154"/>
              <a:gd name="T40" fmla="*/ 171 w 192"/>
              <a:gd name="T41" fmla="*/ 154 h 154"/>
              <a:gd name="T42" fmla="*/ 171 w 192"/>
              <a:gd name="T43" fmla="*/ 48 h 154"/>
              <a:gd name="T44" fmla="*/ 33 w 192"/>
              <a:gd name="T45" fmla="*/ 67 h 154"/>
              <a:gd name="T46" fmla="*/ 26 w 192"/>
              <a:gd name="T47" fmla="*/ 75 h 154"/>
              <a:gd name="T48" fmla="*/ 33 w 192"/>
              <a:gd name="T49" fmla="*/ 83 h 154"/>
              <a:gd name="T50" fmla="*/ 41 w 192"/>
              <a:gd name="T51" fmla="*/ 75 h 154"/>
              <a:gd name="T52" fmla="*/ 33 w 192"/>
              <a:gd name="T53" fmla="*/ 67 h 154"/>
              <a:gd name="T54" fmla="*/ 75 w 192"/>
              <a:gd name="T55" fmla="*/ 28 h 154"/>
              <a:gd name="T56" fmla="*/ 67 w 192"/>
              <a:gd name="T57" fmla="*/ 35 h 154"/>
              <a:gd name="T58" fmla="*/ 75 w 192"/>
              <a:gd name="T59" fmla="*/ 43 h 154"/>
              <a:gd name="T60" fmla="*/ 82 w 192"/>
              <a:gd name="T61" fmla="*/ 35 h 154"/>
              <a:gd name="T62" fmla="*/ 75 w 192"/>
              <a:gd name="T63" fmla="*/ 28 h 154"/>
              <a:gd name="T64" fmla="*/ 116 w 192"/>
              <a:gd name="T65" fmla="*/ 48 h 154"/>
              <a:gd name="T66" fmla="*/ 109 w 192"/>
              <a:gd name="T67" fmla="*/ 55 h 154"/>
              <a:gd name="T68" fmla="*/ 116 w 192"/>
              <a:gd name="T69" fmla="*/ 63 h 154"/>
              <a:gd name="T70" fmla="*/ 124 w 192"/>
              <a:gd name="T71" fmla="*/ 55 h 154"/>
              <a:gd name="T72" fmla="*/ 116 w 192"/>
              <a:gd name="T73" fmla="*/ 48 h 154"/>
              <a:gd name="T74" fmla="*/ 158 w 192"/>
              <a:gd name="T75" fmla="*/ 0 h 154"/>
              <a:gd name="T76" fmla="*/ 150 w 192"/>
              <a:gd name="T77" fmla="*/ 8 h 154"/>
              <a:gd name="T78" fmla="*/ 158 w 192"/>
              <a:gd name="T79" fmla="*/ 15 h 154"/>
              <a:gd name="T80" fmla="*/ 165 w 192"/>
              <a:gd name="T81" fmla="*/ 8 h 154"/>
              <a:gd name="T82" fmla="*/ 158 w 192"/>
              <a:gd name="T83" fmla="*/ 0 h 154"/>
              <a:gd name="T84" fmla="*/ 121 w 192"/>
              <a:gd name="T85" fmla="*/ 50 h 154"/>
              <a:gd name="T86" fmla="*/ 153 w 192"/>
              <a:gd name="T87" fmla="*/ 14 h 154"/>
              <a:gd name="T88" fmla="*/ 82 w 192"/>
              <a:gd name="T89" fmla="*/ 39 h 154"/>
              <a:gd name="T90" fmla="*/ 110 w 192"/>
              <a:gd name="T91" fmla="*/ 52 h 154"/>
              <a:gd name="T92" fmla="*/ 69 w 192"/>
              <a:gd name="T93" fmla="*/ 41 h 154"/>
              <a:gd name="T94" fmla="*/ 39 w 192"/>
              <a:gd name="T95"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54">
                <a:moveTo>
                  <a:pt x="192" y="154"/>
                </a:moveTo>
                <a:cubicBezTo>
                  <a:pt x="0" y="154"/>
                  <a:pt x="0" y="154"/>
                  <a:pt x="0" y="154"/>
                </a:cubicBezTo>
                <a:moveTo>
                  <a:pt x="46" y="113"/>
                </a:moveTo>
                <a:cubicBezTo>
                  <a:pt x="20" y="113"/>
                  <a:pt x="20" y="113"/>
                  <a:pt x="20" y="113"/>
                </a:cubicBezTo>
                <a:cubicBezTo>
                  <a:pt x="20" y="154"/>
                  <a:pt x="20" y="154"/>
                  <a:pt x="20" y="154"/>
                </a:cubicBezTo>
                <a:cubicBezTo>
                  <a:pt x="46" y="154"/>
                  <a:pt x="46" y="154"/>
                  <a:pt x="46" y="154"/>
                </a:cubicBezTo>
                <a:lnTo>
                  <a:pt x="46" y="113"/>
                </a:lnTo>
                <a:close/>
                <a:moveTo>
                  <a:pt x="88" y="72"/>
                </a:moveTo>
                <a:cubicBezTo>
                  <a:pt x="62" y="72"/>
                  <a:pt x="62" y="72"/>
                  <a:pt x="62" y="72"/>
                </a:cubicBezTo>
                <a:cubicBezTo>
                  <a:pt x="62" y="154"/>
                  <a:pt x="62" y="154"/>
                  <a:pt x="62" y="154"/>
                </a:cubicBezTo>
                <a:cubicBezTo>
                  <a:pt x="88" y="154"/>
                  <a:pt x="88" y="154"/>
                  <a:pt x="88" y="154"/>
                </a:cubicBezTo>
                <a:lnTo>
                  <a:pt x="88" y="72"/>
                </a:lnTo>
                <a:close/>
                <a:moveTo>
                  <a:pt x="130" y="90"/>
                </a:moveTo>
                <a:cubicBezTo>
                  <a:pt x="103" y="90"/>
                  <a:pt x="103" y="90"/>
                  <a:pt x="103" y="90"/>
                </a:cubicBezTo>
                <a:cubicBezTo>
                  <a:pt x="103" y="154"/>
                  <a:pt x="103" y="154"/>
                  <a:pt x="103" y="154"/>
                </a:cubicBezTo>
                <a:cubicBezTo>
                  <a:pt x="130" y="154"/>
                  <a:pt x="130" y="154"/>
                  <a:pt x="130" y="154"/>
                </a:cubicBezTo>
                <a:lnTo>
                  <a:pt x="130" y="90"/>
                </a:lnTo>
                <a:close/>
                <a:moveTo>
                  <a:pt x="171" y="48"/>
                </a:moveTo>
                <a:cubicBezTo>
                  <a:pt x="145" y="48"/>
                  <a:pt x="145" y="48"/>
                  <a:pt x="145" y="48"/>
                </a:cubicBezTo>
                <a:cubicBezTo>
                  <a:pt x="145" y="154"/>
                  <a:pt x="145" y="154"/>
                  <a:pt x="145" y="154"/>
                </a:cubicBezTo>
                <a:cubicBezTo>
                  <a:pt x="171" y="154"/>
                  <a:pt x="171" y="154"/>
                  <a:pt x="171" y="154"/>
                </a:cubicBezTo>
                <a:lnTo>
                  <a:pt x="171" y="48"/>
                </a:lnTo>
                <a:close/>
                <a:moveTo>
                  <a:pt x="33" y="67"/>
                </a:moveTo>
                <a:cubicBezTo>
                  <a:pt x="29" y="67"/>
                  <a:pt x="26" y="71"/>
                  <a:pt x="26" y="75"/>
                </a:cubicBezTo>
                <a:cubicBezTo>
                  <a:pt x="26" y="79"/>
                  <a:pt x="29" y="83"/>
                  <a:pt x="33" y="83"/>
                </a:cubicBezTo>
                <a:cubicBezTo>
                  <a:pt x="37" y="83"/>
                  <a:pt x="41" y="79"/>
                  <a:pt x="41" y="75"/>
                </a:cubicBezTo>
                <a:cubicBezTo>
                  <a:pt x="41" y="71"/>
                  <a:pt x="37" y="67"/>
                  <a:pt x="33" y="67"/>
                </a:cubicBezTo>
                <a:close/>
                <a:moveTo>
                  <a:pt x="75" y="28"/>
                </a:moveTo>
                <a:cubicBezTo>
                  <a:pt x="71" y="28"/>
                  <a:pt x="67" y="31"/>
                  <a:pt x="67" y="35"/>
                </a:cubicBezTo>
                <a:cubicBezTo>
                  <a:pt x="67" y="40"/>
                  <a:pt x="71" y="43"/>
                  <a:pt x="75" y="43"/>
                </a:cubicBezTo>
                <a:cubicBezTo>
                  <a:pt x="79" y="43"/>
                  <a:pt x="82" y="40"/>
                  <a:pt x="82" y="35"/>
                </a:cubicBezTo>
                <a:cubicBezTo>
                  <a:pt x="82" y="31"/>
                  <a:pt x="79" y="28"/>
                  <a:pt x="75" y="28"/>
                </a:cubicBezTo>
                <a:close/>
                <a:moveTo>
                  <a:pt x="116" y="48"/>
                </a:moveTo>
                <a:cubicBezTo>
                  <a:pt x="112" y="48"/>
                  <a:pt x="109" y="51"/>
                  <a:pt x="109" y="55"/>
                </a:cubicBezTo>
                <a:cubicBezTo>
                  <a:pt x="109" y="59"/>
                  <a:pt x="112" y="63"/>
                  <a:pt x="116" y="63"/>
                </a:cubicBezTo>
                <a:cubicBezTo>
                  <a:pt x="121" y="63"/>
                  <a:pt x="124" y="59"/>
                  <a:pt x="124" y="55"/>
                </a:cubicBezTo>
                <a:cubicBezTo>
                  <a:pt x="124" y="51"/>
                  <a:pt x="121" y="48"/>
                  <a:pt x="116" y="48"/>
                </a:cubicBezTo>
                <a:close/>
                <a:moveTo>
                  <a:pt x="158" y="0"/>
                </a:moveTo>
                <a:cubicBezTo>
                  <a:pt x="154" y="0"/>
                  <a:pt x="150" y="4"/>
                  <a:pt x="150" y="8"/>
                </a:cubicBezTo>
                <a:cubicBezTo>
                  <a:pt x="150" y="12"/>
                  <a:pt x="154" y="15"/>
                  <a:pt x="158" y="15"/>
                </a:cubicBezTo>
                <a:cubicBezTo>
                  <a:pt x="162" y="15"/>
                  <a:pt x="165" y="12"/>
                  <a:pt x="165" y="8"/>
                </a:cubicBezTo>
                <a:cubicBezTo>
                  <a:pt x="165" y="4"/>
                  <a:pt x="162" y="0"/>
                  <a:pt x="158" y="0"/>
                </a:cubicBezTo>
                <a:close/>
                <a:moveTo>
                  <a:pt x="121" y="50"/>
                </a:moveTo>
                <a:cubicBezTo>
                  <a:pt x="153" y="14"/>
                  <a:pt x="153" y="14"/>
                  <a:pt x="153" y="14"/>
                </a:cubicBezTo>
                <a:moveTo>
                  <a:pt x="82" y="39"/>
                </a:moveTo>
                <a:cubicBezTo>
                  <a:pt x="110" y="52"/>
                  <a:pt x="110" y="52"/>
                  <a:pt x="110" y="52"/>
                </a:cubicBezTo>
                <a:moveTo>
                  <a:pt x="69" y="41"/>
                </a:moveTo>
                <a:cubicBezTo>
                  <a:pt x="39" y="70"/>
                  <a:pt x="39" y="70"/>
                  <a:pt x="39" y="7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noEditPoints="1"/>
          </p:cNvSpPr>
          <p:nvPr/>
        </p:nvSpPr>
        <p:spPr bwMode="auto">
          <a:xfrm>
            <a:off x="6741051" y="2381987"/>
            <a:ext cx="394097" cy="464344"/>
          </a:xfrm>
          <a:custGeom>
            <a:avLst/>
            <a:gdLst>
              <a:gd name="T0" fmla="*/ 331 w 331"/>
              <a:gd name="T1" fmla="*/ 161 h 390"/>
              <a:gd name="T2" fmla="*/ 331 w 331"/>
              <a:gd name="T3" fmla="*/ 390 h 390"/>
              <a:gd name="T4" fmla="*/ 0 w 331"/>
              <a:gd name="T5" fmla="*/ 390 h 390"/>
              <a:gd name="T6" fmla="*/ 0 w 331"/>
              <a:gd name="T7" fmla="*/ 161 h 390"/>
              <a:gd name="T8" fmla="*/ 331 w 331"/>
              <a:gd name="T9" fmla="*/ 390 h 390"/>
              <a:gd name="T10" fmla="*/ 166 w 331"/>
              <a:gd name="T11" fmla="*/ 274 h 390"/>
              <a:gd name="T12" fmla="*/ 0 w 331"/>
              <a:gd name="T13" fmla="*/ 390 h 390"/>
              <a:gd name="T14" fmla="*/ 331 w 331"/>
              <a:gd name="T15" fmla="*/ 161 h 390"/>
              <a:gd name="T16" fmla="*/ 221 w 331"/>
              <a:gd name="T17" fmla="*/ 277 h 390"/>
              <a:gd name="T18" fmla="*/ 0 w 331"/>
              <a:gd name="T19" fmla="*/ 161 h 390"/>
              <a:gd name="T20" fmla="*/ 113 w 331"/>
              <a:gd name="T21" fmla="*/ 277 h 390"/>
              <a:gd name="T22" fmla="*/ 290 w 331"/>
              <a:gd name="T23" fmla="*/ 154 h 390"/>
              <a:gd name="T24" fmla="*/ 290 w 331"/>
              <a:gd name="T25" fmla="*/ 72 h 390"/>
              <a:gd name="T26" fmla="*/ 218 w 331"/>
              <a:gd name="T27" fmla="*/ 0 h 390"/>
              <a:gd name="T28" fmla="*/ 41 w 331"/>
              <a:gd name="T29" fmla="*/ 0 h 390"/>
              <a:gd name="T30" fmla="*/ 41 w 331"/>
              <a:gd name="T31" fmla="*/ 154 h 390"/>
              <a:gd name="T32" fmla="*/ 290 w 331"/>
              <a:gd name="T33" fmla="*/ 72 h 390"/>
              <a:gd name="T34" fmla="*/ 218 w 331"/>
              <a:gd name="T35" fmla="*/ 0 h 390"/>
              <a:gd name="T36" fmla="*/ 218 w 331"/>
              <a:gd name="T37" fmla="*/ 72 h 390"/>
              <a:gd name="T38" fmla="*/ 290 w 331"/>
              <a:gd name="T39" fmla="*/ 72 h 390"/>
              <a:gd name="T40" fmla="*/ 110 w 331"/>
              <a:gd name="T41" fmla="*/ 113 h 390"/>
              <a:gd name="T42" fmla="*/ 77 w 331"/>
              <a:gd name="T43" fmla="*/ 113 h 390"/>
              <a:gd name="T44" fmla="*/ 245 w 331"/>
              <a:gd name="T45" fmla="*/ 113 h 390"/>
              <a:gd name="T46" fmla="*/ 146 w 331"/>
              <a:gd name="T47" fmla="*/ 113 h 390"/>
              <a:gd name="T48" fmla="*/ 77 w 331"/>
              <a:gd name="T49" fmla="*/ 149 h 390"/>
              <a:gd name="T50" fmla="*/ 170 w 331"/>
              <a:gd name="T51" fmla="*/ 149 h 390"/>
              <a:gd name="T52" fmla="*/ 245 w 331"/>
              <a:gd name="T53" fmla="*/ 149 h 390"/>
              <a:gd name="T54" fmla="*/ 209 w 331"/>
              <a:gd name="T55" fmla="*/ 14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1" h="390">
                <a:moveTo>
                  <a:pt x="331" y="161"/>
                </a:moveTo>
                <a:lnTo>
                  <a:pt x="331" y="390"/>
                </a:lnTo>
                <a:lnTo>
                  <a:pt x="0" y="390"/>
                </a:lnTo>
                <a:lnTo>
                  <a:pt x="0" y="161"/>
                </a:lnTo>
                <a:moveTo>
                  <a:pt x="331" y="390"/>
                </a:moveTo>
                <a:lnTo>
                  <a:pt x="166" y="274"/>
                </a:lnTo>
                <a:lnTo>
                  <a:pt x="0" y="390"/>
                </a:lnTo>
                <a:moveTo>
                  <a:pt x="331" y="161"/>
                </a:moveTo>
                <a:lnTo>
                  <a:pt x="221" y="277"/>
                </a:lnTo>
                <a:moveTo>
                  <a:pt x="0" y="161"/>
                </a:moveTo>
                <a:lnTo>
                  <a:pt x="113" y="277"/>
                </a:lnTo>
                <a:moveTo>
                  <a:pt x="290" y="154"/>
                </a:moveTo>
                <a:lnTo>
                  <a:pt x="290" y="72"/>
                </a:lnTo>
                <a:moveTo>
                  <a:pt x="218" y="0"/>
                </a:moveTo>
                <a:lnTo>
                  <a:pt x="41" y="0"/>
                </a:lnTo>
                <a:lnTo>
                  <a:pt x="41" y="154"/>
                </a:lnTo>
                <a:moveTo>
                  <a:pt x="290" y="72"/>
                </a:moveTo>
                <a:lnTo>
                  <a:pt x="218" y="0"/>
                </a:lnTo>
                <a:lnTo>
                  <a:pt x="218" y="72"/>
                </a:lnTo>
                <a:lnTo>
                  <a:pt x="290" y="72"/>
                </a:lnTo>
                <a:moveTo>
                  <a:pt x="110" y="113"/>
                </a:moveTo>
                <a:lnTo>
                  <a:pt x="77" y="113"/>
                </a:lnTo>
                <a:moveTo>
                  <a:pt x="245" y="113"/>
                </a:moveTo>
                <a:lnTo>
                  <a:pt x="146" y="113"/>
                </a:lnTo>
                <a:moveTo>
                  <a:pt x="77" y="149"/>
                </a:moveTo>
                <a:lnTo>
                  <a:pt x="170" y="149"/>
                </a:lnTo>
                <a:moveTo>
                  <a:pt x="245" y="149"/>
                </a:moveTo>
                <a:lnTo>
                  <a:pt x="209" y="149"/>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3" name="CaixaDeTexto 2">
            <a:extLst>
              <a:ext uri="{FF2B5EF4-FFF2-40B4-BE49-F238E27FC236}">
                <a16:creationId xmlns:a16="http://schemas.microsoft.com/office/drawing/2014/main" id="{850951EA-2983-47A6-58B2-D0B1ABC20E31}"/>
              </a:ext>
            </a:extLst>
          </p:cNvPr>
          <p:cNvSpPr txBox="1"/>
          <p:nvPr/>
        </p:nvSpPr>
        <p:spPr>
          <a:xfrm>
            <a:off x="1516122" y="221753"/>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5" name="CaixaDeTexto 4">
            <a:extLst>
              <a:ext uri="{FF2B5EF4-FFF2-40B4-BE49-F238E27FC236}">
                <a16:creationId xmlns:a16="http://schemas.microsoft.com/office/drawing/2014/main" id="{1502B1CB-C8E2-7E5E-2D52-D98EE15E4D1D}"/>
              </a:ext>
            </a:extLst>
          </p:cNvPr>
          <p:cNvSpPr txBox="1"/>
          <p:nvPr/>
        </p:nvSpPr>
        <p:spPr>
          <a:xfrm>
            <a:off x="142259" y="2657318"/>
            <a:ext cx="2708211" cy="1384995"/>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V - cujo </a:t>
            </a:r>
            <a:r>
              <a:rPr lang="pt-BR" sz="1200" dirty="0">
                <a:solidFill>
                  <a:srgbClr val="FF0000"/>
                </a:solidFill>
                <a:latin typeface="Aharoni" panose="02010803020104030203" pitchFamily="2" charset="-79"/>
                <a:cs typeface="Aharoni" panose="02010803020104030203" pitchFamily="2" charset="-79"/>
              </a:rPr>
              <a:t>SÓCIO </a:t>
            </a:r>
            <a:r>
              <a:rPr lang="pt-BR" sz="1200" dirty="0">
                <a:latin typeface="Aharoni" panose="02010803020104030203" pitchFamily="2" charset="-79"/>
                <a:cs typeface="Aharoni" panose="02010803020104030203" pitchFamily="2" charset="-79"/>
              </a:rPr>
              <a:t>ou titular de fato ou de direito seja </a:t>
            </a:r>
            <a:r>
              <a:rPr lang="pt-BR" sz="1200" dirty="0">
                <a:solidFill>
                  <a:srgbClr val="FF0000"/>
                </a:solidFill>
                <a:latin typeface="Aharoni" panose="02010803020104030203" pitchFamily="2" charset="-79"/>
                <a:cs typeface="Aharoni" panose="02010803020104030203" pitchFamily="2" charset="-79"/>
              </a:rPr>
              <a:t>ADMINISTRADOR</a:t>
            </a:r>
            <a:r>
              <a:rPr lang="pt-BR" sz="1200" dirty="0">
                <a:latin typeface="Aharoni" panose="02010803020104030203" pitchFamily="2" charset="-79"/>
                <a:cs typeface="Aharoni" panose="02010803020104030203" pitchFamily="2" charset="-79"/>
              </a:rPr>
              <a:t> ou equiparado de outra pessoa jurídica com fins lucrativos, desde que a receita bruta global ultrapasse o limite de que trata o inciso II do </a:t>
            </a:r>
            <a:r>
              <a:rPr lang="pt-BR" sz="1200" i="1" dirty="0">
                <a:latin typeface="Aharoni" panose="02010803020104030203" pitchFamily="2" charset="-79"/>
                <a:cs typeface="Aharoni" panose="02010803020104030203" pitchFamily="2" charset="-79"/>
              </a:rPr>
              <a:t>caput</a:t>
            </a:r>
            <a:r>
              <a:rPr lang="pt-BR" sz="1200" b="1" dirty="0">
                <a:latin typeface="Aharoni" panose="02010803020104030203" pitchFamily="2" charset="-79"/>
                <a:cs typeface="Aharoni" panose="02010803020104030203" pitchFamily="2" charset="-79"/>
              </a:rPr>
              <a:t>;</a:t>
            </a:r>
            <a:endParaRPr lang="pt-BR" sz="1200" dirty="0">
              <a:latin typeface="Aharoni" panose="02010803020104030203" pitchFamily="2" charset="-79"/>
              <a:cs typeface="Aharoni" panose="02010803020104030203" pitchFamily="2" charset="-79"/>
            </a:endParaRPr>
          </a:p>
        </p:txBody>
      </p:sp>
      <p:sp>
        <p:nvSpPr>
          <p:cNvPr id="23" name="CaixaDeTexto 22">
            <a:extLst>
              <a:ext uri="{FF2B5EF4-FFF2-40B4-BE49-F238E27FC236}">
                <a16:creationId xmlns:a16="http://schemas.microsoft.com/office/drawing/2014/main" id="{D7582A15-19DB-821B-38A8-FF1304E9E584}"/>
              </a:ext>
            </a:extLst>
          </p:cNvPr>
          <p:cNvSpPr txBox="1"/>
          <p:nvPr/>
        </p:nvSpPr>
        <p:spPr>
          <a:xfrm>
            <a:off x="2850470" y="2506630"/>
            <a:ext cx="1628393" cy="577081"/>
          </a:xfrm>
          <a:prstGeom prst="rect">
            <a:avLst/>
          </a:prstGeom>
          <a:noFill/>
        </p:spPr>
        <p:txBody>
          <a:bodyPr wrap="square">
            <a:spAutoFit/>
          </a:bodyPr>
          <a:lstStyle/>
          <a:p>
            <a:r>
              <a:rPr lang="pt-BR" sz="1050" dirty="0">
                <a:latin typeface="Aharoni" panose="02010803020104030203" pitchFamily="2" charset="-79"/>
                <a:cs typeface="Aharoni" panose="02010803020104030203" pitchFamily="2" charset="-79"/>
              </a:rPr>
              <a:t>VI - constituída sob a forma de </a:t>
            </a:r>
            <a:r>
              <a:rPr lang="pt-BR" sz="1050" dirty="0">
                <a:solidFill>
                  <a:srgbClr val="FF0000"/>
                </a:solidFill>
                <a:latin typeface="Aharoni" panose="02010803020104030203" pitchFamily="2" charset="-79"/>
                <a:cs typeface="Aharoni" panose="02010803020104030203" pitchFamily="2" charset="-79"/>
              </a:rPr>
              <a:t>COOPERATIVAS</a:t>
            </a:r>
            <a:r>
              <a:rPr lang="pt-BR" sz="1050" dirty="0">
                <a:latin typeface="Aharoni" panose="02010803020104030203" pitchFamily="2" charset="-79"/>
                <a:cs typeface="Aharoni" panose="02010803020104030203" pitchFamily="2" charset="-79"/>
              </a:rPr>
              <a:t>...</a:t>
            </a:r>
          </a:p>
        </p:txBody>
      </p:sp>
      <p:sp>
        <p:nvSpPr>
          <p:cNvPr id="22" name="CaixaDeTexto 21">
            <a:extLst>
              <a:ext uri="{FF2B5EF4-FFF2-40B4-BE49-F238E27FC236}">
                <a16:creationId xmlns:a16="http://schemas.microsoft.com/office/drawing/2014/main" id="{66FE7A51-FCC8-B613-68B5-379C26C5B5D0}"/>
              </a:ext>
            </a:extLst>
          </p:cNvPr>
          <p:cNvSpPr txBox="1"/>
          <p:nvPr/>
        </p:nvSpPr>
        <p:spPr>
          <a:xfrm>
            <a:off x="4180593" y="1781986"/>
            <a:ext cx="1842511" cy="577081"/>
          </a:xfrm>
          <a:prstGeom prst="rect">
            <a:avLst/>
          </a:prstGeom>
          <a:noFill/>
        </p:spPr>
        <p:txBody>
          <a:bodyPr wrap="square">
            <a:spAutoFit/>
          </a:bodyPr>
          <a:lstStyle/>
          <a:p>
            <a:r>
              <a:rPr lang="pt-BR" sz="1050" dirty="0">
                <a:latin typeface="Aharoni" panose="02010803020104030203" pitchFamily="2" charset="-79"/>
                <a:cs typeface="Aharoni" panose="02010803020104030203" pitchFamily="2" charset="-79"/>
              </a:rPr>
              <a:t>VII - que participe do capital </a:t>
            </a:r>
            <a:r>
              <a:rPr lang="pt-BR" sz="1050" dirty="0">
                <a:solidFill>
                  <a:srgbClr val="FF0000"/>
                </a:solidFill>
                <a:latin typeface="Aharoni" panose="02010803020104030203" pitchFamily="2" charset="-79"/>
                <a:cs typeface="Aharoni" panose="02010803020104030203" pitchFamily="2" charset="-79"/>
              </a:rPr>
              <a:t>DE OUTRA PESSOA JURÍDICA</a:t>
            </a:r>
            <a:r>
              <a:rPr lang="pt-BR" sz="1050" dirty="0">
                <a:latin typeface="Aharoni" panose="02010803020104030203" pitchFamily="2" charset="-79"/>
                <a:cs typeface="Aharoni" panose="02010803020104030203" pitchFamily="2" charset="-79"/>
              </a:rPr>
              <a:t>;</a:t>
            </a:r>
          </a:p>
        </p:txBody>
      </p:sp>
      <p:sp>
        <p:nvSpPr>
          <p:cNvPr id="25" name="CaixaDeTexto 24">
            <a:extLst>
              <a:ext uri="{FF2B5EF4-FFF2-40B4-BE49-F238E27FC236}">
                <a16:creationId xmlns:a16="http://schemas.microsoft.com/office/drawing/2014/main" id="{4414550C-7BD9-F0C1-43E3-DA8C08A5FDBC}"/>
              </a:ext>
            </a:extLst>
          </p:cNvPr>
          <p:cNvSpPr txBox="1"/>
          <p:nvPr/>
        </p:nvSpPr>
        <p:spPr>
          <a:xfrm>
            <a:off x="6176717" y="1006696"/>
            <a:ext cx="2796779" cy="738664"/>
          </a:xfrm>
          <a:prstGeom prst="rect">
            <a:avLst/>
          </a:prstGeom>
          <a:noFill/>
        </p:spPr>
        <p:txBody>
          <a:bodyPr wrap="square">
            <a:spAutoFit/>
          </a:bodyPr>
          <a:lstStyle/>
          <a:p>
            <a:r>
              <a:rPr lang="pt-BR" sz="1050" dirty="0">
                <a:latin typeface="Aharoni" panose="02010803020104030203" pitchFamily="2" charset="-79"/>
                <a:cs typeface="Aharoni" panose="02010803020104030203" pitchFamily="2" charset="-79"/>
              </a:rPr>
              <a:t>XI - cujos titulares ou sócios guardem, cumulativamente, com o contratante do serviço, relação de pessoalidade, subordinação e habitualidade</a:t>
            </a:r>
          </a:p>
        </p:txBody>
      </p:sp>
    </p:spTree>
    <p:extLst>
      <p:ext uri="{BB962C8B-B14F-4D97-AF65-F5344CB8AC3E}">
        <p14:creationId xmlns:p14="http://schemas.microsoft.com/office/powerpoint/2010/main" val="3537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0951EA-2983-47A6-58B2-D0B1ABC20E31}"/>
              </a:ext>
            </a:extLst>
          </p:cNvPr>
          <p:cNvSpPr txBox="1"/>
          <p:nvPr/>
        </p:nvSpPr>
        <p:spPr>
          <a:xfrm>
            <a:off x="1500523" y="244053"/>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24" name="CaixaDeTexto 23">
            <a:extLst>
              <a:ext uri="{FF2B5EF4-FFF2-40B4-BE49-F238E27FC236}">
                <a16:creationId xmlns:a16="http://schemas.microsoft.com/office/drawing/2014/main" id="{8AECC603-6475-66AC-83F6-FC9906479A42}"/>
              </a:ext>
            </a:extLst>
          </p:cNvPr>
          <p:cNvSpPr txBox="1"/>
          <p:nvPr/>
        </p:nvSpPr>
        <p:spPr>
          <a:xfrm>
            <a:off x="398207" y="666958"/>
            <a:ext cx="8347587" cy="577081"/>
          </a:xfrm>
          <a:prstGeom prst="rect">
            <a:avLst/>
          </a:prstGeom>
          <a:noFill/>
        </p:spPr>
        <p:txBody>
          <a:bodyPr wrap="square">
            <a:spAutoFit/>
          </a:bodyPr>
          <a:lstStyle/>
          <a:p>
            <a:pPr algn="just"/>
            <a:r>
              <a:rPr lang="pt-BR" sz="1050" dirty="0">
                <a:latin typeface="Aharoni" panose="02010803020104030203" pitchFamily="2" charset="-79"/>
                <a:cs typeface="Aharoni" panose="02010803020104030203" pitchFamily="2" charset="-79"/>
              </a:rPr>
              <a:t>§ 7</a:t>
            </a:r>
            <a:r>
              <a:rPr lang="pt-BR" sz="1050" u="sng" baseline="30000" dirty="0">
                <a:latin typeface="Aharoni" panose="02010803020104030203" pitchFamily="2" charset="-79"/>
                <a:cs typeface="Aharoni" panose="02010803020104030203" pitchFamily="2" charset="-79"/>
              </a:rPr>
              <a:t>o</a:t>
            </a:r>
            <a:r>
              <a:rPr lang="pt-BR" sz="1050" dirty="0">
                <a:latin typeface="Aharoni" panose="02010803020104030203" pitchFamily="2" charset="-79"/>
                <a:cs typeface="Aharoni" panose="02010803020104030203" pitchFamily="2" charset="-79"/>
              </a:rPr>
              <a:t>  Observado o disposto no § 2</a:t>
            </a:r>
            <a:r>
              <a:rPr lang="pt-BR" sz="1050" u="sng" baseline="30000" dirty="0">
                <a:latin typeface="Aharoni" panose="02010803020104030203" pitchFamily="2" charset="-79"/>
                <a:cs typeface="Aharoni" panose="02010803020104030203" pitchFamily="2" charset="-79"/>
              </a:rPr>
              <a:t>o</a:t>
            </a:r>
            <a:r>
              <a:rPr lang="pt-BR" sz="1050" dirty="0">
                <a:latin typeface="Aharoni" panose="02010803020104030203" pitchFamily="2" charset="-79"/>
                <a:cs typeface="Aharoni" panose="02010803020104030203" pitchFamily="2" charset="-79"/>
              </a:rPr>
              <a:t> deste artigo, no caso de início de atividades, a </a:t>
            </a:r>
            <a:r>
              <a:rPr lang="pt-BR" sz="1050" dirty="0">
                <a:solidFill>
                  <a:srgbClr val="FF0000"/>
                </a:solidFill>
                <a:latin typeface="Aharoni" panose="02010803020104030203" pitchFamily="2" charset="-79"/>
                <a:cs typeface="Aharoni" panose="02010803020104030203" pitchFamily="2" charset="-79"/>
              </a:rPr>
              <a:t>MICROEMPRESA QUE, NO ANO-CALENDÁRIO, EXCEDER O LIMITE DE RECEITA BRUTA ANUAL </a:t>
            </a:r>
            <a:r>
              <a:rPr lang="pt-BR" sz="1050" dirty="0">
                <a:latin typeface="Aharoni" panose="02010803020104030203" pitchFamily="2" charset="-79"/>
                <a:cs typeface="Aharoni" panose="02010803020104030203" pitchFamily="2" charset="-79"/>
              </a:rPr>
              <a:t>previsto no inciso I do </a:t>
            </a:r>
            <a:r>
              <a:rPr lang="pt-BR" sz="1050" b="1" dirty="0">
                <a:latin typeface="Aharoni" panose="02010803020104030203" pitchFamily="2" charset="-79"/>
                <a:cs typeface="Aharoni" panose="02010803020104030203" pitchFamily="2" charset="-79"/>
              </a:rPr>
              <a:t>caput</a:t>
            </a:r>
            <a:r>
              <a:rPr lang="pt-BR" sz="1050" dirty="0">
                <a:latin typeface="Aharoni" panose="02010803020104030203" pitchFamily="2" charset="-79"/>
                <a:cs typeface="Aharoni" panose="02010803020104030203" pitchFamily="2" charset="-79"/>
              </a:rPr>
              <a:t> deste artigo </a:t>
            </a:r>
            <a:r>
              <a:rPr lang="pt-BR" sz="1050" dirty="0">
                <a:solidFill>
                  <a:srgbClr val="FF0000"/>
                </a:solidFill>
                <a:latin typeface="Aharoni" panose="02010803020104030203" pitchFamily="2" charset="-79"/>
                <a:cs typeface="Aharoni" panose="02010803020104030203" pitchFamily="2" charset="-79"/>
              </a:rPr>
              <a:t>PASSA, NO ANO-CALENDÁRIO SEGUINTE, À CONDIÇÃO DE EMPRESA DE PEQUENO PORTE</a:t>
            </a:r>
            <a:r>
              <a:rPr lang="pt-BR" sz="1050" dirty="0">
                <a:latin typeface="Aharoni" panose="02010803020104030203" pitchFamily="2" charset="-79"/>
                <a:cs typeface="Aharoni" panose="02010803020104030203" pitchFamily="2" charset="-79"/>
              </a:rPr>
              <a:t>.</a:t>
            </a:r>
          </a:p>
        </p:txBody>
      </p:sp>
      <p:sp>
        <p:nvSpPr>
          <p:cNvPr id="31" name="CaixaDeTexto 30">
            <a:extLst>
              <a:ext uri="{FF2B5EF4-FFF2-40B4-BE49-F238E27FC236}">
                <a16:creationId xmlns:a16="http://schemas.microsoft.com/office/drawing/2014/main" id="{C1D1C789-5DC0-D45F-0810-5D5522DC44EF}"/>
              </a:ext>
            </a:extLst>
          </p:cNvPr>
          <p:cNvSpPr txBox="1"/>
          <p:nvPr/>
        </p:nvSpPr>
        <p:spPr>
          <a:xfrm>
            <a:off x="398206" y="1593490"/>
            <a:ext cx="8288594" cy="577081"/>
          </a:xfrm>
          <a:prstGeom prst="rect">
            <a:avLst/>
          </a:prstGeom>
          <a:noFill/>
        </p:spPr>
        <p:txBody>
          <a:bodyPr wrap="square">
            <a:spAutoFit/>
          </a:bodyPr>
          <a:lstStyle/>
          <a:p>
            <a:pPr algn="just"/>
            <a:r>
              <a:rPr lang="pt-BR" sz="1050" dirty="0">
                <a:latin typeface="Aharoni" panose="02010803020104030203" pitchFamily="2" charset="-79"/>
                <a:cs typeface="Aharoni" panose="02010803020104030203" pitchFamily="2" charset="-79"/>
              </a:rPr>
              <a:t>§ 8</a:t>
            </a:r>
            <a:r>
              <a:rPr lang="pt-BR" sz="1050" u="sng" baseline="30000" dirty="0">
                <a:latin typeface="Aharoni" panose="02010803020104030203" pitchFamily="2" charset="-79"/>
                <a:cs typeface="Aharoni" panose="02010803020104030203" pitchFamily="2" charset="-79"/>
              </a:rPr>
              <a:t>o</a:t>
            </a:r>
            <a:r>
              <a:rPr lang="pt-BR" sz="1050" dirty="0">
                <a:latin typeface="Aharoni" panose="02010803020104030203" pitchFamily="2" charset="-79"/>
                <a:cs typeface="Aharoni" panose="02010803020104030203" pitchFamily="2" charset="-79"/>
              </a:rPr>
              <a:t>  Observado o disposto no § 2</a:t>
            </a:r>
            <a:r>
              <a:rPr lang="pt-BR" sz="1050" u="sng" baseline="30000" dirty="0">
                <a:latin typeface="Aharoni" panose="02010803020104030203" pitchFamily="2" charset="-79"/>
                <a:cs typeface="Aharoni" panose="02010803020104030203" pitchFamily="2" charset="-79"/>
              </a:rPr>
              <a:t>o</a:t>
            </a:r>
            <a:r>
              <a:rPr lang="pt-BR" sz="1050" dirty="0">
                <a:latin typeface="Aharoni" panose="02010803020104030203" pitchFamily="2" charset="-79"/>
                <a:cs typeface="Aharoni" panose="02010803020104030203" pitchFamily="2" charset="-79"/>
              </a:rPr>
              <a:t> deste artigo, no caso de início de atividades, a empresa de pequeno porte que, no ano-calendário, não ultrapassar o limite de receita bruta anual previsto no inciso I do </a:t>
            </a:r>
            <a:r>
              <a:rPr lang="pt-BR" sz="1050" b="1" dirty="0">
                <a:latin typeface="Aharoni" panose="02010803020104030203" pitchFamily="2" charset="-79"/>
                <a:cs typeface="Aharoni" panose="02010803020104030203" pitchFamily="2" charset="-79"/>
              </a:rPr>
              <a:t>caput</a:t>
            </a:r>
            <a:r>
              <a:rPr lang="pt-BR" sz="1050" dirty="0">
                <a:latin typeface="Aharoni" panose="02010803020104030203" pitchFamily="2" charset="-79"/>
                <a:cs typeface="Aharoni" panose="02010803020104030203" pitchFamily="2" charset="-79"/>
              </a:rPr>
              <a:t> deste artigo passa, no ano-calendário seguinte, à condição de microempresa.</a:t>
            </a:r>
          </a:p>
        </p:txBody>
      </p:sp>
      <p:sp>
        <p:nvSpPr>
          <p:cNvPr id="33" name="CaixaDeTexto 32">
            <a:extLst>
              <a:ext uri="{FF2B5EF4-FFF2-40B4-BE49-F238E27FC236}">
                <a16:creationId xmlns:a16="http://schemas.microsoft.com/office/drawing/2014/main" id="{67DE5149-2A5E-2683-2EEA-895AA755CD85}"/>
              </a:ext>
            </a:extLst>
          </p:cNvPr>
          <p:cNvSpPr txBox="1"/>
          <p:nvPr/>
        </p:nvSpPr>
        <p:spPr>
          <a:xfrm>
            <a:off x="398207" y="2362925"/>
            <a:ext cx="8083320" cy="738664"/>
          </a:xfrm>
          <a:prstGeom prst="rect">
            <a:avLst/>
          </a:prstGeom>
          <a:noFill/>
        </p:spPr>
        <p:txBody>
          <a:bodyPr wrap="square">
            <a:spAutoFit/>
          </a:bodyPr>
          <a:lstStyle/>
          <a:p>
            <a:pPr algn="just"/>
            <a:r>
              <a:rPr lang="pt-BR" sz="1050" dirty="0">
                <a:latin typeface="Aharoni" panose="02010803020104030203" pitchFamily="2" charset="-79"/>
                <a:cs typeface="Aharoni" panose="02010803020104030203" pitchFamily="2" charset="-79"/>
              </a:rPr>
              <a:t>§ 9</a:t>
            </a:r>
            <a:r>
              <a:rPr lang="pt-BR" sz="1050" strike="sngStrike" dirty="0">
                <a:latin typeface="Aharoni" panose="02010803020104030203" pitchFamily="2" charset="-79"/>
                <a:cs typeface="Aharoni" panose="02010803020104030203" pitchFamily="2" charset="-79"/>
              </a:rPr>
              <a:t>º</a:t>
            </a:r>
            <a:r>
              <a:rPr lang="pt-BR" sz="1050" dirty="0">
                <a:latin typeface="Aharoni" panose="02010803020104030203" pitchFamily="2" charset="-79"/>
                <a:cs typeface="Aharoni" panose="02010803020104030203" pitchFamily="2" charset="-79"/>
              </a:rPr>
              <a:t>  A </a:t>
            </a:r>
            <a:r>
              <a:rPr lang="pt-BR" sz="1050" dirty="0">
                <a:solidFill>
                  <a:srgbClr val="FF0000"/>
                </a:solidFill>
                <a:latin typeface="Aharoni" panose="02010803020104030203" pitchFamily="2" charset="-79"/>
                <a:cs typeface="Aharoni" panose="02010803020104030203" pitchFamily="2" charset="-79"/>
              </a:rPr>
              <a:t>EMPRESA DE PEQUENO PORTE QUE, NO ANO-CALENDÁRIO, EXCEDER O LIMITE DE RECEITA BRUTA ANUAL </a:t>
            </a:r>
            <a:r>
              <a:rPr lang="pt-BR" sz="1050" dirty="0">
                <a:latin typeface="Aharoni" panose="02010803020104030203" pitchFamily="2" charset="-79"/>
                <a:cs typeface="Aharoni" panose="02010803020104030203" pitchFamily="2" charset="-79"/>
              </a:rPr>
              <a:t>previsto no inciso II do </a:t>
            </a:r>
            <a:r>
              <a:rPr lang="pt-BR" sz="1050" b="1" dirty="0">
                <a:latin typeface="Aharoni" panose="02010803020104030203" pitchFamily="2" charset="-79"/>
                <a:cs typeface="Aharoni" panose="02010803020104030203" pitchFamily="2" charset="-79"/>
              </a:rPr>
              <a:t>caput </a:t>
            </a:r>
            <a:r>
              <a:rPr lang="pt-BR" sz="1050" dirty="0">
                <a:latin typeface="Aharoni" panose="02010803020104030203" pitchFamily="2" charset="-79"/>
                <a:cs typeface="Aharoni" panose="02010803020104030203" pitchFamily="2" charset="-79"/>
              </a:rPr>
              <a:t>deste artigo </a:t>
            </a:r>
            <a:r>
              <a:rPr lang="pt-BR" sz="1050" dirty="0">
                <a:solidFill>
                  <a:srgbClr val="FF0000"/>
                </a:solidFill>
                <a:latin typeface="Aharoni" panose="02010803020104030203" pitchFamily="2" charset="-79"/>
                <a:cs typeface="Aharoni" panose="02010803020104030203" pitchFamily="2" charset="-79"/>
              </a:rPr>
              <a:t>FICA EXCLUÍDA</a:t>
            </a:r>
            <a:r>
              <a:rPr lang="pt-BR" sz="1050" dirty="0">
                <a:latin typeface="Aharoni" panose="02010803020104030203" pitchFamily="2" charset="-79"/>
                <a:cs typeface="Aharoni" panose="02010803020104030203" pitchFamily="2" charset="-79"/>
              </a:rPr>
              <a:t>, no </a:t>
            </a:r>
            <a:r>
              <a:rPr lang="pt-BR" sz="1050" dirty="0">
                <a:solidFill>
                  <a:srgbClr val="FF0000"/>
                </a:solidFill>
                <a:latin typeface="Aharoni" panose="02010803020104030203" pitchFamily="2" charset="-79"/>
                <a:cs typeface="Aharoni" panose="02010803020104030203" pitchFamily="2" charset="-79"/>
              </a:rPr>
              <a:t>MÊS SUBSEQUENTE À OCORRÊNCIA DO EXCESSO, DO TRATAMENTO JURÍDICO DIFERENCIADO </a:t>
            </a:r>
            <a:r>
              <a:rPr lang="pt-BR" sz="1050" dirty="0">
                <a:latin typeface="Aharoni" panose="02010803020104030203" pitchFamily="2" charset="-79"/>
                <a:cs typeface="Aharoni" panose="02010803020104030203" pitchFamily="2" charset="-79"/>
              </a:rPr>
              <a:t>previsto nesta Lei Complementar, incluído o regime de que trata o </a:t>
            </a:r>
            <a:r>
              <a:rPr lang="pt-BR" sz="1050" dirty="0">
                <a:latin typeface="Aharoni" panose="02010803020104030203" pitchFamily="2" charset="-79"/>
                <a:cs typeface="Aharoni" panose="02010803020104030203" pitchFamily="2" charset="-79"/>
                <a:hlinkClick r:id="rId2"/>
              </a:rPr>
              <a:t>art. 12</a:t>
            </a:r>
            <a:r>
              <a:rPr lang="pt-BR" sz="1050" dirty="0">
                <a:latin typeface="Aharoni" panose="02010803020104030203" pitchFamily="2" charset="-79"/>
                <a:cs typeface="Aharoni" panose="02010803020104030203" pitchFamily="2" charset="-79"/>
              </a:rPr>
              <a:t>, </a:t>
            </a:r>
            <a:r>
              <a:rPr lang="pt-BR" sz="1050" dirty="0">
                <a:solidFill>
                  <a:srgbClr val="FF0000"/>
                </a:solidFill>
                <a:latin typeface="Aharoni" panose="02010803020104030203" pitchFamily="2" charset="-79"/>
                <a:cs typeface="Aharoni" panose="02010803020104030203" pitchFamily="2" charset="-79"/>
              </a:rPr>
              <a:t>PARA TODOS OS EFEITOS LEGAIS</a:t>
            </a:r>
            <a:r>
              <a:rPr lang="pt-BR" sz="1050" dirty="0">
                <a:latin typeface="Aharoni" panose="02010803020104030203" pitchFamily="2" charset="-79"/>
                <a:cs typeface="Aharoni" panose="02010803020104030203" pitchFamily="2" charset="-79"/>
              </a:rPr>
              <a:t>, ressalvado o disposto nos §§ 9</a:t>
            </a:r>
            <a:r>
              <a:rPr lang="pt-BR" sz="1050" u="sng" baseline="30000" dirty="0">
                <a:latin typeface="Aharoni" panose="02010803020104030203" pitchFamily="2" charset="-79"/>
                <a:cs typeface="Aharoni" panose="02010803020104030203" pitchFamily="2" charset="-79"/>
              </a:rPr>
              <a:t>o</a:t>
            </a:r>
            <a:r>
              <a:rPr lang="pt-BR" sz="1050" dirty="0">
                <a:latin typeface="Aharoni" panose="02010803020104030203" pitchFamily="2" charset="-79"/>
                <a:cs typeface="Aharoni" panose="02010803020104030203" pitchFamily="2" charset="-79"/>
              </a:rPr>
              <a:t>-A, 10 e 12.</a:t>
            </a:r>
          </a:p>
        </p:txBody>
      </p:sp>
      <p:sp>
        <p:nvSpPr>
          <p:cNvPr id="35" name="CaixaDeTexto 34">
            <a:extLst>
              <a:ext uri="{FF2B5EF4-FFF2-40B4-BE49-F238E27FC236}">
                <a16:creationId xmlns:a16="http://schemas.microsoft.com/office/drawing/2014/main" id="{D9BA97C4-F72A-027E-52D3-CEAABDDD2F29}"/>
              </a:ext>
            </a:extLst>
          </p:cNvPr>
          <p:cNvSpPr txBox="1"/>
          <p:nvPr/>
        </p:nvSpPr>
        <p:spPr>
          <a:xfrm>
            <a:off x="398206" y="3209767"/>
            <a:ext cx="8083320" cy="415498"/>
          </a:xfrm>
          <a:prstGeom prst="rect">
            <a:avLst/>
          </a:prstGeom>
          <a:noFill/>
        </p:spPr>
        <p:txBody>
          <a:bodyPr wrap="square">
            <a:spAutoFit/>
          </a:bodyPr>
          <a:lstStyle/>
          <a:p>
            <a:pPr algn="just"/>
            <a:r>
              <a:rPr lang="pt-BR" sz="1050" dirty="0">
                <a:latin typeface="Aharoni" panose="02010803020104030203" pitchFamily="2" charset="-79"/>
                <a:cs typeface="Aharoni" panose="02010803020104030203" pitchFamily="2" charset="-79"/>
              </a:rPr>
              <a:t>§ 9</a:t>
            </a:r>
            <a:r>
              <a:rPr lang="pt-BR" sz="1050" u="sng" baseline="30000" dirty="0">
                <a:latin typeface="Aharoni" panose="02010803020104030203" pitchFamily="2" charset="-79"/>
                <a:cs typeface="Aharoni" panose="02010803020104030203" pitchFamily="2" charset="-79"/>
              </a:rPr>
              <a:t>o</a:t>
            </a:r>
            <a:r>
              <a:rPr lang="pt-BR" sz="1050" dirty="0">
                <a:latin typeface="Aharoni" panose="02010803020104030203" pitchFamily="2" charset="-79"/>
                <a:cs typeface="Aharoni" panose="02010803020104030203" pitchFamily="2" charset="-79"/>
              </a:rPr>
              <a:t>-A.  Os </a:t>
            </a:r>
            <a:r>
              <a:rPr lang="pt-BR" sz="1050" dirty="0">
                <a:solidFill>
                  <a:srgbClr val="FF0000"/>
                </a:solidFill>
                <a:latin typeface="Aharoni" panose="02010803020104030203" pitchFamily="2" charset="-79"/>
                <a:cs typeface="Aharoni" panose="02010803020104030203" pitchFamily="2" charset="-79"/>
              </a:rPr>
              <a:t>EFEITOS DA EXCLUSÃO </a:t>
            </a:r>
            <a:r>
              <a:rPr lang="pt-BR" sz="1050" dirty="0">
                <a:latin typeface="Aharoni" panose="02010803020104030203" pitchFamily="2" charset="-79"/>
                <a:cs typeface="Aharoni" panose="02010803020104030203" pitchFamily="2" charset="-79"/>
              </a:rPr>
              <a:t>prevista no § 9</a:t>
            </a:r>
            <a:r>
              <a:rPr lang="pt-BR" sz="1050" u="sng" baseline="30000" dirty="0">
                <a:latin typeface="Aharoni" panose="02010803020104030203" pitchFamily="2" charset="-79"/>
                <a:cs typeface="Aharoni" panose="02010803020104030203" pitchFamily="2" charset="-79"/>
              </a:rPr>
              <a:t>o</a:t>
            </a:r>
            <a:r>
              <a:rPr lang="pt-BR" sz="1050" dirty="0">
                <a:latin typeface="Aharoni" panose="02010803020104030203" pitchFamily="2" charset="-79"/>
                <a:cs typeface="Aharoni" panose="02010803020104030203" pitchFamily="2" charset="-79"/>
              </a:rPr>
              <a:t> </a:t>
            </a:r>
            <a:r>
              <a:rPr lang="pt-BR" sz="1050" dirty="0">
                <a:solidFill>
                  <a:srgbClr val="FF0000"/>
                </a:solidFill>
                <a:latin typeface="Aharoni" panose="02010803020104030203" pitchFamily="2" charset="-79"/>
                <a:cs typeface="Aharoni" panose="02010803020104030203" pitchFamily="2" charset="-79"/>
              </a:rPr>
              <a:t>DAR-SE-ÃO NO ANO-CALENDÁRIO SUBSEQUENTE</a:t>
            </a:r>
            <a:r>
              <a:rPr lang="pt-BR" sz="1050" dirty="0">
                <a:latin typeface="Aharoni" panose="02010803020104030203" pitchFamily="2" charset="-79"/>
                <a:cs typeface="Aharoni" panose="02010803020104030203" pitchFamily="2" charset="-79"/>
              </a:rPr>
              <a:t> se o excesso verificado em relação à receita bruta </a:t>
            </a:r>
            <a:r>
              <a:rPr lang="pt-BR" sz="1050" dirty="0">
                <a:solidFill>
                  <a:srgbClr val="FF0000"/>
                </a:solidFill>
                <a:latin typeface="Aharoni" panose="02010803020104030203" pitchFamily="2" charset="-79"/>
                <a:cs typeface="Aharoni" panose="02010803020104030203" pitchFamily="2" charset="-79"/>
              </a:rPr>
              <a:t>NÃO FOR SUPERIOR A 20% (VINTE POR CENTO)</a:t>
            </a:r>
            <a:r>
              <a:rPr lang="pt-BR" sz="1050" dirty="0">
                <a:latin typeface="Aharoni" panose="02010803020104030203" pitchFamily="2" charset="-79"/>
                <a:cs typeface="Aharoni" panose="02010803020104030203" pitchFamily="2" charset="-79"/>
              </a:rPr>
              <a:t> do limite referido no inciso II do </a:t>
            </a:r>
            <a:r>
              <a:rPr lang="pt-BR" sz="1050" b="1" dirty="0">
                <a:latin typeface="Aharoni" panose="02010803020104030203" pitchFamily="2" charset="-79"/>
                <a:cs typeface="Aharoni" panose="02010803020104030203" pitchFamily="2" charset="-79"/>
              </a:rPr>
              <a:t>caput</a:t>
            </a:r>
            <a:r>
              <a:rPr lang="pt-BR" sz="1050" dirty="0">
                <a:latin typeface="Aharoni" panose="02010803020104030203" pitchFamily="2" charset="-79"/>
                <a:cs typeface="Aharoni" panose="02010803020104030203" pitchFamily="2" charset="-79"/>
              </a:rPr>
              <a:t>.</a:t>
            </a:r>
          </a:p>
        </p:txBody>
      </p:sp>
      <p:sp>
        <p:nvSpPr>
          <p:cNvPr id="37" name="CaixaDeTexto 36">
            <a:extLst>
              <a:ext uri="{FF2B5EF4-FFF2-40B4-BE49-F238E27FC236}">
                <a16:creationId xmlns:a16="http://schemas.microsoft.com/office/drawing/2014/main" id="{C5F71B53-856E-9C32-04B1-1D86FB547A56}"/>
              </a:ext>
            </a:extLst>
          </p:cNvPr>
          <p:cNvSpPr txBox="1"/>
          <p:nvPr/>
        </p:nvSpPr>
        <p:spPr>
          <a:xfrm>
            <a:off x="398206" y="3816651"/>
            <a:ext cx="8029868" cy="415498"/>
          </a:xfrm>
          <a:prstGeom prst="rect">
            <a:avLst/>
          </a:prstGeom>
          <a:noFill/>
        </p:spPr>
        <p:txBody>
          <a:bodyPr wrap="square">
            <a:spAutoFit/>
          </a:bodyPr>
          <a:lstStyle/>
          <a:p>
            <a:pPr algn="just"/>
            <a:r>
              <a:rPr lang="pt-BR" sz="1050" dirty="0">
                <a:latin typeface="Aharoni" panose="02010803020104030203" pitchFamily="2" charset="-79"/>
                <a:cs typeface="Aharoni" panose="02010803020104030203" pitchFamily="2" charset="-79"/>
              </a:rPr>
              <a:t>§ 19. Para fins do disposto nesta Lei Complementar, devem ser consideradas </a:t>
            </a:r>
            <a:r>
              <a:rPr lang="pt-BR" sz="1050" dirty="0">
                <a:solidFill>
                  <a:srgbClr val="FF0000"/>
                </a:solidFill>
                <a:latin typeface="Aharoni" panose="02010803020104030203" pitchFamily="2" charset="-79"/>
                <a:cs typeface="Aharoni" panose="02010803020104030203" pitchFamily="2" charset="-79"/>
              </a:rPr>
              <a:t>TODAS AS ATIVIDADES ECONÔMICAS EXERCIDAS</a:t>
            </a:r>
            <a:r>
              <a:rPr lang="pt-BR" sz="1050" dirty="0">
                <a:latin typeface="Aharoni" panose="02010803020104030203" pitchFamily="2" charset="-79"/>
                <a:cs typeface="Aharoni" panose="02010803020104030203" pitchFamily="2" charset="-79"/>
              </a:rPr>
              <a:t>, as receitas brutas auferidas ...   </a:t>
            </a:r>
          </a:p>
        </p:txBody>
      </p:sp>
    </p:spTree>
    <p:extLst>
      <p:ext uri="{BB962C8B-B14F-4D97-AF65-F5344CB8AC3E}">
        <p14:creationId xmlns:p14="http://schemas.microsoft.com/office/powerpoint/2010/main" val="30593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3" grpId="0"/>
      <p:bldP spid="35"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3741039" y="2992738"/>
            <a:ext cx="3212652" cy="1765145"/>
            <a:chOff x="1470025" y="3749675"/>
            <a:chExt cx="4640263" cy="2549525"/>
          </a:xfrm>
        </p:grpSpPr>
        <p:sp>
          <p:nvSpPr>
            <p:cNvPr id="214" name="Freeform 5"/>
            <p:cNvSpPr>
              <a:spLocks/>
            </p:cNvSpPr>
            <p:nvPr/>
          </p:nvSpPr>
          <p:spPr bwMode="auto">
            <a:xfrm>
              <a:off x="1470025" y="3749675"/>
              <a:ext cx="4640263" cy="2320925"/>
            </a:xfrm>
            <a:custGeom>
              <a:avLst/>
              <a:gdLst>
                <a:gd name="T0" fmla="*/ 0 w 2923"/>
                <a:gd name="T1" fmla="*/ 727 h 1462"/>
                <a:gd name="T2" fmla="*/ 1463 w 2923"/>
                <a:gd name="T3" fmla="*/ 0 h 1462"/>
                <a:gd name="T4" fmla="*/ 2923 w 2923"/>
                <a:gd name="T5" fmla="*/ 727 h 1462"/>
                <a:gd name="T6" fmla="*/ 1461 w 2923"/>
                <a:gd name="T7" fmla="*/ 1462 h 1462"/>
                <a:gd name="T8" fmla="*/ 0 w 2923"/>
                <a:gd name="T9" fmla="*/ 727 h 1462"/>
              </a:gdLst>
              <a:ahLst/>
              <a:cxnLst>
                <a:cxn ang="0">
                  <a:pos x="T0" y="T1"/>
                </a:cxn>
                <a:cxn ang="0">
                  <a:pos x="T2" y="T3"/>
                </a:cxn>
                <a:cxn ang="0">
                  <a:pos x="T4" y="T5"/>
                </a:cxn>
                <a:cxn ang="0">
                  <a:pos x="T6" y="T7"/>
                </a:cxn>
                <a:cxn ang="0">
                  <a:pos x="T8" y="T9"/>
                </a:cxn>
              </a:cxnLst>
              <a:rect l="0" t="0" r="r" b="b"/>
              <a:pathLst>
                <a:path w="2923" h="1462">
                  <a:moveTo>
                    <a:pt x="0" y="727"/>
                  </a:moveTo>
                  <a:lnTo>
                    <a:pt x="1463" y="0"/>
                  </a:lnTo>
                  <a:lnTo>
                    <a:pt x="2923" y="727"/>
                  </a:lnTo>
                  <a:lnTo>
                    <a:pt x="1461" y="1462"/>
                  </a:lnTo>
                  <a:lnTo>
                    <a:pt x="0" y="727"/>
                  </a:lnTo>
                  <a:close/>
                </a:path>
              </a:pathLst>
            </a:custGeom>
            <a:solidFill>
              <a:srgbClr val="4D6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5" name="Freeform 6"/>
            <p:cNvSpPr>
              <a:spLocks/>
            </p:cNvSpPr>
            <p:nvPr/>
          </p:nvSpPr>
          <p:spPr bwMode="auto">
            <a:xfrm>
              <a:off x="1470025" y="4903788"/>
              <a:ext cx="2319338" cy="1395412"/>
            </a:xfrm>
            <a:custGeom>
              <a:avLst/>
              <a:gdLst>
                <a:gd name="T0" fmla="*/ 1461 w 1461"/>
                <a:gd name="T1" fmla="*/ 879 h 879"/>
                <a:gd name="T2" fmla="*/ 0 w 1461"/>
                <a:gd name="T3" fmla="*/ 146 h 879"/>
                <a:gd name="T4" fmla="*/ 0 w 1461"/>
                <a:gd name="T5" fmla="*/ 0 h 879"/>
                <a:gd name="T6" fmla="*/ 1461 w 1461"/>
                <a:gd name="T7" fmla="*/ 735 h 879"/>
                <a:gd name="T8" fmla="*/ 1461 w 1461"/>
                <a:gd name="T9" fmla="*/ 879 h 879"/>
              </a:gdLst>
              <a:ahLst/>
              <a:cxnLst>
                <a:cxn ang="0">
                  <a:pos x="T0" y="T1"/>
                </a:cxn>
                <a:cxn ang="0">
                  <a:pos x="T2" y="T3"/>
                </a:cxn>
                <a:cxn ang="0">
                  <a:pos x="T4" y="T5"/>
                </a:cxn>
                <a:cxn ang="0">
                  <a:pos x="T6" y="T7"/>
                </a:cxn>
                <a:cxn ang="0">
                  <a:pos x="T8" y="T9"/>
                </a:cxn>
              </a:cxnLst>
              <a:rect l="0" t="0" r="r" b="b"/>
              <a:pathLst>
                <a:path w="1461" h="879">
                  <a:moveTo>
                    <a:pt x="1461" y="879"/>
                  </a:moveTo>
                  <a:lnTo>
                    <a:pt x="0" y="146"/>
                  </a:lnTo>
                  <a:lnTo>
                    <a:pt x="0" y="0"/>
                  </a:lnTo>
                  <a:lnTo>
                    <a:pt x="1461" y="735"/>
                  </a:lnTo>
                  <a:lnTo>
                    <a:pt x="1461" y="879"/>
                  </a:lnTo>
                  <a:close/>
                </a:path>
              </a:pathLst>
            </a:custGeom>
            <a:solidFill>
              <a:srgbClr val="3060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6" name="Freeform 7"/>
            <p:cNvSpPr>
              <a:spLocks/>
            </p:cNvSpPr>
            <p:nvPr/>
          </p:nvSpPr>
          <p:spPr bwMode="auto">
            <a:xfrm>
              <a:off x="3789363" y="4903788"/>
              <a:ext cx="2320925" cy="1395412"/>
            </a:xfrm>
            <a:custGeom>
              <a:avLst/>
              <a:gdLst>
                <a:gd name="T0" fmla="*/ 0 w 1462"/>
                <a:gd name="T1" fmla="*/ 879 h 879"/>
                <a:gd name="T2" fmla="*/ 1462 w 1462"/>
                <a:gd name="T3" fmla="*/ 146 h 879"/>
                <a:gd name="T4" fmla="*/ 1462 w 1462"/>
                <a:gd name="T5" fmla="*/ 0 h 879"/>
                <a:gd name="T6" fmla="*/ 0 w 1462"/>
                <a:gd name="T7" fmla="*/ 735 h 879"/>
                <a:gd name="T8" fmla="*/ 0 w 1462"/>
                <a:gd name="T9" fmla="*/ 879 h 879"/>
              </a:gdLst>
              <a:ahLst/>
              <a:cxnLst>
                <a:cxn ang="0">
                  <a:pos x="T0" y="T1"/>
                </a:cxn>
                <a:cxn ang="0">
                  <a:pos x="T2" y="T3"/>
                </a:cxn>
                <a:cxn ang="0">
                  <a:pos x="T4" y="T5"/>
                </a:cxn>
                <a:cxn ang="0">
                  <a:pos x="T6" y="T7"/>
                </a:cxn>
                <a:cxn ang="0">
                  <a:pos x="T8" y="T9"/>
                </a:cxn>
              </a:cxnLst>
              <a:rect l="0" t="0" r="r" b="b"/>
              <a:pathLst>
                <a:path w="1462" h="879">
                  <a:moveTo>
                    <a:pt x="0" y="879"/>
                  </a:moveTo>
                  <a:lnTo>
                    <a:pt x="1462" y="146"/>
                  </a:lnTo>
                  <a:lnTo>
                    <a:pt x="1462" y="0"/>
                  </a:lnTo>
                  <a:lnTo>
                    <a:pt x="0" y="735"/>
                  </a:lnTo>
                  <a:lnTo>
                    <a:pt x="0" y="879"/>
                  </a:ln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217" name="Group 216"/>
            <p:cNvGrpSpPr/>
            <p:nvPr/>
          </p:nvGrpSpPr>
          <p:grpSpPr>
            <a:xfrm>
              <a:off x="3368675" y="5359400"/>
              <a:ext cx="1022351" cy="506412"/>
              <a:chOff x="3368675" y="5359400"/>
              <a:chExt cx="1022351" cy="506412"/>
            </a:xfrm>
          </p:grpSpPr>
          <p:sp>
            <p:nvSpPr>
              <p:cNvPr id="218" name="Freeform 8"/>
              <p:cNvSpPr>
                <a:spLocks noEditPoints="1"/>
              </p:cNvSpPr>
              <p:nvPr/>
            </p:nvSpPr>
            <p:spPr bwMode="auto">
              <a:xfrm>
                <a:off x="3368675" y="5546725"/>
                <a:ext cx="642938" cy="319087"/>
              </a:xfrm>
              <a:custGeom>
                <a:avLst/>
                <a:gdLst>
                  <a:gd name="T0" fmla="*/ 155 w 205"/>
                  <a:gd name="T1" fmla="*/ 25 h 102"/>
                  <a:gd name="T2" fmla="*/ 201 w 205"/>
                  <a:gd name="T3" fmla="*/ 61 h 102"/>
                  <a:gd name="T4" fmla="*/ 180 w 205"/>
                  <a:gd name="T5" fmla="*/ 90 h 102"/>
                  <a:gd name="T6" fmla="*/ 121 w 205"/>
                  <a:gd name="T7" fmla="*/ 100 h 102"/>
                  <a:gd name="T8" fmla="*/ 50 w 205"/>
                  <a:gd name="T9" fmla="*/ 78 h 102"/>
                  <a:gd name="T10" fmla="*/ 4 w 205"/>
                  <a:gd name="T11" fmla="*/ 42 h 102"/>
                  <a:gd name="T12" fmla="*/ 24 w 205"/>
                  <a:gd name="T13" fmla="*/ 12 h 102"/>
                  <a:gd name="T14" fmla="*/ 84 w 205"/>
                  <a:gd name="T15" fmla="*/ 3 h 102"/>
                  <a:gd name="T16" fmla="*/ 155 w 205"/>
                  <a:gd name="T17" fmla="*/ 25 h 102"/>
                  <a:gd name="T18" fmla="*/ 81 w 205"/>
                  <a:gd name="T19" fmla="*/ 62 h 102"/>
                  <a:gd name="T20" fmla="*/ 126 w 205"/>
                  <a:gd name="T21" fmla="*/ 79 h 102"/>
                  <a:gd name="T22" fmla="*/ 154 w 205"/>
                  <a:gd name="T23" fmla="*/ 77 h 102"/>
                  <a:gd name="T24" fmla="*/ 158 w 205"/>
                  <a:gd name="T25" fmla="*/ 63 h 102"/>
                  <a:gd name="T26" fmla="*/ 124 w 205"/>
                  <a:gd name="T27" fmla="*/ 41 h 102"/>
                  <a:gd name="T28" fmla="*/ 79 w 205"/>
                  <a:gd name="T29" fmla="*/ 23 h 102"/>
                  <a:gd name="T30" fmla="*/ 50 w 205"/>
                  <a:gd name="T31" fmla="*/ 25 h 102"/>
                  <a:gd name="T32" fmla="*/ 46 w 205"/>
                  <a:gd name="T33" fmla="*/ 40 h 102"/>
                  <a:gd name="T34" fmla="*/ 81 w 205"/>
                  <a:gd name="T35" fmla="*/ 6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02">
                    <a:moveTo>
                      <a:pt x="155" y="25"/>
                    </a:moveTo>
                    <a:cubicBezTo>
                      <a:pt x="182" y="38"/>
                      <a:pt x="197" y="50"/>
                      <a:pt x="201" y="61"/>
                    </a:cubicBezTo>
                    <a:cubicBezTo>
                      <a:pt x="205" y="71"/>
                      <a:pt x="198" y="81"/>
                      <a:pt x="180" y="90"/>
                    </a:cubicBezTo>
                    <a:cubicBezTo>
                      <a:pt x="163" y="99"/>
                      <a:pt x="143" y="102"/>
                      <a:pt x="121" y="100"/>
                    </a:cubicBezTo>
                    <a:cubicBezTo>
                      <a:pt x="99" y="98"/>
                      <a:pt x="75" y="91"/>
                      <a:pt x="50" y="78"/>
                    </a:cubicBezTo>
                    <a:cubicBezTo>
                      <a:pt x="23" y="64"/>
                      <a:pt x="8" y="53"/>
                      <a:pt x="4" y="42"/>
                    </a:cubicBezTo>
                    <a:cubicBezTo>
                      <a:pt x="0" y="31"/>
                      <a:pt x="7" y="21"/>
                      <a:pt x="24" y="12"/>
                    </a:cubicBezTo>
                    <a:cubicBezTo>
                      <a:pt x="42" y="4"/>
                      <a:pt x="62" y="0"/>
                      <a:pt x="84" y="3"/>
                    </a:cubicBezTo>
                    <a:cubicBezTo>
                      <a:pt x="106" y="5"/>
                      <a:pt x="130" y="12"/>
                      <a:pt x="155" y="25"/>
                    </a:cubicBezTo>
                    <a:close/>
                    <a:moveTo>
                      <a:pt x="81" y="62"/>
                    </a:moveTo>
                    <a:cubicBezTo>
                      <a:pt x="100" y="71"/>
                      <a:pt x="115" y="77"/>
                      <a:pt x="126" y="79"/>
                    </a:cubicBezTo>
                    <a:cubicBezTo>
                      <a:pt x="137" y="82"/>
                      <a:pt x="147" y="81"/>
                      <a:pt x="154" y="77"/>
                    </a:cubicBezTo>
                    <a:cubicBezTo>
                      <a:pt x="162" y="74"/>
                      <a:pt x="163" y="69"/>
                      <a:pt x="158" y="63"/>
                    </a:cubicBezTo>
                    <a:cubicBezTo>
                      <a:pt x="154" y="58"/>
                      <a:pt x="142" y="50"/>
                      <a:pt x="124" y="41"/>
                    </a:cubicBezTo>
                    <a:cubicBezTo>
                      <a:pt x="105" y="32"/>
                      <a:pt x="90" y="26"/>
                      <a:pt x="79" y="23"/>
                    </a:cubicBezTo>
                    <a:cubicBezTo>
                      <a:pt x="67" y="21"/>
                      <a:pt x="58" y="22"/>
                      <a:pt x="50" y="25"/>
                    </a:cubicBezTo>
                    <a:cubicBezTo>
                      <a:pt x="43" y="29"/>
                      <a:pt x="42" y="34"/>
                      <a:pt x="46" y="40"/>
                    </a:cubicBezTo>
                    <a:cubicBezTo>
                      <a:pt x="51" y="45"/>
                      <a:pt x="63" y="53"/>
                      <a:pt x="81" y="62"/>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9" name="Freeform 9"/>
              <p:cNvSpPr>
                <a:spLocks/>
              </p:cNvSpPr>
              <p:nvPr/>
            </p:nvSpPr>
            <p:spPr bwMode="auto">
              <a:xfrm>
                <a:off x="3805238" y="5359400"/>
                <a:ext cx="585788" cy="284162"/>
              </a:xfrm>
              <a:custGeom>
                <a:avLst/>
                <a:gdLst>
                  <a:gd name="T0" fmla="*/ 187 w 187"/>
                  <a:gd name="T1" fmla="*/ 75 h 91"/>
                  <a:gd name="T2" fmla="*/ 155 w 187"/>
                  <a:gd name="T3" fmla="*/ 91 h 91"/>
                  <a:gd name="T4" fmla="*/ 68 w 187"/>
                  <a:gd name="T5" fmla="*/ 47 h 91"/>
                  <a:gd name="T6" fmla="*/ 54 w 187"/>
                  <a:gd name="T7" fmla="*/ 40 h 91"/>
                  <a:gd name="T8" fmla="*/ 38 w 187"/>
                  <a:gd name="T9" fmla="*/ 32 h 91"/>
                  <a:gd name="T10" fmla="*/ 38 w 187"/>
                  <a:gd name="T11" fmla="*/ 43 h 91"/>
                  <a:gd name="T12" fmla="*/ 34 w 187"/>
                  <a:gd name="T13" fmla="*/ 58 h 91"/>
                  <a:gd name="T14" fmla="*/ 0 w 187"/>
                  <a:gd name="T15" fmla="*/ 57 h 91"/>
                  <a:gd name="T16" fmla="*/ 10 w 187"/>
                  <a:gd name="T17" fmla="*/ 13 h 91"/>
                  <a:gd name="T18" fmla="*/ 36 w 187"/>
                  <a:gd name="T19" fmla="*/ 0 h 91"/>
                  <a:gd name="T20" fmla="*/ 187 w 187"/>
                  <a:gd name="T21"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91">
                    <a:moveTo>
                      <a:pt x="187" y="75"/>
                    </a:moveTo>
                    <a:cubicBezTo>
                      <a:pt x="155" y="91"/>
                      <a:pt x="155" y="91"/>
                      <a:pt x="155" y="91"/>
                    </a:cubicBezTo>
                    <a:cubicBezTo>
                      <a:pt x="68" y="47"/>
                      <a:pt x="68" y="47"/>
                      <a:pt x="68" y="47"/>
                    </a:cubicBezTo>
                    <a:cubicBezTo>
                      <a:pt x="54" y="40"/>
                      <a:pt x="54" y="40"/>
                      <a:pt x="54" y="40"/>
                    </a:cubicBezTo>
                    <a:cubicBezTo>
                      <a:pt x="38" y="32"/>
                      <a:pt x="38" y="32"/>
                      <a:pt x="38" y="32"/>
                    </a:cubicBezTo>
                    <a:cubicBezTo>
                      <a:pt x="38" y="37"/>
                      <a:pt x="38" y="41"/>
                      <a:pt x="38" y="43"/>
                    </a:cubicBezTo>
                    <a:cubicBezTo>
                      <a:pt x="34" y="58"/>
                      <a:pt x="34" y="58"/>
                      <a:pt x="34" y="58"/>
                    </a:cubicBezTo>
                    <a:cubicBezTo>
                      <a:pt x="0" y="57"/>
                      <a:pt x="0" y="57"/>
                      <a:pt x="0" y="57"/>
                    </a:cubicBezTo>
                    <a:cubicBezTo>
                      <a:pt x="10" y="13"/>
                      <a:pt x="10" y="13"/>
                      <a:pt x="10" y="13"/>
                    </a:cubicBezTo>
                    <a:cubicBezTo>
                      <a:pt x="36" y="0"/>
                      <a:pt x="36" y="0"/>
                      <a:pt x="36" y="0"/>
                    </a:cubicBezTo>
                    <a:lnTo>
                      <a:pt x="187" y="75"/>
                    </a:ln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183" name="Group 182"/>
          <p:cNvGrpSpPr/>
          <p:nvPr/>
        </p:nvGrpSpPr>
        <p:grpSpPr>
          <a:xfrm>
            <a:off x="4382910" y="2348669"/>
            <a:ext cx="3212652" cy="1766245"/>
            <a:chOff x="2397125" y="2819400"/>
            <a:chExt cx="4640263" cy="2551113"/>
          </a:xfrm>
        </p:grpSpPr>
        <p:sp>
          <p:nvSpPr>
            <p:cNvPr id="208" name="Freeform 10"/>
            <p:cNvSpPr>
              <a:spLocks/>
            </p:cNvSpPr>
            <p:nvPr/>
          </p:nvSpPr>
          <p:spPr bwMode="auto">
            <a:xfrm>
              <a:off x="2397125" y="2819400"/>
              <a:ext cx="4640263" cy="2319337"/>
            </a:xfrm>
            <a:custGeom>
              <a:avLst/>
              <a:gdLst>
                <a:gd name="T0" fmla="*/ 0 w 2923"/>
                <a:gd name="T1" fmla="*/ 729 h 1461"/>
                <a:gd name="T2" fmla="*/ 1465 w 2923"/>
                <a:gd name="T3" fmla="*/ 0 h 1461"/>
                <a:gd name="T4" fmla="*/ 2923 w 2923"/>
                <a:gd name="T5" fmla="*/ 729 h 1461"/>
                <a:gd name="T6" fmla="*/ 1463 w 2923"/>
                <a:gd name="T7" fmla="*/ 1461 h 1461"/>
                <a:gd name="T8" fmla="*/ 0 w 2923"/>
                <a:gd name="T9" fmla="*/ 729 h 1461"/>
              </a:gdLst>
              <a:ahLst/>
              <a:cxnLst>
                <a:cxn ang="0">
                  <a:pos x="T0" y="T1"/>
                </a:cxn>
                <a:cxn ang="0">
                  <a:pos x="T2" y="T3"/>
                </a:cxn>
                <a:cxn ang="0">
                  <a:pos x="T4" y="T5"/>
                </a:cxn>
                <a:cxn ang="0">
                  <a:pos x="T6" y="T7"/>
                </a:cxn>
                <a:cxn ang="0">
                  <a:pos x="T8" y="T9"/>
                </a:cxn>
              </a:cxnLst>
              <a:rect l="0" t="0" r="r" b="b"/>
              <a:pathLst>
                <a:path w="2923" h="1461">
                  <a:moveTo>
                    <a:pt x="0" y="729"/>
                  </a:moveTo>
                  <a:lnTo>
                    <a:pt x="1465" y="0"/>
                  </a:lnTo>
                  <a:lnTo>
                    <a:pt x="2923" y="729"/>
                  </a:lnTo>
                  <a:lnTo>
                    <a:pt x="1463" y="1461"/>
                  </a:lnTo>
                  <a:lnTo>
                    <a:pt x="0" y="729"/>
                  </a:lnTo>
                  <a:close/>
                </a:path>
              </a:pathLst>
            </a:custGeom>
            <a:solidFill>
              <a:srgbClr val="7DDC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9" name="Freeform 11"/>
            <p:cNvSpPr>
              <a:spLocks/>
            </p:cNvSpPr>
            <p:nvPr/>
          </p:nvSpPr>
          <p:spPr bwMode="auto">
            <a:xfrm>
              <a:off x="2397125" y="3976688"/>
              <a:ext cx="2322513" cy="1393825"/>
            </a:xfrm>
            <a:custGeom>
              <a:avLst/>
              <a:gdLst>
                <a:gd name="T0" fmla="*/ 1463 w 1463"/>
                <a:gd name="T1" fmla="*/ 878 h 878"/>
                <a:gd name="T2" fmla="*/ 0 w 1463"/>
                <a:gd name="T3" fmla="*/ 144 h 878"/>
                <a:gd name="T4" fmla="*/ 0 w 1463"/>
                <a:gd name="T5" fmla="*/ 0 h 878"/>
                <a:gd name="T6" fmla="*/ 1463 w 1463"/>
                <a:gd name="T7" fmla="*/ 732 h 878"/>
                <a:gd name="T8" fmla="*/ 1463 w 1463"/>
                <a:gd name="T9" fmla="*/ 878 h 878"/>
              </a:gdLst>
              <a:ahLst/>
              <a:cxnLst>
                <a:cxn ang="0">
                  <a:pos x="T0" y="T1"/>
                </a:cxn>
                <a:cxn ang="0">
                  <a:pos x="T2" y="T3"/>
                </a:cxn>
                <a:cxn ang="0">
                  <a:pos x="T4" y="T5"/>
                </a:cxn>
                <a:cxn ang="0">
                  <a:pos x="T6" y="T7"/>
                </a:cxn>
                <a:cxn ang="0">
                  <a:pos x="T8" y="T9"/>
                </a:cxn>
              </a:cxnLst>
              <a:rect l="0" t="0" r="r" b="b"/>
              <a:pathLst>
                <a:path w="1463" h="878">
                  <a:moveTo>
                    <a:pt x="1463" y="878"/>
                  </a:moveTo>
                  <a:lnTo>
                    <a:pt x="0" y="144"/>
                  </a:lnTo>
                  <a:lnTo>
                    <a:pt x="0" y="0"/>
                  </a:lnTo>
                  <a:lnTo>
                    <a:pt x="1463" y="732"/>
                  </a:lnTo>
                  <a:lnTo>
                    <a:pt x="1463" y="878"/>
                  </a:lnTo>
                  <a:close/>
                </a:path>
              </a:pathLst>
            </a:cu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0" name="Freeform 12"/>
            <p:cNvSpPr>
              <a:spLocks/>
            </p:cNvSpPr>
            <p:nvPr/>
          </p:nvSpPr>
          <p:spPr bwMode="auto">
            <a:xfrm>
              <a:off x="4719638" y="3976688"/>
              <a:ext cx="2317750" cy="1393825"/>
            </a:xfrm>
            <a:custGeom>
              <a:avLst/>
              <a:gdLst>
                <a:gd name="T0" fmla="*/ 0 w 1460"/>
                <a:gd name="T1" fmla="*/ 878 h 878"/>
                <a:gd name="T2" fmla="*/ 1460 w 1460"/>
                <a:gd name="T3" fmla="*/ 144 h 878"/>
                <a:gd name="T4" fmla="*/ 1460 w 1460"/>
                <a:gd name="T5" fmla="*/ 0 h 878"/>
                <a:gd name="T6" fmla="*/ 0 w 1460"/>
                <a:gd name="T7" fmla="*/ 732 h 878"/>
                <a:gd name="T8" fmla="*/ 0 w 1460"/>
                <a:gd name="T9" fmla="*/ 878 h 878"/>
              </a:gdLst>
              <a:ahLst/>
              <a:cxnLst>
                <a:cxn ang="0">
                  <a:pos x="T0" y="T1"/>
                </a:cxn>
                <a:cxn ang="0">
                  <a:pos x="T2" y="T3"/>
                </a:cxn>
                <a:cxn ang="0">
                  <a:pos x="T4" y="T5"/>
                </a:cxn>
                <a:cxn ang="0">
                  <a:pos x="T6" y="T7"/>
                </a:cxn>
                <a:cxn ang="0">
                  <a:pos x="T8" y="T9"/>
                </a:cxn>
              </a:cxnLst>
              <a:rect l="0" t="0" r="r" b="b"/>
              <a:pathLst>
                <a:path w="1460" h="878">
                  <a:moveTo>
                    <a:pt x="0" y="878"/>
                  </a:moveTo>
                  <a:lnTo>
                    <a:pt x="1460" y="144"/>
                  </a:lnTo>
                  <a:lnTo>
                    <a:pt x="1460" y="0"/>
                  </a:lnTo>
                  <a:lnTo>
                    <a:pt x="0" y="732"/>
                  </a:lnTo>
                  <a:lnTo>
                    <a:pt x="0" y="878"/>
                  </a:lnTo>
                  <a:close/>
                </a:path>
              </a:pathLst>
            </a:custGeom>
            <a:solidFill>
              <a:srgbClr val="66A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211" name="Group 210"/>
            <p:cNvGrpSpPr/>
            <p:nvPr/>
          </p:nvGrpSpPr>
          <p:grpSpPr>
            <a:xfrm>
              <a:off x="4292600" y="4430713"/>
              <a:ext cx="1106488" cy="511175"/>
              <a:chOff x="4292600" y="4430713"/>
              <a:chExt cx="1106488" cy="511175"/>
            </a:xfrm>
          </p:grpSpPr>
          <p:sp>
            <p:nvSpPr>
              <p:cNvPr id="212" name="Freeform 13"/>
              <p:cNvSpPr>
                <a:spLocks noEditPoints="1"/>
              </p:cNvSpPr>
              <p:nvPr/>
            </p:nvSpPr>
            <p:spPr bwMode="auto">
              <a:xfrm>
                <a:off x="4292600" y="4621213"/>
                <a:ext cx="642938" cy="320675"/>
              </a:xfrm>
              <a:custGeom>
                <a:avLst/>
                <a:gdLst>
                  <a:gd name="T0" fmla="*/ 156 w 205"/>
                  <a:gd name="T1" fmla="*/ 25 h 102"/>
                  <a:gd name="T2" fmla="*/ 201 w 205"/>
                  <a:gd name="T3" fmla="*/ 61 h 102"/>
                  <a:gd name="T4" fmla="*/ 180 w 205"/>
                  <a:gd name="T5" fmla="*/ 90 h 102"/>
                  <a:gd name="T6" fmla="*/ 121 w 205"/>
                  <a:gd name="T7" fmla="*/ 100 h 102"/>
                  <a:gd name="T8" fmla="*/ 50 w 205"/>
                  <a:gd name="T9" fmla="*/ 78 h 102"/>
                  <a:gd name="T10" fmla="*/ 4 w 205"/>
                  <a:gd name="T11" fmla="*/ 42 h 102"/>
                  <a:gd name="T12" fmla="*/ 25 w 205"/>
                  <a:gd name="T13" fmla="*/ 12 h 102"/>
                  <a:gd name="T14" fmla="*/ 84 w 205"/>
                  <a:gd name="T15" fmla="*/ 2 h 102"/>
                  <a:gd name="T16" fmla="*/ 156 w 205"/>
                  <a:gd name="T17" fmla="*/ 25 h 102"/>
                  <a:gd name="T18" fmla="*/ 82 w 205"/>
                  <a:gd name="T19" fmla="*/ 62 h 102"/>
                  <a:gd name="T20" fmla="*/ 126 w 205"/>
                  <a:gd name="T21" fmla="*/ 79 h 102"/>
                  <a:gd name="T22" fmla="*/ 155 w 205"/>
                  <a:gd name="T23" fmla="*/ 77 h 102"/>
                  <a:gd name="T24" fmla="*/ 159 w 205"/>
                  <a:gd name="T25" fmla="*/ 63 h 102"/>
                  <a:gd name="T26" fmla="*/ 124 w 205"/>
                  <a:gd name="T27" fmla="*/ 41 h 102"/>
                  <a:gd name="T28" fmla="*/ 79 w 205"/>
                  <a:gd name="T29" fmla="*/ 23 h 102"/>
                  <a:gd name="T30" fmla="*/ 51 w 205"/>
                  <a:gd name="T31" fmla="*/ 25 h 102"/>
                  <a:gd name="T32" fmla="*/ 47 w 205"/>
                  <a:gd name="T33" fmla="*/ 39 h 102"/>
                  <a:gd name="T34" fmla="*/ 82 w 205"/>
                  <a:gd name="T35" fmla="*/ 6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5" h="102">
                    <a:moveTo>
                      <a:pt x="156" y="25"/>
                    </a:moveTo>
                    <a:cubicBezTo>
                      <a:pt x="182" y="38"/>
                      <a:pt x="197" y="50"/>
                      <a:pt x="201" y="61"/>
                    </a:cubicBezTo>
                    <a:cubicBezTo>
                      <a:pt x="205" y="71"/>
                      <a:pt x="198" y="81"/>
                      <a:pt x="180" y="90"/>
                    </a:cubicBezTo>
                    <a:cubicBezTo>
                      <a:pt x="163" y="99"/>
                      <a:pt x="143" y="102"/>
                      <a:pt x="121" y="100"/>
                    </a:cubicBezTo>
                    <a:cubicBezTo>
                      <a:pt x="99" y="98"/>
                      <a:pt x="75" y="90"/>
                      <a:pt x="50" y="78"/>
                    </a:cubicBezTo>
                    <a:cubicBezTo>
                      <a:pt x="23" y="64"/>
                      <a:pt x="8" y="52"/>
                      <a:pt x="4" y="42"/>
                    </a:cubicBezTo>
                    <a:cubicBezTo>
                      <a:pt x="0" y="31"/>
                      <a:pt x="7" y="21"/>
                      <a:pt x="25" y="12"/>
                    </a:cubicBezTo>
                    <a:cubicBezTo>
                      <a:pt x="42" y="4"/>
                      <a:pt x="62" y="0"/>
                      <a:pt x="84" y="2"/>
                    </a:cubicBezTo>
                    <a:cubicBezTo>
                      <a:pt x="106" y="5"/>
                      <a:pt x="130" y="12"/>
                      <a:pt x="156" y="25"/>
                    </a:cubicBezTo>
                    <a:close/>
                    <a:moveTo>
                      <a:pt x="82" y="62"/>
                    </a:moveTo>
                    <a:cubicBezTo>
                      <a:pt x="100" y="71"/>
                      <a:pt x="115" y="77"/>
                      <a:pt x="126" y="79"/>
                    </a:cubicBezTo>
                    <a:cubicBezTo>
                      <a:pt x="138" y="82"/>
                      <a:pt x="147" y="81"/>
                      <a:pt x="155" y="77"/>
                    </a:cubicBezTo>
                    <a:cubicBezTo>
                      <a:pt x="162" y="74"/>
                      <a:pt x="163" y="69"/>
                      <a:pt x="159" y="63"/>
                    </a:cubicBezTo>
                    <a:cubicBezTo>
                      <a:pt x="154" y="57"/>
                      <a:pt x="142" y="50"/>
                      <a:pt x="124" y="41"/>
                    </a:cubicBezTo>
                    <a:cubicBezTo>
                      <a:pt x="105" y="31"/>
                      <a:pt x="90" y="26"/>
                      <a:pt x="79" y="23"/>
                    </a:cubicBezTo>
                    <a:cubicBezTo>
                      <a:pt x="67" y="21"/>
                      <a:pt x="58" y="22"/>
                      <a:pt x="51" y="25"/>
                    </a:cubicBezTo>
                    <a:cubicBezTo>
                      <a:pt x="43" y="29"/>
                      <a:pt x="42" y="34"/>
                      <a:pt x="47" y="39"/>
                    </a:cubicBezTo>
                    <a:cubicBezTo>
                      <a:pt x="51" y="45"/>
                      <a:pt x="63" y="53"/>
                      <a:pt x="82" y="62"/>
                    </a:cubicBezTo>
                    <a:close/>
                  </a:path>
                </a:pathLst>
              </a:custGeom>
              <a:solidFill>
                <a:srgbClr val="66A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3" name="Freeform 14"/>
              <p:cNvSpPr>
                <a:spLocks/>
              </p:cNvSpPr>
              <p:nvPr/>
            </p:nvSpPr>
            <p:spPr bwMode="auto">
              <a:xfrm>
                <a:off x="4652963" y="4430713"/>
                <a:ext cx="746125" cy="363537"/>
              </a:xfrm>
              <a:custGeom>
                <a:avLst/>
                <a:gdLst>
                  <a:gd name="T0" fmla="*/ 238 w 238"/>
                  <a:gd name="T1" fmla="*/ 63 h 116"/>
                  <a:gd name="T2" fmla="*/ 132 w 238"/>
                  <a:gd name="T3" fmla="*/ 116 h 116"/>
                  <a:gd name="T4" fmla="*/ 110 w 238"/>
                  <a:gd name="T5" fmla="*/ 104 h 116"/>
                  <a:gd name="T6" fmla="*/ 110 w 238"/>
                  <a:gd name="T7" fmla="*/ 66 h 116"/>
                  <a:gd name="T8" fmla="*/ 108 w 238"/>
                  <a:gd name="T9" fmla="*/ 43 h 116"/>
                  <a:gd name="T10" fmla="*/ 103 w 238"/>
                  <a:gd name="T11" fmla="*/ 33 h 116"/>
                  <a:gd name="T12" fmla="*/ 93 w 238"/>
                  <a:gd name="T13" fmla="*/ 26 h 116"/>
                  <a:gd name="T14" fmla="*/ 75 w 238"/>
                  <a:gd name="T15" fmla="*/ 22 h 116"/>
                  <a:gd name="T16" fmla="*/ 57 w 238"/>
                  <a:gd name="T17" fmla="*/ 27 h 116"/>
                  <a:gd name="T18" fmla="*/ 44 w 238"/>
                  <a:gd name="T19" fmla="*/ 37 h 116"/>
                  <a:gd name="T20" fmla="*/ 38 w 238"/>
                  <a:gd name="T21" fmla="*/ 51 h 116"/>
                  <a:gd name="T22" fmla="*/ 0 w 238"/>
                  <a:gd name="T23" fmla="*/ 50 h 116"/>
                  <a:gd name="T24" fmla="*/ 5 w 238"/>
                  <a:gd name="T25" fmla="*/ 34 h 116"/>
                  <a:gd name="T26" fmla="*/ 15 w 238"/>
                  <a:gd name="T27" fmla="*/ 23 h 116"/>
                  <a:gd name="T28" fmla="*/ 32 w 238"/>
                  <a:gd name="T29" fmla="*/ 12 h 116"/>
                  <a:gd name="T30" fmla="*/ 63 w 238"/>
                  <a:gd name="T31" fmla="*/ 2 h 116"/>
                  <a:gd name="T32" fmla="*/ 94 w 238"/>
                  <a:gd name="T33" fmla="*/ 1 h 116"/>
                  <a:gd name="T34" fmla="*/ 121 w 238"/>
                  <a:gd name="T35" fmla="*/ 9 h 116"/>
                  <a:gd name="T36" fmla="*/ 137 w 238"/>
                  <a:gd name="T37" fmla="*/ 20 h 116"/>
                  <a:gd name="T38" fmla="*/ 145 w 238"/>
                  <a:gd name="T39" fmla="*/ 35 h 116"/>
                  <a:gd name="T40" fmla="*/ 145 w 238"/>
                  <a:gd name="T41" fmla="*/ 63 h 116"/>
                  <a:gd name="T42" fmla="*/ 144 w 238"/>
                  <a:gd name="T43" fmla="*/ 81 h 116"/>
                  <a:gd name="T44" fmla="*/ 145 w 238"/>
                  <a:gd name="T45" fmla="*/ 82 h 116"/>
                  <a:gd name="T46" fmla="*/ 211 w 238"/>
                  <a:gd name="T47" fmla="*/ 49 h 116"/>
                  <a:gd name="T48" fmla="*/ 238 w 238"/>
                  <a:gd name="T49" fmla="*/ 6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116">
                    <a:moveTo>
                      <a:pt x="238" y="63"/>
                    </a:moveTo>
                    <a:cubicBezTo>
                      <a:pt x="132" y="116"/>
                      <a:pt x="132" y="116"/>
                      <a:pt x="132" y="116"/>
                    </a:cubicBezTo>
                    <a:cubicBezTo>
                      <a:pt x="110" y="104"/>
                      <a:pt x="110" y="104"/>
                      <a:pt x="110" y="104"/>
                    </a:cubicBezTo>
                    <a:cubicBezTo>
                      <a:pt x="110" y="66"/>
                      <a:pt x="110" y="66"/>
                      <a:pt x="110" y="66"/>
                    </a:cubicBezTo>
                    <a:cubicBezTo>
                      <a:pt x="109" y="55"/>
                      <a:pt x="109" y="47"/>
                      <a:pt x="108" y="43"/>
                    </a:cubicBezTo>
                    <a:cubicBezTo>
                      <a:pt x="107" y="39"/>
                      <a:pt x="105" y="36"/>
                      <a:pt x="103" y="33"/>
                    </a:cubicBezTo>
                    <a:cubicBezTo>
                      <a:pt x="101" y="31"/>
                      <a:pt x="97" y="28"/>
                      <a:pt x="93" y="26"/>
                    </a:cubicBezTo>
                    <a:cubicBezTo>
                      <a:pt x="87" y="23"/>
                      <a:pt x="81" y="22"/>
                      <a:pt x="75" y="22"/>
                    </a:cubicBezTo>
                    <a:cubicBezTo>
                      <a:pt x="68" y="22"/>
                      <a:pt x="62" y="24"/>
                      <a:pt x="57" y="27"/>
                    </a:cubicBezTo>
                    <a:cubicBezTo>
                      <a:pt x="51" y="29"/>
                      <a:pt x="47" y="33"/>
                      <a:pt x="44" y="37"/>
                    </a:cubicBezTo>
                    <a:cubicBezTo>
                      <a:pt x="41" y="41"/>
                      <a:pt x="39" y="46"/>
                      <a:pt x="38" y="51"/>
                    </a:cubicBezTo>
                    <a:cubicBezTo>
                      <a:pt x="0" y="50"/>
                      <a:pt x="0" y="50"/>
                      <a:pt x="0" y="50"/>
                    </a:cubicBezTo>
                    <a:cubicBezTo>
                      <a:pt x="1" y="43"/>
                      <a:pt x="3" y="38"/>
                      <a:pt x="5" y="34"/>
                    </a:cubicBezTo>
                    <a:cubicBezTo>
                      <a:pt x="7" y="30"/>
                      <a:pt x="11" y="26"/>
                      <a:pt x="15" y="23"/>
                    </a:cubicBezTo>
                    <a:cubicBezTo>
                      <a:pt x="20" y="19"/>
                      <a:pt x="25" y="16"/>
                      <a:pt x="32" y="12"/>
                    </a:cubicBezTo>
                    <a:cubicBezTo>
                      <a:pt x="42" y="7"/>
                      <a:pt x="52" y="4"/>
                      <a:pt x="63" y="2"/>
                    </a:cubicBezTo>
                    <a:cubicBezTo>
                      <a:pt x="73" y="0"/>
                      <a:pt x="84" y="0"/>
                      <a:pt x="94" y="1"/>
                    </a:cubicBezTo>
                    <a:cubicBezTo>
                      <a:pt x="104" y="2"/>
                      <a:pt x="113" y="5"/>
                      <a:pt x="121" y="9"/>
                    </a:cubicBezTo>
                    <a:cubicBezTo>
                      <a:pt x="128" y="12"/>
                      <a:pt x="134" y="16"/>
                      <a:pt x="137" y="20"/>
                    </a:cubicBezTo>
                    <a:cubicBezTo>
                      <a:pt x="141" y="25"/>
                      <a:pt x="143" y="30"/>
                      <a:pt x="145" y="35"/>
                    </a:cubicBezTo>
                    <a:cubicBezTo>
                      <a:pt x="146" y="41"/>
                      <a:pt x="146" y="50"/>
                      <a:pt x="145" y="63"/>
                    </a:cubicBezTo>
                    <a:cubicBezTo>
                      <a:pt x="144" y="81"/>
                      <a:pt x="144" y="81"/>
                      <a:pt x="144" y="81"/>
                    </a:cubicBezTo>
                    <a:cubicBezTo>
                      <a:pt x="145" y="82"/>
                      <a:pt x="145" y="82"/>
                      <a:pt x="145" y="82"/>
                    </a:cubicBezTo>
                    <a:cubicBezTo>
                      <a:pt x="211" y="49"/>
                      <a:pt x="211" y="49"/>
                      <a:pt x="211" y="49"/>
                    </a:cubicBezTo>
                    <a:lnTo>
                      <a:pt x="238" y="63"/>
                    </a:lnTo>
                    <a:close/>
                  </a:path>
                </a:pathLst>
              </a:custGeom>
              <a:solidFill>
                <a:srgbClr val="66A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184" name="Group 183"/>
          <p:cNvGrpSpPr/>
          <p:nvPr/>
        </p:nvGrpSpPr>
        <p:grpSpPr>
          <a:xfrm>
            <a:off x="5026979" y="1704599"/>
            <a:ext cx="3213752" cy="1766244"/>
            <a:chOff x="3327400" y="1889125"/>
            <a:chExt cx="4641851" cy="2551112"/>
          </a:xfrm>
        </p:grpSpPr>
        <p:sp>
          <p:nvSpPr>
            <p:cNvPr id="202" name="Freeform 15"/>
            <p:cNvSpPr>
              <a:spLocks/>
            </p:cNvSpPr>
            <p:nvPr/>
          </p:nvSpPr>
          <p:spPr bwMode="auto">
            <a:xfrm>
              <a:off x="3327400" y="1889125"/>
              <a:ext cx="4641850" cy="2322512"/>
            </a:xfrm>
            <a:custGeom>
              <a:avLst/>
              <a:gdLst>
                <a:gd name="T0" fmla="*/ 0 w 2924"/>
                <a:gd name="T1" fmla="*/ 728 h 1463"/>
                <a:gd name="T2" fmla="*/ 1465 w 2924"/>
                <a:gd name="T3" fmla="*/ 0 h 1463"/>
                <a:gd name="T4" fmla="*/ 2924 w 2924"/>
                <a:gd name="T5" fmla="*/ 728 h 1463"/>
                <a:gd name="T6" fmla="*/ 1461 w 2924"/>
                <a:gd name="T7" fmla="*/ 1463 h 1463"/>
                <a:gd name="T8" fmla="*/ 0 w 2924"/>
                <a:gd name="T9" fmla="*/ 728 h 1463"/>
              </a:gdLst>
              <a:ahLst/>
              <a:cxnLst>
                <a:cxn ang="0">
                  <a:pos x="T0" y="T1"/>
                </a:cxn>
                <a:cxn ang="0">
                  <a:pos x="T2" y="T3"/>
                </a:cxn>
                <a:cxn ang="0">
                  <a:pos x="T4" y="T5"/>
                </a:cxn>
                <a:cxn ang="0">
                  <a:pos x="T6" y="T7"/>
                </a:cxn>
                <a:cxn ang="0">
                  <a:pos x="T8" y="T9"/>
                </a:cxn>
              </a:cxnLst>
              <a:rect l="0" t="0" r="r" b="b"/>
              <a:pathLst>
                <a:path w="2924" h="1463">
                  <a:moveTo>
                    <a:pt x="0" y="728"/>
                  </a:moveTo>
                  <a:lnTo>
                    <a:pt x="1465" y="0"/>
                  </a:lnTo>
                  <a:lnTo>
                    <a:pt x="2924" y="728"/>
                  </a:lnTo>
                  <a:lnTo>
                    <a:pt x="1461" y="1463"/>
                  </a:lnTo>
                  <a:lnTo>
                    <a:pt x="0" y="728"/>
                  </a:lnTo>
                  <a:close/>
                </a:path>
              </a:pathLst>
            </a:custGeom>
            <a:solidFill>
              <a:srgbClr val="FFD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3" name="Freeform 16"/>
            <p:cNvSpPr>
              <a:spLocks/>
            </p:cNvSpPr>
            <p:nvPr/>
          </p:nvSpPr>
          <p:spPr bwMode="auto">
            <a:xfrm>
              <a:off x="3327400" y="3044825"/>
              <a:ext cx="2319338" cy="1395412"/>
            </a:xfrm>
            <a:custGeom>
              <a:avLst/>
              <a:gdLst>
                <a:gd name="T0" fmla="*/ 1461 w 1461"/>
                <a:gd name="T1" fmla="*/ 879 h 879"/>
                <a:gd name="T2" fmla="*/ 0 w 1461"/>
                <a:gd name="T3" fmla="*/ 146 h 879"/>
                <a:gd name="T4" fmla="*/ 0 w 1461"/>
                <a:gd name="T5" fmla="*/ 0 h 879"/>
                <a:gd name="T6" fmla="*/ 1461 w 1461"/>
                <a:gd name="T7" fmla="*/ 735 h 879"/>
                <a:gd name="T8" fmla="*/ 1461 w 1461"/>
                <a:gd name="T9" fmla="*/ 879 h 879"/>
              </a:gdLst>
              <a:ahLst/>
              <a:cxnLst>
                <a:cxn ang="0">
                  <a:pos x="T0" y="T1"/>
                </a:cxn>
                <a:cxn ang="0">
                  <a:pos x="T2" y="T3"/>
                </a:cxn>
                <a:cxn ang="0">
                  <a:pos x="T4" y="T5"/>
                </a:cxn>
                <a:cxn ang="0">
                  <a:pos x="T6" y="T7"/>
                </a:cxn>
                <a:cxn ang="0">
                  <a:pos x="T8" y="T9"/>
                </a:cxn>
              </a:cxnLst>
              <a:rect l="0" t="0" r="r" b="b"/>
              <a:pathLst>
                <a:path w="1461" h="879">
                  <a:moveTo>
                    <a:pt x="1461" y="879"/>
                  </a:moveTo>
                  <a:lnTo>
                    <a:pt x="0" y="146"/>
                  </a:lnTo>
                  <a:lnTo>
                    <a:pt x="0" y="0"/>
                  </a:lnTo>
                  <a:lnTo>
                    <a:pt x="1461" y="735"/>
                  </a:lnTo>
                  <a:lnTo>
                    <a:pt x="1461" y="879"/>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4" name="Freeform 17"/>
            <p:cNvSpPr>
              <a:spLocks/>
            </p:cNvSpPr>
            <p:nvPr/>
          </p:nvSpPr>
          <p:spPr bwMode="auto">
            <a:xfrm>
              <a:off x="5646738" y="3044825"/>
              <a:ext cx="2322513" cy="1395412"/>
            </a:xfrm>
            <a:custGeom>
              <a:avLst/>
              <a:gdLst>
                <a:gd name="T0" fmla="*/ 0 w 1463"/>
                <a:gd name="T1" fmla="*/ 879 h 879"/>
                <a:gd name="T2" fmla="*/ 1463 w 1463"/>
                <a:gd name="T3" fmla="*/ 146 h 879"/>
                <a:gd name="T4" fmla="*/ 1463 w 1463"/>
                <a:gd name="T5" fmla="*/ 0 h 879"/>
                <a:gd name="T6" fmla="*/ 0 w 1463"/>
                <a:gd name="T7" fmla="*/ 735 h 879"/>
                <a:gd name="T8" fmla="*/ 0 w 1463"/>
                <a:gd name="T9" fmla="*/ 879 h 879"/>
              </a:gdLst>
              <a:ahLst/>
              <a:cxnLst>
                <a:cxn ang="0">
                  <a:pos x="T0" y="T1"/>
                </a:cxn>
                <a:cxn ang="0">
                  <a:pos x="T2" y="T3"/>
                </a:cxn>
                <a:cxn ang="0">
                  <a:pos x="T4" y="T5"/>
                </a:cxn>
                <a:cxn ang="0">
                  <a:pos x="T6" y="T7"/>
                </a:cxn>
                <a:cxn ang="0">
                  <a:pos x="T8" y="T9"/>
                </a:cxn>
              </a:cxnLst>
              <a:rect l="0" t="0" r="r" b="b"/>
              <a:pathLst>
                <a:path w="1463" h="879">
                  <a:moveTo>
                    <a:pt x="0" y="879"/>
                  </a:moveTo>
                  <a:lnTo>
                    <a:pt x="1463" y="146"/>
                  </a:lnTo>
                  <a:lnTo>
                    <a:pt x="1463" y="0"/>
                  </a:lnTo>
                  <a:lnTo>
                    <a:pt x="0" y="735"/>
                  </a:lnTo>
                  <a:lnTo>
                    <a:pt x="0" y="879"/>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205" name="Group 204"/>
            <p:cNvGrpSpPr/>
            <p:nvPr/>
          </p:nvGrpSpPr>
          <p:grpSpPr>
            <a:xfrm>
              <a:off x="5218113" y="3502025"/>
              <a:ext cx="1027112" cy="514350"/>
              <a:chOff x="5218113" y="3502025"/>
              <a:chExt cx="1027112" cy="514350"/>
            </a:xfrm>
          </p:grpSpPr>
          <p:sp>
            <p:nvSpPr>
              <p:cNvPr id="206" name="Freeform 18"/>
              <p:cNvSpPr>
                <a:spLocks noEditPoints="1"/>
              </p:cNvSpPr>
              <p:nvPr/>
            </p:nvSpPr>
            <p:spPr bwMode="auto">
              <a:xfrm>
                <a:off x="5218113" y="3697288"/>
                <a:ext cx="644525" cy="319087"/>
              </a:xfrm>
              <a:custGeom>
                <a:avLst/>
                <a:gdLst>
                  <a:gd name="T0" fmla="*/ 156 w 206"/>
                  <a:gd name="T1" fmla="*/ 25 h 102"/>
                  <a:gd name="T2" fmla="*/ 202 w 206"/>
                  <a:gd name="T3" fmla="*/ 60 h 102"/>
                  <a:gd name="T4" fmla="*/ 181 w 206"/>
                  <a:gd name="T5" fmla="*/ 90 h 102"/>
                  <a:gd name="T6" fmla="*/ 121 w 206"/>
                  <a:gd name="T7" fmla="*/ 100 h 102"/>
                  <a:gd name="T8" fmla="*/ 50 w 206"/>
                  <a:gd name="T9" fmla="*/ 77 h 102"/>
                  <a:gd name="T10" fmla="*/ 4 w 206"/>
                  <a:gd name="T11" fmla="*/ 42 h 102"/>
                  <a:gd name="T12" fmla="*/ 25 w 206"/>
                  <a:gd name="T13" fmla="*/ 12 h 102"/>
                  <a:gd name="T14" fmla="*/ 84 w 206"/>
                  <a:gd name="T15" fmla="*/ 2 h 102"/>
                  <a:gd name="T16" fmla="*/ 156 w 206"/>
                  <a:gd name="T17" fmla="*/ 25 h 102"/>
                  <a:gd name="T18" fmla="*/ 82 w 206"/>
                  <a:gd name="T19" fmla="*/ 62 h 102"/>
                  <a:gd name="T20" fmla="*/ 127 w 206"/>
                  <a:gd name="T21" fmla="*/ 79 h 102"/>
                  <a:gd name="T22" fmla="*/ 155 w 206"/>
                  <a:gd name="T23" fmla="*/ 77 h 102"/>
                  <a:gd name="T24" fmla="*/ 159 w 206"/>
                  <a:gd name="T25" fmla="*/ 63 h 102"/>
                  <a:gd name="T26" fmla="*/ 124 w 206"/>
                  <a:gd name="T27" fmla="*/ 41 h 102"/>
                  <a:gd name="T28" fmla="*/ 79 w 206"/>
                  <a:gd name="T29" fmla="*/ 23 h 102"/>
                  <a:gd name="T30" fmla="*/ 51 w 206"/>
                  <a:gd name="T31" fmla="*/ 25 h 102"/>
                  <a:gd name="T32" fmla="*/ 47 w 206"/>
                  <a:gd name="T33" fmla="*/ 39 h 102"/>
                  <a:gd name="T34" fmla="*/ 82 w 206"/>
                  <a:gd name="T35" fmla="*/ 6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02">
                    <a:moveTo>
                      <a:pt x="156" y="25"/>
                    </a:moveTo>
                    <a:cubicBezTo>
                      <a:pt x="182" y="38"/>
                      <a:pt x="197" y="50"/>
                      <a:pt x="202" y="60"/>
                    </a:cubicBezTo>
                    <a:cubicBezTo>
                      <a:pt x="206" y="71"/>
                      <a:pt x="199" y="81"/>
                      <a:pt x="181" y="90"/>
                    </a:cubicBezTo>
                    <a:cubicBezTo>
                      <a:pt x="163" y="99"/>
                      <a:pt x="143" y="102"/>
                      <a:pt x="121" y="100"/>
                    </a:cubicBezTo>
                    <a:cubicBezTo>
                      <a:pt x="99" y="98"/>
                      <a:pt x="76" y="90"/>
                      <a:pt x="50" y="77"/>
                    </a:cubicBezTo>
                    <a:cubicBezTo>
                      <a:pt x="23" y="64"/>
                      <a:pt x="8" y="52"/>
                      <a:pt x="4" y="42"/>
                    </a:cubicBezTo>
                    <a:cubicBezTo>
                      <a:pt x="0" y="31"/>
                      <a:pt x="7" y="21"/>
                      <a:pt x="25" y="12"/>
                    </a:cubicBezTo>
                    <a:cubicBezTo>
                      <a:pt x="42" y="3"/>
                      <a:pt x="62" y="0"/>
                      <a:pt x="84" y="2"/>
                    </a:cubicBezTo>
                    <a:cubicBezTo>
                      <a:pt x="106" y="4"/>
                      <a:pt x="130" y="12"/>
                      <a:pt x="156" y="25"/>
                    </a:cubicBezTo>
                    <a:close/>
                    <a:moveTo>
                      <a:pt x="82" y="62"/>
                    </a:moveTo>
                    <a:cubicBezTo>
                      <a:pt x="100" y="71"/>
                      <a:pt x="115" y="77"/>
                      <a:pt x="127" y="79"/>
                    </a:cubicBezTo>
                    <a:cubicBezTo>
                      <a:pt x="138" y="82"/>
                      <a:pt x="147" y="81"/>
                      <a:pt x="155" y="77"/>
                    </a:cubicBezTo>
                    <a:cubicBezTo>
                      <a:pt x="162" y="73"/>
                      <a:pt x="164" y="69"/>
                      <a:pt x="159" y="63"/>
                    </a:cubicBezTo>
                    <a:cubicBezTo>
                      <a:pt x="154" y="57"/>
                      <a:pt x="142" y="50"/>
                      <a:pt x="124" y="41"/>
                    </a:cubicBezTo>
                    <a:cubicBezTo>
                      <a:pt x="105" y="31"/>
                      <a:pt x="90" y="25"/>
                      <a:pt x="79" y="23"/>
                    </a:cubicBezTo>
                    <a:cubicBezTo>
                      <a:pt x="68" y="21"/>
                      <a:pt x="58" y="21"/>
                      <a:pt x="51" y="25"/>
                    </a:cubicBezTo>
                    <a:cubicBezTo>
                      <a:pt x="43" y="29"/>
                      <a:pt x="42" y="33"/>
                      <a:pt x="47" y="39"/>
                    </a:cubicBezTo>
                    <a:cubicBezTo>
                      <a:pt x="52" y="45"/>
                      <a:pt x="63" y="52"/>
                      <a:pt x="82" y="62"/>
                    </a:cubicBez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7" name="Freeform 19"/>
              <p:cNvSpPr>
                <a:spLocks/>
              </p:cNvSpPr>
              <p:nvPr/>
            </p:nvSpPr>
            <p:spPr bwMode="auto">
              <a:xfrm>
                <a:off x="5559425" y="3502025"/>
                <a:ext cx="685800" cy="358775"/>
              </a:xfrm>
              <a:custGeom>
                <a:avLst/>
                <a:gdLst>
                  <a:gd name="T0" fmla="*/ 121 w 219"/>
                  <a:gd name="T1" fmla="*/ 8 h 114"/>
                  <a:gd name="T2" fmla="*/ 136 w 219"/>
                  <a:gd name="T3" fmla="*/ 24 h 114"/>
                  <a:gd name="T4" fmla="*/ 126 w 219"/>
                  <a:gd name="T5" fmla="*/ 43 h 114"/>
                  <a:gd name="T6" fmla="*/ 127 w 219"/>
                  <a:gd name="T7" fmla="*/ 43 h 114"/>
                  <a:gd name="T8" fmla="*/ 165 w 219"/>
                  <a:gd name="T9" fmla="*/ 35 h 114"/>
                  <a:gd name="T10" fmla="*/ 199 w 219"/>
                  <a:gd name="T11" fmla="*/ 42 h 114"/>
                  <a:gd name="T12" fmla="*/ 217 w 219"/>
                  <a:gd name="T13" fmla="*/ 67 h 114"/>
                  <a:gd name="T14" fmla="*/ 184 w 219"/>
                  <a:gd name="T15" fmla="*/ 96 h 114"/>
                  <a:gd name="T16" fmla="*/ 132 w 219"/>
                  <a:gd name="T17" fmla="*/ 114 h 114"/>
                  <a:gd name="T18" fmla="*/ 105 w 219"/>
                  <a:gd name="T19" fmla="*/ 100 h 114"/>
                  <a:gd name="T20" fmla="*/ 131 w 219"/>
                  <a:gd name="T21" fmla="*/ 94 h 114"/>
                  <a:gd name="T22" fmla="*/ 155 w 219"/>
                  <a:gd name="T23" fmla="*/ 85 h 114"/>
                  <a:gd name="T24" fmla="*/ 173 w 219"/>
                  <a:gd name="T25" fmla="*/ 70 h 114"/>
                  <a:gd name="T26" fmla="*/ 163 w 219"/>
                  <a:gd name="T27" fmla="*/ 58 h 114"/>
                  <a:gd name="T28" fmla="*/ 140 w 219"/>
                  <a:gd name="T29" fmla="*/ 55 h 114"/>
                  <a:gd name="T30" fmla="*/ 107 w 219"/>
                  <a:gd name="T31" fmla="*/ 66 h 114"/>
                  <a:gd name="T32" fmla="*/ 96 w 219"/>
                  <a:gd name="T33" fmla="*/ 72 h 114"/>
                  <a:gd name="T34" fmla="*/ 71 w 219"/>
                  <a:gd name="T35" fmla="*/ 60 h 114"/>
                  <a:gd name="T36" fmla="*/ 83 w 219"/>
                  <a:gd name="T37" fmla="*/ 54 h 114"/>
                  <a:gd name="T38" fmla="*/ 104 w 219"/>
                  <a:gd name="T39" fmla="*/ 39 h 114"/>
                  <a:gd name="T40" fmla="*/ 96 w 219"/>
                  <a:gd name="T41" fmla="*/ 27 h 114"/>
                  <a:gd name="T42" fmla="*/ 58 w 219"/>
                  <a:gd name="T43" fmla="*/ 29 h 114"/>
                  <a:gd name="T44" fmla="*/ 45 w 219"/>
                  <a:gd name="T45" fmla="*/ 38 h 114"/>
                  <a:gd name="T46" fmla="*/ 37 w 219"/>
                  <a:gd name="T47" fmla="*/ 51 h 114"/>
                  <a:gd name="T48" fmla="*/ 0 w 219"/>
                  <a:gd name="T49" fmla="*/ 47 h 114"/>
                  <a:gd name="T50" fmla="*/ 34 w 219"/>
                  <a:gd name="T51" fmla="*/ 15 h 114"/>
                  <a:gd name="T52" fmla="*/ 81 w 219"/>
                  <a:gd name="T53" fmla="*/ 1 h 114"/>
                  <a:gd name="T54" fmla="*/ 121 w 219"/>
                  <a:gd name="T55"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114">
                    <a:moveTo>
                      <a:pt x="121" y="8"/>
                    </a:moveTo>
                    <a:cubicBezTo>
                      <a:pt x="130" y="12"/>
                      <a:pt x="136" y="18"/>
                      <a:pt x="136" y="24"/>
                    </a:cubicBezTo>
                    <a:cubicBezTo>
                      <a:pt x="137" y="30"/>
                      <a:pt x="134" y="37"/>
                      <a:pt x="126" y="43"/>
                    </a:cubicBezTo>
                    <a:cubicBezTo>
                      <a:pt x="127" y="43"/>
                      <a:pt x="127" y="43"/>
                      <a:pt x="127" y="43"/>
                    </a:cubicBezTo>
                    <a:cubicBezTo>
                      <a:pt x="140" y="38"/>
                      <a:pt x="153" y="35"/>
                      <a:pt x="165" y="35"/>
                    </a:cubicBezTo>
                    <a:cubicBezTo>
                      <a:pt x="178" y="35"/>
                      <a:pt x="189" y="37"/>
                      <a:pt x="199" y="42"/>
                    </a:cubicBezTo>
                    <a:cubicBezTo>
                      <a:pt x="213" y="49"/>
                      <a:pt x="219" y="58"/>
                      <a:pt x="217" y="67"/>
                    </a:cubicBezTo>
                    <a:cubicBezTo>
                      <a:pt x="214" y="76"/>
                      <a:pt x="203" y="86"/>
                      <a:pt x="184" y="96"/>
                    </a:cubicBezTo>
                    <a:cubicBezTo>
                      <a:pt x="167" y="104"/>
                      <a:pt x="150" y="110"/>
                      <a:pt x="132" y="114"/>
                    </a:cubicBezTo>
                    <a:cubicBezTo>
                      <a:pt x="105" y="100"/>
                      <a:pt x="105" y="100"/>
                      <a:pt x="105" y="100"/>
                    </a:cubicBezTo>
                    <a:cubicBezTo>
                      <a:pt x="114" y="99"/>
                      <a:pt x="122" y="96"/>
                      <a:pt x="131" y="94"/>
                    </a:cubicBezTo>
                    <a:cubicBezTo>
                      <a:pt x="140" y="91"/>
                      <a:pt x="148" y="88"/>
                      <a:pt x="155" y="85"/>
                    </a:cubicBezTo>
                    <a:cubicBezTo>
                      <a:pt x="166" y="80"/>
                      <a:pt x="172" y="75"/>
                      <a:pt x="173" y="70"/>
                    </a:cubicBezTo>
                    <a:cubicBezTo>
                      <a:pt x="174" y="66"/>
                      <a:pt x="171" y="62"/>
                      <a:pt x="163" y="58"/>
                    </a:cubicBezTo>
                    <a:cubicBezTo>
                      <a:pt x="156" y="54"/>
                      <a:pt x="148" y="53"/>
                      <a:pt x="140" y="55"/>
                    </a:cubicBezTo>
                    <a:cubicBezTo>
                      <a:pt x="131" y="56"/>
                      <a:pt x="120" y="60"/>
                      <a:pt x="107" y="66"/>
                    </a:cubicBezTo>
                    <a:cubicBezTo>
                      <a:pt x="96" y="72"/>
                      <a:pt x="96" y="72"/>
                      <a:pt x="96" y="72"/>
                    </a:cubicBezTo>
                    <a:cubicBezTo>
                      <a:pt x="71" y="60"/>
                      <a:pt x="71" y="60"/>
                      <a:pt x="71" y="60"/>
                    </a:cubicBezTo>
                    <a:cubicBezTo>
                      <a:pt x="83" y="54"/>
                      <a:pt x="83" y="54"/>
                      <a:pt x="83" y="54"/>
                    </a:cubicBezTo>
                    <a:cubicBezTo>
                      <a:pt x="95" y="48"/>
                      <a:pt x="102" y="43"/>
                      <a:pt x="104" y="39"/>
                    </a:cubicBezTo>
                    <a:cubicBezTo>
                      <a:pt x="106" y="35"/>
                      <a:pt x="104" y="31"/>
                      <a:pt x="96" y="27"/>
                    </a:cubicBezTo>
                    <a:cubicBezTo>
                      <a:pt x="85" y="21"/>
                      <a:pt x="72" y="22"/>
                      <a:pt x="58" y="29"/>
                    </a:cubicBezTo>
                    <a:cubicBezTo>
                      <a:pt x="53" y="32"/>
                      <a:pt x="49" y="35"/>
                      <a:pt x="45" y="38"/>
                    </a:cubicBezTo>
                    <a:cubicBezTo>
                      <a:pt x="42" y="41"/>
                      <a:pt x="39" y="46"/>
                      <a:pt x="37" y="51"/>
                    </a:cubicBezTo>
                    <a:cubicBezTo>
                      <a:pt x="0" y="47"/>
                      <a:pt x="0" y="47"/>
                      <a:pt x="0" y="47"/>
                    </a:cubicBezTo>
                    <a:cubicBezTo>
                      <a:pt x="4" y="35"/>
                      <a:pt x="15" y="25"/>
                      <a:pt x="34" y="15"/>
                    </a:cubicBezTo>
                    <a:cubicBezTo>
                      <a:pt x="50" y="7"/>
                      <a:pt x="65" y="3"/>
                      <a:pt x="81" y="1"/>
                    </a:cubicBezTo>
                    <a:cubicBezTo>
                      <a:pt x="96" y="0"/>
                      <a:pt x="110" y="2"/>
                      <a:pt x="121" y="8"/>
                    </a:cubicBez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185" name="Group 184"/>
          <p:cNvGrpSpPr/>
          <p:nvPr/>
        </p:nvGrpSpPr>
        <p:grpSpPr>
          <a:xfrm>
            <a:off x="5669950" y="1061630"/>
            <a:ext cx="3214850" cy="1764046"/>
            <a:chOff x="4256088" y="960438"/>
            <a:chExt cx="4643438" cy="2547937"/>
          </a:xfrm>
        </p:grpSpPr>
        <p:sp>
          <p:nvSpPr>
            <p:cNvPr id="196" name="Freeform 20"/>
            <p:cNvSpPr>
              <a:spLocks/>
            </p:cNvSpPr>
            <p:nvPr/>
          </p:nvSpPr>
          <p:spPr bwMode="auto">
            <a:xfrm>
              <a:off x="4256088" y="960438"/>
              <a:ext cx="4643438" cy="2319337"/>
            </a:xfrm>
            <a:custGeom>
              <a:avLst/>
              <a:gdLst>
                <a:gd name="T0" fmla="*/ 0 w 2925"/>
                <a:gd name="T1" fmla="*/ 729 h 1461"/>
                <a:gd name="T2" fmla="*/ 1464 w 2925"/>
                <a:gd name="T3" fmla="*/ 0 h 1461"/>
                <a:gd name="T4" fmla="*/ 2925 w 2925"/>
                <a:gd name="T5" fmla="*/ 729 h 1461"/>
                <a:gd name="T6" fmla="*/ 1462 w 2925"/>
                <a:gd name="T7" fmla="*/ 1461 h 1461"/>
                <a:gd name="T8" fmla="*/ 0 w 2925"/>
                <a:gd name="T9" fmla="*/ 729 h 1461"/>
              </a:gdLst>
              <a:ahLst/>
              <a:cxnLst>
                <a:cxn ang="0">
                  <a:pos x="T0" y="T1"/>
                </a:cxn>
                <a:cxn ang="0">
                  <a:pos x="T2" y="T3"/>
                </a:cxn>
                <a:cxn ang="0">
                  <a:pos x="T4" y="T5"/>
                </a:cxn>
                <a:cxn ang="0">
                  <a:pos x="T6" y="T7"/>
                </a:cxn>
                <a:cxn ang="0">
                  <a:pos x="T8" y="T9"/>
                </a:cxn>
              </a:cxnLst>
              <a:rect l="0" t="0" r="r" b="b"/>
              <a:pathLst>
                <a:path w="2925" h="1461">
                  <a:moveTo>
                    <a:pt x="0" y="729"/>
                  </a:moveTo>
                  <a:lnTo>
                    <a:pt x="1464" y="0"/>
                  </a:lnTo>
                  <a:lnTo>
                    <a:pt x="2925" y="729"/>
                  </a:lnTo>
                  <a:lnTo>
                    <a:pt x="1462" y="1461"/>
                  </a:lnTo>
                  <a:lnTo>
                    <a:pt x="0" y="729"/>
                  </a:lnTo>
                  <a:close/>
                </a:path>
              </a:pathLst>
            </a:custGeom>
            <a:solidFill>
              <a:srgbClr val="F643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7" name="Freeform 21"/>
            <p:cNvSpPr>
              <a:spLocks/>
            </p:cNvSpPr>
            <p:nvPr/>
          </p:nvSpPr>
          <p:spPr bwMode="auto">
            <a:xfrm>
              <a:off x="4256088" y="2117725"/>
              <a:ext cx="2320925" cy="1390650"/>
            </a:xfrm>
            <a:custGeom>
              <a:avLst/>
              <a:gdLst>
                <a:gd name="T0" fmla="*/ 1462 w 1462"/>
                <a:gd name="T1" fmla="*/ 876 h 876"/>
                <a:gd name="T2" fmla="*/ 0 w 1462"/>
                <a:gd name="T3" fmla="*/ 144 h 876"/>
                <a:gd name="T4" fmla="*/ 0 w 1462"/>
                <a:gd name="T5" fmla="*/ 0 h 876"/>
                <a:gd name="T6" fmla="*/ 1462 w 1462"/>
                <a:gd name="T7" fmla="*/ 732 h 876"/>
                <a:gd name="T8" fmla="*/ 1462 w 1462"/>
                <a:gd name="T9" fmla="*/ 876 h 876"/>
              </a:gdLst>
              <a:ahLst/>
              <a:cxnLst>
                <a:cxn ang="0">
                  <a:pos x="T0" y="T1"/>
                </a:cxn>
                <a:cxn ang="0">
                  <a:pos x="T2" y="T3"/>
                </a:cxn>
                <a:cxn ang="0">
                  <a:pos x="T4" y="T5"/>
                </a:cxn>
                <a:cxn ang="0">
                  <a:pos x="T6" y="T7"/>
                </a:cxn>
                <a:cxn ang="0">
                  <a:pos x="T8" y="T9"/>
                </a:cxn>
              </a:cxnLst>
              <a:rect l="0" t="0" r="r" b="b"/>
              <a:pathLst>
                <a:path w="1462" h="876">
                  <a:moveTo>
                    <a:pt x="1462" y="876"/>
                  </a:moveTo>
                  <a:lnTo>
                    <a:pt x="0" y="144"/>
                  </a:lnTo>
                  <a:lnTo>
                    <a:pt x="0" y="0"/>
                  </a:lnTo>
                  <a:lnTo>
                    <a:pt x="1462" y="732"/>
                  </a:lnTo>
                  <a:lnTo>
                    <a:pt x="1462" y="876"/>
                  </a:lnTo>
                  <a:close/>
                </a:path>
              </a:pathLst>
            </a:custGeom>
            <a:solidFill>
              <a:srgbClr val="FF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8" name="Freeform 22"/>
            <p:cNvSpPr>
              <a:spLocks/>
            </p:cNvSpPr>
            <p:nvPr/>
          </p:nvSpPr>
          <p:spPr bwMode="auto">
            <a:xfrm>
              <a:off x="6577013" y="2117725"/>
              <a:ext cx="2322513" cy="1390650"/>
            </a:xfrm>
            <a:custGeom>
              <a:avLst/>
              <a:gdLst>
                <a:gd name="T0" fmla="*/ 0 w 1463"/>
                <a:gd name="T1" fmla="*/ 876 h 876"/>
                <a:gd name="T2" fmla="*/ 1463 w 1463"/>
                <a:gd name="T3" fmla="*/ 144 h 876"/>
                <a:gd name="T4" fmla="*/ 1463 w 1463"/>
                <a:gd name="T5" fmla="*/ 0 h 876"/>
                <a:gd name="T6" fmla="*/ 0 w 1463"/>
                <a:gd name="T7" fmla="*/ 732 h 876"/>
                <a:gd name="T8" fmla="*/ 0 w 1463"/>
                <a:gd name="T9" fmla="*/ 876 h 876"/>
              </a:gdLst>
              <a:ahLst/>
              <a:cxnLst>
                <a:cxn ang="0">
                  <a:pos x="T0" y="T1"/>
                </a:cxn>
                <a:cxn ang="0">
                  <a:pos x="T2" y="T3"/>
                </a:cxn>
                <a:cxn ang="0">
                  <a:pos x="T4" y="T5"/>
                </a:cxn>
                <a:cxn ang="0">
                  <a:pos x="T6" y="T7"/>
                </a:cxn>
                <a:cxn ang="0">
                  <a:pos x="T8" y="T9"/>
                </a:cxn>
              </a:cxnLst>
              <a:rect l="0" t="0" r="r" b="b"/>
              <a:pathLst>
                <a:path w="1463" h="876">
                  <a:moveTo>
                    <a:pt x="0" y="876"/>
                  </a:moveTo>
                  <a:lnTo>
                    <a:pt x="1463" y="144"/>
                  </a:lnTo>
                  <a:lnTo>
                    <a:pt x="1463" y="0"/>
                  </a:lnTo>
                  <a:lnTo>
                    <a:pt x="0" y="732"/>
                  </a:lnTo>
                  <a:lnTo>
                    <a:pt x="0" y="876"/>
                  </a:lnTo>
                  <a:close/>
                </a:path>
              </a:pathLst>
            </a:custGeom>
            <a:solidFill>
              <a:srgbClr val="E32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99" name="Group 198"/>
            <p:cNvGrpSpPr/>
            <p:nvPr/>
          </p:nvGrpSpPr>
          <p:grpSpPr>
            <a:xfrm>
              <a:off x="6238875" y="2509838"/>
              <a:ext cx="1062038" cy="528637"/>
              <a:chOff x="6238875" y="2509838"/>
              <a:chExt cx="1062038" cy="528637"/>
            </a:xfrm>
          </p:grpSpPr>
          <p:sp>
            <p:nvSpPr>
              <p:cNvPr id="200" name="Freeform 23"/>
              <p:cNvSpPr>
                <a:spLocks noEditPoints="1"/>
              </p:cNvSpPr>
              <p:nvPr/>
            </p:nvSpPr>
            <p:spPr bwMode="auto">
              <a:xfrm>
                <a:off x="6238875" y="2719388"/>
                <a:ext cx="646113" cy="319087"/>
              </a:xfrm>
              <a:custGeom>
                <a:avLst/>
                <a:gdLst>
                  <a:gd name="T0" fmla="*/ 156 w 206"/>
                  <a:gd name="T1" fmla="*/ 25 h 102"/>
                  <a:gd name="T2" fmla="*/ 202 w 206"/>
                  <a:gd name="T3" fmla="*/ 60 h 102"/>
                  <a:gd name="T4" fmla="*/ 181 w 206"/>
                  <a:gd name="T5" fmla="*/ 90 h 102"/>
                  <a:gd name="T6" fmla="*/ 122 w 206"/>
                  <a:gd name="T7" fmla="*/ 100 h 102"/>
                  <a:gd name="T8" fmla="*/ 51 w 206"/>
                  <a:gd name="T9" fmla="*/ 77 h 102"/>
                  <a:gd name="T10" fmla="*/ 4 w 206"/>
                  <a:gd name="T11" fmla="*/ 41 h 102"/>
                  <a:gd name="T12" fmla="*/ 25 w 206"/>
                  <a:gd name="T13" fmla="*/ 12 h 102"/>
                  <a:gd name="T14" fmla="*/ 85 w 206"/>
                  <a:gd name="T15" fmla="*/ 2 h 102"/>
                  <a:gd name="T16" fmla="*/ 156 w 206"/>
                  <a:gd name="T17" fmla="*/ 25 h 102"/>
                  <a:gd name="T18" fmla="*/ 82 w 206"/>
                  <a:gd name="T19" fmla="*/ 62 h 102"/>
                  <a:gd name="T20" fmla="*/ 127 w 206"/>
                  <a:gd name="T21" fmla="*/ 79 h 102"/>
                  <a:gd name="T22" fmla="*/ 155 w 206"/>
                  <a:gd name="T23" fmla="*/ 77 h 102"/>
                  <a:gd name="T24" fmla="*/ 159 w 206"/>
                  <a:gd name="T25" fmla="*/ 63 h 102"/>
                  <a:gd name="T26" fmla="*/ 124 w 206"/>
                  <a:gd name="T27" fmla="*/ 41 h 102"/>
                  <a:gd name="T28" fmla="*/ 79 w 206"/>
                  <a:gd name="T29" fmla="*/ 23 h 102"/>
                  <a:gd name="T30" fmla="*/ 51 w 206"/>
                  <a:gd name="T31" fmla="*/ 25 h 102"/>
                  <a:gd name="T32" fmla="*/ 47 w 206"/>
                  <a:gd name="T33" fmla="*/ 39 h 102"/>
                  <a:gd name="T34" fmla="*/ 82 w 206"/>
                  <a:gd name="T35" fmla="*/ 6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02">
                    <a:moveTo>
                      <a:pt x="156" y="25"/>
                    </a:moveTo>
                    <a:cubicBezTo>
                      <a:pt x="183" y="38"/>
                      <a:pt x="198" y="50"/>
                      <a:pt x="202" y="60"/>
                    </a:cubicBezTo>
                    <a:cubicBezTo>
                      <a:pt x="206" y="71"/>
                      <a:pt x="199" y="81"/>
                      <a:pt x="181" y="90"/>
                    </a:cubicBezTo>
                    <a:cubicBezTo>
                      <a:pt x="164" y="99"/>
                      <a:pt x="144" y="102"/>
                      <a:pt x="122" y="100"/>
                    </a:cubicBezTo>
                    <a:cubicBezTo>
                      <a:pt x="100" y="98"/>
                      <a:pt x="76" y="90"/>
                      <a:pt x="51" y="77"/>
                    </a:cubicBezTo>
                    <a:cubicBezTo>
                      <a:pt x="24" y="64"/>
                      <a:pt x="9" y="52"/>
                      <a:pt x="4" y="41"/>
                    </a:cubicBezTo>
                    <a:cubicBezTo>
                      <a:pt x="0" y="31"/>
                      <a:pt x="7" y="21"/>
                      <a:pt x="25" y="12"/>
                    </a:cubicBezTo>
                    <a:cubicBezTo>
                      <a:pt x="43" y="3"/>
                      <a:pt x="63" y="0"/>
                      <a:pt x="85" y="2"/>
                    </a:cubicBezTo>
                    <a:cubicBezTo>
                      <a:pt x="107" y="4"/>
                      <a:pt x="131" y="12"/>
                      <a:pt x="156" y="25"/>
                    </a:cubicBezTo>
                    <a:close/>
                    <a:moveTo>
                      <a:pt x="82" y="62"/>
                    </a:moveTo>
                    <a:cubicBezTo>
                      <a:pt x="101" y="71"/>
                      <a:pt x="116" y="77"/>
                      <a:pt x="127" y="79"/>
                    </a:cubicBezTo>
                    <a:cubicBezTo>
                      <a:pt x="138" y="82"/>
                      <a:pt x="148" y="81"/>
                      <a:pt x="155" y="77"/>
                    </a:cubicBezTo>
                    <a:cubicBezTo>
                      <a:pt x="163" y="73"/>
                      <a:pt x="164" y="69"/>
                      <a:pt x="159" y="63"/>
                    </a:cubicBezTo>
                    <a:cubicBezTo>
                      <a:pt x="154" y="57"/>
                      <a:pt x="143" y="50"/>
                      <a:pt x="124" y="41"/>
                    </a:cubicBezTo>
                    <a:cubicBezTo>
                      <a:pt x="106" y="31"/>
                      <a:pt x="91" y="25"/>
                      <a:pt x="79" y="23"/>
                    </a:cubicBezTo>
                    <a:cubicBezTo>
                      <a:pt x="68" y="21"/>
                      <a:pt x="59" y="21"/>
                      <a:pt x="51" y="25"/>
                    </a:cubicBezTo>
                    <a:cubicBezTo>
                      <a:pt x="44" y="29"/>
                      <a:pt x="42" y="33"/>
                      <a:pt x="47" y="39"/>
                    </a:cubicBezTo>
                    <a:cubicBezTo>
                      <a:pt x="52" y="45"/>
                      <a:pt x="64" y="52"/>
                      <a:pt x="82" y="62"/>
                    </a:cubicBezTo>
                    <a:close/>
                  </a:path>
                </a:pathLst>
              </a:custGeom>
              <a:solidFill>
                <a:srgbClr val="E32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1" name="Freeform 24"/>
              <p:cNvSpPr>
                <a:spLocks noEditPoints="1"/>
              </p:cNvSpPr>
              <p:nvPr/>
            </p:nvSpPr>
            <p:spPr bwMode="auto">
              <a:xfrm>
                <a:off x="6734175" y="2509838"/>
                <a:ext cx="566738" cy="338137"/>
              </a:xfrm>
              <a:custGeom>
                <a:avLst/>
                <a:gdLst>
                  <a:gd name="T0" fmla="*/ 168 w 181"/>
                  <a:gd name="T1" fmla="*/ 51 h 108"/>
                  <a:gd name="T2" fmla="*/ 150 w 181"/>
                  <a:gd name="T3" fmla="*/ 60 h 108"/>
                  <a:gd name="T4" fmla="*/ 181 w 181"/>
                  <a:gd name="T5" fmla="*/ 76 h 108"/>
                  <a:gd name="T6" fmla="*/ 150 w 181"/>
                  <a:gd name="T7" fmla="*/ 92 h 108"/>
                  <a:gd name="T8" fmla="*/ 118 w 181"/>
                  <a:gd name="T9" fmla="*/ 76 h 108"/>
                  <a:gd name="T10" fmla="*/ 54 w 181"/>
                  <a:gd name="T11" fmla="*/ 108 h 108"/>
                  <a:gd name="T12" fmla="*/ 32 w 181"/>
                  <a:gd name="T13" fmla="*/ 97 h 108"/>
                  <a:gd name="T14" fmla="*/ 0 w 181"/>
                  <a:gd name="T15" fmla="*/ 15 h 108"/>
                  <a:gd name="T16" fmla="*/ 30 w 181"/>
                  <a:gd name="T17" fmla="*/ 0 h 108"/>
                  <a:gd name="T18" fmla="*/ 125 w 181"/>
                  <a:gd name="T19" fmla="*/ 48 h 108"/>
                  <a:gd name="T20" fmla="*/ 143 w 181"/>
                  <a:gd name="T21" fmla="*/ 39 h 108"/>
                  <a:gd name="T22" fmla="*/ 168 w 181"/>
                  <a:gd name="T23" fmla="*/ 51 h 108"/>
                  <a:gd name="T24" fmla="*/ 94 w 181"/>
                  <a:gd name="T25" fmla="*/ 63 h 108"/>
                  <a:gd name="T26" fmla="*/ 68 w 181"/>
                  <a:gd name="T27" fmla="*/ 51 h 108"/>
                  <a:gd name="T28" fmla="*/ 50 w 181"/>
                  <a:gd name="T29" fmla="*/ 41 h 108"/>
                  <a:gd name="T30" fmla="*/ 36 w 181"/>
                  <a:gd name="T31" fmla="*/ 34 h 108"/>
                  <a:gd name="T32" fmla="*/ 36 w 181"/>
                  <a:gd name="T33" fmla="*/ 34 h 108"/>
                  <a:gd name="T34" fmla="*/ 43 w 181"/>
                  <a:gd name="T35" fmla="*/ 47 h 108"/>
                  <a:gd name="T36" fmla="*/ 57 w 181"/>
                  <a:gd name="T37" fmla="*/ 82 h 108"/>
                  <a:gd name="T38" fmla="*/ 94 w 181"/>
                  <a:gd name="T39"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 h="108">
                    <a:moveTo>
                      <a:pt x="168" y="51"/>
                    </a:moveTo>
                    <a:cubicBezTo>
                      <a:pt x="150" y="60"/>
                      <a:pt x="150" y="60"/>
                      <a:pt x="150" y="60"/>
                    </a:cubicBezTo>
                    <a:cubicBezTo>
                      <a:pt x="181" y="76"/>
                      <a:pt x="181" y="76"/>
                      <a:pt x="181" y="76"/>
                    </a:cubicBezTo>
                    <a:cubicBezTo>
                      <a:pt x="150" y="92"/>
                      <a:pt x="150" y="92"/>
                      <a:pt x="150" y="92"/>
                    </a:cubicBezTo>
                    <a:cubicBezTo>
                      <a:pt x="118" y="76"/>
                      <a:pt x="118" y="76"/>
                      <a:pt x="118" y="76"/>
                    </a:cubicBezTo>
                    <a:cubicBezTo>
                      <a:pt x="54" y="108"/>
                      <a:pt x="54" y="108"/>
                      <a:pt x="54" y="108"/>
                    </a:cubicBezTo>
                    <a:cubicBezTo>
                      <a:pt x="32" y="97"/>
                      <a:pt x="32" y="97"/>
                      <a:pt x="32" y="97"/>
                    </a:cubicBezTo>
                    <a:cubicBezTo>
                      <a:pt x="0" y="15"/>
                      <a:pt x="0" y="15"/>
                      <a:pt x="0" y="15"/>
                    </a:cubicBezTo>
                    <a:cubicBezTo>
                      <a:pt x="30" y="0"/>
                      <a:pt x="30" y="0"/>
                      <a:pt x="30" y="0"/>
                    </a:cubicBezTo>
                    <a:cubicBezTo>
                      <a:pt x="125" y="48"/>
                      <a:pt x="125" y="48"/>
                      <a:pt x="125" y="48"/>
                    </a:cubicBezTo>
                    <a:cubicBezTo>
                      <a:pt x="143" y="39"/>
                      <a:pt x="143" y="39"/>
                      <a:pt x="143" y="39"/>
                    </a:cubicBezTo>
                    <a:lnTo>
                      <a:pt x="168" y="51"/>
                    </a:lnTo>
                    <a:close/>
                    <a:moveTo>
                      <a:pt x="94" y="63"/>
                    </a:moveTo>
                    <a:cubicBezTo>
                      <a:pt x="68" y="51"/>
                      <a:pt x="68" y="51"/>
                      <a:pt x="68" y="51"/>
                    </a:cubicBezTo>
                    <a:cubicBezTo>
                      <a:pt x="64" y="48"/>
                      <a:pt x="58" y="45"/>
                      <a:pt x="50" y="41"/>
                    </a:cubicBezTo>
                    <a:cubicBezTo>
                      <a:pt x="42" y="37"/>
                      <a:pt x="37" y="34"/>
                      <a:pt x="36" y="34"/>
                    </a:cubicBezTo>
                    <a:cubicBezTo>
                      <a:pt x="36" y="34"/>
                      <a:pt x="36" y="34"/>
                      <a:pt x="36" y="34"/>
                    </a:cubicBezTo>
                    <a:cubicBezTo>
                      <a:pt x="39" y="38"/>
                      <a:pt x="41" y="42"/>
                      <a:pt x="43" y="47"/>
                    </a:cubicBezTo>
                    <a:cubicBezTo>
                      <a:pt x="57" y="82"/>
                      <a:pt x="57" y="82"/>
                      <a:pt x="57" y="82"/>
                    </a:cubicBezTo>
                    <a:lnTo>
                      <a:pt x="94" y="63"/>
                    </a:lnTo>
                    <a:close/>
                  </a:path>
                </a:pathLst>
              </a:custGeom>
              <a:solidFill>
                <a:srgbClr val="E32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186" name="Group 185"/>
          <p:cNvGrpSpPr/>
          <p:nvPr/>
        </p:nvGrpSpPr>
        <p:grpSpPr>
          <a:xfrm>
            <a:off x="4385108" y="1155053"/>
            <a:ext cx="3160995" cy="3281895"/>
            <a:chOff x="2400300" y="1095375"/>
            <a:chExt cx="4565651" cy="4740275"/>
          </a:xfrm>
        </p:grpSpPr>
        <p:sp>
          <p:nvSpPr>
            <p:cNvPr id="187" name="Freeform 25"/>
            <p:cNvSpPr>
              <a:spLocks/>
            </p:cNvSpPr>
            <p:nvPr/>
          </p:nvSpPr>
          <p:spPr bwMode="auto">
            <a:xfrm>
              <a:off x="2400300" y="5373688"/>
              <a:ext cx="463550" cy="461962"/>
            </a:xfrm>
            <a:custGeom>
              <a:avLst/>
              <a:gdLst>
                <a:gd name="T0" fmla="*/ 0 w 292"/>
                <a:gd name="T1" fmla="*/ 0 h 291"/>
                <a:gd name="T2" fmla="*/ 0 w 292"/>
                <a:gd name="T3" fmla="*/ 145 h 291"/>
                <a:gd name="T4" fmla="*/ 292 w 292"/>
                <a:gd name="T5" fmla="*/ 291 h 291"/>
                <a:gd name="T6" fmla="*/ 292 w 292"/>
                <a:gd name="T7" fmla="*/ 147 h 291"/>
                <a:gd name="T8" fmla="*/ 0 w 292"/>
                <a:gd name="T9" fmla="*/ 0 h 291"/>
              </a:gdLst>
              <a:ahLst/>
              <a:cxnLst>
                <a:cxn ang="0">
                  <a:pos x="T0" y="T1"/>
                </a:cxn>
                <a:cxn ang="0">
                  <a:pos x="T2" y="T3"/>
                </a:cxn>
                <a:cxn ang="0">
                  <a:pos x="T4" y="T5"/>
                </a:cxn>
                <a:cxn ang="0">
                  <a:pos x="T6" y="T7"/>
                </a:cxn>
                <a:cxn ang="0">
                  <a:pos x="T8" y="T9"/>
                </a:cxn>
              </a:cxnLst>
              <a:rect l="0" t="0" r="r" b="b"/>
              <a:pathLst>
                <a:path w="292" h="291">
                  <a:moveTo>
                    <a:pt x="0" y="0"/>
                  </a:moveTo>
                  <a:lnTo>
                    <a:pt x="0" y="145"/>
                  </a:lnTo>
                  <a:lnTo>
                    <a:pt x="292" y="291"/>
                  </a:lnTo>
                  <a:lnTo>
                    <a:pt x="292" y="147"/>
                  </a:lnTo>
                  <a:lnTo>
                    <a:pt x="0" y="0"/>
                  </a:lnTo>
                  <a:close/>
                </a:path>
              </a:pathLst>
            </a:custGeom>
            <a:solidFill>
              <a:srgbClr val="E2E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 name="Freeform 26"/>
            <p:cNvSpPr>
              <a:spLocks/>
            </p:cNvSpPr>
            <p:nvPr/>
          </p:nvSpPr>
          <p:spPr bwMode="auto">
            <a:xfrm>
              <a:off x="2400300" y="4906963"/>
              <a:ext cx="1392238" cy="700087"/>
            </a:xfrm>
            <a:custGeom>
              <a:avLst/>
              <a:gdLst>
                <a:gd name="T0" fmla="*/ 0 w 877"/>
                <a:gd name="T1" fmla="*/ 294 h 441"/>
                <a:gd name="T2" fmla="*/ 584 w 877"/>
                <a:gd name="T3" fmla="*/ 0 h 441"/>
                <a:gd name="T4" fmla="*/ 877 w 877"/>
                <a:gd name="T5" fmla="*/ 146 h 441"/>
                <a:gd name="T6" fmla="*/ 292 w 877"/>
                <a:gd name="T7" fmla="*/ 441 h 441"/>
                <a:gd name="T8" fmla="*/ 0 w 877"/>
                <a:gd name="T9" fmla="*/ 294 h 441"/>
              </a:gdLst>
              <a:ahLst/>
              <a:cxnLst>
                <a:cxn ang="0">
                  <a:pos x="T0" y="T1"/>
                </a:cxn>
                <a:cxn ang="0">
                  <a:pos x="T2" y="T3"/>
                </a:cxn>
                <a:cxn ang="0">
                  <a:pos x="T4" y="T5"/>
                </a:cxn>
                <a:cxn ang="0">
                  <a:pos x="T6" y="T7"/>
                </a:cxn>
                <a:cxn ang="0">
                  <a:pos x="T8" y="T9"/>
                </a:cxn>
              </a:cxnLst>
              <a:rect l="0" t="0" r="r" b="b"/>
              <a:pathLst>
                <a:path w="877" h="441">
                  <a:moveTo>
                    <a:pt x="0" y="294"/>
                  </a:moveTo>
                  <a:lnTo>
                    <a:pt x="584" y="0"/>
                  </a:lnTo>
                  <a:lnTo>
                    <a:pt x="877" y="146"/>
                  </a:lnTo>
                  <a:lnTo>
                    <a:pt x="292" y="441"/>
                  </a:lnTo>
                  <a:lnTo>
                    <a:pt x="0" y="294"/>
                  </a:lnTo>
                  <a:close/>
                </a:path>
              </a:pathLst>
            </a:custGeom>
            <a:solidFill>
              <a:srgbClr val="EEF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 name="Freeform 27"/>
            <p:cNvSpPr>
              <a:spLocks/>
            </p:cNvSpPr>
            <p:nvPr/>
          </p:nvSpPr>
          <p:spPr bwMode="auto">
            <a:xfrm>
              <a:off x="3330575" y="3976688"/>
              <a:ext cx="1389063" cy="698500"/>
            </a:xfrm>
            <a:custGeom>
              <a:avLst/>
              <a:gdLst>
                <a:gd name="T0" fmla="*/ 0 w 875"/>
                <a:gd name="T1" fmla="*/ 294 h 440"/>
                <a:gd name="T2" fmla="*/ 585 w 875"/>
                <a:gd name="T3" fmla="*/ 0 h 440"/>
                <a:gd name="T4" fmla="*/ 875 w 875"/>
                <a:gd name="T5" fmla="*/ 148 h 440"/>
                <a:gd name="T6" fmla="*/ 293 w 875"/>
                <a:gd name="T7" fmla="*/ 440 h 440"/>
                <a:gd name="T8" fmla="*/ 0 w 875"/>
                <a:gd name="T9" fmla="*/ 294 h 440"/>
              </a:gdLst>
              <a:ahLst/>
              <a:cxnLst>
                <a:cxn ang="0">
                  <a:pos x="T0" y="T1"/>
                </a:cxn>
                <a:cxn ang="0">
                  <a:pos x="T2" y="T3"/>
                </a:cxn>
                <a:cxn ang="0">
                  <a:pos x="T4" y="T5"/>
                </a:cxn>
                <a:cxn ang="0">
                  <a:pos x="T6" y="T7"/>
                </a:cxn>
                <a:cxn ang="0">
                  <a:pos x="T8" y="T9"/>
                </a:cxn>
              </a:cxnLst>
              <a:rect l="0" t="0" r="r" b="b"/>
              <a:pathLst>
                <a:path w="875" h="440">
                  <a:moveTo>
                    <a:pt x="0" y="294"/>
                  </a:moveTo>
                  <a:lnTo>
                    <a:pt x="585" y="0"/>
                  </a:lnTo>
                  <a:lnTo>
                    <a:pt x="875" y="148"/>
                  </a:lnTo>
                  <a:lnTo>
                    <a:pt x="293" y="440"/>
                  </a:lnTo>
                  <a:lnTo>
                    <a:pt x="0" y="294"/>
                  </a:lnTo>
                  <a:close/>
                </a:path>
              </a:pathLst>
            </a:custGeom>
            <a:solidFill>
              <a:srgbClr val="EEF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 name="Freeform 28"/>
            <p:cNvSpPr>
              <a:spLocks/>
            </p:cNvSpPr>
            <p:nvPr/>
          </p:nvSpPr>
          <p:spPr bwMode="auto">
            <a:xfrm>
              <a:off x="4259263" y="3048000"/>
              <a:ext cx="1390650" cy="700087"/>
            </a:xfrm>
            <a:custGeom>
              <a:avLst/>
              <a:gdLst>
                <a:gd name="T0" fmla="*/ 0 w 876"/>
                <a:gd name="T1" fmla="*/ 292 h 441"/>
                <a:gd name="T2" fmla="*/ 586 w 876"/>
                <a:gd name="T3" fmla="*/ 0 h 441"/>
                <a:gd name="T4" fmla="*/ 876 w 876"/>
                <a:gd name="T5" fmla="*/ 146 h 441"/>
                <a:gd name="T6" fmla="*/ 292 w 876"/>
                <a:gd name="T7" fmla="*/ 441 h 441"/>
                <a:gd name="T8" fmla="*/ 0 w 876"/>
                <a:gd name="T9" fmla="*/ 292 h 441"/>
              </a:gdLst>
              <a:ahLst/>
              <a:cxnLst>
                <a:cxn ang="0">
                  <a:pos x="T0" y="T1"/>
                </a:cxn>
                <a:cxn ang="0">
                  <a:pos x="T2" y="T3"/>
                </a:cxn>
                <a:cxn ang="0">
                  <a:pos x="T4" y="T5"/>
                </a:cxn>
                <a:cxn ang="0">
                  <a:pos x="T6" y="T7"/>
                </a:cxn>
                <a:cxn ang="0">
                  <a:pos x="T8" y="T9"/>
                </a:cxn>
              </a:cxnLst>
              <a:rect l="0" t="0" r="r" b="b"/>
              <a:pathLst>
                <a:path w="876" h="441">
                  <a:moveTo>
                    <a:pt x="0" y="292"/>
                  </a:moveTo>
                  <a:lnTo>
                    <a:pt x="586" y="0"/>
                  </a:lnTo>
                  <a:lnTo>
                    <a:pt x="876" y="146"/>
                  </a:lnTo>
                  <a:lnTo>
                    <a:pt x="292" y="441"/>
                  </a:lnTo>
                  <a:lnTo>
                    <a:pt x="0" y="292"/>
                  </a:lnTo>
                  <a:close/>
                </a:path>
              </a:pathLst>
            </a:custGeom>
            <a:solidFill>
              <a:srgbClr val="EEF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 name="Freeform 29"/>
            <p:cNvSpPr>
              <a:spLocks/>
            </p:cNvSpPr>
            <p:nvPr/>
          </p:nvSpPr>
          <p:spPr bwMode="auto">
            <a:xfrm>
              <a:off x="3327400" y="4443413"/>
              <a:ext cx="465138" cy="695325"/>
            </a:xfrm>
            <a:custGeom>
              <a:avLst/>
              <a:gdLst>
                <a:gd name="T0" fmla="*/ 293 w 293"/>
                <a:gd name="T1" fmla="*/ 438 h 438"/>
                <a:gd name="T2" fmla="*/ 293 w 293"/>
                <a:gd name="T3" fmla="*/ 146 h 438"/>
                <a:gd name="T4" fmla="*/ 2 w 293"/>
                <a:gd name="T5" fmla="*/ 0 h 438"/>
                <a:gd name="T6" fmla="*/ 0 w 293"/>
                <a:gd name="T7" fmla="*/ 292 h 438"/>
                <a:gd name="T8" fmla="*/ 293 w 293"/>
                <a:gd name="T9" fmla="*/ 438 h 438"/>
              </a:gdLst>
              <a:ahLst/>
              <a:cxnLst>
                <a:cxn ang="0">
                  <a:pos x="T0" y="T1"/>
                </a:cxn>
                <a:cxn ang="0">
                  <a:pos x="T2" y="T3"/>
                </a:cxn>
                <a:cxn ang="0">
                  <a:pos x="T4" y="T5"/>
                </a:cxn>
                <a:cxn ang="0">
                  <a:pos x="T6" y="T7"/>
                </a:cxn>
                <a:cxn ang="0">
                  <a:pos x="T8" y="T9"/>
                </a:cxn>
              </a:cxnLst>
              <a:rect l="0" t="0" r="r" b="b"/>
              <a:pathLst>
                <a:path w="293" h="438">
                  <a:moveTo>
                    <a:pt x="293" y="438"/>
                  </a:moveTo>
                  <a:lnTo>
                    <a:pt x="293" y="146"/>
                  </a:lnTo>
                  <a:lnTo>
                    <a:pt x="2" y="0"/>
                  </a:lnTo>
                  <a:lnTo>
                    <a:pt x="0" y="292"/>
                  </a:lnTo>
                  <a:lnTo>
                    <a:pt x="293" y="438"/>
                  </a:lnTo>
                  <a:close/>
                </a:path>
              </a:pathLst>
            </a:custGeom>
            <a:solidFill>
              <a:srgbClr val="E2E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2" name="Freeform 30"/>
            <p:cNvSpPr>
              <a:spLocks/>
            </p:cNvSpPr>
            <p:nvPr/>
          </p:nvSpPr>
          <p:spPr bwMode="auto">
            <a:xfrm>
              <a:off x="4259263" y="3511550"/>
              <a:ext cx="463550" cy="700087"/>
            </a:xfrm>
            <a:custGeom>
              <a:avLst/>
              <a:gdLst>
                <a:gd name="T0" fmla="*/ 290 w 292"/>
                <a:gd name="T1" fmla="*/ 441 h 441"/>
                <a:gd name="T2" fmla="*/ 292 w 292"/>
                <a:gd name="T3" fmla="*/ 149 h 441"/>
                <a:gd name="T4" fmla="*/ 0 w 292"/>
                <a:gd name="T5" fmla="*/ 0 h 441"/>
                <a:gd name="T6" fmla="*/ 0 w 292"/>
                <a:gd name="T7" fmla="*/ 293 h 441"/>
                <a:gd name="T8" fmla="*/ 290 w 292"/>
                <a:gd name="T9" fmla="*/ 441 h 441"/>
              </a:gdLst>
              <a:ahLst/>
              <a:cxnLst>
                <a:cxn ang="0">
                  <a:pos x="T0" y="T1"/>
                </a:cxn>
                <a:cxn ang="0">
                  <a:pos x="T2" y="T3"/>
                </a:cxn>
                <a:cxn ang="0">
                  <a:pos x="T4" y="T5"/>
                </a:cxn>
                <a:cxn ang="0">
                  <a:pos x="T6" y="T7"/>
                </a:cxn>
                <a:cxn ang="0">
                  <a:pos x="T8" y="T9"/>
                </a:cxn>
              </a:cxnLst>
              <a:rect l="0" t="0" r="r" b="b"/>
              <a:pathLst>
                <a:path w="292" h="441">
                  <a:moveTo>
                    <a:pt x="290" y="441"/>
                  </a:moveTo>
                  <a:lnTo>
                    <a:pt x="292" y="149"/>
                  </a:lnTo>
                  <a:lnTo>
                    <a:pt x="0" y="0"/>
                  </a:lnTo>
                  <a:lnTo>
                    <a:pt x="0" y="293"/>
                  </a:lnTo>
                  <a:lnTo>
                    <a:pt x="290" y="441"/>
                  </a:lnTo>
                  <a:close/>
                </a:path>
              </a:pathLst>
            </a:custGeom>
            <a:solidFill>
              <a:srgbClr val="E2E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3" name="Freeform 31"/>
            <p:cNvSpPr>
              <a:spLocks/>
            </p:cNvSpPr>
            <p:nvPr/>
          </p:nvSpPr>
          <p:spPr bwMode="auto">
            <a:xfrm>
              <a:off x="5189538" y="2584450"/>
              <a:ext cx="463550" cy="695325"/>
            </a:xfrm>
            <a:custGeom>
              <a:avLst/>
              <a:gdLst>
                <a:gd name="T0" fmla="*/ 290 w 292"/>
                <a:gd name="T1" fmla="*/ 438 h 438"/>
                <a:gd name="T2" fmla="*/ 292 w 292"/>
                <a:gd name="T3" fmla="*/ 146 h 438"/>
                <a:gd name="T4" fmla="*/ 0 w 292"/>
                <a:gd name="T5" fmla="*/ 0 h 438"/>
                <a:gd name="T6" fmla="*/ 0 w 292"/>
                <a:gd name="T7" fmla="*/ 292 h 438"/>
                <a:gd name="T8" fmla="*/ 290 w 292"/>
                <a:gd name="T9" fmla="*/ 438 h 438"/>
              </a:gdLst>
              <a:ahLst/>
              <a:cxnLst>
                <a:cxn ang="0">
                  <a:pos x="T0" y="T1"/>
                </a:cxn>
                <a:cxn ang="0">
                  <a:pos x="T2" y="T3"/>
                </a:cxn>
                <a:cxn ang="0">
                  <a:pos x="T4" y="T5"/>
                </a:cxn>
                <a:cxn ang="0">
                  <a:pos x="T6" y="T7"/>
                </a:cxn>
                <a:cxn ang="0">
                  <a:pos x="T8" y="T9"/>
                </a:cxn>
              </a:cxnLst>
              <a:rect l="0" t="0" r="r" b="b"/>
              <a:pathLst>
                <a:path w="292" h="438">
                  <a:moveTo>
                    <a:pt x="290" y="438"/>
                  </a:moveTo>
                  <a:lnTo>
                    <a:pt x="292" y="146"/>
                  </a:lnTo>
                  <a:lnTo>
                    <a:pt x="0" y="0"/>
                  </a:lnTo>
                  <a:lnTo>
                    <a:pt x="0" y="292"/>
                  </a:lnTo>
                  <a:lnTo>
                    <a:pt x="290" y="438"/>
                  </a:lnTo>
                  <a:close/>
                </a:path>
              </a:pathLst>
            </a:custGeom>
            <a:solidFill>
              <a:srgbClr val="E2E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4" name="Freeform 32"/>
            <p:cNvSpPr>
              <a:spLocks/>
            </p:cNvSpPr>
            <p:nvPr/>
          </p:nvSpPr>
          <p:spPr bwMode="auto">
            <a:xfrm>
              <a:off x="6319838" y="1095375"/>
              <a:ext cx="646113" cy="1106487"/>
            </a:xfrm>
            <a:custGeom>
              <a:avLst/>
              <a:gdLst>
                <a:gd name="T0" fmla="*/ 407 w 407"/>
                <a:gd name="T1" fmla="*/ 456 h 697"/>
                <a:gd name="T2" fmla="*/ 204 w 407"/>
                <a:gd name="T3" fmla="*/ 0 h 697"/>
                <a:gd name="T4" fmla="*/ 0 w 407"/>
                <a:gd name="T5" fmla="*/ 253 h 697"/>
                <a:gd name="T6" fmla="*/ 58 w 407"/>
                <a:gd name="T7" fmla="*/ 280 h 697"/>
                <a:gd name="T8" fmla="*/ 58 w 407"/>
                <a:gd name="T9" fmla="*/ 551 h 697"/>
                <a:gd name="T10" fmla="*/ 348 w 407"/>
                <a:gd name="T11" fmla="*/ 697 h 697"/>
                <a:gd name="T12" fmla="*/ 350 w 407"/>
                <a:gd name="T13" fmla="*/ 426 h 697"/>
                <a:gd name="T14" fmla="*/ 407 w 407"/>
                <a:gd name="T15" fmla="*/ 456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697">
                  <a:moveTo>
                    <a:pt x="407" y="456"/>
                  </a:moveTo>
                  <a:lnTo>
                    <a:pt x="204" y="0"/>
                  </a:lnTo>
                  <a:lnTo>
                    <a:pt x="0" y="253"/>
                  </a:lnTo>
                  <a:lnTo>
                    <a:pt x="58" y="280"/>
                  </a:lnTo>
                  <a:lnTo>
                    <a:pt x="58" y="551"/>
                  </a:lnTo>
                  <a:lnTo>
                    <a:pt x="348" y="697"/>
                  </a:lnTo>
                  <a:lnTo>
                    <a:pt x="350" y="426"/>
                  </a:lnTo>
                  <a:lnTo>
                    <a:pt x="407" y="456"/>
                  </a:lnTo>
                  <a:close/>
                </a:path>
              </a:pathLst>
            </a:custGeom>
            <a:solidFill>
              <a:srgbClr val="E2E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5" name="Freeform 33"/>
            <p:cNvSpPr>
              <a:spLocks/>
            </p:cNvSpPr>
            <p:nvPr/>
          </p:nvSpPr>
          <p:spPr bwMode="auto">
            <a:xfrm>
              <a:off x="5189538" y="1970088"/>
              <a:ext cx="1682750" cy="846137"/>
            </a:xfrm>
            <a:custGeom>
              <a:avLst/>
              <a:gdLst>
                <a:gd name="T0" fmla="*/ 770 w 1060"/>
                <a:gd name="T1" fmla="*/ 0 h 533"/>
                <a:gd name="T2" fmla="*/ 0 w 1060"/>
                <a:gd name="T3" fmla="*/ 387 h 533"/>
                <a:gd name="T4" fmla="*/ 292 w 1060"/>
                <a:gd name="T5" fmla="*/ 533 h 533"/>
                <a:gd name="T6" fmla="*/ 1060 w 1060"/>
                <a:gd name="T7" fmla="*/ 146 h 533"/>
                <a:gd name="T8" fmla="*/ 770 w 1060"/>
                <a:gd name="T9" fmla="*/ 0 h 533"/>
              </a:gdLst>
              <a:ahLst/>
              <a:cxnLst>
                <a:cxn ang="0">
                  <a:pos x="T0" y="T1"/>
                </a:cxn>
                <a:cxn ang="0">
                  <a:pos x="T2" y="T3"/>
                </a:cxn>
                <a:cxn ang="0">
                  <a:pos x="T4" y="T5"/>
                </a:cxn>
                <a:cxn ang="0">
                  <a:pos x="T6" y="T7"/>
                </a:cxn>
                <a:cxn ang="0">
                  <a:pos x="T8" y="T9"/>
                </a:cxn>
              </a:cxnLst>
              <a:rect l="0" t="0" r="r" b="b"/>
              <a:pathLst>
                <a:path w="1060" h="533">
                  <a:moveTo>
                    <a:pt x="770" y="0"/>
                  </a:moveTo>
                  <a:lnTo>
                    <a:pt x="0" y="387"/>
                  </a:lnTo>
                  <a:lnTo>
                    <a:pt x="292" y="533"/>
                  </a:lnTo>
                  <a:lnTo>
                    <a:pt x="1060" y="146"/>
                  </a:lnTo>
                  <a:lnTo>
                    <a:pt x="770" y="0"/>
                  </a:lnTo>
                  <a:close/>
                </a:path>
              </a:pathLst>
            </a:custGeom>
            <a:solidFill>
              <a:srgbClr val="EEF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20" name="Group 219"/>
          <p:cNvGrpSpPr/>
          <p:nvPr/>
        </p:nvGrpSpPr>
        <p:grpSpPr>
          <a:xfrm>
            <a:off x="6424045" y="1381687"/>
            <a:ext cx="355991" cy="841664"/>
            <a:chOff x="1547813" y="630238"/>
            <a:chExt cx="2444750" cy="5780088"/>
          </a:xfrm>
        </p:grpSpPr>
        <p:sp>
          <p:nvSpPr>
            <p:cNvPr id="221" name="Freeform 334"/>
            <p:cNvSpPr>
              <a:spLocks/>
            </p:cNvSpPr>
            <p:nvPr/>
          </p:nvSpPr>
          <p:spPr bwMode="auto">
            <a:xfrm>
              <a:off x="1547813" y="630238"/>
              <a:ext cx="317500" cy="603250"/>
            </a:xfrm>
            <a:custGeom>
              <a:avLst/>
              <a:gdLst>
                <a:gd name="T0" fmla="*/ 91 w 91"/>
                <a:gd name="T1" fmla="*/ 155 h 173"/>
                <a:gd name="T2" fmla="*/ 86 w 91"/>
                <a:gd name="T3" fmla="*/ 120 h 173"/>
                <a:gd name="T4" fmla="*/ 81 w 91"/>
                <a:gd name="T5" fmla="*/ 69 h 173"/>
                <a:gd name="T6" fmla="*/ 77 w 91"/>
                <a:gd name="T7" fmla="*/ 43 h 173"/>
                <a:gd name="T8" fmla="*/ 74 w 91"/>
                <a:gd name="T9" fmla="*/ 34 h 173"/>
                <a:gd name="T10" fmla="*/ 66 w 91"/>
                <a:gd name="T11" fmla="*/ 29 h 173"/>
                <a:gd name="T12" fmla="*/ 60 w 91"/>
                <a:gd name="T13" fmla="*/ 36 h 173"/>
                <a:gd name="T14" fmla="*/ 33 w 91"/>
                <a:gd name="T15" fmla="*/ 5 h 173"/>
                <a:gd name="T16" fmla="*/ 23 w 91"/>
                <a:gd name="T17" fmla="*/ 2 h 173"/>
                <a:gd name="T18" fmla="*/ 18 w 91"/>
                <a:gd name="T19" fmla="*/ 10 h 173"/>
                <a:gd name="T20" fmla="*/ 10 w 91"/>
                <a:gd name="T21" fmla="*/ 13 h 173"/>
                <a:gd name="T22" fmla="*/ 10 w 91"/>
                <a:gd name="T23" fmla="*/ 22 h 173"/>
                <a:gd name="T24" fmla="*/ 6 w 91"/>
                <a:gd name="T25" fmla="*/ 37 h 173"/>
                <a:gd name="T26" fmla="*/ 3 w 91"/>
                <a:gd name="T27" fmla="*/ 49 h 173"/>
                <a:gd name="T28" fmla="*/ 13 w 91"/>
                <a:gd name="T29" fmla="*/ 59 h 173"/>
                <a:gd name="T30" fmla="*/ 32 w 91"/>
                <a:gd name="T31" fmla="*/ 98 h 173"/>
                <a:gd name="T32" fmla="*/ 40 w 91"/>
                <a:gd name="T33" fmla="*/ 140 h 173"/>
                <a:gd name="T34" fmla="*/ 67 w 91"/>
                <a:gd name="T35" fmla="*/ 173 h 173"/>
                <a:gd name="T36" fmla="*/ 91 w 91"/>
                <a:gd name="T37" fmla="*/ 15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73">
                  <a:moveTo>
                    <a:pt x="91" y="155"/>
                  </a:moveTo>
                  <a:cubicBezTo>
                    <a:pt x="86" y="144"/>
                    <a:pt x="87" y="132"/>
                    <a:pt x="86" y="120"/>
                  </a:cubicBezTo>
                  <a:cubicBezTo>
                    <a:pt x="86" y="103"/>
                    <a:pt x="83" y="86"/>
                    <a:pt x="81" y="69"/>
                  </a:cubicBezTo>
                  <a:cubicBezTo>
                    <a:pt x="80" y="60"/>
                    <a:pt x="78" y="52"/>
                    <a:pt x="77" y="43"/>
                  </a:cubicBezTo>
                  <a:cubicBezTo>
                    <a:pt x="76" y="40"/>
                    <a:pt x="76" y="37"/>
                    <a:pt x="74" y="34"/>
                  </a:cubicBezTo>
                  <a:cubicBezTo>
                    <a:pt x="72" y="31"/>
                    <a:pt x="69" y="29"/>
                    <a:pt x="66" y="29"/>
                  </a:cubicBezTo>
                  <a:cubicBezTo>
                    <a:pt x="62" y="29"/>
                    <a:pt x="59" y="32"/>
                    <a:pt x="60" y="36"/>
                  </a:cubicBezTo>
                  <a:cubicBezTo>
                    <a:pt x="51" y="25"/>
                    <a:pt x="41" y="17"/>
                    <a:pt x="33" y="5"/>
                  </a:cubicBezTo>
                  <a:cubicBezTo>
                    <a:pt x="31" y="2"/>
                    <a:pt x="27" y="0"/>
                    <a:pt x="23" y="2"/>
                  </a:cubicBezTo>
                  <a:cubicBezTo>
                    <a:pt x="20" y="3"/>
                    <a:pt x="17" y="6"/>
                    <a:pt x="18" y="10"/>
                  </a:cubicBezTo>
                  <a:cubicBezTo>
                    <a:pt x="15" y="9"/>
                    <a:pt x="11" y="10"/>
                    <a:pt x="10" y="13"/>
                  </a:cubicBezTo>
                  <a:cubicBezTo>
                    <a:pt x="8" y="15"/>
                    <a:pt x="8" y="19"/>
                    <a:pt x="10" y="22"/>
                  </a:cubicBezTo>
                  <a:cubicBezTo>
                    <a:pt x="4" y="24"/>
                    <a:pt x="2" y="32"/>
                    <a:pt x="6" y="37"/>
                  </a:cubicBezTo>
                  <a:cubicBezTo>
                    <a:pt x="1" y="39"/>
                    <a:pt x="0" y="45"/>
                    <a:pt x="3" y="49"/>
                  </a:cubicBezTo>
                  <a:cubicBezTo>
                    <a:pt x="5" y="54"/>
                    <a:pt x="9" y="56"/>
                    <a:pt x="13" y="59"/>
                  </a:cubicBezTo>
                  <a:cubicBezTo>
                    <a:pt x="24" y="69"/>
                    <a:pt x="29" y="84"/>
                    <a:pt x="32" y="98"/>
                  </a:cubicBezTo>
                  <a:cubicBezTo>
                    <a:pt x="35" y="112"/>
                    <a:pt x="36" y="127"/>
                    <a:pt x="40" y="140"/>
                  </a:cubicBezTo>
                  <a:cubicBezTo>
                    <a:pt x="44" y="154"/>
                    <a:pt x="53" y="167"/>
                    <a:pt x="67" y="173"/>
                  </a:cubicBezTo>
                  <a:cubicBezTo>
                    <a:pt x="74" y="167"/>
                    <a:pt x="83" y="161"/>
                    <a:pt x="91" y="15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2" name="Freeform 335"/>
            <p:cNvSpPr>
              <a:spLocks/>
            </p:cNvSpPr>
            <p:nvPr/>
          </p:nvSpPr>
          <p:spPr bwMode="auto">
            <a:xfrm>
              <a:off x="1722438" y="1143001"/>
              <a:ext cx="203200" cy="203200"/>
            </a:xfrm>
            <a:custGeom>
              <a:avLst/>
              <a:gdLst>
                <a:gd name="T0" fmla="*/ 58 w 58"/>
                <a:gd name="T1" fmla="*/ 11 h 58"/>
                <a:gd name="T2" fmla="*/ 46 w 58"/>
                <a:gd name="T3" fmla="*/ 0 h 58"/>
                <a:gd name="T4" fmla="*/ 0 w 58"/>
                <a:gd name="T5" fmla="*/ 39 h 58"/>
                <a:gd name="T6" fmla="*/ 14 w 58"/>
                <a:gd name="T7" fmla="*/ 58 h 58"/>
                <a:gd name="T8" fmla="*/ 58 w 58"/>
                <a:gd name="T9" fmla="*/ 11 h 58"/>
              </a:gdLst>
              <a:ahLst/>
              <a:cxnLst>
                <a:cxn ang="0">
                  <a:pos x="T0" y="T1"/>
                </a:cxn>
                <a:cxn ang="0">
                  <a:pos x="T2" y="T3"/>
                </a:cxn>
                <a:cxn ang="0">
                  <a:pos x="T4" y="T5"/>
                </a:cxn>
                <a:cxn ang="0">
                  <a:pos x="T6" y="T7"/>
                </a:cxn>
                <a:cxn ang="0">
                  <a:pos x="T8" y="T9"/>
                </a:cxn>
              </a:cxnLst>
              <a:rect l="0" t="0" r="r" b="b"/>
              <a:pathLst>
                <a:path w="58" h="58">
                  <a:moveTo>
                    <a:pt x="58" y="11"/>
                  </a:moveTo>
                  <a:cubicBezTo>
                    <a:pt x="50" y="3"/>
                    <a:pt x="46" y="0"/>
                    <a:pt x="46" y="0"/>
                  </a:cubicBezTo>
                  <a:cubicBezTo>
                    <a:pt x="46" y="0"/>
                    <a:pt x="5" y="26"/>
                    <a:pt x="0" y="39"/>
                  </a:cubicBezTo>
                  <a:cubicBezTo>
                    <a:pt x="9" y="51"/>
                    <a:pt x="14" y="58"/>
                    <a:pt x="14" y="58"/>
                  </a:cubicBezTo>
                  <a:lnTo>
                    <a:pt x="5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3" name="Freeform 336"/>
            <p:cNvSpPr>
              <a:spLocks/>
            </p:cNvSpPr>
            <p:nvPr/>
          </p:nvSpPr>
          <p:spPr bwMode="auto">
            <a:xfrm>
              <a:off x="1736725" y="1163638"/>
              <a:ext cx="1238250" cy="1335088"/>
            </a:xfrm>
            <a:custGeom>
              <a:avLst/>
              <a:gdLst>
                <a:gd name="T0" fmla="*/ 246 w 354"/>
                <a:gd name="T1" fmla="*/ 382 h 382"/>
                <a:gd name="T2" fmla="*/ 226 w 354"/>
                <a:gd name="T3" fmla="*/ 325 h 382"/>
                <a:gd name="T4" fmla="*/ 95 w 354"/>
                <a:gd name="T5" fmla="*/ 162 h 382"/>
                <a:gd name="T6" fmla="*/ 0 w 354"/>
                <a:gd name="T7" fmla="*/ 58 h 382"/>
                <a:gd name="T8" fmla="*/ 60 w 354"/>
                <a:gd name="T9" fmla="*/ 0 h 382"/>
                <a:gd name="T10" fmla="*/ 293 w 354"/>
                <a:gd name="T11" fmla="*/ 213 h 382"/>
                <a:gd name="T12" fmla="*/ 354 w 354"/>
                <a:gd name="T13" fmla="*/ 256 h 382"/>
                <a:gd name="T14" fmla="*/ 246 w 354"/>
                <a:gd name="T15" fmla="*/ 382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82">
                  <a:moveTo>
                    <a:pt x="246" y="382"/>
                  </a:moveTo>
                  <a:cubicBezTo>
                    <a:pt x="244" y="360"/>
                    <a:pt x="244" y="350"/>
                    <a:pt x="226" y="325"/>
                  </a:cubicBezTo>
                  <a:cubicBezTo>
                    <a:pt x="208" y="299"/>
                    <a:pt x="146" y="214"/>
                    <a:pt x="95" y="162"/>
                  </a:cubicBezTo>
                  <a:cubicBezTo>
                    <a:pt x="45" y="111"/>
                    <a:pt x="0" y="60"/>
                    <a:pt x="0" y="58"/>
                  </a:cubicBezTo>
                  <a:cubicBezTo>
                    <a:pt x="0" y="56"/>
                    <a:pt x="30" y="4"/>
                    <a:pt x="60" y="0"/>
                  </a:cubicBezTo>
                  <a:cubicBezTo>
                    <a:pt x="131" y="64"/>
                    <a:pt x="287" y="210"/>
                    <a:pt x="293" y="213"/>
                  </a:cubicBezTo>
                  <a:cubicBezTo>
                    <a:pt x="300" y="217"/>
                    <a:pt x="354" y="256"/>
                    <a:pt x="354" y="256"/>
                  </a:cubicBezTo>
                  <a:lnTo>
                    <a:pt x="246" y="382"/>
                  </a:lnTo>
                  <a:close/>
                </a:path>
              </a:pathLst>
            </a:custGeom>
            <a:solidFill>
              <a:srgbClr val="3E4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4" name="Freeform 337"/>
            <p:cNvSpPr>
              <a:spLocks/>
            </p:cNvSpPr>
            <p:nvPr/>
          </p:nvSpPr>
          <p:spPr bwMode="auto">
            <a:xfrm>
              <a:off x="2516188" y="5837238"/>
              <a:ext cx="717550" cy="227013"/>
            </a:xfrm>
            <a:custGeom>
              <a:avLst/>
              <a:gdLst>
                <a:gd name="T0" fmla="*/ 162 w 205"/>
                <a:gd name="T1" fmla="*/ 18 h 65"/>
                <a:gd name="T2" fmla="*/ 80 w 205"/>
                <a:gd name="T3" fmla="*/ 50 h 65"/>
                <a:gd name="T4" fmla="*/ 0 w 205"/>
                <a:gd name="T5" fmla="*/ 49 h 65"/>
                <a:gd name="T6" fmla="*/ 11 w 205"/>
                <a:gd name="T7" fmla="*/ 58 h 65"/>
                <a:gd name="T8" fmla="*/ 40 w 205"/>
                <a:gd name="T9" fmla="*/ 64 h 65"/>
                <a:gd name="T10" fmla="*/ 138 w 205"/>
                <a:gd name="T11" fmla="*/ 33 h 65"/>
                <a:gd name="T12" fmla="*/ 151 w 205"/>
                <a:gd name="T13" fmla="*/ 27 h 65"/>
                <a:gd name="T14" fmla="*/ 165 w 205"/>
                <a:gd name="T15" fmla="*/ 27 h 65"/>
                <a:gd name="T16" fmla="*/ 171 w 205"/>
                <a:gd name="T17" fmla="*/ 31 h 65"/>
                <a:gd name="T18" fmla="*/ 185 w 205"/>
                <a:gd name="T19" fmla="*/ 26 h 65"/>
                <a:gd name="T20" fmla="*/ 202 w 205"/>
                <a:gd name="T21" fmla="*/ 17 h 65"/>
                <a:gd name="T22" fmla="*/ 203 w 205"/>
                <a:gd name="T23" fmla="*/ 2 h 65"/>
                <a:gd name="T24" fmla="*/ 203 w 205"/>
                <a:gd name="T25" fmla="*/ 0 h 65"/>
                <a:gd name="T26" fmla="*/ 191 w 205"/>
                <a:gd name="T27" fmla="*/ 8 h 65"/>
                <a:gd name="T28" fmla="*/ 162 w 205"/>
                <a:gd name="T2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65">
                  <a:moveTo>
                    <a:pt x="162" y="18"/>
                  </a:moveTo>
                  <a:cubicBezTo>
                    <a:pt x="134" y="28"/>
                    <a:pt x="108" y="42"/>
                    <a:pt x="80" y="50"/>
                  </a:cubicBezTo>
                  <a:cubicBezTo>
                    <a:pt x="54" y="57"/>
                    <a:pt x="25" y="59"/>
                    <a:pt x="0" y="49"/>
                  </a:cubicBezTo>
                  <a:cubicBezTo>
                    <a:pt x="3" y="52"/>
                    <a:pt x="7" y="55"/>
                    <a:pt x="11" y="58"/>
                  </a:cubicBezTo>
                  <a:cubicBezTo>
                    <a:pt x="20" y="62"/>
                    <a:pt x="30" y="64"/>
                    <a:pt x="40" y="64"/>
                  </a:cubicBezTo>
                  <a:cubicBezTo>
                    <a:pt x="75" y="65"/>
                    <a:pt x="108" y="51"/>
                    <a:pt x="138" y="33"/>
                  </a:cubicBezTo>
                  <a:cubicBezTo>
                    <a:pt x="142" y="30"/>
                    <a:pt x="146" y="28"/>
                    <a:pt x="151" y="27"/>
                  </a:cubicBezTo>
                  <a:cubicBezTo>
                    <a:pt x="155" y="25"/>
                    <a:pt x="161" y="25"/>
                    <a:pt x="165" y="27"/>
                  </a:cubicBezTo>
                  <a:cubicBezTo>
                    <a:pt x="167" y="28"/>
                    <a:pt x="169" y="30"/>
                    <a:pt x="171" y="31"/>
                  </a:cubicBezTo>
                  <a:cubicBezTo>
                    <a:pt x="176" y="32"/>
                    <a:pt x="181" y="28"/>
                    <a:pt x="185" y="26"/>
                  </a:cubicBezTo>
                  <a:cubicBezTo>
                    <a:pt x="191" y="23"/>
                    <a:pt x="198" y="22"/>
                    <a:pt x="202" y="17"/>
                  </a:cubicBezTo>
                  <a:cubicBezTo>
                    <a:pt x="205" y="13"/>
                    <a:pt x="204" y="7"/>
                    <a:pt x="203" y="2"/>
                  </a:cubicBezTo>
                  <a:cubicBezTo>
                    <a:pt x="203" y="1"/>
                    <a:pt x="203" y="1"/>
                    <a:pt x="203" y="0"/>
                  </a:cubicBezTo>
                  <a:cubicBezTo>
                    <a:pt x="199" y="3"/>
                    <a:pt x="195" y="5"/>
                    <a:pt x="191" y="8"/>
                  </a:cubicBezTo>
                  <a:cubicBezTo>
                    <a:pt x="181" y="12"/>
                    <a:pt x="171" y="15"/>
                    <a:pt x="162"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5" name="Freeform 338"/>
            <p:cNvSpPr>
              <a:spLocks/>
            </p:cNvSpPr>
            <p:nvPr/>
          </p:nvSpPr>
          <p:spPr bwMode="auto">
            <a:xfrm>
              <a:off x="2484438" y="5680076"/>
              <a:ext cx="742950" cy="363538"/>
            </a:xfrm>
            <a:custGeom>
              <a:avLst/>
              <a:gdLst>
                <a:gd name="T0" fmla="*/ 113 w 212"/>
                <a:gd name="T1" fmla="*/ 1 h 104"/>
                <a:gd name="T2" fmla="*/ 12 w 212"/>
                <a:gd name="T3" fmla="*/ 59 h 104"/>
                <a:gd name="T4" fmla="*/ 2 w 212"/>
                <a:gd name="T5" fmla="*/ 67 h 104"/>
                <a:gd name="T6" fmla="*/ 1 w 212"/>
                <a:gd name="T7" fmla="*/ 81 h 104"/>
                <a:gd name="T8" fmla="*/ 9 w 212"/>
                <a:gd name="T9" fmla="*/ 94 h 104"/>
                <a:gd name="T10" fmla="*/ 89 w 212"/>
                <a:gd name="T11" fmla="*/ 95 h 104"/>
                <a:gd name="T12" fmla="*/ 171 w 212"/>
                <a:gd name="T13" fmla="*/ 63 h 104"/>
                <a:gd name="T14" fmla="*/ 200 w 212"/>
                <a:gd name="T15" fmla="*/ 53 h 104"/>
                <a:gd name="T16" fmla="*/ 212 w 212"/>
                <a:gd name="T17" fmla="*/ 45 h 104"/>
                <a:gd name="T18" fmla="*/ 203 w 212"/>
                <a:gd name="T19" fmla="*/ 0 h 104"/>
                <a:gd name="T20" fmla="*/ 113 w 212"/>
                <a:gd name="T21"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104">
                  <a:moveTo>
                    <a:pt x="113" y="1"/>
                  </a:moveTo>
                  <a:cubicBezTo>
                    <a:pt x="86" y="30"/>
                    <a:pt x="47" y="42"/>
                    <a:pt x="12" y="59"/>
                  </a:cubicBezTo>
                  <a:cubicBezTo>
                    <a:pt x="9" y="61"/>
                    <a:pt x="5" y="63"/>
                    <a:pt x="2" y="67"/>
                  </a:cubicBezTo>
                  <a:cubicBezTo>
                    <a:pt x="0" y="71"/>
                    <a:pt x="0" y="76"/>
                    <a:pt x="1" y="81"/>
                  </a:cubicBezTo>
                  <a:cubicBezTo>
                    <a:pt x="3" y="86"/>
                    <a:pt x="5" y="90"/>
                    <a:pt x="9" y="94"/>
                  </a:cubicBezTo>
                  <a:cubicBezTo>
                    <a:pt x="34" y="104"/>
                    <a:pt x="63" y="102"/>
                    <a:pt x="89" y="95"/>
                  </a:cubicBezTo>
                  <a:cubicBezTo>
                    <a:pt x="117" y="87"/>
                    <a:pt x="143" y="73"/>
                    <a:pt x="171" y="63"/>
                  </a:cubicBezTo>
                  <a:cubicBezTo>
                    <a:pt x="180" y="60"/>
                    <a:pt x="190" y="57"/>
                    <a:pt x="200" y="53"/>
                  </a:cubicBezTo>
                  <a:cubicBezTo>
                    <a:pt x="204" y="50"/>
                    <a:pt x="208" y="48"/>
                    <a:pt x="212" y="45"/>
                  </a:cubicBezTo>
                  <a:cubicBezTo>
                    <a:pt x="210" y="30"/>
                    <a:pt x="207" y="15"/>
                    <a:pt x="203" y="0"/>
                  </a:cubicBezTo>
                  <a:cubicBezTo>
                    <a:pt x="173" y="7"/>
                    <a:pt x="143" y="4"/>
                    <a:pt x="113"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6" name="Freeform 339"/>
            <p:cNvSpPr>
              <a:spLocks/>
            </p:cNvSpPr>
            <p:nvPr/>
          </p:nvSpPr>
          <p:spPr bwMode="auto">
            <a:xfrm>
              <a:off x="2600325" y="3716338"/>
              <a:ext cx="674687" cy="2016125"/>
            </a:xfrm>
            <a:custGeom>
              <a:avLst/>
              <a:gdLst>
                <a:gd name="T0" fmla="*/ 15 w 193"/>
                <a:gd name="T1" fmla="*/ 73 h 577"/>
                <a:gd name="T2" fmla="*/ 37 w 193"/>
                <a:gd name="T3" fmla="*/ 322 h 577"/>
                <a:gd name="T4" fmla="*/ 75 w 193"/>
                <a:gd name="T5" fmla="*/ 569 h 577"/>
                <a:gd name="T6" fmla="*/ 142 w 193"/>
                <a:gd name="T7" fmla="*/ 574 h 577"/>
                <a:gd name="T8" fmla="*/ 174 w 193"/>
                <a:gd name="T9" fmla="*/ 567 h 577"/>
                <a:gd name="T10" fmla="*/ 178 w 193"/>
                <a:gd name="T11" fmla="*/ 560 h 577"/>
                <a:gd name="T12" fmla="*/ 182 w 193"/>
                <a:gd name="T13" fmla="*/ 543 h 577"/>
                <a:gd name="T14" fmla="*/ 183 w 193"/>
                <a:gd name="T15" fmla="*/ 406 h 577"/>
                <a:gd name="T16" fmla="*/ 151 w 193"/>
                <a:gd name="T17" fmla="*/ 251 h 577"/>
                <a:gd name="T18" fmla="*/ 153 w 193"/>
                <a:gd name="T19" fmla="*/ 95 h 577"/>
                <a:gd name="T20" fmla="*/ 162 w 193"/>
                <a:gd name="T21" fmla="*/ 31 h 577"/>
                <a:gd name="T22" fmla="*/ 158 w 193"/>
                <a:gd name="T23" fmla="*/ 12 h 577"/>
                <a:gd name="T24" fmla="*/ 142 w 193"/>
                <a:gd name="T25" fmla="*/ 5 h 577"/>
                <a:gd name="T26" fmla="*/ 61 w 193"/>
                <a:gd name="T27" fmla="*/ 1 h 577"/>
                <a:gd name="T28" fmla="*/ 39 w 193"/>
                <a:gd name="T29" fmla="*/ 7 h 577"/>
                <a:gd name="T30" fmla="*/ 32 w 193"/>
                <a:gd name="T31" fmla="*/ 19 h 577"/>
                <a:gd name="T32" fmla="*/ 15 w 193"/>
                <a:gd name="T33" fmla="*/ 73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577">
                  <a:moveTo>
                    <a:pt x="15" y="73"/>
                  </a:moveTo>
                  <a:cubicBezTo>
                    <a:pt x="0" y="156"/>
                    <a:pt x="17" y="240"/>
                    <a:pt x="37" y="322"/>
                  </a:cubicBezTo>
                  <a:cubicBezTo>
                    <a:pt x="56" y="403"/>
                    <a:pt x="79" y="486"/>
                    <a:pt x="75" y="569"/>
                  </a:cubicBezTo>
                  <a:cubicBezTo>
                    <a:pt x="96" y="575"/>
                    <a:pt x="119" y="577"/>
                    <a:pt x="142" y="574"/>
                  </a:cubicBezTo>
                  <a:cubicBezTo>
                    <a:pt x="152" y="573"/>
                    <a:pt x="165" y="572"/>
                    <a:pt x="174" y="567"/>
                  </a:cubicBezTo>
                  <a:cubicBezTo>
                    <a:pt x="180" y="564"/>
                    <a:pt x="177" y="565"/>
                    <a:pt x="178" y="560"/>
                  </a:cubicBezTo>
                  <a:cubicBezTo>
                    <a:pt x="180" y="554"/>
                    <a:pt x="181" y="549"/>
                    <a:pt x="182" y="543"/>
                  </a:cubicBezTo>
                  <a:cubicBezTo>
                    <a:pt x="193" y="498"/>
                    <a:pt x="190" y="451"/>
                    <a:pt x="183" y="406"/>
                  </a:cubicBezTo>
                  <a:cubicBezTo>
                    <a:pt x="174" y="354"/>
                    <a:pt x="159" y="303"/>
                    <a:pt x="151" y="251"/>
                  </a:cubicBezTo>
                  <a:cubicBezTo>
                    <a:pt x="142" y="199"/>
                    <a:pt x="139" y="145"/>
                    <a:pt x="153" y="95"/>
                  </a:cubicBezTo>
                  <a:cubicBezTo>
                    <a:pt x="160" y="73"/>
                    <a:pt x="160" y="54"/>
                    <a:pt x="162" y="31"/>
                  </a:cubicBezTo>
                  <a:cubicBezTo>
                    <a:pt x="162" y="25"/>
                    <a:pt x="162" y="17"/>
                    <a:pt x="158" y="12"/>
                  </a:cubicBezTo>
                  <a:cubicBezTo>
                    <a:pt x="154" y="7"/>
                    <a:pt x="148" y="6"/>
                    <a:pt x="142" y="5"/>
                  </a:cubicBezTo>
                  <a:cubicBezTo>
                    <a:pt x="115" y="1"/>
                    <a:pt x="88" y="0"/>
                    <a:pt x="61" y="1"/>
                  </a:cubicBezTo>
                  <a:cubicBezTo>
                    <a:pt x="53" y="1"/>
                    <a:pt x="45" y="2"/>
                    <a:pt x="39" y="7"/>
                  </a:cubicBezTo>
                  <a:cubicBezTo>
                    <a:pt x="35" y="10"/>
                    <a:pt x="33" y="14"/>
                    <a:pt x="32" y="19"/>
                  </a:cubicBezTo>
                  <a:cubicBezTo>
                    <a:pt x="24" y="35"/>
                    <a:pt x="18" y="56"/>
                    <a:pt x="15" y="73"/>
                  </a:cubicBezTo>
                  <a:close/>
                </a:path>
              </a:pathLst>
            </a:custGeom>
            <a:solidFill>
              <a:srgbClr val="363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7" name="Freeform 340"/>
            <p:cNvSpPr>
              <a:spLocks/>
            </p:cNvSpPr>
            <p:nvPr/>
          </p:nvSpPr>
          <p:spPr bwMode="auto">
            <a:xfrm>
              <a:off x="3192463" y="5903913"/>
              <a:ext cx="596900" cy="501650"/>
            </a:xfrm>
            <a:custGeom>
              <a:avLst/>
              <a:gdLst>
                <a:gd name="T0" fmla="*/ 157 w 171"/>
                <a:gd name="T1" fmla="*/ 60 h 144"/>
                <a:gd name="T2" fmla="*/ 167 w 171"/>
                <a:gd name="T3" fmla="*/ 40 h 144"/>
                <a:gd name="T4" fmla="*/ 169 w 171"/>
                <a:gd name="T5" fmla="*/ 0 h 144"/>
                <a:gd name="T6" fmla="*/ 143 w 171"/>
                <a:gd name="T7" fmla="*/ 15 h 144"/>
                <a:gd name="T8" fmla="*/ 112 w 171"/>
                <a:gd name="T9" fmla="*/ 15 h 144"/>
                <a:gd name="T10" fmla="*/ 85 w 171"/>
                <a:gd name="T11" fmla="*/ 8 h 144"/>
                <a:gd name="T12" fmla="*/ 5 w 171"/>
                <a:gd name="T13" fmla="*/ 116 h 144"/>
                <a:gd name="T14" fmla="*/ 16 w 171"/>
                <a:gd name="T15" fmla="*/ 129 h 144"/>
                <a:gd name="T16" fmla="*/ 116 w 171"/>
                <a:gd name="T17" fmla="*/ 110 h 144"/>
                <a:gd name="T18" fmla="*/ 157 w 171"/>
                <a:gd name="T19"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44">
                  <a:moveTo>
                    <a:pt x="157" y="60"/>
                  </a:moveTo>
                  <a:cubicBezTo>
                    <a:pt x="161" y="53"/>
                    <a:pt x="165" y="47"/>
                    <a:pt x="167" y="40"/>
                  </a:cubicBezTo>
                  <a:cubicBezTo>
                    <a:pt x="171" y="27"/>
                    <a:pt x="168" y="13"/>
                    <a:pt x="169" y="0"/>
                  </a:cubicBezTo>
                  <a:cubicBezTo>
                    <a:pt x="163" y="8"/>
                    <a:pt x="153" y="13"/>
                    <a:pt x="143" y="15"/>
                  </a:cubicBezTo>
                  <a:cubicBezTo>
                    <a:pt x="132" y="17"/>
                    <a:pt x="122" y="16"/>
                    <a:pt x="112" y="15"/>
                  </a:cubicBezTo>
                  <a:cubicBezTo>
                    <a:pt x="103" y="13"/>
                    <a:pt x="94" y="11"/>
                    <a:pt x="85" y="8"/>
                  </a:cubicBezTo>
                  <a:cubicBezTo>
                    <a:pt x="62" y="46"/>
                    <a:pt x="27" y="77"/>
                    <a:pt x="5" y="116"/>
                  </a:cubicBezTo>
                  <a:cubicBezTo>
                    <a:pt x="0" y="124"/>
                    <a:pt x="14" y="129"/>
                    <a:pt x="16" y="129"/>
                  </a:cubicBezTo>
                  <a:cubicBezTo>
                    <a:pt x="51" y="144"/>
                    <a:pt x="86" y="134"/>
                    <a:pt x="116" y="110"/>
                  </a:cubicBezTo>
                  <a:cubicBezTo>
                    <a:pt x="133" y="97"/>
                    <a:pt x="145" y="78"/>
                    <a:pt x="157" y="6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8" name="Freeform 341"/>
            <p:cNvSpPr>
              <a:spLocks/>
            </p:cNvSpPr>
            <p:nvPr/>
          </p:nvSpPr>
          <p:spPr bwMode="auto">
            <a:xfrm>
              <a:off x="3219450" y="6032501"/>
              <a:ext cx="569912" cy="377825"/>
            </a:xfrm>
            <a:custGeom>
              <a:avLst/>
              <a:gdLst>
                <a:gd name="T0" fmla="*/ 163 w 163"/>
                <a:gd name="T1" fmla="*/ 19 h 108"/>
                <a:gd name="T2" fmla="*/ 160 w 163"/>
                <a:gd name="T3" fmla="*/ 0 h 108"/>
                <a:gd name="T4" fmla="*/ 159 w 163"/>
                <a:gd name="T5" fmla="*/ 3 h 108"/>
                <a:gd name="T6" fmla="*/ 149 w 163"/>
                <a:gd name="T7" fmla="*/ 23 h 108"/>
                <a:gd name="T8" fmla="*/ 108 w 163"/>
                <a:gd name="T9" fmla="*/ 73 h 108"/>
                <a:gd name="T10" fmla="*/ 8 w 163"/>
                <a:gd name="T11" fmla="*/ 92 h 108"/>
                <a:gd name="T12" fmla="*/ 0 w 163"/>
                <a:gd name="T13" fmla="*/ 88 h 108"/>
                <a:gd name="T14" fmla="*/ 42 w 163"/>
                <a:gd name="T15" fmla="*/ 106 h 108"/>
                <a:gd name="T16" fmla="*/ 131 w 163"/>
                <a:gd name="T17" fmla="*/ 58 h 108"/>
                <a:gd name="T18" fmla="*/ 148 w 163"/>
                <a:gd name="T19" fmla="*/ 33 h 108"/>
                <a:gd name="T20" fmla="*/ 152 w 163"/>
                <a:gd name="T21" fmla="*/ 38 h 108"/>
                <a:gd name="T22" fmla="*/ 163 w 163"/>
                <a:gd name="T23"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8">
                  <a:moveTo>
                    <a:pt x="163" y="19"/>
                  </a:moveTo>
                  <a:cubicBezTo>
                    <a:pt x="160" y="0"/>
                    <a:pt x="160" y="0"/>
                    <a:pt x="160" y="0"/>
                  </a:cubicBezTo>
                  <a:cubicBezTo>
                    <a:pt x="160" y="1"/>
                    <a:pt x="160" y="2"/>
                    <a:pt x="159" y="3"/>
                  </a:cubicBezTo>
                  <a:cubicBezTo>
                    <a:pt x="157" y="10"/>
                    <a:pt x="153" y="16"/>
                    <a:pt x="149" y="23"/>
                  </a:cubicBezTo>
                  <a:cubicBezTo>
                    <a:pt x="137" y="41"/>
                    <a:pt x="125" y="60"/>
                    <a:pt x="108" y="73"/>
                  </a:cubicBezTo>
                  <a:cubicBezTo>
                    <a:pt x="78" y="97"/>
                    <a:pt x="43" y="107"/>
                    <a:pt x="8" y="92"/>
                  </a:cubicBezTo>
                  <a:cubicBezTo>
                    <a:pt x="7" y="92"/>
                    <a:pt x="3" y="91"/>
                    <a:pt x="0" y="88"/>
                  </a:cubicBezTo>
                  <a:cubicBezTo>
                    <a:pt x="8" y="98"/>
                    <a:pt x="25" y="108"/>
                    <a:pt x="42" y="106"/>
                  </a:cubicBezTo>
                  <a:cubicBezTo>
                    <a:pt x="106" y="99"/>
                    <a:pt x="121" y="75"/>
                    <a:pt x="131" y="58"/>
                  </a:cubicBezTo>
                  <a:cubicBezTo>
                    <a:pt x="140" y="41"/>
                    <a:pt x="148" y="33"/>
                    <a:pt x="148" y="33"/>
                  </a:cubicBezTo>
                  <a:cubicBezTo>
                    <a:pt x="152" y="38"/>
                    <a:pt x="152" y="38"/>
                    <a:pt x="152" y="38"/>
                  </a:cubicBezTo>
                  <a:lnTo>
                    <a:pt x="16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9" name="Freeform 342"/>
            <p:cNvSpPr>
              <a:spLocks/>
            </p:cNvSpPr>
            <p:nvPr/>
          </p:nvSpPr>
          <p:spPr bwMode="auto">
            <a:xfrm>
              <a:off x="3030538" y="4062413"/>
              <a:ext cx="839787" cy="1935163"/>
            </a:xfrm>
            <a:custGeom>
              <a:avLst/>
              <a:gdLst>
                <a:gd name="T0" fmla="*/ 0 w 240"/>
                <a:gd name="T1" fmla="*/ 38 h 554"/>
                <a:gd name="T2" fmla="*/ 58 w 240"/>
                <a:gd name="T3" fmla="*/ 215 h 554"/>
                <a:gd name="T4" fmla="*/ 122 w 240"/>
                <a:gd name="T5" fmla="*/ 539 h 554"/>
                <a:gd name="T6" fmla="*/ 223 w 240"/>
                <a:gd name="T7" fmla="*/ 532 h 554"/>
                <a:gd name="T8" fmla="*/ 164 w 240"/>
                <a:gd name="T9" fmla="*/ 0 h 554"/>
                <a:gd name="T10" fmla="*/ 0 w 240"/>
                <a:gd name="T11" fmla="*/ 38 h 554"/>
              </a:gdLst>
              <a:ahLst/>
              <a:cxnLst>
                <a:cxn ang="0">
                  <a:pos x="T0" y="T1"/>
                </a:cxn>
                <a:cxn ang="0">
                  <a:pos x="T2" y="T3"/>
                </a:cxn>
                <a:cxn ang="0">
                  <a:pos x="T4" y="T5"/>
                </a:cxn>
                <a:cxn ang="0">
                  <a:pos x="T6" y="T7"/>
                </a:cxn>
                <a:cxn ang="0">
                  <a:pos x="T8" y="T9"/>
                </a:cxn>
                <a:cxn ang="0">
                  <a:pos x="T10" y="T11"/>
                </a:cxn>
              </a:cxnLst>
              <a:rect l="0" t="0" r="r" b="b"/>
              <a:pathLst>
                <a:path w="240" h="554">
                  <a:moveTo>
                    <a:pt x="0" y="38"/>
                  </a:moveTo>
                  <a:cubicBezTo>
                    <a:pt x="6" y="100"/>
                    <a:pt x="35" y="157"/>
                    <a:pt x="58" y="215"/>
                  </a:cubicBezTo>
                  <a:cubicBezTo>
                    <a:pt x="98" y="318"/>
                    <a:pt x="120" y="428"/>
                    <a:pt x="122" y="539"/>
                  </a:cubicBezTo>
                  <a:cubicBezTo>
                    <a:pt x="154" y="554"/>
                    <a:pt x="193" y="551"/>
                    <a:pt x="223" y="532"/>
                  </a:cubicBezTo>
                  <a:cubicBezTo>
                    <a:pt x="240" y="354"/>
                    <a:pt x="201" y="175"/>
                    <a:pt x="164" y="0"/>
                  </a:cubicBezTo>
                  <a:cubicBezTo>
                    <a:pt x="116" y="32"/>
                    <a:pt x="56" y="47"/>
                    <a:pt x="0" y="38"/>
                  </a:cubicBezTo>
                  <a:close/>
                </a:path>
              </a:pathLst>
            </a:custGeom>
            <a:solidFill>
              <a:srgbClr val="3E4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0" name="Freeform 343"/>
            <p:cNvSpPr>
              <a:spLocks/>
            </p:cNvSpPr>
            <p:nvPr/>
          </p:nvSpPr>
          <p:spPr bwMode="auto">
            <a:xfrm>
              <a:off x="2544763" y="2012951"/>
              <a:ext cx="619125" cy="2046288"/>
            </a:xfrm>
            <a:custGeom>
              <a:avLst/>
              <a:gdLst>
                <a:gd name="T0" fmla="*/ 177 w 177"/>
                <a:gd name="T1" fmla="*/ 8 h 586"/>
                <a:gd name="T2" fmla="*/ 93 w 177"/>
                <a:gd name="T3" fmla="*/ 14 h 586"/>
                <a:gd name="T4" fmla="*/ 67 w 177"/>
                <a:gd name="T5" fmla="*/ 36 h 586"/>
                <a:gd name="T6" fmla="*/ 25 w 177"/>
                <a:gd name="T7" fmla="*/ 102 h 586"/>
                <a:gd name="T8" fmla="*/ 15 w 177"/>
                <a:gd name="T9" fmla="*/ 138 h 586"/>
                <a:gd name="T10" fmla="*/ 17 w 177"/>
                <a:gd name="T11" fmla="*/ 181 h 586"/>
                <a:gd name="T12" fmla="*/ 29 w 177"/>
                <a:gd name="T13" fmla="*/ 428 h 586"/>
                <a:gd name="T14" fmla="*/ 0 w 177"/>
                <a:gd name="T15" fmla="*/ 568 h 586"/>
                <a:gd name="T16" fmla="*/ 19 w 177"/>
                <a:gd name="T17" fmla="*/ 583 h 586"/>
                <a:gd name="T18" fmla="*/ 43 w 177"/>
                <a:gd name="T19" fmla="*/ 582 h 586"/>
                <a:gd name="T20" fmla="*/ 62 w 177"/>
                <a:gd name="T21" fmla="*/ 552 h 586"/>
                <a:gd name="T22" fmla="*/ 67 w 177"/>
                <a:gd name="T23" fmla="*/ 513 h 586"/>
                <a:gd name="T24" fmla="*/ 61 w 177"/>
                <a:gd name="T25" fmla="*/ 354 h 586"/>
                <a:gd name="T26" fmla="*/ 177 w 177"/>
                <a:gd name="T27" fmla="*/ 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586">
                  <a:moveTo>
                    <a:pt x="177" y="8"/>
                  </a:moveTo>
                  <a:cubicBezTo>
                    <a:pt x="148" y="2"/>
                    <a:pt x="118" y="0"/>
                    <a:pt x="93" y="14"/>
                  </a:cubicBezTo>
                  <a:cubicBezTo>
                    <a:pt x="83" y="20"/>
                    <a:pt x="75" y="28"/>
                    <a:pt x="67" y="36"/>
                  </a:cubicBezTo>
                  <a:cubicBezTo>
                    <a:pt x="50" y="56"/>
                    <a:pt x="35" y="78"/>
                    <a:pt x="25" y="102"/>
                  </a:cubicBezTo>
                  <a:cubicBezTo>
                    <a:pt x="20" y="113"/>
                    <a:pt x="16" y="126"/>
                    <a:pt x="15" y="138"/>
                  </a:cubicBezTo>
                  <a:cubicBezTo>
                    <a:pt x="15" y="152"/>
                    <a:pt x="16" y="167"/>
                    <a:pt x="17" y="181"/>
                  </a:cubicBezTo>
                  <a:cubicBezTo>
                    <a:pt x="23" y="263"/>
                    <a:pt x="41" y="346"/>
                    <a:pt x="29" y="428"/>
                  </a:cubicBezTo>
                  <a:cubicBezTo>
                    <a:pt x="22" y="475"/>
                    <a:pt x="18" y="524"/>
                    <a:pt x="0" y="568"/>
                  </a:cubicBezTo>
                  <a:cubicBezTo>
                    <a:pt x="5" y="575"/>
                    <a:pt x="12" y="580"/>
                    <a:pt x="19" y="583"/>
                  </a:cubicBezTo>
                  <a:cubicBezTo>
                    <a:pt x="27" y="586"/>
                    <a:pt x="36" y="586"/>
                    <a:pt x="43" y="582"/>
                  </a:cubicBezTo>
                  <a:cubicBezTo>
                    <a:pt x="54" y="576"/>
                    <a:pt x="60" y="564"/>
                    <a:pt x="62" y="552"/>
                  </a:cubicBezTo>
                  <a:cubicBezTo>
                    <a:pt x="64" y="540"/>
                    <a:pt x="62" y="524"/>
                    <a:pt x="67" y="513"/>
                  </a:cubicBezTo>
                  <a:cubicBezTo>
                    <a:pt x="66" y="461"/>
                    <a:pt x="66" y="378"/>
                    <a:pt x="61" y="354"/>
                  </a:cubicBezTo>
                  <a:cubicBezTo>
                    <a:pt x="57" y="330"/>
                    <a:pt x="30" y="99"/>
                    <a:pt x="177" y="8"/>
                  </a:cubicBezTo>
                  <a:close/>
                </a:path>
              </a:pathLst>
            </a:custGeom>
            <a:solidFill>
              <a:srgbClr val="3E4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1" name="Freeform 344"/>
            <p:cNvSpPr>
              <a:spLocks/>
            </p:cNvSpPr>
            <p:nvPr/>
          </p:nvSpPr>
          <p:spPr bwMode="auto">
            <a:xfrm>
              <a:off x="2673350" y="2085976"/>
              <a:ext cx="769937" cy="1187450"/>
            </a:xfrm>
            <a:custGeom>
              <a:avLst/>
              <a:gdLst>
                <a:gd name="T0" fmla="*/ 201 w 220"/>
                <a:gd name="T1" fmla="*/ 7 h 340"/>
                <a:gd name="T2" fmla="*/ 189 w 220"/>
                <a:gd name="T3" fmla="*/ 0 h 340"/>
                <a:gd name="T4" fmla="*/ 190 w 220"/>
                <a:gd name="T5" fmla="*/ 3 h 340"/>
                <a:gd name="T6" fmla="*/ 192 w 220"/>
                <a:gd name="T7" fmla="*/ 22 h 340"/>
                <a:gd name="T8" fmla="*/ 183 w 220"/>
                <a:gd name="T9" fmla="*/ 36 h 340"/>
                <a:gd name="T10" fmla="*/ 144 w 220"/>
                <a:gd name="T11" fmla="*/ 66 h 340"/>
                <a:gd name="T12" fmla="*/ 99 w 220"/>
                <a:gd name="T13" fmla="*/ 85 h 340"/>
                <a:gd name="T14" fmla="*/ 91 w 220"/>
                <a:gd name="T15" fmla="*/ 29 h 340"/>
                <a:gd name="T16" fmla="*/ 24 w 220"/>
                <a:gd name="T17" fmla="*/ 333 h 340"/>
                <a:gd name="T18" fmla="*/ 25 w 220"/>
                <a:gd name="T19" fmla="*/ 340 h 340"/>
                <a:gd name="T20" fmla="*/ 130 w 220"/>
                <a:gd name="T21" fmla="*/ 116 h 340"/>
                <a:gd name="T22" fmla="*/ 220 w 220"/>
                <a:gd name="T23" fmla="*/ 24 h 340"/>
                <a:gd name="T24" fmla="*/ 201 w 220"/>
                <a:gd name="T25" fmla="*/ 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40">
                  <a:moveTo>
                    <a:pt x="201" y="7"/>
                  </a:moveTo>
                  <a:cubicBezTo>
                    <a:pt x="197" y="4"/>
                    <a:pt x="193" y="2"/>
                    <a:pt x="189" y="0"/>
                  </a:cubicBezTo>
                  <a:cubicBezTo>
                    <a:pt x="190" y="1"/>
                    <a:pt x="190" y="2"/>
                    <a:pt x="190" y="3"/>
                  </a:cubicBezTo>
                  <a:cubicBezTo>
                    <a:pt x="192" y="9"/>
                    <a:pt x="193" y="16"/>
                    <a:pt x="192" y="22"/>
                  </a:cubicBezTo>
                  <a:cubicBezTo>
                    <a:pt x="190" y="28"/>
                    <a:pt x="187" y="32"/>
                    <a:pt x="183" y="36"/>
                  </a:cubicBezTo>
                  <a:cubicBezTo>
                    <a:pt x="172" y="49"/>
                    <a:pt x="158" y="59"/>
                    <a:pt x="144" y="66"/>
                  </a:cubicBezTo>
                  <a:cubicBezTo>
                    <a:pt x="129" y="74"/>
                    <a:pt x="115" y="80"/>
                    <a:pt x="99" y="85"/>
                  </a:cubicBezTo>
                  <a:cubicBezTo>
                    <a:pt x="89" y="68"/>
                    <a:pt x="86" y="48"/>
                    <a:pt x="91" y="29"/>
                  </a:cubicBezTo>
                  <a:cubicBezTo>
                    <a:pt x="0" y="135"/>
                    <a:pt x="21" y="312"/>
                    <a:pt x="24" y="333"/>
                  </a:cubicBezTo>
                  <a:cubicBezTo>
                    <a:pt x="25" y="335"/>
                    <a:pt x="25" y="337"/>
                    <a:pt x="25" y="340"/>
                  </a:cubicBezTo>
                  <a:cubicBezTo>
                    <a:pt x="40" y="263"/>
                    <a:pt x="52" y="197"/>
                    <a:pt x="130" y="116"/>
                  </a:cubicBezTo>
                  <a:cubicBezTo>
                    <a:pt x="168" y="78"/>
                    <a:pt x="198" y="47"/>
                    <a:pt x="220" y="24"/>
                  </a:cubicBezTo>
                  <a:cubicBezTo>
                    <a:pt x="215" y="17"/>
                    <a:pt x="208" y="11"/>
                    <a:pt x="20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2" name="Freeform 345"/>
            <p:cNvSpPr>
              <a:spLocks/>
            </p:cNvSpPr>
            <p:nvPr/>
          </p:nvSpPr>
          <p:spPr bwMode="auto">
            <a:xfrm>
              <a:off x="2760663" y="2170113"/>
              <a:ext cx="1155700" cy="2070100"/>
            </a:xfrm>
            <a:custGeom>
              <a:avLst/>
              <a:gdLst>
                <a:gd name="T0" fmla="*/ 271 w 330"/>
                <a:gd name="T1" fmla="*/ 208 h 593"/>
                <a:gd name="T2" fmla="*/ 273 w 330"/>
                <a:gd name="T3" fmla="*/ 135 h 593"/>
                <a:gd name="T4" fmla="*/ 254 w 330"/>
                <a:gd name="T5" fmla="*/ 97 h 593"/>
                <a:gd name="T6" fmla="*/ 199 w 330"/>
                <a:gd name="T7" fmla="*/ 5 h 593"/>
                <a:gd name="T8" fmla="*/ 195 w 330"/>
                <a:gd name="T9" fmla="*/ 0 h 593"/>
                <a:gd name="T10" fmla="*/ 105 w 330"/>
                <a:gd name="T11" fmla="*/ 92 h 593"/>
                <a:gd name="T12" fmla="*/ 0 w 330"/>
                <a:gd name="T13" fmla="*/ 316 h 593"/>
                <a:gd name="T14" fmla="*/ 5 w 330"/>
                <a:gd name="T15" fmla="*/ 468 h 593"/>
                <a:gd name="T16" fmla="*/ 53 w 330"/>
                <a:gd name="T17" fmla="*/ 582 h 593"/>
                <a:gd name="T18" fmla="*/ 135 w 330"/>
                <a:gd name="T19" fmla="*/ 590 h 593"/>
                <a:gd name="T20" fmla="*/ 216 w 330"/>
                <a:gd name="T21" fmla="*/ 571 h 593"/>
                <a:gd name="T22" fmla="*/ 246 w 330"/>
                <a:gd name="T23" fmla="*/ 559 h 593"/>
                <a:gd name="T24" fmla="*/ 270 w 330"/>
                <a:gd name="T25" fmla="*/ 538 h 593"/>
                <a:gd name="T26" fmla="*/ 235 w 330"/>
                <a:gd name="T27" fmla="*/ 403 h 593"/>
                <a:gd name="T28" fmla="*/ 245 w 330"/>
                <a:gd name="T29" fmla="*/ 264 h 593"/>
                <a:gd name="T30" fmla="*/ 271 w 330"/>
                <a:gd name="T31" fmla="*/ 20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0" h="593">
                  <a:moveTo>
                    <a:pt x="271" y="208"/>
                  </a:moveTo>
                  <a:cubicBezTo>
                    <a:pt x="330" y="92"/>
                    <a:pt x="284" y="159"/>
                    <a:pt x="273" y="135"/>
                  </a:cubicBezTo>
                  <a:cubicBezTo>
                    <a:pt x="266" y="122"/>
                    <a:pt x="260" y="110"/>
                    <a:pt x="254" y="97"/>
                  </a:cubicBezTo>
                  <a:cubicBezTo>
                    <a:pt x="238" y="65"/>
                    <a:pt x="222" y="33"/>
                    <a:pt x="199" y="5"/>
                  </a:cubicBezTo>
                  <a:cubicBezTo>
                    <a:pt x="198" y="3"/>
                    <a:pt x="197" y="2"/>
                    <a:pt x="195" y="0"/>
                  </a:cubicBezTo>
                  <a:cubicBezTo>
                    <a:pt x="173" y="23"/>
                    <a:pt x="143" y="54"/>
                    <a:pt x="105" y="92"/>
                  </a:cubicBezTo>
                  <a:cubicBezTo>
                    <a:pt x="27" y="173"/>
                    <a:pt x="15" y="239"/>
                    <a:pt x="0" y="316"/>
                  </a:cubicBezTo>
                  <a:cubicBezTo>
                    <a:pt x="4" y="347"/>
                    <a:pt x="4" y="421"/>
                    <a:pt x="5" y="468"/>
                  </a:cubicBezTo>
                  <a:cubicBezTo>
                    <a:pt x="15" y="507"/>
                    <a:pt x="32" y="547"/>
                    <a:pt x="53" y="582"/>
                  </a:cubicBezTo>
                  <a:cubicBezTo>
                    <a:pt x="79" y="592"/>
                    <a:pt x="108" y="593"/>
                    <a:pt x="135" y="590"/>
                  </a:cubicBezTo>
                  <a:cubicBezTo>
                    <a:pt x="163" y="587"/>
                    <a:pt x="190" y="579"/>
                    <a:pt x="216" y="571"/>
                  </a:cubicBezTo>
                  <a:cubicBezTo>
                    <a:pt x="227" y="568"/>
                    <a:pt x="237" y="565"/>
                    <a:pt x="246" y="559"/>
                  </a:cubicBezTo>
                  <a:cubicBezTo>
                    <a:pt x="255" y="554"/>
                    <a:pt x="266" y="548"/>
                    <a:pt x="270" y="538"/>
                  </a:cubicBezTo>
                  <a:cubicBezTo>
                    <a:pt x="257" y="493"/>
                    <a:pt x="242" y="449"/>
                    <a:pt x="235" y="403"/>
                  </a:cubicBezTo>
                  <a:cubicBezTo>
                    <a:pt x="227" y="356"/>
                    <a:pt x="228" y="308"/>
                    <a:pt x="245" y="264"/>
                  </a:cubicBezTo>
                  <a:cubicBezTo>
                    <a:pt x="253" y="245"/>
                    <a:pt x="262" y="227"/>
                    <a:pt x="271" y="208"/>
                  </a:cubicBezTo>
                  <a:close/>
                </a:path>
              </a:pathLst>
            </a:custGeom>
            <a:solidFill>
              <a:srgbClr val="404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3" name="Freeform 346"/>
            <p:cNvSpPr>
              <a:spLocks/>
            </p:cNvSpPr>
            <p:nvPr/>
          </p:nvSpPr>
          <p:spPr bwMode="auto">
            <a:xfrm>
              <a:off x="3055938" y="2085976"/>
              <a:ext cx="387350" cy="422275"/>
            </a:xfrm>
            <a:custGeom>
              <a:avLst/>
              <a:gdLst>
                <a:gd name="T0" fmla="*/ 111 w 111"/>
                <a:gd name="T1" fmla="*/ 24 h 121"/>
                <a:gd name="T2" fmla="*/ 92 w 111"/>
                <a:gd name="T3" fmla="*/ 7 h 121"/>
                <a:gd name="T4" fmla="*/ 80 w 111"/>
                <a:gd name="T5" fmla="*/ 0 h 121"/>
                <a:gd name="T6" fmla="*/ 81 w 111"/>
                <a:gd name="T7" fmla="*/ 3 h 121"/>
                <a:gd name="T8" fmla="*/ 83 w 111"/>
                <a:gd name="T9" fmla="*/ 22 h 121"/>
                <a:gd name="T10" fmla="*/ 74 w 111"/>
                <a:gd name="T11" fmla="*/ 36 h 121"/>
                <a:gd name="T12" fmla="*/ 35 w 111"/>
                <a:gd name="T13" fmla="*/ 66 h 121"/>
                <a:gd name="T14" fmla="*/ 0 w 111"/>
                <a:gd name="T15" fmla="*/ 81 h 121"/>
                <a:gd name="T16" fmla="*/ 16 w 111"/>
                <a:gd name="T17" fmla="*/ 121 h 121"/>
                <a:gd name="T18" fmla="*/ 21 w 111"/>
                <a:gd name="T19" fmla="*/ 116 h 121"/>
                <a:gd name="T20" fmla="*/ 111 w 111"/>
                <a:gd name="T21" fmla="*/ 2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1">
                  <a:moveTo>
                    <a:pt x="111" y="24"/>
                  </a:moveTo>
                  <a:cubicBezTo>
                    <a:pt x="106" y="17"/>
                    <a:pt x="99" y="11"/>
                    <a:pt x="92" y="7"/>
                  </a:cubicBezTo>
                  <a:cubicBezTo>
                    <a:pt x="88" y="4"/>
                    <a:pt x="84" y="2"/>
                    <a:pt x="80" y="0"/>
                  </a:cubicBezTo>
                  <a:cubicBezTo>
                    <a:pt x="81" y="1"/>
                    <a:pt x="81" y="2"/>
                    <a:pt x="81" y="3"/>
                  </a:cubicBezTo>
                  <a:cubicBezTo>
                    <a:pt x="83" y="9"/>
                    <a:pt x="84" y="16"/>
                    <a:pt x="83" y="22"/>
                  </a:cubicBezTo>
                  <a:cubicBezTo>
                    <a:pt x="81" y="28"/>
                    <a:pt x="78" y="32"/>
                    <a:pt x="74" y="36"/>
                  </a:cubicBezTo>
                  <a:cubicBezTo>
                    <a:pt x="63" y="49"/>
                    <a:pt x="49" y="59"/>
                    <a:pt x="35" y="66"/>
                  </a:cubicBezTo>
                  <a:cubicBezTo>
                    <a:pt x="24" y="72"/>
                    <a:pt x="12" y="77"/>
                    <a:pt x="0" y="81"/>
                  </a:cubicBezTo>
                  <a:cubicBezTo>
                    <a:pt x="16" y="121"/>
                    <a:pt x="16" y="121"/>
                    <a:pt x="16" y="121"/>
                  </a:cubicBezTo>
                  <a:cubicBezTo>
                    <a:pt x="18" y="120"/>
                    <a:pt x="20" y="118"/>
                    <a:pt x="21" y="116"/>
                  </a:cubicBezTo>
                  <a:cubicBezTo>
                    <a:pt x="59" y="78"/>
                    <a:pt x="89" y="47"/>
                    <a:pt x="111" y="24"/>
                  </a:cubicBezTo>
                  <a:close/>
                </a:path>
              </a:pathLst>
            </a:custGeom>
            <a:solidFill>
              <a:srgbClr val="F0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4" name="Freeform 347"/>
            <p:cNvSpPr>
              <a:spLocks/>
            </p:cNvSpPr>
            <p:nvPr/>
          </p:nvSpPr>
          <p:spPr bwMode="auto">
            <a:xfrm>
              <a:off x="2844800" y="2187576"/>
              <a:ext cx="150812" cy="241300"/>
            </a:xfrm>
            <a:custGeom>
              <a:avLst/>
              <a:gdLst>
                <a:gd name="T0" fmla="*/ 42 w 43"/>
                <a:gd name="T1" fmla="*/ 0 h 69"/>
                <a:gd name="T2" fmla="*/ 0 w 43"/>
                <a:gd name="T3" fmla="*/ 69 h 69"/>
                <a:gd name="T4" fmla="*/ 43 w 43"/>
                <a:gd name="T5" fmla="*/ 41 h 69"/>
                <a:gd name="T6" fmla="*/ 42 w 43"/>
                <a:gd name="T7" fmla="*/ 0 h 69"/>
              </a:gdLst>
              <a:ahLst/>
              <a:cxnLst>
                <a:cxn ang="0">
                  <a:pos x="T0" y="T1"/>
                </a:cxn>
                <a:cxn ang="0">
                  <a:pos x="T2" y="T3"/>
                </a:cxn>
                <a:cxn ang="0">
                  <a:pos x="T4" y="T5"/>
                </a:cxn>
                <a:cxn ang="0">
                  <a:pos x="T6" y="T7"/>
                </a:cxn>
              </a:cxnLst>
              <a:rect l="0" t="0" r="r" b="b"/>
              <a:pathLst>
                <a:path w="43" h="69">
                  <a:moveTo>
                    <a:pt x="42" y="0"/>
                  </a:moveTo>
                  <a:cubicBezTo>
                    <a:pt x="24" y="21"/>
                    <a:pt x="10" y="45"/>
                    <a:pt x="0" y="69"/>
                  </a:cubicBezTo>
                  <a:cubicBezTo>
                    <a:pt x="43" y="41"/>
                    <a:pt x="43" y="41"/>
                    <a:pt x="43" y="41"/>
                  </a:cubicBezTo>
                  <a:cubicBezTo>
                    <a:pt x="39" y="28"/>
                    <a:pt x="39" y="14"/>
                    <a:pt x="42" y="0"/>
                  </a:cubicBezTo>
                  <a:close/>
                </a:path>
              </a:pathLst>
            </a:custGeom>
            <a:solidFill>
              <a:srgbClr val="F0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5" name="Freeform 348"/>
            <p:cNvSpPr>
              <a:spLocks/>
            </p:cNvSpPr>
            <p:nvPr/>
          </p:nvSpPr>
          <p:spPr bwMode="auto">
            <a:xfrm>
              <a:off x="2936875" y="2336801"/>
              <a:ext cx="139700" cy="147638"/>
            </a:xfrm>
            <a:custGeom>
              <a:avLst/>
              <a:gdLst>
                <a:gd name="T0" fmla="*/ 34 w 40"/>
                <a:gd name="T1" fmla="*/ 9 h 42"/>
                <a:gd name="T2" fmla="*/ 24 w 40"/>
                <a:gd name="T3" fmla="*/ 13 h 42"/>
                <a:gd name="T4" fmla="*/ 18 w 40"/>
                <a:gd name="T5" fmla="*/ 0 h 42"/>
                <a:gd name="T6" fmla="*/ 14 w 40"/>
                <a:gd name="T7" fmla="*/ 0 h 42"/>
                <a:gd name="T8" fmla="*/ 3 w 40"/>
                <a:gd name="T9" fmla="*/ 8 h 42"/>
                <a:gd name="T10" fmla="*/ 0 w 40"/>
                <a:gd name="T11" fmla="*/ 36 h 42"/>
                <a:gd name="T12" fmla="*/ 16 w 40"/>
                <a:gd name="T13" fmla="*/ 42 h 42"/>
                <a:gd name="T14" fmla="*/ 40 w 40"/>
                <a:gd name="T15" fmla="*/ 23 h 42"/>
                <a:gd name="T16" fmla="*/ 34 w 40"/>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34" y="9"/>
                  </a:moveTo>
                  <a:cubicBezTo>
                    <a:pt x="31" y="11"/>
                    <a:pt x="27" y="12"/>
                    <a:pt x="24" y="13"/>
                  </a:cubicBezTo>
                  <a:cubicBezTo>
                    <a:pt x="21" y="9"/>
                    <a:pt x="19" y="4"/>
                    <a:pt x="18" y="0"/>
                  </a:cubicBezTo>
                  <a:cubicBezTo>
                    <a:pt x="14" y="0"/>
                    <a:pt x="14" y="0"/>
                    <a:pt x="14" y="0"/>
                  </a:cubicBezTo>
                  <a:cubicBezTo>
                    <a:pt x="3" y="8"/>
                    <a:pt x="3" y="8"/>
                    <a:pt x="3" y="8"/>
                  </a:cubicBezTo>
                  <a:cubicBezTo>
                    <a:pt x="0" y="36"/>
                    <a:pt x="0" y="36"/>
                    <a:pt x="0" y="36"/>
                  </a:cubicBezTo>
                  <a:cubicBezTo>
                    <a:pt x="16" y="42"/>
                    <a:pt x="16" y="42"/>
                    <a:pt x="16" y="42"/>
                  </a:cubicBezTo>
                  <a:cubicBezTo>
                    <a:pt x="40" y="23"/>
                    <a:pt x="40" y="23"/>
                    <a:pt x="40" y="23"/>
                  </a:cubicBezTo>
                  <a:lnTo>
                    <a:pt x="34" y="9"/>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6" name="Freeform 349"/>
            <p:cNvSpPr>
              <a:spLocks/>
            </p:cNvSpPr>
            <p:nvPr/>
          </p:nvSpPr>
          <p:spPr bwMode="auto">
            <a:xfrm>
              <a:off x="2765425" y="32845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7" name="Freeform 350"/>
            <p:cNvSpPr>
              <a:spLocks/>
            </p:cNvSpPr>
            <p:nvPr/>
          </p:nvSpPr>
          <p:spPr bwMode="auto">
            <a:xfrm>
              <a:off x="2736850" y="2463801"/>
              <a:ext cx="255587" cy="809625"/>
            </a:xfrm>
            <a:custGeom>
              <a:avLst/>
              <a:gdLst>
                <a:gd name="T0" fmla="*/ 57 w 73"/>
                <a:gd name="T1" fmla="*/ 0 h 232"/>
                <a:gd name="T2" fmla="*/ 2 w 73"/>
                <a:gd name="T3" fmla="*/ 132 h 232"/>
                <a:gd name="T4" fmla="*/ 6 w 73"/>
                <a:gd name="T5" fmla="*/ 225 h 232"/>
                <a:gd name="T6" fmla="*/ 7 w 73"/>
                <a:gd name="T7" fmla="*/ 232 h 232"/>
                <a:gd name="T8" fmla="*/ 36 w 73"/>
                <a:gd name="T9" fmla="*/ 121 h 232"/>
                <a:gd name="T10" fmla="*/ 73 w 73"/>
                <a:gd name="T11" fmla="*/ 6 h 232"/>
                <a:gd name="T12" fmla="*/ 57 w 73"/>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73" h="232">
                  <a:moveTo>
                    <a:pt x="57" y="0"/>
                  </a:moveTo>
                  <a:cubicBezTo>
                    <a:pt x="48" y="13"/>
                    <a:pt x="17" y="66"/>
                    <a:pt x="2" y="132"/>
                  </a:cubicBezTo>
                  <a:cubicBezTo>
                    <a:pt x="0" y="179"/>
                    <a:pt x="5" y="216"/>
                    <a:pt x="6" y="225"/>
                  </a:cubicBezTo>
                  <a:cubicBezTo>
                    <a:pt x="7" y="227"/>
                    <a:pt x="7" y="229"/>
                    <a:pt x="7" y="232"/>
                  </a:cubicBezTo>
                  <a:cubicBezTo>
                    <a:pt x="15" y="193"/>
                    <a:pt x="22" y="157"/>
                    <a:pt x="36" y="121"/>
                  </a:cubicBezTo>
                  <a:cubicBezTo>
                    <a:pt x="41" y="80"/>
                    <a:pt x="47" y="50"/>
                    <a:pt x="73" y="6"/>
                  </a:cubicBezTo>
                  <a:cubicBezTo>
                    <a:pt x="62" y="2"/>
                    <a:pt x="57" y="0"/>
                    <a:pt x="57" y="0"/>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8" name="Freeform 351"/>
            <p:cNvSpPr>
              <a:spLocks/>
            </p:cNvSpPr>
            <p:nvPr/>
          </p:nvSpPr>
          <p:spPr bwMode="auto">
            <a:xfrm>
              <a:off x="2760663" y="2170113"/>
              <a:ext cx="728662" cy="1103313"/>
            </a:xfrm>
            <a:custGeom>
              <a:avLst/>
              <a:gdLst>
                <a:gd name="T0" fmla="*/ 156 w 208"/>
                <a:gd name="T1" fmla="*/ 74 h 316"/>
                <a:gd name="T2" fmla="*/ 160 w 208"/>
                <a:gd name="T3" fmla="*/ 53 h 316"/>
                <a:gd name="T4" fmla="*/ 208 w 208"/>
                <a:gd name="T5" fmla="*/ 16 h 316"/>
                <a:gd name="T6" fmla="*/ 199 w 208"/>
                <a:gd name="T7" fmla="*/ 5 h 316"/>
                <a:gd name="T8" fmla="*/ 195 w 208"/>
                <a:gd name="T9" fmla="*/ 0 h 316"/>
                <a:gd name="T10" fmla="*/ 105 w 208"/>
                <a:gd name="T11" fmla="*/ 92 h 316"/>
                <a:gd name="T12" fmla="*/ 0 w 208"/>
                <a:gd name="T13" fmla="*/ 316 h 316"/>
                <a:gd name="T14" fmla="*/ 156 w 208"/>
                <a:gd name="T15" fmla="*/ 74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316">
                  <a:moveTo>
                    <a:pt x="156" y="74"/>
                  </a:moveTo>
                  <a:cubicBezTo>
                    <a:pt x="159" y="59"/>
                    <a:pt x="160" y="53"/>
                    <a:pt x="160" y="53"/>
                  </a:cubicBezTo>
                  <a:cubicBezTo>
                    <a:pt x="208" y="16"/>
                    <a:pt x="208" y="16"/>
                    <a:pt x="208" y="16"/>
                  </a:cubicBezTo>
                  <a:cubicBezTo>
                    <a:pt x="205" y="13"/>
                    <a:pt x="202" y="9"/>
                    <a:pt x="199" y="5"/>
                  </a:cubicBezTo>
                  <a:cubicBezTo>
                    <a:pt x="198" y="3"/>
                    <a:pt x="197" y="2"/>
                    <a:pt x="195" y="0"/>
                  </a:cubicBezTo>
                  <a:cubicBezTo>
                    <a:pt x="173" y="23"/>
                    <a:pt x="143" y="54"/>
                    <a:pt x="105" y="92"/>
                  </a:cubicBezTo>
                  <a:cubicBezTo>
                    <a:pt x="27" y="173"/>
                    <a:pt x="15" y="239"/>
                    <a:pt x="0" y="316"/>
                  </a:cubicBezTo>
                  <a:cubicBezTo>
                    <a:pt x="48" y="219"/>
                    <a:pt x="53" y="170"/>
                    <a:pt x="156" y="74"/>
                  </a:cubicBezTo>
                  <a:close/>
                </a:path>
              </a:pathLst>
            </a:custGeom>
            <a:solidFill>
              <a:srgbClr val="33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9" name="Freeform 352"/>
            <p:cNvSpPr>
              <a:spLocks/>
            </p:cNvSpPr>
            <p:nvPr/>
          </p:nvSpPr>
          <p:spPr bwMode="auto">
            <a:xfrm>
              <a:off x="2597150" y="2016126"/>
              <a:ext cx="566737" cy="1243013"/>
            </a:xfrm>
            <a:custGeom>
              <a:avLst/>
              <a:gdLst>
                <a:gd name="T0" fmla="*/ 162 w 162"/>
                <a:gd name="T1" fmla="*/ 7 h 356"/>
                <a:gd name="T2" fmla="*/ 100 w 162"/>
                <a:gd name="T3" fmla="*/ 5 h 356"/>
                <a:gd name="T4" fmla="*/ 77 w 162"/>
                <a:gd name="T5" fmla="*/ 70 h 356"/>
                <a:gd name="T6" fmla="*/ 51 w 162"/>
                <a:gd name="T7" fmla="*/ 100 h 356"/>
                <a:gd name="T8" fmla="*/ 47 w 162"/>
                <a:gd name="T9" fmla="*/ 356 h 356"/>
                <a:gd name="T10" fmla="*/ 46 w 162"/>
                <a:gd name="T11" fmla="*/ 353 h 356"/>
                <a:gd name="T12" fmla="*/ 162 w 162"/>
                <a:gd name="T13" fmla="*/ 7 h 356"/>
              </a:gdLst>
              <a:ahLst/>
              <a:cxnLst>
                <a:cxn ang="0">
                  <a:pos x="T0" y="T1"/>
                </a:cxn>
                <a:cxn ang="0">
                  <a:pos x="T2" y="T3"/>
                </a:cxn>
                <a:cxn ang="0">
                  <a:pos x="T4" y="T5"/>
                </a:cxn>
                <a:cxn ang="0">
                  <a:pos x="T6" y="T7"/>
                </a:cxn>
                <a:cxn ang="0">
                  <a:pos x="T8" y="T9"/>
                </a:cxn>
                <a:cxn ang="0">
                  <a:pos x="T10" y="T11"/>
                </a:cxn>
                <a:cxn ang="0">
                  <a:pos x="T12" y="T13"/>
                </a:cxn>
              </a:cxnLst>
              <a:rect l="0" t="0" r="r" b="b"/>
              <a:pathLst>
                <a:path w="162" h="356">
                  <a:moveTo>
                    <a:pt x="162" y="7"/>
                  </a:moveTo>
                  <a:cubicBezTo>
                    <a:pt x="142" y="3"/>
                    <a:pt x="120" y="0"/>
                    <a:pt x="100" y="5"/>
                  </a:cubicBezTo>
                  <a:cubicBezTo>
                    <a:pt x="77" y="70"/>
                    <a:pt x="77" y="70"/>
                    <a:pt x="77" y="70"/>
                  </a:cubicBezTo>
                  <a:cubicBezTo>
                    <a:pt x="77" y="70"/>
                    <a:pt x="56" y="92"/>
                    <a:pt x="51" y="100"/>
                  </a:cubicBezTo>
                  <a:cubicBezTo>
                    <a:pt x="0" y="194"/>
                    <a:pt x="35" y="320"/>
                    <a:pt x="47" y="356"/>
                  </a:cubicBezTo>
                  <a:cubicBezTo>
                    <a:pt x="47" y="355"/>
                    <a:pt x="47" y="354"/>
                    <a:pt x="46" y="353"/>
                  </a:cubicBezTo>
                  <a:cubicBezTo>
                    <a:pt x="42" y="329"/>
                    <a:pt x="15" y="98"/>
                    <a:pt x="162" y="7"/>
                  </a:cubicBezTo>
                  <a:close/>
                </a:path>
              </a:pathLst>
            </a:custGeom>
            <a:solidFill>
              <a:srgbClr val="33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0" name="Freeform 353"/>
            <p:cNvSpPr>
              <a:spLocks/>
            </p:cNvSpPr>
            <p:nvPr/>
          </p:nvSpPr>
          <p:spPr bwMode="auto">
            <a:xfrm>
              <a:off x="2862263" y="1433513"/>
              <a:ext cx="571500" cy="576263"/>
            </a:xfrm>
            <a:custGeom>
              <a:avLst/>
              <a:gdLst>
                <a:gd name="T0" fmla="*/ 162 w 163"/>
                <a:gd name="T1" fmla="*/ 85 h 165"/>
                <a:gd name="T2" fmla="*/ 145 w 163"/>
                <a:gd name="T3" fmla="*/ 36 h 165"/>
                <a:gd name="T4" fmla="*/ 105 w 163"/>
                <a:gd name="T5" fmla="*/ 5 h 165"/>
                <a:gd name="T6" fmla="*/ 103 w 163"/>
                <a:gd name="T7" fmla="*/ 4 h 165"/>
                <a:gd name="T8" fmla="*/ 64 w 163"/>
                <a:gd name="T9" fmla="*/ 1 h 165"/>
                <a:gd name="T10" fmla="*/ 10 w 163"/>
                <a:gd name="T11" fmla="*/ 14 h 165"/>
                <a:gd name="T12" fmla="*/ 1 w 163"/>
                <a:gd name="T13" fmla="*/ 24 h 165"/>
                <a:gd name="T14" fmla="*/ 6 w 163"/>
                <a:gd name="T15" fmla="*/ 35 h 165"/>
                <a:gd name="T16" fmla="*/ 66 w 163"/>
                <a:gd name="T17" fmla="*/ 37 h 165"/>
                <a:gd name="T18" fmla="*/ 89 w 163"/>
                <a:gd name="T19" fmla="*/ 93 h 165"/>
                <a:gd name="T20" fmla="*/ 89 w 163"/>
                <a:gd name="T21" fmla="*/ 118 h 165"/>
                <a:gd name="T22" fmla="*/ 102 w 163"/>
                <a:gd name="T23" fmla="*/ 124 h 165"/>
                <a:gd name="T24" fmla="*/ 139 w 163"/>
                <a:gd name="T25" fmla="*/ 97 h 165"/>
                <a:gd name="T26" fmla="*/ 132 w 163"/>
                <a:gd name="T27" fmla="*/ 145 h 165"/>
                <a:gd name="T28" fmla="*/ 136 w 163"/>
                <a:gd name="T29" fmla="*/ 165 h 165"/>
                <a:gd name="T30" fmla="*/ 144 w 163"/>
                <a:gd name="T31" fmla="*/ 151 h 165"/>
                <a:gd name="T32" fmla="*/ 162 w 163"/>
                <a:gd name="T33" fmla="*/ 8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165">
                  <a:moveTo>
                    <a:pt x="162" y="85"/>
                  </a:moveTo>
                  <a:cubicBezTo>
                    <a:pt x="161" y="67"/>
                    <a:pt x="155" y="50"/>
                    <a:pt x="145" y="36"/>
                  </a:cubicBezTo>
                  <a:cubicBezTo>
                    <a:pt x="135" y="21"/>
                    <a:pt x="123" y="10"/>
                    <a:pt x="105" y="5"/>
                  </a:cubicBezTo>
                  <a:cubicBezTo>
                    <a:pt x="104" y="4"/>
                    <a:pt x="104" y="4"/>
                    <a:pt x="103" y="4"/>
                  </a:cubicBezTo>
                  <a:cubicBezTo>
                    <a:pt x="90" y="1"/>
                    <a:pt x="77" y="0"/>
                    <a:pt x="64" y="1"/>
                  </a:cubicBezTo>
                  <a:cubicBezTo>
                    <a:pt x="46" y="1"/>
                    <a:pt x="26" y="4"/>
                    <a:pt x="10" y="14"/>
                  </a:cubicBezTo>
                  <a:cubicBezTo>
                    <a:pt x="7" y="17"/>
                    <a:pt x="3" y="20"/>
                    <a:pt x="1" y="24"/>
                  </a:cubicBezTo>
                  <a:cubicBezTo>
                    <a:pt x="0" y="28"/>
                    <a:pt x="2" y="33"/>
                    <a:pt x="6" y="35"/>
                  </a:cubicBezTo>
                  <a:cubicBezTo>
                    <a:pt x="16" y="40"/>
                    <a:pt x="66" y="37"/>
                    <a:pt x="66" y="37"/>
                  </a:cubicBezTo>
                  <a:cubicBezTo>
                    <a:pt x="66" y="37"/>
                    <a:pt x="78" y="84"/>
                    <a:pt x="89" y="93"/>
                  </a:cubicBezTo>
                  <a:cubicBezTo>
                    <a:pt x="88" y="99"/>
                    <a:pt x="89" y="118"/>
                    <a:pt x="89" y="118"/>
                  </a:cubicBezTo>
                  <a:cubicBezTo>
                    <a:pt x="102" y="124"/>
                    <a:pt x="102" y="124"/>
                    <a:pt x="102" y="124"/>
                  </a:cubicBezTo>
                  <a:cubicBezTo>
                    <a:pt x="102" y="124"/>
                    <a:pt x="118" y="83"/>
                    <a:pt x="139" y="97"/>
                  </a:cubicBezTo>
                  <a:cubicBezTo>
                    <a:pt x="149" y="109"/>
                    <a:pt x="145" y="129"/>
                    <a:pt x="132" y="145"/>
                  </a:cubicBezTo>
                  <a:cubicBezTo>
                    <a:pt x="134" y="154"/>
                    <a:pt x="135" y="161"/>
                    <a:pt x="136" y="165"/>
                  </a:cubicBezTo>
                  <a:cubicBezTo>
                    <a:pt x="138" y="160"/>
                    <a:pt x="141" y="156"/>
                    <a:pt x="144" y="151"/>
                  </a:cubicBezTo>
                  <a:cubicBezTo>
                    <a:pt x="156" y="131"/>
                    <a:pt x="163" y="108"/>
                    <a:pt x="162" y="8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1" name="Freeform 354"/>
            <p:cNvSpPr>
              <a:spLocks/>
            </p:cNvSpPr>
            <p:nvPr/>
          </p:nvSpPr>
          <p:spPr bwMode="auto">
            <a:xfrm>
              <a:off x="2800350" y="1555751"/>
              <a:ext cx="584200" cy="827088"/>
            </a:xfrm>
            <a:custGeom>
              <a:avLst/>
              <a:gdLst>
                <a:gd name="T0" fmla="*/ 157 w 167"/>
                <a:gd name="T1" fmla="*/ 62 h 237"/>
                <a:gd name="T2" fmla="*/ 120 w 167"/>
                <a:gd name="T3" fmla="*/ 89 h 237"/>
                <a:gd name="T4" fmla="*/ 107 w 167"/>
                <a:gd name="T5" fmla="*/ 83 h 237"/>
                <a:gd name="T6" fmla="*/ 107 w 167"/>
                <a:gd name="T7" fmla="*/ 58 h 237"/>
                <a:gd name="T8" fmla="*/ 84 w 167"/>
                <a:gd name="T9" fmla="*/ 2 h 237"/>
                <a:gd name="T10" fmla="*/ 24 w 167"/>
                <a:gd name="T11" fmla="*/ 0 h 237"/>
                <a:gd name="T12" fmla="*/ 12 w 167"/>
                <a:gd name="T13" fmla="*/ 22 h 237"/>
                <a:gd name="T14" fmla="*/ 4 w 167"/>
                <a:gd name="T15" fmla="*/ 53 h 237"/>
                <a:gd name="T16" fmla="*/ 7 w 167"/>
                <a:gd name="T17" fmla="*/ 77 h 237"/>
                <a:gd name="T18" fmla="*/ 3 w 167"/>
                <a:gd name="T19" fmla="*/ 96 h 237"/>
                <a:gd name="T20" fmla="*/ 0 w 167"/>
                <a:gd name="T21" fmla="*/ 103 h 237"/>
                <a:gd name="T22" fmla="*/ 2 w 167"/>
                <a:gd name="T23" fmla="*/ 111 h 237"/>
                <a:gd name="T24" fmla="*/ 5 w 167"/>
                <a:gd name="T25" fmla="*/ 114 h 237"/>
                <a:gd name="T26" fmla="*/ 8 w 167"/>
                <a:gd name="T27" fmla="*/ 123 h 237"/>
                <a:gd name="T28" fmla="*/ 8 w 167"/>
                <a:gd name="T29" fmla="*/ 131 h 237"/>
                <a:gd name="T30" fmla="*/ 9 w 167"/>
                <a:gd name="T31" fmla="*/ 133 h 237"/>
                <a:gd name="T32" fmla="*/ 9 w 167"/>
                <a:gd name="T33" fmla="*/ 138 h 237"/>
                <a:gd name="T34" fmla="*/ 11 w 167"/>
                <a:gd name="T35" fmla="*/ 143 h 237"/>
                <a:gd name="T36" fmla="*/ 12 w 167"/>
                <a:gd name="T37" fmla="*/ 165 h 237"/>
                <a:gd name="T38" fmla="*/ 24 w 167"/>
                <a:gd name="T39" fmla="*/ 177 h 237"/>
                <a:gd name="T40" fmla="*/ 41 w 167"/>
                <a:gd name="T41" fmla="*/ 179 h 237"/>
                <a:gd name="T42" fmla="*/ 57 w 167"/>
                <a:gd name="T43" fmla="*/ 175 h 237"/>
                <a:gd name="T44" fmla="*/ 63 w 167"/>
                <a:gd name="T45" fmla="*/ 237 h 237"/>
                <a:gd name="T46" fmla="*/ 108 w 167"/>
                <a:gd name="T47" fmla="*/ 218 h 237"/>
                <a:gd name="T48" fmla="*/ 147 w 167"/>
                <a:gd name="T49" fmla="*/ 188 h 237"/>
                <a:gd name="T50" fmla="*/ 156 w 167"/>
                <a:gd name="T51" fmla="*/ 174 h 237"/>
                <a:gd name="T52" fmla="*/ 154 w 167"/>
                <a:gd name="T53" fmla="*/ 155 h 237"/>
                <a:gd name="T54" fmla="*/ 154 w 167"/>
                <a:gd name="T55" fmla="*/ 132 h 237"/>
                <a:gd name="T56" fmla="*/ 154 w 167"/>
                <a:gd name="T57" fmla="*/ 130 h 237"/>
                <a:gd name="T58" fmla="*/ 150 w 167"/>
                <a:gd name="T59" fmla="*/ 110 h 237"/>
                <a:gd name="T60" fmla="*/ 157 w 167"/>
                <a:gd name="T61"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7" h="237">
                  <a:moveTo>
                    <a:pt x="157" y="62"/>
                  </a:moveTo>
                  <a:cubicBezTo>
                    <a:pt x="136" y="48"/>
                    <a:pt x="120" y="89"/>
                    <a:pt x="120" y="89"/>
                  </a:cubicBezTo>
                  <a:cubicBezTo>
                    <a:pt x="107" y="83"/>
                    <a:pt x="107" y="83"/>
                    <a:pt x="107" y="83"/>
                  </a:cubicBezTo>
                  <a:cubicBezTo>
                    <a:pt x="107" y="83"/>
                    <a:pt x="106" y="64"/>
                    <a:pt x="107" y="58"/>
                  </a:cubicBezTo>
                  <a:cubicBezTo>
                    <a:pt x="96" y="49"/>
                    <a:pt x="84" y="2"/>
                    <a:pt x="84" y="2"/>
                  </a:cubicBezTo>
                  <a:cubicBezTo>
                    <a:pt x="84" y="2"/>
                    <a:pt x="34" y="5"/>
                    <a:pt x="24" y="0"/>
                  </a:cubicBezTo>
                  <a:cubicBezTo>
                    <a:pt x="19" y="7"/>
                    <a:pt x="16" y="14"/>
                    <a:pt x="12" y="22"/>
                  </a:cubicBezTo>
                  <a:cubicBezTo>
                    <a:pt x="7" y="32"/>
                    <a:pt x="3" y="43"/>
                    <a:pt x="4" y="53"/>
                  </a:cubicBezTo>
                  <a:cubicBezTo>
                    <a:pt x="4" y="61"/>
                    <a:pt x="7" y="69"/>
                    <a:pt x="7" y="77"/>
                  </a:cubicBezTo>
                  <a:cubicBezTo>
                    <a:pt x="7" y="83"/>
                    <a:pt x="5" y="90"/>
                    <a:pt x="3" y="96"/>
                  </a:cubicBezTo>
                  <a:cubicBezTo>
                    <a:pt x="2" y="98"/>
                    <a:pt x="0" y="101"/>
                    <a:pt x="0" y="103"/>
                  </a:cubicBezTo>
                  <a:cubicBezTo>
                    <a:pt x="0" y="106"/>
                    <a:pt x="0" y="109"/>
                    <a:pt x="2" y="111"/>
                  </a:cubicBezTo>
                  <a:cubicBezTo>
                    <a:pt x="3" y="112"/>
                    <a:pt x="4" y="113"/>
                    <a:pt x="5" y="114"/>
                  </a:cubicBezTo>
                  <a:cubicBezTo>
                    <a:pt x="8" y="116"/>
                    <a:pt x="9" y="120"/>
                    <a:pt x="8" y="123"/>
                  </a:cubicBezTo>
                  <a:cubicBezTo>
                    <a:pt x="8" y="126"/>
                    <a:pt x="6" y="129"/>
                    <a:pt x="8" y="131"/>
                  </a:cubicBezTo>
                  <a:cubicBezTo>
                    <a:pt x="8" y="132"/>
                    <a:pt x="9" y="132"/>
                    <a:pt x="9" y="133"/>
                  </a:cubicBezTo>
                  <a:cubicBezTo>
                    <a:pt x="10" y="135"/>
                    <a:pt x="9" y="137"/>
                    <a:pt x="9" y="138"/>
                  </a:cubicBezTo>
                  <a:cubicBezTo>
                    <a:pt x="9" y="140"/>
                    <a:pt x="10" y="142"/>
                    <a:pt x="11" y="143"/>
                  </a:cubicBezTo>
                  <a:cubicBezTo>
                    <a:pt x="13" y="150"/>
                    <a:pt x="10" y="158"/>
                    <a:pt x="12" y="165"/>
                  </a:cubicBezTo>
                  <a:cubicBezTo>
                    <a:pt x="13" y="170"/>
                    <a:pt x="18" y="175"/>
                    <a:pt x="24" y="177"/>
                  </a:cubicBezTo>
                  <a:cubicBezTo>
                    <a:pt x="29" y="179"/>
                    <a:pt x="35" y="179"/>
                    <a:pt x="41" y="179"/>
                  </a:cubicBezTo>
                  <a:cubicBezTo>
                    <a:pt x="46" y="179"/>
                    <a:pt x="53" y="178"/>
                    <a:pt x="57" y="175"/>
                  </a:cubicBezTo>
                  <a:cubicBezTo>
                    <a:pt x="50" y="195"/>
                    <a:pt x="52" y="218"/>
                    <a:pt x="63" y="237"/>
                  </a:cubicBezTo>
                  <a:cubicBezTo>
                    <a:pt x="79" y="232"/>
                    <a:pt x="93" y="226"/>
                    <a:pt x="108" y="218"/>
                  </a:cubicBezTo>
                  <a:cubicBezTo>
                    <a:pt x="122" y="211"/>
                    <a:pt x="136" y="201"/>
                    <a:pt x="147" y="188"/>
                  </a:cubicBezTo>
                  <a:cubicBezTo>
                    <a:pt x="151" y="184"/>
                    <a:pt x="154" y="180"/>
                    <a:pt x="156" y="174"/>
                  </a:cubicBezTo>
                  <a:cubicBezTo>
                    <a:pt x="157" y="168"/>
                    <a:pt x="156" y="161"/>
                    <a:pt x="154" y="155"/>
                  </a:cubicBezTo>
                  <a:cubicBezTo>
                    <a:pt x="152" y="147"/>
                    <a:pt x="151" y="140"/>
                    <a:pt x="154" y="132"/>
                  </a:cubicBezTo>
                  <a:cubicBezTo>
                    <a:pt x="154" y="131"/>
                    <a:pt x="154" y="131"/>
                    <a:pt x="154" y="130"/>
                  </a:cubicBezTo>
                  <a:cubicBezTo>
                    <a:pt x="153" y="126"/>
                    <a:pt x="152" y="119"/>
                    <a:pt x="150" y="110"/>
                  </a:cubicBezTo>
                  <a:cubicBezTo>
                    <a:pt x="163" y="94"/>
                    <a:pt x="167" y="74"/>
                    <a:pt x="157" y="6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2" name="Freeform 355"/>
            <p:cNvSpPr>
              <a:spLocks/>
            </p:cNvSpPr>
            <p:nvPr/>
          </p:nvSpPr>
          <p:spPr bwMode="auto">
            <a:xfrm>
              <a:off x="3405188" y="1346201"/>
              <a:ext cx="560387" cy="1525588"/>
            </a:xfrm>
            <a:custGeom>
              <a:avLst/>
              <a:gdLst>
                <a:gd name="T0" fmla="*/ 0 w 160"/>
                <a:gd name="T1" fmla="*/ 286 h 437"/>
                <a:gd name="T2" fmla="*/ 60 w 160"/>
                <a:gd name="T3" fmla="*/ 424 h 437"/>
                <a:gd name="T4" fmla="*/ 133 w 160"/>
                <a:gd name="T5" fmla="*/ 320 h 437"/>
                <a:gd name="T6" fmla="*/ 160 w 160"/>
                <a:gd name="T7" fmla="*/ 35 h 437"/>
                <a:gd name="T8" fmla="*/ 58 w 160"/>
                <a:gd name="T9" fmla="*/ 0 h 437"/>
                <a:gd name="T10" fmla="*/ 0 w 160"/>
                <a:gd name="T11" fmla="*/ 286 h 437"/>
              </a:gdLst>
              <a:ahLst/>
              <a:cxnLst>
                <a:cxn ang="0">
                  <a:pos x="T0" y="T1"/>
                </a:cxn>
                <a:cxn ang="0">
                  <a:pos x="T2" y="T3"/>
                </a:cxn>
                <a:cxn ang="0">
                  <a:pos x="T4" y="T5"/>
                </a:cxn>
                <a:cxn ang="0">
                  <a:pos x="T6" y="T7"/>
                </a:cxn>
                <a:cxn ang="0">
                  <a:pos x="T8" y="T9"/>
                </a:cxn>
                <a:cxn ang="0">
                  <a:pos x="T10" y="T11"/>
                </a:cxn>
              </a:cxnLst>
              <a:rect l="0" t="0" r="r" b="b"/>
              <a:pathLst>
                <a:path w="160" h="437">
                  <a:moveTo>
                    <a:pt x="0" y="286"/>
                  </a:moveTo>
                  <a:cubicBezTo>
                    <a:pt x="0" y="321"/>
                    <a:pt x="6" y="437"/>
                    <a:pt x="60" y="424"/>
                  </a:cubicBezTo>
                  <a:cubicBezTo>
                    <a:pt x="113" y="411"/>
                    <a:pt x="127" y="368"/>
                    <a:pt x="133" y="320"/>
                  </a:cubicBezTo>
                  <a:cubicBezTo>
                    <a:pt x="138" y="272"/>
                    <a:pt x="157" y="50"/>
                    <a:pt x="160" y="35"/>
                  </a:cubicBezTo>
                  <a:cubicBezTo>
                    <a:pt x="129" y="47"/>
                    <a:pt x="83" y="43"/>
                    <a:pt x="58" y="0"/>
                  </a:cubicBezTo>
                  <a:cubicBezTo>
                    <a:pt x="46" y="64"/>
                    <a:pt x="0" y="252"/>
                    <a:pt x="0" y="286"/>
                  </a:cubicBezTo>
                  <a:close/>
                </a:path>
              </a:pathLst>
            </a:custGeom>
            <a:solidFill>
              <a:srgbClr val="4047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3" name="Freeform 356"/>
            <p:cNvSpPr>
              <a:spLocks/>
            </p:cNvSpPr>
            <p:nvPr/>
          </p:nvSpPr>
          <p:spPr bwMode="auto">
            <a:xfrm>
              <a:off x="3608388" y="1293813"/>
              <a:ext cx="384175" cy="215900"/>
            </a:xfrm>
            <a:custGeom>
              <a:avLst/>
              <a:gdLst>
                <a:gd name="T0" fmla="*/ 0 w 110"/>
                <a:gd name="T1" fmla="*/ 15 h 62"/>
                <a:gd name="T2" fmla="*/ 102 w 110"/>
                <a:gd name="T3" fmla="*/ 50 h 62"/>
                <a:gd name="T4" fmla="*/ 0 w 110"/>
                <a:gd name="T5" fmla="*/ 15 h 62"/>
              </a:gdLst>
              <a:ahLst/>
              <a:cxnLst>
                <a:cxn ang="0">
                  <a:pos x="T0" y="T1"/>
                </a:cxn>
                <a:cxn ang="0">
                  <a:pos x="T2" y="T3"/>
                </a:cxn>
                <a:cxn ang="0">
                  <a:pos x="T4" y="T5"/>
                </a:cxn>
              </a:cxnLst>
              <a:rect l="0" t="0" r="r" b="b"/>
              <a:pathLst>
                <a:path w="110" h="62">
                  <a:moveTo>
                    <a:pt x="0" y="15"/>
                  </a:moveTo>
                  <a:cubicBezTo>
                    <a:pt x="25" y="58"/>
                    <a:pt x="71" y="62"/>
                    <a:pt x="102" y="50"/>
                  </a:cubicBezTo>
                  <a:cubicBezTo>
                    <a:pt x="110" y="7"/>
                    <a:pt x="0" y="0"/>
                    <a:pt x="0" y="15"/>
                  </a:cubicBezTo>
                  <a:close/>
                </a:path>
              </a:pathLst>
            </a:custGeom>
            <a:solidFill>
              <a:srgbClr val="232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4" name="Freeform 357"/>
            <p:cNvSpPr>
              <a:spLocks/>
            </p:cNvSpPr>
            <p:nvPr/>
          </p:nvSpPr>
          <p:spPr bwMode="auto">
            <a:xfrm>
              <a:off x="3671888" y="1303338"/>
              <a:ext cx="261937" cy="107950"/>
            </a:xfrm>
            <a:custGeom>
              <a:avLst/>
              <a:gdLst>
                <a:gd name="T0" fmla="*/ 37 w 75"/>
                <a:gd name="T1" fmla="*/ 30 h 31"/>
                <a:gd name="T2" fmla="*/ 75 w 75"/>
                <a:gd name="T3" fmla="*/ 11 h 31"/>
                <a:gd name="T4" fmla="*/ 0 w 75"/>
                <a:gd name="T5" fmla="*/ 5 h 31"/>
                <a:gd name="T6" fmla="*/ 37 w 75"/>
                <a:gd name="T7" fmla="*/ 30 h 31"/>
              </a:gdLst>
              <a:ahLst/>
              <a:cxnLst>
                <a:cxn ang="0">
                  <a:pos x="T0" y="T1"/>
                </a:cxn>
                <a:cxn ang="0">
                  <a:pos x="T2" y="T3"/>
                </a:cxn>
                <a:cxn ang="0">
                  <a:pos x="T4" y="T5"/>
                </a:cxn>
                <a:cxn ang="0">
                  <a:pos x="T6" y="T7"/>
                </a:cxn>
              </a:cxnLst>
              <a:rect l="0" t="0" r="r" b="b"/>
              <a:pathLst>
                <a:path w="75" h="31">
                  <a:moveTo>
                    <a:pt x="37" y="30"/>
                  </a:moveTo>
                  <a:cubicBezTo>
                    <a:pt x="60" y="31"/>
                    <a:pt x="73" y="21"/>
                    <a:pt x="75" y="11"/>
                  </a:cubicBezTo>
                  <a:cubicBezTo>
                    <a:pt x="75" y="11"/>
                    <a:pt x="18" y="0"/>
                    <a:pt x="0" y="5"/>
                  </a:cubicBezTo>
                  <a:cubicBezTo>
                    <a:pt x="0" y="5"/>
                    <a:pt x="14" y="30"/>
                    <a:pt x="37" y="30"/>
                  </a:cubicBez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5" name="Freeform 358"/>
            <p:cNvSpPr>
              <a:spLocks/>
            </p:cNvSpPr>
            <p:nvPr/>
          </p:nvSpPr>
          <p:spPr bwMode="auto">
            <a:xfrm>
              <a:off x="3629025" y="755651"/>
              <a:ext cx="331787" cy="684213"/>
            </a:xfrm>
            <a:custGeom>
              <a:avLst/>
              <a:gdLst>
                <a:gd name="T0" fmla="*/ 25 w 95"/>
                <a:gd name="T1" fmla="*/ 182 h 196"/>
                <a:gd name="T2" fmla="*/ 19 w 95"/>
                <a:gd name="T3" fmla="*/ 148 h 196"/>
                <a:gd name="T4" fmla="*/ 5 w 95"/>
                <a:gd name="T5" fmla="*/ 116 h 196"/>
                <a:gd name="T6" fmla="*/ 2 w 95"/>
                <a:gd name="T7" fmla="*/ 86 h 196"/>
                <a:gd name="T8" fmla="*/ 0 w 95"/>
                <a:gd name="T9" fmla="*/ 47 h 196"/>
                <a:gd name="T10" fmla="*/ 2 w 95"/>
                <a:gd name="T11" fmla="*/ 41 h 196"/>
                <a:gd name="T12" fmla="*/ 8 w 95"/>
                <a:gd name="T13" fmla="*/ 40 h 196"/>
                <a:gd name="T14" fmla="*/ 13 w 95"/>
                <a:gd name="T15" fmla="*/ 44 h 196"/>
                <a:gd name="T16" fmla="*/ 24 w 95"/>
                <a:gd name="T17" fmla="*/ 81 h 196"/>
                <a:gd name="T18" fmla="*/ 31 w 95"/>
                <a:gd name="T19" fmla="*/ 88 h 196"/>
                <a:gd name="T20" fmla="*/ 36 w 95"/>
                <a:gd name="T21" fmla="*/ 80 h 196"/>
                <a:gd name="T22" fmla="*/ 39 w 95"/>
                <a:gd name="T23" fmla="*/ 57 h 196"/>
                <a:gd name="T24" fmla="*/ 32 w 95"/>
                <a:gd name="T25" fmla="*/ 36 h 196"/>
                <a:gd name="T26" fmla="*/ 21 w 95"/>
                <a:gd name="T27" fmla="*/ 15 h 196"/>
                <a:gd name="T28" fmla="*/ 23 w 95"/>
                <a:gd name="T29" fmla="*/ 7 h 196"/>
                <a:gd name="T30" fmla="*/ 28 w 95"/>
                <a:gd name="T31" fmla="*/ 6 h 196"/>
                <a:gd name="T32" fmla="*/ 32 w 95"/>
                <a:gd name="T33" fmla="*/ 9 h 196"/>
                <a:gd name="T34" fmla="*/ 33 w 95"/>
                <a:gd name="T35" fmla="*/ 3 h 196"/>
                <a:gd name="T36" fmla="*/ 37 w 95"/>
                <a:gd name="T37" fmla="*/ 0 h 196"/>
                <a:gd name="T38" fmla="*/ 41 w 95"/>
                <a:gd name="T39" fmla="*/ 2 h 196"/>
                <a:gd name="T40" fmla="*/ 47 w 95"/>
                <a:gd name="T41" fmla="*/ 12 h 196"/>
                <a:gd name="T42" fmla="*/ 55 w 95"/>
                <a:gd name="T43" fmla="*/ 13 h 196"/>
                <a:gd name="T44" fmla="*/ 59 w 95"/>
                <a:gd name="T45" fmla="*/ 19 h 196"/>
                <a:gd name="T46" fmla="*/ 61 w 95"/>
                <a:gd name="T47" fmla="*/ 27 h 196"/>
                <a:gd name="T48" fmla="*/ 63 w 95"/>
                <a:gd name="T49" fmla="*/ 30 h 196"/>
                <a:gd name="T50" fmla="*/ 67 w 95"/>
                <a:gd name="T51" fmla="*/ 30 h 196"/>
                <a:gd name="T52" fmla="*/ 74 w 95"/>
                <a:gd name="T53" fmla="*/ 35 h 196"/>
                <a:gd name="T54" fmla="*/ 89 w 95"/>
                <a:gd name="T55" fmla="*/ 57 h 196"/>
                <a:gd name="T56" fmla="*/ 91 w 95"/>
                <a:gd name="T57" fmla="*/ 95 h 196"/>
                <a:gd name="T58" fmla="*/ 81 w 95"/>
                <a:gd name="T59" fmla="*/ 132 h 196"/>
                <a:gd name="T60" fmla="*/ 73 w 95"/>
                <a:gd name="T61" fmla="*/ 180 h 196"/>
                <a:gd name="T62" fmla="*/ 67 w 95"/>
                <a:gd name="T63" fmla="*/ 193 h 196"/>
                <a:gd name="T64" fmla="*/ 54 w 95"/>
                <a:gd name="T65" fmla="*/ 196 h 196"/>
                <a:gd name="T66" fmla="*/ 35 w 95"/>
                <a:gd name="T67" fmla="*/ 192 h 196"/>
                <a:gd name="T68" fmla="*/ 25 w 95"/>
                <a:gd name="T69"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96">
                  <a:moveTo>
                    <a:pt x="25" y="182"/>
                  </a:moveTo>
                  <a:cubicBezTo>
                    <a:pt x="27" y="171"/>
                    <a:pt x="24" y="159"/>
                    <a:pt x="19" y="148"/>
                  </a:cubicBezTo>
                  <a:cubicBezTo>
                    <a:pt x="14" y="138"/>
                    <a:pt x="8" y="127"/>
                    <a:pt x="5" y="116"/>
                  </a:cubicBezTo>
                  <a:cubicBezTo>
                    <a:pt x="2" y="106"/>
                    <a:pt x="2" y="96"/>
                    <a:pt x="2" y="86"/>
                  </a:cubicBezTo>
                  <a:cubicBezTo>
                    <a:pt x="1" y="73"/>
                    <a:pt x="1" y="60"/>
                    <a:pt x="0" y="47"/>
                  </a:cubicBezTo>
                  <a:cubicBezTo>
                    <a:pt x="0" y="45"/>
                    <a:pt x="0" y="42"/>
                    <a:pt x="2" y="41"/>
                  </a:cubicBezTo>
                  <a:cubicBezTo>
                    <a:pt x="4" y="39"/>
                    <a:pt x="6" y="39"/>
                    <a:pt x="8" y="40"/>
                  </a:cubicBezTo>
                  <a:cubicBezTo>
                    <a:pt x="10" y="41"/>
                    <a:pt x="12" y="43"/>
                    <a:pt x="13" y="44"/>
                  </a:cubicBezTo>
                  <a:cubicBezTo>
                    <a:pt x="20" y="55"/>
                    <a:pt x="19" y="69"/>
                    <a:pt x="24" y="81"/>
                  </a:cubicBezTo>
                  <a:cubicBezTo>
                    <a:pt x="25" y="85"/>
                    <a:pt x="27" y="88"/>
                    <a:pt x="31" y="88"/>
                  </a:cubicBezTo>
                  <a:cubicBezTo>
                    <a:pt x="34" y="87"/>
                    <a:pt x="35" y="83"/>
                    <a:pt x="36" y="80"/>
                  </a:cubicBezTo>
                  <a:cubicBezTo>
                    <a:pt x="37" y="73"/>
                    <a:pt x="38" y="65"/>
                    <a:pt x="39" y="57"/>
                  </a:cubicBezTo>
                  <a:cubicBezTo>
                    <a:pt x="39" y="50"/>
                    <a:pt x="36" y="42"/>
                    <a:pt x="32" y="36"/>
                  </a:cubicBezTo>
                  <a:cubicBezTo>
                    <a:pt x="28" y="29"/>
                    <a:pt x="24" y="23"/>
                    <a:pt x="21" y="15"/>
                  </a:cubicBezTo>
                  <a:cubicBezTo>
                    <a:pt x="21" y="12"/>
                    <a:pt x="20" y="9"/>
                    <a:pt x="23" y="7"/>
                  </a:cubicBezTo>
                  <a:cubicBezTo>
                    <a:pt x="24" y="6"/>
                    <a:pt x="26" y="6"/>
                    <a:pt x="28" y="6"/>
                  </a:cubicBezTo>
                  <a:cubicBezTo>
                    <a:pt x="29" y="7"/>
                    <a:pt x="31" y="8"/>
                    <a:pt x="32" y="9"/>
                  </a:cubicBezTo>
                  <a:cubicBezTo>
                    <a:pt x="32" y="7"/>
                    <a:pt x="32" y="5"/>
                    <a:pt x="33" y="3"/>
                  </a:cubicBezTo>
                  <a:cubicBezTo>
                    <a:pt x="34" y="1"/>
                    <a:pt x="35" y="0"/>
                    <a:pt x="37" y="0"/>
                  </a:cubicBezTo>
                  <a:cubicBezTo>
                    <a:pt x="39" y="0"/>
                    <a:pt x="40" y="1"/>
                    <a:pt x="41" y="2"/>
                  </a:cubicBezTo>
                  <a:cubicBezTo>
                    <a:pt x="44" y="5"/>
                    <a:pt x="46" y="8"/>
                    <a:pt x="47" y="12"/>
                  </a:cubicBezTo>
                  <a:cubicBezTo>
                    <a:pt x="50" y="11"/>
                    <a:pt x="53" y="11"/>
                    <a:pt x="55" y="13"/>
                  </a:cubicBezTo>
                  <a:cubicBezTo>
                    <a:pt x="57" y="14"/>
                    <a:pt x="58" y="17"/>
                    <a:pt x="59" y="19"/>
                  </a:cubicBezTo>
                  <a:cubicBezTo>
                    <a:pt x="60" y="22"/>
                    <a:pt x="60" y="25"/>
                    <a:pt x="61" y="27"/>
                  </a:cubicBezTo>
                  <a:cubicBezTo>
                    <a:pt x="61" y="28"/>
                    <a:pt x="62" y="30"/>
                    <a:pt x="63" y="30"/>
                  </a:cubicBezTo>
                  <a:cubicBezTo>
                    <a:pt x="64" y="31"/>
                    <a:pt x="66" y="30"/>
                    <a:pt x="67" y="30"/>
                  </a:cubicBezTo>
                  <a:cubicBezTo>
                    <a:pt x="70" y="31"/>
                    <a:pt x="72" y="33"/>
                    <a:pt x="74" y="35"/>
                  </a:cubicBezTo>
                  <a:cubicBezTo>
                    <a:pt x="80" y="42"/>
                    <a:pt x="85" y="50"/>
                    <a:pt x="89" y="57"/>
                  </a:cubicBezTo>
                  <a:cubicBezTo>
                    <a:pt x="95" y="69"/>
                    <a:pt x="93" y="82"/>
                    <a:pt x="91" y="95"/>
                  </a:cubicBezTo>
                  <a:cubicBezTo>
                    <a:pt x="88" y="108"/>
                    <a:pt x="84" y="120"/>
                    <a:pt x="81" y="132"/>
                  </a:cubicBezTo>
                  <a:cubicBezTo>
                    <a:pt x="78" y="148"/>
                    <a:pt x="75" y="164"/>
                    <a:pt x="73" y="180"/>
                  </a:cubicBezTo>
                  <a:cubicBezTo>
                    <a:pt x="72" y="185"/>
                    <a:pt x="71" y="190"/>
                    <a:pt x="67" y="193"/>
                  </a:cubicBezTo>
                  <a:cubicBezTo>
                    <a:pt x="64" y="196"/>
                    <a:pt x="58" y="196"/>
                    <a:pt x="54" y="196"/>
                  </a:cubicBezTo>
                  <a:cubicBezTo>
                    <a:pt x="47" y="195"/>
                    <a:pt x="41" y="194"/>
                    <a:pt x="35" y="192"/>
                  </a:cubicBezTo>
                  <a:cubicBezTo>
                    <a:pt x="30" y="190"/>
                    <a:pt x="24" y="187"/>
                    <a:pt x="25" y="18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6" name="Freeform 359"/>
            <p:cNvSpPr>
              <a:spLocks/>
            </p:cNvSpPr>
            <p:nvPr/>
          </p:nvSpPr>
          <p:spPr bwMode="auto">
            <a:xfrm>
              <a:off x="3654425" y="1320801"/>
              <a:ext cx="279400" cy="177800"/>
            </a:xfrm>
            <a:custGeom>
              <a:avLst/>
              <a:gdLst>
                <a:gd name="T0" fmla="*/ 76 w 80"/>
                <a:gd name="T1" fmla="*/ 46 h 51"/>
                <a:gd name="T2" fmla="*/ 80 w 80"/>
                <a:gd name="T3" fmla="*/ 6 h 51"/>
                <a:gd name="T4" fmla="*/ 42 w 80"/>
                <a:gd name="T5" fmla="*/ 25 h 51"/>
                <a:gd name="T6" fmla="*/ 5 w 80"/>
                <a:gd name="T7" fmla="*/ 0 h 51"/>
                <a:gd name="T8" fmla="*/ 0 w 80"/>
                <a:gd name="T9" fmla="*/ 24 h 51"/>
                <a:gd name="T10" fmla="*/ 76 w 80"/>
                <a:gd name="T11" fmla="*/ 46 h 51"/>
              </a:gdLst>
              <a:ahLst/>
              <a:cxnLst>
                <a:cxn ang="0">
                  <a:pos x="T0" y="T1"/>
                </a:cxn>
                <a:cxn ang="0">
                  <a:pos x="T2" y="T3"/>
                </a:cxn>
                <a:cxn ang="0">
                  <a:pos x="T4" y="T5"/>
                </a:cxn>
                <a:cxn ang="0">
                  <a:pos x="T6" y="T7"/>
                </a:cxn>
                <a:cxn ang="0">
                  <a:pos x="T8" y="T9"/>
                </a:cxn>
                <a:cxn ang="0">
                  <a:pos x="T10" y="T11"/>
                </a:cxn>
              </a:cxnLst>
              <a:rect l="0" t="0" r="r" b="b"/>
              <a:pathLst>
                <a:path w="80" h="51">
                  <a:moveTo>
                    <a:pt x="76" y="46"/>
                  </a:moveTo>
                  <a:cubicBezTo>
                    <a:pt x="78" y="30"/>
                    <a:pt x="79" y="13"/>
                    <a:pt x="80" y="6"/>
                  </a:cubicBezTo>
                  <a:cubicBezTo>
                    <a:pt x="78" y="16"/>
                    <a:pt x="65" y="26"/>
                    <a:pt x="42" y="25"/>
                  </a:cubicBezTo>
                  <a:cubicBezTo>
                    <a:pt x="19" y="25"/>
                    <a:pt x="5" y="0"/>
                    <a:pt x="5" y="0"/>
                  </a:cubicBezTo>
                  <a:cubicBezTo>
                    <a:pt x="0" y="24"/>
                    <a:pt x="0" y="24"/>
                    <a:pt x="0" y="24"/>
                  </a:cubicBezTo>
                  <a:cubicBezTo>
                    <a:pt x="21" y="47"/>
                    <a:pt x="51" y="51"/>
                    <a:pt x="7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47" name="Group 246"/>
          <p:cNvGrpSpPr/>
          <p:nvPr/>
        </p:nvGrpSpPr>
        <p:grpSpPr>
          <a:xfrm>
            <a:off x="6167629" y="2167067"/>
            <a:ext cx="239423" cy="715760"/>
            <a:chOff x="5694363" y="811213"/>
            <a:chExt cx="1817687" cy="5434012"/>
          </a:xfrm>
        </p:grpSpPr>
        <p:sp>
          <p:nvSpPr>
            <p:cNvPr id="248" name="Freeform 5"/>
            <p:cNvSpPr>
              <a:spLocks/>
            </p:cNvSpPr>
            <p:nvPr/>
          </p:nvSpPr>
          <p:spPr bwMode="auto">
            <a:xfrm>
              <a:off x="6802438" y="3763963"/>
              <a:ext cx="654050" cy="1984375"/>
            </a:xfrm>
            <a:custGeom>
              <a:avLst/>
              <a:gdLst>
                <a:gd name="T0" fmla="*/ 188 w 188"/>
                <a:gd name="T1" fmla="*/ 0 h 571"/>
                <a:gd name="T2" fmla="*/ 158 w 188"/>
                <a:gd name="T3" fmla="*/ 233 h 571"/>
                <a:gd name="T4" fmla="*/ 154 w 188"/>
                <a:gd name="T5" fmla="*/ 429 h 571"/>
                <a:gd name="T6" fmla="*/ 133 w 188"/>
                <a:gd name="T7" fmla="*/ 561 h 571"/>
                <a:gd name="T8" fmla="*/ 69 w 188"/>
                <a:gd name="T9" fmla="*/ 558 h 571"/>
                <a:gd name="T10" fmla="*/ 41 w 188"/>
                <a:gd name="T11" fmla="*/ 501 h 571"/>
                <a:gd name="T12" fmla="*/ 32 w 188"/>
                <a:gd name="T13" fmla="*/ 304 h 571"/>
                <a:gd name="T14" fmla="*/ 0 w 188"/>
                <a:gd name="T15" fmla="*/ 127 h 571"/>
                <a:gd name="T16" fmla="*/ 19 w 188"/>
                <a:gd name="T17" fmla="*/ 74 h 571"/>
                <a:gd name="T18" fmla="*/ 53 w 188"/>
                <a:gd name="T19" fmla="*/ 66 h 571"/>
                <a:gd name="T20" fmla="*/ 188 w 188"/>
                <a:gd name="T2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571">
                  <a:moveTo>
                    <a:pt x="188" y="0"/>
                  </a:moveTo>
                  <a:cubicBezTo>
                    <a:pt x="172" y="67"/>
                    <a:pt x="160" y="165"/>
                    <a:pt x="158" y="233"/>
                  </a:cubicBezTo>
                  <a:cubicBezTo>
                    <a:pt x="156" y="299"/>
                    <a:pt x="160" y="364"/>
                    <a:pt x="154" y="429"/>
                  </a:cubicBezTo>
                  <a:cubicBezTo>
                    <a:pt x="150" y="474"/>
                    <a:pt x="143" y="518"/>
                    <a:pt x="133" y="561"/>
                  </a:cubicBezTo>
                  <a:cubicBezTo>
                    <a:pt x="113" y="571"/>
                    <a:pt x="88" y="571"/>
                    <a:pt x="69" y="558"/>
                  </a:cubicBezTo>
                  <a:cubicBezTo>
                    <a:pt x="51" y="546"/>
                    <a:pt x="40" y="524"/>
                    <a:pt x="41" y="501"/>
                  </a:cubicBezTo>
                  <a:cubicBezTo>
                    <a:pt x="44" y="439"/>
                    <a:pt x="45" y="366"/>
                    <a:pt x="32" y="304"/>
                  </a:cubicBezTo>
                  <a:cubicBezTo>
                    <a:pt x="20" y="242"/>
                    <a:pt x="0" y="190"/>
                    <a:pt x="0" y="127"/>
                  </a:cubicBezTo>
                  <a:cubicBezTo>
                    <a:pt x="0" y="107"/>
                    <a:pt x="3" y="85"/>
                    <a:pt x="19" y="74"/>
                  </a:cubicBezTo>
                  <a:cubicBezTo>
                    <a:pt x="29" y="67"/>
                    <a:pt x="41" y="67"/>
                    <a:pt x="53" y="66"/>
                  </a:cubicBezTo>
                  <a:cubicBezTo>
                    <a:pt x="98" y="62"/>
                    <a:pt x="147" y="19"/>
                    <a:pt x="188" y="0"/>
                  </a:cubicBezTo>
                  <a:close/>
                </a:path>
              </a:pathLst>
            </a:custGeom>
            <a:solidFill>
              <a:srgbClr val="2E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9" name="Freeform 6"/>
            <p:cNvSpPr>
              <a:spLocks/>
            </p:cNvSpPr>
            <p:nvPr/>
          </p:nvSpPr>
          <p:spPr bwMode="auto">
            <a:xfrm>
              <a:off x="6696075" y="5394325"/>
              <a:ext cx="573088" cy="534987"/>
            </a:xfrm>
            <a:custGeom>
              <a:avLst/>
              <a:gdLst>
                <a:gd name="T0" fmla="*/ 38 w 165"/>
                <a:gd name="T1" fmla="*/ 97 h 154"/>
                <a:gd name="T2" fmla="*/ 83 w 165"/>
                <a:gd name="T3" fmla="*/ 125 h 154"/>
                <a:gd name="T4" fmla="*/ 105 w 165"/>
                <a:gd name="T5" fmla="*/ 146 h 154"/>
                <a:gd name="T6" fmla="*/ 145 w 165"/>
                <a:gd name="T7" fmla="*/ 149 h 154"/>
                <a:gd name="T8" fmla="*/ 165 w 165"/>
                <a:gd name="T9" fmla="*/ 138 h 154"/>
                <a:gd name="T10" fmla="*/ 165 w 165"/>
                <a:gd name="T11" fmla="*/ 95 h 154"/>
                <a:gd name="T12" fmla="*/ 162 w 165"/>
                <a:gd name="T13" fmla="*/ 94 h 154"/>
                <a:gd name="T14" fmla="*/ 100 w 165"/>
                <a:gd name="T15" fmla="*/ 89 h 154"/>
                <a:gd name="T16" fmla="*/ 72 w 165"/>
                <a:gd name="T17" fmla="*/ 32 h 154"/>
                <a:gd name="T18" fmla="*/ 72 w 165"/>
                <a:gd name="T19" fmla="*/ 22 h 154"/>
                <a:gd name="T20" fmla="*/ 16 w 165"/>
                <a:gd name="T21" fmla="*/ 1 h 154"/>
                <a:gd name="T22" fmla="*/ 8 w 165"/>
                <a:gd name="T23" fmla="*/ 1 h 154"/>
                <a:gd name="T24" fmla="*/ 3 w 165"/>
                <a:gd name="T25" fmla="*/ 8 h 154"/>
                <a:gd name="T26" fmla="*/ 5 w 165"/>
                <a:gd name="T27" fmla="*/ 48 h 154"/>
                <a:gd name="T28" fmla="*/ 5 w 165"/>
                <a:gd name="T29" fmla="*/ 52 h 154"/>
                <a:gd name="T30" fmla="*/ 38 w 165"/>
                <a:gd name="T31"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54">
                  <a:moveTo>
                    <a:pt x="38" y="97"/>
                  </a:moveTo>
                  <a:cubicBezTo>
                    <a:pt x="52" y="108"/>
                    <a:pt x="70" y="114"/>
                    <a:pt x="83" y="125"/>
                  </a:cubicBezTo>
                  <a:cubicBezTo>
                    <a:pt x="90" y="132"/>
                    <a:pt x="96" y="141"/>
                    <a:pt x="105" y="146"/>
                  </a:cubicBezTo>
                  <a:cubicBezTo>
                    <a:pt x="117" y="154"/>
                    <a:pt x="132" y="154"/>
                    <a:pt x="145" y="149"/>
                  </a:cubicBezTo>
                  <a:cubicBezTo>
                    <a:pt x="152" y="147"/>
                    <a:pt x="159" y="143"/>
                    <a:pt x="165" y="138"/>
                  </a:cubicBezTo>
                  <a:cubicBezTo>
                    <a:pt x="165" y="95"/>
                    <a:pt x="165" y="95"/>
                    <a:pt x="165" y="95"/>
                  </a:cubicBezTo>
                  <a:cubicBezTo>
                    <a:pt x="164" y="95"/>
                    <a:pt x="163" y="95"/>
                    <a:pt x="162" y="94"/>
                  </a:cubicBezTo>
                  <a:cubicBezTo>
                    <a:pt x="142" y="102"/>
                    <a:pt x="118" y="101"/>
                    <a:pt x="100" y="89"/>
                  </a:cubicBezTo>
                  <a:cubicBezTo>
                    <a:pt x="82" y="77"/>
                    <a:pt x="71" y="55"/>
                    <a:pt x="72" y="32"/>
                  </a:cubicBezTo>
                  <a:cubicBezTo>
                    <a:pt x="72" y="29"/>
                    <a:pt x="72" y="25"/>
                    <a:pt x="72" y="22"/>
                  </a:cubicBezTo>
                  <a:cubicBezTo>
                    <a:pt x="54" y="13"/>
                    <a:pt x="35" y="6"/>
                    <a:pt x="16" y="1"/>
                  </a:cubicBezTo>
                  <a:cubicBezTo>
                    <a:pt x="13" y="0"/>
                    <a:pt x="11" y="0"/>
                    <a:pt x="8" y="1"/>
                  </a:cubicBezTo>
                  <a:cubicBezTo>
                    <a:pt x="5" y="2"/>
                    <a:pt x="4" y="5"/>
                    <a:pt x="3" y="8"/>
                  </a:cubicBezTo>
                  <a:cubicBezTo>
                    <a:pt x="0" y="21"/>
                    <a:pt x="2" y="35"/>
                    <a:pt x="5" y="48"/>
                  </a:cubicBezTo>
                  <a:cubicBezTo>
                    <a:pt x="5" y="49"/>
                    <a:pt x="5" y="50"/>
                    <a:pt x="5" y="52"/>
                  </a:cubicBezTo>
                  <a:cubicBezTo>
                    <a:pt x="13" y="69"/>
                    <a:pt x="23" y="86"/>
                    <a:pt x="38" y="97"/>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0" name="Freeform 7"/>
            <p:cNvSpPr>
              <a:spLocks/>
            </p:cNvSpPr>
            <p:nvPr/>
          </p:nvSpPr>
          <p:spPr bwMode="auto">
            <a:xfrm>
              <a:off x="6711950" y="5575300"/>
              <a:ext cx="560388" cy="433387"/>
            </a:xfrm>
            <a:custGeom>
              <a:avLst/>
              <a:gdLst>
                <a:gd name="T0" fmla="*/ 160 w 161"/>
                <a:gd name="T1" fmla="*/ 86 h 125"/>
                <a:gd name="T2" fmla="*/ 140 w 161"/>
                <a:gd name="T3" fmla="*/ 97 h 125"/>
                <a:gd name="T4" fmla="*/ 100 w 161"/>
                <a:gd name="T5" fmla="*/ 94 h 125"/>
                <a:gd name="T6" fmla="*/ 78 w 161"/>
                <a:gd name="T7" fmla="*/ 73 h 125"/>
                <a:gd name="T8" fmla="*/ 33 w 161"/>
                <a:gd name="T9" fmla="*/ 45 h 125"/>
                <a:gd name="T10" fmla="*/ 0 w 161"/>
                <a:gd name="T11" fmla="*/ 0 h 125"/>
                <a:gd name="T12" fmla="*/ 19 w 161"/>
                <a:gd name="T13" fmla="*/ 45 h 125"/>
                <a:gd name="T14" fmla="*/ 61 w 161"/>
                <a:gd name="T15" fmla="*/ 72 h 125"/>
                <a:gd name="T16" fmla="*/ 73 w 161"/>
                <a:gd name="T17" fmla="*/ 83 h 125"/>
                <a:gd name="T18" fmla="*/ 78 w 161"/>
                <a:gd name="T19" fmla="*/ 95 h 125"/>
                <a:gd name="T20" fmla="*/ 94 w 161"/>
                <a:gd name="T21" fmla="*/ 113 h 125"/>
                <a:gd name="T22" fmla="*/ 146 w 161"/>
                <a:gd name="T23" fmla="*/ 118 h 125"/>
                <a:gd name="T24" fmla="*/ 156 w 161"/>
                <a:gd name="T25" fmla="*/ 111 h 125"/>
                <a:gd name="T26" fmla="*/ 160 w 161"/>
                <a:gd name="T27" fmla="*/ 99 h 125"/>
                <a:gd name="T28" fmla="*/ 160 w 161"/>
                <a:gd name="T29" fmla="*/ 8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125">
                  <a:moveTo>
                    <a:pt x="160" y="86"/>
                  </a:moveTo>
                  <a:cubicBezTo>
                    <a:pt x="154" y="91"/>
                    <a:pt x="147" y="95"/>
                    <a:pt x="140" y="97"/>
                  </a:cubicBezTo>
                  <a:cubicBezTo>
                    <a:pt x="127" y="102"/>
                    <a:pt x="112" y="102"/>
                    <a:pt x="100" y="94"/>
                  </a:cubicBezTo>
                  <a:cubicBezTo>
                    <a:pt x="91" y="89"/>
                    <a:pt x="85" y="80"/>
                    <a:pt x="78" y="73"/>
                  </a:cubicBezTo>
                  <a:cubicBezTo>
                    <a:pt x="65" y="62"/>
                    <a:pt x="47" y="56"/>
                    <a:pt x="33" y="45"/>
                  </a:cubicBezTo>
                  <a:cubicBezTo>
                    <a:pt x="18" y="34"/>
                    <a:pt x="8" y="17"/>
                    <a:pt x="0" y="0"/>
                  </a:cubicBezTo>
                  <a:cubicBezTo>
                    <a:pt x="3" y="16"/>
                    <a:pt x="7" y="33"/>
                    <a:pt x="19" y="45"/>
                  </a:cubicBezTo>
                  <a:cubicBezTo>
                    <a:pt x="30" y="57"/>
                    <a:pt x="47" y="63"/>
                    <a:pt x="61" y="72"/>
                  </a:cubicBezTo>
                  <a:cubicBezTo>
                    <a:pt x="65" y="75"/>
                    <a:pt x="70" y="78"/>
                    <a:pt x="73" y="83"/>
                  </a:cubicBezTo>
                  <a:cubicBezTo>
                    <a:pt x="75" y="87"/>
                    <a:pt x="76" y="91"/>
                    <a:pt x="78" y="95"/>
                  </a:cubicBezTo>
                  <a:cubicBezTo>
                    <a:pt x="81" y="103"/>
                    <a:pt x="87" y="109"/>
                    <a:pt x="94" y="113"/>
                  </a:cubicBezTo>
                  <a:cubicBezTo>
                    <a:pt x="109" y="123"/>
                    <a:pt x="129" y="125"/>
                    <a:pt x="146" y="118"/>
                  </a:cubicBezTo>
                  <a:cubicBezTo>
                    <a:pt x="150" y="116"/>
                    <a:pt x="154" y="114"/>
                    <a:pt x="156" y="111"/>
                  </a:cubicBezTo>
                  <a:cubicBezTo>
                    <a:pt x="159" y="107"/>
                    <a:pt x="161" y="103"/>
                    <a:pt x="160" y="99"/>
                  </a:cubicBezTo>
                  <a:lnTo>
                    <a:pt x="160" y="86"/>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1" name="Freeform 8"/>
            <p:cNvSpPr>
              <a:spLocks/>
            </p:cNvSpPr>
            <p:nvPr/>
          </p:nvSpPr>
          <p:spPr bwMode="auto">
            <a:xfrm>
              <a:off x="6261100" y="3848100"/>
              <a:ext cx="768350" cy="2171700"/>
            </a:xfrm>
            <a:custGeom>
              <a:avLst/>
              <a:gdLst>
                <a:gd name="T0" fmla="*/ 51 w 221"/>
                <a:gd name="T1" fmla="*/ 0 h 625"/>
                <a:gd name="T2" fmla="*/ 10 w 221"/>
                <a:gd name="T3" fmla="*/ 287 h 625"/>
                <a:gd name="T4" fmla="*/ 0 w 221"/>
                <a:gd name="T5" fmla="*/ 578 h 625"/>
                <a:gd name="T6" fmla="*/ 122 w 221"/>
                <a:gd name="T7" fmla="*/ 614 h 625"/>
                <a:gd name="T8" fmla="*/ 157 w 221"/>
                <a:gd name="T9" fmla="*/ 244 h 625"/>
                <a:gd name="T10" fmla="*/ 212 w 221"/>
                <a:gd name="T11" fmla="*/ 67 h 625"/>
                <a:gd name="T12" fmla="*/ 214 w 221"/>
                <a:gd name="T13" fmla="*/ 41 h 625"/>
                <a:gd name="T14" fmla="*/ 204 w 221"/>
                <a:gd name="T15" fmla="*/ 37 h 625"/>
                <a:gd name="T16" fmla="*/ 51 w 221"/>
                <a:gd name="T1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625">
                  <a:moveTo>
                    <a:pt x="51" y="0"/>
                  </a:moveTo>
                  <a:cubicBezTo>
                    <a:pt x="15" y="90"/>
                    <a:pt x="10" y="190"/>
                    <a:pt x="10" y="287"/>
                  </a:cubicBezTo>
                  <a:cubicBezTo>
                    <a:pt x="11" y="384"/>
                    <a:pt x="16" y="482"/>
                    <a:pt x="0" y="578"/>
                  </a:cubicBezTo>
                  <a:cubicBezTo>
                    <a:pt x="31" y="611"/>
                    <a:pt x="78" y="625"/>
                    <a:pt x="122" y="614"/>
                  </a:cubicBezTo>
                  <a:cubicBezTo>
                    <a:pt x="165" y="497"/>
                    <a:pt x="139" y="367"/>
                    <a:pt x="157" y="244"/>
                  </a:cubicBezTo>
                  <a:cubicBezTo>
                    <a:pt x="166" y="182"/>
                    <a:pt x="185" y="123"/>
                    <a:pt x="212" y="67"/>
                  </a:cubicBezTo>
                  <a:cubicBezTo>
                    <a:pt x="217" y="59"/>
                    <a:pt x="221" y="47"/>
                    <a:pt x="214" y="41"/>
                  </a:cubicBezTo>
                  <a:cubicBezTo>
                    <a:pt x="211" y="38"/>
                    <a:pt x="207" y="37"/>
                    <a:pt x="204" y="37"/>
                  </a:cubicBezTo>
                  <a:cubicBezTo>
                    <a:pt x="153" y="25"/>
                    <a:pt x="102" y="12"/>
                    <a:pt x="51" y="0"/>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2" name="Freeform 9"/>
            <p:cNvSpPr>
              <a:spLocks/>
            </p:cNvSpPr>
            <p:nvPr/>
          </p:nvSpPr>
          <p:spPr bwMode="auto">
            <a:xfrm>
              <a:off x="5808663" y="5859463"/>
              <a:ext cx="882650" cy="327025"/>
            </a:xfrm>
            <a:custGeom>
              <a:avLst/>
              <a:gdLst>
                <a:gd name="T0" fmla="*/ 73 w 254"/>
                <a:gd name="T1" fmla="*/ 86 h 94"/>
                <a:gd name="T2" fmla="*/ 174 w 254"/>
                <a:gd name="T3" fmla="*/ 92 h 94"/>
                <a:gd name="T4" fmla="*/ 226 w 254"/>
                <a:gd name="T5" fmla="*/ 87 h 94"/>
                <a:gd name="T6" fmla="*/ 253 w 254"/>
                <a:gd name="T7" fmla="*/ 78 h 94"/>
                <a:gd name="T8" fmla="*/ 253 w 254"/>
                <a:gd name="T9" fmla="*/ 57 h 94"/>
                <a:gd name="T10" fmla="*/ 247 w 254"/>
                <a:gd name="T11" fmla="*/ 36 h 94"/>
                <a:gd name="T12" fmla="*/ 130 w 254"/>
                <a:gd name="T13" fmla="*/ 0 h 94"/>
                <a:gd name="T14" fmla="*/ 45 w 254"/>
                <a:gd name="T15" fmla="*/ 5 h 94"/>
                <a:gd name="T16" fmla="*/ 21 w 254"/>
                <a:gd name="T17" fmla="*/ 8 h 94"/>
                <a:gd name="T18" fmla="*/ 6 w 254"/>
                <a:gd name="T19" fmla="*/ 23 h 94"/>
                <a:gd name="T20" fmla="*/ 0 w 254"/>
                <a:gd name="T21" fmla="*/ 36 h 94"/>
                <a:gd name="T22" fmla="*/ 73 w 254"/>
                <a:gd name="T23"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94">
                  <a:moveTo>
                    <a:pt x="73" y="86"/>
                  </a:moveTo>
                  <a:cubicBezTo>
                    <a:pt x="105" y="94"/>
                    <a:pt x="140" y="93"/>
                    <a:pt x="174" y="92"/>
                  </a:cubicBezTo>
                  <a:cubicBezTo>
                    <a:pt x="191" y="91"/>
                    <a:pt x="209" y="91"/>
                    <a:pt x="226" y="87"/>
                  </a:cubicBezTo>
                  <a:cubicBezTo>
                    <a:pt x="235" y="85"/>
                    <a:pt x="244" y="82"/>
                    <a:pt x="253" y="78"/>
                  </a:cubicBezTo>
                  <a:cubicBezTo>
                    <a:pt x="254" y="71"/>
                    <a:pt x="253" y="64"/>
                    <a:pt x="253" y="57"/>
                  </a:cubicBezTo>
                  <a:cubicBezTo>
                    <a:pt x="252" y="50"/>
                    <a:pt x="251" y="42"/>
                    <a:pt x="247" y="36"/>
                  </a:cubicBezTo>
                  <a:cubicBezTo>
                    <a:pt x="205" y="45"/>
                    <a:pt x="160" y="31"/>
                    <a:pt x="130" y="0"/>
                  </a:cubicBezTo>
                  <a:cubicBezTo>
                    <a:pt x="102" y="4"/>
                    <a:pt x="73" y="5"/>
                    <a:pt x="45" y="5"/>
                  </a:cubicBezTo>
                  <a:cubicBezTo>
                    <a:pt x="37" y="4"/>
                    <a:pt x="28" y="4"/>
                    <a:pt x="21" y="8"/>
                  </a:cubicBezTo>
                  <a:cubicBezTo>
                    <a:pt x="15" y="11"/>
                    <a:pt x="10" y="17"/>
                    <a:pt x="6" y="23"/>
                  </a:cubicBezTo>
                  <a:cubicBezTo>
                    <a:pt x="3" y="27"/>
                    <a:pt x="1" y="31"/>
                    <a:pt x="0" y="36"/>
                  </a:cubicBezTo>
                  <a:cubicBezTo>
                    <a:pt x="15" y="61"/>
                    <a:pt x="44" y="78"/>
                    <a:pt x="73" y="86"/>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3" name="Freeform 10"/>
            <p:cNvSpPr>
              <a:spLocks/>
            </p:cNvSpPr>
            <p:nvPr/>
          </p:nvSpPr>
          <p:spPr bwMode="auto">
            <a:xfrm>
              <a:off x="5802313" y="5984875"/>
              <a:ext cx="885825" cy="260350"/>
            </a:xfrm>
            <a:custGeom>
              <a:avLst/>
              <a:gdLst>
                <a:gd name="T0" fmla="*/ 228 w 255"/>
                <a:gd name="T1" fmla="*/ 51 h 75"/>
                <a:gd name="T2" fmla="*/ 176 w 255"/>
                <a:gd name="T3" fmla="*/ 56 h 75"/>
                <a:gd name="T4" fmla="*/ 75 w 255"/>
                <a:gd name="T5" fmla="*/ 50 h 75"/>
                <a:gd name="T6" fmla="*/ 2 w 255"/>
                <a:gd name="T7" fmla="*/ 0 h 75"/>
                <a:gd name="T8" fmla="*/ 1 w 255"/>
                <a:gd name="T9" fmla="*/ 4 h 75"/>
                <a:gd name="T10" fmla="*/ 14 w 255"/>
                <a:gd name="T11" fmla="*/ 28 h 75"/>
                <a:gd name="T12" fmla="*/ 102 w 255"/>
                <a:gd name="T13" fmla="*/ 66 h 75"/>
                <a:gd name="T14" fmla="*/ 180 w 255"/>
                <a:gd name="T15" fmla="*/ 61 h 75"/>
                <a:gd name="T16" fmla="*/ 180 w 255"/>
                <a:gd name="T17" fmla="*/ 73 h 75"/>
                <a:gd name="T18" fmla="*/ 216 w 255"/>
                <a:gd name="T19" fmla="*/ 75 h 75"/>
                <a:gd name="T20" fmla="*/ 248 w 255"/>
                <a:gd name="T21" fmla="*/ 62 h 75"/>
                <a:gd name="T22" fmla="*/ 255 w 255"/>
                <a:gd name="T23" fmla="*/ 42 h 75"/>
                <a:gd name="T24" fmla="*/ 228 w 255"/>
                <a:gd name="T2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75">
                  <a:moveTo>
                    <a:pt x="228" y="51"/>
                  </a:moveTo>
                  <a:cubicBezTo>
                    <a:pt x="211" y="55"/>
                    <a:pt x="193" y="55"/>
                    <a:pt x="176" y="56"/>
                  </a:cubicBezTo>
                  <a:cubicBezTo>
                    <a:pt x="142" y="57"/>
                    <a:pt x="107" y="58"/>
                    <a:pt x="75" y="50"/>
                  </a:cubicBezTo>
                  <a:cubicBezTo>
                    <a:pt x="46" y="42"/>
                    <a:pt x="17" y="25"/>
                    <a:pt x="2" y="0"/>
                  </a:cubicBezTo>
                  <a:cubicBezTo>
                    <a:pt x="1" y="1"/>
                    <a:pt x="1" y="2"/>
                    <a:pt x="1" y="4"/>
                  </a:cubicBezTo>
                  <a:cubicBezTo>
                    <a:pt x="0" y="13"/>
                    <a:pt x="7" y="21"/>
                    <a:pt x="14" y="28"/>
                  </a:cubicBezTo>
                  <a:cubicBezTo>
                    <a:pt x="37" y="51"/>
                    <a:pt x="70" y="65"/>
                    <a:pt x="102" y="66"/>
                  </a:cubicBezTo>
                  <a:cubicBezTo>
                    <a:pt x="128" y="67"/>
                    <a:pt x="154" y="60"/>
                    <a:pt x="180" y="61"/>
                  </a:cubicBezTo>
                  <a:cubicBezTo>
                    <a:pt x="180" y="73"/>
                    <a:pt x="180" y="73"/>
                    <a:pt x="180" y="73"/>
                  </a:cubicBezTo>
                  <a:cubicBezTo>
                    <a:pt x="192" y="73"/>
                    <a:pt x="204" y="75"/>
                    <a:pt x="216" y="75"/>
                  </a:cubicBezTo>
                  <a:cubicBezTo>
                    <a:pt x="228" y="74"/>
                    <a:pt x="240" y="71"/>
                    <a:pt x="248" y="62"/>
                  </a:cubicBezTo>
                  <a:cubicBezTo>
                    <a:pt x="252" y="56"/>
                    <a:pt x="254" y="49"/>
                    <a:pt x="255" y="42"/>
                  </a:cubicBezTo>
                  <a:cubicBezTo>
                    <a:pt x="246" y="46"/>
                    <a:pt x="237" y="49"/>
                    <a:pt x="228" y="5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4" name="Freeform 11"/>
            <p:cNvSpPr>
              <a:spLocks/>
            </p:cNvSpPr>
            <p:nvPr/>
          </p:nvSpPr>
          <p:spPr bwMode="auto">
            <a:xfrm>
              <a:off x="6369050" y="1558925"/>
              <a:ext cx="1143000" cy="2535237"/>
            </a:xfrm>
            <a:custGeom>
              <a:avLst/>
              <a:gdLst>
                <a:gd name="T0" fmla="*/ 207 w 329"/>
                <a:gd name="T1" fmla="*/ 0 h 730"/>
                <a:gd name="T2" fmla="*/ 297 w 329"/>
                <a:gd name="T3" fmla="*/ 186 h 730"/>
                <a:gd name="T4" fmla="*/ 316 w 329"/>
                <a:gd name="T5" fmla="*/ 391 h 730"/>
                <a:gd name="T6" fmla="*/ 311 w 329"/>
                <a:gd name="T7" fmla="*/ 531 h 730"/>
                <a:gd name="T8" fmla="*/ 328 w 329"/>
                <a:gd name="T9" fmla="*/ 633 h 730"/>
                <a:gd name="T10" fmla="*/ 303 w 329"/>
                <a:gd name="T11" fmla="*/ 650 h 730"/>
                <a:gd name="T12" fmla="*/ 198 w 329"/>
                <a:gd name="T13" fmla="*/ 725 h 730"/>
                <a:gd name="T14" fmla="*/ 138 w 329"/>
                <a:gd name="T15" fmla="*/ 722 h 730"/>
                <a:gd name="T16" fmla="*/ 85 w 329"/>
                <a:gd name="T17" fmla="*/ 710 h 730"/>
                <a:gd name="T18" fmla="*/ 41 w 329"/>
                <a:gd name="T19" fmla="*/ 692 h 730"/>
                <a:gd name="T20" fmla="*/ 0 w 329"/>
                <a:gd name="T21" fmla="*/ 642 h 730"/>
                <a:gd name="T22" fmla="*/ 47 w 329"/>
                <a:gd name="T23" fmla="*/ 519 h 730"/>
                <a:gd name="T24" fmla="*/ 44 w 329"/>
                <a:gd name="T25" fmla="*/ 379 h 730"/>
                <a:gd name="T26" fmla="*/ 43 w 329"/>
                <a:gd name="T27" fmla="*/ 281 h 730"/>
                <a:gd name="T28" fmla="*/ 60 w 329"/>
                <a:gd name="T29" fmla="*/ 182 h 730"/>
                <a:gd name="T30" fmla="*/ 124 w 329"/>
                <a:gd name="T31" fmla="*/ 85 h 730"/>
                <a:gd name="T32" fmla="*/ 207 w 329"/>
                <a:gd name="T33"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730">
                  <a:moveTo>
                    <a:pt x="207" y="0"/>
                  </a:moveTo>
                  <a:cubicBezTo>
                    <a:pt x="250" y="54"/>
                    <a:pt x="279" y="119"/>
                    <a:pt x="297" y="186"/>
                  </a:cubicBezTo>
                  <a:cubicBezTo>
                    <a:pt x="314" y="252"/>
                    <a:pt x="319" y="322"/>
                    <a:pt x="316" y="391"/>
                  </a:cubicBezTo>
                  <a:cubicBezTo>
                    <a:pt x="314" y="438"/>
                    <a:pt x="312" y="484"/>
                    <a:pt x="311" y="531"/>
                  </a:cubicBezTo>
                  <a:cubicBezTo>
                    <a:pt x="311" y="554"/>
                    <a:pt x="329" y="624"/>
                    <a:pt x="328" y="633"/>
                  </a:cubicBezTo>
                  <a:cubicBezTo>
                    <a:pt x="326" y="642"/>
                    <a:pt x="308" y="643"/>
                    <a:pt x="303" y="650"/>
                  </a:cubicBezTo>
                  <a:cubicBezTo>
                    <a:pt x="293" y="662"/>
                    <a:pt x="225" y="718"/>
                    <a:pt x="198" y="725"/>
                  </a:cubicBezTo>
                  <a:cubicBezTo>
                    <a:pt x="178" y="730"/>
                    <a:pt x="158" y="726"/>
                    <a:pt x="138" y="722"/>
                  </a:cubicBezTo>
                  <a:cubicBezTo>
                    <a:pt x="121" y="718"/>
                    <a:pt x="103" y="715"/>
                    <a:pt x="85" y="710"/>
                  </a:cubicBezTo>
                  <a:cubicBezTo>
                    <a:pt x="70" y="706"/>
                    <a:pt x="54" y="701"/>
                    <a:pt x="41" y="692"/>
                  </a:cubicBezTo>
                  <a:cubicBezTo>
                    <a:pt x="28" y="683"/>
                    <a:pt x="3" y="658"/>
                    <a:pt x="0" y="642"/>
                  </a:cubicBezTo>
                  <a:cubicBezTo>
                    <a:pt x="20" y="600"/>
                    <a:pt x="44" y="566"/>
                    <a:pt x="47" y="519"/>
                  </a:cubicBezTo>
                  <a:cubicBezTo>
                    <a:pt x="50" y="472"/>
                    <a:pt x="47" y="426"/>
                    <a:pt x="44" y="379"/>
                  </a:cubicBezTo>
                  <a:cubicBezTo>
                    <a:pt x="42" y="345"/>
                    <a:pt x="44" y="315"/>
                    <a:pt x="43" y="281"/>
                  </a:cubicBezTo>
                  <a:cubicBezTo>
                    <a:pt x="43" y="247"/>
                    <a:pt x="46" y="213"/>
                    <a:pt x="60" y="182"/>
                  </a:cubicBezTo>
                  <a:cubicBezTo>
                    <a:pt x="76" y="147"/>
                    <a:pt x="98" y="114"/>
                    <a:pt x="124" y="85"/>
                  </a:cubicBezTo>
                  <a:cubicBezTo>
                    <a:pt x="151" y="57"/>
                    <a:pt x="181" y="28"/>
                    <a:pt x="207"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5" name="Freeform 12"/>
            <p:cNvSpPr>
              <a:spLocks/>
            </p:cNvSpPr>
            <p:nvPr/>
          </p:nvSpPr>
          <p:spPr bwMode="auto">
            <a:xfrm>
              <a:off x="6524625" y="1558925"/>
              <a:ext cx="630238" cy="841375"/>
            </a:xfrm>
            <a:custGeom>
              <a:avLst/>
              <a:gdLst>
                <a:gd name="T0" fmla="*/ 76 w 181"/>
                <a:gd name="T1" fmla="*/ 127 h 242"/>
                <a:gd name="T2" fmla="*/ 78 w 181"/>
                <a:gd name="T3" fmla="*/ 108 h 242"/>
                <a:gd name="T4" fmla="*/ 181 w 181"/>
                <a:gd name="T5" fmla="*/ 26 h 242"/>
                <a:gd name="T6" fmla="*/ 162 w 181"/>
                <a:gd name="T7" fmla="*/ 0 h 242"/>
                <a:gd name="T8" fmla="*/ 79 w 181"/>
                <a:gd name="T9" fmla="*/ 85 h 242"/>
                <a:gd name="T10" fmla="*/ 15 w 181"/>
                <a:gd name="T11" fmla="*/ 182 h 242"/>
                <a:gd name="T12" fmla="*/ 0 w 181"/>
                <a:gd name="T13" fmla="*/ 242 h 242"/>
                <a:gd name="T14" fmla="*/ 40 w 181"/>
                <a:gd name="T15" fmla="*/ 158 h 242"/>
                <a:gd name="T16" fmla="*/ 76 w 181"/>
                <a:gd name="T17" fmla="*/ 12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42">
                  <a:moveTo>
                    <a:pt x="76" y="127"/>
                  </a:moveTo>
                  <a:cubicBezTo>
                    <a:pt x="77" y="121"/>
                    <a:pt x="78" y="114"/>
                    <a:pt x="78" y="108"/>
                  </a:cubicBezTo>
                  <a:cubicBezTo>
                    <a:pt x="90" y="97"/>
                    <a:pt x="149" y="55"/>
                    <a:pt x="181" y="26"/>
                  </a:cubicBezTo>
                  <a:cubicBezTo>
                    <a:pt x="175" y="17"/>
                    <a:pt x="169" y="8"/>
                    <a:pt x="162" y="0"/>
                  </a:cubicBezTo>
                  <a:cubicBezTo>
                    <a:pt x="136" y="28"/>
                    <a:pt x="106" y="57"/>
                    <a:pt x="79" y="85"/>
                  </a:cubicBezTo>
                  <a:cubicBezTo>
                    <a:pt x="53" y="114"/>
                    <a:pt x="31" y="147"/>
                    <a:pt x="15" y="182"/>
                  </a:cubicBezTo>
                  <a:cubicBezTo>
                    <a:pt x="6" y="201"/>
                    <a:pt x="2" y="221"/>
                    <a:pt x="0" y="242"/>
                  </a:cubicBezTo>
                  <a:cubicBezTo>
                    <a:pt x="10" y="212"/>
                    <a:pt x="22" y="184"/>
                    <a:pt x="40" y="158"/>
                  </a:cubicBezTo>
                  <a:cubicBezTo>
                    <a:pt x="49" y="145"/>
                    <a:pt x="61" y="132"/>
                    <a:pt x="76" y="127"/>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6" name="Freeform 13"/>
            <p:cNvSpPr>
              <a:spLocks/>
            </p:cNvSpPr>
            <p:nvPr/>
          </p:nvSpPr>
          <p:spPr bwMode="auto">
            <a:xfrm>
              <a:off x="6737350" y="2097088"/>
              <a:ext cx="601663" cy="1719262"/>
            </a:xfrm>
            <a:custGeom>
              <a:avLst/>
              <a:gdLst>
                <a:gd name="T0" fmla="*/ 173 w 173"/>
                <a:gd name="T1" fmla="*/ 65 h 495"/>
                <a:gd name="T2" fmla="*/ 93 w 173"/>
                <a:gd name="T3" fmla="*/ 493 h 495"/>
                <a:gd name="T4" fmla="*/ 0 w 173"/>
                <a:gd name="T5" fmla="*/ 478 h 495"/>
                <a:gd name="T6" fmla="*/ 19 w 173"/>
                <a:gd name="T7" fmla="*/ 368 h 495"/>
                <a:gd name="T8" fmla="*/ 21 w 173"/>
                <a:gd name="T9" fmla="*/ 11 h 495"/>
                <a:gd name="T10" fmla="*/ 173 w 173"/>
                <a:gd name="T11" fmla="*/ 65 h 495"/>
              </a:gdLst>
              <a:ahLst/>
              <a:cxnLst>
                <a:cxn ang="0">
                  <a:pos x="T0" y="T1"/>
                </a:cxn>
                <a:cxn ang="0">
                  <a:pos x="T2" y="T3"/>
                </a:cxn>
                <a:cxn ang="0">
                  <a:pos x="T4" y="T5"/>
                </a:cxn>
                <a:cxn ang="0">
                  <a:pos x="T6" y="T7"/>
                </a:cxn>
                <a:cxn ang="0">
                  <a:pos x="T8" y="T9"/>
                </a:cxn>
                <a:cxn ang="0">
                  <a:pos x="T10" y="T11"/>
                </a:cxn>
              </a:cxnLst>
              <a:rect l="0" t="0" r="r" b="b"/>
              <a:pathLst>
                <a:path w="173" h="495">
                  <a:moveTo>
                    <a:pt x="173" y="65"/>
                  </a:moveTo>
                  <a:cubicBezTo>
                    <a:pt x="119" y="199"/>
                    <a:pt x="129" y="353"/>
                    <a:pt x="93" y="493"/>
                  </a:cubicBezTo>
                  <a:cubicBezTo>
                    <a:pt x="61" y="495"/>
                    <a:pt x="29" y="490"/>
                    <a:pt x="0" y="478"/>
                  </a:cubicBezTo>
                  <a:cubicBezTo>
                    <a:pt x="3" y="441"/>
                    <a:pt x="13" y="406"/>
                    <a:pt x="19" y="368"/>
                  </a:cubicBezTo>
                  <a:cubicBezTo>
                    <a:pt x="36" y="250"/>
                    <a:pt x="37" y="129"/>
                    <a:pt x="21" y="11"/>
                  </a:cubicBezTo>
                  <a:cubicBezTo>
                    <a:pt x="76" y="0"/>
                    <a:pt x="137" y="21"/>
                    <a:pt x="173" y="65"/>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7" name="Freeform 14"/>
            <p:cNvSpPr>
              <a:spLocks/>
            </p:cNvSpPr>
            <p:nvPr/>
          </p:nvSpPr>
          <p:spPr bwMode="auto">
            <a:xfrm>
              <a:off x="6497638" y="4397375"/>
              <a:ext cx="96838" cy="184150"/>
            </a:xfrm>
            <a:custGeom>
              <a:avLst/>
              <a:gdLst>
                <a:gd name="T0" fmla="*/ 0 w 61"/>
                <a:gd name="T1" fmla="*/ 0 h 116"/>
                <a:gd name="T2" fmla="*/ 0 w 61"/>
                <a:gd name="T3" fmla="*/ 30 h 116"/>
                <a:gd name="T4" fmla="*/ 0 w 61"/>
                <a:gd name="T5" fmla="*/ 81 h 116"/>
                <a:gd name="T6" fmla="*/ 61 w 61"/>
                <a:gd name="T7" fmla="*/ 116 h 116"/>
                <a:gd name="T8" fmla="*/ 61 w 61"/>
                <a:gd name="T9" fmla="*/ 74 h 116"/>
                <a:gd name="T10" fmla="*/ 61 w 61"/>
                <a:gd name="T11" fmla="*/ 33 h 116"/>
                <a:gd name="T12" fmla="*/ 0 w 6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61" h="116">
                  <a:moveTo>
                    <a:pt x="0" y="0"/>
                  </a:moveTo>
                  <a:lnTo>
                    <a:pt x="0" y="30"/>
                  </a:lnTo>
                  <a:lnTo>
                    <a:pt x="0" y="81"/>
                  </a:lnTo>
                  <a:lnTo>
                    <a:pt x="61" y="116"/>
                  </a:lnTo>
                  <a:lnTo>
                    <a:pt x="61" y="74"/>
                  </a:lnTo>
                  <a:lnTo>
                    <a:pt x="61" y="33"/>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8" name="Freeform 15"/>
            <p:cNvSpPr>
              <a:spLocks/>
            </p:cNvSpPr>
            <p:nvPr/>
          </p:nvSpPr>
          <p:spPr bwMode="auto">
            <a:xfrm>
              <a:off x="6904038" y="4629150"/>
              <a:ext cx="93663" cy="184150"/>
            </a:xfrm>
            <a:custGeom>
              <a:avLst/>
              <a:gdLst>
                <a:gd name="T0" fmla="*/ 0 w 59"/>
                <a:gd name="T1" fmla="*/ 0 h 116"/>
                <a:gd name="T2" fmla="*/ 0 w 59"/>
                <a:gd name="T3" fmla="*/ 40 h 116"/>
                <a:gd name="T4" fmla="*/ 0 w 59"/>
                <a:gd name="T5" fmla="*/ 84 h 116"/>
                <a:gd name="T6" fmla="*/ 59 w 59"/>
                <a:gd name="T7" fmla="*/ 116 h 116"/>
                <a:gd name="T8" fmla="*/ 59 w 59"/>
                <a:gd name="T9" fmla="*/ 68 h 116"/>
                <a:gd name="T10" fmla="*/ 59 w 59"/>
                <a:gd name="T11" fmla="*/ 35 h 116"/>
                <a:gd name="T12" fmla="*/ 0 w 59"/>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59" h="116">
                  <a:moveTo>
                    <a:pt x="0" y="0"/>
                  </a:moveTo>
                  <a:lnTo>
                    <a:pt x="0" y="40"/>
                  </a:lnTo>
                  <a:lnTo>
                    <a:pt x="0" y="84"/>
                  </a:lnTo>
                  <a:lnTo>
                    <a:pt x="59" y="116"/>
                  </a:lnTo>
                  <a:lnTo>
                    <a:pt x="59" y="68"/>
                  </a:lnTo>
                  <a:lnTo>
                    <a:pt x="59" y="35"/>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9" name="Freeform 16"/>
            <p:cNvSpPr>
              <a:spLocks/>
            </p:cNvSpPr>
            <p:nvPr/>
          </p:nvSpPr>
          <p:spPr bwMode="auto">
            <a:xfrm>
              <a:off x="6326188" y="3944938"/>
              <a:ext cx="849313" cy="847725"/>
            </a:xfrm>
            <a:custGeom>
              <a:avLst/>
              <a:gdLst>
                <a:gd name="T0" fmla="*/ 30 w 244"/>
                <a:gd name="T1" fmla="*/ 10 h 244"/>
                <a:gd name="T2" fmla="*/ 0 w 244"/>
                <a:gd name="T3" fmla="*/ 27 h 244"/>
                <a:gd name="T4" fmla="*/ 0 w 244"/>
                <a:gd name="T5" fmla="*/ 104 h 244"/>
                <a:gd name="T6" fmla="*/ 49 w 244"/>
                <a:gd name="T7" fmla="*/ 144 h 244"/>
                <a:gd name="T8" fmla="*/ 49 w 244"/>
                <a:gd name="T9" fmla="*/ 130 h 244"/>
                <a:gd name="T10" fmla="*/ 77 w 244"/>
                <a:gd name="T11" fmla="*/ 145 h 244"/>
                <a:gd name="T12" fmla="*/ 77 w 244"/>
                <a:gd name="T13" fmla="*/ 164 h 244"/>
                <a:gd name="T14" fmla="*/ 121 w 244"/>
                <a:gd name="T15" fmla="*/ 192 h 244"/>
                <a:gd name="T16" fmla="*/ 166 w 244"/>
                <a:gd name="T17" fmla="*/ 215 h 244"/>
                <a:gd name="T18" fmla="*/ 166 w 244"/>
                <a:gd name="T19" fmla="*/ 197 h 244"/>
                <a:gd name="T20" fmla="*/ 193 w 244"/>
                <a:gd name="T21" fmla="*/ 213 h 244"/>
                <a:gd name="T22" fmla="*/ 193 w 244"/>
                <a:gd name="T23" fmla="*/ 228 h 244"/>
                <a:gd name="T24" fmla="*/ 243 w 244"/>
                <a:gd name="T25" fmla="*/ 244 h 244"/>
                <a:gd name="T26" fmla="*/ 243 w 244"/>
                <a:gd name="T27" fmla="*/ 168 h 244"/>
                <a:gd name="T28" fmla="*/ 214 w 244"/>
                <a:gd name="T29" fmla="*/ 116 h 244"/>
                <a:gd name="T30" fmla="*/ 30 w 244"/>
                <a:gd name="T31" fmla="*/ 1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44">
                  <a:moveTo>
                    <a:pt x="30" y="10"/>
                  </a:moveTo>
                  <a:cubicBezTo>
                    <a:pt x="13" y="0"/>
                    <a:pt x="0" y="8"/>
                    <a:pt x="0" y="27"/>
                  </a:cubicBezTo>
                  <a:cubicBezTo>
                    <a:pt x="0" y="104"/>
                    <a:pt x="0" y="104"/>
                    <a:pt x="0" y="104"/>
                  </a:cubicBezTo>
                  <a:cubicBezTo>
                    <a:pt x="15" y="117"/>
                    <a:pt x="32" y="131"/>
                    <a:pt x="49" y="144"/>
                  </a:cubicBezTo>
                  <a:cubicBezTo>
                    <a:pt x="49" y="130"/>
                    <a:pt x="49" y="130"/>
                    <a:pt x="49" y="130"/>
                  </a:cubicBezTo>
                  <a:cubicBezTo>
                    <a:pt x="77" y="145"/>
                    <a:pt x="77" y="145"/>
                    <a:pt x="77" y="145"/>
                  </a:cubicBezTo>
                  <a:cubicBezTo>
                    <a:pt x="77" y="164"/>
                    <a:pt x="77" y="164"/>
                    <a:pt x="77" y="164"/>
                  </a:cubicBezTo>
                  <a:cubicBezTo>
                    <a:pt x="91" y="174"/>
                    <a:pt x="106" y="183"/>
                    <a:pt x="121" y="192"/>
                  </a:cubicBezTo>
                  <a:cubicBezTo>
                    <a:pt x="137" y="201"/>
                    <a:pt x="151" y="209"/>
                    <a:pt x="166" y="215"/>
                  </a:cubicBezTo>
                  <a:cubicBezTo>
                    <a:pt x="166" y="197"/>
                    <a:pt x="166" y="197"/>
                    <a:pt x="166" y="197"/>
                  </a:cubicBezTo>
                  <a:cubicBezTo>
                    <a:pt x="193" y="213"/>
                    <a:pt x="193" y="213"/>
                    <a:pt x="193" y="213"/>
                  </a:cubicBezTo>
                  <a:cubicBezTo>
                    <a:pt x="193" y="228"/>
                    <a:pt x="193" y="228"/>
                    <a:pt x="193" y="228"/>
                  </a:cubicBezTo>
                  <a:cubicBezTo>
                    <a:pt x="211" y="235"/>
                    <a:pt x="228" y="240"/>
                    <a:pt x="243" y="244"/>
                  </a:cubicBezTo>
                  <a:cubicBezTo>
                    <a:pt x="243" y="168"/>
                    <a:pt x="243" y="168"/>
                    <a:pt x="243" y="168"/>
                  </a:cubicBezTo>
                  <a:cubicBezTo>
                    <a:pt x="244" y="149"/>
                    <a:pt x="230" y="125"/>
                    <a:pt x="214" y="116"/>
                  </a:cubicBezTo>
                  <a:lnTo>
                    <a:pt x="30" y="10"/>
                  </a:lnTo>
                  <a:close/>
                </a:path>
              </a:pathLst>
            </a:custGeom>
            <a:solidFill>
              <a:srgbClr val="754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0" name="Freeform 17"/>
            <p:cNvSpPr>
              <a:spLocks/>
            </p:cNvSpPr>
            <p:nvPr/>
          </p:nvSpPr>
          <p:spPr bwMode="auto">
            <a:xfrm>
              <a:off x="6323013" y="4306888"/>
              <a:ext cx="849313" cy="774700"/>
            </a:xfrm>
            <a:custGeom>
              <a:avLst/>
              <a:gdLst>
                <a:gd name="T0" fmla="*/ 244 w 244"/>
                <a:gd name="T1" fmla="*/ 140 h 223"/>
                <a:gd name="T2" fmla="*/ 194 w 244"/>
                <a:gd name="T3" fmla="*/ 124 h 223"/>
                <a:gd name="T4" fmla="*/ 194 w 244"/>
                <a:gd name="T5" fmla="*/ 146 h 223"/>
                <a:gd name="T6" fmla="*/ 167 w 244"/>
                <a:gd name="T7" fmla="*/ 131 h 223"/>
                <a:gd name="T8" fmla="*/ 167 w 244"/>
                <a:gd name="T9" fmla="*/ 111 h 223"/>
                <a:gd name="T10" fmla="*/ 122 w 244"/>
                <a:gd name="T11" fmla="*/ 88 h 223"/>
                <a:gd name="T12" fmla="*/ 78 w 244"/>
                <a:gd name="T13" fmla="*/ 60 h 223"/>
                <a:gd name="T14" fmla="*/ 78 w 244"/>
                <a:gd name="T15" fmla="*/ 79 h 223"/>
                <a:gd name="T16" fmla="*/ 50 w 244"/>
                <a:gd name="T17" fmla="*/ 63 h 223"/>
                <a:gd name="T18" fmla="*/ 50 w 244"/>
                <a:gd name="T19" fmla="*/ 40 h 223"/>
                <a:gd name="T20" fmla="*/ 1 w 244"/>
                <a:gd name="T21" fmla="*/ 0 h 223"/>
                <a:gd name="T22" fmla="*/ 0 w 244"/>
                <a:gd name="T23" fmla="*/ 56 h 223"/>
                <a:gd name="T24" fmla="*/ 30 w 244"/>
                <a:gd name="T25" fmla="*/ 108 h 223"/>
                <a:gd name="T26" fmla="*/ 214 w 244"/>
                <a:gd name="T27" fmla="*/ 214 h 223"/>
                <a:gd name="T28" fmla="*/ 244 w 244"/>
                <a:gd name="T29" fmla="*/ 197 h 223"/>
                <a:gd name="T30" fmla="*/ 244 w 244"/>
                <a:gd name="T31" fmla="*/ 14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23">
                  <a:moveTo>
                    <a:pt x="244" y="140"/>
                  </a:moveTo>
                  <a:cubicBezTo>
                    <a:pt x="229" y="136"/>
                    <a:pt x="212" y="131"/>
                    <a:pt x="194" y="124"/>
                  </a:cubicBezTo>
                  <a:cubicBezTo>
                    <a:pt x="194" y="146"/>
                    <a:pt x="194" y="146"/>
                    <a:pt x="194" y="146"/>
                  </a:cubicBezTo>
                  <a:cubicBezTo>
                    <a:pt x="167" y="131"/>
                    <a:pt x="167" y="131"/>
                    <a:pt x="167" y="131"/>
                  </a:cubicBezTo>
                  <a:cubicBezTo>
                    <a:pt x="167" y="111"/>
                    <a:pt x="167" y="111"/>
                    <a:pt x="167" y="111"/>
                  </a:cubicBezTo>
                  <a:cubicBezTo>
                    <a:pt x="152" y="105"/>
                    <a:pt x="138" y="97"/>
                    <a:pt x="122" y="88"/>
                  </a:cubicBezTo>
                  <a:cubicBezTo>
                    <a:pt x="107" y="79"/>
                    <a:pt x="92" y="70"/>
                    <a:pt x="78" y="60"/>
                  </a:cubicBezTo>
                  <a:cubicBezTo>
                    <a:pt x="78" y="79"/>
                    <a:pt x="78" y="79"/>
                    <a:pt x="78" y="79"/>
                  </a:cubicBezTo>
                  <a:cubicBezTo>
                    <a:pt x="50" y="63"/>
                    <a:pt x="50" y="63"/>
                    <a:pt x="50" y="63"/>
                  </a:cubicBezTo>
                  <a:cubicBezTo>
                    <a:pt x="50" y="40"/>
                    <a:pt x="50" y="40"/>
                    <a:pt x="50" y="40"/>
                  </a:cubicBezTo>
                  <a:cubicBezTo>
                    <a:pt x="33" y="27"/>
                    <a:pt x="16" y="13"/>
                    <a:pt x="1" y="0"/>
                  </a:cubicBezTo>
                  <a:cubicBezTo>
                    <a:pt x="0" y="56"/>
                    <a:pt x="0" y="56"/>
                    <a:pt x="0" y="56"/>
                  </a:cubicBezTo>
                  <a:cubicBezTo>
                    <a:pt x="0" y="75"/>
                    <a:pt x="14" y="98"/>
                    <a:pt x="30" y="108"/>
                  </a:cubicBezTo>
                  <a:cubicBezTo>
                    <a:pt x="214" y="214"/>
                    <a:pt x="214" y="214"/>
                    <a:pt x="214" y="214"/>
                  </a:cubicBezTo>
                  <a:cubicBezTo>
                    <a:pt x="231" y="223"/>
                    <a:pt x="244" y="216"/>
                    <a:pt x="244" y="197"/>
                  </a:cubicBezTo>
                  <a:lnTo>
                    <a:pt x="244" y="140"/>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1" name="Freeform 18"/>
            <p:cNvSpPr>
              <a:spLocks/>
            </p:cNvSpPr>
            <p:nvPr/>
          </p:nvSpPr>
          <p:spPr bwMode="auto">
            <a:xfrm>
              <a:off x="6354763" y="3859213"/>
              <a:ext cx="998538" cy="1198562"/>
            </a:xfrm>
            <a:custGeom>
              <a:avLst/>
              <a:gdLst>
                <a:gd name="T0" fmla="*/ 52 w 287"/>
                <a:gd name="T1" fmla="*/ 3 h 345"/>
                <a:gd name="T2" fmla="*/ 73 w 287"/>
                <a:gd name="T3" fmla="*/ 5 h 345"/>
                <a:gd name="T4" fmla="*/ 257 w 287"/>
                <a:gd name="T5" fmla="*/ 111 h 345"/>
                <a:gd name="T6" fmla="*/ 287 w 287"/>
                <a:gd name="T7" fmla="*/ 163 h 345"/>
                <a:gd name="T8" fmla="*/ 287 w 287"/>
                <a:gd name="T9" fmla="*/ 296 h 345"/>
                <a:gd name="T10" fmla="*/ 278 w 287"/>
                <a:gd name="T11" fmla="*/ 315 h 345"/>
                <a:gd name="T12" fmla="*/ 226 w 287"/>
                <a:gd name="T13" fmla="*/ 345 h 345"/>
                <a:gd name="T14" fmla="*/ 235 w 287"/>
                <a:gd name="T15" fmla="*/ 326 h 345"/>
                <a:gd name="T16" fmla="*/ 235 w 287"/>
                <a:gd name="T17" fmla="*/ 193 h 345"/>
                <a:gd name="T18" fmla="*/ 206 w 287"/>
                <a:gd name="T19" fmla="*/ 141 h 345"/>
                <a:gd name="T20" fmla="*/ 22 w 287"/>
                <a:gd name="T21" fmla="*/ 35 h 345"/>
                <a:gd name="T22" fmla="*/ 0 w 287"/>
                <a:gd name="T23" fmla="*/ 33 h 345"/>
                <a:gd name="T24" fmla="*/ 52 w 287"/>
                <a:gd name="T25" fmla="*/ 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345">
                  <a:moveTo>
                    <a:pt x="52" y="3"/>
                  </a:moveTo>
                  <a:cubicBezTo>
                    <a:pt x="57" y="0"/>
                    <a:pt x="65" y="0"/>
                    <a:pt x="73" y="5"/>
                  </a:cubicBezTo>
                  <a:cubicBezTo>
                    <a:pt x="257" y="111"/>
                    <a:pt x="257" y="111"/>
                    <a:pt x="257" y="111"/>
                  </a:cubicBezTo>
                  <a:cubicBezTo>
                    <a:pt x="274" y="120"/>
                    <a:pt x="287" y="144"/>
                    <a:pt x="287" y="163"/>
                  </a:cubicBezTo>
                  <a:cubicBezTo>
                    <a:pt x="287" y="296"/>
                    <a:pt x="287" y="296"/>
                    <a:pt x="287" y="296"/>
                  </a:cubicBezTo>
                  <a:cubicBezTo>
                    <a:pt x="287" y="305"/>
                    <a:pt x="283" y="312"/>
                    <a:pt x="278" y="315"/>
                  </a:cubicBezTo>
                  <a:cubicBezTo>
                    <a:pt x="226" y="345"/>
                    <a:pt x="226" y="345"/>
                    <a:pt x="226" y="345"/>
                  </a:cubicBezTo>
                  <a:cubicBezTo>
                    <a:pt x="232" y="342"/>
                    <a:pt x="235" y="335"/>
                    <a:pt x="235" y="326"/>
                  </a:cubicBezTo>
                  <a:cubicBezTo>
                    <a:pt x="235" y="193"/>
                    <a:pt x="235" y="193"/>
                    <a:pt x="235" y="193"/>
                  </a:cubicBezTo>
                  <a:cubicBezTo>
                    <a:pt x="236" y="174"/>
                    <a:pt x="222" y="150"/>
                    <a:pt x="206" y="141"/>
                  </a:cubicBezTo>
                  <a:cubicBezTo>
                    <a:pt x="22" y="35"/>
                    <a:pt x="22" y="35"/>
                    <a:pt x="22" y="35"/>
                  </a:cubicBezTo>
                  <a:cubicBezTo>
                    <a:pt x="13" y="30"/>
                    <a:pt x="6" y="30"/>
                    <a:pt x="0" y="33"/>
                  </a:cubicBezTo>
                  <a:lnTo>
                    <a:pt x="52" y="3"/>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2" name="Freeform 19"/>
            <p:cNvSpPr>
              <a:spLocks/>
            </p:cNvSpPr>
            <p:nvPr/>
          </p:nvSpPr>
          <p:spPr bwMode="auto">
            <a:xfrm>
              <a:off x="6723063" y="3976688"/>
              <a:ext cx="73025" cy="117475"/>
            </a:xfrm>
            <a:custGeom>
              <a:avLst/>
              <a:gdLst>
                <a:gd name="T0" fmla="*/ 1 w 21"/>
                <a:gd name="T1" fmla="*/ 17 h 34"/>
                <a:gd name="T2" fmla="*/ 2 w 21"/>
                <a:gd name="T3" fmla="*/ 13 h 34"/>
                <a:gd name="T4" fmla="*/ 4 w 21"/>
                <a:gd name="T5" fmla="*/ 10 h 34"/>
                <a:gd name="T6" fmla="*/ 6 w 21"/>
                <a:gd name="T7" fmla="*/ 8 h 34"/>
                <a:gd name="T8" fmla="*/ 21 w 21"/>
                <a:gd name="T9" fmla="*/ 0 h 34"/>
                <a:gd name="T10" fmla="*/ 19 w 21"/>
                <a:gd name="T11" fmla="*/ 2 h 34"/>
                <a:gd name="T12" fmla="*/ 17 w 21"/>
                <a:gd name="T13" fmla="*/ 4 h 34"/>
                <a:gd name="T14" fmla="*/ 16 w 21"/>
                <a:gd name="T15" fmla="*/ 8 h 34"/>
                <a:gd name="T16" fmla="*/ 15 w 21"/>
                <a:gd name="T17" fmla="*/ 12 h 34"/>
                <a:gd name="T18" fmla="*/ 15 w 21"/>
                <a:gd name="T19" fmla="*/ 25 h 34"/>
                <a:gd name="T20" fmla="*/ 0 w 21"/>
                <a:gd name="T21" fmla="*/ 34 h 34"/>
                <a:gd name="T22" fmla="*/ 0 w 21"/>
                <a:gd name="T23" fmla="*/ 21 h 34"/>
                <a:gd name="T24" fmla="*/ 1 w 21"/>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1" y="17"/>
                  </a:moveTo>
                  <a:cubicBezTo>
                    <a:pt x="1" y="15"/>
                    <a:pt x="1" y="14"/>
                    <a:pt x="2" y="13"/>
                  </a:cubicBezTo>
                  <a:cubicBezTo>
                    <a:pt x="2" y="12"/>
                    <a:pt x="3" y="11"/>
                    <a:pt x="4" y="10"/>
                  </a:cubicBezTo>
                  <a:cubicBezTo>
                    <a:pt x="4" y="9"/>
                    <a:pt x="5" y="9"/>
                    <a:pt x="6" y="8"/>
                  </a:cubicBezTo>
                  <a:cubicBezTo>
                    <a:pt x="11" y="5"/>
                    <a:pt x="16" y="3"/>
                    <a:pt x="21" y="0"/>
                  </a:cubicBezTo>
                  <a:cubicBezTo>
                    <a:pt x="20" y="0"/>
                    <a:pt x="19" y="1"/>
                    <a:pt x="19" y="2"/>
                  </a:cubicBezTo>
                  <a:cubicBezTo>
                    <a:pt x="18" y="2"/>
                    <a:pt x="17" y="3"/>
                    <a:pt x="17" y="4"/>
                  </a:cubicBezTo>
                  <a:cubicBezTo>
                    <a:pt x="16" y="5"/>
                    <a:pt x="16" y="7"/>
                    <a:pt x="16" y="8"/>
                  </a:cubicBezTo>
                  <a:cubicBezTo>
                    <a:pt x="16" y="9"/>
                    <a:pt x="15" y="11"/>
                    <a:pt x="15" y="12"/>
                  </a:cubicBezTo>
                  <a:cubicBezTo>
                    <a:pt x="15" y="25"/>
                    <a:pt x="15" y="25"/>
                    <a:pt x="15" y="25"/>
                  </a:cubicBezTo>
                  <a:cubicBezTo>
                    <a:pt x="0" y="34"/>
                    <a:pt x="0" y="34"/>
                    <a:pt x="0" y="34"/>
                  </a:cubicBezTo>
                  <a:cubicBezTo>
                    <a:pt x="0" y="21"/>
                    <a:pt x="0" y="21"/>
                    <a:pt x="0" y="21"/>
                  </a:cubicBezTo>
                  <a:cubicBezTo>
                    <a:pt x="0" y="19"/>
                    <a:pt x="1" y="18"/>
                    <a:pt x="1" y="17"/>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3" name="Freeform 20"/>
            <p:cNvSpPr>
              <a:spLocks/>
            </p:cNvSpPr>
            <p:nvPr/>
          </p:nvSpPr>
          <p:spPr bwMode="auto">
            <a:xfrm>
              <a:off x="6711950" y="3914775"/>
              <a:ext cx="317500" cy="325437"/>
            </a:xfrm>
            <a:custGeom>
              <a:avLst/>
              <a:gdLst>
                <a:gd name="T0" fmla="*/ 15 w 91"/>
                <a:gd name="T1" fmla="*/ 2 h 94"/>
                <a:gd name="T2" fmla="*/ 20 w 91"/>
                <a:gd name="T3" fmla="*/ 0 h 94"/>
                <a:gd name="T4" fmla="*/ 25 w 91"/>
                <a:gd name="T5" fmla="*/ 0 h 94"/>
                <a:gd name="T6" fmla="*/ 31 w 91"/>
                <a:gd name="T7" fmla="*/ 1 h 94"/>
                <a:gd name="T8" fmla="*/ 38 w 91"/>
                <a:gd name="T9" fmla="*/ 4 h 94"/>
                <a:gd name="T10" fmla="*/ 59 w 91"/>
                <a:gd name="T11" fmla="*/ 16 h 94"/>
                <a:gd name="T12" fmla="*/ 71 w 91"/>
                <a:gd name="T13" fmla="*/ 26 h 94"/>
                <a:gd name="T14" fmla="*/ 82 w 91"/>
                <a:gd name="T15" fmla="*/ 40 h 94"/>
                <a:gd name="T16" fmla="*/ 89 w 91"/>
                <a:gd name="T17" fmla="*/ 56 h 94"/>
                <a:gd name="T18" fmla="*/ 91 w 91"/>
                <a:gd name="T19" fmla="*/ 72 h 94"/>
                <a:gd name="T20" fmla="*/ 91 w 91"/>
                <a:gd name="T21" fmla="*/ 85 h 94"/>
                <a:gd name="T22" fmla="*/ 76 w 91"/>
                <a:gd name="T23" fmla="*/ 94 h 94"/>
                <a:gd name="T24" fmla="*/ 76 w 91"/>
                <a:gd name="T25" fmla="*/ 81 h 94"/>
                <a:gd name="T26" fmla="*/ 73 w 91"/>
                <a:gd name="T27" fmla="*/ 65 h 94"/>
                <a:gd name="T28" fmla="*/ 67 w 91"/>
                <a:gd name="T29" fmla="*/ 49 h 94"/>
                <a:gd name="T30" fmla="*/ 56 w 91"/>
                <a:gd name="T31" fmla="*/ 35 h 94"/>
                <a:gd name="T32" fmla="*/ 43 w 91"/>
                <a:gd name="T33" fmla="*/ 25 h 94"/>
                <a:gd name="T34" fmla="*/ 23 w 91"/>
                <a:gd name="T35" fmla="*/ 13 h 94"/>
                <a:gd name="T36" fmla="*/ 16 w 91"/>
                <a:gd name="T37" fmla="*/ 10 h 94"/>
                <a:gd name="T38" fmla="*/ 10 w 91"/>
                <a:gd name="T39" fmla="*/ 8 h 94"/>
                <a:gd name="T40" fmla="*/ 5 w 91"/>
                <a:gd name="T41" fmla="*/ 9 h 94"/>
                <a:gd name="T42" fmla="*/ 0 w 91"/>
                <a:gd name="T43" fmla="*/ 10 h 94"/>
                <a:gd name="T44" fmla="*/ 15 w 91"/>
                <a:gd name="T45"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94">
                  <a:moveTo>
                    <a:pt x="15" y="2"/>
                  </a:moveTo>
                  <a:cubicBezTo>
                    <a:pt x="17" y="1"/>
                    <a:pt x="18" y="0"/>
                    <a:pt x="20" y="0"/>
                  </a:cubicBezTo>
                  <a:cubicBezTo>
                    <a:pt x="22" y="0"/>
                    <a:pt x="23" y="0"/>
                    <a:pt x="25" y="0"/>
                  </a:cubicBezTo>
                  <a:cubicBezTo>
                    <a:pt x="27" y="0"/>
                    <a:pt x="29" y="0"/>
                    <a:pt x="31" y="1"/>
                  </a:cubicBezTo>
                  <a:cubicBezTo>
                    <a:pt x="33" y="2"/>
                    <a:pt x="36" y="3"/>
                    <a:pt x="38" y="4"/>
                  </a:cubicBezTo>
                  <a:cubicBezTo>
                    <a:pt x="59" y="16"/>
                    <a:pt x="59" y="16"/>
                    <a:pt x="59" y="16"/>
                  </a:cubicBezTo>
                  <a:cubicBezTo>
                    <a:pt x="63" y="18"/>
                    <a:pt x="67" y="22"/>
                    <a:pt x="71" y="26"/>
                  </a:cubicBezTo>
                  <a:cubicBezTo>
                    <a:pt x="75" y="30"/>
                    <a:pt x="79" y="35"/>
                    <a:pt x="82" y="40"/>
                  </a:cubicBezTo>
                  <a:cubicBezTo>
                    <a:pt x="85" y="45"/>
                    <a:pt x="87" y="51"/>
                    <a:pt x="89" y="56"/>
                  </a:cubicBezTo>
                  <a:cubicBezTo>
                    <a:pt x="90" y="61"/>
                    <a:pt x="91" y="67"/>
                    <a:pt x="91" y="72"/>
                  </a:cubicBezTo>
                  <a:cubicBezTo>
                    <a:pt x="91" y="85"/>
                    <a:pt x="91" y="85"/>
                    <a:pt x="91" y="85"/>
                  </a:cubicBezTo>
                  <a:cubicBezTo>
                    <a:pt x="76" y="94"/>
                    <a:pt x="76" y="94"/>
                    <a:pt x="76" y="94"/>
                  </a:cubicBezTo>
                  <a:cubicBezTo>
                    <a:pt x="76" y="81"/>
                    <a:pt x="76" y="81"/>
                    <a:pt x="76" y="81"/>
                  </a:cubicBezTo>
                  <a:cubicBezTo>
                    <a:pt x="76" y="76"/>
                    <a:pt x="75" y="70"/>
                    <a:pt x="73" y="65"/>
                  </a:cubicBezTo>
                  <a:cubicBezTo>
                    <a:pt x="72" y="59"/>
                    <a:pt x="69" y="54"/>
                    <a:pt x="67" y="49"/>
                  </a:cubicBezTo>
                  <a:cubicBezTo>
                    <a:pt x="64" y="44"/>
                    <a:pt x="60" y="39"/>
                    <a:pt x="56" y="35"/>
                  </a:cubicBezTo>
                  <a:cubicBezTo>
                    <a:pt x="52" y="31"/>
                    <a:pt x="48" y="27"/>
                    <a:pt x="43" y="25"/>
                  </a:cubicBezTo>
                  <a:cubicBezTo>
                    <a:pt x="23" y="13"/>
                    <a:pt x="23" y="13"/>
                    <a:pt x="23" y="13"/>
                  </a:cubicBezTo>
                  <a:cubicBezTo>
                    <a:pt x="21" y="11"/>
                    <a:pt x="18" y="10"/>
                    <a:pt x="16" y="10"/>
                  </a:cubicBezTo>
                  <a:cubicBezTo>
                    <a:pt x="14" y="9"/>
                    <a:pt x="12" y="9"/>
                    <a:pt x="10" y="8"/>
                  </a:cubicBezTo>
                  <a:cubicBezTo>
                    <a:pt x="8" y="8"/>
                    <a:pt x="6" y="8"/>
                    <a:pt x="5" y="9"/>
                  </a:cubicBezTo>
                  <a:cubicBezTo>
                    <a:pt x="3" y="9"/>
                    <a:pt x="1" y="10"/>
                    <a:pt x="0" y="10"/>
                  </a:cubicBezTo>
                  <a:lnTo>
                    <a:pt x="15" y="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4" name="Freeform 21"/>
            <p:cNvSpPr>
              <a:spLocks/>
            </p:cNvSpPr>
            <p:nvPr/>
          </p:nvSpPr>
          <p:spPr bwMode="auto">
            <a:xfrm>
              <a:off x="6681788" y="3941763"/>
              <a:ext cx="295275" cy="298450"/>
            </a:xfrm>
            <a:custGeom>
              <a:avLst/>
              <a:gdLst>
                <a:gd name="T0" fmla="*/ 32 w 85"/>
                <a:gd name="T1" fmla="*/ 5 h 86"/>
                <a:gd name="T2" fmla="*/ 19 w 85"/>
                <a:gd name="T3" fmla="*/ 0 h 86"/>
                <a:gd name="T4" fmla="*/ 9 w 85"/>
                <a:gd name="T5" fmla="*/ 2 h 86"/>
                <a:gd name="T6" fmla="*/ 2 w 85"/>
                <a:gd name="T7" fmla="*/ 10 h 86"/>
                <a:gd name="T8" fmla="*/ 0 w 85"/>
                <a:gd name="T9" fmla="*/ 23 h 86"/>
                <a:gd name="T10" fmla="*/ 0 w 85"/>
                <a:gd name="T11" fmla="*/ 37 h 86"/>
                <a:gd name="T12" fmla="*/ 12 w 85"/>
                <a:gd name="T13" fmla="*/ 44 h 86"/>
                <a:gd name="T14" fmla="*/ 12 w 85"/>
                <a:gd name="T15" fmla="*/ 31 h 86"/>
                <a:gd name="T16" fmla="*/ 14 w 85"/>
                <a:gd name="T17" fmla="*/ 23 h 86"/>
                <a:gd name="T18" fmla="*/ 18 w 85"/>
                <a:gd name="T19" fmla="*/ 18 h 86"/>
                <a:gd name="T20" fmla="*/ 24 w 85"/>
                <a:gd name="T21" fmla="*/ 17 h 86"/>
                <a:gd name="T22" fmla="*/ 32 w 85"/>
                <a:gd name="T23" fmla="*/ 20 h 86"/>
                <a:gd name="T24" fmla="*/ 52 w 85"/>
                <a:gd name="T25" fmla="*/ 32 h 86"/>
                <a:gd name="T26" fmla="*/ 60 w 85"/>
                <a:gd name="T27" fmla="*/ 38 h 86"/>
                <a:gd name="T28" fmla="*/ 66 w 85"/>
                <a:gd name="T29" fmla="*/ 46 h 86"/>
                <a:gd name="T30" fmla="*/ 70 w 85"/>
                <a:gd name="T31" fmla="*/ 56 h 86"/>
                <a:gd name="T32" fmla="*/ 72 w 85"/>
                <a:gd name="T33" fmla="*/ 65 h 86"/>
                <a:gd name="T34" fmla="*/ 72 w 85"/>
                <a:gd name="T35" fmla="*/ 79 h 86"/>
                <a:gd name="T36" fmla="*/ 85 w 85"/>
                <a:gd name="T37" fmla="*/ 86 h 86"/>
                <a:gd name="T38" fmla="*/ 85 w 85"/>
                <a:gd name="T39" fmla="*/ 73 h 86"/>
                <a:gd name="T40" fmla="*/ 82 w 85"/>
                <a:gd name="T41" fmla="*/ 57 h 86"/>
                <a:gd name="T42" fmla="*/ 76 w 85"/>
                <a:gd name="T43" fmla="*/ 41 h 86"/>
                <a:gd name="T44" fmla="*/ 65 w 85"/>
                <a:gd name="T45" fmla="*/ 27 h 86"/>
                <a:gd name="T46" fmla="*/ 52 w 85"/>
                <a:gd name="T47" fmla="*/ 17 h 86"/>
                <a:gd name="T48" fmla="*/ 32 w 85"/>
                <a:gd name="T49"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6">
                  <a:moveTo>
                    <a:pt x="32" y="5"/>
                  </a:moveTo>
                  <a:cubicBezTo>
                    <a:pt x="27" y="2"/>
                    <a:pt x="23" y="1"/>
                    <a:pt x="19" y="0"/>
                  </a:cubicBezTo>
                  <a:cubicBezTo>
                    <a:pt x="15" y="0"/>
                    <a:pt x="12" y="1"/>
                    <a:pt x="9" y="2"/>
                  </a:cubicBezTo>
                  <a:cubicBezTo>
                    <a:pt x="6" y="4"/>
                    <a:pt x="4" y="7"/>
                    <a:pt x="2" y="10"/>
                  </a:cubicBezTo>
                  <a:cubicBezTo>
                    <a:pt x="0" y="14"/>
                    <a:pt x="0" y="18"/>
                    <a:pt x="0" y="23"/>
                  </a:cubicBezTo>
                  <a:cubicBezTo>
                    <a:pt x="0" y="37"/>
                    <a:pt x="0" y="37"/>
                    <a:pt x="0" y="37"/>
                  </a:cubicBezTo>
                  <a:cubicBezTo>
                    <a:pt x="12" y="44"/>
                    <a:pt x="12" y="44"/>
                    <a:pt x="12" y="44"/>
                  </a:cubicBezTo>
                  <a:cubicBezTo>
                    <a:pt x="12" y="31"/>
                    <a:pt x="12" y="31"/>
                    <a:pt x="12" y="31"/>
                  </a:cubicBezTo>
                  <a:cubicBezTo>
                    <a:pt x="12" y="28"/>
                    <a:pt x="13" y="25"/>
                    <a:pt x="14" y="23"/>
                  </a:cubicBezTo>
                  <a:cubicBezTo>
                    <a:pt x="15" y="21"/>
                    <a:pt x="16" y="19"/>
                    <a:pt x="18" y="18"/>
                  </a:cubicBezTo>
                  <a:cubicBezTo>
                    <a:pt x="20" y="17"/>
                    <a:pt x="22" y="17"/>
                    <a:pt x="24" y="17"/>
                  </a:cubicBezTo>
                  <a:cubicBezTo>
                    <a:pt x="27" y="17"/>
                    <a:pt x="29" y="18"/>
                    <a:pt x="32" y="20"/>
                  </a:cubicBezTo>
                  <a:cubicBezTo>
                    <a:pt x="52" y="32"/>
                    <a:pt x="52" y="32"/>
                    <a:pt x="52" y="32"/>
                  </a:cubicBezTo>
                  <a:cubicBezTo>
                    <a:pt x="55" y="33"/>
                    <a:pt x="58" y="35"/>
                    <a:pt x="60" y="38"/>
                  </a:cubicBezTo>
                  <a:cubicBezTo>
                    <a:pt x="62" y="40"/>
                    <a:pt x="64" y="43"/>
                    <a:pt x="66" y="46"/>
                  </a:cubicBezTo>
                  <a:cubicBezTo>
                    <a:pt x="68" y="49"/>
                    <a:pt x="69" y="52"/>
                    <a:pt x="70" y="56"/>
                  </a:cubicBezTo>
                  <a:cubicBezTo>
                    <a:pt x="71" y="59"/>
                    <a:pt x="72" y="62"/>
                    <a:pt x="72" y="65"/>
                  </a:cubicBezTo>
                  <a:cubicBezTo>
                    <a:pt x="72" y="79"/>
                    <a:pt x="72" y="79"/>
                    <a:pt x="72" y="79"/>
                  </a:cubicBezTo>
                  <a:cubicBezTo>
                    <a:pt x="85" y="86"/>
                    <a:pt x="85" y="86"/>
                    <a:pt x="85" y="86"/>
                  </a:cubicBezTo>
                  <a:cubicBezTo>
                    <a:pt x="85" y="73"/>
                    <a:pt x="85" y="73"/>
                    <a:pt x="85" y="73"/>
                  </a:cubicBezTo>
                  <a:cubicBezTo>
                    <a:pt x="85" y="68"/>
                    <a:pt x="84" y="62"/>
                    <a:pt x="82" y="57"/>
                  </a:cubicBezTo>
                  <a:cubicBezTo>
                    <a:pt x="81" y="51"/>
                    <a:pt x="78" y="46"/>
                    <a:pt x="76" y="41"/>
                  </a:cubicBezTo>
                  <a:cubicBezTo>
                    <a:pt x="73" y="36"/>
                    <a:pt x="69" y="31"/>
                    <a:pt x="65" y="27"/>
                  </a:cubicBezTo>
                  <a:cubicBezTo>
                    <a:pt x="61" y="23"/>
                    <a:pt x="57" y="19"/>
                    <a:pt x="52" y="17"/>
                  </a:cubicBezTo>
                  <a:lnTo>
                    <a:pt x="32" y="5"/>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5" name="Freeform 22"/>
            <p:cNvSpPr>
              <a:spLocks/>
            </p:cNvSpPr>
            <p:nvPr/>
          </p:nvSpPr>
          <p:spPr bwMode="auto">
            <a:xfrm>
              <a:off x="6673850" y="3778250"/>
              <a:ext cx="317500" cy="341312"/>
            </a:xfrm>
            <a:custGeom>
              <a:avLst/>
              <a:gdLst>
                <a:gd name="T0" fmla="*/ 23 w 91"/>
                <a:gd name="T1" fmla="*/ 13 h 98"/>
                <a:gd name="T2" fmla="*/ 85 w 91"/>
                <a:gd name="T3" fmla="*/ 23 h 98"/>
                <a:gd name="T4" fmla="*/ 62 w 91"/>
                <a:gd name="T5" fmla="*/ 70 h 98"/>
                <a:gd name="T6" fmla="*/ 62 w 91"/>
                <a:gd name="T7" fmla="*/ 70 h 98"/>
                <a:gd name="T8" fmla="*/ 81 w 91"/>
                <a:gd name="T9" fmla="*/ 90 h 98"/>
                <a:gd name="T10" fmla="*/ 81 w 91"/>
                <a:gd name="T11" fmla="*/ 90 h 98"/>
                <a:gd name="T12" fmla="*/ 77 w 91"/>
                <a:gd name="T13" fmla="*/ 94 h 98"/>
                <a:gd name="T14" fmla="*/ 66 w 91"/>
                <a:gd name="T15" fmla="*/ 96 h 98"/>
                <a:gd name="T16" fmla="*/ 13 w 91"/>
                <a:gd name="T17" fmla="*/ 66 h 98"/>
                <a:gd name="T18" fmla="*/ 23 w 91"/>
                <a:gd name="T19" fmla="*/ 1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8">
                  <a:moveTo>
                    <a:pt x="23" y="13"/>
                  </a:moveTo>
                  <a:cubicBezTo>
                    <a:pt x="23" y="13"/>
                    <a:pt x="72" y="0"/>
                    <a:pt x="85" y="23"/>
                  </a:cubicBezTo>
                  <a:cubicBezTo>
                    <a:pt x="91" y="47"/>
                    <a:pt x="58" y="62"/>
                    <a:pt x="62" y="70"/>
                  </a:cubicBezTo>
                  <a:cubicBezTo>
                    <a:pt x="62" y="70"/>
                    <a:pt x="62" y="70"/>
                    <a:pt x="62" y="70"/>
                  </a:cubicBezTo>
                  <a:cubicBezTo>
                    <a:pt x="67" y="73"/>
                    <a:pt x="76" y="81"/>
                    <a:pt x="81" y="90"/>
                  </a:cubicBezTo>
                  <a:cubicBezTo>
                    <a:pt x="81" y="90"/>
                    <a:pt x="81" y="90"/>
                    <a:pt x="81" y="90"/>
                  </a:cubicBezTo>
                  <a:cubicBezTo>
                    <a:pt x="77" y="94"/>
                    <a:pt x="77" y="94"/>
                    <a:pt x="77" y="94"/>
                  </a:cubicBezTo>
                  <a:cubicBezTo>
                    <a:pt x="74" y="97"/>
                    <a:pt x="70" y="98"/>
                    <a:pt x="66" y="96"/>
                  </a:cubicBezTo>
                  <a:cubicBezTo>
                    <a:pt x="52" y="90"/>
                    <a:pt x="18" y="76"/>
                    <a:pt x="13" y="66"/>
                  </a:cubicBezTo>
                  <a:cubicBezTo>
                    <a:pt x="0" y="52"/>
                    <a:pt x="19" y="22"/>
                    <a:pt x="23" y="1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6" name="Freeform 23"/>
            <p:cNvSpPr>
              <a:spLocks/>
            </p:cNvSpPr>
            <p:nvPr/>
          </p:nvSpPr>
          <p:spPr bwMode="auto">
            <a:xfrm>
              <a:off x="6740525" y="3763963"/>
              <a:ext cx="254000" cy="112712"/>
            </a:xfrm>
            <a:custGeom>
              <a:avLst/>
              <a:gdLst>
                <a:gd name="T0" fmla="*/ 4 w 73"/>
                <a:gd name="T1" fmla="*/ 0 h 32"/>
                <a:gd name="T2" fmla="*/ 0 w 73"/>
                <a:gd name="T3" fmla="*/ 22 h 32"/>
                <a:gd name="T4" fmla="*/ 69 w 73"/>
                <a:gd name="T5" fmla="*/ 32 h 32"/>
                <a:gd name="T6" fmla="*/ 73 w 73"/>
                <a:gd name="T7" fmla="*/ 13 h 32"/>
                <a:gd name="T8" fmla="*/ 4 w 73"/>
                <a:gd name="T9" fmla="*/ 0 h 32"/>
              </a:gdLst>
              <a:ahLst/>
              <a:cxnLst>
                <a:cxn ang="0">
                  <a:pos x="T0" y="T1"/>
                </a:cxn>
                <a:cxn ang="0">
                  <a:pos x="T2" y="T3"/>
                </a:cxn>
                <a:cxn ang="0">
                  <a:pos x="T4" y="T5"/>
                </a:cxn>
                <a:cxn ang="0">
                  <a:pos x="T6" y="T7"/>
                </a:cxn>
                <a:cxn ang="0">
                  <a:pos x="T8" y="T9"/>
                </a:cxn>
              </a:cxnLst>
              <a:rect l="0" t="0" r="r" b="b"/>
              <a:pathLst>
                <a:path w="73" h="32">
                  <a:moveTo>
                    <a:pt x="4" y="0"/>
                  </a:moveTo>
                  <a:cubicBezTo>
                    <a:pt x="1" y="7"/>
                    <a:pt x="0" y="15"/>
                    <a:pt x="0" y="22"/>
                  </a:cubicBezTo>
                  <a:cubicBezTo>
                    <a:pt x="23" y="24"/>
                    <a:pt x="46" y="28"/>
                    <a:pt x="69" y="32"/>
                  </a:cubicBezTo>
                  <a:cubicBezTo>
                    <a:pt x="70" y="26"/>
                    <a:pt x="72" y="20"/>
                    <a:pt x="73" y="13"/>
                  </a:cubicBezTo>
                  <a:cubicBezTo>
                    <a:pt x="50" y="13"/>
                    <a:pt x="26" y="9"/>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7" name="Freeform 24"/>
            <p:cNvSpPr>
              <a:spLocks/>
            </p:cNvSpPr>
            <p:nvPr/>
          </p:nvSpPr>
          <p:spPr bwMode="auto">
            <a:xfrm>
              <a:off x="6524625" y="2003425"/>
              <a:ext cx="149225" cy="396875"/>
            </a:xfrm>
            <a:custGeom>
              <a:avLst/>
              <a:gdLst>
                <a:gd name="T0" fmla="*/ 0 w 43"/>
                <a:gd name="T1" fmla="*/ 114 h 114"/>
                <a:gd name="T2" fmla="*/ 15 w 43"/>
                <a:gd name="T3" fmla="*/ 54 h 114"/>
                <a:gd name="T4" fmla="*/ 43 w 43"/>
                <a:gd name="T5" fmla="*/ 5 h 114"/>
                <a:gd name="T6" fmla="*/ 35 w 43"/>
                <a:gd name="T7" fmla="*/ 0 h 114"/>
                <a:gd name="T8" fmla="*/ 0 w 43"/>
                <a:gd name="T9" fmla="*/ 114 h 114"/>
              </a:gdLst>
              <a:ahLst/>
              <a:cxnLst>
                <a:cxn ang="0">
                  <a:pos x="T0" y="T1"/>
                </a:cxn>
                <a:cxn ang="0">
                  <a:pos x="T2" y="T3"/>
                </a:cxn>
                <a:cxn ang="0">
                  <a:pos x="T4" y="T5"/>
                </a:cxn>
                <a:cxn ang="0">
                  <a:pos x="T6" y="T7"/>
                </a:cxn>
                <a:cxn ang="0">
                  <a:pos x="T8" y="T9"/>
                </a:cxn>
              </a:cxnLst>
              <a:rect l="0" t="0" r="r" b="b"/>
              <a:pathLst>
                <a:path w="43" h="114">
                  <a:moveTo>
                    <a:pt x="0" y="114"/>
                  </a:moveTo>
                  <a:cubicBezTo>
                    <a:pt x="2" y="93"/>
                    <a:pt x="6" y="73"/>
                    <a:pt x="15" y="54"/>
                  </a:cubicBezTo>
                  <a:cubicBezTo>
                    <a:pt x="23" y="37"/>
                    <a:pt x="32" y="20"/>
                    <a:pt x="43" y="5"/>
                  </a:cubicBezTo>
                  <a:cubicBezTo>
                    <a:pt x="35" y="0"/>
                    <a:pt x="35" y="0"/>
                    <a:pt x="35" y="0"/>
                  </a:cubicBezTo>
                  <a:cubicBezTo>
                    <a:pt x="26" y="11"/>
                    <a:pt x="1" y="75"/>
                    <a:pt x="0"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8" name="Freeform 25"/>
            <p:cNvSpPr>
              <a:spLocks/>
            </p:cNvSpPr>
            <p:nvPr/>
          </p:nvSpPr>
          <p:spPr bwMode="auto">
            <a:xfrm>
              <a:off x="6643688" y="1881188"/>
              <a:ext cx="41275" cy="139700"/>
            </a:xfrm>
            <a:custGeom>
              <a:avLst/>
              <a:gdLst>
                <a:gd name="T0" fmla="*/ 1 w 12"/>
                <a:gd name="T1" fmla="*/ 35 h 40"/>
                <a:gd name="T2" fmla="*/ 9 w 12"/>
                <a:gd name="T3" fmla="*/ 40 h 40"/>
                <a:gd name="T4" fmla="*/ 12 w 12"/>
                <a:gd name="T5" fmla="*/ 34 h 40"/>
                <a:gd name="T6" fmla="*/ 11 w 12"/>
                <a:gd name="T7" fmla="*/ 0 h 40"/>
                <a:gd name="T8" fmla="*/ 1 w 12"/>
                <a:gd name="T9" fmla="*/ 35 h 40"/>
              </a:gdLst>
              <a:ahLst/>
              <a:cxnLst>
                <a:cxn ang="0">
                  <a:pos x="T0" y="T1"/>
                </a:cxn>
                <a:cxn ang="0">
                  <a:pos x="T2" y="T3"/>
                </a:cxn>
                <a:cxn ang="0">
                  <a:pos x="T4" y="T5"/>
                </a:cxn>
                <a:cxn ang="0">
                  <a:pos x="T6" y="T7"/>
                </a:cxn>
                <a:cxn ang="0">
                  <a:pos x="T8" y="T9"/>
                </a:cxn>
              </a:cxnLst>
              <a:rect l="0" t="0" r="r" b="b"/>
              <a:pathLst>
                <a:path w="12" h="40">
                  <a:moveTo>
                    <a:pt x="1" y="35"/>
                  </a:moveTo>
                  <a:cubicBezTo>
                    <a:pt x="9" y="40"/>
                    <a:pt x="9" y="40"/>
                    <a:pt x="9" y="40"/>
                  </a:cubicBezTo>
                  <a:cubicBezTo>
                    <a:pt x="10" y="38"/>
                    <a:pt x="11" y="36"/>
                    <a:pt x="12" y="34"/>
                  </a:cubicBezTo>
                  <a:cubicBezTo>
                    <a:pt x="11" y="0"/>
                    <a:pt x="11" y="0"/>
                    <a:pt x="11" y="0"/>
                  </a:cubicBezTo>
                  <a:cubicBezTo>
                    <a:pt x="0" y="10"/>
                    <a:pt x="1" y="24"/>
                    <a:pt x="1" y="35"/>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9" name="Freeform 26"/>
            <p:cNvSpPr>
              <a:spLocks/>
            </p:cNvSpPr>
            <p:nvPr/>
          </p:nvSpPr>
          <p:spPr bwMode="auto">
            <a:xfrm>
              <a:off x="6681788" y="1530350"/>
              <a:ext cx="385763" cy="469900"/>
            </a:xfrm>
            <a:custGeom>
              <a:avLst/>
              <a:gdLst>
                <a:gd name="T0" fmla="*/ 111 w 111"/>
                <a:gd name="T1" fmla="*/ 14 h 135"/>
                <a:gd name="T2" fmla="*/ 95 w 111"/>
                <a:gd name="T3" fmla="*/ 0 h 135"/>
                <a:gd name="T4" fmla="*/ 0 w 111"/>
                <a:gd name="T5" fmla="*/ 92 h 135"/>
                <a:gd name="T6" fmla="*/ 0 w 111"/>
                <a:gd name="T7" fmla="*/ 101 h 135"/>
                <a:gd name="T8" fmla="*/ 1 w 111"/>
                <a:gd name="T9" fmla="*/ 135 h 135"/>
                <a:gd name="T10" fmla="*/ 34 w 111"/>
                <a:gd name="T11" fmla="*/ 93 h 135"/>
                <a:gd name="T12" fmla="*/ 111 w 111"/>
                <a:gd name="T13" fmla="*/ 14 h 135"/>
              </a:gdLst>
              <a:ahLst/>
              <a:cxnLst>
                <a:cxn ang="0">
                  <a:pos x="T0" y="T1"/>
                </a:cxn>
                <a:cxn ang="0">
                  <a:pos x="T2" y="T3"/>
                </a:cxn>
                <a:cxn ang="0">
                  <a:pos x="T4" y="T5"/>
                </a:cxn>
                <a:cxn ang="0">
                  <a:pos x="T6" y="T7"/>
                </a:cxn>
                <a:cxn ang="0">
                  <a:pos x="T8" y="T9"/>
                </a:cxn>
                <a:cxn ang="0">
                  <a:pos x="T10" y="T11"/>
                </a:cxn>
                <a:cxn ang="0">
                  <a:pos x="T12" y="T13"/>
                </a:cxn>
              </a:cxnLst>
              <a:rect l="0" t="0" r="r" b="b"/>
              <a:pathLst>
                <a:path w="111" h="135">
                  <a:moveTo>
                    <a:pt x="111" y="14"/>
                  </a:moveTo>
                  <a:cubicBezTo>
                    <a:pt x="107" y="10"/>
                    <a:pt x="100" y="3"/>
                    <a:pt x="95" y="0"/>
                  </a:cubicBezTo>
                  <a:cubicBezTo>
                    <a:pt x="76" y="11"/>
                    <a:pt x="0" y="92"/>
                    <a:pt x="0" y="92"/>
                  </a:cubicBezTo>
                  <a:cubicBezTo>
                    <a:pt x="0" y="92"/>
                    <a:pt x="0" y="96"/>
                    <a:pt x="0" y="101"/>
                  </a:cubicBezTo>
                  <a:cubicBezTo>
                    <a:pt x="1" y="135"/>
                    <a:pt x="1" y="135"/>
                    <a:pt x="1" y="135"/>
                  </a:cubicBezTo>
                  <a:cubicBezTo>
                    <a:pt x="11" y="120"/>
                    <a:pt x="22" y="106"/>
                    <a:pt x="34" y="93"/>
                  </a:cubicBezTo>
                  <a:cubicBezTo>
                    <a:pt x="59" y="67"/>
                    <a:pt x="86" y="40"/>
                    <a:pt x="1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0" name="Freeform 27"/>
            <p:cNvSpPr>
              <a:spLocks/>
            </p:cNvSpPr>
            <p:nvPr/>
          </p:nvSpPr>
          <p:spPr bwMode="auto">
            <a:xfrm>
              <a:off x="6170613" y="2986088"/>
              <a:ext cx="155575" cy="227012"/>
            </a:xfrm>
            <a:custGeom>
              <a:avLst/>
              <a:gdLst>
                <a:gd name="T0" fmla="*/ 22 w 45"/>
                <a:gd name="T1" fmla="*/ 35 h 65"/>
                <a:gd name="T2" fmla="*/ 9 w 45"/>
                <a:gd name="T3" fmla="*/ 0 h 65"/>
                <a:gd name="T4" fmla="*/ 2 w 45"/>
                <a:gd name="T5" fmla="*/ 5 h 65"/>
                <a:gd name="T6" fmla="*/ 1 w 45"/>
                <a:gd name="T7" fmla="*/ 17 h 65"/>
                <a:gd name="T8" fmla="*/ 30 w 45"/>
                <a:gd name="T9" fmla="*/ 62 h 65"/>
                <a:gd name="T10" fmla="*/ 35 w 45"/>
                <a:gd name="T11" fmla="*/ 65 h 65"/>
                <a:gd name="T12" fmla="*/ 45 w 45"/>
                <a:gd name="T13" fmla="*/ 62 h 65"/>
                <a:gd name="T14" fmla="*/ 22 w 45"/>
                <a:gd name="T15" fmla="*/ 3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5">
                  <a:moveTo>
                    <a:pt x="22" y="35"/>
                  </a:moveTo>
                  <a:cubicBezTo>
                    <a:pt x="15" y="24"/>
                    <a:pt x="10" y="12"/>
                    <a:pt x="9" y="0"/>
                  </a:cubicBezTo>
                  <a:cubicBezTo>
                    <a:pt x="6" y="1"/>
                    <a:pt x="3" y="3"/>
                    <a:pt x="2" y="5"/>
                  </a:cubicBezTo>
                  <a:cubicBezTo>
                    <a:pt x="0" y="9"/>
                    <a:pt x="0" y="13"/>
                    <a:pt x="1" y="17"/>
                  </a:cubicBezTo>
                  <a:cubicBezTo>
                    <a:pt x="5" y="35"/>
                    <a:pt x="16" y="51"/>
                    <a:pt x="30" y="62"/>
                  </a:cubicBezTo>
                  <a:cubicBezTo>
                    <a:pt x="32" y="63"/>
                    <a:pt x="34" y="64"/>
                    <a:pt x="35" y="65"/>
                  </a:cubicBezTo>
                  <a:cubicBezTo>
                    <a:pt x="39" y="65"/>
                    <a:pt x="42" y="64"/>
                    <a:pt x="45" y="62"/>
                  </a:cubicBezTo>
                  <a:cubicBezTo>
                    <a:pt x="37" y="54"/>
                    <a:pt x="28" y="45"/>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1" name="Freeform 28"/>
            <p:cNvSpPr>
              <a:spLocks/>
            </p:cNvSpPr>
            <p:nvPr/>
          </p:nvSpPr>
          <p:spPr bwMode="auto">
            <a:xfrm>
              <a:off x="6197600" y="2801938"/>
              <a:ext cx="338138" cy="420687"/>
            </a:xfrm>
            <a:custGeom>
              <a:avLst/>
              <a:gdLst>
                <a:gd name="T0" fmla="*/ 93 w 97"/>
                <a:gd name="T1" fmla="*/ 21 h 121"/>
                <a:gd name="T2" fmla="*/ 92 w 97"/>
                <a:gd name="T3" fmla="*/ 0 h 121"/>
                <a:gd name="T4" fmla="*/ 1 w 97"/>
                <a:gd name="T5" fmla="*/ 47 h 121"/>
                <a:gd name="T6" fmla="*/ 14 w 97"/>
                <a:gd name="T7" fmla="*/ 88 h 121"/>
                <a:gd name="T8" fmla="*/ 44 w 97"/>
                <a:gd name="T9" fmla="*/ 121 h 121"/>
                <a:gd name="T10" fmla="*/ 97 w 97"/>
                <a:gd name="T11" fmla="*/ 99 h 121"/>
                <a:gd name="T12" fmla="*/ 93 w 97"/>
                <a:gd name="T13" fmla="*/ 21 h 121"/>
              </a:gdLst>
              <a:ahLst/>
              <a:cxnLst>
                <a:cxn ang="0">
                  <a:pos x="T0" y="T1"/>
                </a:cxn>
                <a:cxn ang="0">
                  <a:pos x="T2" y="T3"/>
                </a:cxn>
                <a:cxn ang="0">
                  <a:pos x="T4" y="T5"/>
                </a:cxn>
                <a:cxn ang="0">
                  <a:pos x="T6" y="T7"/>
                </a:cxn>
                <a:cxn ang="0">
                  <a:pos x="T8" y="T9"/>
                </a:cxn>
                <a:cxn ang="0">
                  <a:pos x="T10" y="T11"/>
                </a:cxn>
                <a:cxn ang="0">
                  <a:pos x="T12" y="T13"/>
                </a:cxn>
              </a:cxnLst>
              <a:rect l="0" t="0" r="r" b="b"/>
              <a:pathLst>
                <a:path w="97" h="121">
                  <a:moveTo>
                    <a:pt x="93" y="21"/>
                  </a:moveTo>
                  <a:cubicBezTo>
                    <a:pt x="93" y="14"/>
                    <a:pt x="92" y="7"/>
                    <a:pt x="92" y="0"/>
                  </a:cubicBezTo>
                  <a:cubicBezTo>
                    <a:pt x="63" y="17"/>
                    <a:pt x="29" y="27"/>
                    <a:pt x="1" y="47"/>
                  </a:cubicBezTo>
                  <a:cubicBezTo>
                    <a:pt x="0" y="61"/>
                    <a:pt x="6" y="75"/>
                    <a:pt x="14" y="88"/>
                  </a:cubicBezTo>
                  <a:cubicBezTo>
                    <a:pt x="22" y="100"/>
                    <a:pt x="33" y="111"/>
                    <a:pt x="44" y="121"/>
                  </a:cubicBezTo>
                  <a:cubicBezTo>
                    <a:pt x="62" y="114"/>
                    <a:pt x="79" y="106"/>
                    <a:pt x="97" y="99"/>
                  </a:cubicBezTo>
                  <a:cubicBezTo>
                    <a:pt x="97" y="73"/>
                    <a:pt x="95" y="47"/>
                    <a:pt x="93" y="21"/>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2" name="Freeform 29"/>
            <p:cNvSpPr>
              <a:spLocks/>
            </p:cNvSpPr>
            <p:nvPr/>
          </p:nvSpPr>
          <p:spPr bwMode="auto">
            <a:xfrm>
              <a:off x="5694363" y="2979738"/>
              <a:ext cx="555625" cy="423862"/>
            </a:xfrm>
            <a:custGeom>
              <a:avLst/>
              <a:gdLst>
                <a:gd name="T0" fmla="*/ 138 w 160"/>
                <a:gd name="T1" fmla="*/ 19 h 122"/>
                <a:gd name="T2" fmla="*/ 138 w 160"/>
                <a:gd name="T3" fmla="*/ 11 h 122"/>
                <a:gd name="T4" fmla="*/ 117 w 160"/>
                <a:gd name="T5" fmla="*/ 15 h 122"/>
                <a:gd name="T6" fmla="*/ 93 w 160"/>
                <a:gd name="T7" fmla="*/ 10 h 122"/>
                <a:gd name="T8" fmla="*/ 57 w 160"/>
                <a:gd name="T9" fmla="*/ 3 h 122"/>
                <a:gd name="T10" fmla="*/ 29 w 160"/>
                <a:gd name="T11" fmla="*/ 3 h 122"/>
                <a:gd name="T12" fmla="*/ 20 w 160"/>
                <a:gd name="T13" fmla="*/ 2 h 122"/>
                <a:gd name="T14" fmla="*/ 19 w 160"/>
                <a:gd name="T15" fmla="*/ 8 h 122"/>
                <a:gd name="T16" fmla="*/ 23 w 160"/>
                <a:gd name="T17" fmla="*/ 13 h 122"/>
                <a:gd name="T18" fmla="*/ 48 w 160"/>
                <a:gd name="T19" fmla="*/ 21 h 122"/>
                <a:gd name="T20" fmla="*/ 58 w 160"/>
                <a:gd name="T21" fmla="*/ 21 h 122"/>
                <a:gd name="T22" fmla="*/ 64 w 160"/>
                <a:gd name="T23" fmla="*/ 27 h 122"/>
                <a:gd name="T24" fmla="*/ 62 w 160"/>
                <a:gd name="T25" fmla="*/ 34 h 122"/>
                <a:gd name="T26" fmla="*/ 26 w 160"/>
                <a:gd name="T27" fmla="*/ 52 h 122"/>
                <a:gd name="T28" fmla="*/ 8 w 160"/>
                <a:gd name="T29" fmla="*/ 59 h 122"/>
                <a:gd name="T30" fmla="*/ 2 w 160"/>
                <a:gd name="T31" fmla="*/ 64 h 122"/>
                <a:gd name="T32" fmla="*/ 1 w 160"/>
                <a:gd name="T33" fmla="*/ 71 h 122"/>
                <a:gd name="T34" fmla="*/ 9 w 160"/>
                <a:gd name="T35" fmla="*/ 75 h 122"/>
                <a:gd name="T36" fmla="*/ 18 w 160"/>
                <a:gd name="T37" fmla="*/ 71 h 122"/>
                <a:gd name="T38" fmla="*/ 49 w 160"/>
                <a:gd name="T39" fmla="*/ 62 h 122"/>
                <a:gd name="T40" fmla="*/ 50 w 160"/>
                <a:gd name="T41" fmla="*/ 67 h 122"/>
                <a:gd name="T42" fmla="*/ 44 w 160"/>
                <a:gd name="T43" fmla="*/ 69 h 122"/>
                <a:gd name="T44" fmla="*/ 7 w 160"/>
                <a:gd name="T45" fmla="*/ 86 h 122"/>
                <a:gd name="T46" fmla="*/ 2 w 160"/>
                <a:gd name="T47" fmla="*/ 90 h 122"/>
                <a:gd name="T48" fmla="*/ 1 w 160"/>
                <a:gd name="T49" fmla="*/ 97 h 122"/>
                <a:gd name="T50" fmla="*/ 7 w 160"/>
                <a:gd name="T51" fmla="*/ 100 h 122"/>
                <a:gd name="T52" fmla="*/ 14 w 160"/>
                <a:gd name="T53" fmla="*/ 98 h 122"/>
                <a:gd name="T54" fmla="*/ 58 w 160"/>
                <a:gd name="T55" fmla="*/ 84 h 122"/>
                <a:gd name="T56" fmla="*/ 51 w 160"/>
                <a:gd name="T57" fmla="*/ 87 h 122"/>
                <a:gd name="T58" fmla="*/ 23 w 160"/>
                <a:gd name="T59" fmla="*/ 97 h 122"/>
                <a:gd name="T60" fmla="*/ 17 w 160"/>
                <a:gd name="T61" fmla="*/ 101 h 122"/>
                <a:gd name="T62" fmla="*/ 16 w 160"/>
                <a:gd name="T63" fmla="*/ 109 h 122"/>
                <a:gd name="T64" fmla="*/ 23 w 160"/>
                <a:gd name="T65" fmla="*/ 111 h 122"/>
                <a:gd name="T66" fmla="*/ 30 w 160"/>
                <a:gd name="T67" fmla="*/ 109 h 122"/>
                <a:gd name="T68" fmla="*/ 68 w 160"/>
                <a:gd name="T69" fmla="*/ 94 h 122"/>
                <a:gd name="T70" fmla="*/ 73 w 160"/>
                <a:gd name="T71" fmla="*/ 94 h 122"/>
                <a:gd name="T72" fmla="*/ 70 w 160"/>
                <a:gd name="T73" fmla="*/ 100 h 122"/>
                <a:gd name="T74" fmla="*/ 45 w 160"/>
                <a:gd name="T75" fmla="*/ 111 h 122"/>
                <a:gd name="T76" fmla="*/ 40 w 160"/>
                <a:gd name="T77" fmla="*/ 114 h 122"/>
                <a:gd name="T78" fmla="*/ 39 w 160"/>
                <a:gd name="T79" fmla="*/ 120 h 122"/>
                <a:gd name="T80" fmla="*/ 47 w 160"/>
                <a:gd name="T81" fmla="*/ 121 h 122"/>
                <a:gd name="T82" fmla="*/ 70 w 160"/>
                <a:gd name="T83" fmla="*/ 114 h 122"/>
                <a:gd name="T84" fmla="*/ 160 w 160"/>
                <a:gd name="T85" fmla="*/ 57 h 122"/>
                <a:gd name="T86" fmla="*/ 138 w 160"/>
                <a:gd name="T8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22">
                  <a:moveTo>
                    <a:pt x="138" y="19"/>
                  </a:moveTo>
                  <a:cubicBezTo>
                    <a:pt x="137" y="16"/>
                    <a:pt x="137" y="13"/>
                    <a:pt x="138" y="11"/>
                  </a:cubicBezTo>
                  <a:cubicBezTo>
                    <a:pt x="131" y="14"/>
                    <a:pt x="124" y="15"/>
                    <a:pt x="117" y="15"/>
                  </a:cubicBezTo>
                  <a:cubicBezTo>
                    <a:pt x="109" y="14"/>
                    <a:pt x="101" y="12"/>
                    <a:pt x="93" y="10"/>
                  </a:cubicBezTo>
                  <a:cubicBezTo>
                    <a:pt x="81" y="6"/>
                    <a:pt x="69" y="2"/>
                    <a:pt x="57" y="3"/>
                  </a:cubicBezTo>
                  <a:cubicBezTo>
                    <a:pt x="48" y="4"/>
                    <a:pt x="38" y="7"/>
                    <a:pt x="29" y="3"/>
                  </a:cubicBezTo>
                  <a:cubicBezTo>
                    <a:pt x="26" y="2"/>
                    <a:pt x="23" y="0"/>
                    <a:pt x="20" y="2"/>
                  </a:cubicBezTo>
                  <a:cubicBezTo>
                    <a:pt x="18" y="3"/>
                    <a:pt x="18" y="6"/>
                    <a:pt x="19" y="8"/>
                  </a:cubicBezTo>
                  <a:cubicBezTo>
                    <a:pt x="20" y="10"/>
                    <a:pt x="21" y="12"/>
                    <a:pt x="23" y="13"/>
                  </a:cubicBezTo>
                  <a:cubicBezTo>
                    <a:pt x="30" y="18"/>
                    <a:pt x="39" y="21"/>
                    <a:pt x="48" y="21"/>
                  </a:cubicBezTo>
                  <a:cubicBezTo>
                    <a:pt x="51" y="21"/>
                    <a:pt x="55" y="21"/>
                    <a:pt x="58" y="21"/>
                  </a:cubicBezTo>
                  <a:cubicBezTo>
                    <a:pt x="61" y="22"/>
                    <a:pt x="64" y="24"/>
                    <a:pt x="64" y="27"/>
                  </a:cubicBezTo>
                  <a:cubicBezTo>
                    <a:pt x="65" y="30"/>
                    <a:pt x="63" y="32"/>
                    <a:pt x="62" y="34"/>
                  </a:cubicBezTo>
                  <a:cubicBezTo>
                    <a:pt x="54" y="45"/>
                    <a:pt x="38" y="49"/>
                    <a:pt x="26" y="52"/>
                  </a:cubicBezTo>
                  <a:cubicBezTo>
                    <a:pt x="20" y="54"/>
                    <a:pt x="14" y="56"/>
                    <a:pt x="8" y="59"/>
                  </a:cubicBezTo>
                  <a:cubicBezTo>
                    <a:pt x="6" y="60"/>
                    <a:pt x="4" y="62"/>
                    <a:pt x="2" y="64"/>
                  </a:cubicBezTo>
                  <a:cubicBezTo>
                    <a:pt x="1" y="66"/>
                    <a:pt x="0" y="68"/>
                    <a:pt x="1" y="71"/>
                  </a:cubicBezTo>
                  <a:cubicBezTo>
                    <a:pt x="2" y="74"/>
                    <a:pt x="6" y="75"/>
                    <a:pt x="9" y="75"/>
                  </a:cubicBezTo>
                  <a:cubicBezTo>
                    <a:pt x="12" y="74"/>
                    <a:pt x="15" y="73"/>
                    <a:pt x="18" y="71"/>
                  </a:cubicBezTo>
                  <a:cubicBezTo>
                    <a:pt x="28" y="67"/>
                    <a:pt x="38" y="63"/>
                    <a:pt x="49" y="62"/>
                  </a:cubicBezTo>
                  <a:cubicBezTo>
                    <a:pt x="51" y="62"/>
                    <a:pt x="53" y="66"/>
                    <a:pt x="50" y="67"/>
                  </a:cubicBezTo>
                  <a:cubicBezTo>
                    <a:pt x="48" y="68"/>
                    <a:pt x="46" y="69"/>
                    <a:pt x="44" y="69"/>
                  </a:cubicBezTo>
                  <a:cubicBezTo>
                    <a:pt x="31" y="73"/>
                    <a:pt x="18" y="78"/>
                    <a:pt x="7" y="86"/>
                  </a:cubicBezTo>
                  <a:cubicBezTo>
                    <a:pt x="5" y="87"/>
                    <a:pt x="3" y="89"/>
                    <a:pt x="2" y="90"/>
                  </a:cubicBezTo>
                  <a:cubicBezTo>
                    <a:pt x="0" y="92"/>
                    <a:pt x="0" y="95"/>
                    <a:pt x="1" y="97"/>
                  </a:cubicBezTo>
                  <a:cubicBezTo>
                    <a:pt x="2" y="99"/>
                    <a:pt x="5" y="100"/>
                    <a:pt x="7" y="100"/>
                  </a:cubicBezTo>
                  <a:cubicBezTo>
                    <a:pt x="10" y="100"/>
                    <a:pt x="12" y="99"/>
                    <a:pt x="14" y="98"/>
                  </a:cubicBezTo>
                  <a:cubicBezTo>
                    <a:pt x="30" y="91"/>
                    <a:pt x="57" y="77"/>
                    <a:pt x="58" y="84"/>
                  </a:cubicBezTo>
                  <a:cubicBezTo>
                    <a:pt x="58" y="85"/>
                    <a:pt x="53" y="86"/>
                    <a:pt x="51" y="87"/>
                  </a:cubicBezTo>
                  <a:cubicBezTo>
                    <a:pt x="41" y="89"/>
                    <a:pt x="32" y="92"/>
                    <a:pt x="23" y="97"/>
                  </a:cubicBezTo>
                  <a:cubicBezTo>
                    <a:pt x="20" y="98"/>
                    <a:pt x="18" y="99"/>
                    <a:pt x="17" y="101"/>
                  </a:cubicBezTo>
                  <a:cubicBezTo>
                    <a:pt x="15" y="104"/>
                    <a:pt x="14" y="106"/>
                    <a:pt x="16" y="109"/>
                  </a:cubicBezTo>
                  <a:cubicBezTo>
                    <a:pt x="17" y="111"/>
                    <a:pt x="20" y="112"/>
                    <a:pt x="23" y="111"/>
                  </a:cubicBezTo>
                  <a:cubicBezTo>
                    <a:pt x="25" y="111"/>
                    <a:pt x="27" y="110"/>
                    <a:pt x="30" y="109"/>
                  </a:cubicBezTo>
                  <a:cubicBezTo>
                    <a:pt x="42" y="103"/>
                    <a:pt x="55" y="98"/>
                    <a:pt x="68" y="94"/>
                  </a:cubicBezTo>
                  <a:cubicBezTo>
                    <a:pt x="70" y="93"/>
                    <a:pt x="72" y="93"/>
                    <a:pt x="73" y="94"/>
                  </a:cubicBezTo>
                  <a:cubicBezTo>
                    <a:pt x="75" y="96"/>
                    <a:pt x="72" y="99"/>
                    <a:pt x="70" y="100"/>
                  </a:cubicBezTo>
                  <a:cubicBezTo>
                    <a:pt x="61" y="103"/>
                    <a:pt x="53" y="107"/>
                    <a:pt x="45" y="111"/>
                  </a:cubicBezTo>
                  <a:cubicBezTo>
                    <a:pt x="43" y="111"/>
                    <a:pt x="41" y="112"/>
                    <a:pt x="40" y="114"/>
                  </a:cubicBezTo>
                  <a:cubicBezTo>
                    <a:pt x="39" y="115"/>
                    <a:pt x="38" y="118"/>
                    <a:pt x="39" y="120"/>
                  </a:cubicBezTo>
                  <a:cubicBezTo>
                    <a:pt x="41" y="122"/>
                    <a:pt x="45" y="122"/>
                    <a:pt x="47" y="121"/>
                  </a:cubicBezTo>
                  <a:cubicBezTo>
                    <a:pt x="55" y="119"/>
                    <a:pt x="63" y="117"/>
                    <a:pt x="70" y="114"/>
                  </a:cubicBezTo>
                  <a:cubicBezTo>
                    <a:pt x="104" y="102"/>
                    <a:pt x="132" y="79"/>
                    <a:pt x="160" y="57"/>
                  </a:cubicBezTo>
                  <a:cubicBezTo>
                    <a:pt x="149" y="47"/>
                    <a:pt x="141" y="34"/>
                    <a:pt x="138" y="1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3" name="Freeform 30"/>
            <p:cNvSpPr>
              <a:spLocks/>
            </p:cNvSpPr>
            <p:nvPr/>
          </p:nvSpPr>
          <p:spPr bwMode="auto">
            <a:xfrm>
              <a:off x="6416675" y="895350"/>
              <a:ext cx="595313" cy="909637"/>
            </a:xfrm>
            <a:custGeom>
              <a:avLst/>
              <a:gdLst>
                <a:gd name="T0" fmla="*/ 170 w 171"/>
                <a:gd name="T1" fmla="*/ 184 h 262"/>
                <a:gd name="T2" fmla="*/ 166 w 171"/>
                <a:gd name="T3" fmla="*/ 111 h 262"/>
                <a:gd name="T4" fmla="*/ 164 w 171"/>
                <a:gd name="T5" fmla="*/ 55 h 262"/>
                <a:gd name="T6" fmla="*/ 140 w 171"/>
                <a:gd name="T7" fmla="*/ 25 h 262"/>
                <a:gd name="T8" fmla="*/ 87 w 171"/>
                <a:gd name="T9" fmla="*/ 3 h 262"/>
                <a:gd name="T10" fmla="*/ 20 w 171"/>
                <a:gd name="T11" fmla="*/ 23 h 262"/>
                <a:gd name="T12" fmla="*/ 8 w 171"/>
                <a:gd name="T13" fmla="*/ 36 h 262"/>
                <a:gd name="T14" fmla="*/ 5 w 171"/>
                <a:gd name="T15" fmla="*/ 49 h 262"/>
                <a:gd name="T16" fmla="*/ 6 w 171"/>
                <a:gd name="T17" fmla="*/ 55 h 262"/>
                <a:gd name="T18" fmla="*/ 4 w 171"/>
                <a:gd name="T19" fmla="*/ 61 h 262"/>
                <a:gd name="T20" fmla="*/ 2 w 171"/>
                <a:gd name="T21" fmla="*/ 89 h 262"/>
                <a:gd name="T22" fmla="*/ 8 w 171"/>
                <a:gd name="T23" fmla="*/ 106 h 262"/>
                <a:gd name="T24" fmla="*/ 7 w 171"/>
                <a:gd name="T25" fmla="*/ 129 h 262"/>
                <a:gd name="T26" fmla="*/ 6 w 171"/>
                <a:gd name="T27" fmla="*/ 141 h 262"/>
                <a:gd name="T28" fmla="*/ 12 w 171"/>
                <a:gd name="T29" fmla="*/ 153 h 262"/>
                <a:gd name="T30" fmla="*/ 28 w 171"/>
                <a:gd name="T31" fmla="*/ 197 h 262"/>
                <a:gd name="T32" fmla="*/ 35 w 171"/>
                <a:gd name="T33" fmla="*/ 214 h 262"/>
                <a:gd name="T34" fmla="*/ 49 w 171"/>
                <a:gd name="T35" fmla="*/ 218 h 262"/>
                <a:gd name="T36" fmla="*/ 65 w 171"/>
                <a:gd name="T37" fmla="*/ 216 h 262"/>
                <a:gd name="T38" fmla="*/ 88 w 171"/>
                <a:gd name="T39" fmla="*/ 262 h 262"/>
                <a:gd name="T40" fmla="*/ 170 w 171"/>
                <a:gd name="T41" fmla="*/ 18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262">
                  <a:moveTo>
                    <a:pt x="170" y="184"/>
                  </a:moveTo>
                  <a:cubicBezTo>
                    <a:pt x="165" y="160"/>
                    <a:pt x="164" y="135"/>
                    <a:pt x="166" y="111"/>
                  </a:cubicBezTo>
                  <a:cubicBezTo>
                    <a:pt x="167" y="92"/>
                    <a:pt x="171" y="72"/>
                    <a:pt x="164" y="55"/>
                  </a:cubicBezTo>
                  <a:cubicBezTo>
                    <a:pt x="159" y="43"/>
                    <a:pt x="150" y="33"/>
                    <a:pt x="140" y="25"/>
                  </a:cubicBezTo>
                  <a:cubicBezTo>
                    <a:pt x="124" y="14"/>
                    <a:pt x="106" y="5"/>
                    <a:pt x="87" y="3"/>
                  </a:cubicBezTo>
                  <a:cubicBezTo>
                    <a:pt x="63" y="0"/>
                    <a:pt x="39" y="8"/>
                    <a:pt x="20" y="23"/>
                  </a:cubicBezTo>
                  <a:cubicBezTo>
                    <a:pt x="15" y="27"/>
                    <a:pt x="11" y="31"/>
                    <a:pt x="8" y="36"/>
                  </a:cubicBezTo>
                  <a:cubicBezTo>
                    <a:pt x="6" y="40"/>
                    <a:pt x="5" y="45"/>
                    <a:pt x="5" y="49"/>
                  </a:cubicBezTo>
                  <a:cubicBezTo>
                    <a:pt x="5" y="51"/>
                    <a:pt x="6" y="53"/>
                    <a:pt x="6" y="55"/>
                  </a:cubicBezTo>
                  <a:cubicBezTo>
                    <a:pt x="6" y="57"/>
                    <a:pt x="4" y="59"/>
                    <a:pt x="4" y="61"/>
                  </a:cubicBezTo>
                  <a:cubicBezTo>
                    <a:pt x="1" y="70"/>
                    <a:pt x="0" y="80"/>
                    <a:pt x="2" y="89"/>
                  </a:cubicBezTo>
                  <a:cubicBezTo>
                    <a:pt x="3" y="95"/>
                    <a:pt x="6" y="100"/>
                    <a:pt x="8" y="106"/>
                  </a:cubicBezTo>
                  <a:cubicBezTo>
                    <a:pt x="9" y="113"/>
                    <a:pt x="8" y="121"/>
                    <a:pt x="7" y="129"/>
                  </a:cubicBezTo>
                  <a:cubicBezTo>
                    <a:pt x="6" y="133"/>
                    <a:pt x="5" y="137"/>
                    <a:pt x="6" y="141"/>
                  </a:cubicBezTo>
                  <a:cubicBezTo>
                    <a:pt x="7" y="145"/>
                    <a:pt x="9" y="149"/>
                    <a:pt x="12" y="153"/>
                  </a:cubicBezTo>
                  <a:cubicBezTo>
                    <a:pt x="20" y="166"/>
                    <a:pt x="24" y="182"/>
                    <a:pt x="28" y="197"/>
                  </a:cubicBezTo>
                  <a:cubicBezTo>
                    <a:pt x="29" y="203"/>
                    <a:pt x="31" y="209"/>
                    <a:pt x="35" y="214"/>
                  </a:cubicBezTo>
                  <a:cubicBezTo>
                    <a:pt x="39" y="217"/>
                    <a:pt x="44" y="218"/>
                    <a:pt x="49" y="218"/>
                  </a:cubicBezTo>
                  <a:cubicBezTo>
                    <a:pt x="55" y="219"/>
                    <a:pt x="60" y="218"/>
                    <a:pt x="65" y="216"/>
                  </a:cubicBezTo>
                  <a:cubicBezTo>
                    <a:pt x="73" y="231"/>
                    <a:pt x="81" y="247"/>
                    <a:pt x="88" y="262"/>
                  </a:cubicBezTo>
                  <a:cubicBezTo>
                    <a:pt x="109" y="240"/>
                    <a:pt x="155" y="194"/>
                    <a:pt x="170" y="18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4" name="Freeform 31"/>
            <p:cNvSpPr>
              <a:spLocks/>
            </p:cNvSpPr>
            <p:nvPr/>
          </p:nvSpPr>
          <p:spPr bwMode="auto">
            <a:xfrm>
              <a:off x="6396038" y="811213"/>
              <a:ext cx="712788" cy="633412"/>
            </a:xfrm>
            <a:custGeom>
              <a:avLst/>
              <a:gdLst>
                <a:gd name="T0" fmla="*/ 172 w 205"/>
                <a:gd name="T1" fmla="*/ 182 h 182"/>
                <a:gd name="T2" fmla="*/ 116 w 205"/>
                <a:gd name="T3" fmla="*/ 176 h 182"/>
                <a:gd name="T4" fmla="*/ 99 w 205"/>
                <a:gd name="T5" fmla="*/ 174 h 182"/>
                <a:gd name="T6" fmla="*/ 89 w 205"/>
                <a:gd name="T7" fmla="*/ 159 h 182"/>
                <a:gd name="T8" fmla="*/ 72 w 205"/>
                <a:gd name="T9" fmla="*/ 127 h 182"/>
                <a:gd name="T10" fmla="*/ 64 w 205"/>
                <a:gd name="T11" fmla="*/ 119 h 182"/>
                <a:gd name="T12" fmla="*/ 54 w 205"/>
                <a:gd name="T13" fmla="*/ 119 h 182"/>
                <a:gd name="T14" fmla="*/ 49 w 205"/>
                <a:gd name="T15" fmla="*/ 134 h 182"/>
                <a:gd name="T16" fmla="*/ 44 w 205"/>
                <a:gd name="T17" fmla="*/ 149 h 182"/>
                <a:gd name="T18" fmla="*/ 33 w 205"/>
                <a:gd name="T19" fmla="*/ 144 h 182"/>
                <a:gd name="T20" fmla="*/ 32 w 205"/>
                <a:gd name="T21" fmla="*/ 132 h 182"/>
                <a:gd name="T22" fmla="*/ 33 w 205"/>
                <a:gd name="T23" fmla="*/ 119 h 182"/>
                <a:gd name="T24" fmla="*/ 22 w 205"/>
                <a:gd name="T25" fmla="*/ 98 h 182"/>
                <a:gd name="T26" fmla="*/ 21 w 205"/>
                <a:gd name="T27" fmla="*/ 61 h 182"/>
                <a:gd name="T28" fmla="*/ 12 w 205"/>
                <a:gd name="T29" fmla="*/ 66 h 182"/>
                <a:gd name="T30" fmla="*/ 3 w 205"/>
                <a:gd name="T31" fmla="*/ 63 h 182"/>
                <a:gd name="T32" fmla="*/ 3 w 205"/>
                <a:gd name="T33" fmla="*/ 51 h 182"/>
                <a:gd name="T34" fmla="*/ 22 w 205"/>
                <a:gd name="T35" fmla="*/ 32 h 182"/>
                <a:gd name="T36" fmla="*/ 103 w 205"/>
                <a:gd name="T37" fmla="*/ 0 h 182"/>
                <a:gd name="T38" fmla="*/ 180 w 205"/>
                <a:gd name="T39" fmla="*/ 37 h 182"/>
                <a:gd name="T40" fmla="*/ 198 w 205"/>
                <a:gd name="T41" fmla="*/ 121 h 182"/>
                <a:gd name="T42" fmla="*/ 172 w 205"/>
                <a:gd name="T4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5" h="182">
                  <a:moveTo>
                    <a:pt x="172" y="182"/>
                  </a:moveTo>
                  <a:cubicBezTo>
                    <a:pt x="152" y="175"/>
                    <a:pt x="137" y="173"/>
                    <a:pt x="116" y="176"/>
                  </a:cubicBezTo>
                  <a:cubicBezTo>
                    <a:pt x="110" y="176"/>
                    <a:pt x="104" y="177"/>
                    <a:pt x="99" y="174"/>
                  </a:cubicBezTo>
                  <a:cubicBezTo>
                    <a:pt x="94" y="171"/>
                    <a:pt x="91" y="165"/>
                    <a:pt x="89" y="159"/>
                  </a:cubicBezTo>
                  <a:cubicBezTo>
                    <a:pt x="84" y="148"/>
                    <a:pt x="79" y="137"/>
                    <a:pt x="72" y="127"/>
                  </a:cubicBezTo>
                  <a:cubicBezTo>
                    <a:pt x="69" y="124"/>
                    <a:pt x="67" y="121"/>
                    <a:pt x="64" y="119"/>
                  </a:cubicBezTo>
                  <a:cubicBezTo>
                    <a:pt x="61" y="117"/>
                    <a:pt x="57" y="117"/>
                    <a:pt x="54" y="119"/>
                  </a:cubicBezTo>
                  <a:cubicBezTo>
                    <a:pt x="49" y="122"/>
                    <a:pt x="49" y="129"/>
                    <a:pt x="49" y="134"/>
                  </a:cubicBezTo>
                  <a:cubicBezTo>
                    <a:pt x="50" y="140"/>
                    <a:pt x="49" y="148"/>
                    <a:pt x="44" y="149"/>
                  </a:cubicBezTo>
                  <a:cubicBezTo>
                    <a:pt x="40" y="151"/>
                    <a:pt x="35" y="148"/>
                    <a:pt x="33" y="144"/>
                  </a:cubicBezTo>
                  <a:cubicBezTo>
                    <a:pt x="31" y="140"/>
                    <a:pt x="31" y="136"/>
                    <a:pt x="32" y="132"/>
                  </a:cubicBezTo>
                  <a:cubicBezTo>
                    <a:pt x="32" y="128"/>
                    <a:pt x="33" y="123"/>
                    <a:pt x="33" y="119"/>
                  </a:cubicBezTo>
                  <a:cubicBezTo>
                    <a:pt x="31" y="111"/>
                    <a:pt x="26" y="105"/>
                    <a:pt x="22" y="98"/>
                  </a:cubicBezTo>
                  <a:cubicBezTo>
                    <a:pt x="17" y="87"/>
                    <a:pt x="19" y="74"/>
                    <a:pt x="21" y="61"/>
                  </a:cubicBezTo>
                  <a:cubicBezTo>
                    <a:pt x="18" y="63"/>
                    <a:pt x="15" y="65"/>
                    <a:pt x="12" y="66"/>
                  </a:cubicBezTo>
                  <a:cubicBezTo>
                    <a:pt x="9" y="67"/>
                    <a:pt x="5" y="66"/>
                    <a:pt x="3" y="63"/>
                  </a:cubicBezTo>
                  <a:cubicBezTo>
                    <a:pt x="0" y="60"/>
                    <a:pt x="1" y="55"/>
                    <a:pt x="3" y="51"/>
                  </a:cubicBezTo>
                  <a:cubicBezTo>
                    <a:pt x="7" y="44"/>
                    <a:pt x="14" y="38"/>
                    <a:pt x="22" y="32"/>
                  </a:cubicBezTo>
                  <a:cubicBezTo>
                    <a:pt x="46" y="15"/>
                    <a:pt x="73" y="1"/>
                    <a:pt x="103" y="0"/>
                  </a:cubicBezTo>
                  <a:cubicBezTo>
                    <a:pt x="133" y="0"/>
                    <a:pt x="162" y="14"/>
                    <a:pt x="180" y="37"/>
                  </a:cubicBezTo>
                  <a:cubicBezTo>
                    <a:pt x="199" y="61"/>
                    <a:pt x="205" y="93"/>
                    <a:pt x="198" y="121"/>
                  </a:cubicBezTo>
                  <a:cubicBezTo>
                    <a:pt x="192" y="142"/>
                    <a:pt x="174" y="160"/>
                    <a:pt x="172" y="182"/>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75" name="Group 274"/>
          <p:cNvGrpSpPr/>
          <p:nvPr/>
        </p:nvGrpSpPr>
        <p:grpSpPr>
          <a:xfrm>
            <a:off x="5337183" y="2698986"/>
            <a:ext cx="374518" cy="798463"/>
            <a:chOff x="1325563" y="533400"/>
            <a:chExt cx="2646362" cy="5641975"/>
          </a:xfrm>
        </p:grpSpPr>
        <p:sp>
          <p:nvSpPr>
            <p:cNvPr id="276" name="Freeform 111"/>
            <p:cNvSpPr>
              <a:spLocks/>
            </p:cNvSpPr>
            <p:nvPr/>
          </p:nvSpPr>
          <p:spPr bwMode="auto">
            <a:xfrm>
              <a:off x="2432050" y="609600"/>
              <a:ext cx="595312" cy="774700"/>
            </a:xfrm>
            <a:custGeom>
              <a:avLst/>
              <a:gdLst>
                <a:gd name="T0" fmla="*/ 159 w 161"/>
                <a:gd name="T1" fmla="*/ 64 h 210"/>
                <a:gd name="T2" fmla="*/ 149 w 161"/>
                <a:gd name="T3" fmla="*/ 27 h 210"/>
                <a:gd name="T4" fmla="*/ 106 w 161"/>
                <a:gd name="T5" fmla="*/ 4 h 210"/>
                <a:gd name="T6" fmla="*/ 30 w 161"/>
                <a:gd name="T7" fmla="*/ 29 h 210"/>
                <a:gd name="T8" fmla="*/ 3 w 161"/>
                <a:gd name="T9" fmla="*/ 105 h 210"/>
                <a:gd name="T10" fmla="*/ 9 w 161"/>
                <a:gd name="T11" fmla="*/ 146 h 210"/>
                <a:gd name="T12" fmla="*/ 1 w 161"/>
                <a:gd name="T13" fmla="*/ 168 h 210"/>
                <a:gd name="T14" fmla="*/ 32 w 161"/>
                <a:gd name="T15" fmla="*/ 171 h 210"/>
                <a:gd name="T16" fmla="*/ 49 w 161"/>
                <a:gd name="T17" fmla="*/ 177 h 210"/>
                <a:gd name="T18" fmla="*/ 62 w 161"/>
                <a:gd name="T19" fmla="*/ 182 h 210"/>
                <a:gd name="T20" fmla="*/ 80 w 161"/>
                <a:gd name="T21" fmla="*/ 189 h 210"/>
                <a:gd name="T22" fmla="*/ 97 w 161"/>
                <a:gd name="T23" fmla="*/ 204 h 210"/>
                <a:gd name="T24" fmla="*/ 100 w 161"/>
                <a:gd name="T25" fmla="*/ 207 h 210"/>
                <a:gd name="T26" fmla="*/ 102 w 161"/>
                <a:gd name="T27" fmla="*/ 203 h 210"/>
                <a:gd name="T28" fmla="*/ 129 w 161"/>
                <a:gd name="T29" fmla="*/ 204 h 210"/>
                <a:gd name="T30" fmla="*/ 138 w 161"/>
                <a:gd name="T31" fmla="*/ 184 h 210"/>
                <a:gd name="T32" fmla="*/ 145 w 161"/>
                <a:gd name="T33" fmla="*/ 159 h 210"/>
                <a:gd name="T34" fmla="*/ 152 w 161"/>
                <a:gd name="T35" fmla="*/ 134 h 210"/>
                <a:gd name="T36" fmla="*/ 152 w 161"/>
                <a:gd name="T37" fmla="*/ 110 h 210"/>
                <a:gd name="T38" fmla="*/ 153 w 161"/>
                <a:gd name="T39" fmla="*/ 105 h 210"/>
                <a:gd name="T40" fmla="*/ 155 w 161"/>
                <a:gd name="T41" fmla="*/ 94 h 210"/>
                <a:gd name="T42" fmla="*/ 160 w 161"/>
                <a:gd name="T43" fmla="*/ 81 h 210"/>
                <a:gd name="T44" fmla="*/ 159 w 161"/>
                <a:gd name="T45" fmla="*/ 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 h="210">
                  <a:moveTo>
                    <a:pt x="159" y="64"/>
                  </a:moveTo>
                  <a:cubicBezTo>
                    <a:pt x="159" y="52"/>
                    <a:pt x="157" y="38"/>
                    <a:pt x="149" y="27"/>
                  </a:cubicBezTo>
                  <a:cubicBezTo>
                    <a:pt x="139" y="14"/>
                    <a:pt x="123" y="6"/>
                    <a:pt x="106" y="4"/>
                  </a:cubicBezTo>
                  <a:cubicBezTo>
                    <a:pt x="79" y="0"/>
                    <a:pt x="50" y="10"/>
                    <a:pt x="30" y="29"/>
                  </a:cubicBezTo>
                  <a:cubicBezTo>
                    <a:pt x="10" y="49"/>
                    <a:pt x="0" y="78"/>
                    <a:pt x="3" y="105"/>
                  </a:cubicBezTo>
                  <a:cubicBezTo>
                    <a:pt x="4" y="119"/>
                    <a:pt x="9" y="132"/>
                    <a:pt x="9" y="146"/>
                  </a:cubicBezTo>
                  <a:cubicBezTo>
                    <a:pt x="8" y="154"/>
                    <a:pt x="6" y="162"/>
                    <a:pt x="1" y="168"/>
                  </a:cubicBezTo>
                  <a:cubicBezTo>
                    <a:pt x="11" y="168"/>
                    <a:pt x="22" y="169"/>
                    <a:pt x="32" y="171"/>
                  </a:cubicBezTo>
                  <a:cubicBezTo>
                    <a:pt x="38" y="173"/>
                    <a:pt x="44" y="175"/>
                    <a:pt x="49" y="177"/>
                  </a:cubicBezTo>
                  <a:cubicBezTo>
                    <a:pt x="54" y="179"/>
                    <a:pt x="58" y="180"/>
                    <a:pt x="62" y="182"/>
                  </a:cubicBezTo>
                  <a:cubicBezTo>
                    <a:pt x="68" y="184"/>
                    <a:pt x="74" y="186"/>
                    <a:pt x="80" y="189"/>
                  </a:cubicBezTo>
                  <a:cubicBezTo>
                    <a:pt x="86" y="193"/>
                    <a:pt x="92" y="198"/>
                    <a:pt x="97" y="204"/>
                  </a:cubicBezTo>
                  <a:cubicBezTo>
                    <a:pt x="98" y="205"/>
                    <a:pt x="99" y="206"/>
                    <a:pt x="100" y="207"/>
                  </a:cubicBezTo>
                  <a:cubicBezTo>
                    <a:pt x="101" y="206"/>
                    <a:pt x="102" y="205"/>
                    <a:pt x="102" y="203"/>
                  </a:cubicBezTo>
                  <a:cubicBezTo>
                    <a:pt x="111" y="207"/>
                    <a:pt x="121" y="210"/>
                    <a:pt x="129" y="204"/>
                  </a:cubicBezTo>
                  <a:cubicBezTo>
                    <a:pt x="135" y="200"/>
                    <a:pt x="137" y="191"/>
                    <a:pt x="138" y="184"/>
                  </a:cubicBezTo>
                  <a:cubicBezTo>
                    <a:pt x="139" y="175"/>
                    <a:pt x="141" y="167"/>
                    <a:pt x="145" y="159"/>
                  </a:cubicBezTo>
                  <a:cubicBezTo>
                    <a:pt x="149" y="152"/>
                    <a:pt x="150" y="142"/>
                    <a:pt x="152" y="134"/>
                  </a:cubicBezTo>
                  <a:cubicBezTo>
                    <a:pt x="153" y="126"/>
                    <a:pt x="152" y="118"/>
                    <a:pt x="152" y="110"/>
                  </a:cubicBezTo>
                  <a:cubicBezTo>
                    <a:pt x="153" y="108"/>
                    <a:pt x="153" y="106"/>
                    <a:pt x="153" y="105"/>
                  </a:cubicBezTo>
                  <a:cubicBezTo>
                    <a:pt x="153" y="101"/>
                    <a:pt x="154" y="98"/>
                    <a:pt x="155" y="94"/>
                  </a:cubicBezTo>
                  <a:cubicBezTo>
                    <a:pt x="157" y="90"/>
                    <a:pt x="160" y="86"/>
                    <a:pt x="160" y="81"/>
                  </a:cubicBezTo>
                  <a:cubicBezTo>
                    <a:pt x="161" y="75"/>
                    <a:pt x="159" y="70"/>
                    <a:pt x="159" y="6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7" name="Freeform 112"/>
            <p:cNvSpPr>
              <a:spLocks/>
            </p:cNvSpPr>
            <p:nvPr/>
          </p:nvSpPr>
          <p:spPr bwMode="auto">
            <a:xfrm>
              <a:off x="2097088" y="3390900"/>
              <a:ext cx="1084262" cy="1687513"/>
            </a:xfrm>
            <a:custGeom>
              <a:avLst/>
              <a:gdLst>
                <a:gd name="T0" fmla="*/ 0 w 294"/>
                <a:gd name="T1" fmla="*/ 36 h 458"/>
                <a:gd name="T2" fmla="*/ 94 w 294"/>
                <a:gd name="T3" fmla="*/ 186 h 458"/>
                <a:gd name="T4" fmla="*/ 166 w 294"/>
                <a:gd name="T5" fmla="*/ 348 h 458"/>
                <a:gd name="T6" fmla="*/ 191 w 294"/>
                <a:gd name="T7" fmla="*/ 398 h 458"/>
                <a:gd name="T8" fmla="*/ 220 w 294"/>
                <a:gd name="T9" fmla="*/ 451 h 458"/>
                <a:gd name="T10" fmla="*/ 276 w 294"/>
                <a:gd name="T11" fmla="*/ 432 h 458"/>
                <a:gd name="T12" fmla="*/ 293 w 294"/>
                <a:gd name="T13" fmla="*/ 372 h 458"/>
                <a:gd name="T14" fmla="*/ 252 w 294"/>
                <a:gd name="T15" fmla="*/ 289 h 458"/>
                <a:gd name="T16" fmla="*/ 146 w 294"/>
                <a:gd name="T17" fmla="*/ 22 h 458"/>
                <a:gd name="T18" fmla="*/ 128 w 294"/>
                <a:gd name="T19" fmla="*/ 2 h 458"/>
                <a:gd name="T20" fmla="*/ 109 w 294"/>
                <a:gd name="T21" fmla="*/ 1 h 458"/>
                <a:gd name="T22" fmla="*/ 50 w 294"/>
                <a:gd name="T23" fmla="*/ 8 h 458"/>
                <a:gd name="T24" fmla="*/ 0 w 294"/>
                <a:gd name="T25" fmla="*/ 3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458">
                  <a:moveTo>
                    <a:pt x="0" y="36"/>
                  </a:moveTo>
                  <a:cubicBezTo>
                    <a:pt x="35" y="84"/>
                    <a:pt x="66" y="134"/>
                    <a:pt x="94" y="186"/>
                  </a:cubicBezTo>
                  <a:cubicBezTo>
                    <a:pt x="121" y="239"/>
                    <a:pt x="146" y="293"/>
                    <a:pt x="166" y="348"/>
                  </a:cubicBezTo>
                  <a:cubicBezTo>
                    <a:pt x="173" y="366"/>
                    <a:pt x="182" y="382"/>
                    <a:pt x="191" y="398"/>
                  </a:cubicBezTo>
                  <a:cubicBezTo>
                    <a:pt x="200" y="416"/>
                    <a:pt x="210" y="434"/>
                    <a:pt x="220" y="451"/>
                  </a:cubicBezTo>
                  <a:cubicBezTo>
                    <a:pt x="240" y="458"/>
                    <a:pt x="263" y="448"/>
                    <a:pt x="276" y="432"/>
                  </a:cubicBezTo>
                  <a:cubicBezTo>
                    <a:pt x="290" y="415"/>
                    <a:pt x="294" y="393"/>
                    <a:pt x="293" y="372"/>
                  </a:cubicBezTo>
                  <a:cubicBezTo>
                    <a:pt x="271" y="350"/>
                    <a:pt x="258" y="319"/>
                    <a:pt x="252" y="289"/>
                  </a:cubicBezTo>
                  <a:cubicBezTo>
                    <a:pt x="235" y="193"/>
                    <a:pt x="195" y="105"/>
                    <a:pt x="146" y="22"/>
                  </a:cubicBezTo>
                  <a:cubicBezTo>
                    <a:pt x="142" y="14"/>
                    <a:pt x="136" y="6"/>
                    <a:pt x="128" y="2"/>
                  </a:cubicBezTo>
                  <a:cubicBezTo>
                    <a:pt x="122" y="0"/>
                    <a:pt x="115" y="0"/>
                    <a:pt x="109" y="1"/>
                  </a:cubicBezTo>
                  <a:cubicBezTo>
                    <a:pt x="89" y="2"/>
                    <a:pt x="69" y="3"/>
                    <a:pt x="50" y="8"/>
                  </a:cubicBezTo>
                  <a:cubicBezTo>
                    <a:pt x="31" y="12"/>
                    <a:pt x="14" y="22"/>
                    <a:pt x="0" y="36"/>
                  </a:cubicBezTo>
                  <a:close/>
                </a:path>
              </a:pathLst>
            </a:custGeom>
            <a:solidFill>
              <a:srgbClr val="34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8" name="Freeform 113"/>
            <p:cNvSpPr>
              <a:spLocks/>
            </p:cNvSpPr>
            <p:nvPr/>
          </p:nvSpPr>
          <p:spPr bwMode="auto">
            <a:xfrm>
              <a:off x="2979738" y="4592638"/>
              <a:ext cx="460375" cy="628650"/>
            </a:xfrm>
            <a:custGeom>
              <a:avLst/>
              <a:gdLst>
                <a:gd name="T0" fmla="*/ 99 w 125"/>
                <a:gd name="T1" fmla="*/ 66 h 171"/>
                <a:gd name="T2" fmla="*/ 73 w 125"/>
                <a:gd name="T3" fmla="*/ 101 h 171"/>
                <a:gd name="T4" fmla="*/ 57 w 125"/>
                <a:gd name="T5" fmla="*/ 132 h 171"/>
                <a:gd name="T6" fmla="*/ 33 w 125"/>
                <a:gd name="T7" fmla="*/ 156 h 171"/>
                <a:gd name="T8" fmla="*/ 15 w 125"/>
                <a:gd name="T9" fmla="*/ 157 h 171"/>
                <a:gd name="T10" fmla="*/ 0 w 125"/>
                <a:gd name="T11" fmla="*/ 152 h 171"/>
                <a:gd name="T12" fmla="*/ 20 w 125"/>
                <a:gd name="T13" fmla="*/ 167 h 171"/>
                <a:gd name="T14" fmla="*/ 61 w 125"/>
                <a:gd name="T15" fmla="*/ 155 h 171"/>
                <a:gd name="T16" fmla="*/ 72 w 125"/>
                <a:gd name="T17" fmla="*/ 134 h 171"/>
                <a:gd name="T18" fmla="*/ 71 w 125"/>
                <a:gd name="T19" fmla="*/ 122 h 171"/>
                <a:gd name="T20" fmla="*/ 77 w 125"/>
                <a:gd name="T21" fmla="*/ 108 h 171"/>
                <a:gd name="T22" fmla="*/ 105 w 125"/>
                <a:gd name="T23" fmla="*/ 71 h 171"/>
                <a:gd name="T24" fmla="*/ 125 w 125"/>
                <a:gd name="T25" fmla="*/ 8 h 171"/>
                <a:gd name="T26" fmla="*/ 124 w 125"/>
                <a:gd name="T27" fmla="*/ 0 h 171"/>
                <a:gd name="T28" fmla="*/ 99 w 125"/>
                <a:gd name="T29" fmla="*/ 6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99" y="66"/>
                  </a:moveTo>
                  <a:cubicBezTo>
                    <a:pt x="91" y="78"/>
                    <a:pt x="80" y="88"/>
                    <a:pt x="73" y="101"/>
                  </a:cubicBezTo>
                  <a:cubicBezTo>
                    <a:pt x="67" y="111"/>
                    <a:pt x="63" y="122"/>
                    <a:pt x="57" y="132"/>
                  </a:cubicBezTo>
                  <a:cubicBezTo>
                    <a:pt x="52" y="142"/>
                    <a:pt x="44" y="151"/>
                    <a:pt x="33" y="156"/>
                  </a:cubicBezTo>
                  <a:cubicBezTo>
                    <a:pt x="28" y="158"/>
                    <a:pt x="21" y="159"/>
                    <a:pt x="15" y="157"/>
                  </a:cubicBezTo>
                  <a:cubicBezTo>
                    <a:pt x="10" y="156"/>
                    <a:pt x="5" y="154"/>
                    <a:pt x="0" y="152"/>
                  </a:cubicBezTo>
                  <a:cubicBezTo>
                    <a:pt x="5" y="159"/>
                    <a:pt x="12" y="164"/>
                    <a:pt x="20" y="167"/>
                  </a:cubicBezTo>
                  <a:cubicBezTo>
                    <a:pt x="34" y="171"/>
                    <a:pt x="50" y="165"/>
                    <a:pt x="61" y="155"/>
                  </a:cubicBezTo>
                  <a:cubicBezTo>
                    <a:pt x="67" y="150"/>
                    <a:pt x="72" y="142"/>
                    <a:pt x="72" y="134"/>
                  </a:cubicBezTo>
                  <a:cubicBezTo>
                    <a:pt x="72" y="130"/>
                    <a:pt x="70" y="126"/>
                    <a:pt x="71" y="122"/>
                  </a:cubicBezTo>
                  <a:cubicBezTo>
                    <a:pt x="71" y="117"/>
                    <a:pt x="74" y="112"/>
                    <a:pt x="77" y="108"/>
                  </a:cubicBezTo>
                  <a:cubicBezTo>
                    <a:pt x="86" y="96"/>
                    <a:pt x="97" y="84"/>
                    <a:pt x="105" y="71"/>
                  </a:cubicBezTo>
                  <a:cubicBezTo>
                    <a:pt x="117" y="52"/>
                    <a:pt x="124" y="30"/>
                    <a:pt x="125" y="8"/>
                  </a:cubicBezTo>
                  <a:cubicBezTo>
                    <a:pt x="125" y="5"/>
                    <a:pt x="125" y="2"/>
                    <a:pt x="124" y="0"/>
                  </a:cubicBezTo>
                  <a:cubicBezTo>
                    <a:pt x="119" y="23"/>
                    <a:pt x="112" y="46"/>
                    <a:pt x="99" y="66"/>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9" name="Freeform 114"/>
            <p:cNvSpPr>
              <a:spLocks/>
            </p:cNvSpPr>
            <p:nvPr/>
          </p:nvSpPr>
          <p:spPr bwMode="auto">
            <a:xfrm>
              <a:off x="2935288" y="4481513"/>
              <a:ext cx="501650" cy="695325"/>
            </a:xfrm>
            <a:custGeom>
              <a:avLst/>
              <a:gdLst>
                <a:gd name="T0" fmla="*/ 129 w 136"/>
                <a:gd name="T1" fmla="*/ 14 h 189"/>
                <a:gd name="T2" fmla="*/ 106 w 136"/>
                <a:gd name="T3" fmla="*/ 1 h 189"/>
                <a:gd name="T4" fmla="*/ 94 w 136"/>
                <a:gd name="T5" fmla="*/ 1 h 189"/>
                <a:gd name="T6" fmla="*/ 86 w 136"/>
                <a:gd name="T7" fmla="*/ 6 h 189"/>
                <a:gd name="T8" fmla="*/ 46 w 136"/>
                <a:gd name="T9" fmla="*/ 50 h 189"/>
                <a:gd name="T10" fmla="*/ 66 w 136"/>
                <a:gd name="T11" fmla="*/ 76 h 189"/>
                <a:gd name="T12" fmla="*/ 49 w 136"/>
                <a:gd name="T13" fmla="*/ 136 h 189"/>
                <a:gd name="T14" fmla="*/ 0 w 136"/>
                <a:gd name="T15" fmla="*/ 157 h 189"/>
                <a:gd name="T16" fmla="*/ 10 w 136"/>
                <a:gd name="T17" fmla="*/ 179 h 189"/>
                <a:gd name="T18" fmla="*/ 12 w 136"/>
                <a:gd name="T19" fmla="*/ 182 h 189"/>
                <a:gd name="T20" fmla="*/ 27 w 136"/>
                <a:gd name="T21" fmla="*/ 187 h 189"/>
                <a:gd name="T22" fmla="*/ 45 w 136"/>
                <a:gd name="T23" fmla="*/ 186 h 189"/>
                <a:gd name="T24" fmla="*/ 69 w 136"/>
                <a:gd name="T25" fmla="*/ 162 h 189"/>
                <a:gd name="T26" fmla="*/ 85 w 136"/>
                <a:gd name="T27" fmla="*/ 131 h 189"/>
                <a:gd name="T28" fmla="*/ 111 w 136"/>
                <a:gd name="T29" fmla="*/ 96 h 189"/>
                <a:gd name="T30" fmla="*/ 136 w 136"/>
                <a:gd name="T31" fmla="*/ 30 h 189"/>
                <a:gd name="T32" fmla="*/ 129 w 136"/>
                <a:gd name="T33" fmla="*/ 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89">
                  <a:moveTo>
                    <a:pt x="129" y="14"/>
                  </a:moveTo>
                  <a:cubicBezTo>
                    <a:pt x="123" y="7"/>
                    <a:pt x="115" y="3"/>
                    <a:pt x="106" y="1"/>
                  </a:cubicBezTo>
                  <a:cubicBezTo>
                    <a:pt x="102" y="0"/>
                    <a:pt x="98" y="0"/>
                    <a:pt x="94" y="1"/>
                  </a:cubicBezTo>
                  <a:cubicBezTo>
                    <a:pt x="91" y="2"/>
                    <a:pt x="88" y="4"/>
                    <a:pt x="86" y="6"/>
                  </a:cubicBezTo>
                  <a:cubicBezTo>
                    <a:pt x="70" y="18"/>
                    <a:pt x="56" y="33"/>
                    <a:pt x="46" y="50"/>
                  </a:cubicBezTo>
                  <a:cubicBezTo>
                    <a:pt x="51" y="59"/>
                    <a:pt x="58" y="68"/>
                    <a:pt x="66" y="76"/>
                  </a:cubicBezTo>
                  <a:cubicBezTo>
                    <a:pt x="67" y="97"/>
                    <a:pt x="63" y="119"/>
                    <a:pt x="49" y="136"/>
                  </a:cubicBezTo>
                  <a:cubicBezTo>
                    <a:pt x="37" y="150"/>
                    <a:pt x="18" y="159"/>
                    <a:pt x="0" y="157"/>
                  </a:cubicBezTo>
                  <a:cubicBezTo>
                    <a:pt x="3" y="165"/>
                    <a:pt x="6" y="172"/>
                    <a:pt x="10" y="179"/>
                  </a:cubicBezTo>
                  <a:cubicBezTo>
                    <a:pt x="11" y="180"/>
                    <a:pt x="11" y="181"/>
                    <a:pt x="12" y="182"/>
                  </a:cubicBezTo>
                  <a:cubicBezTo>
                    <a:pt x="17" y="184"/>
                    <a:pt x="22" y="186"/>
                    <a:pt x="27" y="187"/>
                  </a:cubicBezTo>
                  <a:cubicBezTo>
                    <a:pt x="33" y="189"/>
                    <a:pt x="40" y="188"/>
                    <a:pt x="45" y="186"/>
                  </a:cubicBezTo>
                  <a:cubicBezTo>
                    <a:pt x="56" y="181"/>
                    <a:pt x="64" y="172"/>
                    <a:pt x="69" y="162"/>
                  </a:cubicBezTo>
                  <a:cubicBezTo>
                    <a:pt x="75" y="152"/>
                    <a:pt x="79" y="141"/>
                    <a:pt x="85" y="131"/>
                  </a:cubicBezTo>
                  <a:cubicBezTo>
                    <a:pt x="92" y="118"/>
                    <a:pt x="103" y="108"/>
                    <a:pt x="111" y="96"/>
                  </a:cubicBezTo>
                  <a:cubicBezTo>
                    <a:pt x="124" y="76"/>
                    <a:pt x="131" y="53"/>
                    <a:pt x="136" y="30"/>
                  </a:cubicBezTo>
                  <a:cubicBezTo>
                    <a:pt x="136" y="24"/>
                    <a:pt x="134" y="18"/>
                    <a:pt x="129"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0" name="Freeform 115"/>
            <p:cNvSpPr>
              <a:spLocks/>
            </p:cNvSpPr>
            <p:nvPr/>
          </p:nvSpPr>
          <p:spPr bwMode="auto">
            <a:xfrm>
              <a:off x="1885950" y="3516313"/>
              <a:ext cx="1138237" cy="2368550"/>
            </a:xfrm>
            <a:custGeom>
              <a:avLst/>
              <a:gdLst>
                <a:gd name="T0" fmla="*/ 308 w 308"/>
                <a:gd name="T1" fmla="*/ 2 h 643"/>
                <a:gd name="T2" fmla="*/ 277 w 308"/>
                <a:gd name="T3" fmla="*/ 194 h 643"/>
                <a:gd name="T4" fmla="*/ 213 w 308"/>
                <a:gd name="T5" fmla="*/ 391 h 643"/>
                <a:gd name="T6" fmla="*/ 156 w 308"/>
                <a:gd name="T7" fmla="*/ 494 h 643"/>
                <a:gd name="T8" fmla="*/ 134 w 308"/>
                <a:gd name="T9" fmla="*/ 608 h 643"/>
                <a:gd name="T10" fmla="*/ 72 w 308"/>
                <a:gd name="T11" fmla="*/ 642 h 643"/>
                <a:gd name="T12" fmla="*/ 2 w 308"/>
                <a:gd name="T13" fmla="*/ 619 h 643"/>
                <a:gd name="T14" fmla="*/ 52 w 308"/>
                <a:gd name="T15" fmla="*/ 369 h 643"/>
                <a:gd name="T16" fmla="*/ 106 w 308"/>
                <a:gd name="T17" fmla="*/ 244 h 643"/>
                <a:gd name="T18" fmla="*/ 120 w 308"/>
                <a:gd name="T19" fmla="*/ 133 h 643"/>
                <a:gd name="T20" fmla="*/ 102 w 308"/>
                <a:gd name="T21" fmla="*/ 0 h 643"/>
                <a:gd name="T22" fmla="*/ 308 w 308"/>
                <a:gd name="T23" fmla="*/ 2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8" h="643">
                  <a:moveTo>
                    <a:pt x="308" y="2"/>
                  </a:moveTo>
                  <a:cubicBezTo>
                    <a:pt x="307" y="67"/>
                    <a:pt x="292" y="131"/>
                    <a:pt x="277" y="194"/>
                  </a:cubicBezTo>
                  <a:cubicBezTo>
                    <a:pt x="261" y="262"/>
                    <a:pt x="245" y="329"/>
                    <a:pt x="213" y="391"/>
                  </a:cubicBezTo>
                  <a:cubicBezTo>
                    <a:pt x="196" y="426"/>
                    <a:pt x="173" y="458"/>
                    <a:pt x="156" y="494"/>
                  </a:cubicBezTo>
                  <a:cubicBezTo>
                    <a:pt x="139" y="529"/>
                    <a:pt x="127" y="569"/>
                    <a:pt x="134" y="608"/>
                  </a:cubicBezTo>
                  <a:cubicBezTo>
                    <a:pt x="122" y="629"/>
                    <a:pt x="96" y="641"/>
                    <a:pt x="72" y="642"/>
                  </a:cubicBezTo>
                  <a:cubicBezTo>
                    <a:pt x="47" y="643"/>
                    <a:pt x="22" y="633"/>
                    <a:pt x="2" y="619"/>
                  </a:cubicBezTo>
                  <a:cubicBezTo>
                    <a:pt x="0" y="533"/>
                    <a:pt x="18" y="448"/>
                    <a:pt x="52" y="369"/>
                  </a:cubicBezTo>
                  <a:cubicBezTo>
                    <a:pt x="70" y="328"/>
                    <a:pt x="94" y="288"/>
                    <a:pt x="106" y="244"/>
                  </a:cubicBezTo>
                  <a:cubicBezTo>
                    <a:pt x="116" y="208"/>
                    <a:pt x="118" y="170"/>
                    <a:pt x="120" y="133"/>
                  </a:cubicBezTo>
                  <a:cubicBezTo>
                    <a:pt x="123" y="88"/>
                    <a:pt x="125" y="39"/>
                    <a:pt x="102" y="0"/>
                  </a:cubicBezTo>
                  <a:lnTo>
                    <a:pt x="308" y="2"/>
                  </a:lnTo>
                  <a:close/>
                </a:path>
              </a:pathLst>
            </a:custGeom>
            <a:solidFill>
              <a:srgbClr val="3E4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1" name="Freeform 116"/>
            <p:cNvSpPr>
              <a:spLocks/>
            </p:cNvSpPr>
            <p:nvPr/>
          </p:nvSpPr>
          <p:spPr bwMode="auto">
            <a:xfrm>
              <a:off x="1868488" y="1328738"/>
              <a:ext cx="1295400" cy="2276475"/>
            </a:xfrm>
            <a:custGeom>
              <a:avLst/>
              <a:gdLst>
                <a:gd name="T0" fmla="*/ 234 w 351"/>
                <a:gd name="T1" fmla="*/ 426 h 618"/>
                <a:gd name="T2" fmla="*/ 263 w 351"/>
                <a:gd name="T3" fmla="*/ 221 h 618"/>
                <a:gd name="T4" fmla="*/ 264 w 351"/>
                <a:gd name="T5" fmla="*/ 187 h 618"/>
                <a:gd name="T6" fmla="*/ 283 w 351"/>
                <a:gd name="T7" fmla="*/ 160 h 618"/>
                <a:gd name="T8" fmla="*/ 351 w 351"/>
                <a:gd name="T9" fmla="*/ 92 h 618"/>
                <a:gd name="T10" fmla="*/ 350 w 351"/>
                <a:gd name="T11" fmla="*/ 86 h 618"/>
                <a:gd name="T12" fmla="*/ 302 w 351"/>
                <a:gd name="T13" fmla="*/ 49 h 618"/>
                <a:gd name="T14" fmla="*/ 276 w 351"/>
                <a:gd name="T15" fmla="*/ 39 h 618"/>
                <a:gd name="T16" fmla="*/ 258 w 351"/>
                <a:gd name="T17" fmla="*/ 26 h 618"/>
                <a:gd name="T18" fmla="*/ 218 w 351"/>
                <a:gd name="T19" fmla="*/ 12 h 618"/>
                <a:gd name="T20" fmla="*/ 98 w 351"/>
                <a:gd name="T21" fmla="*/ 3 h 618"/>
                <a:gd name="T22" fmla="*/ 68 w 351"/>
                <a:gd name="T23" fmla="*/ 20 h 618"/>
                <a:gd name="T24" fmla="*/ 34 w 351"/>
                <a:gd name="T25" fmla="*/ 38 h 618"/>
                <a:gd name="T26" fmla="*/ 11 w 351"/>
                <a:gd name="T27" fmla="*/ 55 h 618"/>
                <a:gd name="T28" fmla="*/ 2 w 351"/>
                <a:gd name="T29" fmla="*/ 89 h 618"/>
                <a:gd name="T30" fmla="*/ 13 w 351"/>
                <a:gd name="T31" fmla="*/ 190 h 618"/>
                <a:gd name="T32" fmla="*/ 32 w 351"/>
                <a:gd name="T33" fmla="*/ 328 h 618"/>
                <a:gd name="T34" fmla="*/ 30 w 351"/>
                <a:gd name="T35" fmla="*/ 399 h 618"/>
                <a:gd name="T36" fmla="*/ 21 w 351"/>
                <a:gd name="T37" fmla="*/ 460 h 618"/>
                <a:gd name="T38" fmla="*/ 19 w 351"/>
                <a:gd name="T39" fmla="*/ 494 h 618"/>
                <a:gd name="T40" fmla="*/ 20 w 351"/>
                <a:gd name="T41" fmla="*/ 557 h 618"/>
                <a:gd name="T42" fmla="*/ 47 w 351"/>
                <a:gd name="T43" fmla="*/ 614 h 618"/>
                <a:gd name="T44" fmla="*/ 62 w 351"/>
                <a:gd name="T45" fmla="*/ 616 h 618"/>
                <a:gd name="T46" fmla="*/ 76 w 351"/>
                <a:gd name="T47" fmla="*/ 608 h 618"/>
                <a:gd name="T48" fmla="*/ 100 w 351"/>
                <a:gd name="T49" fmla="*/ 605 h 618"/>
                <a:gd name="T50" fmla="*/ 220 w 351"/>
                <a:gd name="T51" fmla="*/ 617 h 618"/>
                <a:gd name="T52" fmla="*/ 229 w 351"/>
                <a:gd name="T53" fmla="*/ 618 h 618"/>
                <a:gd name="T54" fmla="*/ 234 w 351"/>
                <a:gd name="T55" fmla="*/ 42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1" h="618">
                  <a:moveTo>
                    <a:pt x="234" y="426"/>
                  </a:moveTo>
                  <a:cubicBezTo>
                    <a:pt x="239" y="357"/>
                    <a:pt x="270" y="290"/>
                    <a:pt x="263" y="221"/>
                  </a:cubicBezTo>
                  <a:cubicBezTo>
                    <a:pt x="262" y="210"/>
                    <a:pt x="260" y="198"/>
                    <a:pt x="264" y="187"/>
                  </a:cubicBezTo>
                  <a:cubicBezTo>
                    <a:pt x="267" y="176"/>
                    <a:pt x="275" y="168"/>
                    <a:pt x="283" y="160"/>
                  </a:cubicBezTo>
                  <a:cubicBezTo>
                    <a:pt x="305" y="137"/>
                    <a:pt x="328" y="115"/>
                    <a:pt x="351" y="92"/>
                  </a:cubicBezTo>
                  <a:cubicBezTo>
                    <a:pt x="350" y="90"/>
                    <a:pt x="350" y="88"/>
                    <a:pt x="350" y="86"/>
                  </a:cubicBezTo>
                  <a:cubicBezTo>
                    <a:pt x="335" y="72"/>
                    <a:pt x="320" y="57"/>
                    <a:pt x="302" y="49"/>
                  </a:cubicBezTo>
                  <a:cubicBezTo>
                    <a:pt x="294" y="45"/>
                    <a:pt x="284" y="43"/>
                    <a:pt x="276" y="39"/>
                  </a:cubicBezTo>
                  <a:cubicBezTo>
                    <a:pt x="269" y="35"/>
                    <a:pt x="264" y="31"/>
                    <a:pt x="258" y="26"/>
                  </a:cubicBezTo>
                  <a:cubicBezTo>
                    <a:pt x="245" y="21"/>
                    <a:pt x="232" y="16"/>
                    <a:pt x="218" y="12"/>
                  </a:cubicBezTo>
                  <a:cubicBezTo>
                    <a:pt x="179" y="0"/>
                    <a:pt x="139" y="1"/>
                    <a:pt x="98" y="3"/>
                  </a:cubicBezTo>
                  <a:cubicBezTo>
                    <a:pt x="90" y="11"/>
                    <a:pt x="79" y="15"/>
                    <a:pt x="68" y="20"/>
                  </a:cubicBezTo>
                  <a:cubicBezTo>
                    <a:pt x="56" y="25"/>
                    <a:pt x="45" y="32"/>
                    <a:pt x="34" y="38"/>
                  </a:cubicBezTo>
                  <a:cubicBezTo>
                    <a:pt x="25" y="42"/>
                    <a:pt x="17" y="47"/>
                    <a:pt x="11" y="55"/>
                  </a:cubicBezTo>
                  <a:cubicBezTo>
                    <a:pt x="4" y="65"/>
                    <a:pt x="2" y="77"/>
                    <a:pt x="2" y="89"/>
                  </a:cubicBezTo>
                  <a:cubicBezTo>
                    <a:pt x="0" y="123"/>
                    <a:pt x="4" y="157"/>
                    <a:pt x="13" y="190"/>
                  </a:cubicBezTo>
                  <a:cubicBezTo>
                    <a:pt x="25" y="235"/>
                    <a:pt x="31" y="281"/>
                    <a:pt x="32" y="328"/>
                  </a:cubicBezTo>
                  <a:cubicBezTo>
                    <a:pt x="32" y="352"/>
                    <a:pt x="31" y="375"/>
                    <a:pt x="30" y="399"/>
                  </a:cubicBezTo>
                  <a:cubicBezTo>
                    <a:pt x="28" y="420"/>
                    <a:pt x="23" y="439"/>
                    <a:pt x="21" y="460"/>
                  </a:cubicBezTo>
                  <a:cubicBezTo>
                    <a:pt x="20" y="472"/>
                    <a:pt x="19" y="483"/>
                    <a:pt x="19" y="494"/>
                  </a:cubicBezTo>
                  <a:cubicBezTo>
                    <a:pt x="18" y="515"/>
                    <a:pt x="17" y="537"/>
                    <a:pt x="20" y="557"/>
                  </a:cubicBezTo>
                  <a:cubicBezTo>
                    <a:pt x="24" y="578"/>
                    <a:pt x="32" y="599"/>
                    <a:pt x="47" y="614"/>
                  </a:cubicBezTo>
                  <a:cubicBezTo>
                    <a:pt x="50" y="618"/>
                    <a:pt x="57" y="618"/>
                    <a:pt x="62" y="616"/>
                  </a:cubicBezTo>
                  <a:cubicBezTo>
                    <a:pt x="67" y="614"/>
                    <a:pt x="71" y="610"/>
                    <a:pt x="76" y="608"/>
                  </a:cubicBezTo>
                  <a:cubicBezTo>
                    <a:pt x="84" y="605"/>
                    <a:pt x="92" y="605"/>
                    <a:pt x="100" y="605"/>
                  </a:cubicBezTo>
                  <a:cubicBezTo>
                    <a:pt x="140" y="607"/>
                    <a:pt x="180" y="613"/>
                    <a:pt x="220" y="617"/>
                  </a:cubicBezTo>
                  <a:cubicBezTo>
                    <a:pt x="223" y="617"/>
                    <a:pt x="226" y="617"/>
                    <a:pt x="229" y="618"/>
                  </a:cubicBezTo>
                  <a:cubicBezTo>
                    <a:pt x="244" y="556"/>
                    <a:pt x="228" y="490"/>
                    <a:pt x="234" y="426"/>
                  </a:cubicBezTo>
                  <a:close/>
                </a:path>
              </a:pathLst>
            </a:custGeom>
            <a:solidFill>
              <a:srgbClr val="474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2" name="Freeform 117"/>
            <p:cNvSpPr>
              <a:spLocks/>
            </p:cNvSpPr>
            <p:nvPr/>
          </p:nvSpPr>
          <p:spPr bwMode="auto">
            <a:xfrm>
              <a:off x="2709863" y="1666875"/>
              <a:ext cx="482600" cy="1949450"/>
            </a:xfrm>
            <a:custGeom>
              <a:avLst/>
              <a:gdLst>
                <a:gd name="T0" fmla="*/ 123 w 131"/>
                <a:gd name="T1" fmla="*/ 0 h 529"/>
                <a:gd name="T2" fmla="*/ 55 w 131"/>
                <a:gd name="T3" fmla="*/ 68 h 529"/>
                <a:gd name="T4" fmla="*/ 36 w 131"/>
                <a:gd name="T5" fmla="*/ 95 h 529"/>
                <a:gd name="T6" fmla="*/ 35 w 131"/>
                <a:gd name="T7" fmla="*/ 129 h 529"/>
                <a:gd name="T8" fmla="*/ 6 w 131"/>
                <a:gd name="T9" fmla="*/ 334 h 529"/>
                <a:gd name="T10" fmla="*/ 1 w 131"/>
                <a:gd name="T11" fmla="*/ 526 h 529"/>
                <a:gd name="T12" fmla="*/ 113 w 131"/>
                <a:gd name="T13" fmla="*/ 521 h 529"/>
                <a:gd name="T14" fmla="*/ 107 w 131"/>
                <a:gd name="T15" fmla="*/ 438 h 529"/>
                <a:gd name="T16" fmla="*/ 84 w 131"/>
                <a:gd name="T17" fmla="*/ 326 h 529"/>
                <a:gd name="T18" fmla="*/ 95 w 131"/>
                <a:gd name="T19" fmla="*/ 212 h 529"/>
                <a:gd name="T20" fmla="*/ 123 w 131"/>
                <a:gd name="T21"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29">
                  <a:moveTo>
                    <a:pt x="123" y="0"/>
                  </a:moveTo>
                  <a:cubicBezTo>
                    <a:pt x="100" y="23"/>
                    <a:pt x="77" y="45"/>
                    <a:pt x="55" y="68"/>
                  </a:cubicBezTo>
                  <a:cubicBezTo>
                    <a:pt x="47" y="76"/>
                    <a:pt x="39" y="84"/>
                    <a:pt x="36" y="95"/>
                  </a:cubicBezTo>
                  <a:cubicBezTo>
                    <a:pt x="32" y="106"/>
                    <a:pt x="34" y="118"/>
                    <a:pt x="35" y="129"/>
                  </a:cubicBezTo>
                  <a:cubicBezTo>
                    <a:pt x="42" y="198"/>
                    <a:pt x="11" y="265"/>
                    <a:pt x="6" y="334"/>
                  </a:cubicBezTo>
                  <a:cubicBezTo>
                    <a:pt x="0" y="398"/>
                    <a:pt x="16" y="464"/>
                    <a:pt x="1" y="526"/>
                  </a:cubicBezTo>
                  <a:cubicBezTo>
                    <a:pt x="39" y="529"/>
                    <a:pt x="76" y="529"/>
                    <a:pt x="113" y="521"/>
                  </a:cubicBezTo>
                  <a:cubicBezTo>
                    <a:pt x="119" y="494"/>
                    <a:pt x="114" y="465"/>
                    <a:pt x="107" y="438"/>
                  </a:cubicBezTo>
                  <a:cubicBezTo>
                    <a:pt x="97" y="401"/>
                    <a:pt x="88" y="364"/>
                    <a:pt x="84" y="326"/>
                  </a:cubicBezTo>
                  <a:cubicBezTo>
                    <a:pt x="81" y="286"/>
                    <a:pt x="74" y="249"/>
                    <a:pt x="95" y="212"/>
                  </a:cubicBezTo>
                  <a:cubicBezTo>
                    <a:pt x="130" y="150"/>
                    <a:pt x="131" y="71"/>
                    <a:pt x="123" y="0"/>
                  </a:cubicBezTo>
                  <a:close/>
                </a:path>
              </a:pathLst>
            </a:custGeom>
            <a:solidFill>
              <a:srgbClr val="484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3" name="Freeform 118"/>
            <p:cNvSpPr>
              <a:spLocks/>
            </p:cNvSpPr>
            <p:nvPr/>
          </p:nvSpPr>
          <p:spPr bwMode="auto">
            <a:xfrm>
              <a:off x="3662363" y="3074988"/>
              <a:ext cx="309562" cy="514350"/>
            </a:xfrm>
            <a:custGeom>
              <a:avLst/>
              <a:gdLst>
                <a:gd name="T0" fmla="*/ 18 w 84"/>
                <a:gd name="T1" fmla="*/ 85 h 140"/>
                <a:gd name="T2" fmla="*/ 22 w 84"/>
                <a:gd name="T3" fmla="*/ 67 h 140"/>
                <a:gd name="T4" fmla="*/ 21 w 84"/>
                <a:gd name="T5" fmla="*/ 60 h 140"/>
                <a:gd name="T6" fmla="*/ 24 w 84"/>
                <a:gd name="T7" fmla="*/ 54 h 140"/>
                <a:gd name="T8" fmla="*/ 28 w 84"/>
                <a:gd name="T9" fmla="*/ 53 h 140"/>
                <a:gd name="T10" fmla="*/ 42 w 84"/>
                <a:gd name="T11" fmla="*/ 66 h 140"/>
                <a:gd name="T12" fmla="*/ 38 w 84"/>
                <a:gd name="T13" fmla="*/ 85 h 140"/>
                <a:gd name="T14" fmla="*/ 23 w 84"/>
                <a:gd name="T15" fmla="*/ 100 h 140"/>
                <a:gd name="T16" fmla="*/ 19 w 84"/>
                <a:gd name="T17" fmla="*/ 106 h 140"/>
                <a:gd name="T18" fmla="*/ 18 w 84"/>
                <a:gd name="T19" fmla="*/ 112 h 140"/>
                <a:gd name="T20" fmla="*/ 24 w 84"/>
                <a:gd name="T21" fmla="*/ 116 h 140"/>
                <a:gd name="T22" fmla="*/ 31 w 84"/>
                <a:gd name="T23" fmla="*/ 113 h 140"/>
                <a:gd name="T24" fmla="*/ 51 w 84"/>
                <a:gd name="T25" fmla="*/ 95 h 140"/>
                <a:gd name="T26" fmla="*/ 24 w 84"/>
                <a:gd name="T27" fmla="*/ 119 h 140"/>
                <a:gd name="T28" fmla="*/ 20 w 84"/>
                <a:gd name="T29" fmla="*/ 125 h 140"/>
                <a:gd name="T30" fmla="*/ 21 w 84"/>
                <a:gd name="T31" fmla="*/ 131 h 140"/>
                <a:gd name="T32" fmla="*/ 29 w 84"/>
                <a:gd name="T33" fmla="*/ 133 h 140"/>
                <a:gd name="T34" fmla="*/ 36 w 84"/>
                <a:gd name="T35" fmla="*/ 128 h 140"/>
                <a:gd name="T36" fmla="*/ 35 w 84"/>
                <a:gd name="T37" fmla="*/ 136 h 140"/>
                <a:gd name="T38" fmla="*/ 41 w 84"/>
                <a:gd name="T39" fmla="*/ 140 h 140"/>
                <a:gd name="T40" fmla="*/ 46 w 84"/>
                <a:gd name="T41" fmla="*/ 137 h 140"/>
                <a:gd name="T42" fmla="*/ 76 w 84"/>
                <a:gd name="T43" fmla="*/ 104 h 140"/>
                <a:gd name="T44" fmla="*/ 80 w 84"/>
                <a:gd name="T45" fmla="*/ 92 h 140"/>
                <a:gd name="T46" fmla="*/ 83 w 84"/>
                <a:gd name="T47" fmla="*/ 78 h 140"/>
                <a:gd name="T48" fmla="*/ 69 w 84"/>
                <a:gd name="T49" fmla="*/ 30 h 140"/>
                <a:gd name="T50" fmla="*/ 66 w 84"/>
                <a:gd name="T51" fmla="*/ 17 h 140"/>
                <a:gd name="T52" fmla="*/ 57 w 84"/>
                <a:gd name="T53" fmla="*/ 0 h 140"/>
                <a:gd name="T54" fmla="*/ 31 w 84"/>
                <a:gd name="T55" fmla="*/ 15 h 140"/>
                <a:gd name="T56" fmla="*/ 3 w 84"/>
                <a:gd name="T57" fmla="*/ 23 h 140"/>
                <a:gd name="T58" fmla="*/ 6 w 84"/>
                <a:gd name="T59" fmla="*/ 81 h 140"/>
                <a:gd name="T60" fmla="*/ 9 w 84"/>
                <a:gd name="T61" fmla="*/ 86 h 140"/>
                <a:gd name="T62" fmla="*/ 15 w 84"/>
                <a:gd name="T63" fmla="*/ 87 h 140"/>
                <a:gd name="T64" fmla="*/ 18 w 84"/>
                <a:gd name="T65" fmla="*/ 8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140">
                  <a:moveTo>
                    <a:pt x="18" y="85"/>
                  </a:moveTo>
                  <a:cubicBezTo>
                    <a:pt x="21" y="79"/>
                    <a:pt x="22" y="73"/>
                    <a:pt x="22" y="67"/>
                  </a:cubicBezTo>
                  <a:cubicBezTo>
                    <a:pt x="21" y="64"/>
                    <a:pt x="21" y="62"/>
                    <a:pt x="21" y="60"/>
                  </a:cubicBezTo>
                  <a:cubicBezTo>
                    <a:pt x="21" y="58"/>
                    <a:pt x="22" y="55"/>
                    <a:pt x="24" y="54"/>
                  </a:cubicBezTo>
                  <a:cubicBezTo>
                    <a:pt x="25" y="53"/>
                    <a:pt x="26" y="53"/>
                    <a:pt x="28" y="53"/>
                  </a:cubicBezTo>
                  <a:cubicBezTo>
                    <a:pt x="35" y="53"/>
                    <a:pt x="41" y="59"/>
                    <a:pt x="42" y="66"/>
                  </a:cubicBezTo>
                  <a:cubicBezTo>
                    <a:pt x="44" y="72"/>
                    <a:pt x="42" y="80"/>
                    <a:pt x="38" y="85"/>
                  </a:cubicBezTo>
                  <a:cubicBezTo>
                    <a:pt x="34" y="91"/>
                    <a:pt x="29" y="96"/>
                    <a:pt x="23" y="100"/>
                  </a:cubicBezTo>
                  <a:cubicBezTo>
                    <a:pt x="22" y="102"/>
                    <a:pt x="20" y="104"/>
                    <a:pt x="19" y="106"/>
                  </a:cubicBezTo>
                  <a:cubicBezTo>
                    <a:pt x="18" y="108"/>
                    <a:pt x="17" y="110"/>
                    <a:pt x="18" y="112"/>
                  </a:cubicBezTo>
                  <a:cubicBezTo>
                    <a:pt x="19" y="115"/>
                    <a:pt x="22" y="116"/>
                    <a:pt x="24" y="116"/>
                  </a:cubicBezTo>
                  <a:cubicBezTo>
                    <a:pt x="27" y="116"/>
                    <a:pt x="29" y="114"/>
                    <a:pt x="31" y="113"/>
                  </a:cubicBezTo>
                  <a:cubicBezTo>
                    <a:pt x="40" y="106"/>
                    <a:pt x="53" y="93"/>
                    <a:pt x="51" y="95"/>
                  </a:cubicBezTo>
                  <a:cubicBezTo>
                    <a:pt x="45" y="105"/>
                    <a:pt x="32" y="110"/>
                    <a:pt x="24" y="119"/>
                  </a:cubicBezTo>
                  <a:cubicBezTo>
                    <a:pt x="22" y="120"/>
                    <a:pt x="21" y="122"/>
                    <a:pt x="20" y="125"/>
                  </a:cubicBezTo>
                  <a:cubicBezTo>
                    <a:pt x="19" y="127"/>
                    <a:pt x="20" y="130"/>
                    <a:pt x="21" y="131"/>
                  </a:cubicBezTo>
                  <a:cubicBezTo>
                    <a:pt x="23" y="134"/>
                    <a:pt x="27" y="134"/>
                    <a:pt x="29" y="133"/>
                  </a:cubicBezTo>
                  <a:cubicBezTo>
                    <a:pt x="32" y="132"/>
                    <a:pt x="34" y="130"/>
                    <a:pt x="36" y="128"/>
                  </a:cubicBezTo>
                  <a:cubicBezTo>
                    <a:pt x="34" y="130"/>
                    <a:pt x="34" y="133"/>
                    <a:pt x="35" y="136"/>
                  </a:cubicBezTo>
                  <a:cubicBezTo>
                    <a:pt x="36" y="138"/>
                    <a:pt x="38" y="140"/>
                    <a:pt x="41" y="140"/>
                  </a:cubicBezTo>
                  <a:cubicBezTo>
                    <a:pt x="43" y="139"/>
                    <a:pt x="44" y="138"/>
                    <a:pt x="46" y="137"/>
                  </a:cubicBezTo>
                  <a:cubicBezTo>
                    <a:pt x="58" y="128"/>
                    <a:pt x="70" y="118"/>
                    <a:pt x="76" y="104"/>
                  </a:cubicBezTo>
                  <a:cubicBezTo>
                    <a:pt x="78" y="100"/>
                    <a:pt x="79" y="96"/>
                    <a:pt x="80" y="92"/>
                  </a:cubicBezTo>
                  <a:cubicBezTo>
                    <a:pt x="81" y="87"/>
                    <a:pt x="82" y="83"/>
                    <a:pt x="83" y="78"/>
                  </a:cubicBezTo>
                  <a:cubicBezTo>
                    <a:pt x="84" y="62"/>
                    <a:pt x="74" y="46"/>
                    <a:pt x="69" y="30"/>
                  </a:cubicBezTo>
                  <a:cubicBezTo>
                    <a:pt x="68" y="26"/>
                    <a:pt x="67" y="22"/>
                    <a:pt x="66" y="17"/>
                  </a:cubicBezTo>
                  <a:cubicBezTo>
                    <a:pt x="64" y="11"/>
                    <a:pt x="61" y="5"/>
                    <a:pt x="57" y="0"/>
                  </a:cubicBezTo>
                  <a:cubicBezTo>
                    <a:pt x="48" y="4"/>
                    <a:pt x="40" y="10"/>
                    <a:pt x="31" y="15"/>
                  </a:cubicBezTo>
                  <a:cubicBezTo>
                    <a:pt x="23" y="19"/>
                    <a:pt x="13" y="23"/>
                    <a:pt x="3" y="23"/>
                  </a:cubicBezTo>
                  <a:cubicBezTo>
                    <a:pt x="2" y="42"/>
                    <a:pt x="0" y="62"/>
                    <a:pt x="6" y="81"/>
                  </a:cubicBezTo>
                  <a:cubicBezTo>
                    <a:pt x="7" y="83"/>
                    <a:pt x="8" y="85"/>
                    <a:pt x="9" y="86"/>
                  </a:cubicBezTo>
                  <a:cubicBezTo>
                    <a:pt x="11" y="88"/>
                    <a:pt x="13" y="88"/>
                    <a:pt x="15" y="87"/>
                  </a:cubicBezTo>
                  <a:cubicBezTo>
                    <a:pt x="16" y="87"/>
                    <a:pt x="17" y="86"/>
                    <a:pt x="18" y="8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4" name="Freeform 119"/>
            <p:cNvSpPr>
              <a:spLocks/>
            </p:cNvSpPr>
            <p:nvPr/>
          </p:nvSpPr>
          <p:spPr bwMode="auto">
            <a:xfrm>
              <a:off x="2832100" y="1666875"/>
              <a:ext cx="1089025" cy="1525588"/>
            </a:xfrm>
            <a:custGeom>
              <a:avLst/>
              <a:gdLst>
                <a:gd name="T0" fmla="*/ 276 w 295"/>
                <a:gd name="T1" fmla="*/ 335 h 414"/>
                <a:gd name="T2" fmla="*/ 232 w 295"/>
                <a:gd name="T3" fmla="*/ 255 h 414"/>
                <a:gd name="T4" fmla="*/ 150 w 295"/>
                <a:gd name="T5" fmla="*/ 111 h 414"/>
                <a:gd name="T6" fmla="*/ 90 w 295"/>
                <a:gd name="T7" fmla="*/ 0 h 414"/>
                <a:gd name="T8" fmla="*/ 22 w 295"/>
                <a:gd name="T9" fmla="*/ 68 h 414"/>
                <a:gd name="T10" fmla="*/ 3 w 295"/>
                <a:gd name="T11" fmla="*/ 95 h 414"/>
                <a:gd name="T12" fmla="*/ 2 w 295"/>
                <a:gd name="T13" fmla="*/ 124 h 414"/>
                <a:gd name="T14" fmla="*/ 101 w 295"/>
                <a:gd name="T15" fmla="*/ 268 h 414"/>
                <a:gd name="T16" fmla="*/ 191 w 295"/>
                <a:gd name="T17" fmla="*/ 383 h 414"/>
                <a:gd name="T18" fmla="*/ 224 w 295"/>
                <a:gd name="T19" fmla="*/ 410 h 414"/>
                <a:gd name="T20" fmla="*/ 268 w 295"/>
                <a:gd name="T21" fmla="*/ 398 h 414"/>
                <a:gd name="T22" fmla="*/ 292 w 295"/>
                <a:gd name="T23" fmla="*/ 368 h 414"/>
                <a:gd name="T24" fmla="*/ 276 w 295"/>
                <a:gd name="T25" fmla="*/ 33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414">
                  <a:moveTo>
                    <a:pt x="276" y="335"/>
                  </a:moveTo>
                  <a:cubicBezTo>
                    <a:pt x="257" y="311"/>
                    <a:pt x="242" y="284"/>
                    <a:pt x="232" y="255"/>
                  </a:cubicBezTo>
                  <a:cubicBezTo>
                    <a:pt x="212" y="203"/>
                    <a:pt x="175" y="162"/>
                    <a:pt x="150" y="111"/>
                  </a:cubicBezTo>
                  <a:cubicBezTo>
                    <a:pt x="133" y="77"/>
                    <a:pt x="93" y="2"/>
                    <a:pt x="90" y="0"/>
                  </a:cubicBezTo>
                  <a:cubicBezTo>
                    <a:pt x="68" y="22"/>
                    <a:pt x="43" y="46"/>
                    <a:pt x="22" y="68"/>
                  </a:cubicBezTo>
                  <a:cubicBezTo>
                    <a:pt x="14" y="76"/>
                    <a:pt x="6" y="84"/>
                    <a:pt x="3" y="95"/>
                  </a:cubicBezTo>
                  <a:cubicBezTo>
                    <a:pt x="0" y="104"/>
                    <a:pt x="1" y="114"/>
                    <a:pt x="2" y="124"/>
                  </a:cubicBezTo>
                  <a:cubicBezTo>
                    <a:pt x="29" y="175"/>
                    <a:pt x="65" y="222"/>
                    <a:pt x="101" y="268"/>
                  </a:cubicBezTo>
                  <a:cubicBezTo>
                    <a:pt x="131" y="306"/>
                    <a:pt x="161" y="345"/>
                    <a:pt x="191" y="383"/>
                  </a:cubicBezTo>
                  <a:cubicBezTo>
                    <a:pt x="200" y="395"/>
                    <a:pt x="210" y="407"/>
                    <a:pt x="224" y="410"/>
                  </a:cubicBezTo>
                  <a:cubicBezTo>
                    <a:pt x="239" y="414"/>
                    <a:pt x="255" y="407"/>
                    <a:pt x="268" y="398"/>
                  </a:cubicBezTo>
                  <a:cubicBezTo>
                    <a:pt x="277" y="391"/>
                    <a:pt x="290" y="381"/>
                    <a:pt x="292" y="368"/>
                  </a:cubicBezTo>
                  <a:cubicBezTo>
                    <a:pt x="295" y="357"/>
                    <a:pt x="283" y="344"/>
                    <a:pt x="276" y="335"/>
                  </a:cubicBezTo>
                  <a:close/>
                </a:path>
              </a:pathLst>
            </a:custGeom>
            <a:solidFill>
              <a:srgbClr val="484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5" name="Freeform 120"/>
            <p:cNvSpPr>
              <a:spLocks/>
            </p:cNvSpPr>
            <p:nvPr/>
          </p:nvSpPr>
          <p:spPr bwMode="auto">
            <a:xfrm>
              <a:off x="1325563" y="3259138"/>
              <a:ext cx="379412" cy="647700"/>
            </a:xfrm>
            <a:custGeom>
              <a:avLst/>
              <a:gdLst>
                <a:gd name="T0" fmla="*/ 28 w 103"/>
                <a:gd name="T1" fmla="*/ 0 h 176"/>
                <a:gd name="T2" fmla="*/ 24 w 103"/>
                <a:gd name="T3" fmla="*/ 26 h 176"/>
                <a:gd name="T4" fmla="*/ 17 w 103"/>
                <a:gd name="T5" fmla="*/ 48 h 176"/>
                <a:gd name="T6" fmla="*/ 13 w 103"/>
                <a:gd name="T7" fmla="*/ 59 h 176"/>
                <a:gd name="T8" fmla="*/ 9 w 103"/>
                <a:gd name="T9" fmla="*/ 68 h 176"/>
                <a:gd name="T10" fmla="*/ 3 w 103"/>
                <a:gd name="T11" fmla="*/ 85 h 176"/>
                <a:gd name="T12" fmla="*/ 0 w 103"/>
                <a:gd name="T13" fmla="*/ 103 h 176"/>
                <a:gd name="T14" fmla="*/ 6 w 103"/>
                <a:gd name="T15" fmla="*/ 134 h 176"/>
                <a:gd name="T16" fmla="*/ 12 w 103"/>
                <a:gd name="T17" fmla="*/ 139 h 176"/>
                <a:gd name="T18" fmla="*/ 17 w 103"/>
                <a:gd name="T19" fmla="*/ 133 h 176"/>
                <a:gd name="T20" fmla="*/ 19 w 103"/>
                <a:gd name="T21" fmla="*/ 147 h 176"/>
                <a:gd name="T22" fmla="*/ 26 w 103"/>
                <a:gd name="T23" fmla="*/ 157 h 176"/>
                <a:gd name="T24" fmla="*/ 30 w 103"/>
                <a:gd name="T25" fmla="*/ 157 h 176"/>
                <a:gd name="T26" fmla="*/ 33 w 103"/>
                <a:gd name="T27" fmla="*/ 155 h 176"/>
                <a:gd name="T28" fmla="*/ 40 w 103"/>
                <a:gd name="T29" fmla="*/ 172 h 176"/>
                <a:gd name="T30" fmla="*/ 45 w 103"/>
                <a:gd name="T31" fmla="*/ 173 h 176"/>
                <a:gd name="T32" fmla="*/ 48 w 103"/>
                <a:gd name="T33" fmla="*/ 168 h 176"/>
                <a:gd name="T34" fmla="*/ 47 w 103"/>
                <a:gd name="T35" fmla="*/ 130 h 176"/>
                <a:gd name="T36" fmla="*/ 49 w 103"/>
                <a:gd name="T37" fmla="*/ 126 h 176"/>
                <a:gd name="T38" fmla="*/ 51 w 103"/>
                <a:gd name="T39" fmla="*/ 126 h 176"/>
                <a:gd name="T40" fmla="*/ 54 w 103"/>
                <a:gd name="T41" fmla="*/ 131 h 176"/>
                <a:gd name="T42" fmla="*/ 55 w 103"/>
                <a:gd name="T43" fmla="*/ 144 h 176"/>
                <a:gd name="T44" fmla="*/ 61 w 103"/>
                <a:gd name="T45" fmla="*/ 169 h 176"/>
                <a:gd name="T46" fmla="*/ 64 w 103"/>
                <a:gd name="T47" fmla="*/ 174 h 176"/>
                <a:gd name="T48" fmla="*/ 69 w 103"/>
                <a:gd name="T49" fmla="*/ 176 h 176"/>
                <a:gd name="T50" fmla="*/ 76 w 103"/>
                <a:gd name="T51" fmla="*/ 171 h 176"/>
                <a:gd name="T52" fmla="*/ 75 w 103"/>
                <a:gd name="T53" fmla="*/ 163 h 176"/>
                <a:gd name="T54" fmla="*/ 69 w 103"/>
                <a:gd name="T55" fmla="*/ 107 h 176"/>
                <a:gd name="T56" fmla="*/ 76 w 103"/>
                <a:gd name="T57" fmla="*/ 94 h 176"/>
                <a:gd name="T58" fmla="*/ 77 w 103"/>
                <a:gd name="T59" fmla="*/ 94 h 176"/>
                <a:gd name="T60" fmla="*/ 79 w 103"/>
                <a:gd name="T61" fmla="*/ 94 h 176"/>
                <a:gd name="T62" fmla="*/ 83 w 103"/>
                <a:gd name="T63" fmla="*/ 102 h 176"/>
                <a:gd name="T64" fmla="*/ 84 w 103"/>
                <a:gd name="T65" fmla="*/ 123 h 176"/>
                <a:gd name="T66" fmla="*/ 88 w 103"/>
                <a:gd name="T67" fmla="*/ 132 h 176"/>
                <a:gd name="T68" fmla="*/ 93 w 103"/>
                <a:gd name="T69" fmla="*/ 137 h 176"/>
                <a:gd name="T70" fmla="*/ 99 w 103"/>
                <a:gd name="T71" fmla="*/ 137 h 176"/>
                <a:gd name="T72" fmla="*/ 103 w 103"/>
                <a:gd name="T73" fmla="*/ 131 h 176"/>
                <a:gd name="T74" fmla="*/ 102 w 103"/>
                <a:gd name="T75" fmla="*/ 124 h 176"/>
                <a:gd name="T76" fmla="*/ 99 w 103"/>
                <a:gd name="T77" fmla="*/ 105 h 176"/>
                <a:gd name="T78" fmla="*/ 100 w 103"/>
                <a:gd name="T79" fmla="*/ 85 h 176"/>
                <a:gd name="T80" fmla="*/ 96 w 103"/>
                <a:gd name="T81" fmla="*/ 66 h 176"/>
                <a:gd name="T82" fmla="*/ 90 w 103"/>
                <a:gd name="T83" fmla="*/ 49 h 176"/>
                <a:gd name="T84" fmla="*/ 82 w 103"/>
                <a:gd name="T85" fmla="*/ 34 h 176"/>
                <a:gd name="T86" fmla="*/ 77 w 103"/>
                <a:gd name="T87" fmla="*/ 18 h 176"/>
                <a:gd name="T88" fmla="*/ 76 w 103"/>
                <a:gd name="T89" fmla="*/ 15 h 176"/>
                <a:gd name="T90" fmla="*/ 75 w 103"/>
                <a:gd name="T91" fmla="*/ 14 h 176"/>
                <a:gd name="T92" fmla="*/ 61 w 103"/>
                <a:gd name="T93" fmla="*/ 9 h 176"/>
                <a:gd name="T94" fmla="*/ 52 w 103"/>
                <a:gd name="T95" fmla="*/ 7 h 176"/>
                <a:gd name="T96" fmla="*/ 43 w 103"/>
                <a:gd name="T97" fmla="*/ 4 h 176"/>
                <a:gd name="T98" fmla="*/ 28 w 103"/>
                <a:gd name="T9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76">
                  <a:moveTo>
                    <a:pt x="28" y="0"/>
                  </a:moveTo>
                  <a:cubicBezTo>
                    <a:pt x="30" y="8"/>
                    <a:pt x="27" y="17"/>
                    <a:pt x="24" y="26"/>
                  </a:cubicBezTo>
                  <a:cubicBezTo>
                    <a:pt x="22" y="33"/>
                    <a:pt x="20" y="41"/>
                    <a:pt x="17" y="48"/>
                  </a:cubicBezTo>
                  <a:cubicBezTo>
                    <a:pt x="16" y="52"/>
                    <a:pt x="15" y="55"/>
                    <a:pt x="13" y="59"/>
                  </a:cubicBezTo>
                  <a:cubicBezTo>
                    <a:pt x="12" y="62"/>
                    <a:pt x="10" y="65"/>
                    <a:pt x="9" y="68"/>
                  </a:cubicBezTo>
                  <a:cubicBezTo>
                    <a:pt x="6" y="74"/>
                    <a:pt x="5" y="79"/>
                    <a:pt x="3" y="85"/>
                  </a:cubicBezTo>
                  <a:cubicBezTo>
                    <a:pt x="2" y="91"/>
                    <a:pt x="1" y="97"/>
                    <a:pt x="0" y="103"/>
                  </a:cubicBezTo>
                  <a:cubicBezTo>
                    <a:pt x="0" y="113"/>
                    <a:pt x="0" y="125"/>
                    <a:pt x="6" y="134"/>
                  </a:cubicBezTo>
                  <a:cubicBezTo>
                    <a:pt x="7" y="136"/>
                    <a:pt x="9" y="139"/>
                    <a:pt x="12" y="139"/>
                  </a:cubicBezTo>
                  <a:cubicBezTo>
                    <a:pt x="15" y="139"/>
                    <a:pt x="18" y="136"/>
                    <a:pt x="17" y="133"/>
                  </a:cubicBezTo>
                  <a:cubicBezTo>
                    <a:pt x="17" y="138"/>
                    <a:pt x="18" y="142"/>
                    <a:pt x="19" y="147"/>
                  </a:cubicBezTo>
                  <a:cubicBezTo>
                    <a:pt x="20" y="151"/>
                    <a:pt x="23" y="155"/>
                    <a:pt x="26" y="157"/>
                  </a:cubicBezTo>
                  <a:cubicBezTo>
                    <a:pt x="28" y="157"/>
                    <a:pt x="29" y="157"/>
                    <a:pt x="30" y="157"/>
                  </a:cubicBezTo>
                  <a:cubicBezTo>
                    <a:pt x="31" y="157"/>
                    <a:pt x="33" y="156"/>
                    <a:pt x="33" y="155"/>
                  </a:cubicBezTo>
                  <a:cubicBezTo>
                    <a:pt x="32" y="161"/>
                    <a:pt x="35" y="168"/>
                    <a:pt x="40" y="172"/>
                  </a:cubicBezTo>
                  <a:cubicBezTo>
                    <a:pt x="42" y="173"/>
                    <a:pt x="44" y="174"/>
                    <a:pt x="45" y="173"/>
                  </a:cubicBezTo>
                  <a:cubicBezTo>
                    <a:pt x="47" y="172"/>
                    <a:pt x="47" y="170"/>
                    <a:pt x="48" y="168"/>
                  </a:cubicBezTo>
                  <a:cubicBezTo>
                    <a:pt x="49" y="155"/>
                    <a:pt x="46" y="142"/>
                    <a:pt x="47" y="130"/>
                  </a:cubicBezTo>
                  <a:cubicBezTo>
                    <a:pt x="47" y="128"/>
                    <a:pt x="48" y="126"/>
                    <a:pt x="49" y="126"/>
                  </a:cubicBezTo>
                  <a:cubicBezTo>
                    <a:pt x="50" y="126"/>
                    <a:pt x="51" y="126"/>
                    <a:pt x="51" y="126"/>
                  </a:cubicBezTo>
                  <a:cubicBezTo>
                    <a:pt x="53" y="127"/>
                    <a:pt x="53" y="129"/>
                    <a:pt x="54" y="131"/>
                  </a:cubicBezTo>
                  <a:cubicBezTo>
                    <a:pt x="55" y="135"/>
                    <a:pt x="54" y="140"/>
                    <a:pt x="55" y="144"/>
                  </a:cubicBezTo>
                  <a:cubicBezTo>
                    <a:pt x="55" y="153"/>
                    <a:pt x="58" y="162"/>
                    <a:pt x="61" y="169"/>
                  </a:cubicBezTo>
                  <a:cubicBezTo>
                    <a:pt x="62" y="171"/>
                    <a:pt x="63" y="173"/>
                    <a:pt x="64" y="174"/>
                  </a:cubicBezTo>
                  <a:cubicBezTo>
                    <a:pt x="66" y="175"/>
                    <a:pt x="68" y="176"/>
                    <a:pt x="69" y="176"/>
                  </a:cubicBezTo>
                  <a:cubicBezTo>
                    <a:pt x="72" y="176"/>
                    <a:pt x="75" y="174"/>
                    <a:pt x="76" y="171"/>
                  </a:cubicBezTo>
                  <a:cubicBezTo>
                    <a:pt x="77" y="168"/>
                    <a:pt x="76" y="165"/>
                    <a:pt x="75" y="163"/>
                  </a:cubicBezTo>
                  <a:cubicBezTo>
                    <a:pt x="69" y="145"/>
                    <a:pt x="67" y="126"/>
                    <a:pt x="69" y="107"/>
                  </a:cubicBezTo>
                  <a:cubicBezTo>
                    <a:pt x="70" y="102"/>
                    <a:pt x="71" y="97"/>
                    <a:pt x="76" y="94"/>
                  </a:cubicBezTo>
                  <a:cubicBezTo>
                    <a:pt x="76" y="94"/>
                    <a:pt x="77" y="94"/>
                    <a:pt x="77" y="94"/>
                  </a:cubicBezTo>
                  <a:cubicBezTo>
                    <a:pt x="78" y="94"/>
                    <a:pt x="78" y="94"/>
                    <a:pt x="79" y="94"/>
                  </a:cubicBezTo>
                  <a:cubicBezTo>
                    <a:pt x="81" y="96"/>
                    <a:pt x="82" y="99"/>
                    <a:pt x="83" y="102"/>
                  </a:cubicBezTo>
                  <a:cubicBezTo>
                    <a:pt x="84" y="109"/>
                    <a:pt x="83" y="116"/>
                    <a:pt x="84" y="123"/>
                  </a:cubicBezTo>
                  <a:cubicBezTo>
                    <a:pt x="85" y="126"/>
                    <a:pt x="87" y="129"/>
                    <a:pt x="88" y="132"/>
                  </a:cubicBezTo>
                  <a:cubicBezTo>
                    <a:pt x="90" y="134"/>
                    <a:pt x="91" y="136"/>
                    <a:pt x="93" y="137"/>
                  </a:cubicBezTo>
                  <a:cubicBezTo>
                    <a:pt x="95" y="138"/>
                    <a:pt x="97" y="138"/>
                    <a:pt x="99" y="137"/>
                  </a:cubicBezTo>
                  <a:cubicBezTo>
                    <a:pt x="101" y="136"/>
                    <a:pt x="103" y="134"/>
                    <a:pt x="103" y="131"/>
                  </a:cubicBezTo>
                  <a:cubicBezTo>
                    <a:pt x="103" y="129"/>
                    <a:pt x="102" y="126"/>
                    <a:pt x="102" y="124"/>
                  </a:cubicBezTo>
                  <a:cubicBezTo>
                    <a:pt x="100" y="118"/>
                    <a:pt x="99" y="112"/>
                    <a:pt x="99" y="105"/>
                  </a:cubicBezTo>
                  <a:cubicBezTo>
                    <a:pt x="99" y="99"/>
                    <a:pt x="99" y="92"/>
                    <a:pt x="100" y="85"/>
                  </a:cubicBezTo>
                  <a:cubicBezTo>
                    <a:pt x="100" y="79"/>
                    <a:pt x="99" y="72"/>
                    <a:pt x="96" y="66"/>
                  </a:cubicBezTo>
                  <a:cubicBezTo>
                    <a:pt x="94" y="60"/>
                    <a:pt x="93" y="55"/>
                    <a:pt x="90" y="49"/>
                  </a:cubicBezTo>
                  <a:cubicBezTo>
                    <a:pt x="88" y="44"/>
                    <a:pt x="85" y="39"/>
                    <a:pt x="82" y="34"/>
                  </a:cubicBezTo>
                  <a:cubicBezTo>
                    <a:pt x="80" y="29"/>
                    <a:pt x="77" y="24"/>
                    <a:pt x="77" y="18"/>
                  </a:cubicBezTo>
                  <a:cubicBezTo>
                    <a:pt x="77" y="17"/>
                    <a:pt x="77" y="15"/>
                    <a:pt x="76" y="15"/>
                  </a:cubicBezTo>
                  <a:cubicBezTo>
                    <a:pt x="76" y="14"/>
                    <a:pt x="75" y="14"/>
                    <a:pt x="75" y="14"/>
                  </a:cubicBezTo>
                  <a:cubicBezTo>
                    <a:pt x="70" y="12"/>
                    <a:pt x="66" y="10"/>
                    <a:pt x="61" y="9"/>
                  </a:cubicBezTo>
                  <a:cubicBezTo>
                    <a:pt x="58" y="8"/>
                    <a:pt x="55" y="8"/>
                    <a:pt x="52" y="7"/>
                  </a:cubicBezTo>
                  <a:cubicBezTo>
                    <a:pt x="49" y="6"/>
                    <a:pt x="46" y="5"/>
                    <a:pt x="43" y="4"/>
                  </a:cubicBezTo>
                  <a:cubicBezTo>
                    <a:pt x="38" y="2"/>
                    <a:pt x="33" y="1"/>
                    <a:pt x="28" y="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6" name="Freeform 121"/>
            <p:cNvSpPr>
              <a:spLocks/>
            </p:cNvSpPr>
            <p:nvPr/>
          </p:nvSpPr>
          <p:spPr bwMode="auto">
            <a:xfrm>
              <a:off x="1403350" y="3189288"/>
              <a:ext cx="258762" cy="134938"/>
            </a:xfrm>
            <a:custGeom>
              <a:avLst/>
              <a:gdLst>
                <a:gd name="T0" fmla="*/ 4 w 70"/>
                <a:gd name="T1" fmla="*/ 0 h 37"/>
                <a:gd name="T2" fmla="*/ 0 w 70"/>
                <a:gd name="T3" fmla="*/ 18 h 37"/>
                <a:gd name="T4" fmla="*/ 64 w 70"/>
                <a:gd name="T5" fmla="*/ 37 h 37"/>
                <a:gd name="T6" fmla="*/ 70 w 70"/>
                <a:gd name="T7" fmla="*/ 19 h 37"/>
                <a:gd name="T8" fmla="*/ 4 w 70"/>
                <a:gd name="T9" fmla="*/ 0 h 37"/>
              </a:gdLst>
              <a:ahLst/>
              <a:cxnLst>
                <a:cxn ang="0">
                  <a:pos x="T0" y="T1"/>
                </a:cxn>
                <a:cxn ang="0">
                  <a:pos x="T2" y="T3"/>
                </a:cxn>
                <a:cxn ang="0">
                  <a:pos x="T4" y="T5"/>
                </a:cxn>
                <a:cxn ang="0">
                  <a:pos x="T6" y="T7"/>
                </a:cxn>
                <a:cxn ang="0">
                  <a:pos x="T8" y="T9"/>
                </a:cxn>
              </a:cxnLst>
              <a:rect l="0" t="0" r="r" b="b"/>
              <a:pathLst>
                <a:path w="70" h="37">
                  <a:moveTo>
                    <a:pt x="4" y="0"/>
                  </a:moveTo>
                  <a:cubicBezTo>
                    <a:pt x="2" y="6"/>
                    <a:pt x="1" y="12"/>
                    <a:pt x="0" y="18"/>
                  </a:cubicBezTo>
                  <a:cubicBezTo>
                    <a:pt x="22" y="24"/>
                    <a:pt x="42" y="35"/>
                    <a:pt x="64" y="37"/>
                  </a:cubicBezTo>
                  <a:cubicBezTo>
                    <a:pt x="67" y="32"/>
                    <a:pt x="69" y="25"/>
                    <a:pt x="70" y="19"/>
                  </a:cubicBezTo>
                  <a:cubicBezTo>
                    <a:pt x="48" y="15"/>
                    <a:pt x="24" y="11"/>
                    <a:pt x="4"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7" name="Freeform 122"/>
            <p:cNvSpPr>
              <a:spLocks/>
            </p:cNvSpPr>
            <p:nvPr/>
          </p:nvSpPr>
          <p:spPr bwMode="auto">
            <a:xfrm>
              <a:off x="1370013" y="1579563"/>
              <a:ext cx="615950" cy="1701800"/>
            </a:xfrm>
            <a:custGeom>
              <a:avLst/>
              <a:gdLst>
                <a:gd name="T0" fmla="*/ 148 w 167"/>
                <a:gd name="T1" fmla="*/ 122 h 462"/>
                <a:gd name="T2" fmla="*/ 137 w 167"/>
                <a:gd name="T3" fmla="*/ 21 h 462"/>
                <a:gd name="T4" fmla="*/ 140 w 167"/>
                <a:gd name="T5" fmla="*/ 0 h 462"/>
                <a:gd name="T6" fmla="*/ 102 w 167"/>
                <a:gd name="T7" fmla="*/ 93 h 462"/>
                <a:gd name="T8" fmla="*/ 72 w 167"/>
                <a:gd name="T9" fmla="*/ 187 h 462"/>
                <a:gd name="T10" fmla="*/ 57 w 167"/>
                <a:gd name="T11" fmla="*/ 233 h 462"/>
                <a:gd name="T12" fmla="*/ 41 w 167"/>
                <a:gd name="T13" fmla="*/ 297 h 462"/>
                <a:gd name="T14" fmla="*/ 0 w 167"/>
                <a:gd name="T15" fmla="*/ 439 h 462"/>
                <a:gd name="T16" fmla="*/ 89 w 167"/>
                <a:gd name="T17" fmla="*/ 462 h 462"/>
                <a:gd name="T18" fmla="*/ 125 w 167"/>
                <a:gd name="T19" fmla="*/ 354 h 462"/>
                <a:gd name="T20" fmla="*/ 167 w 167"/>
                <a:gd name="T21" fmla="*/ 265 h 462"/>
                <a:gd name="T22" fmla="*/ 167 w 167"/>
                <a:gd name="T23" fmla="*/ 260 h 462"/>
                <a:gd name="T24" fmla="*/ 148 w 167"/>
                <a:gd name="T25" fmla="*/ 12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462">
                  <a:moveTo>
                    <a:pt x="148" y="122"/>
                  </a:moveTo>
                  <a:cubicBezTo>
                    <a:pt x="139" y="89"/>
                    <a:pt x="135" y="55"/>
                    <a:pt x="137" y="21"/>
                  </a:cubicBezTo>
                  <a:cubicBezTo>
                    <a:pt x="137" y="14"/>
                    <a:pt x="138" y="7"/>
                    <a:pt x="140" y="0"/>
                  </a:cubicBezTo>
                  <a:cubicBezTo>
                    <a:pt x="122" y="28"/>
                    <a:pt x="112" y="61"/>
                    <a:pt x="102" y="93"/>
                  </a:cubicBezTo>
                  <a:cubicBezTo>
                    <a:pt x="92" y="124"/>
                    <a:pt x="82" y="155"/>
                    <a:pt x="72" y="187"/>
                  </a:cubicBezTo>
                  <a:cubicBezTo>
                    <a:pt x="67" y="202"/>
                    <a:pt x="62" y="218"/>
                    <a:pt x="57" y="233"/>
                  </a:cubicBezTo>
                  <a:cubicBezTo>
                    <a:pt x="50" y="254"/>
                    <a:pt x="48" y="276"/>
                    <a:pt x="41" y="297"/>
                  </a:cubicBezTo>
                  <a:cubicBezTo>
                    <a:pt x="28" y="344"/>
                    <a:pt x="14" y="391"/>
                    <a:pt x="0" y="439"/>
                  </a:cubicBezTo>
                  <a:cubicBezTo>
                    <a:pt x="28" y="453"/>
                    <a:pt x="58" y="461"/>
                    <a:pt x="89" y="462"/>
                  </a:cubicBezTo>
                  <a:cubicBezTo>
                    <a:pt x="107" y="429"/>
                    <a:pt x="114" y="390"/>
                    <a:pt x="125" y="354"/>
                  </a:cubicBezTo>
                  <a:cubicBezTo>
                    <a:pt x="135" y="322"/>
                    <a:pt x="149" y="292"/>
                    <a:pt x="167" y="265"/>
                  </a:cubicBezTo>
                  <a:cubicBezTo>
                    <a:pt x="167" y="263"/>
                    <a:pt x="167" y="261"/>
                    <a:pt x="167" y="260"/>
                  </a:cubicBezTo>
                  <a:cubicBezTo>
                    <a:pt x="166" y="213"/>
                    <a:pt x="160" y="167"/>
                    <a:pt x="148" y="122"/>
                  </a:cubicBezTo>
                  <a:close/>
                </a:path>
              </a:pathLst>
            </a:custGeom>
            <a:solidFill>
              <a:srgbClr val="3E4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8" name="Freeform 123"/>
            <p:cNvSpPr>
              <a:spLocks/>
            </p:cNvSpPr>
            <p:nvPr/>
          </p:nvSpPr>
          <p:spPr bwMode="auto">
            <a:xfrm>
              <a:off x="2384425" y="1228725"/>
              <a:ext cx="417512" cy="158750"/>
            </a:xfrm>
            <a:custGeom>
              <a:avLst/>
              <a:gdLst>
                <a:gd name="T0" fmla="*/ 93 w 113"/>
                <a:gd name="T1" fmla="*/ 21 h 43"/>
                <a:gd name="T2" fmla="*/ 75 w 113"/>
                <a:gd name="T3" fmla="*/ 14 h 43"/>
                <a:gd name="T4" fmla="*/ 62 w 113"/>
                <a:gd name="T5" fmla="*/ 9 h 43"/>
                <a:gd name="T6" fmla="*/ 45 w 113"/>
                <a:gd name="T7" fmla="*/ 3 h 43"/>
                <a:gd name="T8" fmla="*/ 14 w 113"/>
                <a:gd name="T9" fmla="*/ 0 h 43"/>
                <a:gd name="T10" fmla="*/ 0 w 113"/>
                <a:gd name="T11" fmla="*/ 9 h 43"/>
                <a:gd name="T12" fmla="*/ 90 w 113"/>
                <a:gd name="T13" fmla="*/ 39 h 43"/>
                <a:gd name="T14" fmla="*/ 104 w 113"/>
                <a:gd name="T15" fmla="*/ 43 h 43"/>
                <a:gd name="T16" fmla="*/ 113 w 113"/>
                <a:gd name="T17" fmla="*/ 39 h 43"/>
                <a:gd name="T18" fmla="*/ 110 w 113"/>
                <a:gd name="T19" fmla="*/ 36 h 43"/>
                <a:gd name="T20" fmla="*/ 93 w 113"/>
                <a:gd name="T21"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
                  <a:moveTo>
                    <a:pt x="93" y="21"/>
                  </a:moveTo>
                  <a:cubicBezTo>
                    <a:pt x="87" y="18"/>
                    <a:pt x="81" y="16"/>
                    <a:pt x="75" y="14"/>
                  </a:cubicBezTo>
                  <a:cubicBezTo>
                    <a:pt x="71" y="12"/>
                    <a:pt x="67" y="11"/>
                    <a:pt x="62" y="9"/>
                  </a:cubicBezTo>
                  <a:cubicBezTo>
                    <a:pt x="57" y="7"/>
                    <a:pt x="51" y="5"/>
                    <a:pt x="45" y="3"/>
                  </a:cubicBezTo>
                  <a:cubicBezTo>
                    <a:pt x="35" y="1"/>
                    <a:pt x="24" y="0"/>
                    <a:pt x="14" y="0"/>
                  </a:cubicBezTo>
                  <a:cubicBezTo>
                    <a:pt x="10" y="5"/>
                    <a:pt x="6" y="8"/>
                    <a:pt x="0" y="9"/>
                  </a:cubicBezTo>
                  <a:cubicBezTo>
                    <a:pt x="31" y="17"/>
                    <a:pt x="61" y="27"/>
                    <a:pt x="90" y="39"/>
                  </a:cubicBezTo>
                  <a:cubicBezTo>
                    <a:pt x="94" y="41"/>
                    <a:pt x="99" y="43"/>
                    <a:pt x="104" y="43"/>
                  </a:cubicBezTo>
                  <a:cubicBezTo>
                    <a:pt x="107" y="43"/>
                    <a:pt x="111" y="42"/>
                    <a:pt x="113" y="39"/>
                  </a:cubicBezTo>
                  <a:cubicBezTo>
                    <a:pt x="112" y="38"/>
                    <a:pt x="111" y="37"/>
                    <a:pt x="110" y="36"/>
                  </a:cubicBezTo>
                  <a:cubicBezTo>
                    <a:pt x="105" y="30"/>
                    <a:pt x="99" y="25"/>
                    <a:pt x="93" y="21"/>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9" name="Freeform 124"/>
            <p:cNvSpPr>
              <a:spLocks/>
            </p:cNvSpPr>
            <p:nvPr/>
          </p:nvSpPr>
          <p:spPr bwMode="auto">
            <a:xfrm>
              <a:off x="2230438" y="1247775"/>
              <a:ext cx="590550" cy="176213"/>
            </a:xfrm>
            <a:custGeom>
              <a:avLst/>
              <a:gdLst>
                <a:gd name="T0" fmla="*/ 120 w 160"/>
                <a:gd name="T1" fmla="*/ 34 h 48"/>
                <a:gd name="T2" fmla="*/ 160 w 160"/>
                <a:gd name="T3" fmla="*/ 48 h 48"/>
                <a:gd name="T4" fmla="*/ 133 w 160"/>
                <a:gd name="T5" fmla="*/ 25 h 48"/>
                <a:gd name="T6" fmla="*/ 110 w 160"/>
                <a:gd name="T7" fmla="*/ 11 h 48"/>
                <a:gd name="T8" fmla="*/ 36 w 160"/>
                <a:gd name="T9" fmla="*/ 0 h 48"/>
                <a:gd name="T10" fmla="*/ 11 w 160"/>
                <a:gd name="T11" fmla="*/ 14 h 48"/>
                <a:gd name="T12" fmla="*/ 1 w 160"/>
                <a:gd name="T13" fmla="*/ 24 h 48"/>
                <a:gd name="T14" fmla="*/ 0 w 160"/>
                <a:gd name="T15" fmla="*/ 25 h 48"/>
                <a:gd name="T16" fmla="*/ 120 w 160"/>
                <a:gd name="T1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48">
                  <a:moveTo>
                    <a:pt x="120" y="34"/>
                  </a:moveTo>
                  <a:cubicBezTo>
                    <a:pt x="134" y="38"/>
                    <a:pt x="147" y="43"/>
                    <a:pt x="160" y="48"/>
                  </a:cubicBezTo>
                  <a:cubicBezTo>
                    <a:pt x="151" y="41"/>
                    <a:pt x="143" y="32"/>
                    <a:pt x="133" y="25"/>
                  </a:cubicBezTo>
                  <a:cubicBezTo>
                    <a:pt x="126" y="20"/>
                    <a:pt x="118" y="15"/>
                    <a:pt x="110" y="11"/>
                  </a:cubicBezTo>
                  <a:cubicBezTo>
                    <a:pt x="87" y="1"/>
                    <a:pt x="61" y="0"/>
                    <a:pt x="36" y="0"/>
                  </a:cubicBezTo>
                  <a:cubicBezTo>
                    <a:pt x="27" y="4"/>
                    <a:pt x="18" y="8"/>
                    <a:pt x="11" y="14"/>
                  </a:cubicBezTo>
                  <a:cubicBezTo>
                    <a:pt x="7" y="17"/>
                    <a:pt x="4" y="21"/>
                    <a:pt x="1" y="24"/>
                  </a:cubicBezTo>
                  <a:cubicBezTo>
                    <a:pt x="0" y="25"/>
                    <a:pt x="0" y="25"/>
                    <a:pt x="0" y="25"/>
                  </a:cubicBezTo>
                  <a:cubicBezTo>
                    <a:pt x="41" y="23"/>
                    <a:pt x="81" y="22"/>
                    <a:pt x="120" y="34"/>
                  </a:cubicBezTo>
                  <a:close/>
                </a:path>
              </a:pathLst>
            </a:custGeom>
            <a:solidFill>
              <a:srgbClr val="383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0" name="Freeform 125"/>
            <p:cNvSpPr>
              <a:spLocks/>
            </p:cNvSpPr>
            <p:nvPr/>
          </p:nvSpPr>
          <p:spPr bwMode="auto">
            <a:xfrm>
              <a:off x="2381250" y="533400"/>
              <a:ext cx="631825" cy="603250"/>
            </a:xfrm>
            <a:custGeom>
              <a:avLst/>
              <a:gdLst>
                <a:gd name="T0" fmla="*/ 165 w 171"/>
                <a:gd name="T1" fmla="*/ 32 h 164"/>
                <a:gd name="T2" fmla="*/ 154 w 171"/>
                <a:gd name="T3" fmla="*/ 23 h 164"/>
                <a:gd name="T4" fmla="*/ 138 w 171"/>
                <a:gd name="T5" fmla="*/ 13 h 164"/>
                <a:gd name="T6" fmla="*/ 107 w 171"/>
                <a:gd name="T7" fmla="*/ 4 h 164"/>
                <a:gd name="T8" fmla="*/ 52 w 171"/>
                <a:gd name="T9" fmla="*/ 5 h 164"/>
                <a:gd name="T10" fmla="*/ 9 w 171"/>
                <a:gd name="T11" fmla="*/ 43 h 164"/>
                <a:gd name="T12" fmla="*/ 0 w 171"/>
                <a:gd name="T13" fmla="*/ 76 h 164"/>
                <a:gd name="T14" fmla="*/ 2 w 171"/>
                <a:gd name="T15" fmla="*/ 89 h 164"/>
                <a:gd name="T16" fmla="*/ 11 w 171"/>
                <a:gd name="T17" fmla="*/ 144 h 164"/>
                <a:gd name="T18" fmla="*/ 16 w 171"/>
                <a:gd name="T19" fmla="*/ 155 h 164"/>
                <a:gd name="T20" fmla="*/ 22 w 171"/>
                <a:gd name="T21" fmla="*/ 158 h 164"/>
                <a:gd name="T22" fmla="*/ 68 w 171"/>
                <a:gd name="T23" fmla="*/ 162 h 164"/>
                <a:gd name="T24" fmla="*/ 88 w 171"/>
                <a:gd name="T25" fmla="*/ 159 h 164"/>
                <a:gd name="T26" fmla="*/ 104 w 171"/>
                <a:gd name="T27" fmla="*/ 146 h 164"/>
                <a:gd name="T28" fmla="*/ 107 w 171"/>
                <a:gd name="T29" fmla="*/ 136 h 164"/>
                <a:gd name="T30" fmla="*/ 114 w 171"/>
                <a:gd name="T31" fmla="*/ 109 h 164"/>
                <a:gd name="T32" fmla="*/ 134 w 171"/>
                <a:gd name="T33" fmla="*/ 90 h 164"/>
                <a:gd name="T34" fmla="*/ 140 w 171"/>
                <a:gd name="T35" fmla="*/ 90 h 164"/>
                <a:gd name="T36" fmla="*/ 149 w 171"/>
                <a:gd name="T37" fmla="*/ 106 h 164"/>
                <a:gd name="T38" fmla="*/ 151 w 171"/>
                <a:gd name="T39" fmla="*/ 125 h 164"/>
                <a:gd name="T40" fmla="*/ 159 w 171"/>
                <a:gd name="T41" fmla="*/ 118 h 164"/>
                <a:gd name="T42" fmla="*/ 157 w 171"/>
                <a:gd name="T43" fmla="*/ 107 h 164"/>
                <a:gd name="T44" fmla="*/ 168 w 171"/>
                <a:gd name="T45" fmla="*/ 69 h 164"/>
                <a:gd name="T46" fmla="*/ 170 w 171"/>
                <a:gd name="T47" fmla="*/ 45 h 164"/>
                <a:gd name="T48" fmla="*/ 165 w 171"/>
                <a:gd name="T49" fmla="*/ 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 h="164">
                  <a:moveTo>
                    <a:pt x="165" y="32"/>
                  </a:moveTo>
                  <a:cubicBezTo>
                    <a:pt x="162" y="28"/>
                    <a:pt x="158" y="26"/>
                    <a:pt x="154" y="23"/>
                  </a:cubicBezTo>
                  <a:cubicBezTo>
                    <a:pt x="149" y="19"/>
                    <a:pt x="144" y="16"/>
                    <a:pt x="138" y="13"/>
                  </a:cubicBezTo>
                  <a:cubicBezTo>
                    <a:pt x="129" y="8"/>
                    <a:pt x="118" y="6"/>
                    <a:pt x="107" y="4"/>
                  </a:cubicBezTo>
                  <a:cubicBezTo>
                    <a:pt x="89" y="1"/>
                    <a:pt x="70" y="0"/>
                    <a:pt x="52" y="5"/>
                  </a:cubicBezTo>
                  <a:cubicBezTo>
                    <a:pt x="34" y="11"/>
                    <a:pt x="18" y="26"/>
                    <a:pt x="9" y="43"/>
                  </a:cubicBezTo>
                  <a:cubicBezTo>
                    <a:pt x="3" y="53"/>
                    <a:pt x="0" y="64"/>
                    <a:pt x="0" y="76"/>
                  </a:cubicBezTo>
                  <a:cubicBezTo>
                    <a:pt x="0" y="80"/>
                    <a:pt x="1" y="84"/>
                    <a:pt x="2" y="89"/>
                  </a:cubicBezTo>
                  <a:cubicBezTo>
                    <a:pt x="5" y="107"/>
                    <a:pt x="8" y="125"/>
                    <a:pt x="11" y="144"/>
                  </a:cubicBezTo>
                  <a:cubicBezTo>
                    <a:pt x="12" y="148"/>
                    <a:pt x="13" y="152"/>
                    <a:pt x="16" y="155"/>
                  </a:cubicBezTo>
                  <a:cubicBezTo>
                    <a:pt x="18" y="157"/>
                    <a:pt x="20" y="157"/>
                    <a:pt x="22" y="158"/>
                  </a:cubicBezTo>
                  <a:cubicBezTo>
                    <a:pt x="36" y="164"/>
                    <a:pt x="53" y="163"/>
                    <a:pt x="68" y="162"/>
                  </a:cubicBezTo>
                  <a:cubicBezTo>
                    <a:pt x="75" y="161"/>
                    <a:pt x="82" y="161"/>
                    <a:pt x="88" y="159"/>
                  </a:cubicBezTo>
                  <a:cubicBezTo>
                    <a:pt x="95" y="156"/>
                    <a:pt x="101" y="152"/>
                    <a:pt x="104" y="146"/>
                  </a:cubicBezTo>
                  <a:cubicBezTo>
                    <a:pt x="106" y="143"/>
                    <a:pt x="107" y="140"/>
                    <a:pt x="107" y="136"/>
                  </a:cubicBezTo>
                  <a:cubicBezTo>
                    <a:pt x="109" y="127"/>
                    <a:pt x="111" y="118"/>
                    <a:pt x="114" y="109"/>
                  </a:cubicBezTo>
                  <a:cubicBezTo>
                    <a:pt x="118" y="101"/>
                    <a:pt x="125" y="93"/>
                    <a:pt x="134" y="90"/>
                  </a:cubicBezTo>
                  <a:cubicBezTo>
                    <a:pt x="136" y="90"/>
                    <a:pt x="138" y="89"/>
                    <a:pt x="140" y="90"/>
                  </a:cubicBezTo>
                  <a:cubicBezTo>
                    <a:pt x="146" y="91"/>
                    <a:pt x="149" y="99"/>
                    <a:pt x="149" y="106"/>
                  </a:cubicBezTo>
                  <a:cubicBezTo>
                    <a:pt x="149" y="112"/>
                    <a:pt x="147" y="120"/>
                    <a:pt x="151" y="125"/>
                  </a:cubicBezTo>
                  <a:cubicBezTo>
                    <a:pt x="155" y="126"/>
                    <a:pt x="159" y="122"/>
                    <a:pt x="159" y="118"/>
                  </a:cubicBezTo>
                  <a:cubicBezTo>
                    <a:pt x="160" y="114"/>
                    <a:pt x="158" y="110"/>
                    <a:pt x="157" y="107"/>
                  </a:cubicBezTo>
                  <a:cubicBezTo>
                    <a:pt x="156" y="94"/>
                    <a:pt x="164" y="82"/>
                    <a:pt x="168" y="69"/>
                  </a:cubicBezTo>
                  <a:cubicBezTo>
                    <a:pt x="171" y="61"/>
                    <a:pt x="171" y="53"/>
                    <a:pt x="170" y="45"/>
                  </a:cubicBezTo>
                  <a:cubicBezTo>
                    <a:pt x="169" y="41"/>
                    <a:pt x="168" y="36"/>
                    <a:pt x="165" y="3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1" name="Freeform 126"/>
            <p:cNvSpPr>
              <a:spLocks/>
            </p:cNvSpPr>
            <p:nvPr/>
          </p:nvSpPr>
          <p:spPr bwMode="auto">
            <a:xfrm>
              <a:off x="1916113" y="5722938"/>
              <a:ext cx="841375" cy="374650"/>
            </a:xfrm>
            <a:custGeom>
              <a:avLst/>
              <a:gdLst>
                <a:gd name="T0" fmla="*/ 11 w 228"/>
                <a:gd name="T1" fmla="*/ 94 h 102"/>
                <a:gd name="T2" fmla="*/ 32 w 228"/>
                <a:gd name="T3" fmla="*/ 101 h 102"/>
                <a:gd name="T4" fmla="*/ 72 w 228"/>
                <a:gd name="T5" fmla="*/ 98 h 102"/>
                <a:gd name="T6" fmla="*/ 97 w 228"/>
                <a:gd name="T7" fmla="*/ 92 h 102"/>
                <a:gd name="T8" fmla="*/ 160 w 228"/>
                <a:gd name="T9" fmla="*/ 89 h 102"/>
                <a:gd name="T10" fmla="*/ 206 w 228"/>
                <a:gd name="T11" fmla="*/ 60 h 102"/>
                <a:gd name="T12" fmla="*/ 225 w 228"/>
                <a:gd name="T13" fmla="*/ 41 h 102"/>
                <a:gd name="T14" fmla="*/ 227 w 228"/>
                <a:gd name="T15" fmla="*/ 30 h 102"/>
                <a:gd name="T16" fmla="*/ 220 w 228"/>
                <a:gd name="T17" fmla="*/ 16 h 102"/>
                <a:gd name="T18" fmla="*/ 211 w 228"/>
                <a:gd name="T19" fmla="*/ 6 h 102"/>
                <a:gd name="T20" fmla="*/ 192 w 228"/>
                <a:gd name="T21" fmla="*/ 1 h 102"/>
                <a:gd name="T22" fmla="*/ 162 w 228"/>
                <a:gd name="T23" fmla="*/ 2 h 102"/>
                <a:gd name="T24" fmla="*/ 125 w 228"/>
                <a:gd name="T25" fmla="*/ 2 h 102"/>
                <a:gd name="T26" fmla="*/ 125 w 228"/>
                <a:gd name="T27" fmla="*/ 2 h 102"/>
                <a:gd name="T28" fmla="*/ 126 w 228"/>
                <a:gd name="T29" fmla="*/ 9 h 102"/>
                <a:gd name="T30" fmla="*/ 64 w 228"/>
                <a:gd name="T31" fmla="*/ 43 h 102"/>
                <a:gd name="T32" fmla="*/ 7 w 228"/>
                <a:gd name="T33" fmla="*/ 28 h 102"/>
                <a:gd name="T34" fmla="*/ 0 w 228"/>
                <a:gd name="T35" fmla="*/ 84 h 102"/>
                <a:gd name="T36" fmla="*/ 11 w 228"/>
                <a:gd name="T37" fmla="*/ 9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102">
                  <a:moveTo>
                    <a:pt x="11" y="94"/>
                  </a:moveTo>
                  <a:cubicBezTo>
                    <a:pt x="17" y="98"/>
                    <a:pt x="24" y="100"/>
                    <a:pt x="32" y="101"/>
                  </a:cubicBezTo>
                  <a:cubicBezTo>
                    <a:pt x="45" y="102"/>
                    <a:pt x="59" y="101"/>
                    <a:pt x="72" y="98"/>
                  </a:cubicBezTo>
                  <a:cubicBezTo>
                    <a:pt x="80" y="96"/>
                    <a:pt x="88" y="93"/>
                    <a:pt x="97" y="92"/>
                  </a:cubicBezTo>
                  <a:cubicBezTo>
                    <a:pt x="117" y="88"/>
                    <a:pt x="139" y="94"/>
                    <a:pt x="160" y="89"/>
                  </a:cubicBezTo>
                  <a:cubicBezTo>
                    <a:pt x="177" y="84"/>
                    <a:pt x="192" y="72"/>
                    <a:pt x="206" y="60"/>
                  </a:cubicBezTo>
                  <a:cubicBezTo>
                    <a:pt x="212" y="54"/>
                    <a:pt x="219" y="48"/>
                    <a:pt x="225" y="41"/>
                  </a:cubicBezTo>
                  <a:cubicBezTo>
                    <a:pt x="227" y="38"/>
                    <a:pt x="228" y="34"/>
                    <a:pt x="227" y="30"/>
                  </a:cubicBezTo>
                  <a:cubicBezTo>
                    <a:pt x="226" y="25"/>
                    <a:pt x="223" y="20"/>
                    <a:pt x="220" y="16"/>
                  </a:cubicBezTo>
                  <a:cubicBezTo>
                    <a:pt x="217" y="12"/>
                    <a:pt x="215" y="9"/>
                    <a:pt x="211" y="6"/>
                  </a:cubicBezTo>
                  <a:cubicBezTo>
                    <a:pt x="206" y="2"/>
                    <a:pt x="199" y="1"/>
                    <a:pt x="192" y="1"/>
                  </a:cubicBezTo>
                  <a:cubicBezTo>
                    <a:pt x="182" y="0"/>
                    <a:pt x="172" y="0"/>
                    <a:pt x="162" y="2"/>
                  </a:cubicBezTo>
                  <a:cubicBezTo>
                    <a:pt x="149" y="4"/>
                    <a:pt x="136" y="7"/>
                    <a:pt x="125" y="2"/>
                  </a:cubicBezTo>
                  <a:cubicBezTo>
                    <a:pt x="125" y="2"/>
                    <a:pt x="125" y="2"/>
                    <a:pt x="125" y="2"/>
                  </a:cubicBezTo>
                  <a:cubicBezTo>
                    <a:pt x="125" y="4"/>
                    <a:pt x="125" y="6"/>
                    <a:pt x="126" y="9"/>
                  </a:cubicBezTo>
                  <a:cubicBezTo>
                    <a:pt x="114" y="30"/>
                    <a:pt x="88" y="42"/>
                    <a:pt x="64" y="43"/>
                  </a:cubicBezTo>
                  <a:cubicBezTo>
                    <a:pt x="44" y="43"/>
                    <a:pt x="25" y="37"/>
                    <a:pt x="7" y="28"/>
                  </a:cubicBezTo>
                  <a:cubicBezTo>
                    <a:pt x="4" y="47"/>
                    <a:pt x="2" y="65"/>
                    <a:pt x="0" y="84"/>
                  </a:cubicBezTo>
                  <a:cubicBezTo>
                    <a:pt x="3" y="88"/>
                    <a:pt x="7" y="92"/>
                    <a:pt x="11" y="9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2" name="Freeform 127"/>
            <p:cNvSpPr>
              <a:spLocks/>
            </p:cNvSpPr>
            <p:nvPr/>
          </p:nvSpPr>
          <p:spPr bwMode="auto">
            <a:xfrm>
              <a:off x="1912938" y="5873750"/>
              <a:ext cx="833437" cy="301625"/>
            </a:xfrm>
            <a:custGeom>
              <a:avLst/>
              <a:gdLst>
                <a:gd name="T0" fmla="*/ 206 w 226"/>
                <a:gd name="T1" fmla="*/ 19 h 82"/>
                <a:gd name="T2" fmla="*/ 161 w 226"/>
                <a:gd name="T3" fmla="*/ 48 h 82"/>
                <a:gd name="T4" fmla="*/ 98 w 226"/>
                <a:gd name="T5" fmla="*/ 50 h 82"/>
                <a:gd name="T6" fmla="*/ 73 w 226"/>
                <a:gd name="T7" fmla="*/ 57 h 82"/>
                <a:gd name="T8" fmla="*/ 33 w 226"/>
                <a:gd name="T9" fmla="*/ 60 h 82"/>
                <a:gd name="T10" fmla="*/ 12 w 226"/>
                <a:gd name="T11" fmla="*/ 53 h 82"/>
                <a:gd name="T12" fmla="*/ 1 w 226"/>
                <a:gd name="T13" fmla="*/ 43 h 82"/>
                <a:gd name="T14" fmla="*/ 0 w 226"/>
                <a:gd name="T15" fmla="*/ 62 h 82"/>
                <a:gd name="T16" fmla="*/ 53 w 226"/>
                <a:gd name="T17" fmla="*/ 82 h 82"/>
                <a:gd name="T18" fmla="*/ 90 w 226"/>
                <a:gd name="T19" fmla="*/ 73 h 82"/>
                <a:gd name="T20" fmla="*/ 90 w 226"/>
                <a:gd name="T21" fmla="*/ 72 h 82"/>
                <a:gd name="T22" fmla="*/ 90 w 226"/>
                <a:gd name="T23" fmla="*/ 60 h 82"/>
                <a:gd name="T24" fmla="*/ 167 w 226"/>
                <a:gd name="T25" fmla="*/ 54 h 82"/>
                <a:gd name="T26" fmla="*/ 219 w 226"/>
                <a:gd name="T27" fmla="*/ 11 h 82"/>
                <a:gd name="T28" fmla="*/ 226 w 226"/>
                <a:gd name="T29" fmla="*/ 0 h 82"/>
                <a:gd name="T30" fmla="*/ 206 w 226"/>
                <a:gd name="T31" fmla="*/ 1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82">
                  <a:moveTo>
                    <a:pt x="206" y="19"/>
                  </a:moveTo>
                  <a:cubicBezTo>
                    <a:pt x="193" y="31"/>
                    <a:pt x="178" y="43"/>
                    <a:pt x="161" y="48"/>
                  </a:cubicBezTo>
                  <a:cubicBezTo>
                    <a:pt x="140" y="53"/>
                    <a:pt x="118" y="47"/>
                    <a:pt x="98" y="50"/>
                  </a:cubicBezTo>
                  <a:cubicBezTo>
                    <a:pt x="89" y="52"/>
                    <a:pt x="81" y="55"/>
                    <a:pt x="73" y="57"/>
                  </a:cubicBezTo>
                  <a:cubicBezTo>
                    <a:pt x="60" y="60"/>
                    <a:pt x="46" y="61"/>
                    <a:pt x="33" y="60"/>
                  </a:cubicBezTo>
                  <a:cubicBezTo>
                    <a:pt x="25" y="59"/>
                    <a:pt x="18" y="57"/>
                    <a:pt x="12" y="53"/>
                  </a:cubicBezTo>
                  <a:cubicBezTo>
                    <a:pt x="8" y="51"/>
                    <a:pt x="4" y="47"/>
                    <a:pt x="1" y="43"/>
                  </a:cubicBezTo>
                  <a:cubicBezTo>
                    <a:pt x="1" y="50"/>
                    <a:pt x="1" y="56"/>
                    <a:pt x="0" y="62"/>
                  </a:cubicBezTo>
                  <a:cubicBezTo>
                    <a:pt x="15" y="75"/>
                    <a:pt x="34" y="82"/>
                    <a:pt x="53" y="82"/>
                  </a:cubicBezTo>
                  <a:cubicBezTo>
                    <a:pt x="66" y="81"/>
                    <a:pt x="78" y="78"/>
                    <a:pt x="90" y="73"/>
                  </a:cubicBezTo>
                  <a:cubicBezTo>
                    <a:pt x="90" y="73"/>
                    <a:pt x="90" y="72"/>
                    <a:pt x="90" y="72"/>
                  </a:cubicBezTo>
                  <a:cubicBezTo>
                    <a:pt x="90" y="60"/>
                    <a:pt x="90" y="60"/>
                    <a:pt x="90" y="60"/>
                  </a:cubicBezTo>
                  <a:cubicBezTo>
                    <a:pt x="116" y="60"/>
                    <a:pt x="142" y="61"/>
                    <a:pt x="167" y="54"/>
                  </a:cubicBezTo>
                  <a:cubicBezTo>
                    <a:pt x="189" y="48"/>
                    <a:pt x="205" y="29"/>
                    <a:pt x="219" y="11"/>
                  </a:cubicBezTo>
                  <a:cubicBezTo>
                    <a:pt x="222" y="7"/>
                    <a:pt x="224" y="4"/>
                    <a:pt x="226" y="0"/>
                  </a:cubicBezTo>
                  <a:cubicBezTo>
                    <a:pt x="220" y="6"/>
                    <a:pt x="213" y="13"/>
                    <a:pt x="206" y="19"/>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93" name="Group 292"/>
          <p:cNvGrpSpPr/>
          <p:nvPr/>
        </p:nvGrpSpPr>
        <p:grpSpPr>
          <a:xfrm>
            <a:off x="5948008" y="2109334"/>
            <a:ext cx="235985" cy="712534"/>
            <a:chOff x="1312862" y="520700"/>
            <a:chExt cx="1800226" cy="5435601"/>
          </a:xfrm>
        </p:grpSpPr>
        <p:sp>
          <p:nvSpPr>
            <p:cNvPr id="294" name="Freeform 131"/>
            <p:cNvSpPr>
              <a:spLocks/>
            </p:cNvSpPr>
            <p:nvPr/>
          </p:nvSpPr>
          <p:spPr bwMode="auto">
            <a:xfrm>
              <a:off x="1706563" y="2897188"/>
              <a:ext cx="801688" cy="2382838"/>
            </a:xfrm>
            <a:custGeom>
              <a:avLst/>
              <a:gdLst>
                <a:gd name="T0" fmla="*/ 170 w 237"/>
                <a:gd name="T1" fmla="*/ 2 h 705"/>
                <a:gd name="T2" fmla="*/ 223 w 237"/>
                <a:gd name="T3" fmla="*/ 439 h 705"/>
                <a:gd name="T4" fmla="*/ 237 w 237"/>
                <a:gd name="T5" fmla="*/ 679 h 705"/>
                <a:gd name="T6" fmla="*/ 114 w 237"/>
                <a:gd name="T7" fmla="*/ 687 h 705"/>
                <a:gd name="T8" fmla="*/ 62 w 237"/>
                <a:gd name="T9" fmla="*/ 342 h 705"/>
                <a:gd name="T10" fmla="*/ 4 w 237"/>
                <a:gd name="T11" fmla="*/ 110 h 705"/>
                <a:gd name="T12" fmla="*/ 9 w 237"/>
                <a:gd name="T13" fmla="*/ 52 h 705"/>
                <a:gd name="T14" fmla="*/ 80 w 237"/>
                <a:gd name="T15" fmla="*/ 6 h 705"/>
                <a:gd name="T16" fmla="*/ 170 w 237"/>
                <a:gd name="T17" fmla="*/ 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5">
                  <a:moveTo>
                    <a:pt x="170" y="2"/>
                  </a:moveTo>
                  <a:cubicBezTo>
                    <a:pt x="225" y="147"/>
                    <a:pt x="213" y="286"/>
                    <a:pt x="223" y="439"/>
                  </a:cubicBezTo>
                  <a:cubicBezTo>
                    <a:pt x="227" y="513"/>
                    <a:pt x="211" y="609"/>
                    <a:pt x="237" y="679"/>
                  </a:cubicBezTo>
                  <a:cubicBezTo>
                    <a:pt x="200" y="702"/>
                    <a:pt x="152" y="705"/>
                    <a:pt x="114" y="687"/>
                  </a:cubicBezTo>
                  <a:cubicBezTo>
                    <a:pt x="72" y="585"/>
                    <a:pt x="85" y="450"/>
                    <a:pt x="62" y="342"/>
                  </a:cubicBezTo>
                  <a:cubicBezTo>
                    <a:pt x="44" y="257"/>
                    <a:pt x="18" y="196"/>
                    <a:pt x="4" y="110"/>
                  </a:cubicBezTo>
                  <a:cubicBezTo>
                    <a:pt x="1" y="91"/>
                    <a:pt x="0" y="70"/>
                    <a:pt x="9" y="52"/>
                  </a:cubicBezTo>
                  <a:cubicBezTo>
                    <a:pt x="21" y="25"/>
                    <a:pt x="51" y="11"/>
                    <a:pt x="80" y="6"/>
                  </a:cubicBezTo>
                  <a:cubicBezTo>
                    <a:pt x="109" y="0"/>
                    <a:pt x="141" y="8"/>
                    <a:pt x="170" y="2"/>
                  </a:cubicBezTo>
                  <a:close/>
                </a:path>
              </a:pathLst>
            </a:custGeom>
            <a:solidFill>
              <a:srgbClr val="053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5" name="Freeform 132"/>
            <p:cNvSpPr>
              <a:spLocks/>
            </p:cNvSpPr>
            <p:nvPr/>
          </p:nvSpPr>
          <p:spPr bwMode="auto">
            <a:xfrm>
              <a:off x="2071688" y="5381625"/>
              <a:ext cx="849313" cy="195263"/>
            </a:xfrm>
            <a:custGeom>
              <a:avLst/>
              <a:gdLst>
                <a:gd name="T0" fmla="*/ 145 w 251"/>
                <a:gd name="T1" fmla="*/ 44 h 58"/>
                <a:gd name="T2" fmla="*/ 74 w 251"/>
                <a:gd name="T3" fmla="*/ 24 h 58"/>
                <a:gd name="T4" fmla="*/ 28 w 251"/>
                <a:gd name="T5" fmla="*/ 14 h 58"/>
                <a:gd name="T6" fmla="*/ 1 w 251"/>
                <a:gd name="T7" fmla="*/ 0 h 58"/>
                <a:gd name="T8" fmla="*/ 0 w 251"/>
                <a:gd name="T9" fmla="*/ 12 h 58"/>
                <a:gd name="T10" fmla="*/ 2 w 251"/>
                <a:gd name="T11" fmla="*/ 20 h 58"/>
                <a:gd name="T12" fmla="*/ 8 w 251"/>
                <a:gd name="T13" fmla="*/ 25 h 58"/>
                <a:gd name="T14" fmla="*/ 46 w 251"/>
                <a:gd name="T15" fmla="*/ 37 h 58"/>
                <a:gd name="T16" fmla="*/ 46 w 251"/>
                <a:gd name="T17" fmla="*/ 26 h 58"/>
                <a:gd name="T18" fmla="*/ 111 w 251"/>
                <a:gd name="T19" fmla="*/ 45 h 58"/>
                <a:gd name="T20" fmla="*/ 177 w 251"/>
                <a:gd name="T21" fmla="*/ 58 h 58"/>
                <a:gd name="T22" fmla="*/ 240 w 251"/>
                <a:gd name="T23" fmla="*/ 38 h 58"/>
                <a:gd name="T24" fmla="*/ 251 w 251"/>
                <a:gd name="T25" fmla="*/ 22 h 58"/>
                <a:gd name="T26" fmla="*/ 145 w 251"/>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58">
                  <a:moveTo>
                    <a:pt x="145" y="44"/>
                  </a:moveTo>
                  <a:cubicBezTo>
                    <a:pt x="121" y="40"/>
                    <a:pt x="98" y="29"/>
                    <a:pt x="74" y="24"/>
                  </a:cubicBezTo>
                  <a:cubicBezTo>
                    <a:pt x="58" y="21"/>
                    <a:pt x="43" y="19"/>
                    <a:pt x="28" y="14"/>
                  </a:cubicBezTo>
                  <a:cubicBezTo>
                    <a:pt x="18" y="11"/>
                    <a:pt x="8" y="6"/>
                    <a:pt x="1" y="0"/>
                  </a:cubicBezTo>
                  <a:cubicBezTo>
                    <a:pt x="0" y="4"/>
                    <a:pt x="0" y="8"/>
                    <a:pt x="0" y="12"/>
                  </a:cubicBezTo>
                  <a:cubicBezTo>
                    <a:pt x="0" y="15"/>
                    <a:pt x="0" y="17"/>
                    <a:pt x="2" y="20"/>
                  </a:cubicBezTo>
                  <a:cubicBezTo>
                    <a:pt x="3" y="22"/>
                    <a:pt x="6" y="24"/>
                    <a:pt x="8" y="25"/>
                  </a:cubicBezTo>
                  <a:cubicBezTo>
                    <a:pt x="20" y="31"/>
                    <a:pt x="33" y="35"/>
                    <a:pt x="46" y="37"/>
                  </a:cubicBezTo>
                  <a:cubicBezTo>
                    <a:pt x="46" y="26"/>
                    <a:pt x="46" y="26"/>
                    <a:pt x="46" y="26"/>
                  </a:cubicBezTo>
                  <a:cubicBezTo>
                    <a:pt x="69" y="26"/>
                    <a:pt x="90" y="38"/>
                    <a:pt x="111" y="45"/>
                  </a:cubicBezTo>
                  <a:cubicBezTo>
                    <a:pt x="132" y="52"/>
                    <a:pt x="154" y="58"/>
                    <a:pt x="177" y="58"/>
                  </a:cubicBezTo>
                  <a:cubicBezTo>
                    <a:pt x="199" y="58"/>
                    <a:pt x="222" y="52"/>
                    <a:pt x="240" y="38"/>
                  </a:cubicBezTo>
                  <a:cubicBezTo>
                    <a:pt x="245" y="34"/>
                    <a:pt x="249" y="28"/>
                    <a:pt x="251" y="22"/>
                  </a:cubicBezTo>
                  <a:cubicBezTo>
                    <a:pt x="220" y="42"/>
                    <a:pt x="181" y="50"/>
                    <a:pt x="14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6" name="Freeform 133"/>
            <p:cNvSpPr>
              <a:spLocks/>
            </p:cNvSpPr>
            <p:nvPr/>
          </p:nvSpPr>
          <p:spPr bwMode="auto">
            <a:xfrm>
              <a:off x="2074863" y="5216525"/>
              <a:ext cx="846138" cy="333375"/>
            </a:xfrm>
            <a:custGeom>
              <a:avLst/>
              <a:gdLst>
                <a:gd name="T0" fmla="*/ 249 w 250"/>
                <a:gd name="T1" fmla="*/ 62 h 99"/>
                <a:gd name="T2" fmla="*/ 238 w 250"/>
                <a:gd name="T3" fmla="*/ 51 h 99"/>
                <a:gd name="T4" fmla="*/ 155 w 250"/>
                <a:gd name="T5" fmla="*/ 17 h 99"/>
                <a:gd name="T6" fmla="*/ 116 w 250"/>
                <a:gd name="T7" fmla="*/ 0 h 99"/>
                <a:gd name="T8" fmla="*/ 7 w 250"/>
                <a:gd name="T9" fmla="*/ 2 h 99"/>
                <a:gd name="T10" fmla="*/ 2 w 250"/>
                <a:gd name="T11" fmla="*/ 28 h 99"/>
                <a:gd name="T12" fmla="*/ 0 w 250"/>
                <a:gd name="T13" fmla="*/ 49 h 99"/>
                <a:gd name="T14" fmla="*/ 27 w 250"/>
                <a:gd name="T15" fmla="*/ 63 h 99"/>
                <a:gd name="T16" fmla="*/ 73 w 250"/>
                <a:gd name="T17" fmla="*/ 73 h 99"/>
                <a:gd name="T18" fmla="*/ 144 w 250"/>
                <a:gd name="T19" fmla="*/ 93 h 99"/>
                <a:gd name="T20" fmla="*/ 250 w 250"/>
                <a:gd name="T21" fmla="*/ 71 h 99"/>
                <a:gd name="T22" fmla="*/ 249 w 250"/>
                <a:gd name="T23" fmla="*/ 6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99">
                  <a:moveTo>
                    <a:pt x="249" y="62"/>
                  </a:moveTo>
                  <a:cubicBezTo>
                    <a:pt x="247" y="57"/>
                    <a:pt x="243" y="54"/>
                    <a:pt x="238" y="51"/>
                  </a:cubicBezTo>
                  <a:cubicBezTo>
                    <a:pt x="213" y="35"/>
                    <a:pt x="183" y="29"/>
                    <a:pt x="155" y="17"/>
                  </a:cubicBezTo>
                  <a:cubicBezTo>
                    <a:pt x="142" y="11"/>
                    <a:pt x="130" y="4"/>
                    <a:pt x="116" y="0"/>
                  </a:cubicBezTo>
                  <a:cubicBezTo>
                    <a:pt x="83" y="16"/>
                    <a:pt x="42" y="17"/>
                    <a:pt x="7" y="2"/>
                  </a:cubicBezTo>
                  <a:cubicBezTo>
                    <a:pt x="4" y="11"/>
                    <a:pt x="3" y="21"/>
                    <a:pt x="2" y="28"/>
                  </a:cubicBezTo>
                  <a:cubicBezTo>
                    <a:pt x="1" y="35"/>
                    <a:pt x="0" y="42"/>
                    <a:pt x="0" y="49"/>
                  </a:cubicBezTo>
                  <a:cubicBezTo>
                    <a:pt x="7" y="55"/>
                    <a:pt x="17" y="60"/>
                    <a:pt x="27" y="63"/>
                  </a:cubicBezTo>
                  <a:cubicBezTo>
                    <a:pt x="42" y="68"/>
                    <a:pt x="57" y="70"/>
                    <a:pt x="73" y="73"/>
                  </a:cubicBezTo>
                  <a:cubicBezTo>
                    <a:pt x="97" y="78"/>
                    <a:pt x="120" y="89"/>
                    <a:pt x="144" y="93"/>
                  </a:cubicBezTo>
                  <a:cubicBezTo>
                    <a:pt x="180" y="99"/>
                    <a:pt x="219" y="91"/>
                    <a:pt x="250" y="71"/>
                  </a:cubicBezTo>
                  <a:cubicBezTo>
                    <a:pt x="250" y="68"/>
                    <a:pt x="250" y="65"/>
                    <a:pt x="249" y="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7" name="Freeform 134"/>
            <p:cNvSpPr>
              <a:spLocks/>
            </p:cNvSpPr>
            <p:nvPr/>
          </p:nvSpPr>
          <p:spPr bwMode="auto">
            <a:xfrm>
              <a:off x="1387475" y="3224213"/>
              <a:ext cx="704850" cy="2295525"/>
            </a:xfrm>
            <a:custGeom>
              <a:avLst/>
              <a:gdLst>
                <a:gd name="T0" fmla="*/ 7 w 208"/>
                <a:gd name="T1" fmla="*/ 331 h 679"/>
                <a:gd name="T2" fmla="*/ 10 w 208"/>
                <a:gd name="T3" fmla="*/ 654 h 679"/>
                <a:gd name="T4" fmla="*/ 33 w 208"/>
                <a:gd name="T5" fmla="*/ 674 h 679"/>
                <a:gd name="T6" fmla="*/ 74 w 208"/>
                <a:gd name="T7" fmla="*/ 675 h 679"/>
                <a:gd name="T8" fmla="*/ 108 w 208"/>
                <a:gd name="T9" fmla="*/ 660 h 679"/>
                <a:gd name="T10" fmla="*/ 156 w 208"/>
                <a:gd name="T11" fmla="*/ 283 h 679"/>
                <a:gd name="T12" fmla="*/ 189 w 208"/>
                <a:gd name="T13" fmla="*/ 138 h 679"/>
                <a:gd name="T14" fmla="*/ 203 w 208"/>
                <a:gd name="T15" fmla="*/ 7 h 679"/>
                <a:gd name="T16" fmla="*/ 75 w 208"/>
                <a:gd name="T17" fmla="*/ 34 h 679"/>
                <a:gd name="T18" fmla="*/ 29 w 208"/>
                <a:gd name="T19" fmla="*/ 48 h 679"/>
                <a:gd name="T20" fmla="*/ 15 w 208"/>
                <a:gd name="T21" fmla="*/ 70 h 679"/>
                <a:gd name="T22" fmla="*/ 9 w 208"/>
                <a:gd name="T23" fmla="*/ 275 h 679"/>
                <a:gd name="T24" fmla="*/ 7 w 208"/>
                <a:gd name="T25" fmla="*/ 33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679">
                  <a:moveTo>
                    <a:pt x="7" y="331"/>
                  </a:moveTo>
                  <a:cubicBezTo>
                    <a:pt x="3" y="439"/>
                    <a:pt x="0" y="547"/>
                    <a:pt x="10" y="654"/>
                  </a:cubicBezTo>
                  <a:cubicBezTo>
                    <a:pt x="11" y="665"/>
                    <a:pt x="23" y="670"/>
                    <a:pt x="33" y="674"/>
                  </a:cubicBezTo>
                  <a:cubicBezTo>
                    <a:pt x="46" y="679"/>
                    <a:pt x="61" y="677"/>
                    <a:pt x="74" y="675"/>
                  </a:cubicBezTo>
                  <a:cubicBezTo>
                    <a:pt x="87" y="674"/>
                    <a:pt x="101" y="671"/>
                    <a:pt x="108" y="660"/>
                  </a:cubicBezTo>
                  <a:cubicBezTo>
                    <a:pt x="97" y="533"/>
                    <a:pt x="113" y="404"/>
                    <a:pt x="156" y="283"/>
                  </a:cubicBezTo>
                  <a:cubicBezTo>
                    <a:pt x="169" y="246"/>
                    <a:pt x="187" y="178"/>
                    <a:pt x="189" y="138"/>
                  </a:cubicBezTo>
                  <a:cubicBezTo>
                    <a:pt x="191" y="93"/>
                    <a:pt x="208" y="52"/>
                    <a:pt x="203" y="7"/>
                  </a:cubicBezTo>
                  <a:cubicBezTo>
                    <a:pt x="203" y="0"/>
                    <a:pt x="83" y="32"/>
                    <a:pt x="75" y="34"/>
                  </a:cubicBezTo>
                  <a:cubicBezTo>
                    <a:pt x="59" y="38"/>
                    <a:pt x="43" y="42"/>
                    <a:pt x="29" y="48"/>
                  </a:cubicBezTo>
                  <a:cubicBezTo>
                    <a:pt x="17" y="53"/>
                    <a:pt x="16" y="58"/>
                    <a:pt x="15" y="70"/>
                  </a:cubicBezTo>
                  <a:cubicBezTo>
                    <a:pt x="12" y="138"/>
                    <a:pt x="11" y="207"/>
                    <a:pt x="9" y="275"/>
                  </a:cubicBezTo>
                  <a:cubicBezTo>
                    <a:pt x="8" y="294"/>
                    <a:pt x="7" y="312"/>
                    <a:pt x="7" y="331"/>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8" name="Freeform 135"/>
            <p:cNvSpPr>
              <a:spLocks/>
            </p:cNvSpPr>
            <p:nvPr/>
          </p:nvSpPr>
          <p:spPr bwMode="auto">
            <a:xfrm>
              <a:off x="1428750" y="5472113"/>
              <a:ext cx="523875" cy="484188"/>
            </a:xfrm>
            <a:custGeom>
              <a:avLst/>
              <a:gdLst>
                <a:gd name="T0" fmla="*/ 112 w 155"/>
                <a:gd name="T1" fmla="*/ 142 h 143"/>
                <a:gd name="T2" fmla="*/ 155 w 155"/>
                <a:gd name="T3" fmla="*/ 123 h 143"/>
                <a:gd name="T4" fmla="*/ 89 w 155"/>
                <a:gd name="T5" fmla="*/ 2 h 143"/>
                <a:gd name="T6" fmla="*/ 62 w 155"/>
                <a:gd name="T7" fmla="*/ 10 h 143"/>
                <a:gd name="T8" fmla="*/ 21 w 155"/>
                <a:gd name="T9" fmla="*/ 9 h 143"/>
                <a:gd name="T10" fmla="*/ 4 w 155"/>
                <a:gd name="T11" fmla="*/ 0 h 143"/>
                <a:gd name="T12" fmla="*/ 0 w 155"/>
                <a:gd name="T13" fmla="*/ 33 h 143"/>
                <a:gd name="T14" fmla="*/ 12 w 155"/>
                <a:gd name="T15" fmla="*/ 62 h 143"/>
                <a:gd name="T16" fmla="*/ 23 w 155"/>
                <a:gd name="T17" fmla="*/ 78 h 143"/>
                <a:gd name="T18" fmla="*/ 33 w 155"/>
                <a:gd name="T19" fmla="*/ 107 h 143"/>
                <a:gd name="T20" fmla="*/ 63 w 155"/>
                <a:gd name="T21" fmla="*/ 131 h 143"/>
                <a:gd name="T22" fmla="*/ 87 w 155"/>
                <a:gd name="T23" fmla="*/ 143 h 143"/>
                <a:gd name="T24" fmla="*/ 112 w 155"/>
                <a:gd name="T25"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3">
                  <a:moveTo>
                    <a:pt x="112" y="142"/>
                  </a:moveTo>
                  <a:cubicBezTo>
                    <a:pt x="127" y="140"/>
                    <a:pt x="143" y="134"/>
                    <a:pt x="155" y="123"/>
                  </a:cubicBezTo>
                  <a:cubicBezTo>
                    <a:pt x="145" y="78"/>
                    <a:pt x="104" y="45"/>
                    <a:pt x="89" y="2"/>
                  </a:cubicBezTo>
                  <a:cubicBezTo>
                    <a:pt x="82" y="7"/>
                    <a:pt x="72" y="9"/>
                    <a:pt x="62" y="10"/>
                  </a:cubicBezTo>
                  <a:cubicBezTo>
                    <a:pt x="49" y="12"/>
                    <a:pt x="34" y="14"/>
                    <a:pt x="21" y="9"/>
                  </a:cubicBezTo>
                  <a:cubicBezTo>
                    <a:pt x="15" y="7"/>
                    <a:pt x="8" y="4"/>
                    <a:pt x="4" y="0"/>
                  </a:cubicBezTo>
                  <a:cubicBezTo>
                    <a:pt x="5" y="11"/>
                    <a:pt x="2" y="22"/>
                    <a:pt x="0" y="33"/>
                  </a:cubicBezTo>
                  <a:cubicBezTo>
                    <a:pt x="3" y="43"/>
                    <a:pt x="6" y="53"/>
                    <a:pt x="12" y="62"/>
                  </a:cubicBezTo>
                  <a:cubicBezTo>
                    <a:pt x="15" y="68"/>
                    <a:pt x="20" y="72"/>
                    <a:pt x="23" y="78"/>
                  </a:cubicBezTo>
                  <a:cubicBezTo>
                    <a:pt x="28" y="87"/>
                    <a:pt x="29" y="98"/>
                    <a:pt x="33" y="107"/>
                  </a:cubicBezTo>
                  <a:cubicBezTo>
                    <a:pt x="40" y="118"/>
                    <a:pt x="51" y="125"/>
                    <a:pt x="63" y="131"/>
                  </a:cubicBezTo>
                  <a:cubicBezTo>
                    <a:pt x="71" y="135"/>
                    <a:pt x="79" y="139"/>
                    <a:pt x="87" y="143"/>
                  </a:cubicBezTo>
                  <a:cubicBezTo>
                    <a:pt x="95" y="143"/>
                    <a:pt x="104" y="143"/>
                    <a:pt x="112" y="14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9" name="Freeform 136"/>
            <p:cNvSpPr>
              <a:spLocks/>
            </p:cNvSpPr>
            <p:nvPr/>
          </p:nvSpPr>
          <p:spPr bwMode="auto">
            <a:xfrm>
              <a:off x="1422400" y="5584825"/>
              <a:ext cx="300038" cy="371475"/>
            </a:xfrm>
            <a:custGeom>
              <a:avLst/>
              <a:gdLst>
                <a:gd name="T0" fmla="*/ 35 w 89"/>
                <a:gd name="T1" fmla="*/ 74 h 110"/>
                <a:gd name="T2" fmla="*/ 25 w 89"/>
                <a:gd name="T3" fmla="*/ 45 h 110"/>
                <a:gd name="T4" fmla="*/ 14 w 89"/>
                <a:gd name="T5" fmla="*/ 29 h 110"/>
                <a:gd name="T6" fmla="*/ 2 w 89"/>
                <a:gd name="T7" fmla="*/ 0 h 110"/>
                <a:gd name="T8" fmla="*/ 2 w 89"/>
                <a:gd name="T9" fmla="*/ 0 h 110"/>
                <a:gd name="T10" fmla="*/ 9 w 89"/>
                <a:gd name="T11" fmla="*/ 40 h 110"/>
                <a:gd name="T12" fmla="*/ 13 w 89"/>
                <a:gd name="T13" fmla="*/ 37 h 110"/>
                <a:gd name="T14" fmla="*/ 39 w 89"/>
                <a:gd name="T15" fmla="*/ 96 h 110"/>
                <a:gd name="T16" fmla="*/ 66 w 89"/>
                <a:gd name="T17" fmla="*/ 107 h 110"/>
                <a:gd name="T18" fmla="*/ 89 w 89"/>
                <a:gd name="T19" fmla="*/ 110 h 110"/>
                <a:gd name="T20" fmla="*/ 65 w 89"/>
                <a:gd name="T21" fmla="*/ 98 h 110"/>
                <a:gd name="T22" fmla="*/ 35 w 89"/>
                <a:gd name="T23" fmla="*/ 7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10">
                  <a:moveTo>
                    <a:pt x="35" y="74"/>
                  </a:moveTo>
                  <a:cubicBezTo>
                    <a:pt x="31" y="65"/>
                    <a:pt x="30" y="54"/>
                    <a:pt x="25" y="45"/>
                  </a:cubicBezTo>
                  <a:cubicBezTo>
                    <a:pt x="22" y="39"/>
                    <a:pt x="17" y="35"/>
                    <a:pt x="14" y="29"/>
                  </a:cubicBezTo>
                  <a:cubicBezTo>
                    <a:pt x="8" y="20"/>
                    <a:pt x="5" y="10"/>
                    <a:pt x="2" y="0"/>
                  </a:cubicBezTo>
                  <a:cubicBezTo>
                    <a:pt x="2" y="0"/>
                    <a:pt x="2" y="0"/>
                    <a:pt x="2" y="0"/>
                  </a:cubicBezTo>
                  <a:cubicBezTo>
                    <a:pt x="0" y="14"/>
                    <a:pt x="0" y="30"/>
                    <a:pt x="9" y="40"/>
                  </a:cubicBezTo>
                  <a:cubicBezTo>
                    <a:pt x="11" y="39"/>
                    <a:pt x="12" y="38"/>
                    <a:pt x="13" y="37"/>
                  </a:cubicBezTo>
                  <a:cubicBezTo>
                    <a:pt x="28" y="53"/>
                    <a:pt x="23" y="82"/>
                    <a:pt x="39" y="96"/>
                  </a:cubicBezTo>
                  <a:cubicBezTo>
                    <a:pt x="46" y="103"/>
                    <a:pt x="56" y="106"/>
                    <a:pt x="66" y="107"/>
                  </a:cubicBezTo>
                  <a:cubicBezTo>
                    <a:pt x="74" y="109"/>
                    <a:pt x="82" y="110"/>
                    <a:pt x="89" y="110"/>
                  </a:cubicBezTo>
                  <a:cubicBezTo>
                    <a:pt x="81" y="106"/>
                    <a:pt x="73" y="102"/>
                    <a:pt x="65" y="98"/>
                  </a:cubicBezTo>
                  <a:cubicBezTo>
                    <a:pt x="53" y="92"/>
                    <a:pt x="42" y="85"/>
                    <a:pt x="35"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0" name="Freeform 137"/>
            <p:cNvSpPr>
              <a:spLocks/>
            </p:cNvSpPr>
            <p:nvPr/>
          </p:nvSpPr>
          <p:spPr bwMode="auto">
            <a:xfrm>
              <a:off x="2084388" y="1427163"/>
              <a:ext cx="257175" cy="952500"/>
            </a:xfrm>
            <a:custGeom>
              <a:avLst/>
              <a:gdLst>
                <a:gd name="T0" fmla="*/ 73 w 76"/>
                <a:gd name="T1" fmla="*/ 162 h 282"/>
                <a:gd name="T2" fmla="*/ 43 w 76"/>
                <a:gd name="T3" fmla="*/ 64 h 282"/>
                <a:gd name="T4" fmla="*/ 1 w 76"/>
                <a:gd name="T5" fmla="*/ 0 h 282"/>
                <a:gd name="T6" fmla="*/ 0 w 76"/>
                <a:gd name="T7" fmla="*/ 1 h 282"/>
                <a:gd name="T8" fmla="*/ 62 w 76"/>
                <a:gd name="T9" fmla="*/ 282 h 282"/>
                <a:gd name="T10" fmla="*/ 73 w 76"/>
                <a:gd name="T11" fmla="*/ 162 h 282"/>
              </a:gdLst>
              <a:ahLst/>
              <a:cxnLst>
                <a:cxn ang="0">
                  <a:pos x="T0" y="T1"/>
                </a:cxn>
                <a:cxn ang="0">
                  <a:pos x="T2" y="T3"/>
                </a:cxn>
                <a:cxn ang="0">
                  <a:pos x="T4" y="T5"/>
                </a:cxn>
                <a:cxn ang="0">
                  <a:pos x="T6" y="T7"/>
                </a:cxn>
                <a:cxn ang="0">
                  <a:pos x="T8" y="T9"/>
                </a:cxn>
                <a:cxn ang="0">
                  <a:pos x="T10" y="T11"/>
                </a:cxn>
              </a:cxnLst>
              <a:rect l="0" t="0" r="r" b="b"/>
              <a:pathLst>
                <a:path w="76" h="282">
                  <a:moveTo>
                    <a:pt x="73" y="162"/>
                  </a:moveTo>
                  <a:cubicBezTo>
                    <a:pt x="70" y="128"/>
                    <a:pt x="59" y="94"/>
                    <a:pt x="43" y="64"/>
                  </a:cubicBezTo>
                  <a:cubicBezTo>
                    <a:pt x="32" y="41"/>
                    <a:pt x="18" y="19"/>
                    <a:pt x="1" y="0"/>
                  </a:cubicBezTo>
                  <a:cubicBezTo>
                    <a:pt x="0" y="0"/>
                    <a:pt x="0" y="1"/>
                    <a:pt x="0" y="1"/>
                  </a:cubicBezTo>
                  <a:cubicBezTo>
                    <a:pt x="59" y="94"/>
                    <a:pt x="60" y="213"/>
                    <a:pt x="62" y="282"/>
                  </a:cubicBezTo>
                  <a:cubicBezTo>
                    <a:pt x="67" y="242"/>
                    <a:pt x="76" y="202"/>
                    <a:pt x="73" y="16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1" name="Freeform 138"/>
            <p:cNvSpPr>
              <a:spLocks/>
            </p:cNvSpPr>
            <p:nvPr/>
          </p:nvSpPr>
          <p:spPr bwMode="auto">
            <a:xfrm>
              <a:off x="1695450" y="538163"/>
              <a:ext cx="657225" cy="1003300"/>
            </a:xfrm>
            <a:custGeom>
              <a:avLst/>
              <a:gdLst>
                <a:gd name="T0" fmla="*/ 7 w 194"/>
                <a:gd name="T1" fmla="*/ 202 h 297"/>
                <a:gd name="T2" fmla="*/ 19 w 194"/>
                <a:gd name="T3" fmla="*/ 236 h 297"/>
                <a:gd name="T4" fmla="*/ 56 w 194"/>
                <a:gd name="T5" fmla="*/ 270 h 297"/>
                <a:gd name="T6" fmla="*/ 108 w 194"/>
                <a:gd name="T7" fmla="*/ 297 h 297"/>
                <a:gd name="T8" fmla="*/ 115 w 194"/>
                <a:gd name="T9" fmla="*/ 264 h 297"/>
                <a:gd name="T10" fmla="*/ 118 w 194"/>
                <a:gd name="T11" fmla="*/ 253 h 297"/>
                <a:gd name="T12" fmla="*/ 124 w 194"/>
                <a:gd name="T13" fmla="*/ 250 h 297"/>
                <a:gd name="T14" fmla="*/ 131 w 194"/>
                <a:gd name="T15" fmla="*/ 253 h 297"/>
                <a:gd name="T16" fmla="*/ 143 w 194"/>
                <a:gd name="T17" fmla="*/ 259 h 297"/>
                <a:gd name="T18" fmla="*/ 155 w 194"/>
                <a:gd name="T19" fmla="*/ 258 h 297"/>
                <a:gd name="T20" fmla="*/ 163 w 194"/>
                <a:gd name="T21" fmla="*/ 248 h 297"/>
                <a:gd name="T22" fmla="*/ 165 w 194"/>
                <a:gd name="T23" fmla="*/ 234 h 297"/>
                <a:gd name="T24" fmla="*/ 185 w 194"/>
                <a:gd name="T25" fmla="*/ 194 h 297"/>
                <a:gd name="T26" fmla="*/ 190 w 194"/>
                <a:gd name="T27" fmla="*/ 187 h 297"/>
                <a:gd name="T28" fmla="*/ 189 w 194"/>
                <a:gd name="T29" fmla="*/ 175 h 297"/>
                <a:gd name="T30" fmla="*/ 186 w 194"/>
                <a:gd name="T31" fmla="*/ 148 h 297"/>
                <a:gd name="T32" fmla="*/ 191 w 194"/>
                <a:gd name="T33" fmla="*/ 130 h 297"/>
                <a:gd name="T34" fmla="*/ 190 w 194"/>
                <a:gd name="T35" fmla="*/ 89 h 297"/>
                <a:gd name="T36" fmla="*/ 182 w 194"/>
                <a:gd name="T37" fmla="*/ 57 h 297"/>
                <a:gd name="T38" fmla="*/ 126 w 194"/>
                <a:gd name="T39" fmla="*/ 6 h 297"/>
                <a:gd name="T40" fmla="*/ 91 w 194"/>
                <a:gd name="T41" fmla="*/ 0 h 297"/>
                <a:gd name="T42" fmla="*/ 48 w 194"/>
                <a:gd name="T43" fmla="*/ 8 h 297"/>
                <a:gd name="T44" fmla="*/ 8 w 194"/>
                <a:gd name="T45" fmla="*/ 56 h 297"/>
                <a:gd name="T46" fmla="*/ 4 w 194"/>
                <a:gd name="T47" fmla="*/ 119 h 297"/>
                <a:gd name="T48" fmla="*/ 18 w 194"/>
                <a:gd name="T49" fmla="*/ 181 h 297"/>
                <a:gd name="T50" fmla="*/ 7 w 194"/>
                <a:gd name="T51" fmla="*/ 20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97">
                  <a:moveTo>
                    <a:pt x="7" y="202"/>
                  </a:moveTo>
                  <a:cubicBezTo>
                    <a:pt x="7" y="214"/>
                    <a:pt x="12" y="226"/>
                    <a:pt x="19" y="236"/>
                  </a:cubicBezTo>
                  <a:cubicBezTo>
                    <a:pt x="29" y="250"/>
                    <a:pt x="42" y="260"/>
                    <a:pt x="56" y="270"/>
                  </a:cubicBezTo>
                  <a:cubicBezTo>
                    <a:pt x="72" y="282"/>
                    <a:pt x="89" y="293"/>
                    <a:pt x="108" y="297"/>
                  </a:cubicBezTo>
                  <a:cubicBezTo>
                    <a:pt x="107" y="286"/>
                    <a:pt x="110" y="274"/>
                    <a:pt x="115" y="264"/>
                  </a:cubicBezTo>
                  <a:cubicBezTo>
                    <a:pt x="118" y="253"/>
                    <a:pt x="118" y="253"/>
                    <a:pt x="118" y="253"/>
                  </a:cubicBezTo>
                  <a:cubicBezTo>
                    <a:pt x="119" y="250"/>
                    <a:pt x="122" y="249"/>
                    <a:pt x="124" y="250"/>
                  </a:cubicBezTo>
                  <a:cubicBezTo>
                    <a:pt x="127" y="250"/>
                    <a:pt x="129" y="251"/>
                    <a:pt x="131" y="253"/>
                  </a:cubicBezTo>
                  <a:cubicBezTo>
                    <a:pt x="135" y="255"/>
                    <a:pt x="138" y="258"/>
                    <a:pt x="143" y="259"/>
                  </a:cubicBezTo>
                  <a:cubicBezTo>
                    <a:pt x="147" y="260"/>
                    <a:pt x="152" y="260"/>
                    <a:pt x="155" y="258"/>
                  </a:cubicBezTo>
                  <a:cubicBezTo>
                    <a:pt x="159" y="256"/>
                    <a:pt x="162" y="252"/>
                    <a:pt x="163" y="248"/>
                  </a:cubicBezTo>
                  <a:cubicBezTo>
                    <a:pt x="164" y="243"/>
                    <a:pt x="165" y="239"/>
                    <a:pt x="165" y="234"/>
                  </a:cubicBezTo>
                  <a:cubicBezTo>
                    <a:pt x="168" y="219"/>
                    <a:pt x="174" y="205"/>
                    <a:pt x="185" y="194"/>
                  </a:cubicBezTo>
                  <a:cubicBezTo>
                    <a:pt x="187" y="192"/>
                    <a:pt x="189" y="190"/>
                    <a:pt x="190" y="187"/>
                  </a:cubicBezTo>
                  <a:cubicBezTo>
                    <a:pt x="191" y="183"/>
                    <a:pt x="190" y="179"/>
                    <a:pt x="189" y="175"/>
                  </a:cubicBezTo>
                  <a:cubicBezTo>
                    <a:pt x="185" y="166"/>
                    <a:pt x="184" y="158"/>
                    <a:pt x="186" y="148"/>
                  </a:cubicBezTo>
                  <a:cubicBezTo>
                    <a:pt x="188" y="142"/>
                    <a:pt x="190" y="136"/>
                    <a:pt x="191" y="130"/>
                  </a:cubicBezTo>
                  <a:cubicBezTo>
                    <a:pt x="194" y="116"/>
                    <a:pt x="192" y="102"/>
                    <a:pt x="190" y="89"/>
                  </a:cubicBezTo>
                  <a:cubicBezTo>
                    <a:pt x="189" y="78"/>
                    <a:pt x="187" y="67"/>
                    <a:pt x="182" y="57"/>
                  </a:cubicBezTo>
                  <a:cubicBezTo>
                    <a:pt x="171" y="33"/>
                    <a:pt x="151" y="14"/>
                    <a:pt x="126" y="6"/>
                  </a:cubicBezTo>
                  <a:cubicBezTo>
                    <a:pt x="114" y="2"/>
                    <a:pt x="102" y="0"/>
                    <a:pt x="91" y="0"/>
                  </a:cubicBezTo>
                  <a:cubicBezTo>
                    <a:pt x="76" y="0"/>
                    <a:pt x="61" y="2"/>
                    <a:pt x="48" y="8"/>
                  </a:cubicBezTo>
                  <a:cubicBezTo>
                    <a:pt x="29" y="17"/>
                    <a:pt x="15" y="35"/>
                    <a:pt x="8" y="56"/>
                  </a:cubicBezTo>
                  <a:cubicBezTo>
                    <a:pt x="1" y="76"/>
                    <a:pt x="0" y="98"/>
                    <a:pt x="4" y="119"/>
                  </a:cubicBezTo>
                  <a:cubicBezTo>
                    <a:pt x="7" y="140"/>
                    <a:pt x="18" y="160"/>
                    <a:pt x="18" y="181"/>
                  </a:cubicBezTo>
                  <a:cubicBezTo>
                    <a:pt x="19" y="187"/>
                    <a:pt x="15" y="195"/>
                    <a:pt x="7" y="20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2" name="Freeform 139"/>
            <p:cNvSpPr>
              <a:spLocks/>
            </p:cNvSpPr>
            <p:nvPr/>
          </p:nvSpPr>
          <p:spPr bwMode="auto">
            <a:xfrm>
              <a:off x="1668463" y="520700"/>
              <a:ext cx="669925" cy="611188"/>
            </a:xfrm>
            <a:custGeom>
              <a:avLst/>
              <a:gdLst>
                <a:gd name="T0" fmla="*/ 160 w 198"/>
                <a:gd name="T1" fmla="*/ 65 h 181"/>
                <a:gd name="T2" fmla="*/ 176 w 198"/>
                <a:gd name="T3" fmla="*/ 70 h 181"/>
                <a:gd name="T4" fmla="*/ 192 w 198"/>
                <a:gd name="T5" fmla="*/ 66 h 181"/>
                <a:gd name="T6" fmla="*/ 195 w 198"/>
                <a:gd name="T7" fmla="*/ 46 h 181"/>
                <a:gd name="T8" fmla="*/ 181 w 198"/>
                <a:gd name="T9" fmla="*/ 30 h 181"/>
                <a:gd name="T10" fmla="*/ 98 w 198"/>
                <a:gd name="T11" fmla="*/ 1 h 181"/>
                <a:gd name="T12" fmla="*/ 49 w 198"/>
                <a:gd name="T13" fmla="*/ 7 h 181"/>
                <a:gd name="T14" fmla="*/ 12 w 198"/>
                <a:gd name="T15" fmla="*/ 37 h 181"/>
                <a:gd name="T16" fmla="*/ 0 w 198"/>
                <a:gd name="T17" fmla="*/ 88 h 181"/>
                <a:gd name="T18" fmla="*/ 20 w 198"/>
                <a:gd name="T19" fmla="*/ 181 h 181"/>
                <a:gd name="T20" fmla="*/ 28 w 198"/>
                <a:gd name="T21" fmla="*/ 156 h 181"/>
                <a:gd name="T22" fmla="*/ 20 w 198"/>
                <a:gd name="T23" fmla="*/ 130 h 181"/>
                <a:gd name="T24" fmla="*/ 31 w 198"/>
                <a:gd name="T25" fmla="*/ 108 h 181"/>
                <a:gd name="T26" fmla="*/ 47 w 198"/>
                <a:gd name="T27" fmla="*/ 112 h 181"/>
                <a:gd name="T28" fmla="*/ 56 w 198"/>
                <a:gd name="T29" fmla="*/ 127 h 181"/>
                <a:gd name="T30" fmla="*/ 62 w 198"/>
                <a:gd name="T31" fmla="*/ 141 h 181"/>
                <a:gd name="T32" fmla="*/ 76 w 198"/>
                <a:gd name="T33" fmla="*/ 145 h 181"/>
                <a:gd name="T34" fmla="*/ 81 w 198"/>
                <a:gd name="T35" fmla="*/ 133 h 181"/>
                <a:gd name="T36" fmla="*/ 82 w 198"/>
                <a:gd name="T37" fmla="*/ 120 h 181"/>
                <a:gd name="T38" fmla="*/ 114 w 198"/>
                <a:gd name="T39" fmla="*/ 82 h 181"/>
                <a:gd name="T40" fmla="*/ 118 w 198"/>
                <a:gd name="T41" fmla="*/ 65 h 181"/>
                <a:gd name="T42" fmla="*/ 127 w 198"/>
                <a:gd name="T43" fmla="*/ 62 h 181"/>
                <a:gd name="T44" fmla="*/ 160 w 198"/>
                <a:gd name="T45" fmla="*/ 6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181">
                  <a:moveTo>
                    <a:pt x="160" y="65"/>
                  </a:moveTo>
                  <a:cubicBezTo>
                    <a:pt x="166" y="66"/>
                    <a:pt x="171" y="69"/>
                    <a:pt x="176" y="70"/>
                  </a:cubicBezTo>
                  <a:cubicBezTo>
                    <a:pt x="182" y="71"/>
                    <a:pt x="188" y="70"/>
                    <a:pt x="192" y="66"/>
                  </a:cubicBezTo>
                  <a:cubicBezTo>
                    <a:pt x="197" y="62"/>
                    <a:pt x="198" y="53"/>
                    <a:pt x="195" y="46"/>
                  </a:cubicBezTo>
                  <a:cubicBezTo>
                    <a:pt x="193" y="40"/>
                    <a:pt x="187" y="35"/>
                    <a:pt x="181" y="30"/>
                  </a:cubicBezTo>
                  <a:cubicBezTo>
                    <a:pt x="158" y="12"/>
                    <a:pt x="128" y="3"/>
                    <a:pt x="98" y="1"/>
                  </a:cubicBezTo>
                  <a:cubicBezTo>
                    <a:pt x="81" y="0"/>
                    <a:pt x="65" y="2"/>
                    <a:pt x="49" y="7"/>
                  </a:cubicBezTo>
                  <a:cubicBezTo>
                    <a:pt x="34" y="13"/>
                    <a:pt x="20" y="23"/>
                    <a:pt x="12" y="37"/>
                  </a:cubicBezTo>
                  <a:cubicBezTo>
                    <a:pt x="3" y="52"/>
                    <a:pt x="0" y="71"/>
                    <a:pt x="0" y="88"/>
                  </a:cubicBezTo>
                  <a:cubicBezTo>
                    <a:pt x="1" y="120"/>
                    <a:pt x="7" y="152"/>
                    <a:pt x="20" y="181"/>
                  </a:cubicBezTo>
                  <a:cubicBezTo>
                    <a:pt x="28" y="176"/>
                    <a:pt x="30" y="165"/>
                    <a:pt x="28" y="156"/>
                  </a:cubicBezTo>
                  <a:cubicBezTo>
                    <a:pt x="26" y="147"/>
                    <a:pt x="21" y="139"/>
                    <a:pt x="20" y="130"/>
                  </a:cubicBezTo>
                  <a:cubicBezTo>
                    <a:pt x="19" y="121"/>
                    <a:pt x="22" y="110"/>
                    <a:pt x="31" y="108"/>
                  </a:cubicBezTo>
                  <a:cubicBezTo>
                    <a:pt x="37" y="106"/>
                    <a:pt x="43" y="108"/>
                    <a:pt x="47" y="112"/>
                  </a:cubicBezTo>
                  <a:cubicBezTo>
                    <a:pt x="52" y="116"/>
                    <a:pt x="54" y="122"/>
                    <a:pt x="56" y="127"/>
                  </a:cubicBezTo>
                  <a:cubicBezTo>
                    <a:pt x="58" y="132"/>
                    <a:pt x="59" y="137"/>
                    <a:pt x="62" y="141"/>
                  </a:cubicBezTo>
                  <a:cubicBezTo>
                    <a:pt x="66" y="145"/>
                    <a:pt x="71" y="147"/>
                    <a:pt x="76" y="145"/>
                  </a:cubicBezTo>
                  <a:cubicBezTo>
                    <a:pt x="80" y="143"/>
                    <a:pt x="81" y="138"/>
                    <a:pt x="81" y="133"/>
                  </a:cubicBezTo>
                  <a:cubicBezTo>
                    <a:pt x="82" y="129"/>
                    <a:pt x="81" y="125"/>
                    <a:pt x="82" y="120"/>
                  </a:cubicBezTo>
                  <a:cubicBezTo>
                    <a:pt x="85" y="103"/>
                    <a:pt x="111" y="99"/>
                    <a:pt x="114" y="82"/>
                  </a:cubicBezTo>
                  <a:cubicBezTo>
                    <a:pt x="115" y="76"/>
                    <a:pt x="114" y="70"/>
                    <a:pt x="118" y="65"/>
                  </a:cubicBezTo>
                  <a:cubicBezTo>
                    <a:pt x="120" y="63"/>
                    <a:pt x="124" y="62"/>
                    <a:pt x="127" y="62"/>
                  </a:cubicBezTo>
                  <a:cubicBezTo>
                    <a:pt x="139" y="60"/>
                    <a:pt x="150" y="61"/>
                    <a:pt x="160" y="6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3" name="Freeform 140"/>
            <p:cNvSpPr>
              <a:spLocks/>
            </p:cNvSpPr>
            <p:nvPr/>
          </p:nvSpPr>
          <p:spPr bwMode="auto">
            <a:xfrm>
              <a:off x="1620838" y="1220788"/>
              <a:ext cx="439738" cy="469900"/>
            </a:xfrm>
            <a:custGeom>
              <a:avLst/>
              <a:gdLst>
                <a:gd name="T0" fmla="*/ 130 w 130"/>
                <a:gd name="T1" fmla="*/ 95 h 139"/>
                <a:gd name="T2" fmla="*/ 78 w 130"/>
                <a:gd name="T3" fmla="*/ 68 h 139"/>
                <a:gd name="T4" fmla="*/ 41 w 130"/>
                <a:gd name="T5" fmla="*/ 34 h 139"/>
                <a:gd name="T6" fmla="*/ 29 w 130"/>
                <a:gd name="T7" fmla="*/ 0 h 139"/>
                <a:gd name="T8" fmla="*/ 16 w 130"/>
                <a:gd name="T9" fmla="*/ 1 h 139"/>
                <a:gd name="T10" fmla="*/ 0 w 130"/>
                <a:gd name="T11" fmla="*/ 10 h 139"/>
                <a:gd name="T12" fmla="*/ 32 w 130"/>
                <a:gd name="T13" fmla="*/ 74 h 139"/>
                <a:gd name="T14" fmla="*/ 103 w 130"/>
                <a:gd name="T15" fmla="*/ 131 h 139"/>
                <a:gd name="T16" fmla="*/ 111 w 130"/>
                <a:gd name="T17" fmla="*/ 139 h 139"/>
                <a:gd name="T18" fmla="*/ 126 w 130"/>
                <a:gd name="T19" fmla="*/ 138 h 139"/>
                <a:gd name="T20" fmla="*/ 130 w 130"/>
                <a:gd name="T21"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39">
                  <a:moveTo>
                    <a:pt x="130" y="95"/>
                  </a:moveTo>
                  <a:cubicBezTo>
                    <a:pt x="111" y="91"/>
                    <a:pt x="94" y="80"/>
                    <a:pt x="78" y="68"/>
                  </a:cubicBezTo>
                  <a:cubicBezTo>
                    <a:pt x="64" y="58"/>
                    <a:pt x="51" y="48"/>
                    <a:pt x="41" y="34"/>
                  </a:cubicBezTo>
                  <a:cubicBezTo>
                    <a:pt x="34" y="24"/>
                    <a:pt x="29" y="12"/>
                    <a:pt x="29" y="0"/>
                  </a:cubicBezTo>
                  <a:cubicBezTo>
                    <a:pt x="25" y="0"/>
                    <a:pt x="20" y="0"/>
                    <a:pt x="16" y="1"/>
                  </a:cubicBezTo>
                  <a:cubicBezTo>
                    <a:pt x="13" y="1"/>
                    <a:pt x="7" y="4"/>
                    <a:pt x="0" y="10"/>
                  </a:cubicBezTo>
                  <a:cubicBezTo>
                    <a:pt x="1" y="33"/>
                    <a:pt x="14" y="57"/>
                    <a:pt x="32" y="74"/>
                  </a:cubicBezTo>
                  <a:cubicBezTo>
                    <a:pt x="53" y="96"/>
                    <a:pt x="80" y="111"/>
                    <a:pt x="103" y="131"/>
                  </a:cubicBezTo>
                  <a:cubicBezTo>
                    <a:pt x="106" y="134"/>
                    <a:pt x="109" y="136"/>
                    <a:pt x="111" y="139"/>
                  </a:cubicBezTo>
                  <a:cubicBezTo>
                    <a:pt x="117" y="139"/>
                    <a:pt x="123" y="138"/>
                    <a:pt x="126" y="138"/>
                  </a:cubicBezTo>
                  <a:cubicBezTo>
                    <a:pt x="129" y="134"/>
                    <a:pt x="130" y="95"/>
                    <a:pt x="130" y="9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4" name="Freeform 141"/>
            <p:cNvSpPr>
              <a:spLocks/>
            </p:cNvSpPr>
            <p:nvPr/>
          </p:nvSpPr>
          <p:spPr bwMode="auto">
            <a:xfrm>
              <a:off x="2057400" y="1430338"/>
              <a:ext cx="131763" cy="219075"/>
            </a:xfrm>
            <a:custGeom>
              <a:avLst/>
              <a:gdLst>
                <a:gd name="T0" fmla="*/ 8 w 39"/>
                <a:gd name="T1" fmla="*/ 0 h 65"/>
                <a:gd name="T2" fmla="*/ 1 w 39"/>
                <a:gd name="T3" fmla="*/ 33 h 65"/>
                <a:gd name="T4" fmla="*/ 39 w 39"/>
                <a:gd name="T5" fmla="*/ 65 h 65"/>
                <a:gd name="T6" fmla="*/ 8 w 39"/>
                <a:gd name="T7" fmla="*/ 0 h 65"/>
              </a:gdLst>
              <a:ahLst/>
              <a:cxnLst>
                <a:cxn ang="0">
                  <a:pos x="T0" y="T1"/>
                </a:cxn>
                <a:cxn ang="0">
                  <a:pos x="T2" y="T3"/>
                </a:cxn>
                <a:cxn ang="0">
                  <a:pos x="T4" y="T5"/>
                </a:cxn>
                <a:cxn ang="0">
                  <a:pos x="T6" y="T7"/>
                </a:cxn>
              </a:cxnLst>
              <a:rect l="0" t="0" r="r" b="b"/>
              <a:pathLst>
                <a:path w="39" h="65">
                  <a:moveTo>
                    <a:pt x="8" y="0"/>
                  </a:moveTo>
                  <a:cubicBezTo>
                    <a:pt x="3" y="10"/>
                    <a:pt x="0" y="22"/>
                    <a:pt x="1" y="33"/>
                  </a:cubicBezTo>
                  <a:cubicBezTo>
                    <a:pt x="39" y="65"/>
                    <a:pt x="39" y="65"/>
                    <a:pt x="39" y="65"/>
                  </a:cubicBezTo>
                  <a:cubicBezTo>
                    <a:pt x="31" y="43"/>
                    <a:pt x="21" y="21"/>
                    <a:pt x="8"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5" name="Freeform 142"/>
            <p:cNvSpPr>
              <a:spLocks/>
            </p:cNvSpPr>
            <p:nvPr/>
          </p:nvSpPr>
          <p:spPr bwMode="auto">
            <a:xfrm>
              <a:off x="1997075" y="1541463"/>
              <a:ext cx="298450" cy="838200"/>
            </a:xfrm>
            <a:custGeom>
              <a:avLst/>
              <a:gdLst>
                <a:gd name="T0" fmla="*/ 57 w 88"/>
                <a:gd name="T1" fmla="*/ 32 h 248"/>
                <a:gd name="T2" fmla="*/ 19 w 88"/>
                <a:gd name="T3" fmla="*/ 0 h 248"/>
                <a:gd name="T4" fmla="*/ 15 w 88"/>
                <a:gd name="T5" fmla="*/ 43 h 248"/>
                <a:gd name="T6" fmla="*/ 0 w 88"/>
                <a:gd name="T7" fmla="*/ 44 h 248"/>
                <a:gd name="T8" fmla="*/ 64 w 88"/>
                <a:gd name="T9" fmla="*/ 151 h 248"/>
                <a:gd name="T10" fmla="*/ 88 w 88"/>
                <a:gd name="T11" fmla="*/ 248 h 248"/>
                <a:gd name="T12" fmla="*/ 57 w 88"/>
                <a:gd name="T13" fmla="*/ 32 h 248"/>
              </a:gdLst>
              <a:ahLst/>
              <a:cxnLst>
                <a:cxn ang="0">
                  <a:pos x="T0" y="T1"/>
                </a:cxn>
                <a:cxn ang="0">
                  <a:pos x="T2" y="T3"/>
                </a:cxn>
                <a:cxn ang="0">
                  <a:pos x="T4" y="T5"/>
                </a:cxn>
                <a:cxn ang="0">
                  <a:pos x="T6" y="T7"/>
                </a:cxn>
                <a:cxn ang="0">
                  <a:pos x="T8" y="T9"/>
                </a:cxn>
                <a:cxn ang="0">
                  <a:pos x="T10" y="T11"/>
                </a:cxn>
                <a:cxn ang="0">
                  <a:pos x="T12" y="T13"/>
                </a:cxn>
              </a:cxnLst>
              <a:rect l="0" t="0" r="r" b="b"/>
              <a:pathLst>
                <a:path w="88" h="248">
                  <a:moveTo>
                    <a:pt x="57" y="32"/>
                  </a:moveTo>
                  <a:cubicBezTo>
                    <a:pt x="19" y="0"/>
                    <a:pt x="19" y="0"/>
                    <a:pt x="19" y="0"/>
                  </a:cubicBezTo>
                  <a:cubicBezTo>
                    <a:pt x="19" y="0"/>
                    <a:pt x="18" y="39"/>
                    <a:pt x="15" y="43"/>
                  </a:cubicBezTo>
                  <a:cubicBezTo>
                    <a:pt x="12" y="43"/>
                    <a:pt x="6" y="44"/>
                    <a:pt x="0" y="44"/>
                  </a:cubicBezTo>
                  <a:cubicBezTo>
                    <a:pt x="30" y="74"/>
                    <a:pt x="50" y="112"/>
                    <a:pt x="64" y="151"/>
                  </a:cubicBezTo>
                  <a:cubicBezTo>
                    <a:pt x="75" y="183"/>
                    <a:pt x="82" y="215"/>
                    <a:pt x="88" y="248"/>
                  </a:cubicBezTo>
                  <a:cubicBezTo>
                    <a:pt x="86" y="194"/>
                    <a:pt x="85" y="110"/>
                    <a:pt x="57"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6" name="Freeform 143"/>
            <p:cNvSpPr>
              <a:spLocks/>
            </p:cNvSpPr>
            <p:nvPr/>
          </p:nvSpPr>
          <p:spPr bwMode="auto">
            <a:xfrm>
              <a:off x="2054225" y="1541463"/>
              <a:ext cx="241300" cy="838200"/>
            </a:xfrm>
            <a:custGeom>
              <a:avLst/>
              <a:gdLst>
                <a:gd name="T0" fmla="*/ 2 w 71"/>
                <a:gd name="T1" fmla="*/ 0 h 248"/>
                <a:gd name="T2" fmla="*/ 0 w 71"/>
                <a:gd name="T3" fmla="*/ 36 h 248"/>
                <a:gd name="T4" fmla="*/ 54 w 71"/>
                <a:gd name="T5" fmla="*/ 173 h 248"/>
                <a:gd name="T6" fmla="*/ 71 w 71"/>
                <a:gd name="T7" fmla="*/ 248 h 248"/>
                <a:gd name="T8" fmla="*/ 62 w 71"/>
                <a:gd name="T9" fmla="*/ 118 h 248"/>
                <a:gd name="T10" fmla="*/ 14 w 71"/>
                <a:gd name="T11" fmla="*/ 10 h 248"/>
                <a:gd name="T12" fmla="*/ 2 w 71"/>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71" h="248">
                  <a:moveTo>
                    <a:pt x="2" y="0"/>
                  </a:moveTo>
                  <a:cubicBezTo>
                    <a:pt x="2" y="0"/>
                    <a:pt x="2" y="24"/>
                    <a:pt x="0" y="36"/>
                  </a:cubicBezTo>
                  <a:cubicBezTo>
                    <a:pt x="20" y="59"/>
                    <a:pt x="48" y="105"/>
                    <a:pt x="54" y="173"/>
                  </a:cubicBezTo>
                  <a:cubicBezTo>
                    <a:pt x="61" y="197"/>
                    <a:pt x="66" y="223"/>
                    <a:pt x="71" y="248"/>
                  </a:cubicBezTo>
                  <a:cubicBezTo>
                    <a:pt x="70" y="214"/>
                    <a:pt x="69" y="168"/>
                    <a:pt x="62" y="118"/>
                  </a:cubicBezTo>
                  <a:cubicBezTo>
                    <a:pt x="47" y="83"/>
                    <a:pt x="24" y="31"/>
                    <a:pt x="14" y="10"/>
                  </a:cubicBezTo>
                  <a:lnTo>
                    <a:pt x="2"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7" name="Freeform 144"/>
            <p:cNvSpPr>
              <a:spLocks/>
            </p:cNvSpPr>
            <p:nvPr/>
          </p:nvSpPr>
          <p:spPr bwMode="auto">
            <a:xfrm>
              <a:off x="1312862" y="1331913"/>
              <a:ext cx="977900" cy="2319338"/>
            </a:xfrm>
            <a:custGeom>
              <a:avLst/>
              <a:gdLst>
                <a:gd name="T0" fmla="*/ 289 w 289"/>
                <a:gd name="T1" fmla="*/ 313 h 686"/>
                <a:gd name="T2" fmla="*/ 263 w 289"/>
                <a:gd name="T3" fmla="*/ 230 h 686"/>
                <a:gd name="T4" fmla="*/ 240 w 289"/>
                <a:gd name="T5" fmla="*/ 169 h 686"/>
                <a:gd name="T6" fmla="*/ 210 w 289"/>
                <a:gd name="T7" fmla="*/ 134 h 686"/>
                <a:gd name="T8" fmla="*/ 186 w 289"/>
                <a:gd name="T9" fmla="*/ 118 h 686"/>
                <a:gd name="T10" fmla="*/ 171 w 289"/>
                <a:gd name="T11" fmla="*/ 94 h 686"/>
                <a:gd name="T12" fmla="*/ 162 w 289"/>
                <a:gd name="T13" fmla="*/ 104 h 686"/>
                <a:gd name="T14" fmla="*/ 110 w 289"/>
                <a:gd name="T15" fmla="*/ 62 h 686"/>
                <a:gd name="T16" fmla="*/ 77 w 289"/>
                <a:gd name="T17" fmla="*/ 29 h 686"/>
                <a:gd name="T18" fmla="*/ 67 w 289"/>
                <a:gd name="T19" fmla="*/ 0 h 686"/>
                <a:gd name="T20" fmla="*/ 3 w 289"/>
                <a:gd name="T21" fmla="*/ 178 h 686"/>
                <a:gd name="T22" fmla="*/ 10 w 289"/>
                <a:gd name="T23" fmla="*/ 403 h 686"/>
                <a:gd name="T24" fmla="*/ 7 w 289"/>
                <a:gd name="T25" fmla="*/ 600 h 686"/>
                <a:gd name="T26" fmla="*/ 53 w 289"/>
                <a:gd name="T27" fmla="*/ 684 h 686"/>
                <a:gd name="T28" fmla="*/ 231 w 289"/>
                <a:gd name="T29" fmla="*/ 645 h 686"/>
                <a:gd name="T30" fmla="*/ 289 w 289"/>
                <a:gd name="T31" fmla="*/ 31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686">
                  <a:moveTo>
                    <a:pt x="289" y="313"/>
                  </a:moveTo>
                  <a:cubicBezTo>
                    <a:pt x="279" y="288"/>
                    <a:pt x="271" y="256"/>
                    <a:pt x="263" y="230"/>
                  </a:cubicBezTo>
                  <a:cubicBezTo>
                    <a:pt x="257" y="209"/>
                    <a:pt x="249" y="189"/>
                    <a:pt x="240" y="169"/>
                  </a:cubicBezTo>
                  <a:cubicBezTo>
                    <a:pt x="232" y="153"/>
                    <a:pt x="225" y="142"/>
                    <a:pt x="210" y="134"/>
                  </a:cubicBezTo>
                  <a:cubicBezTo>
                    <a:pt x="202" y="129"/>
                    <a:pt x="193" y="125"/>
                    <a:pt x="186" y="118"/>
                  </a:cubicBezTo>
                  <a:cubicBezTo>
                    <a:pt x="179" y="112"/>
                    <a:pt x="173" y="104"/>
                    <a:pt x="171" y="94"/>
                  </a:cubicBezTo>
                  <a:cubicBezTo>
                    <a:pt x="168" y="98"/>
                    <a:pt x="165" y="101"/>
                    <a:pt x="162" y="104"/>
                  </a:cubicBezTo>
                  <a:cubicBezTo>
                    <a:pt x="145" y="90"/>
                    <a:pt x="127" y="76"/>
                    <a:pt x="110" y="62"/>
                  </a:cubicBezTo>
                  <a:cubicBezTo>
                    <a:pt x="98" y="52"/>
                    <a:pt x="85" y="42"/>
                    <a:pt x="77" y="29"/>
                  </a:cubicBezTo>
                  <a:cubicBezTo>
                    <a:pt x="71" y="20"/>
                    <a:pt x="67" y="10"/>
                    <a:pt x="67" y="0"/>
                  </a:cubicBezTo>
                  <a:cubicBezTo>
                    <a:pt x="35" y="35"/>
                    <a:pt x="0" y="97"/>
                    <a:pt x="3" y="178"/>
                  </a:cubicBezTo>
                  <a:cubicBezTo>
                    <a:pt x="6" y="253"/>
                    <a:pt x="4" y="328"/>
                    <a:pt x="10" y="403"/>
                  </a:cubicBezTo>
                  <a:cubicBezTo>
                    <a:pt x="15" y="472"/>
                    <a:pt x="23" y="524"/>
                    <a:pt x="7" y="600"/>
                  </a:cubicBezTo>
                  <a:cubicBezTo>
                    <a:pt x="2" y="625"/>
                    <a:pt x="28" y="686"/>
                    <a:pt x="53" y="684"/>
                  </a:cubicBezTo>
                  <a:cubicBezTo>
                    <a:pt x="110" y="680"/>
                    <a:pt x="175" y="666"/>
                    <a:pt x="231" y="645"/>
                  </a:cubicBezTo>
                  <a:cubicBezTo>
                    <a:pt x="253" y="578"/>
                    <a:pt x="289" y="412"/>
                    <a:pt x="289" y="313"/>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8" name="Freeform 145"/>
            <p:cNvSpPr>
              <a:spLocks/>
            </p:cNvSpPr>
            <p:nvPr/>
          </p:nvSpPr>
          <p:spPr bwMode="auto">
            <a:xfrm>
              <a:off x="2227263" y="2390775"/>
              <a:ext cx="200025" cy="1057275"/>
            </a:xfrm>
            <a:custGeom>
              <a:avLst/>
              <a:gdLst>
                <a:gd name="T0" fmla="*/ 19 w 59"/>
                <a:gd name="T1" fmla="*/ 0 h 313"/>
                <a:gd name="T2" fmla="*/ 0 w 59"/>
                <a:gd name="T3" fmla="*/ 190 h 313"/>
                <a:gd name="T4" fmla="*/ 5 w 59"/>
                <a:gd name="T5" fmla="*/ 253 h 313"/>
                <a:gd name="T6" fmla="*/ 5 w 59"/>
                <a:gd name="T7" fmla="*/ 313 h 313"/>
                <a:gd name="T8" fmla="*/ 59 w 59"/>
                <a:gd name="T9" fmla="*/ 280 h 313"/>
                <a:gd name="T10" fmla="*/ 19 w 59"/>
                <a:gd name="T11" fmla="*/ 0 h 313"/>
              </a:gdLst>
              <a:ahLst/>
              <a:cxnLst>
                <a:cxn ang="0">
                  <a:pos x="T0" y="T1"/>
                </a:cxn>
                <a:cxn ang="0">
                  <a:pos x="T2" y="T3"/>
                </a:cxn>
                <a:cxn ang="0">
                  <a:pos x="T4" y="T5"/>
                </a:cxn>
                <a:cxn ang="0">
                  <a:pos x="T6" y="T7"/>
                </a:cxn>
                <a:cxn ang="0">
                  <a:pos x="T8" y="T9"/>
                </a:cxn>
                <a:cxn ang="0">
                  <a:pos x="T10" y="T11"/>
                </a:cxn>
              </a:cxnLst>
              <a:rect l="0" t="0" r="r" b="b"/>
              <a:pathLst>
                <a:path w="59" h="313">
                  <a:moveTo>
                    <a:pt x="19" y="0"/>
                  </a:moveTo>
                  <a:cubicBezTo>
                    <a:pt x="15" y="20"/>
                    <a:pt x="8" y="157"/>
                    <a:pt x="0" y="190"/>
                  </a:cubicBezTo>
                  <a:cubicBezTo>
                    <a:pt x="2" y="211"/>
                    <a:pt x="4" y="232"/>
                    <a:pt x="5" y="253"/>
                  </a:cubicBezTo>
                  <a:cubicBezTo>
                    <a:pt x="6" y="273"/>
                    <a:pt x="6" y="293"/>
                    <a:pt x="5" y="313"/>
                  </a:cubicBezTo>
                  <a:cubicBezTo>
                    <a:pt x="26" y="303"/>
                    <a:pt x="44" y="292"/>
                    <a:pt x="59" y="280"/>
                  </a:cubicBezTo>
                  <a:cubicBezTo>
                    <a:pt x="38" y="201"/>
                    <a:pt x="25" y="42"/>
                    <a:pt x="19"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9" name="Freeform 146"/>
            <p:cNvSpPr>
              <a:spLocks/>
            </p:cNvSpPr>
            <p:nvPr/>
          </p:nvSpPr>
          <p:spPr bwMode="auto">
            <a:xfrm>
              <a:off x="1419225" y="1838325"/>
              <a:ext cx="1139825" cy="1355725"/>
            </a:xfrm>
            <a:custGeom>
              <a:avLst/>
              <a:gdLst>
                <a:gd name="T0" fmla="*/ 0 w 337"/>
                <a:gd name="T1" fmla="*/ 38 h 401"/>
                <a:gd name="T2" fmla="*/ 41 w 337"/>
                <a:gd name="T3" fmla="*/ 208 h 401"/>
                <a:gd name="T4" fmla="*/ 71 w 337"/>
                <a:gd name="T5" fmla="*/ 292 h 401"/>
                <a:gd name="T6" fmla="*/ 137 w 337"/>
                <a:gd name="T7" fmla="*/ 349 h 401"/>
                <a:gd name="T8" fmla="*/ 291 w 337"/>
                <a:gd name="T9" fmla="*/ 401 h 401"/>
                <a:gd name="T10" fmla="*/ 337 w 337"/>
                <a:gd name="T11" fmla="*/ 326 h 401"/>
                <a:gd name="T12" fmla="*/ 254 w 337"/>
                <a:gd name="T13" fmla="*/ 284 h 401"/>
                <a:gd name="T14" fmla="*/ 164 w 337"/>
                <a:gd name="T15" fmla="*/ 255 h 401"/>
                <a:gd name="T16" fmla="*/ 134 w 337"/>
                <a:gd name="T17" fmla="*/ 20 h 401"/>
                <a:gd name="T18" fmla="*/ 0 w 337"/>
                <a:gd name="T19" fmla="*/ 3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401">
                  <a:moveTo>
                    <a:pt x="0" y="38"/>
                  </a:moveTo>
                  <a:cubicBezTo>
                    <a:pt x="14" y="94"/>
                    <a:pt x="27" y="153"/>
                    <a:pt x="41" y="208"/>
                  </a:cubicBezTo>
                  <a:cubicBezTo>
                    <a:pt x="49" y="237"/>
                    <a:pt x="57" y="266"/>
                    <a:pt x="71" y="292"/>
                  </a:cubicBezTo>
                  <a:cubicBezTo>
                    <a:pt x="86" y="318"/>
                    <a:pt x="109" y="341"/>
                    <a:pt x="137" y="349"/>
                  </a:cubicBezTo>
                  <a:cubicBezTo>
                    <a:pt x="190" y="364"/>
                    <a:pt x="236" y="394"/>
                    <a:pt x="291" y="401"/>
                  </a:cubicBezTo>
                  <a:cubicBezTo>
                    <a:pt x="292" y="371"/>
                    <a:pt x="310" y="341"/>
                    <a:pt x="337" y="326"/>
                  </a:cubicBezTo>
                  <a:cubicBezTo>
                    <a:pt x="314" y="304"/>
                    <a:pt x="284" y="292"/>
                    <a:pt x="254" y="284"/>
                  </a:cubicBezTo>
                  <a:cubicBezTo>
                    <a:pt x="224" y="275"/>
                    <a:pt x="192" y="269"/>
                    <a:pt x="164" y="255"/>
                  </a:cubicBezTo>
                  <a:cubicBezTo>
                    <a:pt x="159" y="177"/>
                    <a:pt x="148" y="97"/>
                    <a:pt x="134" y="20"/>
                  </a:cubicBezTo>
                  <a:cubicBezTo>
                    <a:pt x="90" y="0"/>
                    <a:pt x="36" y="8"/>
                    <a:pt x="0" y="38"/>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0" name="Freeform 147"/>
            <p:cNvSpPr>
              <a:spLocks/>
            </p:cNvSpPr>
            <p:nvPr/>
          </p:nvSpPr>
          <p:spPr bwMode="auto">
            <a:xfrm>
              <a:off x="2427288" y="2927350"/>
              <a:ext cx="685800" cy="487363"/>
            </a:xfrm>
            <a:custGeom>
              <a:avLst/>
              <a:gdLst>
                <a:gd name="T0" fmla="*/ 96 w 203"/>
                <a:gd name="T1" fmla="*/ 7 h 144"/>
                <a:gd name="T2" fmla="*/ 69 w 203"/>
                <a:gd name="T3" fmla="*/ 17 h 144"/>
                <a:gd name="T4" fmla="*/ 36 w 203"/>
                <a:gd name="T5" fmla="*/ 19 h 144"/>
                <a:gd name="T6" fmla="*/ 23 w 203"/>
                <a:gd name="T7" fmla="*/ 20 h 144"/>
                <a:gd name="T8" fmla="*/ 7 w 203"/>
                <a:gd name="T9" fmla="*/ 39 h 144"/>
                <a:gd name="T10" fmla="*/ 0 w 203"/>
                <a:gd name="T11" fmla="*/ 64 h 144"/>
                <a:gd name="T12" fmla="*/ 76 w 203"/>
                <a:gd name="T13" fmla="*/ 112 h 144"/>
                <a:gd name="T14" fmla="*/ 159 w 203"/>
                <a:gd name="T15" fmla="*/ 144 h 144"/>
                <a:gd name="T16" fmla="*/ 164 w 203"/>
                <a:gd name="T17" fmla="*/ 143 h 144"/>
                <a:gd name="T18" fmla="*/ 164 w 203"/>
                <a:gd name="T19" fmla="*/ 135 h 144"/>
                <a:gd name="T20" fmla="*/ 157 w 203"/>
                <a:gd name="T21" fmla="*/ 132 h 144"/>
                <a:gd name="T22" fmla="*/ 125 w 203"/>
                <a:gd name="T23" fmla="*/ 121 h 144"/>
                <a:gd name="T24" fmla="*/ 118 w 203"/>
                <a:gd name="T25" fmla="*/ 112 h 144"/>
                <a:gd name="T26" fmla="*/ 175 w 203"/>
                <a:gd name="T27" fmla="*/ 130 h 144"/>
                <a:gd name="T28" fmla="*/ 184 w 203"/>
                <a:gd name="T29" fmla="*/ 130 h 144"/>
                <a:gd name="T30" fmla="*/ 188 w 203"/>
                <a:gd name="T31" fmla="*/ 123 h 144"/>
                <a:gd name="T32" fmla="*/ 181 w 203"/>
                <a:gd name="T33" fmla="*/ 118 h 144"/>
                <a:gd name="T34" fmla="*/ 129 w 203"/>
                <a:gd name="T35" fmla="*/ 98 h 144"/>
                <a:gd name="T36" fmla="*/ 187 w 203"/>
                <a:gd name="T37" fmla="*/ 116 h 144"/>
                <a:gd name="T38" fmla="*/ 194 w 203"/>
                <a:gd name="T39" fmla="*/ 117 h 144"/>
                <a:gd name="T40" fmla="*/ 200 w 203"/>
                <a:gd name="T41" fmla="*/ 113 h 144"/>
                <a:gd name="T42" fmla="*/ 198 w 203"/>
                <a:gd name="T43" fmla="*/ 107 h 144"/>
                <a:gd name="T44" fmla="*/ 192 w 203"/>
                <a:gd name="T45" fmla="*/ 103 h 144"/>
                <a:gd name="T46" fmla="*/ 148 w 203"/>
                <a:gd name="T47" fmla="*/ 85 h 144"/>
                <a:gd name="T48" fmla="*/ 136 w 203"/>
                <a:gd name="T49" fmla="*/ 75 h 144"/>
                <a:gd name="T50" fmla="*/ 188 w 203"/>
                <a:gd name="T51" fmla="*/ 94 h 144"/>
                <a:gd name="T52" fmla="*/ 200 w 203"/>
                <a:gd name="T53" fmla="*/ 93 h 144"/>
                <a:gd name="T54" fmla="*/ 199 w 203"/>
                <a:gd name="T55" fmla="*/ 81 h 144"/>
                <a:gd name="T56" fmla="*/ 187 w 203"/>
                <a:gd name="T57" fmla="*/ 76 h 144"/>
                <a:gd name="T58" fmla="*/ 127 w 203"/>
                <a:gd name="T59" fmla="*/ 52 h 144"/>
                <a:gd name="T60" fmla="*/ 117 w 203"/>
                <a:gd name="T61" fmla="*/ 45 h 144"/>
                <a:gd name="T62" fmla="*/ 116 w 203"/>
                <a:gd name="T63" fmla="*/ 33 h 144"/>
                <a:gd name="T64" fmla="*/ 125 w 203"/>
                <a:gd name="T65" fmla="*/ 28 h 144"/>
                <a:gd name="T66" fmla="*/ 135 w 203"/>
                <a:gd name="T67" fmla="*/ 28 h 144"/>
                <a:gd name="T68" fmla="*/ 164 w 203"/>
                <a:gd name="T69" fmla="*/ 13 h 144"/>
                <a:gd name="T70" fmla="*/ 166 w 203"/>
                <a:gd name="T71" fmla="*/ 7 h 144"/>
                <a:gd name="T72" fmla="*/ 156 w 203"/>
                <a:gd name="T73" fmla="*/ 1 h 144"/>
                <a:gd name="T74" fmla="*/ 144 w 203"/>
                <a:gd name="T75" fmla="*/ 7 h 144"/>
                <a:gd name="T76" fmla="*/ 96 w 203"/>
                <a:gd name="T77"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44">
                  <a:moveTo>
                    <a:pt x="96" y="7"/>
                  </a:moveTo>
                  <a:cubicBezTo>
                    <a:pt x="86" y="9"/>
                    <a:pt x="78" y="15"/>
                    <a:pt x="69" y="17"/>
                  </a:cubicBezTo>
                  <a:cubicBezTo>
                    <a:pt x="59" y="20"/>
                    <a:pt x="47" y="20"/>
                    <a:pt x="36" y="19"/>
                  </a:cubicBezTo>
                  <a:cubicBezTo>
                    <a:pt x="32" y="19"/>
                    <a:pt x="27" y="19"/>
                    <a:pt x="23" y="20"/>
                  </a:cubicBezTo>
                  <a:cubicBezTo>
                    <a:pt x="15" y="23"/>
                    <a:pt x="10" y="31"/>
                    <a:pt x="7" y="39"/>
                  </a:cubicBezTo>
                  <a:cubicBezTo>
                    <a:pt x="4" y="47"/>
                    <a:pt x="3" y="56"/>
                    <a:pt x="0" y="64"/>
                  </a:cubicBezTo>
                  <a:cubicBezTo>
                    <a:pt x="26" y="78"/>
                    <a:pt x="50" y="96"/>
                    <a:pt x="76" y="112"/>
                  </a:cubicBezTo>
                  <a:cubicBezTo>
                    <a:pt x="102" y="127"/>
                    <a:pt x="129" y="140"/>
                    <a:pt x="159" y="144"/>
                  </a:cubicBezTo>
                  <a:cubicBezTo>
                    <a:pt x="161" y="144"/>
                    <a:pt x="163" y="144"/>
                    <a:pt x="164" y="143"/>
                  </a:cubicBezTo>
                  <a:cubicBezTo>
                    <a:pt x="166" y="141"/>
                    <a:pt x="166" y="138"/>
                    <a:pt x="164" y="135"/>
                  </a:cubicBezTo>
                  <a:cubicBezTo>
                    <a:pt x="162" y="133"/>
                    <a:pt x="159" y="133"/>
                    <a:pt x="157" y="132"/>
                  </a:cubicBezTo>
                  <a:cubicBezTo>
                    <a:pt x="146" y="129"/>
                    <a:pt x="136" y="125"/>
                    <a:pt x="125" y="121"/>
                  </a:cubicBezTo>
                  <a:cubicBezTo>
                    <a:pt x="121" y="120"/>
                    <a:pt x="116" y="117"/>
                    <a:pt x="118" y="112"/>
                  </a:cubicBezTo>
                  <a:cubicBezTo>
                    <a:pt x="136" y="121"/>
                    <a:pt x="155" y="127"/>
                    <a:pt x="175" y="130"/>
                  </a:cubicBezTo>
                  <a:cubicBezTo>
                    <a:pt x="178" y="131"/>
                    <a:pt x="181" y="131"/>
                    <a:pt x="184" y="130"/>
                  </a:cubicBezTo>
                  <a:cubicBezTo>
                    <a:pt x="186" y="129"/>
                    <a:pt x="189" y="126"/>
                    <a:pt x="188" y="123"/>
                  </a:cubicBezTo>
                  <a:cubicBezTo>
                    <a:pt x="187" y="120"/>
                    <a:pt x="184" y="119"/>
                    <a:pt x="181" y="118"/>
                  </a:cubicBezTo>
                  <a:cubicBezTo>
                    <a:pt x="163" y="113"/>
                    <a:pt x="143" y="110"/>
                    <a:pt x="129" y="98"/>
                  </a:cubicBezTo>
                  <a:cubicBezTo>
                    <a:pt x="148" y="104"/>
                    <a:pt x="167" y="110"/>
                    <a:pt x="187" y="116"/>
                  </a:cubicBezTo>
                  <a:cubicBezTo>
                    <a:pt x="189" y="117"/>
                    <a:pt x="192" y="117"/>
                    <a:pt x="194" y="117"/>
                  </a:cubicBezTo>
                  <a:cubicBezTo>
                    <a:pt x="197" y="117"/>
                    <a:pt x="199" y="116"/>
                    <a:pt x="200" y="113"/>
                  </a:cubicBezTo>
                  <a:cubicBezTo>
                    <a:pt x="201" y="111"/>
                    <a:pt x="200" y="108"/>
                    <a:pt x="198" y="107"/>
                  </a:cubicBezTo>
                  <a:cubicBezTo>
                    <a:pt x="196" y="105"/>
                    <a:pt x="194" y="104"/>
                    <a:pt x="192" y="103"/>
                  </a:cubicBezTo>
                  <a:cubicBezTo>
                    <a:pt x="177" y="97"/>
                    <a:pt x="162" y="91"/>
                    <a:pt x="148" y="85"/>
                  </a:cubicBezTo>
                  <a:cubicBezTo>
                    <a:pt x="142" y="83"/>
                    <a:pt x="136" y="80"/>
                    <a:pt x="136" y="75"/>
                  </a:cubicBezTo>
                  <a:cubicBezTo>
                    <a:pt x="153" y="82"/>
                    <a:pt x="170" y="89"/>
                    <a:pt x="188" y="94"/>
                  </a:cubicBezTo>
                  <a:cubicBezTo>
                    <a:pt x="192" y="95"/>
                    <a:pt x="197" y="96"/>
                    <a:pt x="200" y="93"/>
                  </a:cubicBezTo>
                  <a:cubicBezTo>
                    <a:pt x="203" y="90"/>
                    <a:pt x="202" y="84"/>
                    <a:pt x="199" y="81"/>
                  </a:cubicBezTo>
                  <a:cubicBezTo>
                    <a:pt x="196" y="78"/>
                    <a:pt x="191" y="77"/>
                    <a:pt x="187" y="76"/>
                  </a:cubicBezTo>
                  <a:cubicBezTo>
                    <a:pt x="166" y="70"/>
                    <a:pt x="146" y="62"/>
                    <a:pt x="127" y="52"/>
                  </a:cubicBezTo>
                  <a:cubicBezTo>
                    <a:pt x="124" y="50"/>
                    <a:pt x="120" y="48"/>
                    <a:pt x="117" y="45"/>
                  </a:cubicBezTo>
                  <a:cubicBezTo>
                    <a:pt x="115" y="41"/>
                    <a:pt x="114" y="36"/>
                    <a:pt x="116" y="33"/>
                  </a:cubicBezTo>
                  <a:cubicBezTo>
                    <a:pt x="118" y="30"/>
                    <a:pt x="121" y="29"/>
                    <a:pt x="125" y="28"/>
                  </a:cubicBezTo>
                  <a:cubicBezTo>
                    <a:pt x="128" y="28"/>
                    <a:pt x="131" y="28"/>
                    <a:pt x="135" y="28"/>
                  </a:cubicBezTo>
                  <a:cubicBezTo>
                    <a:pt x="146" y="29"/>
                    <a:pt x="158" y="23"/>
                    <a:pt x="164" y="13"/>
                  </a:cubicBezTo>
                  <a:cubicBezTo>
                    <a:pt x="166" y="11"/>
                    <a:pt x="167" y="9"/>
                    <a:pt x="166" y="7"/>
                  </a:cubicBezTo>
                  <a:cubicBezTo>
                    <a:pt x="166" y="2"/>
                    <a:pt x="160" y="0"/>
                    <a:pt x="156" y="1"/>
                  </a:cubicBezTo>
                  <a:cubicBezTo>
                    <a:pt x="152" y="2"/>
                    <a:pt x="148" y="5"/>
                    <a:pt x="144" y="7"/>
                  </a:cubicBezTo>
                  <a:cubicBezTo>
                    <a:pt x="129" y="13"/>
                    <a:pt x="112" y="5"/>
                    <a:pt x="96" y="7"/>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1" name="Freeform 148"/>
            <p:cNvSpPr>
              <a:spLocks/>
            </p:cNvSpPr>
            <p:nvPr/>
          </p:nvSpPr>
          <p:spPr bwMode="auto">
            <a:xfrm>
              <a:off x="2403475" y="2957513"/>
              <a:ext cx="161925" cy="250825"/>
            </a:xfrm>
            <a:custGeom>
              <a:avLst/>
              <a:gdLst>
                <a:gd name="T0" fmla="*/ 38 w 48"/>
                <a:gd name="T1" fmla="*/ 0 h 74"/>
                <a:gd name="T2" fmla="*/ 0 w 48"/>
                <a:gd name="T3" fmla="*/ 68 h 74"/>
                <a:gd name="T4" fmla="*/ 18 w 48"/>
                <a:gd name="T5" fmla="*/ 74 h 74"/>
                <a:gd name="T6" fmla="*/ 33 w 48"/>
                <a:gd name="T7" fmla="*/ 19 h 74"/>
                <a:gd name="T8" fmla="*/ 48 w 48"/>
                <a:gd name="T9" fmla="*/ 8 h 74"/>
                <a:gd name="T10" fmla="*/ 38 w 48"/>
                <a:gd name="T11" fmla="*/ 0 h 74"/>
              </a:gdLst>
              <a:ahLst/>
              <a:cxnLst>
                <a:cxn ang="0">
                  <a:pos x="T0" y="T1"/>
                </a:cxn>
                <a:cxn ang="0">
                  <a:pos x="T2" y="T3"/>
                </a:cxn>
                <a:cxn ang="0">
                  <a:pos x="T4" y="T5"/>
                </a:cxn>
                <a:cxn ang="0">
                  <a:pos x="T6" y="T7"/>
                </a:cxn>
                <a:cxn ang="0">
                  <a:pos x="T8" y="T9"/>
                </a:cxn>
                <a:cxn ang="0">
                  <a:pos x="T10" y="T11"/>
                </a:cxn>
              </a:cxnLst>
              <a:rect l="0" t="0" r="r" b="b"/>
              <a:pathLst>
                <a:path w="48" h="74">
                  <a:moveTo>
                    <a:pt x="38" y="0"/>
                  </a:moveTo>
                  <a:cubicBezTo>
                    <a:pt x="16" y="16"/>
                    <a:pt x="2" y="41"/>
                    <a:pt x="0" y="68"/>
                  </a:cubicBezTo>
                  <a:cubicBezTo>
                    <a:pt x="6" y="71"/>
                    <a:pt x="12" y="73"/>
                    <a:pt x="18" y="74"/>
                  </a:cubicBezTo>
                  <a:cubicBezTo>
                    <a:pt x="16" y="55"/>
                    <a:pt x="21" y="35"/>
                    <a:pt x="33" y="19"/>
                  </a:cubicBezTo>
                  <a:cubicBezTo>
                    <a:pt x="37" y="14"/>
                    <a:pt x="42" y="10"/>
                    <a:pt x="48" y="8"/>
                  </a:cubicBezTo>
                  <a:cubicBezTo>
                    <a:pt x="45" y="5"/>
                    <a:pt x="41" y="2"/>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2" name="Freeform 149"/>
            <p:cNvSpPr>
              <a:spLocks/>
            </p:cNvSpPr>
            <p:nvPr/>
          </p:nvSpPr>
          <p:spPr bwMode="auto">
            <a:xfrm>
              <a:off x="1539875" y="1254125"/>
              <a:ext cx="755650" cy="1136650"/>
            </a:xfrm>
            <a:custGeom>
              <a:avLst/>
              <a:gdLst>
                <a:gd name="T0" fmla="*/ 43 w 223"/>
                <a:gd name="T1" fmla="*/ 85 h 336"/>
                <a:gd name="T2" fmla="*/ 95 w 223"/>
                <a:gd name="T3" fmla="*/ 127 h 336"/>
                <a:gd name="T4" fmla="*/ 104 w 223"/>
                <a:gd name="T5" fmla="*/ 117 h 336"/>
                <a:gd name="T6" fmla="*/ 119 w 223"/>
                <a:gd name="T7" fmla="*/ 141 h 336"/>
                <a:gd name="T8" fmla="*/ 143 w 223"/>
                <a:gd name="T9" fmla="*/ 157 h 336"/>
                <a:gd name="T10" fmla="*/ 175 w 223"/>
                <a:gd name="T11" fmla="*/ 204 h 336"/>
                <a:gd name="T12" fmla="*/ 198 w 223"/>
                <a:gd name="T13" fmla="*/ 267 h 336"/>
                <a:gd name="T14" fmla="*/ 222 w 223"/>
                <a:gd name="T15" fmla="*/ 336 h 336"/>
                <a:gd name="T16" fmla="*/ 223 w 223"/>
                <a:gd name="T17" fmla="*/ 335 h 336"/>
                <a:gd name="T18" fmla="*/ 223 w 223"/>
                <a:gd name="T19" fmla="*/ 333 h 336"/>
                <a:gd name="T20" fmla="*/ 199 w 223"/>
                <a:gd name="T21" fmla="*/ 236 h 336"/>
                <a:gd name="T22" fmla="*/ 127 w 223"/>
                <a:gd name="T23" fmla="*/ 121 h 336"/>
                <a:gd name="T24" fmla="*/ 56 w 223"/>
                <a:gd name="T25" fmla="*/ 64 h 336"/>
                <a:gd name="T26" fmla="*/ 24 w 223"/>
                <a:gd name="T27" fmla="*/ 0 h 336"/>
                <a:gd name="T28" fmla="*/ 0 w 223"/>
                <a:gd name="T29" fmla="*/ 23 h 336"/>
                <a:gd name="T30" fmla="*/ 10 w 223"/>
                <a:gd name="T31" fmla="*/ 52 h 336"/>
                <a:gd name="T32" fmla="*/ 43 w 223"/>
                <a:gd name="T33" fmla="*/ 8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 h="336">
                  <a:moveTo>
                    <a:pt x="43" y="85"/>
                  </a:moveTo>
                  <a:cubicBezTo>
                    <a:pt x="60" y="99"/>
                    <a:pt x="78" y="113"/>
                    <a:pt x="95" y="127"/>
                  </a:cubicBezTo>
                  <a:cubicBezTo>
                    <a:pt x="98" y="124"/>
                    <a:pt x="101" y="121"/>
                    <a:pt x="104" y="117"/>
                  </a:cubicBezTo>
                  <a:cubicBezTo>
                    <a:pt x="106" y="127"/>
                    <a:pt x="112" y="135"/>
                    <a:pt x="119" y="141"/>
                  </a:cubicBezTo>
                  <a:cubicBezTo>
                    <a:pt x="126" y="148"/>
                    <a:pt x="135" y="152"/>
                    <a:pt x="143" y="157"/>
                  </a:cubicBezTo>
                  <a:cubicBezTo>
                    <a:pt x="160" y="166"/>
                    <a:pt x="166" y="187"/>
                    <a:pt x="175" y="204"/>
                  </a:cubicBezTo>
                  <a:cubicBezTo>
                    <a:pt x="186" y="224"/>
                    <a:pt x="191" y="246"/>
                    <a:pt x="198" y="267"/>
                  </a:cubicBezTo>
                  <a:cubicBezTo>
                    <a:pt x="205" y="290"/>
                    <a:pt x="213" y="313"/>
                    <a:pt x="222" y="336"/>
                  </a:cubicBezTo>
                  <a:cubicBezTo>
                    <a:pt x="222" y="335"/>
                    <a:pt x="222" y="335"/>
                    <a:pt x="223" y="335"/>
                  </a:cubicBezTo>
                  <a:cubicBezTo>
                    <a:pt x="223" y="334"/>
                    <a:pt x="223" y="334"/>
                    <a:pt x="223" y="333"/>
                  </a:cubicBezTo>
                  <a:cubicBezTo>
                    <a:pt x="217" y="300"/>
                    <a:pt x="210" y="268"/>
                    <a:pt x="199" y="236"/>
                  </a:cubicBezTo>
                  <a:cubicBezTo>
                    <a:pt x="184" y="193"/>
                    <a:pt x="161" y="152"/>
                    <a:pt x="127" y="121"/>
                  </a:cubicBezTo>
                  <a:cubicBezTo>
                    <a:pt x="104" y="101"/>
                    <a:pt x="77" y="86"/>
                    <a:pt x="56" y="64"/>
                  </a:cubicBezTo>
                  <a:cubicBezTo>
                    <a:pt x="38" y="47"/>
                    <a:pt x="25" y="23"/>
                    <a:pt x="24" y="0"/>
                  </a:cubicBezTo>
                  <a:cubicBezTo>
                    <a:pt x="17" y="5"/>
                    <a:pt x="9" y="13"/>
                    <a:pt x="0" y="23"/>
                  </a:cubicBezTo>
                  <a:cubicBezTo>
                    <a:pt x="0" y="33"/>
                    <a:pt x="4" y="43"/>
                    <a:pt x="10" y="52"/>
                  </a:cubicBezTo>
                  <a:cubicBezTo>
                    <a:pt x="18" y="65"/>
                    <a:pt x="31" y="75"/>
                    <a:pt x="43" y="8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42" name="Group 341"/>
          <p:cNvGrpSpPr/>
          <p:nvPr/>
        </p:nvGrpSpPr>
        <p:grpSpPr>
          <a:xfrm>
            <a:off x="4426337" y="3866993"/>
            <a:ext cx="309630" cy="625066"/>
            <a:chOff x="777875" y="866776"/>
            <a:chExt cx="2709863" cy="5470524"/>
          </a:xfrm>
        </p:grpSpPr>
        <p:sp>
          <p:nvSpPr>
            <p:cNvPr id="316" name="Freeform 78"/>
            <p:cNvSpPr>
              <a:spLocks/>
            </p:cNvSpPr>
            <p:nvPr/>
          </p:nvSpPr>
          <p:spPr bwMode="auto">
            <a:xfrm>
              <a:off x="2117725" y="1617663"/>
              <a:ext cx="1296988" cy="2101850"/>
            </a:xfrm>
            <a:custGeom>
              <a:avLst/>
              <a:gdLst>
                <a:gd name="T0" fmla="*/ 202 w 371"/>
                <a:gd name="T1" fmla="*/ 26 h 602"/>
                <a:gd name="T2" fmla="*/ 193 w 371"/>
                <a:gd name="T3" fmla="*/ 37 h 602"/>
                <a:gd name="T4" fmla="*/ 172 w 371"/>
                <a:gd name="T5" fmla="*/ 67 h 602"/>
                <a:gd name="T6" fmla="*/ 135 w 371"/>
                <a:gd name="T7" fmla="*/ 90 h 602"/>
                <a:gd name="T8" fmla="*/ 101 w 371"/>
                <a:gd name="T9" fmla="*/ 87 h 602"/>
                <a:gd name="T10" fmla="*/ 85 w 371"/>
                <a:gd name="T11" fmla="*/ 65 h 602"/>
                <a:gd name="T12" fmla="*/ 81 w 371"/>
                <a:gd name="T13" fmla="*/ 38 h 602"/>
                <a:gd name="T14" fmla="*/ 83 w 371"/>
                <a:gd name="T15" fmla="*/ 10 h 602"/>
                <a:gd name="T16" fmla="*/ 31 w 371"/>
                <a:gd name="T17" fmla="*/ 21 h 602"/>
                <a:gd name="T18" fmla="*/ 1 w 371"/>
                <a:gd name="T19" fmla="*/ 74 h 602"/>
                <a:gd name="T20" fmla="*/ 10 w 371"/>
                <a:gd name="T21" fmla="*/ 88 h 602"/>
                <a:gd name="T22" fmla="*/ 19 w 371"/>
                <a:gd name="T23" fmla="*/ 103 h 602"/>
                <a:gd name="T24" fmla="*/ 34 w 371"/>
                <a:gd name="T25" fmla="*/ 134 h 602"/>
                <a:gd name="T26" fmla="*/ 44 w 371"/>
                <a:gd name="T27" fmla="*/ 167 h 602"/>
                <a:gd name="T28" fmla="*/ 50 w 371"/>
                <a:gd name="T29" fmla="*/ 205 h 602"/>
                <a:gd name="T30" fmla="*/ 63 w 371"/>
                <a:gd name="T31" fmla="*/ 288 h 602"/>
                <a:gd name="T32" fmla="*/ 65 w 371"/>
                <a:gd name="T33" fmla="*/ 339 h 602"/>
                <a:gd name="T34" fmla="*/ 53 w 371"/>
                <a:gd name="T35" fmla="*/ 388 h 602"/>
                <a:gd name="T36" fmla="*/ 77 w 371"/>
                <a:gd name="T37" fmla="*/ 496 h 602"/>
                <a:gd name="T38" fmla="*/ 251 w 371"/>
                <a:gd name="T39" fmla="*/ 494 h 602"/>
                <a:gd name="T40" fmla="*/ 285 w 371"/>
                <a:gd name="T41" fmla="*/ 505 h 602"/>
                <a:gd name="T42" fmla="*/ 311 w 371"/>
                <a:gd name="T43" fmla="*/ 529 h 602"/>
                <a:gd name="T44" fmla="*/ 310 w 371"/>
                <a:gd name="T45" fmla="*/ 581 h 602"/>
                <a:gd name="T46" fmla="*/ 328 w 371"/>
                <a:gd name="T47" fmla="*/ 602 h 602"/>
                <a:gd name="T48" fmla="*/ 352 w 371"/>
                <a:gd name="T49" fmla="*/ 470 h 602"/>
                <a:gd name="T50" fmla="*/ 338 w 371"/>
                <a:gd name="T51" fmla="*/ 333 h 602"/>
                <a:gd name="T52" fmla="*/ 371 w 371"/>
                <a:gd name="T53" fmla="*/ 106 h 602"/>
                <a:gd name="T54" fmla="*/ 364 w 371"/>
                <a:gd name="T55" fmla="*/ 94 h 602"/>
                <a:gd name="T56" fmla="*/ 322 w 371"/>
                <a:gd name="T57" fmla="*/ 52 h 602"/>
                <a:gd name="T58" fmla="*/ 209 w 371"/>
                <a:gd name="T59" fmla="*/ 1 h 602"/>
                <a:gd name="T60" fmla="*/ 204 w 371"/>
                <a:gd name="T61" fmla="*/ 0 h 602"/>
                <a:gd name="T62" fmla="*/ 210 w 371"/>
                <a:gd name="T63" fmla="*/ 13 h 602"/>
                <a:gd name="T64" fmla="*/ 202 w 371"/>
                <a:gd name="T65" fmla="*/ 2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1" h="602">
                  <a:moveTo>
                    <a:pt x="202" y="26"/>
                  </a:moveTo>
                  <a:cubicBezTo>
                    <a:pt x="199" y="30"/>
                    <a:pt x="196" y="33"/>
                    <a:pt x="193" y="37"/>
                  </a:cubicBezTo>
                  <a:cubicBezTo>
                    <a:pt x="185" y="47"/>
                    <a:pt x="180" y="58"/>
                    <a:pt x="172" y="67"/>
                  </a:cubicBezTo>
                  <a:cubicBezTo>
                    <a:pt x="162" y="79"/>
                    <a:pt x="150" y="87"/>
                    <a:pt x="135" y="90"/>
                  </a:cubicBezTo>
                  <a:cubicBezTo>
                    <a:pt x="124" y="93"/>
                    <a:pt x="111" y="93"/>
                    <a:pt x="101" y="87"/>
                  </a:cubicBezTo>
                  <a:cubicBezTo>
                    <a:pt x="94" y="82"/>
                    <a:pt x="88" y="74"/>
                    <a:pt x="85" y="65"/>
                  </a:cubicBezTo>
                  <a:cubicBezTo>
                    <a:pt x="82" y="56"/>
                    <a:pt x="82" y="47"/>
                    <a:pt x="81" y="38"/>
                  </a:cubicBezTo>
                  <a:cubicBezTo>
                    <a:pt x="81" y="28"/>
                    <a:pt x="81" y="19"/>
                    <a:pt x="83" y="10"/>
                  </a:cubicBezTo>
                  <a:cubicBezTo>
                    <a:pt x="66" y="11"/>
                    <a:pt x="48" y="15"/>
                    <a:pt x="31" y="21"/>
                  </a:cubicBezTo>
                  <a:cubicBezTo>
                    <a:pt x="19" y="37"/>
                    <a:pt x="9" y="55"/>
                    <a:pt x="1" y="74"/>
                  </a:cubicBezTo>
                  <a:cubicBezTo>
                    <a:pt x="0" y="75"/>
                    <a:pt x="9" y="86"/>
                    <a:pt x="10" y="88"/>
                  </a:cubicBezTo>
                  <a:cubicBezTo>
                    <a:pt x="13" y="93"/>
                    <a:pt x="16" y="98"/>
                    <a:pt x="19" y="103"/>
                  </a:cubicBezTo>
                  <a:cubicBezTo>
                    <a:pt x="24" y="113"/>
                    <a:pt x="30" y="124"/>
                    <a:pt x="34" y="134"/>
                  </a:cubicBezTo>
                  <a:cubicBezTo>
                    <a:pt x="39" y="145"/>
                    <a:pt x="42" y="156"/>
                    <a:pt x="44" y="167"/>
                  </a:cubicBezTo>
                  <a:cubicBezTo>
                    <a:pt x="46" y="180"/>
                    <a:pt x="48" y="193"/>
                    <a:pt x="50" y="205"/>
                  </a:cubicBezTo>
                  <a:cubicBezTo>
                    <a:pt x="54" y="233"/>
                    <a:pt x="59" y="260"/>
                    <a:pt x="63" y="288"/>
                  </a:cubicBezTo>
                  <a:cubicBezTo>
                    <a:pt x="66" y="305"/>
                    <a:pt x="68" y="322"/>
                    <a:pt x="65" y="339"/>
                  </a:cubicBezTo>
                  <a:cubicBezTo>
                    <a:pt x="62" y="356"/>
                    <a:pt x="54" y="371"/>
                    <a:pt x="53" y="388"/>
                  </a:cubicBezTo>
                  <a:cubicBezTo>
                    <a:pt x="51" y="426"/>
                    <a:pt x="60" y="463"/>
                    <a:pt x="77" y="496"/>
                  </a:cubicBezTo>
                  <a:cubicBezTo>
                    <a:pt x="135" y="491"/>
                    <a:pt x="193" y="485"/>
                    <a:pt x="251" y="494"/>
                  </a:cubicBezTo>
                  <a:cubicBezTo>
                    <a:pt x="263" y="496"/>
                    <a:pt x="275" y="499"/>
                    <a:pt x="285" y="505"/>
                  </a:cubicBezTo>
                  <a:cubicBezTo>
                    <a:pt x="296" y="510"/>
                    <a:pt x="306" y="518"/>
                    <a:pt x="311" y="529"/>
                  </a:cubicBezTo>
                  <a:cubicBezTo>
                    <a:pt x="318" y="545"/>
                    <a:pt x="315" y="564"/>
                    <a:pt x="310" y="581"/>
                  </a:cubicBezTo>
                  <a:cubicBezTo>
                    <a:pt x="316" y="588"/>
                    <a:pt x="321" y="595"/>
                    <a:pt x="328" y="602"/>
                  </a:cubicBezTo>
                  <a:cubicBezTo>
                    <a:pt x="346" y="561"/>
                    <a:pt x="353" y="515"/>
                    <a:pt x="352" y="470"/>
                  </a:cubicBezTo>
                  <a:cubicBezTo>
                    <a:pt x="350" y="424"/>
                    <a:pt x="343" y="378"/>
                    <a:pt x="338" y="333"/>
                  </a:cubicBezTo>
                  <a:cubicBezTo>
                    <a:pt x="371" y="106"/>
                    <a:pt x="371" y="106"/>
                    <a:pt x="371" y="106"/>
                  </a:cubicBezTo>
                  <a:cubicBezTo>
                    <a:pt x="369" y="102"/>
                    <a:pt x="366" y="98"/>
                    <a:pt x="364" y="94"/>
                  </a:cubicBezTo>
                  <a:cubicBezTo>
                    <a:pt x="353" y="77"/>
                    <a:pt x="340" y="62"/>
                    <a:pt x="322" y="52"/>
                  </a:cubicBezTo>
                  <a:cubicBezTo>
                    <a:pt x="287" y="30"/>
                    <a:pt x="249" y="13"/>
                    <a:pt x="209" y="1"/>
                  </a:cubicBezTo>
                  <a:cubicBezTo>
                    <a:pt x="207" y="1"/>
                    <a:pt x="205" y="1"/>
                    <a:pt x="204" y="0"/>
                  </a:cubicBezTo>
                  <a:cubicBezTo>
                    <a:pt x="208" y="3"/>
                    <a:pt x="210" y="8"/>
                    <a:pt x="210" y="13"/>
                  </a:cubicBezTo>
                  <a:cubicBezTo>
                    <a:pt x="210" y="18"/>
                    <a:pt x="206" y="22"/>
                    <a:pt x="202" y="26"/>
                  </a:cubicBezTo>
                  <a:close/>
                </a:path>
              </a:pathLst>
            </a:custGeom>
            <a:solidFill>
              <a:srgbClr val="84EC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 name="Freeform 79"/>
            <p:cNvSpPr>
              <a:spLocks/>
            </p:cNvSpPr>
            <p:nvPr/>
          </p:nvSpPr>
          <p:spPr bwMode="auto">
            <a:xfrm>
              <a:off x="2359025" y="1617663"/>
              <a:ext cx="534988" cy="363537"/>
            </a:xfrm>
            <a:custGeom>
              <a:avLst/>
              <a:gdLst>
                <a:gd name="T0" fmla="*/ 1 w 153"/>
                <a:gd name="T1" fmla="*/ 23 h 104"/>
                <a:gd name="T2" fmla="*/ 1 w 153"/>
                <a:gd name="T3" fmla="*/ 38 h 104"/>
                <a:gd name="T4" fmla="*/ 5 w 153"/>
                <a:gd name="T5" fmla="*/ 69 h 104"/>
                <a:gd name="T6" fmla="*/ 26 w 153"/>
                <a:gd name="T7" fmla="*/ 97 h 104"/>
                <a:gd name="T8" fmla="*/ 53 w 153"/>
                <a:gd name="T9" fmla="*/ 104 h 104"/>
                <a:gd name="T10" fmla="*/ 69 w 153"/>
                <a:gd name="T11" fmla="*/ 102 h 104"/>
                <a:gd name="T12" fmla="*/ 112 w 153"/>
                <a:gd name="T13" fmla="*/ 75 h 104"/>
                <a:gd name="T14" fmla="*/ 124 w 153"/>
                <a:gd name="T15" fmla="*/ 58 h 104"/>
                <a:gd name="T16" fmla="*/ 133 w 153"/>
                <a:gd name="T17" fmla="*/ 45 h 104"/>
                <a:gd name="T18" fmla="*/ 138 w 153"/>
                <a:gd name="T19" fmla="*/ 39 h 104"/>
                <a:gd name="T20" fmla="*/ 142 w 153"/>
                <a:gd name="T21" fmla="*/ 34 h 104"/>
                <a:gd name="T22" fmla="*/ 143 w 153"/>
                <a:gd name="T23" fmla="*/ 33 h 104"/>
                <a:gd name="T24" fmla="*/ 152 w 153"/>
                <a:gd name="T25" fmla="*/ 18 h 104"/>
                <a:gd name="T26" fmla="*/ 150 w 153"/>
                <a:gd name="T27" fmla="*/ 5 h 104"/>
                <a:gd name="T28" fmla="*/ 140 w 153"/>
                <a:gd name="T29" fmla="*/ 1 h 104"/>
                <a:gd name="T30" fmla="*/ 135 w 153"/>
                <a:gd name="T31" fmla="*/ 0 h 104"/>
                <a:gd name="T32" fmla="*/ 141 w 153"/>
                <a:gd name="T33" fmla="*/ 13 h 104"/>
                <a:gd name="T34" fmla="*/ 133 w 153"/>
                <a:gd name="T35" fmla="*/ 26 h 104"/>
                <a:gd name="T36" fmla="*/ 124 w 153"/>
                <a:gd name="T37" fmla="*/ 37 h 104"/>
                <a:gd name="T38" fmla="*/ 103 w 153"/>
                <a:gd name="T39" fmla="*/ 67 h 104"/>
                <a:gd name="T40" fmla="*/ 66 w 153"/>
                <a:gd name="T41" fmla="*/ 90 h 104"/>
                <a:gd name="T42" fmla="*/ 32 w 153"/>
                <a:gd name="T43" fmla="*/ 87 h 104"/>
                <a:gd name="T44" fmla="*/ 16 w 153"/>
                <a:gd name="T45" fmla="*/ 65 h 104"/>
                <a:gd name="T46" fmla="*/ 12 w 153"/>
                <a:gd name="T47" fmla="*/ 38 h 104"/>
                <a:gd name="T48" fmla="*/ 14 w 153"/>
                <a:gd name="T49" fmla="*/ 10 h 104"/>
                <a:gd name="T50" fmla="*/ 1 w 153"/>
                <a:gd name="T51" fmla="*/ 12 h 104"/>
                <a:gd name="T52" fmla="*/ 1 w 153"/>
                <a:gd name="T53"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3" h="104">
                  <a:moveTo>
                    <a:pt x="1" y="23"/>
                  </a:moveTo>
                  <a:cubicBezTo>
                    <a:pt x="0" y="28"/>
                    <a:pt x="0" y="33"/>
                    <a:pt x="1" y="38"/>
                  </a:cubicBezTo>
                  <a:cubicBezTo>
                    <a:pt x="1" y="47"/>
                    <a:pt x="2" y="58"/>
                    <a:pt x="5" y="69"/>
                  </a:cubicBezTo>
                  <a:cubicBezTo>
                    <a:pt x="9" y="81"/>
                    <a:pt x="17" y="91"/>
                    <a:pt x="26" y="97"/>
                  </a:cubicBezTo>
                  <a:cubicBezTo>
                    <a:pt x="34" y="102"/>
                    <a:pt x="43" y="104"/>
                    <a:pt x="53" y="104"/>
                  </a:cubicBezTo>
                  <a:cubicBezTo>
                    <a:pt x="58" y="104"/>
                    <a:pt x="64" y="103"/>
                    <a:pt x="69" y="102"/>
                  </a:cubicBezTo>
                  <a:cubicBezTo>
                    <a:pt x="86" y="98"/>
                    <a:pt x="101" y="88"/>
                    <a:pt x="112" y="75"/>
                  </a:cubicBezTo>
                  <a:cubicBezTo>
                    <a:pt x="116" y="70"/>
                    <a:pt x="120" y="64"/>
                    <a:pt x="124" y="58"/>
                  </a:cubicBezTo>
                  <a:cubicBezTo>
                    <a:pt x="127" y="53"/>
                    <a:pt x="130" y="49"/>
                    <a:pt x="133" y="45"/>
                  </a:cubicBezTo>
                  <a:cubicBezTo>
                    <a:pt x="134" y="43"/>
                    <a:pt x="136" y="41"/>
                    <a:pt x="138" y="39"/>
                  </a:cubicBezTo>
                  <a:cubicBezTo>
                    <a:pt x="139" y="38"/>
                    <a:pt x="141" y="36"/>
                    <a:pt x="142" y="34"/>
                  </a:cubicBezTo>
                  <a:cubicBezTo>
                    <a:pt x="143" y="33"/>
                    <a:pt x="143" y="33"/>
                    <a:pt x="143" y="33"/>
                  </a:cubicBezTo>
                  <a:cubicBezTo>
                    <a:pt x="146" y="29"/>
                    <a:pt x="151" y="24"/>
                    <a:pt x="152" y="18"/>
                  </a:cubicBezTo>
                  <a:cubicBezTo>
                    <a:pt x="153" y="13"/>
                    <a:pt x="152" y="9"/>
                    <a:pt x="150" y="5"/>
                  </a:cubicBezTo>
                  <a:cubicBezTo>
                    <a:pt x="146" y="4"/>
                    <a:pt x="143" y="2"/>
                    <a:pt x="140" y="1"/>
                  </a:cubicBezTo>
                  <a:cubicBezTo>
                    <a:pt x="138" y="1"/>
                    <a:pt x="136" y="1"/>
                    <a:pt x="135" y="0"/>
                  </a:cubicBezTo>
                  <a:cubicBezTo>
                    <a:pt x="139" y="3"/>
                    <a:pt x="141" y="8"/>
                    <a:pt x="141" y="13"/>
                  </a:cubicBezTo>
                  <a:cubicBezTo>
                    <a:pt x="141" y="18"/>
                    <a:pt x="137" y="22"/>
                    <a:pt x="133" y="26"/>
                  </a:cubicBezTo>
                  <a:cubicBezTo>
                    <a:pt x="130" y="30"/>
                    <a:pt x="127" y="33"/>
                    <a:pt x="124" y="37"/>
                  </a:cubicBezTo>
                  <a:cubicBezTo>
                    <a:pt x="116" y="47"/>
                    <a:pt x="111" y="58"/>
                    <a:pt x="103" y="67"/>
                  </a:cubicBezTo>
                  <a:cubicBezTo>
                    <a:pt x="93" y="79"/>
                    <a:pt x="81" y="87"/>
                    <a:pt x="66" y="90"/>
                  </a:cubicBezTo>
                  <a:cubicBezTo>
                    <a:pt x="55" y="93"/>
                    <a:pt x="42" y="93"/>
                    <a:pt x="32" y="87"/>
                  </a:cubicBezTo>
                  <a:cubicBezTo>
                    <a:pt x="25" y="82"/>
                    <a:pt x="19" y="74"/>
                    <a:pt x="16" y="65"/>
                  </a:cubicBezTo>
                  <a:cubicBezTo>
                    <a:pt x="13" y="56"/>
                    <a:pt x="13" y="47"/>
                    <a:pt x="12" y="38"/>
                  </a:cubicBezTo>
                  <a:cubicBezTo>
                    <a:pt x="12" y="28"/>
                    <a:pt x="12" y="19"/>
                    <a:pt x="14" y="10"/>
                  </a:cubicBezTo>
                  <a:cubicBezTo>
                    <a:pt x="10" y="10"/>
                    <a:pt x="5" y="11"/>
                    <a:pt x="1" y="12"/>
                  </a:cubicBezTo>
                  <a:cubicBezTo>
                    <a:pt x="0" y="15"/>
                    <a:pt x="1" y="19"/>
                    <a:pt x="1" y="2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 name="Freeform 80"/>
            <p:cNvSpPr>
              <a:spLocks/>
            </p:cNvSpPr>
            <p:nvPr/>
          </p:nvSpPr>
          <p:spPr bwMode="auto">
            <a:xfrm>
              <a:off x="3097213" y="1987550"/>
              <a:ext cx="390525" cy="631825"/>
            </a:xfrm>
            <a:custGeom>
              <a:avLst/>
              <a:gdLst>
                <a:gd name="T0" fmla="*/ 91 w 112"/>
                <a:gd name="T1" fmla="*/ 0 h 181"/>
                <a:gd name="T2" fmla="*/ 97 w 112"/>
                <a:gd name="T3" fmla="*/ 14 h 181"/>
                <a:gd name="T4" fmla="*/ 105 w 112"/>
                <a:gd name="T5" fmla="*/ 50 h 181"/>
                <a:gd name="T6" fmla="*/ 106 w 112"/>
                <a:gd name="T7" fmla="*/ 171 h 181"/>
                <a:gd name="T8" fmla="*/ 89 w 112"/>
                <a:gd name="T9" fmla="*/ 176 h 181"/>
                <a:gd name="T10" fmla="*/ 12 w 112"/>
                <a:gd name="T11" fmla="*/ 180 h 181"/>
                <a:gd name="T12" fmla="*/ 4 w 112"/>
                <a:gd name="T13" fmla="*/ 122 h 181"/>
                <a:gd name="T14" fmla="*/ 13 w 112"/>
                <a:gd name="T15" fmla="*/ 89 h 181"/>
                <a:gd name="T16" fmla="*/ 7 w 112"/>
                <a:gd name="T17" fmla="*/ 56 h 181"/>
                <a:gd name="T18" fmla="*/ 91 w 112"/>
                <a:gd name="T1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1">
                  <a:moveTo>
                    <a:pt x="91" y="0"/>
                  </a:moveTo>
                  <a:cubicBezTo>
                    <a:pt x="94" y="5"/>
                    <a:pt x="96" y="10"/>
                    <a:pt x="97" y="14"/>
                  </a:cubicBezTo>
                  <a:cubicBezTo>
                    <a:pt x="100" y="26"/>
                    <a:pt x="103" y="38"/>
                    <a:pt x="105" y="50"/>
                  </a:cubicBezTo>
                  <a:cubicBezTo>
                    <a:pt x="111" y="90"/>
                    <a:pt x="112" y="131"/>
                    <a:pt x="106" y="171"/>
                  </a:cubicBezTo>
                  <a:cubicBezTo>
                    <a:pt x="102" y="174"/>
                    <a:pt x="95" y="176"/>
                    <a:pt x="89" y="176"/>
                  </a:cubicBezTo>
                  <a:cubicBezTo>
                    <a:pt x="64" y="180"/>
                    <a:pt x="38" y="181"/>
                    <a:pt x="12" y="180"/>
                  </a:cubicBezTo>
                  <a:cubicBezTo>
                    <a:pt x="3" y="162"/>
                    <a:pt x="0" y="141"/>
                    <a:pt x="4" y="122"/>
                  </a:cubicBezTo>
                  <a:cubicBezTo>
                    <a:pt x="7" y="111"/>
                    <a:pt x="11" y="100"/>
                    <a:pt x="13" y="89"/>
                  </a:cubicBezTo>
                  <a:cubicBezTo>
                    <a:pt x="15" y="78"/>
                    <a:pt x="14" y="65"/>
                    <a:pt x="7" y="56"/>
                  </a:cubicBezTo>
                  <a:cubicBezTo>
                    <a:pt x="21" y="37"/>
                    <a:pt x="72" y="5"/>
                    <a:pt x="91"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 name="Freeform 81"/>
            <p:cNvSpPr>
              <a:spLocks/>
            </p:cNvSpPr>
            <p:nvPr/>
          </p:nvSpPr>
          <p:spPr bwMode="auto">
            <a:xfrm>
              <a:off x="2120900" y="1879600"/>
              <a:ext cx="180975" cy="533400"/>
            </a:xfrm>
            <a:custGeom>
              <a:avLst/>
              <a:gdLst>
                <a:gd name="T0" fmla="*/ 52 w 52"/>
                <a:gd name="T1" fmla="*/ 153 h 153"/>
                <a:gd name="T2" fmla="*/ 49 w 52"/>
                <a:gd name="T3" fmla="*/ 130 h 153"/>
                <a:gd name="T4" fmla="*/ 43 w 52"/>
                <a:gd name="T5" fmla="*/ 92 h 153"/>
                <a:gd name="T6" fmla="*/ 33 w 52"/>
                <a:gd name="T7" fmla="*/ 59 h 153"/>
                <a:gd name="T8" fmla="*/ 18 w 52"/>
                <a:gd name="T9" fmla="*/ 28 h 153"/>
                <a:gd name="T10" fmla="*/ 9 w 52"/>
                <a:gd name="T11" fmla="*/ 13 h 153"/>
                <a:gd name="T12" fmla="*/ 0 w 52"/>
                <a:gd name="T13" fmla="*/ 0 h 153"/>
                <a:gd name="T14" fmla="*/ 4 w 52"/>
                <a:gd name="T15" fmla="*/ 31 h 153"/>
                <a:gd name="T16" fmla="*/ 5 w 52"/>
                <a:gd name="T17" fmla="*/ 44 h 153"/>
                <a:gd name="T18" fmla="*/ 8 w 52"/>
                <a:gd name="T19" fmla="*/ 62 h 153"/>
                <a:gd name="T20" fmla="*/ 5 w 52"/>
                <a:gd name="T21" fmla="*/ 133 h 153"/>
                <a:gd name="T22" fmla="*/ 52 w 52"/>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153">
                  <a:moveTo>
                    <a:pt x="52" y="153"/>
                  </a:moveTo>
                  <a:cubicBezTo>
                    <a:pt x="51" y="145"/>
                    <a:pt x="50" y="138"/>
                    <a:pt x="49" y="130"/>
                  </a:cubicBezTo>
                  <a:cubicBezTo>
                    <a:pt x="47" y="118"/>
                    <a:pt x="45" y="105"/>
                    <a:pt x="43" y="92"/>
                  </a:cubicBezTo>
                  <a:cubicBezTo>
                    <a:pt x="41" y="81"/>
                    <a:pt x="38" y="70"/>
                    <a:pt x="33" y="59"/>
                  </a:cubicBezTo>
                  <a:cubicBezTo>
                    <a:pt x="29" y="49"/>
                    <a:pt x="23" y="38"/>
                    <a:pt x="18" y="28"/>
                  </a:cubicBezTo>
                  <a:cubicBezTo>
                    <a:pt x="15" y="23"/>
                    <a:pt x="12" y="18"/>
                    <a:pt x="9" y="13"/>
                  </a:cubicBezTo>
                  <a:cubicBezTo>
                    <a:pt x="8" y="11"/>
                    <a:pt x="1" y="2"/>
                    <a:pt x="0" y="0"/>
                  </a:cubicBezTo>
                  <a:cubicBezTo>
                    <a:pt x="1" y="10"/>
                    <a:pt x="3" y="21"/>
                    <a:pt x="4" y="31"/>
                  </a:cubicBezTo>
                  <a:cubicBezTo>
                    <a:pt x="4" y="36"/>
                    <a:pt x="4" y="40"/>
                    <a:pt x="5" y="44"/>
                  </a:cubicBezTo>
                  <a:cubicBezTo>
                    <a:pt x="6" y="50"/>
                    <a:pt x="7" y="56"/>
                    <a:pt x="8" y="62"/>
                  </a:cubicBezTo>
                  <a:cubicBezTo>
                    <a:pt x="10" y="86"/>
                    <a:pt x="7" y="109"/>
                    <a:pt x="5" y="133"/>
                  </a:cubicBezTo>
                  <a:cubicBezTo>
                    <a:pt x="18" y="143"/>
                    <a:pt x="35" y="150"/>
                    <a:pt x="52" y="15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 name="Freeform 82"/>
            <p:cNvSpPr>
              <a:spLocks/>
            </p:cNvSpPr>
            <p:nvPr/>
          </p:nvSpPr>
          <p:spPr bwMode="auto">
            <a:xfrm>
              <a:off x="2036763" y="866776"/>
              <a:ext cx="706438" cy="631825"/>
            </a:xfrm>
            <a:custGeom>
              <a:avLst/>
              <a:gdLst>
                <a:gd name="T0" fmla="*/ 22 w 202"/>
                <a:gd name="T1" fmla="*/ 132 h 181"/>
                <a:gd name="T2" fmla="*/ 47 w 202"/>
                <a:gd name="T3" fmla="*/ 127 h 181"/>
                <a:gd name="T4" fmla="*/ 77 w 202"/>
                <a:gd name="T5" fmla="*/ 115 h 181"/>
                <a:gd name="T6" fmla="*/ 94 w 202"/>
                <a:gd name="T7" fmla="*/ 114 h 181"/>
                <a:gd name="T8" fmla="*/ 101 w 202"/>
                <a:gd name="T9" fmla="*/ 128 h 181"/>
                <a:gd name="T10" fmla="*/ 121 w 202"/>
                <a:gd name="T11" fmla="*/ 141 h 181"/>
                <a:gd name="T12" fmla="*/ 140 w 202"/>
                <a:gd name="T13" fmla="*/ 156 h 181"/>
                <a:gd name="T14" fmla="*/ 141 w 202"/>
                <a:gd name="T15" fmla="*/ 171 h 181"/>
                <a:gd name="T16" fmla="*/ 150 w 202"/>
                <a:gd name="T17" fmla="*/ 180 h 181"/>
                <a:gd name="T18" fmla="*/ 157 w 202"/>
                <a:gd name="T19" fmla="*/ 169 h 181"/>
                <a:gd name="T20" fmla="*/ 173 w 202"/>
                <a:gd name="T21" fmla="*/ 139 h 181"/>
                <a:gd name="T22" fmla="*/ 194 w 202"/>
                <a:gd name="T23" fmla="*/ 131 h 181"/>
                <a:gd name="T24" fmla="*/ 198 w 202"/>
                <a:gd name="T25" fmla="*/ 115 h 181"/>
                <a:gd name="T26" fmla="*/ 199 w 202"/>
                <a:gd name="T27" fmla="*/ 81 h 181"/>
                <a:gd name="T28" fmla="*/ 187 w 202"/>
                <a:gd name="T29" fmla="*/ 49 h 181"/>
                <a:gd name="T30" fmla="*/ 86 w 202"/>
                <a:gd name="T31" fmla="*/ 6 h 181"/>
                <a:gd name="T32" fmla="*/ 41 w 202"/>
                <a:gd name="T33" fmla="*/ 26 h 181"/>
                <a:gd name="T34" fmla="*/ 11 w 202"/>
                <a:gd name="T35" fmla="*/ 60 h 181"/>
                <a:gd name="T36" fmla="*/ 4 w 202"/>
                <a:gd name="T37" fmla="*/ 119 h 181"/>
                <a:gd name="T38" fmla="*/ 22 w 202"/>
                <a:gd name="T39" fmla="*/ 13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81">
                  <a:moveTo>
                    <a:pt x="22" y="132"/>
                  </a:moveTo>
                  <a:cubicBezTo>
                    <a:pt x="31" y="134"/>
                    <a:pt x="39" y="130"/>
                    <a:pt x="47" y="127"/>
                  </a:cubicBezTo>
                  <a:cubicBezTo>
                    <a:pt x="57" y="123"/>
                    <a:pt x="67" y="119"/>
                    <a:pt x="77" y="115"/>
                  </a:cubicBezTo>
                  <a:cubicBezTo>
                    <a:pt x="83" y="112"/>
                    <a:pt x="89" y="110"/>
                    <a:pt x="94" y="114"/>
                  </a:cubicBezTo>
                  <a:cubicBezTo>
                    <a:pt x="99" y="117"/>
                    <a:pt x="99" y="123"/>
                    <a:pt x="101" y="128"/>
                  </a:cubicBezTo>
                  <a:cubicBezTo>
                    <a:pt x="105" y="136"/>
                    <a:pt x="114" y="139"/>
                    <a:pt x="121" y="141"/>
                  </a:cubicBezTo>
                  <a:cubicBezTo>
                    <a:pt x="129" y="144"/>
                    <a:pt x="138" y="148"/>
                    <a:pt x="140" y="156"/>
                  </a:cubicBezTo>
                  <a:cubicBezTo>
                    <a:pt x="141" y="161"/>
                    <a:pt x="140" y="166"/>
                    <a:pt x="141" y="171"/>
                  </a:cubicBezTo>
                  <a:cubicBezTo>
                    <a:pt x="141" y="176"/>
                    <a:pt x="146" y="181"/>
                    <a:pt x="150" y="180"/>
                  </a:cubicBezTo>
                  <a:cubicBezTo>
                    <a:pt x="154" y="179"/>
                    <a:pt x="156" y="174"/>
                    <a:pt x="157" y="169"/>
                  </a:cubicBezTo>
                  <a:cubicBezTo>
                    <a:pt x="160" y="158"/>
                    <a:pt x="164" y="147"/>
                    <a:pt x="173" y="139"/>
                  </a:cubicBezTo>
                  <a:cubicBezTo>
                    <a:pt x="178" y="134"/>
                    <a:pt x="186" y="131"/>
                    <a:pt x="194" y="131"/>
                  </a:cubicBezTo>
                  <a:cubicBezTo>
                    <a:pt x="194" y="125"/>
                    <a:pt x="197" y="120"/>
                    <a:pt x="198" y="115"/>
                  </a:cubicBezTo>
                  <a:cubicBezTo>
                    <a:pt x="202" y="104"/>
                    <a:pt x="202" y="92"/>
                    <a:pt x="199" y="81"/>
                  </a:cubicBezTo>
                  <a:cubicBezTo>
                    <a:pt x="196" y="70"/>
                    <a:pt x="192" y="59"/>
                    <a:pt x="187" y="49"/>
                  </a:cubicBezTo>
                  <a:cubicBezTo>
                    <a:pt x="172" y="13"/>
                    <a:pt x="124" y="0"/>
                    <a:pt x="86" y="6"/>
                  </a:cubicBezTo>
                  <a:cubicBezTo>
                    <a:pt x="70" y="9"/>
                    <a:pt x="54" y="16"/>
                    <a:pt x="41" y="26"/>
                  </a:cubicBezTo>
                  <a:cubicBezTo>
                    <a:pt x="28" y="35"/>
                    <a:pt x="18" y="47"/>
                    <a:pt x="11" y="60"/>
                  </a:cubicBezTo>
                  <a:cubicBezTo>
                    <a:pt x="2" y="78"/>
                    <a:pt x="0" y="99"/>
                    <a:pt x="4" y="119"/>
                  </a:cubicBezTo>
                  <a:cubicBezTo>
                    <a:pt x="9" y="126"/>
                    <a:pt x="15" y="131"/>
                    <a:pt x="22" y="13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 name="Freeform 83"/>
            <p:cNvSpPr>
              <a:spLocks/>
            </p:cNvSpPr>
            <p:nvPr/>
          </p:nvSpPr>
          <p:spPr bwMode="auto">
            <a:xfrm>
              <a:off x="2051050" y="1250950"/>
              <a:ext cx="674688" cy="569912"/>
            </a:xfrm>
            <a:custGeom>
              <a:avLst/>
              <a:gdLst>
                <a:gd name="T0" fmla="*/ 193 w 193"/>
                <a:gd name="T1" fmla="*/ 39 h 163"/>
                <a:gd name="T2" fmla="*/ 190 w 193"/>
                <a:gd name="T3" fmla="*/ 21 h 163"/>
                <a:gd name="T4" fmla="*/ 190 w 193"/>
                <a:gd name="T5" fmla="*/ 21 h 163"/>
                <a:gd name="T6" fmla="*/ 169 w 193"/>
                <a:gd name="T7" fmla="*/ 29 h 163"/>
                <a:gd name="T8" fmla="*/ 153 w 193"/>
                <a:gd name="T9" fmla="*/ 59 h 163"/>
                <a:gd name="T10" fmla="*/ 146 w 193"/>
                <a:gd name="T11" fmla="*/ 70 h 163"/>
                <a:gd name="T12" fmla="*/ 137 w 193"/>
                <a:gd name="T13" fmla="*/ 61 h 163"/>
                <a:gd name="T14" fmla="*/ 136 w 193"/>
                <a:gd name="T15" fmla="*/ 46 h 163"/>
                <a:gd name="T16" fmla="*/ 117 w 193"/>
                <a:gd name="T17" fmla="*/ 31 h 163"/>
                <a:gd name="T18" fmla="*/ 97 w 193"/>
                <a:gd name="T19" fmla="*/ 18 h 163"/>
                <a:gd name="T20" fmla="*/ 90 w 193"/>
                <a:gd name="T21" fmla="*/ 4 h 163"/>
                <a:gd name="T22" fmla="*/ 73 w 193"/>
                <a:gd name="T23" fmla="*/ 5 h 163"/>
                <a:gd name="T24" fmla="*/ 43 w 193"/>
                <a:gd name="T25" fmla="*/ 17 h 163"/>
                <a:gd name="T26" fmla="*/ 18 w 193"/>
                <a:gd name="T27" fmla="*/ 22 h 163"/>
                <a:gd name="T28" fmla="*/ 0 w 193"/>
                <a:gd name="T29" fmla="*/ 10 h 163"/>
                <a:gd name="T30" fmla="*/ 18 w 193"/>
                <a:gd name="T31" fmla="*/ 66 h 163"/>
                <a:gd name="T32" fmla="*/ 27 w 193"/>
                <a:gd name="T33" fmla="*/ 104 h 163"/>
                <a:gd name="T34" fmla="*/ 26 w 193"/>
                <a:gd name="T35" fmla="*/ 114 h 163"/>
                <a:gd name="T36" fmla="*/ 32 w 193"/>
                <a:gd name="T37" fmla="*/ 122 h 163"/>
                <a:gd name="T38" fmla="*/ 41 w 193"/>
                <a:gd name="T39" fmla="*/ 121 h 163"/>
                <a:gd name="T40" fmla="*/ 51 w 193"/>
                <a:gd name="T41" fmla="*/ 130 h 163"/>
                <a:gd name="T42" fmla="*/ 54 w 193"/>
                <a:gd name="T43" fmla="*/ 144 h 163"/>
                <a:gd name="T44" fmla="*/ 75 w 193"/>
                <a:gd name="T45" fmla="*/ 161 h 163"/>
                <a:gd name="T46" fmla="*/ 104 w 193"/>
                <a:gd name="T47" fmla="*/ 152 h 163"/>
                <a:gd name="T48" fmla="*/ 158 w 193"/>
                <a:gd name="T49" fmla="*/ 106 h 163"/>
                <a:gd name="T50" fmla="*/ 184 w 193"/>
                <a:gd name="T51" fmla="*/ 74 h 163"/>
                <a:gd name="T52" fmla="*/ 184 w 193"/>
                <a:gd name="T53" fmla="*/ 69 h 163"/>
                <a:gd name="T54" fmla="*/ 193 w 193"/>
                <a:gd name="T55" fmla="*/ 3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3" h="163">
                  <a:moveTo>
                    <a:pt x="193" y="39"/>
                  </a:moveTo>
                  <a:cubicBezTo>
                    <a:pt x="192" y="33"/>
                    <a:pt x="190" y="27"/>
                    <a:pt x="190" y="21"/>
                  </a:cubicBezTo>
                  <a:cubicBezTo>
                    <a:pt x="190" y="21"/>
                    <a:pt x="190" y="21"/>
                    <a:pt x="190" y="21"/>
                  </a:cubicBezTo>
                  <a:cubicBezTo>
                    <a:pt x="182" y="21"/>
                    <a:pt x="174" y="24"/>
                    <a:pt x="169" y="29"/>
                  </a:cubicBezTo>
                  <a:cubicBezTo>
                    <a:pt x="160" y="37"/>
                    <a:pt x="156" y="48"/>
                    <a:pt x="153" y="59"/>
                  </a:cubicBezTo>
                  <a:cubicBezTo>
                    <a:pt x="152" y="64"/>
                    <a:pt x="150" y="69"/>
                    <a:pt x="146" y="70"/>
                  </a:cubicBezTo>
                  <a:cubicBezTo>
                    <a:pt x="142" y="71"/>
                    <a:pt x="137" y="66"/>
                    <a:pt x="137" y="61"/>
                  </a:cubicBezTo>
                  <a:cubicBezTo>
                    <a:pt x="136" y="56"/>
                    <a:pt x="137" y="51"/>
                    <a:pt x="136" y="46"/>
                  </a:cubicBezTo>
                  <a:cubicBezTo>
                    <a:pt x="134" y="38"/>
                    <a:pt x="125" y="34"/>
                    <a:pt x="117" y="31"/>
                  </a:cubicBezTo>
                  <a:cubicBezTo>
                    <a:pt x="110" y="29"/>
                    <a:pt x="101" y="26"/>
                    <a:pt x="97" y="18"/>
                  </a:cubicBezTo>
                  <a:cubicBezTo>
                    <a:pt x="95" y="13"/>
                    <a:pt x="95" y="7"/>
                    <a:pt x="90" y="4"/>
                  </a:cubicBezTo>
                  <a:cubicBezTo>
                    <a:pt x="85" y="0"/>
                    <a:pt x="79" y="2"/>
                    <a:pt x="73" y="5"/>
                  </a:cubicBezTo>
                  <a:cubicBezTo>
                    <a:pt x="63" y="9"/>
                    <a:pt x="53" y="13"/>
                    <a:pt x="43" y="17"/>
                  </a:cubicBezTo>
                  <a:cubicBezTo>
                    <a:pt x="35" y="20"/>
                    <a:pt x="27" y="24"/>
                    <a:pt x="18" y="22"/>
                  </a:cubicBezTo>
                  <a:cubicBezTo>
                    <a:pt x="11" y="21"/>
                    <a:pt x="5" y="16"/>
                    <a:pt x="0" y="10"/>
                  </a:cubicBezTo>
                  <a:cubicBezTo>
                    <a:pt x="3" y="29"/>
                    <a:pt x="10" y="48"/>
                    <a:pt x="18" y="66"/>
                  </a:cubicBezTo>
                  <a:cubicBezTo>
                    <a:pt x="23" y="78"/>
                    <a:pt x="29" y="91"/>
                    <a:pt x="27" y="104"/>
                  </a:cubicBezTo>
                  <a:cubicBezTo>
                    <a:pt x="27" y="107"/>
                    <a:pt x="26" y="111"/>
                    <a:pt x="26" y="114"/>
                  </a:cubicBezTo>
                  <a:cubicBezTo>
                    <a:pt x="26" y="118"/>
                    <a:pt x="28" y="122"/>
                    <a:pt x="32" y="122"/>
                  </a:cubicBezTo>
                  <a:cubicBezTo>
                    <a:pt x="35" y="123"/>
                    <a:pt x="38" y="121"/>
                    <a:pt x="41" y="121"/>
                  </a:cubicBezTo>
                  <a:cubicBezTo>
                    <a:pt x="46" y="122"/>
                    <a:pt x="49" y="126"/>
                    <a:pt x="51" y="130"/>
                  </a:cubicBezTo>
                  <a:cubicBezTo>
                    <a:pt x="53" y="135"/>
                    <a:pt x="53" y="140"/>
                    <a:pt x="54" y="144"/>
                  </a:cubicBezTo>
                  <a:cubicBezTo>
                    <a:pt x="57" y="153"/>
                    <a:pt x="66" y="159"/>
                    <a:pt x="75" y="161"/>
                  </a:cubicBezTo>
                  <a:cubicBezTo>
                    <a:pt x="85" y="163"/>
                    <a:pt x="95" y="157"/>
                    <a:pt x="104" y="152"/>
                  </a:cubicBezTo>
                  <a:cubicBezTo>
                    <a:pt x="125" y="140"/>
                    <a:pt x="142" y="124"/>
                    <a:pt x="158" y="106"/>
                  </a:cubicBezTo>
                  <a:cubicBezTo>
                    <a:pt x="167" y="96"/>
                    <a:pt x="177" y="85"/>
                    <a:pt x="184" y="74"/>
                  </a:cubicBezTo>
                  <a:cubicBezTo>
                    <a:pt x="184" y="72"/>
                    <a:pt x="184" y="71"/>
                    <a:pt x="184" y="69"/>
                  </a:cubicBezTo>
                  <a:cubicBezTo>
                    <a:pt x="185" y="59"/>
                    <a:pt x="193" y="50"/>
                    <a:pt x="193" y="3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2" name="Freeform 84"/>
            <p:cNvSpPr>
              <a:spLocks/>
            </p:cNvSpPr>
            <p:nvPr/>
          </p:nvSpPr>
          <p:spPr bwMode="auto">
            <a:xfrm>
              <a:off x="2403475" y="1509713"/>
              <a:ext cx="447675" cy="431800"/>
            </a:xfrm>
            <a:custGeom>
              <a:avLst/>
              <a:gdLst>
                <a:gd name="T0" fmla="*/ 122 w 128"/>
                <a:gd name="T1" fmla="*/ 31 h 124"/>
                <a:gd name="T2" fmla="*/ 98 w 128"/>
                <a:gd name="T3" fmla="*/ 21 h 124"/>
                <a:gd name="T4" fmla="*/ 83 w 128"/>
                <a:gd name="T5" fmla="*/ 0 h 124"/>
                <a:gd name="T6" fmla="*/ 57 w 128"/>
                <a:gd name="T7" fmla="*/ 32 h 124"/>
                <a:gd name="T8" fmla="*/ 3 w 128"/>
                <a:gd name="T9" fmla="*/ 78 h 124"/>
                <a:gd name="T10" fmla="*/ 0 w 128"/>
                <a:gd name="T11" fmla="*/ 80 h 124"/>
                <a:gd name="T12" fmla="*/ 3 w 128"/>
                <a:gd name="T13" fmla="*/ 96 h 124"/>
                <a:gd name="T14" fmla="*/ 19 w 128"/>
                <a:gd name="T15" fmla="*/ 118 h 124"/>
                <a:gd name="T16" fmla="*/ 53 w 128"/>
                <a:gd name="T17" fmla="*/ 121 h 124"/>
                <a:gd name="T18" fmla="*/ 90 w 128"/>
                <a:gd name="T19" fmla="*/ 98 h 124"/>
                <a:gd name="T20" fmla="*/ 111 w 128"/>
                <a:gd name="T21" fmla="*/ 68 h 124"/>
                <a:gd name="T22" fmla="*/ 120 w 128"/>
                <a:gd name="T23" fmla="*/ 57 h 124"/>
                <a:gd name="T24" fmla="*/ 128 w 128"/>
                <a:gd name="T25" fmla="*/ 44 h 124"/>
                <a:gd name="T26" fmla="*/ 122 w 128"/>
                <a:gd name="T27" fmla="*/ 3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4">
                  <a:moveTo>
                    <a:pt x="122" y="31"/>
                  </a:moveTo>
                  <a:cubicBezTo>
                    <a:pt x="114" y="29"/>
                    <a:pt x="105" y="26"/>
                    <a:pt x="98" y="21"/>
                  </a:cubicBezTo>
                  <a:cubicBezTo>
                    <a:pt x="91" y="16"/>
                    <a:pt x="85" y="8"/>
                    <a:pt x="83" y="0"/>
                  </a:cubicBezTo>
                  <a:cubicBezTo>
                    <a:pt x="76" y="11"/>
                    <a:pt x="66" y="22"/>
                    <a:pt x="57" y="32"/>
                  </a:cubicBezTo>
                  <a:cubicBezTo>
                    <a:pt x="41" y="50"/>
                    <a:pt x="24" y="66"/>
                    <a:pt x="3" y="78"/>
                  </a:cubicBezTo>
                  <a:cubicBezTo>
                    <a:pt x="2" y="78"/>
                    <a:pt x="1" y="79"/>
                    <a:pt x="0" y="80"/>
                  </a:cubicBezTo>
                  <a:cubicBezTo>
                    <a:pt x="1" y="85"/>
                    <a:pt x="2" y="91"/>
                    <a:pt x="3" y="96"/>
                  </a:cubicBezTo>
                  <a:cubicBezTo>
                    <a:pt x="6" y="105"/>
                    <a:pt x="12" y="113"/>
                    <a:pt x="19" y="118"/>
                  </a:cubicBezTo>
                  <a:cubicBezTo>
                    <a:pt x="29" y="124"/>
                    <a:pt x="42" y="124"/>
                    <a:pt x="53" y="121"/>
                  </a:cubicBezTo>
                  <a:cubicBezTo>
                    <a:pt x="68" y="118"/>
                    <a:pt x="80" y="110"/>
                    <a:pt x="90" y="98"/>
                  </a:cubicBezTo>
                  <a:cubicBezTo>
                    <a:pt x="98" y="89"/>
                    <a:pt x="103" y="78"/>
                    <a:pt x="111" y="68"/>
                  </a:cubicBezTo>
                  <a:cubicBezTo>
                    <a:pt x="114" y="64"/>
                    <a:pt x="117" y="61"/>
                    <a:pt x="120" y="57"/>
                  </a:cubicBezTo>
                  <a:cubicBezTo>
                    <a:pt x="124" y="53"/>
                    <a:pt x="128" y="49"/>
                    <a:pt x="128" y="44"/>
                  </a:cubicBezTo>
                  <a:cubicBezTo>
                    <a:pt x="128" y="39"/>
                    <a:pt x="126" y="34"/>
                    <a:pt x="122" y="3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3" name="Freeform 85"/>
            <p:cNvSpPr>
              <a:spLocks/>
            </p:cNvSpPr>
            <p:nvPr/>
          </p:nvSpPr>
          <p:spPr bwMode="auto">
            <a:xfrm>
              <a:off x="1987550" y="3314700"/>
              <a:ext cx="1241425" cy="2495550"/>
            </a:xfrm>
            <a:custGeom>
              <a:avLst/>
              <a:gdLst>
                <a:gd name="T0" fmla="*/ 348 w 355"/>
                <a:gd name="T1" fmla="*/ 43 h 715"/>
                <a:gd name="T2" fmla="*/ 322 w 355"/>
                <a:gd name="T3" fmla="*/ 19 h 715"/>
                <a:gd name="T4" fmla="*/ 288 w 355"/>
                <a:gd name="T5" fmla="*/ 8 h 715"/>
                <a:gd name="T6" fmla="*/ 142 w 355"/>
                <a:gd name="T7" fmla="*/ 8 h 715"/>
                <a:gd name="T8" fmla="*/ 125 w 355"/>
                <a:gd name="T9" fmla="*/ 34 h 715"/>
                <a:gd name="T10" fmla="*/ 84 w 355"/>
                <a:gd name="T11" fmla="*/ 103 h 715"/>
                <a:gd name="T12" fmla="*/ 18 w 355"/>
                <a:gd name="T13" fmla="*/ 232 h 715"/>
                <a:gd name="T14" fmla="*/ 11 w 355"/>
                <a:gd name="T15" fmla="*/ 362 h 715"/>
                <a:gd name="T16" fmla="*/ 38 w 355"/>
                <a:gd name="T17" fmla="*/ 480 h 715"/>
                <a:gd name="T18" fmla="*/ 39 w 355"/>
                <a:gd name="T19" fmla="*/ 573 h 715"/>
                <a:gd name="T20" fmla="*/ 57 w 355"/>
                <a:gd name="T21" fmla="*/ 663 h 715"/>
                <a:gd name="T22" fmla="*/ 130 w 355"/>
                <a:gd name="T23" fmla="*/ 714 h 715"/>
                <a:gd name="T24" fmla="*/ 165 w 355"/>
                <a:gd name="T25" fmla="*/ 704 h 715"/>
                <a:gd name="T26" fmla="*/ 185 w 355"/>
                <a:gd name="T27" fmla="*/ 674 h 715"/>
                <a:gd name="T28" fmla="*/ 175 w 355"/>
                <a:gd name="T29" fmla="*/ 477 h 715"/>
                <a:gd name="T30" fmla="*/ 181 w 355"/>
                <a:gd name="T31" fmla="*/ 414 h 715"/>
                <a:gd name="T32" fmla="*/ 148 w 355"/>
                <a:gd name="T33" fmla="*/ 299 h 715"/>
                <a:gd name="T34" fmla="*/ 145 w 355"/>
                <a:gd name="T35" fmla="*/ 291 h 715"/>
                <a:gd name="T36" fmla="*/ 155 w 355"/>
                <a:gd name="T37" fmla="*/ 282 h 715"/>
                <a:gd name="T38" fmla="*/ 246 w 355"/>
                <a:gd name="T39" fmla="*/ 204 h 715"/>
                <a:gd name="T40" fmla="*/ 305 w 355"/>
                <a:gd name="T41" fmla="*/ 158 h 715"/>
                <a:gd name="T42" fmla="*/ 334 w 355"/>
                <a:gd name="T43" fmla="*/ 123 h 715"/>
                <a:gd name="T44" fmla="*/ 347 w 355"/>
                <a:gd name="T45" fmla="*/ 94 h 715"/>
                <a:gd name="T46" fmla="*/ 348 w 355"/>
                <a:gd name="T47" fmla="*/ 4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715">
                  <a:moveTo>
                    <a:pt x="348" y="43"/>
                  </a:moveTo>
                  <a:cubicBezTo>
                    <a:pt x="343" y="32"/>
                    <a:pt x="333" y="24"/>
                    <a:pt x="322" y="19"/>
                  </a:cubicBezTo>
                  <a:cubicBezTo>
                    <a:pt x="312" y="13"/>
                    <a:pt x="300" y="10"/>
                    <a:pt x="288" y="8"/>
                  </a:cubicBezTo>
                  <a:cubicBezTo>
                    <a:pt x="240" y="0"/>
                    <a:pt x="191" y="3"/>
                    <a:pt x="142" y="8"/>
                  </a:cubicBezTo>
                  <a:cubicBezTo>
                    <a:pt x="136" y="16"/>
                    <a:pt x="130" y="25"/>
                    <a:pt x="125" y="34"/>
                  </a:cubicBezTo>
                  <a:cubicBezTo>
                    <a:pt x="111" y="56"/>
                    <a:pt x="98" y="79"/>
                    <a:pt x="84" y="103"/>
                  </a:cubicBezTo>
                  <a:cubicBezTo>
                    <a:pt x="60" y="145"/>
                    <a:pt x="37" y="187"/>
                    <a:pt x="18" y="232"/>
                  </a:cubicBezTo>
                  <a:cubicBezTo>
                    <a:pt x="0" y="273"/>
                    <a:pt x="1" y="319"/>
                    <a:pt x="11" y="362"/>
                  </a:cubicBezTo>
                  <a:cubicBezTo>
                    <a:pt x="20" y="401"/>
                    <a:pt x="34" y="440"/>
                    <a:pt x="38" y="480"/>
                  </a:cubicBezTo>
                  <a:cubicBezTo>
                    <a:pt x="41" y="511"/>
                    <a:pt x="39" y="542"/>
                    <a:pt x="39" y="573"/>
                  </a:cubicBezTo>
                  <a:cubicBezTo>
                    <a:pt x="39" y="604"/>
                    <a:pt x="43" y="636"/>
                    <a:pt x="57" y="663"/>
                  </a:cubicBezTo>
                  <a:cubicBezTo>
                    <a:pt x="72" y="691"/>
                    <a:pt x="99" y="713"/>
                    <a:pt x="130" y="714"/>
                  </a:cubicBezTo>
                  <a:cubicBezTo>
                    <a:pt x="142" y="715"/>
                    <a:pt x="155" y="712"/>
                    <a:pt x="165" y="704"/>
                  </a:cubicBezTo>
                  <a:cubicBezTo>
                    <a:pt x="175" y="697"/>
                    <a:pt x="181" y="686"/>
                    <a:pt x="185" y="674"/>
                  </a:cubicBezTo>
                  <a:cubicBezTo>
                    <a:pt x="205" y="611"/>
                    <a:pt x="174" y="543"/>
                    <a:pt x="175" y="477"/>
                  </a:cubicBezTo>
                  <a:cubicBezTo>
                    <a:pt x="175" y="456"/>
                    <a:pt x="179" y="435"/>
                    <a:pt x="181" y="414"/>
                  </a:cubicBezTo>
                  <a:cubicBezTo>
                    <a:pt x="184" y="374"/>
                    <a:pt x="172" y="332"/>
                    <a:pt x="148" y="299"/>
                  </a:cubicBezTo>
                  <a:cubicBezTo>
                    <a:pt x="146" y="297"/>
                    <a:pt x="145" y="294"/>
                    <a:pt x="145" y="291"/>
                  </a:cubicBezTo>
                  <a:cubicBezTo>
                    <a:pt x="145" y="286"/>
                    <a:pt x="151" y="284"/>
                    <a:pt x="155" y="282"/>
                  </a:cubicBezTo>
                  <a:cubicBezTo>
                    <a:pt x="193" y="268"/>
                    <a:pt x="215" y="230"/>
                    <a:pt x="246" y="204"/>
                  </a:cubicBezTo>
                  <a:cubicBezTo>
                    <a:pt x="264" y="187"/>
                    <a:pt x="286" y="174"/>
                    <a:pt x="305" y="158"/>
                  </a:cubicBezTo>
                  <a:cubicBezTo>
                    <a:pt x="316" y="147"/>
                    <a:pt x="326" y="136"/>
                    <a:pt x="334" y="123"/>
                  </a:cubicBezTo>
                  <a:cubicBezTo>
                    <a:pt x="339" y="114"/>
                    <a:pt x="342" y="103"/>
                    <a:pt x="347" y="94"/>
                  </a:cubicBezTo>
                  <a:cubicBezTo>
                    <a:pt x="352" y="78"/>
                    <a:pt x="355" y="59"/>
                    <a:pt x="348" y="43"/>
                  </a:cubicBezTo>
                  <a:close/>
                </a:path>
              </a:pathLst>
            </a:custGeom>
            <a:solidFill>
              <a:srgbClr val="FF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4" name="Freeform 86"/>
            <p:cNvSpPr>
              <a:spLocks/>
            </p:cNvSpPr>
            <p:nvPr/>
          </p:nvSpPr>
          <p:spPr bwMode="auto">
            <a:xfrm>
              <a:off x="1190625" y="3055938"/>
              <a:ext cx="1293813" cy="2101850"/>
            </a:xfrm>
            <a:custGeom>
              <a:avLst/>
              <a:gdLst>
                <a:gd name="T0" fmla="*/ 270 w 370"/>
                <a:gd name="T1" fmla="*/ 213 h 602"/>
                <a:gd name="T2" fmla="*/ 296 w 370"/>
                <a:gd name="T3" fmla="*/ 205 h 602"/>
                <a:gd name="T4" fmla="*/ 312 w 370"/>
                <a:gd name="T5" fmla="*/ 177 h 602"/>
                <a:gd name="T6" fmla="*/ 353 w 370"/>
                <a:gd name="T7" fmla="*/ 108 h 602"/>
                <a:gd name="T8" fmla="*/ 370 w 370"/>
                <a:gd name="T9" fmla="*/ 82 h 602"/>
                <a:gd name="T10" fmla="*/ 342 w 370"/>
                <a:gd name="T11" fmla="*/ 84 h 602"/>
                <a:gd name="T12" fmla="*/ 319 w 370"/>
                <a:gd name="T13" fmla="*/ 9 h 602"/>
                <a:gd name="T14" fmla="*/ 276 w 370"/>
                <a:gd name="T15" fmla="*/ 3 h 602"/>
                <a:gd name="T16" fmla="*/ 225 w 370"/>
                <a:gd name="T17" fmla="*/ 25 h 602"/>
                <a:gd name="T18" fmla="*/ 77 w 370"/>
                <a:gd name="T19" fmla="*/ 122 h 602"/>
                <a:gd name="T20" fmla="*/ 9 w 370"/>
                <a:gd name="T21" fmla="*/ 211 h 602"/>
                <a:gd name="T22" fmla="*/ 1 w 370"/>
                <a:gd name="T23" fmla="*/ 278 h 602"/>
                <a:gd name="T24" fmla="*/ 3 w 370"/>
                <a:gd name="T25" fmla="*/ 312 h 602"/>
                <a:gd name="T26" fmla="*/ 12 w 370"/>
                <a:gd name="T27" fmla="*/ 343 h 602"/>
                <a:gd name="T28" fmla="*/ 23 w 370"/>
                <a:gd name="T29" fmla="*/ 434 h 602"/>
                <a:gd name="T30" fmla="*/ 18 w 370"/>
                <a:gd name="T31" fmla="*/ 478 h 602"/>
                <a:gd name="T32" fmla="*/ 24 w 370"/>
                <a:gd name="T33" fmla="*/ 525 h 602"/>
                <a:gd name="T34" fmla="*/ 45 w 370"/>
                <a:gd name="T35" fmla="*/ 585 h 602"/>
                <a:gd name="T36" fmla="*/ 105 w 370"/>
                <a:gd name="T37" fmla="*/ 601 h 602"/>
                <a:gd name="T38" fmla="*/ 156 w 370"/>
                <a:gd name="T39" fmla="*/ 585 h 602"/>
                <a:gd name="T40" fmla="*/ 159 w 370"/>
                <a:gd name="T41" fmla="*/ 504 h 602"/>
                <a:gd name="T42" fmla="*/ 164 w 370"/>
                <a:gd name="T43" fmla="*/ 412 h 602"/>
                <a:gd name="T44" fmla="*/ 173 w 370"/>
                <a:gd name="T45" fmla="*/ 331 h 602"/>
                <a:gd name="T46" fmla="*/ 148 w 370"/>
                <a:gd name="T47" fmla="*/ 254 h 602"/>
                <a:gd name="T48" fmla="*/ 270 w 370"/>
                <a:gd name="T49" fmla="*/ 21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0" h="602">
                  <a:moveTo>
                    <a:pt x="270" y="213"/>
                  </a:moveTo>
                  <a:cubicBezTo>
                    <a:pt x="279" y="211"/>
                    <a:pt x="288" y="208"/>
                    <a:pt x="296" y="205"/>
                  </a:cubicBezTo>
                  <a:cubicBezTo>
                    <a:pt x="302" y="195"/>
                    <a:pt x="307" y="186"/>
                    <a:pt x="312" y="177"/>
                  </a:cubicBezTo>
                  <a:cubicBezTo>
                    <a:pt x="326" y="153"/>
                    <a:pt x="339" y="130"/>
                    <a:pt x="353" y="108"/>
                  </a:cubicBezTo>
                  <a:cubicBezTo>
                    <a:pt x="358" y="99"/>
                    <a:pt x="364" y="90"/>
                    <a:pt x="370" y="82"/>
                  </a:cubicBezTo>
                  <a:cubicBezTo>
                    <a:pt x="360" y="83"/>
                    <a:pt x="351" y="83"/>
                    <a:pt x="342" y="84"/>
                  </a:cubicBezTo>
                  <a:cubicBezTo>
                    <a:pt x="330" y="61"/>
                    <a:pt x="322" y="35"/>
                    <a:pt x="319" y="9"/>
                  </a:cubicBezTo>
                  <a:cubicBezTo>
                    <a:pt x="306" y="2"/>
                    <a:pt x="290" y="0"/>
                    <a:pt x="276" y="3"/>
                  </a:cubicBezTo>
                  <a:cubicBezTo>
                    <a:pt x="258" y="6"/>
                    <a:pt x="241" y="15"/>
                    <a:pt x="225" y="25"/>
                  </a:cubicBezTo>
                  <a:cubicBezTo>
                    <a:pt x="174" y="54"/>
                    <a:pt x="122" y="84"/>
                    <a:pt x="77" y="122"/>
                  </a:cubicBezTo>
                  <a:cubicBezTo>
                    <a:pt x="48" y="146"/>
                    <a:pt x="21" y="175"/>
                    <a:pt x="9" y="211"/>
                  </a:cubicBezTo>
                  <a:cubicBezTo>
                    <a:pt x="2" y="233"/>
                    <a:pt x="0" y="255"/>
                    <a:pt x="1" y="278"/>
                  </a:cubicBezTo>
                  <a:cubicBezTo>
                    <a:pt x="1" y="289"/>
                    <a:pt x="2" y="301"/>
                    <a:pt x="3" y="312"/>
                  </a:cubicBezTo>
                  <a:cubicBezTo>
                    <a:pt x="4" y="323"/>
                    <a:pt x="9" y="333"/>
                    <a:pt x="12" y="343"/>
                  </a:cubicBezTo>
                  <a:cubicBezTo>
                    <a:pt x="21" y="373"/>
                    <a:pt x="25" y="404"/>
                    <a:pt x="23" y="434"/>
                  </a:cubicBezTo>
                  <a:cubicBezTo>
                    <a:pt x="22" y="448"/>
                    <a:pt x="17" y="464"/>
                    <a:pt x="18" y="478"/>
                  </a:cubicBezTo>
                  <a:cubicBezTo>
                    <a:pt x="20" y="494"/>
                    <a:pt x="22" y="509"/>
                    <a:pt x="24" y="525"/>
                  </a:cubicBezTo>
                  <a:cubicBezTo>
                    <a:pt x="26" y="546"/>
                    <a:pt x="29" y="570"/>
                    <a:pt x="45" y="585"/>
                  </a:cubicBezTo>
                  <a:cubicBezTo>
                    <a:pt x="60" y="599"/>
                    <a:pt x="84" y="601"/>
                    <a:pt x="105" y="601"/>
                  </a:cubicBezTo>
                  <a:cubicBezTo>
                    <a:pt x="124" y="602"/>
                    <a:pt x="146" y="600"/>
                    <a:pt x="156" y="585"/>
                  </a:cubicBezTo>
                  <a:cubicBezTo>
                    <a:pt x="170" y="564"/>
                    <a:pt x="160" y="528"/>
                    <a:pt x="159" y="504"/>
                  </a:cubicBezTo>
                  <a:cubicBezTo>
                    <a:pt x="159" y="474"/>
                    <a:pt x="160" y="443"/>
                    <a:pt x="164" y="412"/>
                  </a:cubicBezTo>
                  <a:cubicBezTo>
                    <a:pt x="168" y="385"/>
                    <a:pt x="173" y="358"/>
                    <a:pt x="173" y="331"/>
                  </a:cubicBezTo>
                  <a:cubicBezTo>
                    <a:pt x="172" y="303"/>
                    <a:pt x="166" y="275"/>
                    <a:pt x="148" y="254"/>
                  </a:cubicBezTo>
                  <a:cubicBezTo>
                    <a:pt x="189" y="241"/>
                    <a:pt x="229" y="226"/>
                    <a:pt x="270" y="213"/>
                  </a:cubicBezTo>
                  <a:close/>
                </a:path>
              </a:pathLst>
            </a:custGeom>
            <a:solidFill>
              <a:srgbClr val="E32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5" name="Freeform 87"/>
            <p:cNvSpPr>
              <a:spLocks/>
            </p:cNvSpPr>
            <p:nvPr/>
          </p:nvSpPr>
          <p:spPr bwMode="auto">
            <a:xfrm>
              <a:off x="1158875" y="3079750"/>
              <a:ext cx="1831975" cy="1058862"/>
            </a:xfrm>
            <a:custGeom>
              <a:avLst/>
              <a:gdLst>
                <a:gd name="T0" fmla="*/ 304 w 524"/>
                <a:gd name="T1" fmla="*/ 302 h 303"/>
                <a:gd name="T2" fmla="*/ 2 w 524"/>
                <a:gd name="T3" fmla="*/ 127 h 303"/>
                <a:gd name="T4" fmla="*/ 2 w 524"/>
                <a:gd name="T5" fmla="*/ 122 h 303"/>
                <a:gd name="T6" fmla="*/ 211 w 524"/>
                <a:gd name="T7" fmla="*/ 2 h 303"/>
                <a:gd name="T8" fmla="*/ 220 w 524"/>
                <a:gd name="T9" fmla="*/ 2 h 303"/>
                <a:gd name="T10" fmla="*/ 522 w 524"/>
                <a:gd name="T11" fmla="*/ 176 h 303"/>
                <a:gd name="T12" fmla="*/ 522 w 524"/>
                <a:gd name="T13" fmla="*/ 181 h 303"/>
                <a:gd name="T14" fmla="*/ 313 w 524"/>
                <a:gd name="T15" fmla="*/ 302 h 303"/>
                <a:gd name="T16" fmla="*/ 304 w 524"/>
                <a:gd name="T17" fmla="*/ 30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303">
                  <a:moveTo>
                    <a:pt x="304" y="302"/>
                  </a:moveTo>
                  <a:cubicBezTo>
                    <a:pt x="2" y="127"/>
                    <a:pt x="2" y="127"/>
                    <a:pt x="2" y="127"/>
                  </a:cubicBezTo>
                  <a:cubicBezTo>
                    <a:pt x="0" y="126"/>
                    <a:pt x="0" y="124"/>
                    <a:pt x="2" y="122"/>
                  </a:cubicBezTo>
                  <a:cubicBezTo>
                    <a:pt x="211" y="2"/>
                    <a:pt x="211" y="2"/>
                    <a:pt x="211" y="2"/>
                  </a:cubicBezTo>
                  <a:cubicBezTo>
                    <a:pt x="213" y="0"/>
                    <a:pt x="217" y="0"/>
                    <a:pt x="220" y="2"/>
                  </a:cubicBezTo>
                  <a:cubicBezTo>
                    <a:pt x="522" y="176"/>
                    <a:pt x="522" y="176"/>
                    <a:pt x="522" y="176"/>
                  </a:cubicBezTo>
                  <a:cubicBezTo>
                    <a:pt x="524" y="177"/>
                    <a:pt x="524" y="180"/>
                    <a:pt x="522" y="181"/>
                  </a:cubicBezTo>
                  <a:cubicBezTo>
                    <a:pt x="313" y="302"/>
                    <a:pt x="313" y="302"/>
                    <a:pt x="313" y="302"/>
                  </a:cubicBezTo>
                  <a:cubicBezTo>
                    <a:pt x="310" y="303"/>
                    <a:pt x="306" y="303"/>
                    <a:pt x="304" y="302"/>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6" name="Freeform 88"/>
            <p:cNvSpPr>
              <a:spLocks noEditPoints="1"/>
            </p:cNvSpPr>
            <p:nvPr/>
          </p:nvSpPr>
          <p:spPr bwMode="auto">
            <a:xfrm>
              <a:off x="1235075" y="3254375"/>
              <a:ext cx="1458913" cy="841375"/>
            </a:xfrm>
            <a:custGeom>
              <a:avLst/>
              <a:gdLst>
                <a:gd name="T0" fmla="*/ 40 w 417"/>
                <a:gd name="T1" fmla="*/ 78 h 241"/>
                <a:gd name="T2" fmla="*/ 53 w 417"/>
                <a:gd name="T3" fmla="*/ 94 h 241"/>
                <a:gd name="T4" fmla="*/ 92 w 417"/>
                <a:gd name="T5" fmla="*/ 117 h 241"/>
                <a:gd name="T6" fmla="*/ 121 w 417"/>
                <a:gd name="T7" fmla="*/ 126 h 241"/>
                <a:gd name="T8" fmla="*/ 164 w 417"/>
                <a:gd name="T9" fmla="*/ 149 h 241"/>
                <a:gd name="T10" fmla="*/ 166 w 417"/>
                <a:gd name="T11" fmla="*/ 152 h 241"/>
                <a:gd name="T12" fmla="*/ 181 w 417"/>
                <a:gd name="T13" fmla="*/ 169 h 241"/>
                <a:gd name="T14" fmla="*/ 222 w 417"/>
                <a:gd name="T15" fmla="*/ 191 h 241"/>
                <a:gd name="T16" fmla="*/ 249 w 417"/>
                <a:gd name="T17" fmla="*/ 199 h 241"/>
                <a:gd name="T18" fmla="*/ 275 w 417"/>
                <a:gd name="T19" fmla="*/ 213 h 241"/>
                <a:gd name="T20" fmla="*/ 288 w 417"/>
                <a:gd name="T21" fmla="*/ 229 h 241"/>
                <a:gd name="T22" fmla="*/ 28 w 417"/>
                <a:gd name="T23" fmla="*/ 68 h 241"/>
                <a:gd name="T24" fmla="*/ 78 w 417"/>
                <a:gd name="T25" fmla="*/ 53 h 241"/>
                <a:gd name="T26" fmla="*/ 135 w 417"/>
                <a:gd name="T27" fmla="*/ 37 h 241"/>
                <a:gd name="T28" fmla="*/ 49 w 417"/>
                <a:gd name="T29" fmla="*/ 60 h 241"/>
                <a:gd name="T30" fmla="*/ 54 w 417"/>
                <a:gd name="T31" fmla="*/ 83 h 241"/>
                <a:gd name="T32" fmla="*/ 94 w 417"/>
                <a:gd name="T33" fmla="*/ 105 h 241"/>
                <a:gd name="T34" fmla="*/ 132 w 417"/>
                <a:gd name="T35" fmla="*/ 106 h 241"/>
                <a:gd name="T36" fmla="*/ 158 w 417"/>
                <a:gd name="T37" fmla="*/ 121 h 241"/>
                <a:gd name="T38" fmla="*/ 160 w 417"/>
                <a:gd name="T39" fmla="*/ 143 h 241"/>
                <a:gd name="T40" fmla="*/ 198 w 417"/>
                <a:gd name="T41" fmla="*/ 166 h 241"/>
                <a:gd name="T42" fmla="*/ 238 w 417"/>
                <a:gd name="T43" fmla="*/ 169 h 241"/>
                <a:gd name="T44" fmla="*/ 281 w 417"/>
                <a:gd name="T45" fmla="*/ 192 h 241"/>
                <a:gd name="T46" fmla="*/ 283 w 417"/>
                <a:gd name="T47" fmla="*/ 195 h 241"/>
                <a:gd name="T48" fmla="*/ 64 w 417"/>
                <a:gd name="T49" fmla="*/ 65 h 241"/>
                <a:gd name="T50" fmla="*/ 104 w 417"/>
                <a:gd name="T51" fmla="*/ 87 h 241"/>
                <a:gd name="T52" fmla="*/ 142 w 417"/>
                <a:gd name="T53" fmla="*/ 88 h 241"/>
                <a:gd name="T54" fmla="*/ 168 w 417"/>
                <a:gd name="T55" fmla="*/ 103 h 241"/>
                <a:gd name="T56" fmla="*/ 170 w 417"/>
                <a:gd name="T57" fmla="*/ 125 h 241"/>
                <a:gd name="T58" fmla="*/ 208 w 417"/>
                <a:gd name="T59" fmla="*/ 148 h 241"/>
                <a:gd name="T60" fmla="*/ 248 w 417"/>
                <a:gd name="T61" fmla="*/ 151 h 241"/>
                <a:gd name="T62" fmla="*/ 291 w 417"/>
                <a:gd name="T63" fmla="*/ 174 h 241"/>
                <a:gd name="T64" fmla="*/ 293 w 417"/>
                <a:gd name="T65" fmla="*/ 177 h 241"/>
                <a:gd name="T66" fmla="*/ 298 w 417"/>
                <a:gd name="T67" fmla="*/ 200 h 241"/>
                <a:gd name="T68" fmla="*/ 108 w 417"/>
                <a:gd name="T69" fmla="*/ 66 h 241"/>
                <a:gd name="T70" fmla="*/ 146 w 417"/>
                <a:gd name="T71" fmla="*/ 67 h 241"/>
                <a:gd name="T72" fmla="*/ 172 w 417"/>
                <a:gd name="T73" fmla="*/ 82 h 241"/>
                <a:gd name="T74" fmla="*/ 174 w 417"/>
                <a:gd name="T75" fmla="*/ 104 h 241"/>
                <a:gd name="T76" fmla="*/ 212 w 417"/>
                <a:gd name="T77" fmla="*/ 127 h 241"/>
                <a:gd name="T78" fmla="*/ 252 w 417"/>
                <a:gd name="T79" fmla="*/ 130 h 241"/>
                <a:gd name="T80" fmla="*/ 295 w 417"/>
                <a:gd name="T81" fmla="*/ 153 h 241"/>
                <a:gd name="T82" fmla="*/ 298 w 417"/>
                <a:gd name="T83" fmla="*/ 156 h 241"/>
                <a:gd name="T84" fmla="*/ 302 w 417"/>
                <a:gd name="T85" fmla="*/ 179 h 241"/>
                <a:gd name="T86" fmla="*/ 139 w 417"/>
                <a:gd name="T87" fmla="*/ 60 h 241"/>
                <a:gd name="T88" fmla="*/ 129 w 417"/>
                <a:gd name="T89" fmla="*/ 10 h 241"/>
                <a:gd name="T90" fmla="*/ 155 w 417"/>
                <a:gd name="T91" fmla="*/ 24 h 241"/>
                <a:gd name="T92" fmla="*/ 157 w 417"/>
                <a:gd name="T93" fmla="*/ 46 h 241"/>
                <a:gd name="T94" fmla="*/ 286 w 417"/>
                <a:gd name="T95" fmla="*/ 122 h 241"/>
                <a:gd name="T96" fmla="*/ 177 w 417"/>
                <a:gd name="T97" fmla="*/ 63 h 241"/>
                <a:gd name="T98" fmla="*/ 220 w 417"/>
                <a:gd name="T99" fmla="*/ 86 h 241"/>
                <a:gd name="T100" fmla="*/ 222 w 417"/>
                <a:gd name="T101" fmla="*/ 89 h 241"/>
                <a:gd name="T102" fmla="*/ 227 w 417"/>
                <a:gd name="T103" fmla="*/ 112 h 241"/>
                <a:gd name="T104" fmla="*/ 267 w 417"/>
                <a:gd name="T105" fmla="*/ 134 h 241"/>
                <a:gd name="T106" fmla="*/ 305 w 417"/>
                <a:gd name="T107" fmla="*/ 135 h 241"/>
                <a:gd name="T108" fmla="*/ 309 w 417"/>
                <a:gd name="T109" fmla="*/ 138 h 241"/>
                <a:gd name="T110" fmla="*/ 317 w 417"/>
                <a:gd name="T111" fmla="*/ 138 h 241"/>
                <a:gd name="T112" fmla="*/ 355 w 417"/>
                <a:gd name="T113" fmla="*/ 162 h 241"/>
                <a:gd name="T114" fmla="*/ 395 w 417"/>
                <a:gd name="T115" fmla="*/ 164 h 241"/>
                <a:gd name="T116" fmla="*/ 347 w 417"/>
                <a:gd name="T117" fmla="*/ 160 h 241"/>
                <a:gd name="T118" fmla="*/ 340 w 417"/>
                <a:gd name="T119" fmla="*/ 180 h 241"/>
                <a:gd name="T120" fmla="*/ 333 w 417"/>
                <a:gd name="T121" fmla="*/ 173 h 241"/>
                <a:gd name="T122" fmla="*/ 338 w 417"/>
                <a:gd name="T123" fmla="*/ 222 h 241"/>
                <a:gd name="T124" fmla="*/ 335 w 417"/>
                <a:gd name="T125" fmla="*/ 22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 h="241">
                  <a:moveTo>
                    <a:pt x="35" y="76"/>
                  </a:moveTo>
                  <a:cubicBezTo>
                    <a:pt x="29" y="80"/>
                    <a:pt x="29" y="80"/>
                    <a:pt x="29" y="80"/>
                  </a:cubicBezTo>
                  <a:cubicBezTo>
                    <a:pt x="29" y="80"/>
                    <a:pt x="28" y="80"/>
                    <a:pt x="27" y="80"/>
                  </a:cubicBezTo>
                  <a:cubicBezTo>
                    <a:pt x="0" y="64"/>
                    <a:pt x="0" y="64"/>
                    <a:pt x="0" y="64"/>
                  </a:cubicBezTo>
                  <a:cubicBezTo>
                    <a:pt x="0" y="64"/>
                    <a:pt x="0" y="64"/>
                    <a:pt x="0" y="63"/>
                  </a:cubicBezTo>
                  <a:cubicBezTo>
                    <a:pt x="6" y="60"/>
                    <a:pt x="6" y="60"/>
                    <a:pt x="6" y="60"/>
                  </a:cubicBezTo>
                  <a:cubicBezTo>
                    <a:pt x="7" y="59"/>
                    <a:pt x="8" y="59"/>
                    <a:pt x="9" y="60"/>
                  </a:cubicBezTo>
                  <a:cubicBezTo>
                    <a:pt x="35" y="75"/>
                    <a:pt x="35" y="75"/>
                    <a:pt x="35" y="75"/>
                  </a:cubicBezTo>
                  <a:cubicBezTo>
                    <a:pt x="36" y="75"/>
                    <a:pt x="36" y="76"/>
                    <a:pt x="35" y="76"/>
                  </a:cubicBezTo>
                  <a:close/>
                  <a:moveTo>
                    <a:pt x="57" y="88"/>
                  </a:moveTo>
                  <a:cubicBezTo>
                    <a:pt x="40" y="78"/>
                    <a:pt x="40" y="78"/>
                    <a:pt x="40" y="78"/>
                  </a:cubicBezTo>
                  <a:cubicBezTo>
                    <a:pt x="39" y="77"/>
                    <a:pt x="38" y="77"/>
                    <a:pt x="38" y="78"/>
                  </a:cubicBezTo>
                  <a:cubicBezTo>
                    <a:pt x="32" y="81"/>
                    <a:pt x="32" y="81"/>
                    <a:pt x="32" y="81"/>
                  </a:cubicBezTo>
                  <a:cubicBezTo>
                    <a:pt x="31" y="82"/>
                    <a:pt x="31" y="82"/>
                    <a:pt x="32" y="82"/>
                  </a:cubicBezTo>
                  <a:cubicBezTo>
                    <a:pt x="49" y="92"/>
                    <a:pt x="49" y="92"/>
                    <a:pt x="49" y="92"/>
                  </a:cubicBezTo>
                  <a:cubicBezTo>
                    <a:pt x="50" y="93"/>
                    <a:pt x="51" y="93"/>
                    <a:pt x="51" y="92"/>
                  </a:cubicBezTo>
                  <a:cubicBezTo>
                    <a:pt x="57" y="89"/>
                    <a:pt x="57" y="89"/>
                    <a:pt x="57" y="89"/>
                  </a:cubicBezTo>
                  <a:cubicBezTo>
                    <a:pt x="58" y="89"/>
                    <a:pt x="58" y="88"/>
                    <a:pt x="57" y="88"/>
                  </a:cubicBezTo>
                  <a:close/>
                  <a:moveTo>
                    <a:pt x="78" y="100"/>
                  </a:moveTo>
                  <a:cubicBezTo>
                    <a:pt x="61" y="90"/>
                    <a:pt x="61" y="90"/>
                    <a:pt x="61" y="90"/>
                  </a:cubicBezTo>
                  <a:cubicBezTo>
                    <a:pt x="61" y="90"/>
                    <a:pt x="60" y="90"/>
                    <a:pt x="59" y="90"/>
                  </a:cubicBezTo>
                  <a:cubicBezTo>
                    <a:pt x="53" y="94"/>
                    <a:pt x="53" y="94"/>
                    <a:pt x="53" y="94"/>
                  </a:cubicBezTo>
                  <a:cubicBezTo>
                    <a:pt x="52" y="94"/>
                    <a:pt x="52" y="94"/>
                    <a:pt x="53" y="95"/>
                  </a:cubicBezTo>
                  <a:cubicBezTo>
                    <a:pt x="70" y="105"/>
                    <a:pt x="70" y="105"/>
                    <a:pt x="70" y="105"/>
                  </a:cubicBezTo>
                  <a:cubicBezTo>
                    <a:pt x="71" y="105"/>
                    <a:pt x="72" y="105"/>
                    <a:pt x="72" y="105"/>
                  </a:cubicBezTo>
                  <a:cubicBezTo>
                    <a:pt x="78" y="101"/>
                    <a:pt x="78" y="101"/>
                    <a:pt x="78" y="101"/>
                  </a:cubicBezTo>
                  <a:cubicBezTo>
                    <a:pt x="79" y="101"/>
                    <a:pt x="79" y="100"/>
                    <a:pt x="78" y="100"/>
                  </a:cubicBezTo>
                  <a:close/>
                  <a:moveTo>
                    <a:pt x="100" y="112"/>
                  </a:moveTo>
                  <a:cubicBezTo>
                    <a:pt x="82" y="102"/>
                    <a:pt x="82" y="102"/>
                    <a:pt x="82" y="102"/>
                  </a:cubicBezTo>
                  <a:cubicBezTo>
                    <a:pt x="82" y="102"/>
                    <a:pt x="81" y="102"/>
                    <a:pt x="80" y="102"/>
                  </a:cubicBezTo>
                  <a:cubicBezTo>
                    <a:pt x="74" y="106"/>
                    <a:pt x="74" y="106"/>
                    <a:pt x="74" y="106"/>
                  </a:cubicBezTo>
                  <a:cubicBezTo>
                    <a:pt x="74" y="106"/>
                    <a:pt x="74" y="107"/>
                    <a:pt x="74" y="107"/>
                  </a:cubicBezTo>
                  <a:cubicBezTo>
                    <a:pt x="92" y="117"/>
                    <a:pt x="92" y="117"/>
                    <a:pt x="92" y="117"/>
                  </a:cubicBezTo>
                  <a:cubicBezTo>
                    <a:pt x="92" y="117"/>
                    <a:pt x="93" y="117"/>
                    <a:pt x="94" y="117"/>
                  </a:cubicBezTo>
                  <a:cubicBezTo>
                    <a:pt x="100" y="114"/>
                    <a:pt x="100" y="114"/>
                    <a:pt x="100" y="114"/>
                  </a:cubicBezTo>
                  <a:cubicBezTo>
                    <a:pt x="100" y="113"/>
                    <a:pt x="100" y="113"/>
                    <a:pt x="100" y="112"/>
                  </a:cubicBezTo>
                  <a:close/>
                  <a:moveTo>
                    <a:pt x="121" y="125"/>
                  </a:moveTo>
                  <a:cubicBezTo>
                    <a:pt x="104" y="115"/>
                    <a:pt x="104" y="115"/>
                    <a:pt x="104" y="115"/>
                  </a:cubicBezTo>
                  <a:cubicBezTo>
                    <a:pt x="103" y="114"/>
                    <a:pt x="102" y="114"/>
                    <a:pt x="102" y="115"/>
                  </a:cubicBezTo>
                  <a:cubicBezTo>
                    <a:pt x="96" y="118"/>
                    <a:pt x="96" y="118"/>
                    <a:pt x="96" y="118"/>
                  </a:cubicBezTo>
                  <a:cubicBezTo>
                    <a:pt x="95" y="119"/>
                    <a:pt x="95" y="119"/>
                    <a:pt x="96" y="119"/>
                  </a:cubicBezTo>
                  <a:cubicBezTo>
                    <a:pt x="113" y="129"/>
                    <a:pt x="113" y="129"/>
                    <a:pt x="113" y="129"/>
                  </a:cubicBezTo>
                  <a:cubicBezTo>
                    <a:pt x="114" y="130"/>
                    <a:pt x="115" y="130"/>
                    <a:pt x="115" y="129"/>
                  </a:cubicBezTo>
                  <a:cubicBezTo>
                    <a:pt x="121" y="126"/>
                    <a:pt x="121" y="126"/>
                    <a:pt x="121" y="126"/>
                  </a:cubicBezTo>
                  <a:cubicBezTo>
                    <a:pt x="122" y="126"/>
                    <a:pt x="122" y="125"/>
                    <a:pt x="121" y="125"/>
                  </a:cubicBezTo>
                  <a:close/>
                  <a:moveTo>
                    <a:pt x="143" y="137"/>
                  </a:moveTo>
                  <a:cubicBezTo>
                    <a:pt x="125" y="127"/>
                    <a:pt x="125" y="127"/>
                    <a:pt x="125" y="127"/>
                  </a:cubicBezTo>
                  <a:cubicBezTo>
                    <a:pt x="125" y="127"/>
                    <a:pt x="124" y="127"/>
                    <a:pt x="123" y="127"/>
                  </a:cubicBezTo>
                  <a:cubicBezTo>
                    <a:pt x="117" y="131"/>
                    <a:pt x="117" y="131"/>
                    <a:pt x="117" y="131"/>
                  </a:cubicBezTo>
                  <a:cubicBezTo>
                    <a:pt x="117" y="131"/>
                    <a:pt x="117" y="131"/>
                    <a:pt x="117" y="132"/>
                  </a:cubicBezTo>
                  <a:cubicBezTo>
                    <a:pt x="134" y="142"/>
                    <a:pt x="134" y="142"/>
                    <a:pt x="134" y="142"/>
                  </a:cubicBezTo>
                  <a:cubicBezTo>
                    <a:pt x="135" y="142"/>
                    <a:pt x="136" y="142"/>
                    <a:pt x="136" y="142"/>
                  </a:cubicBezTo>
                  <a:cubicBezTo>
                    <a:pt x="143" y="138"/>
                    <a:pt x="143" y="138"/>
                    <a:pt x="143" y="138"/>
                  </a:cubicBezTo>
                  <a:cubicBezTo>
                    <a:pt x="143" y="138"/>
                    <a:pt x="143" y="137"/>
                    <a:pt x="143" y="137"/>
                  </a:cubicBezTo>
                  <a:close/>
                  <a:moveTo>
                    <a:pt x="164" y="149"/>
                  </a:moveTo>
                  <a:cubicBezTo>
                    <a:pt x="147" y="139"/>
                    <a:pt x="147" y="139"/>
                    <a:pt x="147" y="139"/>
                  </a:cubicBezTo>
                  <a:cubicBezTo>
                    <a:pt x="146" y="139"/>
                    <a:pt x="145" y="139"/>
                    <a:pt x="144" y="139"/>
                  </a:cubicBezTo>
                  <a:cubicBezTo>
                    <a:pt x="138" y="143"/>
                    <a:pt x="138" y="143"/>
                    <a:pt x="138" y="143"/>
                  </a:cubicBezTo>
                  <a:cubicBezTo>
                    <a:pt x="138" y="143"/>
                    <a:pt x="138" y="144"/>
                    <a:pt x="138" y="144"/>
                  </a:cubicBezTo>
                  <a:cubicBezTo>
                    <a:pt x="156" y="154"/>
                    <a:pt x="156" y="154"/>
                    <a:pt x="156" y="154"/>
                  </a:cubicBezTo>
                  <a:cubicBezTo>
                    <a:pt x="156" y="154"/>
                    <a:pt x="157" y="154"/>
                    <a:pt x="158" y="154"/>
                  </a:cubicBezTo>
                  <a:cubicBezTo>
                    <a:pt x="164" y="151"/>
                    <a:pt x="164" y="151"/>
                    <a:pt x="164" y="151"/>
                  </a:cubicBezTo>
                  <a:cubicBezTo>
                    <a:pt x="164" y="150"/>
                    <a:pt x="164" y="150"/>
                    <a:pt x="164" y="149"/>
                  </a:cubicBezTo>
                  <a:close/>
                  <a:moveTo>
                    <a:pt x="185" y="162"/>
                  </a:moveTo>
                  <a:cubicBezTo>
                    <a:pt x="168" y="152"/>
                    <a:pt x="168" y="152"/>
                    <a:pt x="168" y="152"/>
                  </a:cubicBezTo>
                  <a:cubicBezTo>
                    <a:pt x="167" y="151"/>
                    <a:pt x="166" y="151"/>
                    <a:pt x="166" y="152"/>
                  </a:cubicBezTo>
                  <a:cubicBezTo>
                    <a:pt x="160" y="155"/>
                    <a:pt x="160" y="155"/>
                    <a:pt x="160" y="155"/>
                  </a:cubicBezTo>
                  <a:cubicBezTo>
                    <a:pt x="159" y="155"/>
                    <a:pt x="159" y="156"/>
                    <a:pt x="160" y="156"/>
                  </a:cubicBezTo>
                  <a:cubicBezTo>
                    <a:pt x="177" y="166"/>
                    <a:pt x="177" y="166"/>
                    <a:pt x="177" y="166"/>
                  </a:cubicBezTo>
                  <a:cubicBezTo>
                    <a:pt x="178" y="167"/>
                    <a:pt x="179" y="167"/>
                    <a:pt x="179" y="166"/>
                  </a:cubicBezTo>
                  <a:cubicBezTo>
                    <a:pt x="185" y="163"/>
                    <a:pt x="185" y="163"/>
                    <a:pt x="185" y="163"/>
                  </a:cubicBezTo>
                  <a:cubicBezTo>
                    <a:pt x="186" y="163"/>
                    <a:pt x="186" y="162"/>
                    <a:pt x="185" y="162"/>
                  </a:cubicBezTo>
                  <a:close/>
                  <a:moveTo>
                    <a:pt x="207" y="174"/>
                  </a:moveTo>
                  <a:cubicBezTo>
                    <a:pt x="189" y="164"/>
                    <a:pt x="189" y="164"/>
                    <a:pt x="189" y="164"/>
                  </a:cubicBezTo>
                  <a:cubicBezTo>
                    <a:pt x="189" y="164"/>
                    <a:pt x="188" y="164"/>
                    <a:pt x="187" y="164"/>
                  </a:cubicBezTo>
                  <a:cubicBezTo>
                    <a:pt x="181" y="167"/>
                    <a:pt x="181" y="167"/>
                    <a:pt x="181" y="167"/>
                  </a:cubicBezTo>
                  <a:cubicBezTo>
                    <a:pt x="181" y="168"/>
                    <a:pt x="181" y="168"/>
                    <a:pt x="181" y="169"/>
                  </a:cubicBezTo>
                  <a:cubicBezTo>
                    <a:pt x="198" y="179"/>
                    <a:pt x="198" y="179"/>
                    <a:pt x="198" y="179"/>
                  </a:cubicBezTo>
                  <a:cubicBezTo>
                    <a:pt x="199" y="179"/>
                    <a:pt x="200" y="179"/>
                    <a:pt x="201" y="179"/>
                  </a:cubicBezTo>
                  <a:cubicBezTo>
                    <a:pt x="207" y="175"/>
                    <a:pt x="207" y="175"/>
                    <a:pt x="207" y="175"/>
                  </a:cubicBezTo>
                  <a:cubicBezTo>
                    <a:pt x="207" y="175"/>
                    <a:pt x="207" y="174"/>
                    <a:pt x="207" y="174"/>
                  </a:cubicBezTo>
                  <a:close/>
                  <a:moveTo>
                    <a:pt x="228" y="186"/>
                  </a:moveTo>
                  <a:cubicBezTo>
                    <a:pt x="211" y="176"/>
                    <a:pt x="211" y="176"/>
                    <a:pt x="211" y="176"/>
                  </a:cubicBezTo>
                  <a:cubicBezTo>
                    <a:pt x="210" y="176"/>
                    <a:pt x="209" y="176"/>
                    <a:pt x="208" y="176"/>
                  </a:cubicBezTo>
                  <a:cubicBezTo>
                    <a:pt x="202" y="180"/>
                    <a:pt x="202" y="180"/>
                    <a:pt x="202" y="180"/>
                  </a:cubicBezTo>
                  <a:cubicBezTo>
                    <a:pt x="202" y="180"/>
                    <a:pt x="202" y="181"/>
                    <a:pt x="202" y="181"/>
                  </a:cubicBezTo>
                  <a:cubicBezTo>
                    <a:pt x="220" y="191"/>
                    <a:pt x="220" y="191"/>
                    <a:pt x="220" y="191"/>
                  </a:cubicBezTo>
                  <a:cubicBezTo>
                    <a:pt x="220" y="191"/>
                    <a:pt x="221" y="191"/>
                    <a:pt x="222" y="191"/>
                  </a:cubicBezTo>
                  <a:cubicBezTo>
                    <a:pt x="228" y="188"/>
                    <a:pt x="228" y="188"/>
                    <a:pt x="228" y="188"/>
                  </a:cubicBezTo>
                  <a:cubicBezTo>
                    <a:pt x="228" y="187"/>
                    <a:pt x="228" y="187"/>
                    <a:pt x="228" y="186"/>
                  </a:cubicBezTo>
                  <a:close/>
                  <a:moveTo>
                    <a:pt x="249" y="199"/>
                  </a:moveTo>
                  <a:cubicBezTo>
                    <a:pt x="232" y="189"/>
                    <a:pt x="232" y="189"/>
                    <a:pt x="232" y="189"/>
                  </a:cubicBezTo>
                  <a:cubicBezTo>
                    <a:pt x="231" y="188"/>
                    <a:pt x="230" y="188"/>
                    <a:pt x="230" y="189"/>
                  </a:cubicBezTo>
                  <a:cubicBezTo>
                    <a:pt x="224" y="192"/>
                    <a:pt x="224" y="192"/>
                    <a:pt x="224" y="192"/>
                  </a:cubicBezTo>
                  <a:cubicBezTo>
                    <a:pt x="223" y="192"/>
                    <a:pt x="223" y="193"/>
                    <a:pt x="224" y="193"/>
                  </a:cubicBezTo>
                  <a:cubicBezTo>
                    <a:pt x="241" y="203"/>
                    <a:pt x="241" y="203"/>
                    <a:pt x="241" y="203"/>
                  </a:cubicBezTo>
                  <a:cubicBezTo>
                    <a:pt x="242" y="204"/>
                    <a:pt x="243" y="204"/>
                    <a:pt x="243" y="203"/>
                  </a:cubicBezTo>
                  <a:cubicBezTo>
                    <a:pt x="249" y="200"/>
                    <a:pt x="249" y="200"/>
                    <a:pt x="249" y="200"/>
                  </a:cubicBezTo>
                  <a:cubicBezTo>
                    <a:pt x="250" y="200"/>
                    <a:pt x="250" y="199"/>
                    <a:pt x="249" y="199"/>
                  </a:cubicBezTo>
                  <a:close/>
                  <a:moveTo>
                    <a:pt x="271" y="211"/>
                  </a:moveTo>
                  <a:cubicBezTo>
                    <a:pt x="253" y="201"/>
                    <a:pt x="253" y="201"/>
                    <a:pt x="253" y="201"/>
                  </a:cubicBezTo>
                  <a:cubicBezTo>
                    <a:pt x="253" y="201"/>
                    <a:pt x="252" y="201"/>
                    <a:pt x="251" y="201"/>
                  </a:cubicBezTo>
                  <a:cubicBezTo>
                    <a:pt x="245" y="204"/>
                    <a:pt x="245" y="204"/>
                    <a:pt x="245" y="204"/>
                  </a:cubicBezTo>
                  <a:cubicBezTo>
                    <a:pt x="245" y="205"/>
                    <a:pt x="245" y="205"/>
                    <a:pt x="245" y="206"/>
                  </a:cubicBezTo>
                  <a:cubicBezTo>
                    <a:pt x="262" y="216"/>
                    <a:pt x="262" y="216"/>
                    <a:pt x="262" y="216"/>
                  </a:cubicBezTo>
                  <a:cubicBezTo>
                    <a:pt x="263" y="216"/>
                    <a:pt x="264" y="216"/>
                    <a:pt x="265" y="216"/>
                  </a:cubicBezTo>
                  <a:cubicBezTo>
                    <a:pt x="271" y="212"/>
                    <a:pt x="271" y="212"/>
                    <a:pt x="271" y="212"/>
                  </a:cubicBezTo>
                  <a:cubicBezTo>
                    <a:pt x="271" y="212"/>
                    <a:pt x="271" y="211"/>
                    <a:pt x="271" y="211"/>
                  </a:cubicBezTo>
                  <a:close/>
                  <a:moveTo>
                    <a:pt x="292" y="223"/>
                  </a:moveTo>
                  <a:cubicBezTo>
                    <a:pt x="275" y="213"/>
                    <a:pt x="275" y="213"/>
                    <a:pt x="275" y="213"/>
                  </a:cubicBezTo>
                  <a:cubicBezTo>
                    <a:pt x="274" y="213"/>
                    <a:pt x="273" y="213"/>
                    <a:pt x="273" y="213"/>
                  </a:cubicBezTo>
                  <a:cubicBezTo>
                    <a:pt x="267" y="217"/>
                    <a:pt x="267" y="217"/>
                    <a:pt x="267" y="217"/>
                  </a:cubicBezTo>
                  <a:cubicBezTo>
                    <a:pt x="266" y="217"/>
                    <a:pt x="266" y="218"/>
                    <a:pt x="267" y="218"/>
                  </a:cubicBezTo>
                  <a:cubicBezTo>
                    <a:pt x="284" y="228"/>
                    <a:pt x="284" y="228"/>
                    <a:pt x="284" y="228"/>
                  </a:cubicBezTo>
                  <a:cubicBezTo>
                    <a:pt x="284" y="228"/>
                    <a:pt x="285" y="228"/>
                    <a:pt x="286" y="228"/>
                  </a:cubicBezTo>
                  <a:cubicBezTo>
                    <a:pt x="292" y="225"/>
                    <a:pt x="292" y="225"/>
                    <a:pt x="292" y="225"/>
                  </a:cubicBezTo>
                  <a:cubicBezTo>
                    <a:pt x="293" y="224"/>
                    <a:pt x="293" y="224"/>
                    <a:pt x="292" y="223"/>
                  </a:cubicBezTo>
                  <a:close/>
                  <a:moveTo>
                    <a:pt x="313" y="236"/>
                  </a:moveTo>
                  <a:cubicBezTo>
                    <a:pt x="296" y="226"/>
                    <a:pt x="296" y="226"/>
                    <a:pt x="296" y="226"/>
                  </a:cubicBezTo>
                  <a:cubicBezTo>
                    <a:pt x="295" y="225"/>
                    <a:pt x="294" y="225"/>
                    <a:pt x="294" y="226"/>
                  </a:cubicBezTo>
                  <a:cubicBezTo>
                    <a:pt x="288" y="229"/>
                    <a:pt x="288" y="229"/>
                    <a:pt x="288" y="229"/>
                  </a:cubicBezTo>
                  <a:cubicBezTo>
                    <a:pt x="287" y="229"/>
                    <a:pt x="287" y="230"/>
                    <a:pt x="288" y="230"/>
                  </a:cubicBezTo>
                  <a:cubicBezTo>
                    <a:pt x="305" y="240"/>
                    <a:pt x="305" y="240"/>
                    <a:pt x="305" y="240"/>
                  </a:cubicBezTo>
                  <a:cubicBezTo>
                    <a:pt x="306" y="241"/>
                    <a:pt x="307" y="241"/>
                    <a:pt x="307" y="240"/>
                  </a:cubicBezTo>
                  <a:cubicBezTo>
                    <a:pt x="313" y="237"/>
                    <a:pt x="313" y="237"/>
                    <a:pt x="313" y="237"/>
                  </a:cubicBezTo>
                  <a:cubicBezTo>
                    <a:pt x="314" y="237"/>
                    <a:pt x="314" y="236"/>
                    <a:pt x="313" y="236"/>
                  </a:cubicBezTo>
                  <a:close/>
                  <a:moveTo>
                    <a:pt x="47" y="57"/>
                  </a:moveTo>
                  <a:cubicBezTo>
                    <a:pt x="30" y="47"/>
                    <a:pt x="30" y="47"/>
                    <a:pt x="30" y="47"/>
                  </a:cubicBezTo>
                  <a:cubicBezTo>
                    <a:pt x="29" y="47"/>
                    <a:pt x="28" y="47"/>
                    <a:pt x="28" y="47"/>
                  </a:cubicBezTo>
                  <a:cubicBezTo>
                    <a:pt x="11" y="57"/>
                    <a:pt x="11" y="57"/>
                    <a:pt x="11" y="57"/>
                  </a:cubicBezTo>
                  <a:cubicBezTo>
                    <a:pt x="10" y="57"/>
                    <a:pt x="10" y="58"/>
                    <a:pt x="11" y="58"/>
                  </a:cubicBezTo>
                  <a:cubicBezTo>
                    <a:pt x="28" y="68"/>
                    <a:pt x="28" y="68"/>
                    <a:pt x="28" y="68"/>
                  </a:cubicBezTo>
                  <a:cubicBezTo>
                    <a:pt x="28" y="68"/>
                    <a:pt x="29" y="68"/>
                    <a:pt x="30" y="68"/>
                  </a:cubicBezTo>
                  <a:cubicBezTo>
                    <a:pt x="47" y="58"/>
                    <a:pt x="47" y="58"/>
                    <a:pt x="47" y="58"/>
                  </a:cubicBezTo>
                  <a:cubicBezTo>
                    <a:pt x="47" y="58"/>
                    <a:pt x="47" y="57"/>
                    <a:pt x="47" y="57"/>
                  </a:cubicBezTo>
                  <a:close/>
                  <a:moveTo>
                    <a:pt x="78" y="51"/>
                  </a:moveTo>
                  <a:cubicBezTo>
                    <a:pt x="50" y="36"/>
                    <a:pt x="50" y="36"/>
                    <a:pt x="50" y="36"/>
                  </a:cubicBezTo>
                  <a:cubicBezTo>
                    <a:pt x="50" y="35"/>
                    <a:pt x="49" y="35"/>
                    <a:pt x="48" y="36"/>
                  </a:cubicBezTo>
                  <a:cubicBezTo>
                    <a:pt x="32" y="45"/>
                    <a:pt x="32" y="45"/>
                    <a:pt x="32" y="45"/>
                  </a:cubicBezTo>
                  <a:cubicBezTo>
                    <a:pt x="31" y="46"/>
                    <a:pt x="31" y="46"/>
                    <a:pt x="32" y="46"/>
                  </a:cubicBezTo>
                  <a:cubicBezTo>
                    <a:pt x="59" y="62"/>
                    <a:pt x="59" y="62"/>
                    <a:pt x="59" y="62"/>
                  </a:cubicBezTo>
                  <a:cubicBezTo>
                    <a:pt x="60" y="63"/>
                    <a:pt x="60" y="63"/>
                    <a:pt x="61" y="62"/>
                  </a:cubicBezTo>
                  <a:cubicBezTo>
                    <a:pt x="78" y="53"/>
                    <a:pt x="78" y="53"/>
                    <a:pt x="78" y="53"/>
                  </a:cubicBezTo>
                  <a:cubicBezTo>
                    <a:pt x="78" y="52"/>
                    <a:pt x="78" y="52"/>
                    <a:pt x="78" y="51"/>
                  </a:cubicBezTo>
                  <a:close/>
                  <a:moveTo>
                    <a:pt x="104" y="43"/>
                  </a:moveTo>
                  <a:cubicBezTo>
                    <a:pt x="71" y="24"/>
                    <a:pt x="71" y="24"/>
                    <a:pt x="71" y="24"/>
                  </a:cubicBezTo>
                  <a:cubicBezTo>
                    <a:pt x="70" y="23"/>
                    <a:pt x="69" y="23"/>
                    <a:pt x="69" y="24"/>
                  </a:cubicBezTo>
                  <a:cubicBezTo>
                    <a:pt x="52" y="33"/>
                    <a:pt x="52" y="33"/>
                    <a:pt x="52" y="33"/>
                  </a:cubicBezTo>
                  <a:cubicBezTo>
                    <a:pt x="51" y="34"/>
                    <a:pt x="51" y="34"/>
                    <a:pt x="52" y="35"/>
                  </a:cubicBezTo>
                  <a:cubicBezTo>
                    <a:pt x="85" y="54"/>
                    <a:pt x="85" y="54"/>
                    <a:pt x="85" y="54"/>
                  </a:cubicBezTo>
                  <a:cubicBezTo>
                    <a:pt x="85" y="54"/>
                    <a:pt x="86" y="54"/>
                    <a:pt x="87" y="54"/>
                  </a:cubicBezTo>
                  <a:cubicBezTo>
                    <a:pt x="104" y="44"/>
                    <a:pt x="104" y="44"/>
                    <a:pt x="104" y="44"/>
                  </a:cubicBezTo>
                  <a:cubicBezTo>
                    <a:pt x="104" y="43"/>
                    <a:pt x="104" y="43"/>
                    <a:pt x="104" y="43"/>
                  </a:cubicBezTo>
                  <a:close/>
                  <a:moveTo>
                    <a:pt x="135" y="37"/>
                  </a:moveTo>
                  <a:cubicBezTo>
                    <a:pt x="91" y="12"/>
                    <a:pt x="91" y="12"/>
                    <a:pt x="91" y="12"/>
                  </a:cubicBezTo>
                  <a:cubicBezTo>
                    <a:pt x="91" y="12"/>
                    <a:pt x="90" y="12"/>
                    <a:pt x="89" y="12"/>
                  </a:cubicBezTo>
                  <a:cubicBezTo>
                    <a:pt x="73" y="22"/>
                    <a:pt x="73" y="22"/>
                    <a:pt x="73" y="22"/>
                  </a:cubicBezTo>
                  <a:cubicBezTo>
                    <a:pt x="72" y="22"/>
                    <a:pt x="72" y="22"/>
                    <a:pt x="73" y="23"/>
                  </a:cubicBezTo>
                  <a:cubicBezTo>
                    <a:pt x="116" y="48"/>
                    <a:pt x="116" y="48"/>
                    <a:pt x="116" y="48"/>
                  </a:cubicBezTo>
                  <a:cubicBezTo>
                    <a:pt x="117" y="48"/>
                    <a:pt x="118" y="48"/>
                    <a:pt x="118" y="48"/>
                  </a:cubicBezTo>
                  <a:cubicBezTo>
                    <a:pt x="135" y="38"/>
                    <a:pt x="135" y="38"/>
                    <a:pt x="135" y="38"/>
                  </a:cubicBezTo>
                  <a:cubicBezTo>
                    <a:pt x="136" y="38"/>
                    <a:pt x="136" y="37"/>
                    <a:pt x="135" y="37"/>
                  </a:cubicBezTo>
                  <a:close/>
                  <a:moveTo>
                    <a:pt x="68" y="69"/>
                  </a:moveTo>
                  <a:cubicBezTo>
                    <a:pt x="51" y="60"/>
                    <a:pt x="51" y="60"/>
                    <a:pt x="51" y="60"/>
                  </a:cubicBezTo>
                  <a:cubicBezTo>
                    <a:pt x="51" y="59"/>
                    <a:pt x="50" y="59"/>
                    <a:pt x="49" y="60"/>
                  </a:cubicBezTo>
                  <a:cubicBezTo>
                    <a:pt x="32" y="69"/>
                    <a:pt x="32" y="69"/>
                    <a:pt x="32" y="69"/>
                  </a:cubicBezTo>
                  <a:cubicBezTo>
                    <a:pt x="32" y="70"/>
                    <a:pt x="32" y="70"/>
                    <a:pt x="32" y="71"/>
                  </a:cubicBezTo>
                  <a:cubicBezTo>
                    <a:pt x="49" y="80"/>
                    <a:pt x="49" y="80"/>
                    <a:pt x="49" y="80"/>
                  </a:cubicBezTo>
                  <a:cubicBezTo>
                    <a:pt x="50" y="81"/>
                    <a:pt x="51" y="81"/>
                    <a:pt x="51" y="80"/>
                  </a:cubicBezTo>
                  <a:cubicBezTo>
                    <a:pt x="68" y="71"/>
                    <a:pt x="68" y="71"/>
                    <a:pt x="68" y="71"/>
                  </a:cubicBezTo>
                  <a:cubicBezTo>
                    <a:pt x="68" y="70"/>
                    <a:pt x="68" y="70"/>
                    <a:pt x="68" y="69"/>
                  </a:cubicBezTo>
                  <a:close/>
                  <a:moveTo>
                    <a:pt x="89" y="82"/>
                  </a:moveTo>
                  <a:cubicBezTo>
                    <a:pt x="72" y="72"/>
                    <a:pt x="72" y="72"/>
                    <a:pt x="72" y="72"/>
                  </a:cubicBezTo>
                  <a:cubicBezTo>
                    <a:pt x="72" y="72"/>
                    <a:pt x="71" y="72"/>
                    <a:pt x="70" y="72"/>
                  </a:cubicBezTo>
                  <a:cubicBezTo>
                    <a:pt x="54" y="82"/>
                    <a:pt x="54" y="82"/>
                    <a:pt x="54" y="82"/>
                  </a:cubicBezTo>
                  <a:cubicBezTo>
                    <a:pt x="53" y="82"/>
                    <a:pt x="53" y="83"/>
                    <a:pt x="54" y="83"/>
                  </a:cubicBezTo>
                  <a:cubicBezTo>
                    <a:pt x="70" y="93"/>
                    <a:pt x="70" y="93"/>
                    <a:pt x="70" y="93"/>
                  </a:cubicBezTo>
                  <a:cubicBezTo>
                    <a:pt x="71" y="93"/>
                    <a:pt x="72" y="93"/>
                    <a:pt x="72" y="93"/>
                  </a:cubicBezTo>
                  <a:cubicBezTo>
                    <a:pt x="89" y="83"/>
                    <a:pt x="89" y="83"/>
                    <a:pt x="89" y="83"/>
                  </a:cubicBezTo>
                  <a:cubicBezTo>
                    <a:pt x="90" y="83"/>
                    <a:pt x="90" y="82"/>
                    <a:pt x="89" y="82"/>
                  </a:cubicBezTo>
                  <a:close/>
                  <a:moveTo>
                    <a:pt x="110" y="94"/>
                  </a:moveTo>
                  <a:cubicBezTo>
                    <a:pt x="94" y="84"/>
                    <a:pt x="94" y="84"/>
                    <a:pt x="94" y="84"/>
                  </a:cubicBezTo>
                  <a:cubicBezTo>
                    <a:pt x="93" y="84"/>
                    <a:pt x="92" y="84"/>
                    <a:pt x="92" y="84"/>
                  </a:cubicBezTo>
                  <a:cubicBezTo>
                    <a:pt x="75" y="94"/>
                    <a:pt x="75" y="94"/>
                    <a:pt x="75" y="94"/>
                  </a:cubicBezTo>
                  <a:cubicBezTo>
                    <a:pt x="74" y="94"/>
                    <a:pt x="74" y="95"/>
                    <a:pt x="75" y="95"/>
                  </a:cubicBezTo>
                  <a:cubicBezTo>
                    <a:pt x="92" y="105"/>
                    <a:pt x="92" y="105"/>
                    <a:pt x="92" y="105"/>
                  </a:cubicBezTo>
                  <a:cubicBezTo>
                    <a:pt x="92" y="105"/>
                    <a:pt x="93" y="105"/>
                    <a:pt x="94" y="105"/>
                  </a:cubicBezTo>
                  <a:cubicBezTo>
                    <a:pt x="110" y="95"/>
                    <a:pt x="110" y="95"/>
                    <a:pt x="110" y="95"/>
                  </a:cubicBezTo>
                  <a:cubicBezTo>
                    <a:pt x="111" y="95"/>
                    <a:pt x="111" y="94"/>
                    <a:pt x="110" y="94"/>
                  </a:cubicBezTo>
                  <a:close/>
                  <a:moveTo>
                    <a:pt x="132" y="106"/>
                  </a:moveTo>
                  <a:cubicBezTo>
                    <a:pt x="115" y="97"/>
                    <a:pt x="115" y="97"/>
                    <a:pt x="115" y="97"/>
                  </a:cubicBezTo>
                  <a:cubicBezTo>
                    <a:pt x="114" y="96"/>
                    <a:pt x="114" y="96"/>
                    <a:pt x="113" y="97"/>
                  </a:cubicBezTo>
                  <a:cubicBezTo>
                    <a:pt x="96" y="106"/>
                    <a:pt x="96" y="106"/>
                    <a:pt x="96" y="106"/>
                  </a:cubicBezTo>
                  <a:cubicBezTo>
                    <a:pt x="96" y="107"/>
                    <a:pt x="96" y="107"/>
                    <a:pt x="96" y="107"/>
                  </a:cubicBezTo>
                  <a:cubicBezTo>
                    <a:pt x="113" y="117"/>
                    <a:pt x="113" y="117"/>
                    <a:pt x="113" y="117"/>
                  </a:cubicBezTo>
                  <a:cubicBezTo>
                    <a:pt x="114" y="117"/>
                    <a:pt x="114" y="117"/>
                    <a:pt x="115" y="117"/>
                  </a:cubicBezTo>
                  <a:cubicBezTo>
                    <a:pt x="132" y="107"/>
                    <a:pt x="132" y="107"/>
                    <a:pt x="132" y="107"/>
                  </a:cubicBezTo>
                  <a:cubicBezTo>
                    <a:pt x="132" y="107"/>
                    <a:pt x="132" y="107"/>
                    <a:pt x="132" y="106"/>
                  </a:cubicBezTo>
                  <a:close/>
                  <a:moveTo>
                    <a:pt x="153" y="119"/>
                  </a:moveTo>
                  <a:cubicBezTo>
                    <a:pt x="136" y="109"/>
                    <a:pt x="136" y="109"/>
                    <a:pt x="136" y="109"/>
                  </a:cubicBezTo>
                  <a:cubicBezTo>
                    <a:pt x="136" y="109"/>
                    <a:pt x="135" y="109"/>
                    <a:pt x="134" y="109"/>
                  </a:cubicBezTo>
                  <a:cubicBezTo>
                    <a:pt x="117" y="119"/>
                    <a:pt x="117" y="119"/>
                    <a:pt x="117" y="119"/>
                  </a:cubicBezTo>
                  <a:cubicBezTo>
                    <a:pt x="117" y="119"/>
                    <a:pt x="117" y="119"/>
                    <a:pt x="117" y="120"/>
                  </a:cubicBezTo>
                  <a:cubicBezTo>
                    <a:pt x="134" y="129"/>
                    <a:pt x="134" y="129"/>
                    <a:pt x="134" y="129"/>
                  </a:cubicBezTo>
                  <a:cubicBezTo>
                    <a:pt x="135" y="130"/>
                    <a:pt x="136" y="130"/>
                    <a:pt x="136" y="129"/>
                  </a:cubicBezTo>
                  <a:cubicBezTo>
                    <a:pt x="153" y="120"/>
                    <a:pt x="153" y="120"/>
                    <a:pt x="153" y="120"/>
                  </a:cubicBezTo>
                  <a:cubicBezTo>
                    <a:pt x="154" y="119"/>
                    <a:pt x="154" y="119"/>
                    <a:pt x="153" y="119"/>
                  </a:cubicBezTo>
                  <a:close/>
                  <a:moveTo>
                    <a:pt x="174" y="131"/>
                  </a:moveTo>
                  <a:cubicBezTo>
                    <a:pt x="158" y="121"/>
                    <a:pt x="158" y="121"/>
                    <a:pt x="158" y="121"/>
                  </a:cubicBezTo>
                  <a:cubicBezTo>
                    <a:pt x="157" y="121"/>
                    <a:pt x="156" y="121"/>
                    <a:pt x="156" y="121"/>
                  </a:cubicBezTo>
                  <a:cubicBezTo>
                    <a:pt x="139" y="131"/>
                    <a:pt x="139" y="131"/>
                    <a:pt x="139" y="131"/>
                  </a:cubicBezTo>
                  <a:cubicBezTo>
                    <a:pt x="138" y="131"/>
                    <a:pt x="138" y="132"/>
                    <a:pt x="139" y="132"/>
                  </a:cubicBezTo>
                  <a:cubicBezTo>
                    <a:pt x="156" y="142"/>
                    <a:pt x="156" y="142"/>
                    <a:pt x="156" y="142"/>
                  </a:cubicBezTo>
                  <a:cubicBezTo>
                    <a:pt x="156" y="142"/>
                    <a:pt x="157" y="142"/>
                    <a:pt x="158" y="142"/>
                  </a:cubicBezTo>
                  <a:cubicBezTo>
                    <a:pt x="174" y="132"/>
                    <a:pt x="174" y="132"/>
                    <a:pt x="174" y="132"/>
                  </a:cubicBezTo>
                  <a:cubicBezTo>
                    <a:pt x="175" y="132"/>
                    <a:pt x="175" y="131"/>
                    <a:pt x="174" y="131"/>
                  </a:cubicBezTo>
                  <a:close/>
                  <a:moveTo>
                    <a:pt x="196" y="143"/>
                  </a:moveTo>
                  <a:cubicBezTo>
                    <a:pt x="179" y="134"/>
                    <a:pt x="179" y="134"/>
                    <a:pt x="179" y="134"/>
                  </a:cubicBezTo>
                  <a:cubicBezTo>
                    <a:pt x="178" y="133"/>
                    <a:pt x="177" y="133"/>
                    <a:pt x="177" y="134"/>
                  </a:cubicBezTo>
                  <a:cubicBezTo>
                    <a:pt x="160" y="143"/>
                    <a:pt x="160" y="143"/>
                    <a:pt x="160" y="143"/>
                  </a:cubicBezTo>
                  <a:cubicBezTo>
                    <a:pt x="160" y="144"/>
                    <a:pt x="160" y="144"/>
                    <a:pt x="160" y="144"/>
                  </a:cubicBezTo>
                  <a:cubicBezTo>
                    <a:pt x="177" y="154"/>
                    <a:pt x="177" y="154"/>
                    <a:pt x="177" y="154"/>
                  </a:cubicBezTo>
                  <a:cubicBezTo>
                    <a:pt x="177" y="154"/>
                    <a:pt x="178" y="154"/>
                    <a:pt x="179" y="154"/>
                  </a:cubicBezTo>
                  <a:cubicBezTo>
                    <a:pt x="196" y="144"/>
                    <a:pt x="196" y="144"/>
                    <a:pt x="196" y="144"/>
                  </a:cubicBezTo>
                  <a:cubicBezTo>
                    <a:pt x="196" y="144"/>
                    <a:pt x="196" y="144"/>
                    <a:pt x="196" y="143"/>
                  </a:cubicBezTo>
                  <a:close/>
                  <a:moveTo>
                    <a:pt x="217" y="155"/>
                  </a:moveTo>
                  <a:cubicBezTo>
                    <a:pt x="200" y="146"/>
                    <a:pt x="200" y="146"/>
                    <a:pt x="200" y="146"/>
                  </a:cubicBezTo>
                  <a:cubicBezTo>
                    <a:pt x="200" y="145"/>
                    <a:pt x="199" y="145"/>
                    <a:pt x="198" y="146"/>
                  </a:cubicBezTo>
                  <a:cubicBezTo>
                    <a:pt x="181" y="155"/>
                    <a:pt x="181" y="155"/>
                    <a:pt x="181" y="155"/>
                  </a:cubicBezTo>
                  <a:cubicBezTo>
                    <a:pt x="181" y="156"/>
                    <a:pt x="181" y="156"/>
                    <a:pt x="181" y="157"/>
                  </a:cubicBezTo>
                  <a:cubicBezTo>
                    <a:pt x="198" y="166"/>
                    <a:pt x="198" y="166"/>
                    <a:pt x="198" y="166"/>
                  </a:cubicBezTo>
                  <a:cubicBezTo>
                    <a:pt x="199" y="167"/>
                    <a:pt x="200" y="167"/>
                    <a:pt x="200" y="166"/>
                  </a:cubicBezTo>
                  <a:cubicBezTo>
                    <a:pt x="217" y="157"/>
                    <a:pt x="217" y="157"/>
                    <a:pt x="217" y="157"/>
                  </a:cubicBezTo>
                  <a:cubicBezTo>
                    <a:pt x="218" y="156"/>
                    <a:pt x="218" y="156"/>
                    <a:pt x="217" y="155"/>
                  </a:cubicBezTo>
                  <a:close/>
                  <a:moveTo>
                    <a:pt x="238" y="168"/>
                  </a:moveTo>
                  <a:cubicBezTo>
                    <a:pt x="222" y="158"/>
                    <a:pt x="222" y="158"/>
                    <a:pt x="222" y="158"/>
                  </a:cubicBezTo>
                  <a:cubicBezTo>
                    <a:pt x="221" y="158"/>
                    <a:pt x="220" y="158"/>
                    <a:pt x="219" y="158"/>
                  </a:cubicBezTo>
                  <a:cubicBezTo>
                    <a:pt x="203" y="168"/>
                    <a:pt x="203" y="168"/>
                    <a:pt x="203" y="168"/>
                  </a:cubicBezTo>
                  <a:cubicBezTo>
                    <a:pt x="202" y="168"/>
                    <a:pt x="202" y="169"/>
                    <a:pt x="203" y="169"/>
                  </a:cubicBezTo>
                  <a:cubicBezTo>
                    <a:pt x="219" y="179"/>
                    <a:pt x="219" y="179"/>
                    <a:pt x="219" y="179"/>
                  </a:cubicBezTo>
                  <a:cubicBezTo>
                    <a:pt x="220" y="179"/>
                    <a:pt x="221" y="179"/>
                    <a:pt x="222" y="179"/>
                  </a:cubicBezTo>
                  <a:cubicBezTo>
                    <a:pt x="238" y="169"/>
                    <a:pt x="238" y="169"/>
                    <a:pt x="238" y="169"/>
                  </a:cubicBezTo>
                  <a:cubicBezTo>
                    <a:pt x="239" y="169"/>
                    <a:pt x="239" y="168"/>
                    <a:pt x="238" y="168"/>
                  </a:cubicBezTo>
                  <a:close/>
                  <a:moveTo>
                    <a:pt x="260" y="180"/>
                  </a:moveTo>
                  <a:cubicBezTo>
                    <a:pt x="243" y="170"/>
                    <a:pt x="243" y="170"/>
                    <a:pt x="243" y="170"/>
                  </a:cubicBezTo>
                  <a:cubicBezTo>
                    <a:pt x="242" y="170"/>
                    <a:pt x="241" y="170"/>
                    <a:pt x="241" y="170"/>
                  </a:cubicBezTo>
                  <a:cubicBezTo>
                    <a:pt x="224" y="180"/>
                    <a:pt x="224" y="180"/>
                    <a:pt x="224" y="180"/>
                  </a:cubicBezTo>
                  <a:cubicBezTo>
                    <a:pt x="223" y="180"/>
                    <a:pt x="223" y="181"/>
                    <a:pt x="224" y="181"/>
                  </a:cubicBezTo>
                  <a:cubicBezTo>
                    <a:pt x="241" y="191"/>
                    <a:pt x="241" y="191"/>
                    <a:pt x="241" y="191"/>
                  </a:cubicBezTo>
                  <a:cubicBezTo>
                    <a:pt x="241" y="191"/>
                    <a:pt x="242" y="191"/>
                    <a:pt x="243" y="191"/>
                  </a:cubicBezTo>
                  <a:cubicBezTo>
                    <a:pt x="260" y="181"/>
                    <a:pt x="260" y="181"/>
                    <a:pt x="260" y="181"/>
                  </a:cubicBezTo>
                  <a:cubicBezTo>
                    <a:pt x="260" y="181"/>
                    <a:pt x="260" y="180"/>
                    <a:pt x="260" y="180"/>
                  </a:cubicBezTo>
                  <a:close/>
                  <a:moveTo>
                    <a:pt x="281" y="192"/>
                  </a:moveTo>
                  <a:cubicBezTo>
                    <a:pt x="264" y="183"/>
                    <a:pt x="264" y="183"/>
                    <a:pt x="264" y="183"/>
                  </a:cubicBezTo>
                  <a:cubicBezTo>
                    <a:pt x="264" y="182"/>
                    <a:pt x="263" y="182"/>
                    <a:pt x="262" y="183"/>
                  </a:cubicBezTo>
                  <a:cubicBezTo>
                    <a:pt x="245" y="192"/>
                    <a:pt x="245" y="192"/>
                    <a:pt x="245" y="192"/>
                  </a:cubicBezTo>
                  <a:cubicBezTo>
                    <a:pt x="245" y="193"/>
                    <a:pt x="245" y="193"/>
                    <a:pt x="245" y="194"/>
                  </a:cubicBezTo>
                  <a:cubicBezTo>
                    <a:pt x="262" y="203"/>
                    <a:pt x="262" y="203"/>
                    <a:pt x="262" y="203"/>
                  </a:cubicBezTo>
                  <a:cubicBezTo>
                    <a:pt x="263" y="204"/>
                    <a:pt x="264" y="204"/>
                    <a:pt x="264" y="203"/>
                  </a:cubicBezTo>
                  <a:cubicBezTo>
                    <a:pt x="281" y="194"/>
                    <a:pt x="281" y="194"/>
                    <a:pt x="281" y="194"/>
                  </a:cubicBezTo>
                  <a:cubicBezTo>
                    <a:pt x="281" y="193"/>
                    <a:pt x="281" y="193"/>
                    <a:pt x="281" y="192"/>
                  </a:cubicBezTo>
                  <a:close/>
                  <a:moveTo>
                    <a:pt x="302" y="205"/>
                  </a:moveTo>
                  <a:cubicBezTo>
                    <a:pt x="285" y="195"/>
                    <a:pt x="285" y="195"/>
                    <a:pt x="285" y="195"/>
                  </a:cubicBezTo>
                  <a:cubicBezTo>
                    <a:pt x="285" y="195"/>
                    <a:pt x="284" y="195"/>
                    <a:pt x="283" y="195"/>
                  </a:cubicBezTo>
                  <a:cubicBezTo>
                    <a:pt x="267" y="205"/>
                    <a:pt x="267" y="205"/>
                    <a:pt x="267" y="205"/>
                  </a:cubicBezTo>
                  <a:cubicBezTo>
                    <a:pt x="266" y="205"/>
                    <a:pt x="266" y="206"/>
                    <a:pt x="267" y="206"/>
                  </a:cubicBezTo>
                  <a:cubicBezTo>
                    <a:pt x="283" y="216"/>
                    <a:pt x="283" y="216"/>
                    <a:pt x="283" y="216"/>
                  </a:cubicBezTo>
                  <a:cubicBezTo>
                    <a:pt x="284" y="216"/>
                    <a:pt x="285" y="216"/>
                    <a:pt x="285" y="216"/>
                  </a:cubicBezTo>
                  <a:cubicBezTo>
                    <a:pt x="302" y="206"/>
                    <a:pt x="302" y="206"/>
                    <a:pt x="302" y="206"/>
                  </a:cubicBezTo>
                  <a:cubicBezTo>
                    <a:pt x="303" y="206"/>
                    <a:pt x="303" y="205"/>
                    <a:pt x="302" y="205"/>
                  </a:cubicBezTo>
                  <a:close/>
                  <a:moveTo>
                    <a:pt x="99" y="64"/>
                  </a:moveTo>
                  <a:cubicBezTo>
                    <a:pt x="82" y="54"/>
                    <a:pt x="82" y="54"/>
                    <a:pt x="82" y="54"/>
                  </a:cubicBezTo>
                  <a:cubicBezTo>
                    <a:pt x="82" y="54"/>
                    <a:pt x="81" y="54"/>
                    <a:pt x="80" y="54"/>
                  </a:cubicBezTo>
                  <a:cubicBezTo>
                    <a:pt x="64" y="64"/>
                    <a:pt x="64" y="64"/>
                    <a:pt x="64" y="64"/>
                  </a:cubicBezTo>
                  <a:cubicBezTo>
                    <a:pt x="63" y="64"/>
                    <a:pt x="63" y="65"/>
                    <a:pt x="64" y="65"/>
                  </a:cubicBezTo>
                  <a:cubicBezTo>
                    <a:pt x="80" y="75"/>
                    <a:pt x="80" y="75"/>
                    <a:pt x="80" y="75"/>
                  </a:cubicBezTo>
                  <a:cubicBezTo>
                    <a:pt x="81" y="75"/>
                    <a:pt x="82" y="75"/>
                    <a:pt x="82" y="75"/>
                  </a:cubicBezTo>
                  <a:cubicBezTo>
                    <a:pt x="99" y="65"/>
                    <a:pt x="99" y="65"/>
                    <a:pt x="99" y="65"/>
                  </a:cubicBezTo>
                  <a:cubicBezTo>
                    <a:pt x="100" y="65"/>
                    <a:pt x="100" y="64"/>
                    <a:pt x="99" y="64"/>
                  </a:cubicBezTo>
                  <a:close/>
                  <a:moveTo>
                    <a:pt x="120" y="76"/>
                  </a:moveTo>
                  <a:cubicBezTo>
                    <a:pt x="104" y="66"/>
                    <a:pt x="104" y="66"/>
                    <a:pt x="104" y="66"/>
                  </a:cubicBezTo>
                  <a:cubicBezTo>
                    <a:pt x="103" y="66"/>
                    <a:pt x="102" y="66"/>
                    <a:pt x="102" y="66"/>
                  </a:cubicBezTo>
                  <a:cubicBezTo>
                    <a:pt x="85" y="76"/>
                    <a:pt x="85" y="76"/>
                    <a:pt x="85" y="76"/>
                  </a:cubicBezTo>
                  <a:cubicBezTo>
                    <a:pt x="84" y="76"/>
                    <a:pt x="84" y="77"/>
                    <a:pt x="85" y="77"/>
                  </a:cubicBezTo>
                  <a:cubicBezTo>
                    <a:pt x="102" y="87"/>
                    <a:pt x="102" y="87"/>
                    <a:pt x="102" y="87"/>
                  </a:cubicBezTo>
                  <a:cubicBezTo>
                    <a:pt x="102" y="87"/>
                    <a:pt x="103" y="87"/>
                    <a:pt x="104" y="87"/>
                  </a:cubicBezTo>
                  <a:cubicBezTo>
                    <a:pt x="120" y="77"/>
                    <a:pt x="120" y="77"/>
                    <a:pt x="120" y="77"/>
                  </a:cubicBezTo>
                  <a:cubicBezTo>
                    <a:pt x="121" y="77"/>
                    <a:pt x="121" y="76"/>
                    <a:pt x="120" y="76"/>
                  </a:cubicBezTo>
                  <a:close/>
                  <a:moveTo>
                    <a:pt x="142" y="88"/>
                  </a:moveTo>
                  <a:cubicBezTo>
                    <a:pt x="125" y="79"/>
                    <a:pt x="125" y="79"/>
                    <a:pt x="125" y="79"/>
                  </a:cubicBezTo>
                  <a:cubicBezTo>
                    <a:pt x="124" y="78"/>
                    <a:pt x="123" y="78"/>
                    <a:pt x="123" y="79"/>
                  </a:cubicBezTo>
                  <a:cubicBezTo>
                    <a:pt x="106" y="88"/>
                    <a:pt x="106" y="88"/>
                    <a:pt x="106" y="88"/>
                  </a:cubicBezTo>
                  <a:cubicBezTo>
                    <a:pt x="106" y="89"/>
                    <a:pt x="106" y="89"/>
                    <a:pt x="106" y="89"/>
                  </a:cubicBezTo>
                  <a:cubicBezTo>
                    <a:pt x="123" y="99"/>
                    <a:pt x="123" y="99"/>
                    <a:pt x="123" y="99"/>
                  </a:cubicBezTo>
                  <a:cubicBezTo>
                    <a:pt x="123" y="99"/>
                    <a:pt x="124" y="99"/>
                    <a:pt x="125" y="99"/>
                  </a:cubicBezTo>
                  <a:cubicBezTo>
                    <a:pt x="142" y="89"/>
                    <a:pt x="142" y="89"/>
                    <a:pt x="142" y="89"/>
                  </a:cubicBezTo>
                  <a:cubicBezTo>
                    <a:pt x="142" y="89"/>
                    <a:pt x="142" y="89"/>
                    <a:pt x="142" y="88"/>
                  </a:cubicBezTo>
                  <a:close/>
                  <a:moveTo>
                    <a:pt x="163" y="101"/>
                  </a:moveTo>
                  <a:cubicBezTo>
                    <a:pt x="146" y="91"/>
                    <a:pt x="146" y="91"/>
                    <a:pt x="146" y="91"/>
                  </a:cubicBezTo>
                  <a:cubicBezTo>
                    <a:pt x="146" y="91"/>
                    <a:pt x="145" y="91"/>
                    <a:pt x="144" y="91"/>
                  </a:cubicBezTo>
                  <a:cubicBezTo>
                    <a:pt x="127" y="101"/>
                    <a:pt x="127" y="101"/>
                    <a:pt x="127" y="101"/>
                  </a:cubicBezTo>
                  <a:cubicBezTo>
                    <a:pt x="127" y="101"/>
                    <a:pt x="127" y="101"/>
                    <a:pt x="127" y="102"/>
                  </a:cubicBezTo>
                  <a:cubicBezTo>
                    <a:pt x="144" y="111"/>
                    <a:pt x="144" y="111"/>
                    <a:pt x="144" y="111"/>
                  </a:cubicBezTo>
                  <a:cubicBezTo>
                    <a:pt x="145" y="112"/>
                    <a:pt x="146" y="112"/>
                    <a:pt x="146" y="111"/>
                  </a:cubicBezTo>
                  <a:cubicBezTo>
                    <a:pt x="163" y="102"/>
                    <a:pt x="163" y="102"/>
                    <a:pt x="163" y="102"/>
                  </a:cubicBezTo>
                  <a:cubicBezTo>
                    <a:pt x="164" y="101"/>
                    <a:pt x="164" y="101"/>
                    <a:pt x="163" y="101"/>
                  </a:cubicBezTo>
                  <a:close/>
                  <a:moveTo>
                    <a:pt x="184" y="113"/>
                  </a:moveTo>
                  <a:cubicBezTo>
                    <a:pt x="168" y="103"/>
                    <a:pt x="168" y="103"/>
                    <a:pt x="168" y="103"/>
                  </a:cubicBezTo>
                  <a:cubicBezTo>
                    <a:pt x="167" y="103"/>
                    <a:pt x="166" y="103"/>
                    <a:pt x="165" y="103"/>
                  </a:cubicBezTo>
                  <a:cubicBezTo>
                    <a:pt x="149" y="113"/>
                    <a:pt x="149" y="113"/>
                    <a:pt x="149" y="113"/>
                  </a:cubicBezTo>
                  <a:cubicBezTo>
                    <a:pt x="148" y="113"/>
                    <a:pt x="148" y="114"/>
                    <a:pt x="149" y="114"/>
                  </a:cubicBezTo>
                  <a:cubicBezTo>
                    <a:pt x="165" y="124"/>
                    <a:pt x="165" y="124"/>
                    <a:pt x="165" y="124"/>
                  </a:cubicBezTo>
                  <a:cubicBezTo>
                    <a:pt x="166" y="124"/>
                    <a:pt x="167" y="124"/>
                    <a:pt x="168" y="124"/>
                  </a:cubicBezTo>
                  <a:cubicBezTo>
                    <a:pt x="184" y="114"/>
                    <a:pt x="184" y="114"/>
                    <a:pt x="184" y="114"/>
                  </a:cubicBezTo>
                  <a:cubicBezTo>
                    <a:pt x="185" y="114"/>
                    <a:pt x="185" y="113"/>
                    <a:pt x="184" y="113"/>
                  </a:cubicBezTo>
                  <a:close/>
                  <a:moveTo>
                    <a:pt x="206" y="125"/>
                  </a:moveTo>
                  <a:cubicBezTo>
                    <a:pt x="189" y="115"/>
                    <a:pt x="189" y="115"/>
                    <a:pt x="189" y="115"/>
                  </a:cubicBezTo>
                  <a:cubicBezTo>
                    <a:pt x="188" y="115"/>
                    <a:pt x="187" y="115"/>
                    <a:pt x="187" y="115"/>
                  </a:cubicBezTo>
                  <a:cubicBezTo>
                    <a:pt x="170" y="125"/>
                    <a:pt x="170" y="125"/>
                    <a:pt x="170" y="125"/>
                  </a:cubicBezTo>
                  <a:cubicBezTo>
                    <a:pt x="169" y="125"/>
                    <a:pt x="169" y="126"/>
                    <a:pt x="170" y="126"/>
                  </a:cubicBezTo>
                  <a:cubicBezTo>
                    <a:pt x="187" y="136"/>
                    <a:pt x="187" y="136"/>
                    <a:pt x="187" y="136"/>
                  </a:cubicBezTo>
                  <a:cubicBezTo>
                    <a:pt x="187" y="136"/>
                    <a:pt x="188" y="136"/>
                    <a:pt x="189" y="136"/>
                  </a:cubicBezTo>
                  <a:cubicBezTo>
                    <a:pt x="206" y="126"/>
                    <a:pt x="206" y="126"/>
                    <a:pt x="206" y="126"/>
                  </a:cubicBezTo>
                  <a:cubicBezTo>
                    <a:pt x="206" y="126"/>
                    <a:pt x="206" y="125"/>
                    <a:pt x="206" y="125"/>
                  </a:cubicBezTo>
                  <a:close/>
                  <a:moveTo>
                    <a:pt x="227" y="137"/>
                  </a:moveTo>
                  <a:cubicBezTo>
                    <a:pt x="210" y="128"/>
                    <a:pt x="210" y="128"/>
                    <a:pt x="210" y="128"/>
                  </a:cubicBezTo>
                  <a:cubicBezTo>
                    <a:pt x="210" y="127"/>
                    <a:pt x="209" y="127"/>
                    <a:pt x="208" y="128"/>
                  </a:cubicBezTo>
                  <a:cubicBezTo>
                    <a:pt x="191" y="137"/>
                    <a:pt x="191" y="137"/>
                    <a:pt x="191" y="137"/>
                  </a:cubicBezTo>
                  <a:cubicBezTo>
                    <a:pt x="191" y="138"/>
                    <a:pt x="191" y="138"/>
                    <a:pt x="191" y="139"/>
                  </a:cubicBezTo>
                  <a:cubicBezTo>
                    <a:pt x="208" y="148"/>
                    <a:pt x="208" y="148"/>
                    <a:pt x="208" y="148"/>
                  </a:cubicBezTo>
                  <a:cubicBezTo>
                    <a:pt x="209" y="149"/>
                    <a:pt x="210" y="149"/>
                    <a:pt x="210" y="148"/>
                  </a:cubicBezTo>
                  <a:cubicBezTo>
                    <a:pt x="227" y="139"/>
                    <a:pt x="227" y="139"/>
                    <a:pt x="227" y="139"/>
                  </a:cubicBezTo>
                  <a:cubicBezTo>
                    <a:pt x="227" y="138"/>
                    <a:pt x="227" y="138"/>
                    <a:pt x="227" y="137"/>
                  </a:cubicBezTo>
                  <a:close/>
                  <a:moveTo>
                    <a:pt x="248" y="150"/>
                  </a:moveTo>
                  <a:cubicBezTo>
                    <a:pt x="231" y="140"/>
                    <a:pt x="231" y="140"/>
                    <a:pt x="231" y="140"/>
                  </a:cubicBezTo>
                  <a:cubicBezTo>
                    <a:pt x="231" y="140"/>
                    <a:pt x="230" y="140"/>
                    <a:pt x="229" y="140"/>
                  </a:cubicBezTo>
                  <a:cubicBezTo>
                    <a:pt x="213" y="150"/>
                    <a:pt x="213" y="150"/>
                    <a:pt x="213" y="150"/>
                  </a:cubicBezTo>
                  <a:cubicBezTo>
                    <a:pt x="212" y="150"/>
                    <a:pt x="212" y="151"/>
                    <a:pt x="213" y="151"/>
                  </a:cubicBezTo>
                  <a:cubicBezTo>
                    <a:pt x="229" y="161"/>
                    <a:pt x="229" y="161"/>
                    <a:pt x="229" y="161"/>
                  </a:cubicBezTo>
                  <a:cubicBezTo>
                    <a:pt x="230" y="161"/>
                    <a:pt x="231" y="161"/>
                    <a:pt x="231" y="161"/>
                  </a:cubicBezTo>
                  <a:cubicBezTo>
                    <a:pt x="248" y="151"/>
                    <a:pt x="248" y="151"/>
                    <a:pt x="248" y="151"/>
                  </a:cubicBezTo>
                  <a:cubicBezTo>
                    <a:pt x="249" y="151"/>
                    <a:pt x="249" y="150"/>
                    <a:pt x="248" y="150"/>
                  </a:cubicBezTo>
                  <a:close/>
                  <a:moveTo>
                    <a:pt x="270" y="162"/>
                  </a:moveTo>
                  <a:cubicBezTo>
                    <a:pt x="253" y="152"/>
                    <a:pt x="253" y="152"/>
                    <a:pt x="253" y="152"/>
                  </a:cubicBezTo>
                  <a:cubicBezTo>
                    <a:pt x="252" y="152"/>
                    <a:pt x="251" y="152"/>
                    <a:pt x="251" y="152"/>
                  </a:cubicBezTo>
                  <a:cubicBezTo>
                    <a:pt x="234" y="162"/>
                    <a:pt x="234" y="162"/>
                    <a:pt x="234" y="162"/>
                  </a:cubicBezTo>
                  <a:cubicBezTo>
                    <a:pt x="233" y="162"/>
                    <a:pt x="233" y="163"/>
                    <a:pt x="234" y="163"/>
                  </a:cubicBezTo>
                  <a:cubicBezTo>
                    <a:pt x="251" y="173"/>
                    <a:pt x="251" y="173"/>
                    <a:pt x="251" y="173"/>
                  </a:cubicBezTo>
                  <a:cubicBezTo>
                    <a:pt x="251" y="173"/>
                    <a:pt x="252" y="173"/>
                    <a:pt x="253" y="173"/>
                  </a:cubicBezTo>
                  <a:cubicBezTo>
                    <a:pt x="270" y="163"/>
                    <a:pt x="270" y="163"/>
                    <a:pt x="270" y="163"/>
                  </a:cubicBezTo>
                  <a:cubicBezTo>
                    <a:pt x="270" y="163"/>
                    <a:pt x="270" y="162"/>
                    <a:pt x="270" y="162"/>
                  </a:cubicBezTo>
                  <a:close/>
                  <a:moveTo>
                    <a:pt x="291" y="174"/>
                  </a:moveTo>
                  <a:cubicBezTo>
                    <a:pt x="274" y="165"/>
                    <a:pt x="274" y="165"/>
                    <a:pt x="274" y="165"/>
                  </a:cubicBezTo>
                  <a:cubicBezTo>
                    <a:pt x="273" y="164"/>
                    <a:pt x="273" y="164"/>
                    <a:pt x="272" y="165"/>
                  </a:cubicBezTo>
                  <a:cubicBezTo>
                    <a:pt x="255" y="174"/>
                    <a:pt x="255" y="174"/>
                    <a:pt x="255" y="174"/>
                  </a:cubicBezTo>
                  <a:cubicBezTo>
                    <a:pt x="255" y="175"/>
                    <a:pt x="255" y="175"/>
                    <a:pt x="255" y="176"/>
                  </a:cubicBezTo>
                  <a:cubicBezTo>
                    <a:pt x="272" y="185"/>
                    <a:pt x="272" y="185"/>
                    <a:pt x="272" y="185"/>
                  </a:cubicBezTo>
                  <a:cubicBezTo>
                    <a:pt x="273" y="186"/>
                    <a:pt x="273" y="186"/>
                    <a:pt x="274" y="185"/>
                  </a:cubicBezTo>
                  <a:cubicBezTo>
                    <a:pt x="291" y="176"/>
                    <a:pt x="291" y="176"/>
                    <a:pt x="291" y="176"/>
                  </a:cubicBezTo>
                  <a:cubicBezTo>
                    <a:pt x="291" y="175"/>
                    <a:pt x="291" y="175"/>
                    <a:pt x="291" y="174"/>
                  </a:cubicBezTo>
                  <a:close/>
                  <a:moveTo>
                    <a:pt x="312" y="187"/>
                  </a:moveTo>
                  <a:cubicBezTo>
                    <a:pt x="295" y="177"/>
                    <a:pt x="295" y="177"/>
                    <a:pt x="295" y="177"/>
                  </a:cubicBezTo>
                  <a:cubicBezTo>
                    <a:pt x="295" y="177"/>
                    <a:pt x="294" y="177"/>
                    <a:pt x="293" y="177"/>
                  </a:cubicBezTo>
                  <a:cubicBezTo>
                    <a:pt x="277" y="187"/>
                    <a:pt x="277" y="187"/>
                    <a:pt x="277" y="187"/>
                  </a:cubicBezTo>
                  <a:cubicBezTo>
                    <a:pt x="276" y="187"/>
                    <a:pt x="276" y="188"/>
                    <a:pt x="277" y="188"/>
                  </a:cubicBezTo>
                  <a:cubicBezTo>
                    <a:pt x="293" y="198"/>
                    <a:pt x="293" y="198"/>
                    <a:pt x="293" y="198"/>
                  </a:cubicBezTo>
                  <a:cubicBezTo>
                    <a:pt x="294" y="198"/>
                    <a:pt x="295" y="198"/>
                    <a:pt x="295" y="198"/>
                  </a:cubicBezTo>
                  <a:cubicBezTo>
                    <a:pt x="312" y="188"/>
                    <a:pt x="312" y="188"/>
                    <a:pt x="312" y="188"/>
                  </a:cubicBezTo>
                  <a:cubicBezTo>
                    <a:pt x="313" y="188"/>
                    <a:pt x="313" y="187"/>
                    <a:pt x="312" y="187"/>
                  </a:cubicBezTo>
                  <a:close/>
                  <a:moveTo>
                    <a:pt x="333" y="199"/>
                  </a:moveTo>
                  <a:cubicBezTo>
                    <a:pt x="317" y="189"/>
                    <a:pt x="317" y="189"/>
                    <a:pt x="317" y="189"/>
                  </a:cubicBezTo>
                  <a:cubicBezTo>
                    <a:pt x="316" y="189"/>
                    <a:pt x="315" y="189"/>
                    <a:pt x="315" y="189"/>
                  </a:cubicBezTo>
                  <a:cubicBezTo>
                    <a:pt x="298" y="199"/>
                    <a:pt x="298" y="199"/>
                    <a:pt x="298" y="199"/>
                  </a:cubicBezTo>
                  <a:cubicBezTo>
                    <a:pt x="297" y="199"/>
                    <a:pt x="297" y="200"/>
                    <a:pt x="298" y="200"/>
                  </a:cubicBezTo>
                  <a:cubicBezTo>
                    <a:pt x="315" y="210"/>
                    <a:pt x="315" y="210"/>
                    <a:pt x="315" y="210"/>
                  </a:cubicBezTo>
                  <a:cubicBezTo>
                    <a:pt x="315" y="210"/>
                    <a:pt x="316" y="210"/>
                    <a:pt x="317" y="210"/>
                  </a:cubicBezTo>
                  <a:cubicBezTo>
                    <a:pt x="333" y="200"/>
                    <a:pt x="333" y="200"/>
                    <a:pt x="333" y="200"/>
                  </a:cubicBezTo>
                  <a:cubicBezTo>
                    <a:pt x="334" y="200"/>
                    <a:pt x="334" y="199"/>
                    <a:pt x="333" y="199"/>
                  </a:cubicBezTo>
                  <a:close/>
                  <a:moveTo>
                    <a:pt x="125" y="55"/>
                  </a:moveTo>
                  <a:cubicBezTo>
                    <a:pt x="108" y="45"/>
                    <a:pt x="108" y="45"/>
                    <a:pt x="108" y="45"/>
                  </a:cubicBezTo>
                  <a:cubicBezTo>
                    <a:pt x="107" y="45"/>
                    <a:pt x="106" y="45"/>
                    <a:pt x="106" y="45"/>
                  </a:cubicBezTo>
                  <a:cubicBezTo>
                    <a:pt x="89" y="55"/>
                    <a:pt x="89" y="55"/>
                    <a:pt x="89" y="55"/>
                  </a:cubicBezTo>
                  <a:cubicBezTo>
                    <a:pt x="88" y="55"/>
                    <a:pt x="88" y="56"/>
                    <a:pt x="89" y="56"/>
                  </a:cubicBezTo>
                  <a:cubicBezTo>
                    <a:pt x="106" y="66"/>
                    <a:pt x="106" y="66"/>
                    <a:pt x="106" y="66"/>
                  </a:cubicBezTo>
                  <a:cubicBezTo>
                    <a:pt x="106" y="66"/>
                    <a:pt x="107" y="66"/>
                    <a:pt x="108" y="66"/>
                  </a:cubicBezTo>
                  <a:cubicBezTo>
                    <a:pt x="125" y="56"/>
                    <a:pt x="125" y="56"/>
                    <a:pt x="125" y="56"/>
                  </a:cubicBezTo>
                  <a:cubicBezTo>
                    <a:pt x="125" y="56"/>
                    <a:pt x="125" y="55"/>
                    <a:pt x="125" y="55"/>
                  </a:cubicBezTo>
                  <a:close/>
                  <a:moveTo>
                    <a:pt x="146" y="67"/>
                  </a:moveTo>
                  <a:cubicBezTo>
                    <a:pt x="129" y="57"/>
                    <a:pt x="129" y="57"/>
                    <a:pt x="129" y="57"/>
                  </a:cubicBezTo>
                  <a:cubicBezTo>
                    <a:pt x="129" y="57"/>
                    <a:pt x="128" y="57"/>
                    <a:pt x="127" y="57"/>
                  </a:cubicBezTo>
                  <a:cubicBezTo>
                    <a:pt x="110" y="67"/>
                    <a:pt x="110" y="67"/>
                    <a:pt x="110" y="67"/>
                  </a:cubicBezTo>
                  <a:cubicBezTo>
                    <a:pt x="110" y="67"/>
                    <a:pt x="110" y="68"/>
                    <a:pt x="110" y="68"/>
                  </a:cubicBezTo>
                  <a:cubicBezTo>
                    <a:pt x="127" y="78"/>
                    <a:pt x="127" y="78"/>
                    <a:pt x="127" y="78"/>
                  </a:cubicBezTo>
                  <a:cubicBezTo>
                    <a:pt x="128" y="78"/>
                    <a:pt x="129" y="78"/>
                    <a:pt x="129" y="78"/>
                  </a:cubicBezTo>
                  <a:cubicBezTo>
                    <a:pt x="146" y="68"/>
                    <a:pt x="146" y="68"/>
                    <a:pt x="146" y="68"/>
                  </a:cubicBezTo>
                  <a:cubicBezTo>
                    <a:pt x="147" y="68"/>
                    <a:pt x="147" y="67"/>
                    <a:pt x="146" y="67"/>
                  </a:cubicBezTo>
                  <a:close/>
                  <a:moveTo>
                    <a:pt x="167" y="79"/>
                  </a:moveTo>
                  <a:cubicBezTo>
                    <a:pt x="151" y="70"/>
                    <a:pt x="151" y="70"/>
                    <a:pt x="151" y="70"/>
                  </a:cubicBezTo>
                  <a:cubicBezTo>
                    <a:pt x="150" y="69"/>
                    <a:pt x="149" y="69"/>
                    <a:pt x="148" y="70"/>
                  </a:cubicBezTo>
                  <a:cubicBezTo>
                    <a:pt x="132" y="79"/>
                    <a:pt x="132" y="79"/>
                    <a:pt x="132" y="79"/>
                  </a:cubicBezTo>
                  <a:cubicBezTo>
                    <a:pt x="131" y="80"/>
                    <a:pt x="131" y="80"/>
                    <a:pt x="132" y="81"/>
                  </a:cubicBezTo>
                  <a:cubicBezTo>
                    <a:pt x="148" y="90"/>
                    <a:pt x="148" y="90"/>
                    <a:pt x="148" y="90"/>
                  </a:cubicBezTo>
                  <a:cubicBezTo>
                    <a:pt x="149" y="91"/>
                    <a:pt x="150" y="91"/>
                    <a:pt x="151" y="90"/>
                  </a:cubicBezTo>
                  <a:cubicBezTo>
                    <a:pt x="167" y="81"/>
                    <a:pt x="167" y="81"/>
                    <a:pt x="167" y="81"/>
                  </a:cubicBezTo>
                  <a:cubicBezTo>
                    <a:pt x="168" y="80"/>
                    <a:pt x="168" y="80"/>
                    <a:pt x="167" y="79"/>
                  </a:cubicBezTo>
                  <a:close/>
                  <a:moveTo>
                    <a:pt x="189" y="92"/>
                  </a:moveTo>
                  <a:cubicBezTo>
                    <a:pt x="172" y="82"/>
                    <a:pt x="172" y="82"/>
                    <a:pt x="172" y="82"/>
                  </a:cubicBezTo>
                  <a:cubicBezTo>
                    <a:pt x="171" y="82"/>
                    <a:pt x="170" y="82"/>
                    <a:pt x="170" y="82"/>
                  </a:cubicBezTo>
                  <a:cubicBezTo>
                    <a:pt x="153" y="92"/>
                    <a:pt x="153" y="92"/>
                    <a:pt x="153" y="92"/>
                  </a:cubicBezTo>
                  <a:cubicBezTo>
                    <a:pt x="152" y="92"/>
                    <a:pt x="152" y="93"/>
                    <a:pt x="153" y="93"/>
                  </a:cubicBezTo>
                  <a:cubicBezTo>
                    <a:pt x="170" y="103"/>
                    <a:pt x="170" y="103"/>
                    <a:pt x="170" y="103"/>
                  </a:cubicBezTo>
                  <a:cubicBezTo>
                    <a:pt x="170" y="103"/>
                    <a:pt x="171" y="103"/>
                    <a:pt x="172" y="103"/>
                  </a:cubicBezTo>
                  <a:cubicBezTo>
                    <a:pt x="189" y="93"/>
                    <a:pt x="189" y="93"/>
                    <a:pt x="189" y="93"/>
                  </a:cubicBezTo>
                  <a:cubicBezTo>
                    <a:pt x="189" y="93"/>
                    <a:pt x="189" y="92"/>
                    <a:pt x="189" y="92"/>
                  </a:cubicBezTo>
                  <a:close/>
                  <a:moveTo>
                    <a:pt x="210" y="104"/>
                  </a:moveTo>
                  <a:cubicBezTo>
                    <a:pt x="193" y="94"/>
                    <a:pt x="193" y="94"/>
                    <a:pt x="193" y="94"/>
                  </a:cubicBezTo>
                  <a:cubicBezTo>
                    <a:pt x="193" y="94"/>
                    <a:pt x="192" y="94"/>
                    <a:pt x="191" y="94"/>
                  </a:cubicBezTo>
                  <a:cubicBezTo>
                    <a:pt x="174" y="104"/>
                    <a:pt x="174" y="104"/>
                    <a:pt x="174" y="104"/>
                  </a:cubicBezTo>
                  <a:cubicBezTo>
                    <a:pt x="174" y="104"/>
                    <a:pt x="174" y="105"/>
                    <a:pt x="174" y="105"/>
                  </a:cubicBezTo>
                  <a:cubicBezTo>
                    <a:pt x="191" y="115"/>
                    <a:pt x="191" y="115"/>
                    <a:pt x="191" y="115"/>
                  </a:cubicBezTo>
                  <a:cubicBezTo>
                    <a:pt x="192" y="115"/>
                    <a:pt x="193" y="115"/>
                    <a:pt x="193" y="115"/>
                  </a:cubicBezTo>
                  <a:cubicBezTo>
                    <a:pt x="210" y="105"/>
                    <a:pt x="210" y="105"/>
                    <a:pt x="210" y="105"/>
                  </a:cubicBezTo>
                  <a:cubicBezTo>
                    <a:pt x="210" y="105"/>
                    <a:pt x="210" y="104"/>
                    <a:pt x="210" y="104"/>
                  </a:cubicBezTo>
                  <a:close/>
                  <a:moveTo>
                    <a:pt x="231" y="116"/>
                  </a:moveTo>
                  <a:cubicBezTo>
                    <a:pt x="214" y="107"/>
                    <a:pt x="214" y="107"/>
                    <a:pt x="214" y="107"/>
                  </a:cubicBezTo>
                  <a:cubicBezTo>
                    <a:pt x="214" y="106"/>
                    <a:pt x="213" y="106"/>
                    <a:pt x="212" y="107"/>
                  </a:cubicBezTo>
                  <a:cubicBezTo>
                    <a:pt x="196" y="116"/>
                    <a:pt x="196" y="116"/>
                    <a:pt x="196" y="116"/>
                  </a:cubicBezTo>
                  <a:cubicBezTo>
                    <a:pt x="195" y="117"/>
                    <a:pt x="195" y="117"/>
                    <a:pt x="196" y="117"/>
                  </a:cubicBezTo>
                  <a:cubicBezTo>
                    <a:pt x="212" y="127"/>
                    <a:pt x="212" y="127"/>
                    <a:pt x="212" y="127"/>
                  </a:cubicBezTo>
                  <a:cubicBezTo>
                    <a:pt x="213" y="127"/>
                    <a:pt x="214" y="127"/>
                    <a:pt x="214" y="127"/>
                  </a:cubicBezTo>
                  <a:cubicBezTo>
                    <a:pt x="231" y="117"/>
                    <a:pt x="231" y="117"/>
                    <a:pt x="231" y="117"/>
                  </a:cubicBezTo>
                  <a:cubicBezTo>
                    <a:pt x="232" y="117"/>
                    <a:pt x="232" y="117"/>
                    <a:pt x="231" y="116"/>
                  </a:cubicBezTo>
                  <a:close/>
                  <a:moveTo>
                    <a:pt x="252" y="129"/>
                  </a:moveTo>
                  <a:cubicBezTo>
                    <a:pt x="236" y="119"/>
                    <a:pt x="236" y="119"/>
                    <a:pt x="236" y="119"/>
                  </a:cubicBezTo>
                  <a:cubicBezTo>
                    <a:pt x="235" y="119"/>
                    <a:pt x="234" y="119"/>
                    <a:pt x="234" y="119"/>
                  </a:cubicBezTo>
                  <a:cubicBezTo>
                    <a:pt x="217" y="129"/>
                    <a:pt x="217" y="129"/>
                    <a:pt x="217" y="129"/>
                  </a:cubicBezTo>
                  <a:cubicBezTo>
                    <a:pt x="216" y="129"/>
                    <a:pt x="216" y="129"/>
                    <a:pt x="217" y="130"/>
                  </a:cubicBezTo>
                  <a:cubicBezTo>
                    <a:pt x="234" y="139"/>
                    <a:pt x="234" y="139"/>
                    <a:pt x="234" y="139"/>
                  </a:cubicBezTo>
                  <a:cubicBezTo>
                    <a:pt x="234" y="140"/>
                    <a:pt x="235" y="140"/>
                    <a:pt x="236" y="139"/>
                  </a:cubicBezTo>
                  <a:cubicBezTo>
                    <a:pt x="252" y="130"/>
                    <a:pt x="252" y="130"/>
                    <a:pt x="252" y="130"/>
                  </a:cubicBezTo>
                  <a:cubicBezTo>
                    <a:pt x="253" y="129"/>
                    <a:pt x="253" y="129"/>
                    <a:pt x="252" y="129"/>
                  </a:cubicBezTo>
                  <a:close/>
                  <a:moveTo>
                    <a:pt x="274" y="141"/>
                  </a:moveTo>
                  <a:cubicBezTo>
                    <a:pt x="257" y="131"/>
                    <a:pt x="257" y="131"/>
                    <a:pt x="257" y="131"/>
                  </a:cubicBezTo>
                  <a:cubicBezTo>
                    <a:pt x="256" y="131"/>
                    <a:pt x="256" y="131"/>
                    <a:pt x="255" y="131"/>
                  </a:cubicBezTo>
                  <a:cubicBezTo>
                    <a:pt x="238" y="141"/>
                    <a:pt x="238" y="141"/>
                    <a:pt x="238" y="141"/>
                  </a:cubicBezTo>
                  <a:cubicBezTo>
                    <a:pt x="238" y="141"/>
                    <a:pt x="238" y="142"/>
                    <a:pt x="238" y="142"/>
                  </a:cubicBezTo>
                  <a:cubicBezTo>
                    <a:pt x="255" y="152"/>
                    <a:pt x="255" y="152"/>
                    <a:pt x="255" y="152"/>
                  </a:cubicBezTo>
                  <a:cubicBezTo>
                    <a:pt x="256" y="152"/>
                    <a:pt x="256" y="152"/>
                    <a:pt x="257" y="152"/>
                  </a:cubicBezTo>
                  <a:cubicBezTo>
                    <a:pt x="274" y="142"/>
                    <a:pt x="274" y="142"/>
                    <a:pt x="274" y="142"/>
                  </a:cubicBezTo>
                  <a:cubicBezTo>
                    <a:pt x="274" y="142"/>
                    <a:pt x="274" y="141"/>
                    <a:pt x="274" y="141"/>
                  </a:cubicBezTo>
                  <a:close/>
                  <a:moveTo>
                    <a:pt x="295" y="153"/>
                  </a:moveTo>
                  <a:cubicBezTo>
                    <a:pt x="278" y="143"/>
                    <a:pt x="278" y="143"/>
                    <a:pt x="278" y="143"/>
                  </a:cubicBezTo>
                  <a:cubicBezTo>
                    <a:pt x="278" y="143"/>
                    <a:pt x="277" y="143"/>
                    <a:pt x="276" y="143"/>
                  </a:cubicBezTo>
                  <a:cubicBezTo>
                    <a:pt x="259" y="153"/>
                    <a:pt x="259" y="153"/>
                    <a:pt x="259" y="153"/>
                  </a:cubicBezTo>
                  <a:cubicBezTo>
                    <a:pt x="259" y="153"/>
                    <a:pt x="259" y="154"/>
                    <a:pt x="259" y="154"/>
                  </a:cubicBezTo>
                  <a:cubicBezTo>
                    <a:pt x="276" y="164"/>
                    <a:pt x="276" y="164"/>
                    <a:pt x="276" y="164"/>
                  </a:cubicBezTo>
                  <a:cubicBezTo>
                    <a:pt x="277" y="164"/>
                    <a:pt x="278" y="164"/>
                    <a:pt x="278" y="164"/>
                  </a:cubicBezTo>
                  <a:cubicBezTo>
                    <a:pt x="295" y="154"/>
                    <a:pt x="295" y="154"/>
                    <a:pt x="295" y="154"/>
                  </a:cubicBezTo>
                  <a:cubicBezTo>
                    <a:pt x="296" y="154"/>
                    <a:pt x="296" y="153"/>
                    <a:pt x="295" y="153"/>
                  </a:cubicBezTo>
                  <a:close/>
                  <a:moveTo>
                    <a:pt x="316" y="165"/>
                  </a:moveTo>
                  <a:cubicBezTo>
                    <a:pt x="300" y="156"/>
                    <a:pt x="300" y="156"/>
                    <a:pt x="300" y="156"/>
                  </a:cubicBezTo>
                  <a:cubicBezTo>
                    <a:pt x="299" y="155"/>
                    <a:pt x="298" y="155"/>
                    <a:pt x="298" y="156"/>
                  </a:cubicBezTo>
                  <a:cubicBezTo>
                    <a:pt x="281" y="165"/>
                    <a:pt x="281" y="165"/>
                    <a:pt x="281" y="165"/>
                  </a:cubicBezTo>
                  <a:cubicBezTo>
                    <a:pt x="280" y="166"/>
                    <a:pt x="280" y="166"/>
                    <a:pt x="281" y="167"/>
                  </a:cubicBezTo>
                  <a:cubicBezTo>
                    <a:pt x="298" y="176"/>
                    <a:pt x="298" y="176"/>
                    <a:pt x="298" y="176"/>
                  </a:cubicBezTo>
                  <a:cubicBezTo>
                    <a:pt x="298" y="177"/>
                    <a:pt x="299" y="177"/>
                    <a:pt x="300" y="176"/>
                  </a:cubicBezTo>
                  <a:cubicBezTo>
                    <a:pt x="316" y="167"/>
                    <a:pt x="316" y="167"/>
                    <a:pt x="316" y="167"/>
                  </a:cubicBezTo>
                  <a:cubicBezTo>
                    <a:pt x="317" y="166"/>
                    <a:pt x="317" y="166"/>
                    <a:pt x="316" y="165"/>
                  </a:cubicBezTo>
                  <a:close/>
                  <a:moveTo>
                    <a:pt x="338" y="178"/>
                  </a:moveTo>
                  <a:cubicBezTo>
                    <a:pt x="321" y="168"/>
                    <a:pt x="321" y="168"/>
                    <a:pt x="321" y="168"/>
                  </a:cubicBezTo>
                  <a:cubicBezTo>
                    <a:pt x="320" y="168"/>
                    <a:pt x="319" y="168"/>
                    <a:pt x="319" y="168"/>
                  </a:cubicBezTo>
                  <a:cubicBezTo>
                    <a:pt x="302" y="178"/>
                    <a:pt x="302" y="178"/>
                    <a:pt x="302" y="178"/>
                  </a:cubicBezTo>
                  <a:cubicBezTo>
                    <a:pt x="302" y="178"/>
                    <a:pt x="302" y="179"/>
                    <a:pt x="302" y="179"/>
                  </a:cubicBezTo>
                  <a:cubicBezTo>
                    <a:pt x="319" y="189"/>
                    <a:pt x="319" y="189"/>
                    <a:pt x="319" y="189"/>
                  </a:cubicBezTo>
                  <a:cubicBezTo>
                    <a:pt x="319" y="189"/>
                    <a:pt x="320" y="189"/>
                    <a:pt x="321" y="189"/>
                  </a:cubicBezTo>
                  <a:cubicBezTo>
                    <a:pt x="338" y="179"/>
                    <a:pt x="338" y="179"/>
                    <a:pt x="338" y="179"/>
                  </a:cubicBezTo>
                  <a:cubicBezTo>
                    <a:pt x="338" y="179"/>
                    <a:pt x="338" y="178"/>
                    <a:pt x="338" y="178"/>
                  </a:cubicBezTo>
                  <a:close/>
                  <a:moveTo>
                    <a:pt x="156" y="49"/>
                  </a:moveTo>
                  <a:cubicBezTo>
                    <a:pt x="139" y="39"/>
                    <a:pt x="139" y="39"/>
                    <a:pt x="139" y="39"/>
                  </a:cubicBezTo>
                  <a:cubicBezTo>
                    <a:pt x="138" y="39"/>
                    <a:pt x="137" y="39"/>
                    <a:pt x="137" y="39"/>
                  </a:cubicBezTo>
                  <a:cubicBezTo>
                    <a:pt x="120" y="49"/>
                    <a:pt x="120" y="49"/>
                    <a:pt x="120" y="49"/>
                  </a:cubicBezTo>
                  <a:cubicBezTo>
                    <a:pt x="120" y="49"/>
                    <a:pt x="120" y="50"/>
                    <a:pt x="120" y="50"/>
                  </a:cubicBezTo>
                  <a:cubicBezTo>
                    <a:pt x="137" y="60"/>
                    <a:pt x="137" y="60"/>
                    <a:pt x="137" y="60"/>
                  </a:cubicBezTo>
                  <a:cubicBezTo>
                    <a:pt x="137" y="60"/>
                    <a:pt x="138" y="60"/>
                    <a:pt x="139" y="60"/>
                  </a:cubicBezTo>
                  <a:cubicBezTo>
                    <a:pt x="156" y="50"/>
                    <a:pt x="156" y="50"/>
                    <a:pt x="156" y="50"/>
                  </a:cubicBezTo>
                  <a:cubicBezTo>
                    <a:pt x="156" y="50"/>
                    <a:pt x="156" y="49"/>
                    <a:pt x="156" y="49"/>
                  </a:cubicBezTo>
                  <a:close/>
                  <a:moveTo>
                    <a:pt x="129" y="10"/>
                  </a:moveTo>
                  <a:cubicBezTo>
                    <a:pt x="112" y="0"/>
                    <a:pt x="112" y="0"/>
                    <a:pt x="112" y="0"/>
                  </a:cubicBezTo>
                  <a:cubicBezTo>
                    <a:pt x="112" y="0"/>
                    <a:pt x="111" y="0"/>
                    <a:pt x="110" y="0"/>
                  </a:cubicBezTo>
                  <a:cubicBezTo>
                    <a:pt x="93" y="10"/>
                    <a:pt x="93" y="10"/>
                    <a:pt x="93" y="10"/>
                  </a:cubicBezTo>
                  <a:cubicBezTo>
                    <a:pt x="93" y="10"/>
                    <a:pt x="93" y="10"/>
                    <a:pt x="93" y="11"/>
                  </a:cubicBezTo>
                  <a:cubicBezTo>
                    <a:pt x="110" y="20"/>
                    <a:pt x="110" y="20"/>
                    <a:pt x="110" y="20"/>
                  </a:cubicBezTo>
                  <a:cubicBezTo>
                    <a:pt x="111" y="21"/>
                    <a:pt x="112" y="21"/>
                    <a:pt x="112" y="20"/>
                  </a:cubicBezTo>
                  <a:cubicBezTo>
                    <a:pt x="129" y="11"/>
                    <a:pt x="129" y="11"/>
                    <a:pt x="129" y="11"/>
                  </a:cubicBezTo>
                  <a:cubicBezTo>
                    <a:pt x="130" y="10"/>
                    <a:pt x="130" y="10"/>
                    <a:pt x="129" y="10"/>
                  </a:cubicBezTo>
                  <a:close/>
                  <a:moveTo>
                    <a:pt x="150" y="22"/>
                  </a:moveTo>
                  <a:cubicBezTo>
                    <a:pt x="134" y="12"/>
                    <a:pt x="134" y="12"/>
                    <a:pt x="134" y="12"/>
                  </a:cubicBezTo>
                  <a:cubicBezTo>
                    <a:pt x="133" y="12"/>
                    <a:pt x="132" y="12"/>
                    <a:pt x="131" y="12"/>
                  </a:cubicBezTo>
                  <a:cubicBezTo>
                    <a:pt x="115" y="22"/>
                    <a:pt x="115" y="22"/>
                    <a:pt x="115" y="22"/>
                  </a:cubicBezTo>
                  <a:cubicBezTo>
                    <a:pt x="114" y="22"/>
                    <a:pt x="114" y="23"/>
                    <a:pt x="115" y="23"/>
                  </a:cubicBezTo>
                  <a:cubicBezTo>
                    <a:pt x="131" y="33"/>
                    <a:pt x="131" y="33"/>
                    <a:pt x="131" y="33"/>
                  </a:cubicBezTo>
                  <a:cubicBezTo>
                    <a:pt x="132" y="33"/>
                    <a:pt x="133" y="33"/>
                    <a:pt x="134" y="33"/>
                  </a:cubicBezTo>
                  <a:cubicBezTo>
                    <a:pt x="150" y="23"/>
                    <a:pt x="150" y="23"/>
                    <a:pt x="150" y="23"/>
                  </a:cubicBezTo>
                  <a:cubicBezTo>
                    <a:pt x="151" y="23"/>
                    <a:pt x="151" y="22"/>
                    <a:pt x="150" y="22"/>
                  </a:cubicBezTo>
                  <a:close/>
                  <a:moveTo>
                    <a:pt x="172" y="34"/>
                  </a:moveTo>
                  <a:cubicBezTo>
                    <a:pt x="155" y="24"/>
                    <a:pt x="155" y="24"/>
                    <a:pt x="155" y="24"/>
                  </a:cubicBezTo>
                  <a:cubicBezTo>
                    <a:pt x="154" y="24"/>
                    <a:pt x="153" y="24"/>
                    <a:pt x="153" y="24"/>
                  </a:cubicBezTo>
                  <a:cubicBezTo>
                    <a:pt x="136" y="34"/>
                    <a:pt x="136" y="34"/>
                    <a:pt x="136" y="34"/>
                  </a:cubicBezTo>
                  <a:cubicBezTo>
                    <a:pt x="135" y="34"/>
                    <a:pt x="135" y="35"/>
                    <a:pt x="136" y="35"/>
                  </a:cubicBezTo>
                  <a:cubicBezTo>
                    <a:pt x="153" y="45"/>
                    <a:pt x="153" y="45"/>
                    <a:pt x="153" y="45"/>
                  </a:cubicBezTo>
                  <a:cubicBezTo>
                    <a:pt x="153" y="45"/>
                    <a:pt x="154" y="45"/>
                    <a:pt x="155" y="45"/>
                  </a:cubicBezTo>
                  <a:cubicBezTo>
                    <a:pt x="172" y="35"/>
                    <a:pt x="172" y="35"/>
                    <a:pt x="172" y="35"/>
                  </a:cubicBezTo>
                  <a:cubicBezTo>
                    <a:pt x="172" y="35"/>
                    <a:pt x="172" y="34"/>
                    <a:pt x="172" y="34"/>
                  </a:cubicBezTo>
                  <a:close/>
                  <a:moveTo>
                    <a:pt x="199" y="50"/>
                  </a:moveTo>
                  <a:cubicBezTo>
                    <a:pt x="176" y="37"/>
                    <a:pt x="176" y="37"/>
                    <a:pt x="176" y="37"/>
                  </a:cubicBezTo>
                  <a:cubicBezTo>
                    <a:pt x="176" y="36"/>
                    <a:pt x="175" y="36"/>
                    <a:pt x="174" y="37"/>
                  </a:cubicBezTo>
                  <a:cubicBezTo>
                    <a:pt x="157" y="46"/>
                    <a:pt x="157" y="46"/>
                    <a:pt x="157" y="46"/>
                  </a:cubicBezTo>
                  <a:cubicBezTo>
                    <a:pt x="157" y="47"/>
                    <a:pt x="157" y="47"/>
                    <a:pt x="157" y="48"/>
                  </a:cubicBezTo>
                  <a:cubicBezTo>
                    <a:pt x="180" y="61"/>
                    <a:pt x="180" y="61"/>
                    <a:pt x="180" y="61"/>
                  </a:cubicBezTo>
                  <a:cubicBezTo>
                    <a:pt x="180" y="61"/>
                    <a:pt x="181" y="61"/>
                    <a:pt x="182" y="61"/>
                  </a:cubicBezTo>
                  <a:cubicBezTo>
                    <a:pt x="199" y="51"/>
                    <a:pt x="199" y="51"/>
                    <a:pt x="199" y="51"/>
                  </a:cubicBezTo>
                  <a:cubicBezTo>
                    <a:pt x="199" y="51"/>
                    <a:pt x="199" y="50"/>
                    <a:pt x="199" y="50"/>
                  </a:cubicBezTo>
                  <a:close/>
                  <a:moveTo>
                    <a:pt x="304" y="111"/>
                  </a:moveTo>
                  <a:cubicBezTo>
                    <a:pt x="202" y="52"/>
                    <a:pt x="202" y="52"/>
                    <a:pt x="202" y="52"/>
                  </a:cubicBezTo>
                  <a:cubicBezTo>
                    <a:pt x="202" y="52"/>
                    <a:pt x="201" y="52"/>
                    <a:pt x="200" y="52"/>
                  </a:cubicBezTo>
                  <a:cubicBezTo>
                    <a:pt x="184" y="62"/>
                    <a:pt x="184" y="62"/>
                    <a:pt x="184" y="62"/>
                  </a:cubicBezTo>
                  <a:cubicBezTo>
                    <a:pt x="183" y="62"/>
                    <a:pt x="183" y="62"/>
                    <a:pt x="184" y="63"/>
                  </a:cubicBezTo>
                  <a:cubicBezTo>
                    <a:pt x="286" y="122"/>
                    <a:pt x="286" y="122"/>
                    <a:pt x="286" y="122"/>
                  </a:cubicBezTo>
                  <a:cubicBezTo>
                    <a:pt x="286" y="122"/>
                    <a:pt x="287" y="122"/>
                    <a:pt x="288" y="122"/>
                  </a:cubicBezTo>
                  <a:cubicBezTo>
                    <a:pt x="304" y="112"/>
                    <a:pt x="304" y="112"/>
                    <a:pt x="304" y="112"/>
                  </a:cubicBezTo>
                  <a:cubicBezTo>
                    <a:pt x="305" y="112"/>
                    <a:pt x="305" y="111"/>
                    <a:pt x="304" y="111"/>
                  </a:cubicBezTo>
                  <a:close/>
                  <a:moveTo>
                    <a:pt x="177" y="61"/>
                  </a:moveTo>
                  <a:cubicBezTo>
                    <a:pt x="160" y="52"/>
                    <a:pt x="160" y="52"/>
                    <a:pt x="160" y="52"/>
                  </a:cubicBezTo>
                  <a:cubicBezTo>
                    <a:pt x="160" y="51"/>
                    <a:pt x="159" y="51"/>
                    <a:pt x="158" y="52"/>
                  </a:cubicBezTo>
                  <a:cubicBezTo>
                    <a:pt x="141" y="61"/>
                    <a:pt x="141" y="61"/>
                    <a:pt x="141" y="61"/>
                  </a:cubicBezTo>
                  <a:cubicBezTo>
                    <a:pt x="141" y="62"/>
                    <a:pt x="141" y="62"/>
                    <a:pt x="141" y="63"/>
                  </a:cubicBezTo>
                  <a:cubicBezTo>
                    <a:pt x="158" y="72"/>
                    <a:pt x="158" y="72"/>
                    <a:pt x="158" y="72"/>
                  </a:cubicBezTo>
                  <a:cubicBezTo>
                    <a:pt x="159" y="73"/>
                    <a:pt x="160" y="73"/>
                    <a:pt x="160" y="72"/>
                  </a:cubicBezTo>
                  <a:cubicBezTo>
                    <a:pt x="177" y="63"/>
                    <a:pt x="177" y="63"/>
                    <a:pt x="177" y="63"/>
                  </a:cubicBezTo>
                  <a:cubicBezTo>
                    <a:pt x="178" y="62"/>
                    <a:pt x="178" y="62"/>
                    <a:pt x="177" y="61"/>
                  </a:cubicBezTo>
                  <a:close/>
                  <a:moveTo>
                    <a:pt x="198" y="74"/>
                  </a:moveTo>
                  <a:cubicBezTo>
                    <a:pt x="182" y="64"/>
                    <a:pt x="182" y="64"/>
                    <a:pt x="182" y="64"/>
                  </a:cubicBezTo>
                  <a:cubicBezTo>
                    <a:pt x="181" y="64"/>
                    <a:pt x="180" y="64"/>
                    <a:pt x="179" y="64"/>
                  </a:cubicBezTo>
                  <a:cubicBezTo>
                    <a:pt x="163" y="74"/>
                    <a:pt x="163" y="74"/>
                    <a:pt x="163" y="74"/>
                  </a:cubicBezTo>
                  <a:cubicBezTo>
                    <a:pt x="162" y="74"/>
                    <a:pt x="162" y="75"/>
                    <a:pt x="163" y="75"/>
                  </a:cubicBezTo>
                  <a:cubicBezTo>
                    <a:pt x="179" y="85"/>
                    <a:pt x="179" y="85"/>
                    <a:pt x="179" y="85"/>
                  </a:cubicBezTo>
                  <a:cubicBezTo>
                    <a:pt x="180" y="85"/>
                    <a:pt x="181" y="85"/>
                    <a:pt x="182" y="85"/>
                  </a:cubicBezTo>
                  <a:cubicBezTo>
                    <a:pt x="198" y="75"/>
                    <a:pt x="198" y="75"/>
                    <a:pt x="198" y="75"/>
                  </a:cubicBezTo>
                  <a:cubicBezTo>
                    <a:pt x="199" y="75"/>
                    <a:pt x="199" y="74"/>
                    <a:pt x="198" y="74"/>
                  </a:cubicBezTo>
                  <a:close/>
                  <a:moveTo>
                    <a:pt x="220" y="86"/>
                  </a:moveTo>
                  <a:cubicBezTo>
                    <a:pt x="203" y="76"/>
                    <a:pt x="203" y="76"/>
                    <a:pt x="203" y="76"/>
                  </a:cubicBezTo>
                  <a:cubicBezTo>
                    <a:pt x="202" y="76"/>
                    <a:pt x="201" y="76"/>
                    <a:pt x="201" y="76"/>
                  </a:cubicBezTo>
                  <a:cubicBezTo>
                    <a:pt x="184" y="86"/>
                    <a:pt x="184" y="86"/>
                    <a:pt x="184" y="86"/>
                  </a:cubicBezTo>
                  <a:cubicBezTo>
                    <a:pt x="183" y="86"/>
                    <a:pt x="183" y="87"/>
                    <a:pt x="184" y="87"/>
                  </a:cubicBezTo>
                  <a:cubicBezTo>
                    <a:pt x="201" y="97"/>
                    <a:pt x="201" y="97"/>
                    <a:pt x="201" y="97"/>
                  </a:cubicBezTo>
                  <a:cubicBezTo>
                    <a:pt x="201" y="97"/>
                    <a:pt x="202" y="97"/>
                    <a:pt x="203" y="97"/>
                  </a:cubicBezTo>
                  <a:cubicBezTo>
                    <a:pt x="220" y="87"/>
                    <a:pt x="220" y="87"/>
                    <a:pt x="220" y="87"/>
                  </a:cubicBezTo>
                  <a:cubicBezTo>
                    <a:pt x="220" y="87"/>
                    <a:pt x="220" y="86"/>
                    <a:pt x="220" y="86"/>
                  </a:cubicBezTo>
                  <a:close/>
                  <a:moveTo>
                    <a:pt x="241" y="98"/>
                  </a:moveTo>
                  <a:cubicBezTo>
                    <a:pt x="224" y="89"/>
                    <a:pt x="224" y="89"/>
                    <a:pt x="224" y="89"/>
                  </a:cubicBezTo>
                  <a:cubicBezTo>
                    <a:pt x="224" y="88"/>
                    <a:pt x="223" y="88"/>
                    <a:pt x="222" y="89"/>
                  </a:cubicBezTo>
                  <a:cubicBezTo>
                    <a:pt x="205" y="98"/>
                    <a:pt x="205" y="98"/>
                    <a:pt x="205" y="98"/>
                  </a:cubicBezTo>
                  <a:cubicBezTo>
                    <a:pt x="205" y="99"/>
                    <a:pt x="205" y="99"/>
                    <a:pt x="205" y="99"/>
                  </a:cubicBezTo>
                  <a:cubicBezTo>
                    <a:pt x="222" y="109"/>
                    <a:pt x="222" y="109"/>
                    <a:pt x="222" y="109"/>
                  </a:cubicBezTo>
                  <a:cubicBezTo>
                    <a:pt x="223" y="109"/>
                    <a:pt x="224" y="109"/>
                    <a:pt x="224" y="109"/>
                  </a:cubicBezTo>
                  <a:cubicBezTo>
                    <a:pt x="241" y="99"/>
                    <a:pt x="241" y="99"/>
                    <a:pt x="241" y="99"/>
                  </a:cubicBezTo>
                  <a:cubicBezTo>
                    <a:pt x="242" y="99"/>
                    <a:pt x="242" y="99"/>
                    <a:pt x="241" y="98"/>
                  </a:cubicBezTo>
                  <a:close/>
                  <a:moveTo>
                    <a:pt x="262" y="111"/>
                  </a:moveTo>
                  <a:cubicBezTo>
                    <a:pt x="245" y="101"/>
                    <a:pt x="245" y="101"/>
                    <a:pt x="245" y="101"/>
                  </a:cubicBezTo>
                  <a:cubicBezTo>
                    <a:pt x="245" y="101"/>
                    <a:pt x="244" y="101"/>
                    <a:pt x="243" y="101"/>
                  </a:cubicBezTo>
                  <a:cubicBezTo>
                    <a:pt x="227" y="111"/>
                    <a:pt x="227" y="111"/>
                    <a:pt x="227" y="111"/>
                  </a:cubicBezTo>
                  <a:cubicBezTo>
                    <a:pt x="226" y="111"/>
                    <a:pt x="226" y="111"/>
                    <a:pt x="227" y="112"/>
                  </a:cubicBezTo>
                  <a:cubicBezTo>
                    <a:pt x="243" y="121"/>
                    <a:pt x="243" y="121"/>
                    <a:pt x="243" y="121"/>
                  </a:cubicBezTo>
                  <a:cubicBezTo>
                    <a:pt x="244" y="122"/>
                    <a:pt x="245" y="122"/>
                    <a:pt x="245" y="121"/>
                  </a:cubicBezTo>
                  <a:cubicBezTo>
                    <a:pt x="262" y="112"/>
                    <a:pt x="262" y="112"/>
                    <a:pt x="262" y="112"/>
                  </a:cubicBezTo>
                  <a:cubicBezTo>
                    <a:pt x="263" y="111"/>
                    <a:pt x="263" y="111"/>
                    <a:pt x="262" y="111"/>
                  </a:cubicBezTo>
                  <a:close/>
                  <a:moveTo>
                    <a:pt x="284" y="123"/>
                  </a:moveTo>
                  <a:cubicBezTo>
                    <a:pt x="267" y="113"/>
                    <a:pt x="267" y="113"/>
                    <a:pt x="267" y="113"/>
                  </a:cubicBezTo>
                  <a:cubicBezTo>
                    <a:pt x="266" y="113"/>
                    <a:pt x="265" y="113"/>
                    <a:pt x="265" y="113"/>
                  </a:cubicBezTo>
                  <a:cubicBezTo>
                    <a:pt x="248" y="123"/>
                    <a:pt x="248" y="123"/>
                    <a:pt x="248" y="123"/>
                  </a:cubicBezTo>
                  <a:cubicBezTo>
                    <a:pt x="247" y="123"/>
                    <a:pt x="247" y="124"/>
                    <a:pt x="248" y="124"/>
                  </a:cubicBezTo>
                  <a:cubicBezTo>
                    <a:pt x="265" y="134"/>
                    <a:pt x="265" y="134"/>
                    <a:pt x="265" y="134"/>
                  </a:cubicBezTo>
                  <a:cubicBezTo>
                    <a:pt x="265" y="134"/>
                    <a:pt x="266" y="134"/>
                    <a:pt x="267" y="134"/>
                  </a:cubicBezTo>
                  <a:cubicBezTo>
                    <a:pt x="284" y="124"/>
                    <a:pt x="284" y="124"/>
                    <a:pt x="284" y="124"/>
                  </a:cubicBezTo>
                  <a:cubicBezTo>
                    <a:pt x="284" y="124"/>
                    <a:pt x="284" y="123"/>
                    <a:pt x="284" y="123"/>
                  </a:cubicBezTo>
                  <a:close/>
                  <a:moveTo>
                    <a:pt x="305" y="135"/>
                  </a:moveTo>
                  <a:cubicBezTo>
                    <a:pt x="288" y="125"/>
                    <a:pt x="288" y="125"/>
                    <a:pt x="288" y="125"/>
                  </a:cubicBezTo>
                  <a:cubicBezTo>
                    <a:pt x="288" y="125"/>
                    <a:pt x="287" y="125"/>
                    <a:pt x="286" y="125"/>
                  </a:cubicBezTo>
                  <a:cubicBezTo>
                    <a:pt x="269" y="135"/>
                    <a:pt x="269" y="135"/>
                    <a:pt x="269" y="135"/>
                  </a:cubicBezTo>
                  <a:cubicBezTo>
                    <a:pt x="269" y="135"/>
                    <a:pt x="269" y="136"/>
                    <a:pt x="269" y="136"/>
                  </a:cubicBezTo>
                  <a:cubicBezTo>
                    <a:pt x="286" y="146"/>
                    <a:pt x="286" y="146"/>
                    <a:pt x="286" y="146"/>
                  </a:cubicBezTo>
                  <a:cubicBezTo>
                    <a:pt x="287" y="146"/>
                    <a:pt x="288" y="146"/>
                    <a:pt x="288" y="146"/>
                  </a:cubicBezTo>
                  <a:cubicBezTo>
                    <a:pt x="305" y="136"/>
                    <a:pt x="305" y="136"/>
                    <a:pt x="305" y="136"/>
                  </a:cubicBezTo>
                  <a:cubicBezTo>
                    <a:pt x="305" y="136"/>
                    <a:pt x="305" y="135"/>
                    <a:pt x="305" y="135"/>
                  </a:cubicBezTo>
                  <a:close/>
                  <a:moveTo>
                    <a:pt x="331" y="126"/>
                  </a:moveTo>
                  <a:cubicBezTo>
                    <a:pt x="309" y="113"/>
                    <a:pt x="309" y="113"/>
                    <a:pt x="309" y="113"/>
                  </a:cubicBezTo>
                  <a:cubicBezTo>
                    <a:pt x="308" y="113"/>
                    <a:pt x="307" y="113"/>
                    <a:pt x="307" y="113"/>
                  </a:cubicBezTo>
                  <a:cubicBezTo>
                    <a:pt x="290" y="123"/>
                    <a:pt x="290" y="123"/>
                    <a:pt x="290" y="123"/>
                  </a:cubicBezTo>
                  <a:cubicBezTo>
                    <a:pt x="290" y="123"/>
                    <a:pt x="290" y="124"/>
                    <a:pt x="290" y="124"/>
                  </a:cubicBezTo>
                  <a:cubicBezTo>
                    <a:pt x="313" y="137"/>
                    <a:pt x="313" y="137"/>
                    <a:pt x="313" y="137"/>
                  </a:cubicBezTo>
                  <a:cubicBezTo>
                    <a:pt x="313" y="138"/>
                    <a:pt x="314" y="138"/>
                    <a:pt x="315" y="137"/>
                  </a:cubicBezTo>
                  <a:cubicBezTo>
                    <a:pt x="331" y="128"/>
                    <a:pt x="331" y="128"/>
                    <a:pt x="331" y="128"/>
                  </a:cubicBezTo>
                  <a:cubicBezTo>
                    <a:pt x="332" y="127"/>
                    <a:pt x="332" y="127"/>
                    <a:pt x="331" y="126"/>
                  </a:cubicBezTo>
                  <a:close/>
                  <a:moveTo>
                    <a:pt x="326" y="147"/>
                  </a:moveTo>
                  <a:cubicBezTo>
                    <a:pt x="309" y="138"/>
                    <a:pt x="309" y="138"/>
                    <a:pt x="309" y="138"/>
                  </a:cubicBezTo>
                  <a:cubicBezTo>
                    <a:pt x="309" y="137"/>
                    <a:pt x="308" y="137"/>
                    <a:pt x="307" y="138"/>
                  </a:cubicBezTo>
                  <a:cubicBezTo>
                    <a:pt x="291" y="147"/>
                    <a:pt x="291" y="147"/>
                    <a:pt x="291" y="147"/>
                  </a:cubicBezTo>
                  <a:cubicBezTo>
                    <a:pt x="290" y="148"/>
                    <a:pt x="290" y="148"/>
                    <a:pt x="291" y="149"/>
                  </a:cubicBezTo>
                  <a:cubicBezTo>
                    <a:pt x="307" y="158"/>
                    <a:pt x="307" y="158"/>
                    <a:pt x="307" y="158"/>
                  </a:cubicBezTo>
                  <a:cubicBezTo>
                    <a:pt x="308" y="159"/>
                    <a:pt x="309" y="159"/>
                    <a:pt x="309" y="158"/>
                  </a:cubicBezTo>
                  <a:cubicBezTo>
                    <a:pt x="326" y="149"/>
                    <a:pt x="326" y="149"/>
                    <a:pt x="326" y="149"/>
                  </a:cubicBezTo>
                  <a:cubicBezTo>
                    <a:pt x="327" y="148"/>
                    <a:pt x="327" y="148"/>
                    <a:pt x="326" y="147"/>
                  </a:cubicBezTo>
                  <a:close/>
                  <a:moveTo>
                    <a:pt x="352" y="138"/>
                  </a:moveTo>
                  <a:cubicBezTo>
                    <a:pt x="336" y="129"/>
                    <a:pt x="336" y="129"/>
                    <a:pt x="336" y="129"/>
                  </a:cubicBezTo>
                  <a:cubicBezTo>
                    <a:pt x="335" y="128"/>
                    <a:pt x="334" y="128"/>
                    <a:pt x="333" y="129"/>
                  </a:cubicBezTo>
                  <a:cubicBezTo>
                    <a:pt x="317" y="138"/>
                    <a:pt x="317" y="138"/>
                    <a:pt x="317" y="138"/>
                  </a:cubicBezTo>
                  <a:cubicBezTo>
                    <a:pt x="316" y="139"/>
                    <a:pt x="316" y="139"/>
                    <a:pt x="317" y="140"/>
                  </a:cubicBezTo>
                  <a:cubicBezTo>
                    <a:pt x="333" y="149"/>
                    <a:pt x="333" y="149"/>
                    <a:pt x="333" y="149"/>
                  </a:cubicBezTo>
                  <a:cubicBezTo>
                    <a:pt x="334" y="150"/>
                    <a:pt x="335" y="150"/>
                    <a:pt x="336" y="149"/>
                  </a:cubicBezTo>
                  <a:cubicBezTo>
                    <a:pt x="352" y="140"/>
                    <a:pt x="352" y="140"/>
                    <a:pt x="352" y="140"/>
                  </a:cubicBezTo>
                  <a:cubicBezTo>
                    <a:pt x="353" y="139"/>
                    <a:pt x="353" y="139"/>
                    <a:pt x="352" y="138"/>
                  </a:cubicBezTo>
                  <a:close/>
                  <a:moveTo>
                    <a:pt x="374" y="151"/>
                  </a:moveTo>
                  <a:cubicBezTo>
                    <a:pt x="357" y="141"/>
                    <a:pt x="357" y="141"/>
                    <a:pt x="357" y="141"/>
                  </a:cubicBezTo>
                  <a:cubicBezTo>
                    <a:pt x="356" y="141"/>
                    <a:pt x="355" y="141"/>
                    <a:pt x="355" y="141"/>
                  </a:cubicBezTo>
                  <a:cubicBezTo>
                    <a:pt x="338" y="151"/>
                    <a:pt x="338" y="151"/>
                    <a:pt x="338" y="151"/>
                  </a:cubicBezTo>
                  <a:cubicBezTo>
                    <a:pt x="337" y="151"/>
                    <a:pt x="337" y="152"/>
                    <a:pt x="338" y="152"/>
                  </a:cubicBezTo>
                  <a:cubicBezTo>
                    <a:pt x="355" y="162"/>
                    <a:pt x="355" y="162"/>
                    <a:pt x="355" y="162"/>
                  </a:cubicBezTo>
                  <a:cubicBezTo>
                    <a:pt x="355" y="162"/>
                    <a:pt x="356" y="162"/>
                    <a:pt x="357" y="162"/>
                  </a:cubicBezTo>
                  <a:cubicBezTo>
                    <a:pt x="374" y="152"/>
                    <a:pt x="374" y="152"/>
                    <a:pt x="374" y="152"/>
                  </a:cubicBezTo>
                  <a:cubicBezTo>
                    <a:pt x="374" y="152"/>
                    <a:pt x="374" y="151"/>
                    <a:pt x="374" y="151"/>
                  </a:cubicBezTo>
                  <a:close/>
                  <a:moveTo>
                    <a:pt x="395" y="163"/>
                  </a:moveTo>
                  <a:cubicBezTo>
                    <a:pt x="378" y="153"/>
                    <a:pt x="378" y="153"/>
                    <a:pt x="378" y="153"/>
                  </a:cubicBezTo>
                  <a:cubicBezTo>
                    <a:pt x="378" y="153"/>
                    <a:pt x="377" y="153"/>
                    <a:pt x="376" y="153"/>
                  </a:cubicBezTo>
                  <a:cubicBezTo>
                    <a:pt x="359" y="163"/>
                    <a:pt x="359" y="163"/>
                    <a:pt x="359" y="163"/>
                  </a:cubicBezTo>
                  <a:cubicBezTo>
                    <a:pt x="359" y="163"/>
                    <a:pt x="359" y="164"/>
                    <a:pt x="359" y="164"/>
                  </a:cubicBezTo>
                  <a:cubicBezTo>
                    <a:pt x="376" y="174"/>
                    <a:pt x="376" y="174"/>
                    <a:pt x="376" y="174"/>
                  </a:cubicBezTo>
                  <a:cubicBezTo>
                    <a:pt x="377" y="174"/>
                    <a:pt x="378" y="174"/>
                    <a:pt x="378" y="174"/>
                  </a:cubicBezTo>
                  <a:cubicBezTo>
                    <a:pt x="395" y="164"/>
                    <a:pt x="395" y="164"/>
                    <a:pt x="395" y="164"/>
                  </a:cubicBezTo>
                  <a:cubicBezTo>
                    <a:pt x="395" y="164"/>
                    <a:pt x="395" y="163"/>
                    <a:pt x="395" y="163"/>
                  </a:cubicBezTo>
                  <a:close/>
                  <a:moveTo>
                    <a:pt x="416" y="175"/>
                  </a:moveTo>
                  <a:cubicBezTo>
                    <a:pt x="400" y="166"/>
                    <a:pt x="400" y="166"/>
                    <a:pt x="400" y="166"/>
                  </a:cubicBezTo>
                  <a:cubicBezTo>
                    <a:pt x="399" y="165"/>
                    <a:pt x="398" y="165"/>
                    <a:pt x="398" y="166"/>
                  </a:cubicBezTo>
                  <a:cubicBezTo>
                    <a:pt x="381" y="175"/>
                    <a:pt x="381" y="175"/>
                    <a:pt x="381" y="175"/>
                  </a:cubicBezTo>
                  <a:cubicBezTo>
                    <a:pt x="380" y="176"/>
                    <a:pt x="380" y="176"/>
                    <a:pt x="381" y="177"/>
                  </a:cubicBezTo>
                  <a:cubicBezTo>
                    <a:pt x="398" y="186"/>
                    <a:pt x="398" y="186"/>
                    <a:pt x="398" y="186"/>
                  </a:cubicBezTo>
                  <a:cubicBezTo>
                    <a:pt x="398" y="187"/>
                    <a:pt x="399" y="187"/>
                    <a:pt x="400" y="186"/>
                  </a:cubicBezTo>
                  <a:cubicBezTo>
                    <a:pt x="416" y="177"/>
                    <a:pt x="416" y="177"/>
                    <a:pt x="416" y="177"/>
                  </a:cubicBezTo>
                  <a:cubicBezTo>
                    <a:pt x="417" y="176"/>
                    <a:pt x="417" y="176"/>
                    <a:pt x="416" y="175"/>
                  </a:cubicBezTo>
                  <a:close/>
                  <a:moveTo>
                    <a:pt x="347" y="160"/>
                  </a:moveTo>
                  <a:cubicBezTo>
                    <a:pt x="331" y="150"/>
                    <a:pt x="331" y="150"/>
                    <a:pt x="331" y="150"/>
                  </a:cubicBezTo>
                  <a:cubicBezTo>
                    <a:pt x="330" y="150"/>
                    <a:pt x="329" y="150"/>
                    <a:pt x="329" y="150"/>
                  </a:cubicBezTo>
                  <a:cubicBezTo>
                    <a:pt x="312" y="160"/>
                    <a:pt x="312" y="160"/>
                    <a:pt x="312" y="160"/>
                  </a:cubicBezTo>
                  <a:cubicBezTo>
                    <a:pt x="311" y="160"/>
                    <a:pt x="311" y="161"/>
                    <a:pt x="312" y="161"/>
                  </a:cubicBezTo>
                  <a:cubicBezTo>
                    <a:pt x="329" y="171"/>
                    <a:pt x="329" y="171"/>
                    <a:pt x="329" y="171"/>
                  </a:cubicBezTo>
                  <a:cubicBezTo>
                    <a:pt x="329" y="171"/>
                    <a:pt x="330" y="171"/>
                    <a:pt x="331" y="171"/>
                  </a:cubicBezTo>
                  <a:cubicBezTo>
                    <a:pt x="347" y="161"/>
                    <a:pt x="347" y="161"/>
                    <a:pt x="347" y="161"/>
                  </a:cubicBezTo>
                  <a:cubicBezTo>
                    <a:pt x="348" y="161"/>
                    <a:pt x="348" y="160"/>
                    <a:pt x="347" y="160"/>
                  </a:cubicBezTo>
                  <a:close/>
                  <a:moveTo>
                    <a:pt x="375" y="199"/>
                  </a:moveTo>
                  <a:cubicBezTo>
                    <a:pt x="342" y="180"/>
                    <a:pt x="342" y="180"/>
                    <a:pt x="342" y="180"/>
                  </a:cubicBezTo>
                  <a:cubicBezTo>
                    <a:pt x="342" y="180"/>
                    <a:pt x="341" y="180"/>
                    <a:pt x="340" y="180"/>
                  </a:cubicBezTo>
                  <a:cubicBezTo>
                    <a:pt x="323" y="190"/>
                    <a:pt x="323" y="190"/>
                    <a:pt x="323" y="190"/>
                  </a:cubicBezTo>
                  <a:cubicBezTo>
                    <a:pt x="323" y="190"/>
                    <a:pt x="323" y="191"/>
                    <a:pt x="323" y="191"/>
                  </a:cubicBezTo>
                  <a:cubicBezTo>
                    <a:pt x="356" y="210"/>
                    <a:pt x="356" y="210"/>
                    <a:pt x="356" y="210"/>
                  </a:cubicBezTo>
                  <a:cubicBezTo>
                    <a:pt x="357" y="211"/>
                    <a:pt x="358" y="211"/>
                    <a:pt x="358" y="210"/>
                  </a:cubicBezTo>
                  <a:cubicBezTo>
                    <a:pt x="375" y="201"/>
                    <a:pt x="375" y="201"/>
                    <a:pt x="375" y="201"/>
                  </a:cubicBezTo>
                  <a:cubicBezTo>
                    <a:pt x="376" y="200"/>
                    <a:pt x="376" y="200"/>
                    <a:pt x="375" y="199"/>
                  </a:cubicBezTo>
                  <a:close/>
                  <a:moveTo>
                    <a:pt x="396" y="187"/>
                  </a:moveTo>
                  <a:cubicBezTo>
                    <a:pt x="352" y="162"/>
                    <a:pt x="352" y="162"/>
                    <a:pt x="352" y="162"/>
                  </a:cubicBezTo>
                  <a:cubicBezTo>
                    <a:pt x="351" y="162"/>
                    <a:pt x="351" y="162"/>
                    <a:pt x="350" y="162"/>
                  </a:cubicBezTo>
                  <a:cubicBezTo>
                    <a:pt x="333" y="172"/>
                    <a:pt x="333" y="172"/>
                    <a:pt x="333" y="172"/>
                  </a:cubicBezTo>
                  <a:cubicBezTo>
                    <a:pt x="333" y="172"/>
                    <a:pt x="333" y="173"/>
                    <a:pt x="333" y="173"/>
                  </a:cubicBezTo>
                  <a:cubicBezTo>
                    <a:pt x="377" y="198"/>
                    <a:pt x="377" y="198"/>
                    <a:pt x="377" y="198"/>
                  </a:cubicBezTo>
                  <a:cubicBezTo>
                    <a:pt x="377" y="199"/>
                    <a:pt x="378" y="199"/>
                    <a:pt x="379" y="198"/>
                  </a:cubicBezTo>
                  <a:cubicBezTo>
                    <a:pt x="396" y="189"/>
                    <a:pt x="396" y="189"/>
                    <a:pt x="396" y="189"/>
                  </a:cubicBezTo>
                  <a:cubicBezTo>
                    <a:pt x="396" y="188"/>
                    <a:pt x="396" y="188"/>
                    <a:pt x="396" y="187"/>
                  </a:cubicBezTo>
                  <a:close/>
                  <a:moveTo>
                    <a:pt x="355" y="211"/>
                  </a:moveTo>
                  <a:cubicBezTo>
                    <a:pt x="338" y="201"/>
                    <a:pt x="338" y="201"/>
                    <a:pt x="338" y="201"/>
                  </a:cubicBezTo>
                  <a:cubicBezTo>
                    <a:pt x="337" y="201"/>
                    <a:pt x="336" y="201"/>
                    <a:pt x="336" y="201"/>
                  </a:cubicBezTo>
                  <a:cubicBezTo>
                    <a:pt x="319" y="211"/>
                    <a:pt x="319" y="211"/>
                    <a:pt x="319" y="211"/>
                  </a:cubicBezTo>
                  <a:cubicBezTo>
                    <a:pt x="318" y="211"/>
                    <a:pt x="318" y="212"/>
                    <a:pt x="319" y="212"/>
                  </a:cubicBezTo>
                  <a:cubicBezTo>
                    <a:pt x="336" y="222"/>
                    <a:pt x="336" y="222"/>
                    <a:pt x="336" y="222"/>
                  </a:cubicBezTo>
                  <a:cubicBezTo>
                    <a:pt x="336" y="222"/>
                    <a:pt x="337" y="222"/>
                    <a:pt x="338" y="222"/>
                  </a:cubicBezTo>
                  <a:cubicBezTo>
                    <a:pt x="355" y="212"/>
                    <a:pt x="355" y="212"/>
                    <a:pt x="355" y="212"/>
                  </a:cubicBezTo>
                  <a:cubicBezTo>
                    <a:pt x="355" y="212"/>
                    <a:pt x="355" y="211"/>
                    <a:pt x="355" y="211"/>
                  </a:cubicBezTo>
                  <a:close/>
                  <a:moveTo>
                    <a:pt x="335" y="223"/>
                  </a:moveTo>
                  <a:cubicBezTo>
                    <a:pt x="306" y="207"/>
                    <a:pt x="306" y="207"/>
                    <a:pt x="306" y="207"/>
                  </a:cubicBezTo>
                  <a:cubicBezTo>
                    <a:pt x="306" y="207"/>
                    <a:pt x="305" y="207"/>
                    <a:pt x="304" y="207"/>
                  </a:cubicBezTo>
                  <a:cubicBezTo>
                    <a:pt x="288" y="217"/>
                    <a:pt x="288" y="217"/>
                    <a:pt x="288" y="217"/>
                  </a:cubicBezTo>
                  <a:cubicBezTo>
                    <a:pt x="287" y="217"/>
                    <a:pt x="287" y="218"/>
                    <a:pt x="288" y="218"/>
                  </a:cubicBezTo>
                  <a:cubicBezTo>
                    <a:pt x="316" y="234"/>
                    <a:pt x="316" y="234"/>
                    <a:pt x="316" y="234"/>
                  </a:cubicBezTo>
                  <a:cubicBezTo>
                    <a:pt x="316" y="235"/>
                    <a:pt x="317" y="235"/>
                    <a:pt x="318" y="234"/>
                  </a:cubicBezTo>
                  <a:cubicBezTo>
                    <a:pt x="335" y="225"/>
                    <a:pt x="335" y="225"/>
                    <a:pt x="335" y="225"/>
                  </a:cubicBezTo>
                  <a:cubicBezTo>
                    <a:pt x="335" y="224"/>
                    <a:pt x="335" y="224"/>
                    <a:pt x="335" y="22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7" name="Freeform 89"/>
            <p:cNvSpPr>
              <a:spLocks/>
            </p:cNvSpPr>
            <p:nvPr/>
          </p:nvSpPr>
          <p:spPr bwMode="auto">
            <a:xfrm>
              <a:off x="1955800" y="3271838"/>
              <a:ext cx="706438" cy="409575"/>
            </a:xfrm>
            <a:custGeom>
              <a:avLst/>
              <a:gdLst>
                <a:gd name="T0" fmla="*/ 202 w 202"/>
                <a:gd name="T1" fmla="*/ 72 h 117"/>
                <a:gd name="T2" fmla="*/ 77 w 202"/>
                <a:gd name="T3" fmla="*/ 0 h 117"/>
                <a:gd name="T4" fmla="*/ 75 w 202"/>
                <a:gd name="T5" fmla="*/ 0 h 117"/>
                <a:gd name="T6" fmla="*/ 0 w 202"/>
                <a:gd name="T7" fmla="*/ 43 h 117"/>
                <a:gd name="T8" fmla="*/ 0 w 202"/>
                <a:gd name="T9" fmla="*/ 44 h 117"/>
                <a:gd name="T10" fmla="*/ 125 w 202"/>
                <a:gd name="T11" fmla="*/ 116 h 117"/>
                <a:gd name="T12" fmla="*/ 127 w 202"/>
                <a:gd name="T13" fmla="*/ 116 h 117"/>
                <a:gd name="T14" fmla="*/ 202 w 202"/>
                <a:gd name="T15" fmla="*/ 73 h 117"/>
                <a:gd name="T16" fmla="*/ 202 w 202"/>
                <a:gd name="T17" fmla="*/ 7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17">
                  <a:moveTo>
                    <a:pt x="202" y="72"/>
                  </a:moveTo>
                  <a:cubicBezTo>
                    <a:pt x="77" y="0"/>
                    <a:pt x="77" y="0"/>
                    <a:pt x="77" y="0"/>
                  </a:cubicBezTo>
                  <a:cubicBezTo>
                    <a:pt x="77" y="0"/>
                    <a:pt x="76" y="0"/>
                    <a:pt x="75" y="0"/>
                  </a:cubicBezTo>
                  <a:cubicBezTo>
                    <a:pt x="0" y="43"/>
                    <a:pt x="0" y="43"/>
                    <a:pt x="0" y="43"/>
                  </a:cubicBezTo>
                  <a:cubicBezTo>
                    <a:pt x="0" y="43"/>
                    <a:pt x="0" y="44"/>
                    <a:pt x="0" y="44"/>
                  </a:cubicBezTo>
                  <a:cubicBezTo>
                    <a:pt x="125" y="116"/>
                    <a:pt x="125" y="116"/>
                    <a:pt x="125" y="116"/>
                  </a:cubicBezTo>
                  <a:cubicBezTo>
                    <a:pt x="125" y="117"/>
                    <a:pt x="126" y="117"/>
                    <a:pt x="127" y="116"/>
                  </a:cubicBezTo>
                  <a:cubicBezTo>
                    <a:pt x="202" y="73"/>
                    <a:pt x="202" y="73"/>
                    <a:pt x="202" y="73"/>
                  </a:cubicBezTo>
                  <a:cubicBezTo>
                    <a:pt x="202" y="73"/>
                    <a:pt x="202" y="72"/>
                    <a:pt x="202" y="7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8" name="Freeform 90"/>
            <p:cNvSpPr>
              <a:spLocks/>
            </p:cNvSpPr>
            <p:nvPr/>
          </p:nvSpPr>
          <p:spPr bwMode="auto">
            <a:xfrm>
              <a:off x="1392238" y="3663950"/>
              <a:ext cx="592138" cy="341312"/>
            </a:xfrm>
            <a:custGeom>
              <a:avLst/>
              <a:gdLst>
                <a:gd name="T0" fmla="*/ 373 w 373"/>
                <a:gd name="T1" fmla="*/ 202 h 215"/>
                <a:gd name="T2" fmla="*/ 20 w 373"/>
                <a:gd name="T3" fmla="*/ 0 h 215"/>
                <a:gd name="T4" fmla="*/ 0 w 373"/>
                <a:gd name="T5" fmla="*/ 11 h 215"/>
                <a:gd name="T6" fmla="*/ 351 w 373"/>
                <a:gd name="T7" fmla="*/ 215 h 215"/>
                <a:gd name="T8" fmla="*/ 373 w 373"/>
                <a:gd name="T9" fmla="*/ 202 h 215"/>
              </a:gdLst>
              <a:ahLst/>
              <a:cxnLst>
                <a:cxn ang="0">
                  <a:pos x="T0" y="T1"/>
                </a:cxn>
                <a:cxn ang="0">
                  <a:pos x="T2" y="T3"/>
                </a:cxn>
                <a:cxn ang="0">
                  <a:pos x="T4" y="T5"/>
                </a:cxn>
                <a:cxn ang="0">
                  <a:pos x="T6" y="T7"/>
                </a:cxn>
                <a:cxn ang="0">
                  <a:pos x="T8" y="T9"/>
                </a:cxn>
              </a:cxnLst>
              <a:rect l="0" t="0" r="r" b="b"/>
              <a:pathLst>
                <a:path w="373" h="215">
                  <a:moveTo>
                    <a:pt x="373" y="202"/>
                  </a:moveTo>
                  <a:lnTo>
                    <a:pt x="20" y="0"/>
                  </a:lnTo>
                  <a:lnTo>
                    <a:pt x="0" y="11"/>
                  </a:lnTo>
                  <a:lnTo>
                    <a:pt x="351" y="215"/>
                  </a:lnTo>
                  <a:lnTo>
                    <a:pt x="373" y="202"/>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9" name="Freeform 91"/>
            <p:cNvSpPr>
              <a:spLocks/>
            </p:cNvSpPr>
            <p:nvPr/>
          </p:nvSpPr>
          <p:spPr bwMode="auto">
            <a:xfrm>
              <a:off x="1158875" y="3530600"/>
              <a:ext cx="1828800" cy="635000"/>
            </a:xfrm>
            <a:custGeom>
              <a:avLst/>
              <a:gdLst>
                <a:gd name="T0" fmla="*/ 522 w 523"/>
                <a:gd name="T1" fmla="*/ 52 h 182"/>
                <a:gd name="T2" fmla="*/ 313 w 523"/>
                <a:gd name="T3" fmla="*/ 173 h 182"/>
                <a:gd name="T4" fmla="*/ 304 w 523"/>
                <a:gd name="T5" fmla="*/ 173 h 182"/>
                <a:gd name="T6" fmla="*/ 5 w 523"/>
                <a:gd name="T7" fmla="*/ 0 h 182"/>
                <a:gd name="T8" fmla="*/ 2 w 523"/>
                <a:gd name="T9" fmla="*/ 1 h 182"/>
                <a:gd name="T10" fmla="*/ 2 w 523"/>
                <a:gd name="T11" fmla="*/ 6 h 182"/>
                <a:gd name="T12" fmla="*/ 304 w 523"/>
                <a:gd name="T13" fmla="*/ 180 h 182"/>
                <a:gd name="T14" fmla="*/ 313 w 523"/>
                <a:gd name="T15" fmla="*/ 180 h 182"/>
                <a:gd name="T16" fmla="*/ 522 w 523"/>
                <a:gd name="T17" fmla="*/ 60 h 182"/>
                <a:gd name="T18" fmla="*/ 523 w 523"/>
                <a:gd name="T19" fmla="*/ 57 h 182"/>
                <a:gd name="T20" fmla="*/ 523 w 523"/>
                <a:gd name="T21" fmla="*/ 50 h 182"/>
                <a:gd name="T22" fmla="*/ 522 w 523"/>
                <a:gd name="T23" fmla="*/ 5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3" h="182">
                  <a:moveTo>
                    <a:pt x="522" y="52"/>
                  </a:moveTo>
                  <a:cubicBezTo>
                    <a:pt x="313" y="173"/>
                    <a:pt x="313" y="173"/>
                    <a:pt x="313" y="173"/>
                  </a:cubicBezTo>
                  <a:cubicBezTo>
                    <a:pt x="310" y="174"/>
                    <a:pt x="306" y="174"/>
                    <a:pt x="304" y="173"/>
                  </a:cubicBezTo>
                  <a:cubicBezTo>
                    <a:pt x="5" y="0"/>
                    <a:pt x="5" y="0"/>
                    <a:pt x="5" y="0"/>
                  </a:cubicBezTo>
                  <a:cubicBezTo>
                    <a:pt x="2" y="1"/>
                    <a:pt x="2" y="1"/>
                    <a:pt x="2" y="1"/>
                  </a:cubicBezTo>
                  <a:cubicBezTo>
                    <a:pt x="0" y="2"/>
                    <a:pt x="0" y="5"/>
                    <a:pt x="2" y="6"/>
                  </a:cubicBezTo>
                  <a:cubicBezTo>
                    <a:pt x="304" y="180"/>
                    <a:pt x="304" y="180"/>
                    <a:pt x="304" y="180"/>
                  </a:cubicBezTo>
                  <a:cubicBezTo>
                    <a:pt x="306" y="182"/>
                    <a:pt x="310" y="182"/>
                    <a:pt x="313" y="180"/>
                  </a:cubicBezTo>
                  <a:cubicBezTo>
                    <a:pt x="522" y="60"/>
                    <a:pt x="522" y="60"/>
                    <a:pt x="522" y="60"/>
                  </a:cubicBezTo>
                  <a:cubicBezTo>
                    <a:pt x="523" y="59"/>
                    <a:pt x="523" y="58"/>
                    <a:pt x="523" y="57"/>
                  </a:cubicBezTo>
                  <a:cubicBezTo>
                    <a:pt x="523" y="50"/>
                    <a:pt x="523" y="50"/>
                    <a:pt x="523" y="50"/>
                  </a:cubicBezTo>
                  <a:cubicBezTo>
                    <a:pt x="523" y="51"/>
                    <a:pt x="523" y="51"/>
                    <a:pt x="522" y="52"/>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0" name="Rectangle 92"/>
            <p:cNvSpPr>
              <a:spLocks noChangeArrowheads="1"/>
            </p:cNvSpPr>
            <p:nvPr/>
          </p:nvSpPr>
          <p:spPr bwMode="auto">
            <a:xfrm>
              <a:off x="2987675" y="3702050"/>
              <a:ext cx="1588" cy="3175"/>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1" name="Freeform 93"/>
            <p:cNvSpPr>
              <a:spLocks/>
            </p:cNvSpPr>
            <p:nvPr/>
          </p:nvSpPr>
          <p:spPr bwMode="auto">
            <a:xfrm>
              <a:off x="1382713" y="2360613"/>
              <a:ext cx="968375" cy="1131887"/>
            </a:xfrm>
            <a:custGeom>
              <a:avLst/>
              <a:gdLst>
                <a:gd name="T0" fmla="*/ 277 w 277"/>
                <a:gd name="T1" fmla="*/ 110 h 324"/>
                <a:gd name="T2" fmla="*/ 273 w 277"/>
                <a:gd name="T3" fmla="*/ 75 h 324"/>
                <a:gd name="T4" fmla="*/ 263 w 277"/>
                <a:gd name="T5" fmla="*/ 15 h 324"/>
                <a:gd name="T6" fmla="*/ 223 w 277"/>
                <a:gd name="T7" fmla="*/ 0 h 324"/>
                <a:gd name="T8" fmla="*/ 216 w 277"/>
                <a:gd name="T9" fmla="*/ 58 h 324"/>
                <a:gd name="T10" fmla="*/ 193 w 277"/>
                <a:gd name="T11" fmla="*/ 91 h 324"/>
                <a:gd name="T12" fmla="*/ 169 w 277"/>
                <a:gd name="T13" fmla="*/ 137 h 324"/>
                <a:gd name="T14" fmla="*/ 132 w 277"/>
                <a:gd name="T15" fmla="*/ 218 h 324"/>
                <a:gd name="T16" fmla="*/ 126 w 277"/>
                <a:gd name="T17" fmla="*/ 218 h 324"/>
                <a:gd name="T18" fmla="*/ 82 w 277"/>
                <a:gd name="T19" fmla="*/ 222 h 324"/>
                <a:gd name="T20" fmla="*/ 42 w 277"/>
                <a:gd name="T21" fmla="*/ 235 h 324"/>
                <a:gd name="T22" fmla="*/ 18 w 277"/>
                <a:gd name="T23" fmla="*/ 262 h 324"/>
                <a:gd name="T24" fmla="*/ 1 w 277"/>
                <a:gd name="T25" fmla="*/ 309 h 324"/>
                <a:gd name="T26" fmla="*/ 1 w 277"/>
                <a:gd name="T27" fmla="*/ 315 h 324"/>
                <a:gd name="T28" fmla="*/ 5 w 277"/>
                <a:gd name="T29" fmla="*/ 320 h 324"/>
                <a:gd name="T30" fmla="*/ 14 w 277"/>
                <a:gd name="T31" fmla="*/ 314 h 324"/>
                <a:gd name="T32" fmla="*/ 21 w 277"/>
                <a:gd name="T33" fmla="*/ 301 h 324"/>
                <a:gd name="T34" fmla="*/ 19 w 277"/>
                <a:gd name="T35" fmla="*/ 312 h 324"/>
                <a:gd name="T36" fmla="*/ 20 w 277"/>
                <a:gd name="T37" fmla="*/ 320 h 324"/>
                <a:gd name="T38" fmla="*/ 31 w 277"/>
                <a:gd name="T39" fmla="*/ 320 h 324"/>
                <a:gd name="T40" fmla="*/ 36 w 277"/>
                <a:gd name="T41" fmla="*/ 309 h 324"/>
                <a:gd name="T42" fmla="*/ 62 w 277"/>
                <a:gd name="T43" fmla="*/ 262 h 324"/>
                <a:gd name="T44" fmla="*/ 73 w 277"/>
                <a:gd name="T45" fmla="*/ 256 h 324"/>
                <a:gd name="T46" fmla="*/ 85 w 277"/>
                <a:gd name="T47" fmla="*/ 260 h 324"/>
                <a:gd name="T48" fmla="*/ 84 w 277"/>
                <a:gd name="T49" fmla="*/ 274 h 324"/>
                <a:gd name="T50" fmla="*/ 72 w 277"/>
                <a:gd name="T51" fmla="*/ 284 h 324"/>
                <a:gd name="T52" fmla="*/ 54 w 277"/>
                <a:gd name="T53" fmla="*/ 296 h 324"/>
                <a:gd name="T54" fmla="*/ 47 w 277"/>
                <a:gd name="T55" fmla="*/ 309 h 324"/>
                <a:gd name="T56" fmla="*/ 55 w 277"/>
                <a:gd name="T57" fmla="*/ 314 h 324"/>
                <a:gd name="T58" fmla="*/ 64 w 277"/>
                <a:gd name="T59" fmla="*/ 312 h 324"/>
                <a:gd name="T60" fmla="*/ 89 w 277"/>
                <a:gd name="T61" fmla="*/ 300 h 324"/>
                <a:gd name="T62" fmla="*/ 122 w 277"/>
                <a:gd name="T63" fmla="*/ 280 h 324"/>
                <a:gd name="T64" fmla="*/ 149 w 277"/>
                <a:gd name="T65" fmla="*/ 251 h 324"/>
                <a:gd name="T66" fmla="*/ 214 w 277"/>
                <a:gd name="T67" fmla="*/ 192 h 324"/>
                <a:gd name="T68" fmla="*/ 271 w 277"/>
                <a:gd name="T69" fmla="*/ 122 h 324"/>
                <a:gd name="T70" fmla="*/ 277 w 277"/>
                <a:gd name="T71" fmla="*/ 11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7" h="324">
                  <a:moveTo>
                    <a:pt x="277" y="110"/>
                  </a:moveTo>
                  <a:cubicBezTo>
                    <a:pt x="277" y="99"/>
                    <a:pt x="275" y="87"/>
                    <a:pt x="273" y="75"/>
                  </a:cubicBezTo>
                  <a:cubicBezTo>
                    <a:pt x="270" y="55"/>
                    <a:pt x="267" y="35"/>
                    <a:pt x="263" y="15"/>
                  </a:cubicBezTo>
                  <a:cubicBezTo>
                    <a:pt x="249" y="13"/>
                    <a:pt x="236" y="8"/>
                    <a:pt x="223" y="0"/>
                  </a:cubicBezTo>
                  <a:cubicBezTo>
                    <a:pt x="224" y="20"/>
                    <a:pt x="224" y="40"/>
                    <a:pt x="216" y="58"/>
                  </a:cubicBezTo>
                  <a:cubicBezTo>
                    <a:pt x="210" y="70"/>
                    <a:pt x="201" y="80"/>
                    <a:pt x="193" y="91"/>
                  </a:cubicBezTo>
                  <a:cubicBezTo>
                    <a:pt x="183" y="105"/>
                    <a:pt x="176" y="121"/>
                    <a:pt x="169" y="137"/>
                  </a:cubicBezTo>
                  <a:cubicBezTo>
                    <a:pt x="157" y="164"/>
                    <a:pt x="144" y="191"/>
                    <a:pt x="132" y="218"/>
                  </a:cubicBezTo>
                  <a:cubicBezTo>
                    <a:pt x="130" y="218"/>
                    <a:pt x="128" y="218"/>
                    <a:pt x="126" y="218"/>
                  </a:cubicBezTo>
                  <a:cubicBezTo>
                    <a:pt x="112" y="220"/>
                    <a:pt x="97" y="220"/>
                    <a:pt x="82" y="222"/>
                  </a:cubicBezTo>
                  <a:cubicBezTo>
                    <a:pt x="68" y="224"/>
                    <a:pt x="53" y="227"/>
                    <a:pt x="42" y="235"/>
                  </a:cubicBezTo>
                  <a:cubicBezTo>
                    <a:pt x="32" y="242"/>
                    <a:pt x="24" y="252"/>
                    <a:pt x="18" y="262"/>
                  </a:cubicBezTo>
                  <a:cubicBezTo>
                    <a:pt x="10" y="277"/>
                    <a:pt x="3" y="292"/>
                    <a:pt x="1" y="309"/>
                  </a:cubicBezTo>
                  <a:cubicBezTo>
                    <a:pt x="1" y="311"/>
                    <a:pt x="0" y="313"/>
                    <a:pt x="1" y="315"/>
                  </a:cubicBezTo>
                  <a:cubicBezTo>
                    <a:pt x="1" y="318"/>
                    <a:pt x="3" y="320"/>
                    <a:pt x="5" y="320"/>
                  </a:cubicBezTo>
                  <a:cubicBezTo>
                    <a:pt x="9" y="321"/>
                    <a:pt x="12" y="317"/>
                    <a:pt x="14" y="314"/>
                  </a:cubicBezTo>
                  <a:cubicBezTo>
                    <a:pt x="16" y="310"/>
                    <a:pt x="19" y="306"/>
                    <a:pt x="21" y="301"/>
                  </a:cubicBezTo>
                  <a:cubicBezTo>
                    <a:pt x="20" y="305"/>
                    <a:pt x="19" y="308"/>
                    <a:pt x="19" y="312"/>
                  </a:cubicBezTo>
                  <a:cubicBezTo>
                    <a:pt x="18" y="315"/>
                    <a:pt x="18" y="318"/>
                    <a:pt x="20" y="320"/>
                  </a:cubicBezTo>
                  <a:cubicBezTo>
                    <a:pt x="23" y="324"/>
                    <a:pt x="28" y="323"/>
                    <a:pt x="31" y="320"/>
                  </a:cubicBezTo>
                  <a:cubicBezTo>
                    <a:pt x="34" y="317"/>
                    <a:pt x="35" y="313"/>
                    <a:pt x="36" y="309"/>
                  </a:cubicBezTo>
                  <a:cubicBezTo>
                    <a:pt x="42" y="292"/>
                    <a:pt x="48" y="274"/>
                    <a:pt x="62" y="262"/>
                  </a:cubicBezTo>
                  <a:cubicBezTo>
                    <a:pt x="65" y="259"/>
                    <a:pt x="69" y="256"/>
                    <a:pt x="73" y="256"/>
                  </a:cubicBezTo>
                  <a:cubicBezTo>
                    <a:pt x="78" y="255"/>
                    <a:pt x="82" y="256"/>
                    <a:pt x="85" y="260"/>
                  </a:cubicBezTo>
                  <a:cubicBezTo>
                    <a:pt x="88" y="264"/>
                    <a:pt x="87" y="270"/>
                    <a:pt x="84" y="274"/>
                  </a:cubicBezTo>
                  <a:cubicBezTo>
                    <a:pt x="81" y="278"/>
                    <a:pt x="76" y="281"/>
                    <a:pt x="72" y="284"/>
                  </a:cubicBezTo>
                  <a:cubicBezTo>
                    <a:pt x="66" y="288"/>
                    <a:pt x="60" y="292"/>
                    <a:pt x="54" y="296"/>
                  </a:cubicBezTo>
                  <a:cubicBezTo>
                    <a:pt x="50" y="300"/>
                    <a:pt x="46" y="304"/>
                    <a:pt x="47" y="309"/>
                  </a:cubicBezTo>
                  <a:cubicBezTo>
                    <a:pt x="48" y="312"/>
                    <a:pt x="52" y="314"/>
                    <a:pt x="55" y="314"/>
                  </a:cubicBezTo>
                  <a:cubicBezTo>
                    <a:pt x="58" y="314"/>
                    <a:pt x="61" y="313"/>
                    <a:pt x="64" y="312"/>
                  </a:cubicBezTo>
                  <a:cubicBezTo>
                    <a:pt x="73" y="309"/>
                    <a:pt x="81" y="305"/>
                    <a:pt x="89" y="300"/>
                  </a:cubicBezTo>
                  <a:cubicBezTo>
                    <a:pt x="101" y="294"/>
                    <a:pt x="112" y="288"/>
                    <a:pt x="122" y="280"/>
                  </a:cubicBezTo>
                  <a:cubicBezTo>
                    <a:pt x="132" y="272"/>
                    <a:pt x="140" y="261"/>
                    <a:pt x="149" y="251"/>
                  </a:cubicBezTo>
                  <a:cubicBezTo>
                    <a:pt x="168" y="229"/>
                    <a:pt x="190" y="209"/>
                    <a:pt x="214" y="192"/>
                  </a:cubicBezTo>
                  <a:cubicBezTo>
                    <a:pt x="238" y="174"/>
                    <a:pt x="256" y="149"/>
                    <a:pt x="271" y="122"/>
                  </a:cubicBezTo>
                  <a:cubicBezTo>
                    <a:pt x="273" y="118"/>
                    <a:pt x="275" y="114"/>
                    <a:pt x="277" y="1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2" name="Freeform 94"/>
            <p:cNvSpPr>
              <a:spLocks/>
            </p:cNvSpPr>
            <p:nvPr/>
          </p:nvSpPr>
          <p:spPr bwMode="auto">
            <a:xfrm>
              <a:off x="1144588" y="2782888"/>
              <a:ext cx="1087438" cy="1379537"/>
            </a:xfrm>
            <a:custGeom>
              <a:avLst/>
              <a:gdLst>
                <a:gd name="T0" fmla="*/ 307 w 311"/>
                <a:gd name="T1" fmla="*/ 393 h 395"/>
                <a:gd name="T2" fmla="*/ 5 w 311"/>
                <a:gd name="T3" fmla="*/ 219 h 395"/>
                <a:gd name="T4" fmla="*/ 0 w 311"/>
                <a:gd name="T5" fmla="*/ 212 h 395"/>
                <a:gd name="T6" fmla="*/ 0 w 311"/>
                <a:gd name="T7" fmla="*/ 3 h 395"/>
                <a:gd name="T8" fmla="*/ 5 w 311"/>
                <a:gd name="T9" fmla="*/ 2 h 395"/>
                <a:gd name="T10" fmla="*/ 307 w 311"/>
                <a:gd name="T11" fmla="*/ 176 h 395"/>
                <a:gd name="T12" fmla="*/ 311 w 311"/>
                <a:gd name="T13" fmla="*/ 183 h 395"/>
                <a:gd name="T14" fmla="*/ 311 w 311"/>
                <a:gd name="T15" fmla="*/ 391 h 395"/>
                <a:gd name="T16" fmla="*/ 307 w 311"/>
                <a:gd name="T17" fmla="*/ 39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95">
                  <a:moveTo>
                    <a:pt x="307" y="393"/>
                  </a:moveTo>
                  <a:cubicBezTo>
                    <a:pt x="5" y="219"/>
                    <a:pt x="5" y="219"/>
                    <a:pt x="5" y="219"/>
                  </a:cubicBezTo>
                  <a:cubicBezTo>
                    <a:pt x="2" y="218"/>
                    <a:pt x="0" y="215"/>
                    <a:pt x="0" y="212"/>
                  </a:cubicBezTo>
                  <a:cubicBezTo>
                    <a:pt x="0" y="3"/>
                    <a:pt x="0" y="3"/>
                    <a:pt x="0" y="3"/>
                  </a:cubicBezTo>
                  <a:cubicBezTo>
                    <a:pt x="0" y="1"/>
                    <a:pt x="2" y="0"/>
                    <a:pt x="5" y="2"/>
                  </a:cubicBezTo>
                  <a:cubicBezTo>
                    <a:pt x="307" y="176"/>
                    <a:pt x="307" y="176"/>
                    <a:pt x="307" y="176"/>
                  </a:cubicBezTo>
                  <a:cubicBezTo>
                    <a:pt x="309" y="177"/>
                    <a:pt x="311" y="180"/>
                    <a:pt x="311" y="183"/>
                  </a:cubicBezTo>
                  <a:cubicBezTo>
                    <a:pt x="311" y="391"/>
                    <a:pt x="311" y="391"/>
                    <a:pt x="311" y="391"/>
                  </a:cubicBezTo>
                  <a:cubicBezTo>
                    <a:pt x="311" y="394"/>
                    <a:pt x="309" y="395"/>
                    <a:pt x="307" y="393"/>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3" name="Freeform 95"/>
            <p:cNvSpPr>
              <a:spLocks/>
            </p:cNvSpPr>
            <p:nvPr/>
          </p:nvSpPr>
          <p:spPr bwMode="auto">
            <a:xfrm>
              <a:off x="1150938" y="2779713"/>
              <a:ext cx="1092200" cy="1376362"/>
            </a:xfrm>
            <a:custGeom>
              <a:avLst/>
              <a:gdLst>
                <a:gd name="T0" fmla="*/ 308 w 312"/>
                <a:gd name="T1" fmla="*/ 176 h 394"/>
                <a:gd name="T2" fmla="*/ 6 w 312"/>
                <a:gd name="T3" fmla="*/ 1 h 394"/>
                <a:gd name="T4" fmla="*/ 3 w 312"/>
                <a:gd name="T5" fmla="*/ 1 h 394"/>
                <a:gd name="T6" fmla="*/ 3 w 312"/>
                <a:gd name="T7" fmla="*/ 1 h 394"/>
                <a:gd name="T8" fmla="*/ 0 w 312"/>
                <a:gd name="T9" fmla="*/ 2 h 394"/>
                <a:gd name="T10" fmla="*/ 0 w 312"/>
                <a:gd name="T11" fmla="*/ 2 h 394"/>
                <a:gd name="T12" fmla="*/ 3 w 312"/>
                <a:gd name="T13" fmla="*/ 3 h 394"/>
                <a:gd name="T14" fmla="*/ 305 w 312"/>
                <a:gd name="T15" fmla="*/ 177 h 394"/>
                <a:gd name="T16" fmla="*/ 309 w 312"/>
                <a:gd name="T17" fmla="*/ 184 h 394"/>
                <a:gd name="T18" fmla="*/ 309 w 312"/>
                <a:gd name="T19" fmla="*/ 392 h 394"/>
                <a:gd name="T20" fmla="*/ 309 w 312"/>
                <a:gd name="T21" fmla="*/ 394 h 394"/>
                <a:gd name="T22" fmla="*/ 312 w 312"/>
                <a:gd name="T23" fmla="*/ 391 h 394"/>
                <a:gd name="T24" fmla="*/ 312 w 312"/>
                <a:gd name="T25" fmla="*/ 183 h 394"/>
                <a:gd name="T26" fmla="*/ 308 w 312"/>
                <a:gd name="T27" fmla="*/ 17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94">
                  <a:moveTo>
                    <a:pt x="308" y="176"/>
                  </a:moveTo>
                  <a:cubicBezTo>
                    <a:pt x="6" y="1"/>
                    <a:pt x="6" y="1"/>
                    <a:pt x="6" y="1"/>
                  </a:cubicBezTo>
                  <a:cubicBezTo>
                    <a:pt x="5" y="1"/>
                    <a:pt x="4" y="0"/>
                    <a:pt x="3" y="1"/>
                  </a:cubicBezTo>
                  <a:cubicBezTo>
                    <a:pt x="3" y="1"/>
                    <a:pt x="3" y="1"/>
                    <a:pt x="3" y="1"/>
                  </a:cubicBezTo>
                  <a:cubicBezTo>
                    <a:pt x="0" y="2"/>
                    <a:pt x="0" y="2"/>
                    <a:pt x="0" y="2"/>
                  </a:cubicBezTo>
                  <a:cubicBezTo>
                    <a:pt x="0" y="2"/>
                    <a:pt x="0" y="2"/>
                    <a:pt x="0" y="2"/>
                  </a:cubicBezTo>
                  <a:cubicBezTo>
                    <a:pt x="1" y="2"/>
                    <a:pt x="2" y="2"/>
                    <a:pt x="3" y="3"/>
                  </a:cubicBezTo>
                  <a:cubicBezTo>
                    <a:pt x="305" y="177"/>
                    <a:pt x="305" y="177"/>
                    <a:pt x="305" y="177"/>
                  </a:cubicBezTo>
                  <a:cubicBezTo>
                    <a:pt x="307" y="178"/>
                    <a:pt x="309" y="181"/>
                    <a:pt x="309" y="184"/>
                  </a:cubicBezTo>
                  <a:cubicBezTo>
                    <a:pt x="309" y="392"/>
                    <a:pt x="309" y="392"/>
                    <a:pt x="309" y="392"/>
                  </a:cubicBezTo>
                  <a:cubicBezTo>
                    <a:pt x="309" y="393"/>
                    <a:pt x="309" y="393"/>
                    <a:pt x="309" y="394"/>
                  </a:cubicBezTo>
                  <a:cubicBezTo>
                    <a:pt x="311" y="394"/>
                    <a:pt x="312" y="393"/>
                    <a:pt x="312" y="391"/>
                  </a:cubicBezTo>
                  <a:cubicBezTo>
                    <a:pt x="312" y="183"/>
                    <a:pt x="312" y="183"/>
                    <a:pt x="312" y="183"/>
                  </a:cubicBezTo>
                  <a:cubicBezTo>
                    <a:pt x="312" y="180"/>
                    <a:pt x="310" y="177"/>
                    <a:pt x="308" y="176"/>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4" name="Freeform 96"/>
            <p:cNvSpPr>
              <a:spLocks/>
            </p:cNvSpPr>
            <p:nvPr/>
          </p:nvSpPr>
          <p:spPr bwMode="auto">
            <a:xfrm>
              <a:off x="1577975" y="3324225"/>
              <a:ext cx="223838" cy="296862"/>
            </a:xfrm>
            <a:custGeom>
              <a:avLst/>
              <a:gdLst>
                <a:gd name="T0" fmla="*/ 64 w 64"/>
                <a:gd name="T1" fmla="*/ 61 h 85"/>
                <a:gd name="T2" fmla="*/ 32 w 64"/>
                <a:gd name="T3" fmla="*/ 74 h 85"/>
                <a:gd name="T4" fmla="*/ 0 w 64"/>
                <a:gd name="T5" fmla="*/ 24 h 85"/>
                <a:gd name="T6" fmla="*/ 32 w 64"/>
                <a:gd name="T7" fmla="*/ 11 h 85"/>
                <a:gd name="T8" fmla="*/ 64 w 64"/>
                <a:gd name="T9" fmla="*/ 61 h 85"/>
              </a:gdLst>
              <a:ahLst/>
              <a:cxnLst>
                <a:cxn ang="0">
                  <a:pos x="T0" y="T1"/>
                </a:cxn>
                <a:cxn ang="0">
                  <a:pos x="T2" y="T3"/>
                </a:cxn>
                <a:cxn ang="0">
                  <a:pos x="T4" y="T5"/>
                </a:cxn>
                <a:cxn ang="0">
                  <a:pos x="T6" y="T7"/>
                </a:cxn>
                <a:cxn ang="0">
                  <a:pos x="T8" y="T9"/>
                </a:cxn>
              </a:cxnLst>
              <a:rect l="0" t="0" r="r" b="b"/>
              <a:pathLst>
                <a:path w="64" h="85">
                  <a:moveTo>
                    <a:pt x="64" y="61"/>
                  </a:moveTo>
                  <a:cubicBezTo>
                    <a:pt x="64" y="79"/>
                    <a:pt x="49" y="85"/>
                    <a:pt x="32" y="74"/>
                  </a:cubicBezTo>
                  <a:cubicBezTo>
                    <a:pt x="14" y="64"/>
                    <a:pt x="0" y="42"/>
                    <a:pt x="0" y="24"/>
                  </a:cubicBezTo>
                  <a:cubicBezTo>
                    <a:pt x="0" y="6"/>
                    <a:pt x="14" y="0"/>
                    <a:pt x="32" y="11"/>
                  </a:cubicBezTo>
                  <a:cubicBezTo>
                    <a:pt x="49" y="21"/>
                    <a:pt x="64" y="43"/>
                    <a:pt x="64" y="6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5" name="Freeform 97"/>
            <p:cNvSpPr>
              <a:spLocks/>
            </p:cNvSpPr>
            <p:nvPr/>
          </p:nvSpPr>
          <p:spPr bwMode="auto">
            <a:xfrm>
              <a:off x="2478088" y="2590800"/>
              <a:ext cx="985838" cy="1309687"/>
            </a:xfrm>
            <a:custGeom>
              <a:avLst/>
              <a:gdLst>
                <a:gd name="T0" fmla="*/ 280 w 282"/>
                <a:gd name="T1" fmla="*/ 10 h 375"/>
                <a:gd name="T2" fmla="*/ 278 w 282"/>
                <a:gd name="T3" fmla="*/ 0 h 375"/>
                <a:gd name="T4" fmla="*/ 266 w 282"/>
                <a:gd name="T5" fmla="*/ 3 h 375"/>
                <a:gd name="T6" fmla="*/ 198 w 282"/>
                <a:gd name="T7" fmla="*/ 7 h 375"/>
                <a:gd name="T8" fmla="*/ 208 w 282"/>
                <a:gd name="T9" fmla="*/ 61 h 375"/>
                <a:gd name="T10" fmla="*/ 209 w 282"/>
                <a:gd name="T11" fmla="*/ 71 h 375"/>
                <a:gd name="T12" fmla="*/ 199 w 282"/>
                <a:gd name="T13" fmla="*/ 84 h 375"/>
                <a:gd name="T14" fmla="*/ 184 w 282"/>
                <a:gd name="T15" fmla="*/ 98 h 375"/>
                <a:gd name="T16" fmla="*/ 156 w 282"/>
                <a:gd name="T17" fmla="*/ 128 h 375"/>
                <a:gd name="T18" fmla="*/ 108 w 282"/>
                <a:gd name="T19" fmla="*/ 194 h 375"/>
                <a:gd name="T20" fmla="*/ 47 w 282"/>
                <a:gd name="T21" fmla="*/ 252 h 375"/>
                <a:gd name="T22" fmla="*/ 18 w 282"/>
                <a:gd name="T23" fmla="*/ 304 h 375"/>
                <a:gd name="T24" fmla="*/ 2 w 282"/>
                <a:gd name="T25" fmla="*/ 341 h 375"/>
                <a:gd name="T26" fmla="*/ 0 w 282"/>
                <a:gd name="T27" fmla="*/ 349 h 375"/>
                <a:gd name="T28" fmla="*/ 4 w 282"/>
                <a:gd name="T29" fmla="*/ 356 h 375"/>
                <a:gd name="T30" fmla="*/ 13 w 282"/>
                <a:gd name="T31" fmla="*/ 354 h 375"/>
                <a:gd name="T32" fmla="*/ 17 w 282"/>
                <a:gd name="T33" fmla="*/ 346 h 375"/>
                <a:gd name="T34" fmla="*/ 49 w 282"/>
                <a:gd name="T35" fmla="*/ 301 h 375"/>
                <a:gd name="T36" fmla="*/ 23 w 282"/>
                <a:gd name="T37" fmla="*/ 361 h 375"/>
                <a:gd name="T38" fmla="*/ 25 w 282"/>
                <a:gd name="T39" fmla="*/ 372 h 375"/>
                <a:gd name="T40" fmla="*/ 31 w 282"/>
                <a:gd name="T41" fmla="*/ 373 h 375"/>
                <a:gd name="T42" fmla="*/ 39 w 282"/>
                <a:gd name="T43" fmla="*/ 363 h 375"/>
                <a:gd name="T44" fmla="*/ 65 w 282"/>
                <a:gd name="T45" fmla="*/ 321 h 375"/>
                <a:gd name="T46" fmla="*/ 45 w 282"/>
                <a:gd name="T47" fmla="*/ 364 h 375"/>
                <a:gd name="T48" fmla="*/ 45 w 282"/>
                <a:gd name="T49" fmla="*/ 371 h 375"/>
                <a:gd name="T50" fmla="*/ 56 w 282"/>
                <a:gd name="T51" fmla="*/ 371 h 375"/>
                <a:gd name="T52" fmla="*/ 88 w 282"/>
                <a:gd name="T53" fmla="*/ 322 h 375"/>
                <a:gd name="T54" fmla="*/ 71 w 282"/>
                <a:gd name="T55" fmla="*/ 365 h 375"/>
                <a:gd name="T56" fmla="*/ 77 w 282"/>
                <a:gd name="T57" fmla="*/ 372 h 375"/>
                <a:gd name="T58" fmla="*/ 87 w 282"/>
                <a:gd name="T59" fmla="*/ 363 h 375"/>
                <a:gd name="T60" fmla="*/ 103 w 282"/>
                <a:gd name="T61" fmla="*/ 328 h 375"/>
                <a:gd name="T62" fmla="*/ 121 w 282"/>
                <a:gd name="T63" fmla="*/ 274 h 375"/>
                <a:gd name="T64" fmla="*/ 127 w 282"/>
                <a:gd name="T65" fmla="*/ 260 h 375"/>
                <a:gd name="T66" fmla="*/ 150 w 282"/>
                <a:gd name="T67" fmla="*/ 238 h 375"/>
                <a:gd name="T68" fmla="*/ 194 w 282"/>
                <a:gd name="T69" fmla="*/ 194 h 375"/>
                <a:gd name="T70" fmla="*/ 259 w 282"/>
                <a:gd name="T71" fmla="*/ 124 h 375"/>
                <a:gd name="T72" fmla="*/ 280 w 282"/>
                <a:gd name="T73" fmla="*/ 51 h 375"/>
                <a:gd name="T74" fmla="*/ 280 w 282"/>
                <a:gd name="T75" fmla="*/ 1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375">
                  <a:moveTo>
                    <a:pt x="280" y="10"/>
                  </a:moveTo>
                  <a:cubicBezTo>
                    <a:pt x="280" y="7"/>
                    <a:pt x="279" y="3"/>
                    <a:pt x="278" y="0"/>
                  </a:cubicBezTo>
                  <a:cubicBezTo>
                    <a:pt x="275" y="2"/>
                    <a:pt x="270" y="3"/>
                    <a:pt x="266" y="3"/>
                  </a:cubicBezTo>
                  <a:cubicBezTo>
                    <a:pt x="244" y="7"/>
                    <a:pt x="221" y="8"/>
                    <a:pt x="198" y="7"/>
                  </a:cubicBezTo>
                  <a:cubicBezTo>
                    <a:pt x="199" y="25"/>
                    <a:pt x="203" y="44"/>
                    <a:pt x="208" y="61"/>
                  </a:cubicBezTo>
                  <a:cubicBezTo>
                    <a:pt x="209" y="64"/>
                    <a:pt x="210" y="68"/>
                    <a:pt x="209" y="71"/>
                  </a:cubicBezTo>
                  <a:cubicBezTo>
                    <a:pt x="208" y="78"/>
                    <a:pt x="204" y="80"/>
                    <a:pt x="199" y="84"/>
                  </a:cubicBezTo>
                  <a:cubicBezTo>
                    <a:pt x="194" y="88"/>
                    <a:pt x="189" y="93"/>
                    <a:pt x="184" y="98"/>
                  </a:cubicBezTo>
                  <a:cubicBezTo>
                    <a:pt x="174" y="108"/>
                    <a:pt x="165" y="118"/>
                    <a:pt x="156" y="128"/>
                  </a:cubicBezTo>
                  <a:cubicBezTo>
                    <a:pt x="138" y="149"/>
                    <a:pt x="122" y="171"/>
                    <a:pt x="108" y="194"/>
                  </a:cubicBezTo>
                  <a:cubicBezTo>
                    <a:pt x="92" y="219"/>
                    <a:pt x="66" y="230"/>
                    <a:pt x="47" y="252"/>
                  </a:cubicBezTo>
                  <a:cubicBezTo>
                    <a:pt x="34" y="267"/>
                    <a:pt x="26" y="287"/>
                    <a:pt x="18" y="304"/>
                  </a:cubicBezTo>
                  <a:cubicBezTo>
                    <a:pt x="12" y="316"/>
                    <a:pt x="6" y="328"/>
                    <a:pt x="2" y="341"/>
                  </a:cubicBezTo>
                  <a:cubicBezTo>
                    <a:pt x="1" y="344"/>
                    <a:pt x="0" y="346"/>
                    <a:pt x="0" y="349"/>
                  </a:cubicBezTo>
                  <a:cubicBezTo>
                    <a:pt x="0" y="352"/>
                    <a:pt x="1" y="355"/>
                    <a:pt x="4" y="356"/>
                  </a:cubicBezTo>
                  <a:cubicBezTo>
                    <a:pt x="7" y="357"/>
                    <a:pt x="10" y="356"/>
                    <a:pt x="13" y="354"/>
                  </a:cubicBezTo>
                  <a:cubicBezTo>
                    <a:pt x="15" y="352"/>
                    <a:pt x="16" y="349"/>
                    <a:pt x="17" y="346"/>
                  </a:cubicBezTo>
                  <a:cubicBezTo>
                    <a:pt x="24" y="331"/>
                    <a:pt x="39" y="315"/>
                    <a:pt x="49" y="301"/>
                  </a:cubicBezTo>
                  <a:cubicBezTo>
                    <a:pt x="50" y="300"/>
                    <a:pt x="29" y="343"/>
                    <a:pt x="23" y="361"/>
                  </a:cubicBezTo>
                  <a:cubicBezTo>
                    <a:pt x="22" y="365"/>
                    <a:pt x="21" y="370"/>
                    <a:pt x="25" y="372"/>
                  </a:cubicBezTo>
                  <a:cubicBezTo>
                    <a:pt x="27" y="373"/>
                    <a:pt x="29" y="374"/>
                    <a:pt x="31" y="373"/>
                  </a:cubicBezTo>
                  <a:cubicBezTo>
                    <a:pt x="35" y="371"/>
                    <a:pt x="37" y="367"/>
                    <a:pt x="39" y="363"/>
                  </a:cubicBezTo>
                  <a:cubicBezTo>
                    <a:pt x="52" y="337"/>
                    <a:pt x="82" y="287"/>
                    <a:pt x="65" y="321"/>
                  </a:cubicBezTo>
                  <a:cubicBezTo>
                    <a:pt x="59" y="335"/>
                    <a:pt x="53" y="351"/>
                    <a:pt x="45" y="364"/>
                  </a:cubicBezTo>
                  <a:cubicBezTo>
                    <a:pt x="44" y="366"/>
                    <a:pt x="44" y="369"/>
                    <a:pt x="45" y="371"/>
                  </a:cubicBezTo>
                  <a:cubicBezTo>
                    <a:pt x="47" y="375"/>
                    <a:pt x="53" y="374"/>
                    <a:pt x="56" y="371"/>
                  </a:cubicBezTo>
                  <a:cubicBezTo>
                    <a:pt x="70" y="356"/>
                    <a:pt x="88" y="319"/>
                    <a:pt x="88" y="322"/>
                  </a:cubicBezTo>
                  <a:cubicBezTo>
                    <a:pt x="87" y="332"/>
                    <a:pt x="71" y="359"/>
                    <a:pt x="71" y="365"/>
                  </a:cubicBezTo>
                  <a:cubicBezTo>
                    <a:pt x="71" y="368"/>
                    <a:pt x="73" y="371"/>
                    <a:pt x="77" y="372"/>
                  </a:cubicBezTo>
                  <a:cubicBezTo>
                    <a:pt x="82" y="373"/>
                    <a:pt x="85" y="367"/>
                    <a:pt x="87" y="363"/>
                  </a:cubicBezTo>
                  <a:cubicBezTo>
                    <a:pt x="92" y="351"/>
                    <a:pt x="98" y="340"/>
                    <a:pt x="103" y="328"/>
                  </a:cubicBezTo>
                  <a:cubicBezTo>
                    <a:pt x="110" y="314"/>
                    <a:pt x="118" y="290"/>
                    <a:pt x="121" y="274"/>
                  </a:cubicBezTo>
                  <a:cubicBezTo>
                    <a:pt x="122" y="269"/>
                    <a:pt x="123" y="264"/>
                    <a:pt x="127" y="260"/>
                  </a:cubicBezTo>
                  <a:cubicBezTo>
                    <a:pt x="134" y="252"/>
                    <a:pt x="142" y="245"/>
                    <a:pt x="150" y="238"/>
                  </a:cubicBezTo>
                  <a:cubicBezTo>
                    <a:pt x="165" y="223"/>
                    <a:pt x="180" y="209"/>
                    <a:pt x="194" y="194"/>
                  </a:cubicBezTo>
                  <a:cubicBezTo>
                    <a:pt x="217" y="172"/>
                    <a:pt x="240" y="149"/>
                    <a:pt x="259" y="124"/>
                  </a:cubicBezTo>
                  <a:cubicBezTo>
                    <a:pt x="272" y="106"/>
                    <a:pt x="282" y="73"/>
                    <a:pt x="280" y="51"/>
                  </a:cubicBezTo>
                  <a:cubicBezTo>
                    <a:pt x="279" y="37"/>
                    <a:pt x="280" y="23"/>
                    <a:pt x="280"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6" name="Freeform 98"/>
            <p:cNvSpPr>
              <a:spLocks/>
            </p:cNvSpPr>
            <p:nvPr/>
          </p:nvSpPr>
          <p:spPr bwMode="auto">
            <a:xfrm>
              <a:off x="777875" y="5189538"/>
              <a:ext cx="1006475" cy="309562"/>
            </a:xfrm>
            <a:custGeom>
              <a:avLst/>
              <a:gdLst>
                <a:gd name="T0" fmla="*/ 217 w 288"/>
                <a:gd name="T1" fmla="*/ 17 h 89"/>
                <a:gd name="T2" fmla="*/ 141 w 288"/>
                <a:gd name="T3" fmla="*/ 48 h 89"/>
                <a:gd name="T4" fmla="*/ 62 w 288"/>
                <a:gd name="T5" fmla="*/ 70 h 89"/>
                <a:gd name="T6" fmla="*/ 2 w 288"/>
                <a:gd name="T7" fmla="*/ 47 h 89"/>
                <a:gd name="T8" fmla="*/ 1 w 288"/>
                <a:gd name="T9" fmla="*/ 51 h 89"/>
                <a:gd name="T10" fmla="*/ 13 w 288"/>
                <a:gd name="T11" fmla="*/ 75 h 89"/>
                <a:gd name="T12" fmla="*/ 38 w 288"/>
                <a:gd name="T13" fmla="*/ 85 h 89"/>
                <a:gd name="T14" fmla="*/ 117 w 288"/>
                <a:gd name="T15" fmla="*/ 71 h 89"/>
                <a:gd name="T16" fmla="*/ 192 w 288"/>
                <a:gd name="T17" fmla="*/ 39 h 89"/>
                <a:gd name="T18" fmla="*/ 251 w 288"/>
                <a:gd name="T19" fmla="*/ 27 h 89"/>
                <a:gd name="T20" fmla="*/ 282 w 288"/>
                <a:gd name="T21" fmla="*/ 15 h 89"/>
                <a:gd name="T22" fmla="*/ 288 w 288"/>
                <a:gd name="T23" fmla="*/ 0 h 89"/>
                <a:gd name="T24" fmla="*/ 266 w 288"/>
                <a:gd name="T25" fmla="*/ 9 h 89"/>
                <a:gd name="T26" fmla="*/ 217 w 288"/>
                <a:gd name="T27" fmla="*/ 1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89">
                  <a:moveTo>
                    <a:pt x="217" y="17"/>
                  </a:moveTo>
                  <a:cubicBezTo>
                    <a:pt x="190" y="24"/>
                    <a:pt x="165" y="37"/>
                    <a:pt x="141" y="48"/>
                  </a:cubicBezTo>
                  <a:cubicBezTo>
                    <a:pt x="116" y="60"/>
                    <a:pt x="90" y="70"/>
                    <a:pt x="62" y="70"/>
                  </a:cubicBezTo>
                  <a:cubicBezTo>
                    <a:pt x="40" y="70"/>
                    <a:pt x="17" y="62"/>
                    <a:pt x="2" y="47"/>
                  </a:cubicBezTo>
                  <a:cubicBezTo>
                    <a:pt x="2" y="48"/>
                    <a:pt x="2" y="50"/>
                    <a:pt x="1" y="51"/>
                  </a:cubicBezTo>
                  <a:cubicBezTo>
                    <a:pt x="0" y="60"/>
                    <a:pt x="5" y="69"/>
                    <a:pt x="13" y="75"/>
                  </a:cubicBezTo>
                  <a:cubicBezTo>
                    <a:pt x="20" y="81"/>
                    <a:pt x="29" y="84"/>
                    <a:pt x="38" y="85"/>
                  </a:cubicBezTo>
                  <a:cubicBezTo>
                    <a:pt x="65" y="89"/>
                    <a:pt x="92" y="82"/>
                    <a:pt x="117" y="71"/>
                  </a:cubicBezTo>
                  <a:cubicBezTo>
                    <a:pt x="142" y="61"/>
                    <a:pt x="166" y="48"/>
                    <a:pt x="192" y="39"/>
                  </a:cubicBezTo>
                  <a:cubicBezTo>
                    <a:pt x="211" y="33"/>
                    <a:pt x="231" y="29"/>
                    <a:pt x="251" y="27"/>
                  </a:cubicBezTo>
                  <a:cubicBezTo>
                    <a:pt x="262" y="25"/>
                    <a:pt x="275" y="24"/>
                    <a:pt x="282" y="15"/>
                  </a:cubicBezTo>
                  <a:cubicBezTo>
                    <a:pt x="286" y="11"/>
                    <a:pt x="288" y="6"/>
                    <a:pt x="288" y="0"/>
                  </a:cubicBezTo>
                  <a:cubicBezTo>
                    <a:pt x="281" y="4"/>
                    <a:pt x="274" y="7"/>
                    <a:pt x="266" y="9"/>
                  </a:cubicBezTo>
                  <a:cubicBezTo>
                    <a:pt x="250" y="13"/>
                    <a:pt x="233" y="14"/>
                    <a:pt x="217"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7" name="Freeform 99"/>
            <p:cNvSpPr>
              <a:spLocks/>
            </p:cNvSpPr>
            <p:nvPr/>
          </p:nvSpPr>
          <p:spPr bwMode="auto">
            <a:xfrm>
              <a:off x="969963" y="5018088"/>
              <a:ext cx="395288" cy="296862"/>
            </a:xfrm>
            <a:custGeom>
              <a:avLst/>
              <a:gdLst>
                <a:gd name="T0" fmla="*/ 26 w 113"/>
                <a:gd name="T1" fmla="*/ 84 h 85"/>
                <a:gd name="T2" fmla="*/ 44 w 113"/>
                <a:gd name="T3" fmla="*/ 78 h 85"/>
                <a:gd name="T4" fmla="*/ 113 w 113"/>
                <a:gd name="T5" fmla="*/ 27 h 85"/>
                <a:gd name="T6" fmla="*/ 108 w 113"/>
                <a:gd name="T7" fmla="*/ 23 h 85"/>
                <a:gd name="T8" fmla="*/ 93 w 113"/>
                <a:gd name="T9" fmla="*/ 0 h 85"/>
                <a:gd name="T10" fmla="*/ 61 w 113"/>
                <a:gd name="T11" fmla="*/ 18 h 85"/>
                <a:gd name="T12" fmla="*/ 0 w 113"/>
                <a:gd name="T13" fmla="*/ 52 h 85"/>
                <a:gd name="T14" fmla="*/ 13 w 113"/>
                <a:gd name="T15" fmla="*/ 72 h 85"/>
                <a:gd name="T16" fmla="*/ 26 w 113"/>
                <a:gd name="T17"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85">
                  <a:moveTo>
                    <a:pt x="26" y="84"/>
                  </a:moveTo>
                  <a:cubicBezTo>
                    <a:pt x="32" y="85"/>
                    <a:pt x="39" y="82"/>
                    <a:pt x="44" y="78"/>
                  </a:cubicBezTo>
                  <a:cubicBezTo>
                    <a:pt x="68" y="63"/>
                    <a:pt x="91" y="46"/>
                    <a:pt x="113" y="27"/>
                  </a:cubicBezTo>
                  <a:cubicBezTo>
                    <a:pt x="111" y="26"/>
                    <a:pt x="109" y="24"/>
                    <a:pt x="108" y="23"/>
                  </a:cubicBezTo>
                  <a:cubicBezTo>
                    <a:pt x="101" y="17"/>
                    <a:pt x="96" y="9"/>
                    <a:pt x="93" y="0"/>
                  </a:cubicBezTo>
                  <a:cubicBezTo>
                    <a:pt x="82" y="5"/>
                    <a:pt x="72" y="12"/>
                    <a:pt x="61" y="18"/>
                  </a:cubicBezTo>
                  <a:cubicBezTo>
                    <a:pt x="41" y="30"/>
                    <a:pt x="20" y="40"/>
                    <a:pt x="0" y="52"/>
                  </a:cubicBezTo>
                  <a:cubicBezTo>
                    <a:pt x="4" y="59"/>
                    <a:pt x="9" y="65"/>
                    <a:pt x="13" y="72"/>
                  </a:cubicBezTo>
                  <a:cubicBezTo>
                    <a:pt x="16" y="77"/>
                    <a:pt x="20" y="82"/>
                    <a:pt x="26" y="84"/>
                  </a:cubicBezTo>
                  <a:close/>
                </a:path>
              </a:pathLst>
            </a:custGeom>
            <a:solidFill>
              <a:srgbClr val="84EC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8" name="Freeform 100"/>
            <p:cNvSpPr>
              <a:spLocks/>
            </p:cNvSpPr>
            <p:nvPr/>
          </p:nvSpPr>
          <p:spPr bwMode="auto">
            <a:xfrm>
              <a:off x="784225" y="5038725"/>
              <a:ext cx="1003300" cy="393700"/>
            </a:xfrm>
            <a:custGeom>
              <a:avLst/>
              <a:gdLst>
                <a:gd name="T0" fmla="*/ 287 w 287"/>
                <a:gd name="T1" fmla="*/ 26 h 113"/>
                <a:gd name="T2" fmla="*/ 278 w 287"/>
                <a:gd name="T3" fmla="*/ 0 h 113"/>
                <a:gd name="T4" fmla="*/ 272 w 287"/>
                <a:gd name="T5" fmla="*/ 17 h 113"/>
                <a:gd name="T6" fmla="*/ 221 w 287"/>
                <a:gd name="T7" fmla="*/ 33 h 113"/>
                <a:gd name="T8" fmla="*/ 166 w 287"/>
                <a:gd name="T9" fmla="*/ 21 h 113"/>
                <a:gd name="T10" fmla="*/ 97 w 287"/>
                <a:gd name="T11" fmla="*/ 72 h 113"/>
                <a:gd name="T12" fmla="*/ 79 w 287"/>
                <a:gd name="T13" fmla="*/ 78 h 113"/>
                <a:gd name="T14" fmla="*/ 66 w 287"/>
                <a:gd name="T15" fmla="*/ 66 h 113"/>
                <a:gd name="T16" fmla="*/ 53 w 287"/>
                <a:gd name="T17" fmla="*/ 46 h 113"/>
                <a:gd name="T18" fmla="*/ 19 w 287"/>
                <a:gd name="T19" fmla="*/ 67 h 113"/>
                <a:gd name="T20" fmla="*/ 0 w 287"/>
                <a:gd name="T21" fmla="*/ 90 h 113"/>
                <a:gd name="T22" fmla="*/ 60 w 287"/>
                <a:gd name="T23" fmla="*/ 113 h 113"/>
                <a:gd name="T24" fmla="*/ 139 w 287"/>
                <a:gd name="T25" fmla="*/ 91 h 113"/>
                <a:gd name="T26" fmla="*/ 215 w 287"/>
                <a:gd name="T27" fmla="*/ 60 h 113"/>
                <a:gd name="T28" fmla="*/ 264 w 287"/>
                <a:gd name="T29" fmla="*/ 52 h 113"/>
                <a:gd name="T30" fmla="*/ 286 w 287"/>
                <a:gd name="T31" fmla="*/ 43 h 113"/>
                <a:gd name="T32" fmla="*/ 287 w 287"/>
                <a:gd name="T33" fmla="*/ 2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113">
                  <a:moveTo>
                    <a:pt x="287" y="26"/>
                  </a:moveTo>
                  <a:cubicBezTo>
                    <a:pt x="286" y="17"/>
                    <a:pt x="285" y="6"/>
                    <a:pt x="278" y="0"/>
                  </a:cubicBezTo>
                  <a:cubicBezTo>
                    <a:pt x="277" y="6"/>
                    <a:pt x="275" y="12"/>
                    <a:pt x="272" y="17"/>
                  </a:cubicBezTo>
                  <a:cubicBezTo>
                    <a:pt x="262" y="32"/>
                    <a:pt x="240" y="34"/>
                    <a:pt x="221" y="33"/>
                  </a:cubicBezTo>
                  <a:cubicBezTo>
                    <a:pt x="202" y="33"/>
                    <a:pt x="181" y="32"/>
                    <a:pt x="166" y="21"/>
                  </a:cubicBezTo>
                  <a:cubicBezTo>
                    <a:pt x="144" y="40"/>
                    <a:pt x="121" y="57"/>
                    <a:pt x="97" y="72"/>
                  </a:cubicBezTo>
                  <a:cubicBezTo>
                    <a:pt x="92" y="76"/>
                    <a:pt x="85" y="79"/>
                    <a:pt x="79" y="78"/>
                  </a:cubicBezTo>
                  <a:cubicBezTo>
                    <a:pt x="73" y="76"/>
                    <a:pt x="69" y="71"/>
                    <a:pt x="66" y="66"/>
                  </a:cubicBezTo>
                  <a:cubicBezTo>
                    <a:pt x="62" y="59"/>
                    <a:pt x="57" y="53"/>
                    <a:pt x="53" y="46"/>
                  </a:cubicBezTo>
                  <a:cubicBezTo>
                    <a:pt x="41" y="53"/>
                    <a:pt x="30" y="60"/>
                    <a:pt x="19" y="67"/>
                  </a:cubicBezTo>
                  <a:cubicBezTo>
                    <a:pt x="11" y="73"/>
                    <a:pt x="3" y="80"/>
                    <a:pt x="0" y="90"/>
                  </a:cubicBezTo>
                  <a:cubicBezTo>
                    <a:pt x="15" y="105"/>
                    <a:pt x="38" y="113"/>
                    <a:pt x="60" y="113"/>
                  </a:cubicBezTo>
                  <a:cubicBezTo>
                    <a:pt x="88" y="113"/>
                    <a:pt x="114" y="103"/>
                    <a:pt x="139" y="91"/>
                  </a:cubicBezTo>
                  <a:cubicBezTo>
                    <a:pt x="163" y="80"/>
                    <a:pt x="188" y="67"/>
                    <a:pt x="215" y="60"/>
                  </a:cubicBezTo>
                  <a:cubicBezTo>
                    <a:pt x="231" y="57"/>
                    <a:pt x="248" y="56"/>
                    <a:pt x="264" y="52"/>
                  </a:cubicBezTo>
                  <a:cubicBezTo>
                    <a:pt x="272" y="50"/>
                    <a:pt x="279" y="47"/>
                    <a:pt x="286" y="43"/>
                  </a:cubicBezTo>
                  <a:cubicBezTo>
                    <a:pt x="287" y="37"/>
                    <a:pt x="287" y="32"/>
                    <a:pt x="287"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9" name="Freeform 101"/>
            <p:cNvSpPr>
              <a:spLocks/>
            </p:cNvSpPr>
            <p:nvPr/>
          </p:nvSpPr>
          <p:spPr bwMode="auto">
            <a:xfrm>
              <a:off x="1903413" y="5862638"/>
              <a:ext cx="622300" cy="474662"/>
            </a:xfrm>
            <a:custGeom>
              <a:avLst/>
              <a:gdLst>
                <a:gd name="T0" fmla="*/ 143 w 178"/>
                <a:gd name="T1" fmla="*/ 60 h 136"/>
                <a:gd name="T2" fmla="*/ 39 w 178"/>
                <a:gd name="T3" fmla="*/ 111 h 136"/>
                <a:gd name="T4" fmla="*/ 19 w 178"/>
                <a:gd name="T5" fmla="*/ 106 h 136"/>
                <a:gd name="T6" fmla="*/ 4 w 178"/>
                <a:gd name="T7" fmla="*/ 78 h 136"/>
                <a:gd name="T8" fmla="*/ 4 w 178"/>
                <a:gd name="T9" fmla="*/ 77 h 136"/>
                <a:gd name="T10" fmla="*/ 1 w 178"/>
                <a:gd name="T11" fmla="*/ 94 h 136"/>
                <a:gd name="T12" fmla="*/ 10 w 178"/>
                <a:gd name="T13" fmla="*/ 121 h 136"/>
                <a:gd name="T14" fmla="*/ 47 w 178"/>
                <a:gd name="T15" fmla="*/ 135 h 136"/>
                <a:gd name="T16" fmla="*/ 136 w 178"/>
                <a:gd name="T17" fmla="*/ 100 h 136"/>
                <a:gd name="T18" fmla="*/ 161 w 178"/>
                <a:gd name="T19" fmla="*/ 52 h 136"/>
                <a:gd name="T20" fmla="*/ 178 w 178"/>
                <a:gd name="T21" fmla="*/ 0 h 136"/>
                <a:gd name="T22" fmla="*/ 167 w 178"/>
                <a:gd name="T23" fmla="*/ 17 h 136"/>
                <a:gd name="T24" fmla="*/ 143 w 178"/>
                <a:gd name="T25" fmla="*/ 6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36">
                  <a:moveTo>
                    <a:pt x="143" y="60"/>
                  </a:moveTo>
                  <a:cubicBezTo>
                    <a:pt x="120" y="93"/>
                    <a:pt x="79" y="113"/>
                    <a:pt x="39" y="111"/>
                  </a:cubicBezTo>
                  <a:cubicBezTo>
                    <a:pt x="32" y="111"/>
                    <a:pt x="25" y="110"/>
                    <a:pt x="19" y="106"/>
                  </a:cubicBezTo>
                  <a:cubicBezTo>
                    <a:pt x="9" y="101"/>
                    <a:pt x="4" y="89"/>
                    <a:pt x="4" y="78"/>
                  </a:cubicBezTo>
                  <a:cubicBezTo>
                    <a:pt x="4" y="78"/>
                    <a:pt x="4" y="78"/>
                    <a:pt x="4" y="77"/>
                  </a:cubicBezTo>
                  <a:cubicBezTo>
                    <a:pt x="2" y="83"/>
                    <a:pt x="1" y="89"/>
                    <a:pt x="1" y="94"/>
                  </a:cubicBezTo>
                  <a:cubicBezTo>
                    <a:pt x="0" y="104"/>
                    <a:pt x="3" y="114"/>
                    <a:pt x="10" y="121"/>
                  </a:cubicBezTo>
                  <a:cubicBezTo>
                    <a:pt x="19" y="131"/>
                    <a:pt x="34" y="134"/>
                    <a:pt x="47" y="135"/>
                  </a:cubicBezTo>
                  <a:cubicBezTo>
                    <a:pt x="80" y="136"/>
                    <a:pt x="115" y="125"/>
                    <a:pt x="136" y="100"/>
                  </a:cubicBezTo>
                  <a:cubicBezTo>
                    <a:pt x="148" y="86"/>
                    <a:pt x="155" y="69"/>
                    <a:pt x="161" y="52"/>
                  </a:cubicBezTo>
                  <a:cubicBezTo>
                    <a:pt x="167" y="35"/>
                    <a:pt x="173" y="17"/>
                    <a:pt x="178" y="0"/>
                  </a:cubicBezTo>
                  <a:cubicBezTo>
                    <a:pt x="174" y="5"/>
                    <a:pt x="171" y="11"/>
                    <a:pt x="167" y="17"/>
                  </a:cubicBezTo>
                  <a:cubicBezTo>
                    <a:pt x="160" y="31"/>
                    <a:pt x="153" y="47"/>
                    <a:pt x="143" y="6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0" name="Freeform 102"/>
            <p:cNvSpPr>
              <a:spLocks/>
            </p:cNvSpPr>
            <p:nvPr/>
          </p:nvSpPr>
          <p:spPr bwMode="auto">
            <a:xfrm>
              <a:off x="1987550" y="5635625"/>
              <a:ext cx="381000" cy="439737"/>
            </a:xfrm>
            <a:custGeom>
              <a:avLst/>
              <a:gdLst>
                <a:gd name="T0" fmla="*/ 109 w 109"/>
                <a:gd name="T1" fmla="*/ 45 h 126"/>
                <a:gd name="T2" fmla="*/ 58 w 109"/>
                <a:gd name="T3" fmla="*/ 0 h 126"/>
                <a:gd name="T4" fmla="*/ 31 w 109"/>
                <a:gd name="T5" fmla="*/ 65 h 126"/>
                <a:gd name="T6" fmla="*/ 0 w 109"/>
                <a:gd name="T7" fmla="*/ 105 h 126"/>
                <a:gd name="T8" fmla="*/ 70 w 109"/>
                <a:gd name="T9" fmla="*/ 126 h 126"/>
                <a:gd name="T10" fmla="*/ 109 w 109"/>
                <a:gd name="T11" fmla="*/ 45 h 126"/>
              </a:gdLst>
              <a:ahLst/>
              <a:cxnLst>
                <a:cxn ang="0">
                  <a:pos x="T0" y="T1"/>
                </a:cxn>
                <a:cxn ang="0">
                  <a:pos x="T2" y="T3"/>
                </a:cxn>
                <a:cxn ang="0">
                  <a:pos x="T4" y="T5"/>
                </a:cxn>
                <a:cxn ang="0">
                  <a:pos x="T6" y="T7"/>
                </a:cxn>
                <a:cxn ang="0">
                  <a:pos x="T8" y="T9"/>
                </a:cxn>
                <a:cxn ang="0">
                  <a:pos x="T10" y="T11"/>
                </a:cxn>
              </a:cxnLst>
              <a:rect l="0" t="0" r="r" b="b"/>
              <a:pathLst>
                <a:path w="109" h="126">
                  <a:moveTo>
                    <a:pt x="109" y="45"/>
                  </a:moveTo>
                  <a:cubicBezTo>
                    <a:pt x="88" y="37"/>
                    <a:pt x="70" y="20"/>
                    <a:pt x="58" y="0"/>
                  </a:cubicBezTo>
                  <a:cubicBezTo>
                    <a:pt x="57" y="24"/>
                    <a:pt x="45" y="46"/>
                    <a:pt x="31" y="65"/>
                  </a:cubicBezTo>
                  <a:cubicBezTo>
                    <a:pt x="21" y="79"/>
                    <a:pt x="10" y="91"/>
                    <a:pt x="0" y="105"/>
                  </a:cubicBezTo>
                  <a:cubicBezTo>
                    <a:pt x="24" y="109"/>
                    <a:pt x="47" y="116"/>
                    <a:pt x="70" y="126"/>
                  </a:cubicBezTo>
                  <a:cubicBezTo>
                    <a:pt x="86" y="101"/>
                    <a:pt x="99" y="74"/>
                    <a:pt x="109" y="45"/>
                  </a:cubicBezTo>
                  <a:close/>
                </a:path>
              </a:pathLst>
            </a:custGeom>
            <a:solidFill>
              <a:srgbClr val="84EC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1" name="Freeform 103"/>
            <p:cNvSpPr>
              <a:spLocks/>
            </p:cNvSpPr>
            <p:nvPr/>
          </p:nvSpPr>
          <p:spPr bwMode="auto">
            <a:xfrm>
              <a:off x="1917700" y="5786438"/>
              <a:ext cx="625475" cy="469900"/>
            </a:xfrm>
            <a:custGeom>
              <a:avLst/>
              <a:gdLst>
                <a:gd name="T0" fmla="*/ 150 w 179"/>
                <a:gd name="T1" fmla="*/ 6 h 135"/>
                <a:gd name="T2" fmla="*/ 129 w 179"/>
                <a:gd name="T3" fmla="*/ 2 h 135"/>
                <a:gd name="T4" fmla="*/ 99 w 179"/>
                <a:gd name="T5" fmla="*/ 68 h 135"/>
                <a:gd name="T6" fmla="*/ 75 w 179"/>
                <a:gd name="T7" fmla="*/ 77 h 135"/>
                <a:gd name="T8" fmla="*/ 20 w 179"/>
                <a:gd name="T9" fmla="*/ 62 h 135"/>
                <a:gd name="T10" fmla="*/ 4 w 179"/>
                <a:gd name="T11" fmla="*/ 89 h 135"/>
                <a:gd name="T12" fmla="*/ 0 w 179"/>
                <a:gd name="T13" fmla="*/ 99 h 135"/>
                <a:gd name="T14" fmla="*/ 15 w 179"/>
                <a:gd name="T15" fmla="*/ 128 h 135"/>
                <a:gd name="T16" fmla="*/ 35 w 179"/>
                <a:gd name="T17" fmla="*/ 133 h 135"/>
                <a:gd name="T18" fmla="*/ 139 w 179"/>
                <a:gd name="T19" fmla="*/ 82 h 135"/>
                <a:gd name="T20" fmla="*/ 163 w 179"/>
                <a:gd name="T21" fmla="*/ 39 h 135"/>
                <a:gd name="T22" fmla="*/ 169 w 179"/>
                <a:gd name="T23" fmla="*/ 29 h 135"/>
                <a:gd name="T24" fmla="*/ 177 w 179"/>
                <a:gd name="T25" fmla="*/ 8 h 135"/>
                <a:gd name="T26" fmla="*/ 179 w 179"/>
                <a:gd name="T27" fmla="*/ 0 h 135"/>
                <a:gd name="T28" fmla="*/ 150 w 179"/>
                <a:gd name="T29" fmla="*/ 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135">
                  <a:moveTo>
                    <a:pt x="150" y="6"/>
                  </a:moveTo>
                  <a:cubicBezTo>
                    <a:pt x="143" y="6"/>
                    <a:pt x="136" y="4"/>
                    <a:pt x="129" y="2"/>
                  </a:cubicBezTo>
                  <a:cubicBezTo>
                    <a:pt x="121" y="25"/>
                    <a:pt x="111" y="47"/>
                    <a:pt x="99" y="68"/>
                  </a:cubicBezTo>
                  <a:cubicBezTo>
                    <a:pt x="94" y="77"/>
                    <a:pt x="84" y="81"/>
                    <a:pt x="75" y="77"/>
                  </a:cubicBezTo>
                  <a:cubicBezTo>
                    <a:pt x="57" y="70"/>
                    <a:pt x="39" y="65"/>
                    <a:pt x="20" y="62"/>
                  </a:cubicBezTo>
                  <a:cubicBezTo>
                    <a:pt x="14" y="70"/>
                    <a:pt x="8" y="79"/>
                    <a:pt x="4" y="89"/>
                  </a:cubicBezTo>
                  <a:cubicBezTo>
                    <a:pt x="2" y="92"/>
                    <a:pt x="1" y="96"/>
                    <a:pt x="0" y="99"/>
                  </a:cubicBezTo>
                  <a:cubicBezTo>
                    <a:pt x="0" y="111"/>
                    <a:pt x="5" y="123"/>
                    <a:pt x="15" y="128"/>
                  </a:cubicBezTo>
                  <a:cubicBezTo>
                    <a:pt x="21" y="132"/>
                    <a:pt x="28" y="133"/>
                    <a:pt x="35" y="133"/>
                  </a:cubicBezTo>
                  <a:cubicBezTo>
                    <a:pt x="75" y="135"/>
                    <a:pt x="116" y="115"/>
                    <a:pt x="139" y="82"/>
                  </a:cubicBezTo>
                  <a:cubicBezTo>
                    <a:pt x="149" y="69"/>
                    <a:pt x="156" y="53"/>
                    <a:pt x="163" y="39"/>
                  </a:cubicBezTo>
                  <a:cubicBezTo>
                    <a:pt x="165" y="36"/>
                    <a:pt x="167" y="32"/>
                    <a:pt x="169" y="29"/>
                  </a:cubicBezTo>
                  <a:cubicBezTo>
                    <a:pt x="171" y="23"/>
                    <a:pt x="175" y="14"/>
                    <a:pt x="177" y="8"/>
                  </a:cubicBezTo>
                  <a:cubicBezTo>
                    <a:pt x="178" y="5"/>
                    <a:pt x="179" y="3"/>
                    <a:pt x="179" y="0"/>
                  </a:cubicBezTo>
                  <a:cubicBezTo>
                    <a:pt x="170" y="5"/>
                    <a:pt x="160" y="7"/>
                    <a:pt x="15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1" name="Rectangle 422">
            <a:extLst>
              <a:ext uri="{FF2B5EF4-FFF2-40B4-BE49-F238E27FC236}">
                <a16:creationId xmlns:a16="http://schemas.microsoft.com/office/drawing/2014/main" id="{47EC0E41-C7FC-9B5B-807F-6EE0AB724370}"/>
              </a:ext>
            </a:extLst>
          </p:cNvPr>
          <p:cNvSpPr>
            <a:spLocks noChangeArrowheads="1"/>
          </p:cNvSpPr>
          <p:nvPr/>
        </p:nvSpPr>
        <p:spPr bwMode="auto">
          <a:xfrm>
            <a:off x="208888" y="1792788"/>
            <a:ext cx="5352983"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sz="3375" dirty="0">
                <a:latin typeface="Aharoni" panose="02010803020104030203" pitchFamily="2" charset="-79"/>
                <a:ea typeface="Calibri" panose="020F0502020204030204" pitchFamily="34" charset="0"/>
                <a:cs typeface="Aharoni" panose="02010803020104030203" pitchFamily="2" charset="-79"/>
              </a:rPr>
              <a:t>Demais Benefícios Legais;</a:t>
            </a:r>
            <a:endParaRPr lang="ru-RU" altLang="ru-RU" sz="3375" dirty="0">
              <a:cs typeface="Aharoni" panose="02010803020104030203" pitchFamily="2" charset="-79"/>
            </a:endParaRPr>
          </a:p>
        </p:txBody>
      </p:sp>
    </p:spTree>
    <p:extLst>
      <p:ext uri="{BB962C8B-B14F-4D97-AF65-F5344CB8AC3E}">
        <p14:creationId xmlns:p14="http://schemas.microsoft.com/office/powerpoint/2010/main" val="25532612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14:presetBounceEnd="67000">
                                      <p:stCondLst>
                                        <p:cond delay="100"/>
                                      </p:stCondLst>
                                      <p:childTnLst>
                                        <p:set>
                                          <p:cBhvr>
                                            <p:cTn id="6" dur="1" fill="hold">
                                              <p:stCondLst>
                                                <p:cond delay="0"/>
                                              </p:stCondLst>
                                            </p:cTn>
                                            <p:tgtEl>
                                              <p:spTgt spid="182"/>
                                            </p:tgtEl>
                                            <p:attrNameLst>
                                              <p:attrName>style.visibility</p:attrName>
                                            </p:attrNameLst>
                                          </p:cBhvr>
                                          <p:to>
                                            <p:strVal val="visible"/>
                                          </p:to>
                                        </p:set>
                                        <p:anim calcmode="lin" valueType="num" p14:bounceEnd="67000">
                                          <p:cBhvr additive="base">
                                            <p:cTn id="7" dur="1000" fill="hold"/>
                                            <p:tgtEl>
                                              <p:spTgt spid="18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18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7000">
                                      <p:stCondLst>
                                        <p:cond delay="200"/>
                                      </p:stCondLst>
                                      <p:childTnLst>
                                        <p:set>
                                          <p:cBhvr>
                                            <p:cTn id="10" dur="1" fill="hold">
                                              <p:stCondLst>
                                                <p:cond delay="0"/>
                                              </p:stCondLst>
                                            </p:cTn>
                                            <p:tgtEl>
                                              <p:spTgt spid="183"/>
                                            </p:tgtEl>
                                            <p:attrNameLst>
                                              <p:attrName>style.visibility</p:attrName>
                                            </p:attrNameLst>
                                          </p:cBhvr>
                                          <p:to>
                                            <p:strVal val="visible"/>
                                          </p:to>
                                        </p:set>
                                        <p:anim calcmode="lin" valueType="num" p14:bounceEnd="67000">
                                          <p:cBhvr additive="base">
                                            <p:cTn id="11" dur="1000" fill="hold"/>
                                            <p:tgtEl>
                                              <p:spTgt spid="183"/>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18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7000">
                                      <p:stCondLst>
                                        <p:cond delay="300"/>
                                      </p:stCondLst>
                                      <p:childTnLst>
                                        <p:set>
                                          <p:cBhvr>
                                            <p:cTn id="14" dur="1" fill="hold">
                                              <p:stCondLst>
                                                <p:cond delay="0"/>
                                              </p:stCondLst>
                                            </p:cTn>
                                            <p:tgtEl>
                                              <p:spTgt spid="184"/>
                                            </p:tgtEl>
                                            <p:attrNameLst>
                                              <p:attrName>style.visibility</p:attrName>
                                            </p:attrNameLst>
                                          </p:cBhvr>
                                          <p:to>
                                            <p:strVal val="visible"/>
                                          </p:to>
                                        </p:set>
                                        <p:anim calcmode="lin" valueType="num" p14:bounceEnd="67000">
                                          <p:cBhvr additive="base">
                                            <p:cTn id="15" dur="1000" fill="hold"/>
                                            <p:tgtEl>
                                              <p:spTgt spid="184"/>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18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7000">
                                      <p:stCondLst>
                                        <p:cond delay="400"/>
                                      </p:stCondLst>
                                      <p:childTnLst>
                                        <p:set>
                                          <p:cBhvr>
                                            <p:cTn id="18" dur="1" fill="hold">
                                              <p:stCondLst>
                                                <p:cond delay="0"/>
                                              </p:stCondLst>
                                            </p:cTn>
                                            <p:tgtEl>
                                              <p:spTgt spid="185"/>
                                            </p:tgtEl>
                                            <p:attrNameLst>
                                              <p:attrName>style.visibility</p:attrName>
                                            </p:attrNameLst>
                                          </p:cBhvr>
                                          <p:to>
                                            <p:strVal val="visible"/>
                                          </p:to>
                                        </p:set>
                                        <p:anim calcmode="lin" valueType="num" p14:bounceEnd="67000">
                                          <p:cBhvr additive="base">
                                            <p:cTn id="19" dur="1000" fill="hold"/>
                                            <p:tgtEl>
                                              <p:spTgt spid="185"/>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185"/>
                                            </p:tgtEl>
                                            <p:attrNameLst>
                                              <p:attrName>ppt_y</p:attrName>
                                            </p:attrNameLst>
                                          </p:cBhvr>
                                          <p:tavLst>
                                            <p:tav tm="0">
                                              <p:val>
                                                <p:strVal val="1+#ppt_h/2"/>
                                              </p:val>
                                            </p:tav>
                                            <p:tav tm="100000">
                                              <p:val>
                                                <p:strVal val="#ppt_y"/>
                                              </p:val>
                                            </p:tav>
                                          </p:tavLst>
                                        </p:anim>
                                      </p:childTnLst>
                                    </p:cTn>
                                  </p:par>
                                </p:childTnLst>
                              </p:cTn>
                            </p:par>
                            <p:par>
                              <p:cTn id="21" fill="hold">
                                <p:stCondLst>
                                  <p:cond delay="1400"/>
                                </p:stCondLst>
                                <p:childTnLst>
                                  <p:par>
                                    <p:cTn id="22" presetID="22" presetClass="entr" presetSubtype="4" fill="hold" nodeType="after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wipe(down)">
                                          <p:cBhvr>
                                            <p:cTn id="24" dur="1000"/>
                                            <p:tgtEl>
                                              <p:spTgt spid="186"/>
                                            </p:tgtEl>
                                          </p:cBhvr>
                                        </p:animEffect>
                                      </p:childTnLst>
                                    </p:cTn>
                                  </p:par>
                                </p:childTnLst>
                              </p:cTn>
                            </p:par>
                            <p:par>
                              <p:cTn id="25" fill="hold">
                                <p:stCondLst>
                                  <p:cond delay="2400"/>
                                </p:stCondLst>
                                <p:childTnLst>
                                  <p:par>
                                    <p:cTn id="26" presetID="2" presetClass="entr" presetSubtype="1" fill="hold" nodeType="afterEffect" p14:presetBounceEnd="67000">
                                      <p:stCondLst>
                                        <p:cond delay="0"/>
                                      </p:stCondLst>
                                      <p:childTnLst>
                                        <p:set>
                                          <p:cBhvr>
                                            <p:cTn id="27" dur="1" fill="hold">
                                              <p:stCondLst>
                                                <p:cond delay="0"/>
                                              </p:stCondLst>
                                            </p:cTn>
                                            <p:tgtEl>
                                              <p:spTgt spid="342"/>
                                            </p:tgtEl>
                                            <p:attrNameLst>
                                              <p:attrName>style.visibility</p:attrName>
                                            </p:attrNameLst>
                                          </p:cBhvr>
                                          <p:to>
                                            <p:strVal val="visible"/>
                                          </p:to>
                                        </p:set>
                                        <p:anim calcmode="lin" valueType="num" p14:bounceEnd="67000">
                                          <p:cBhvr additive="base">
                                            <p:cTn id="28" dur="1000" fill="hold"/>
                                            <p:tgtEl>
                                              <p:spTgt spid="342"/>
                                            </p:tgtEl>
                                            <p:attrNameLst>
                                              <p:attrName>ppt_x</p:attrName>
                                            </p:attrNameLst>
                                          </p:cBhvr>
                                          <p:tavLst>
                                            <p:tav tm="0">
                                              <p:val>
                                                <p:strVal val="#ppt_x"/>
                                              </p:val>
                                            </p:tav>
                                            <p:tav tm="100000">
                                              <p:val>
                                                <p:strVal val="#ppt_x"/>
                                              </p:val>
                                            </p:tav>
                                          </p:tavLst>
                                        </p:anim>
                                        <p:anim calcmode="lin" valueType="num" p14:bounceEnd="67000">
                                          <p:cBhvr additive="base">
                                            <p:cTn id="29" dur="1000" fill="hold"/>
                                            <p:tgtEl>
                                              <p:spTgt spid="342"/>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67000">
                                      <p:stCondLst>
                                        <p:cond delay="200"/>
                                      </p:stCondLst>
                                      <p:childTnLst>
                                        <p:set>
                                          <p:cBhvr>
                                            <p:cTn id="31" dur="1" fill="hold">
                                              <p:stCondLst>
                                                <p:cond delay="0"/>
                                              </p:stCondLst>
                                            </p:cTn>
                                            <p:tgtEl>
                                              <p:spTgt spid="275"/>
                                            </p:tgtEl>
                                            <p:attrNameLst>
                                              <p:attrName>style.visibility</p:attrName>
                                            </p:attrNameLst>
                                          </p:cBhvr>
                                          <p:to>
                                            <p:strVal val="visible"/>
                                          </p:to>
                                        </p:set>
                                        <p:anim calcmode="lin" valueType="num" p14:bounceEnd="67000">
                                          <p:cBhvr additive="base">
                                            <p:cTn id="32" dur="1000" fill="hold"/>
                                            <p:tgtEl>
                                              <p:spTgt spid="275"/>
                                            </p:tgtEl>
                                            <p:attrNameLst>
                                              <p:attrName>ppt_x</p:attrName>
                                            </p:attrNameLst>
                                          </p:cBhvr>
                                          <p:tavLst>
                                            <p:tav tm="0">
                                              <p:val>
                                                <p:strVal val="#ppt_x"/>
                                              </p:val>
                                            </p:tav>
                                            <p:tav tm="100000">
                                              <p:val>
                                                <p:strVal val="#ppt_x"/>
                                              </p:val>
                                            </p:tav>
                                          </p:tavLst>
                                        </p:anim>
                                        <p:anim calcmode="lin" valueType="num" p14:bounceEnd="67000">
                                          <p:cBhvr additive="base">
                                            <p:cTn id="33" dur="1000" fill="hold"/>
                                            <p:tgtEl>
                                              <p:spTgt spid="275"/>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67000">
                                      <p:stCondLst>
                                        <p:cond delay="300"/>
                                      </p:stCondLst>
                                      <p:childTnLst>
                                        <p:set>
                                          <p:cBhvr>
                                            <p:cTn id="35" dur="1" fill="hold">
                                              <p:stCondLst>
                                                <p:cond delay="0"/>
                                              </p:stCondLst>
                                            </p:cTn>
                                            <p:tgtEl>
                                              <p:spTgt spid="247"/>
                                            </p:tgtEl>
                                            <p:attrNameLst>
                                              <p:attrName>style.visibility</p:attrName>
                                            </p:attrNameLst>
                                          </p:cBhvr>
                                          <p:to>
                                            <p:strVal val="visible"/>
                                          </p:to>
                                        </p:set>
                                        <p:anim calcmode="lin" valueType="num" p14:bounceEnd="67000">
                                          <p:cBhvr additive="base">
                                            <p:cTn id="36" dur="1000" fill="hold"/>
                                            <p:tgtEl>
                                              <p:spTgt spid="247"/>
                                            </p:tgtEl>
                                            <p:attrNameLst>
                                              <p:attrName>ppt_x</p:attrName>
                                            </p:attrNameLst>
                                          </p:cBhvr>
                                          <p:tavLst>
                                            <p:tav tm="0">
                                              <p:val>
                                                <p:strVal val="#ppt_x"/>
                                              </p:val>
                                            </p:tav>
                                            <p:tav tm="100000">
                                              <p:val>
                                                <p:strVal val="#ppt_x"/>
                                              </p:val>
                                            </p:tav>
                                          </p:tavLst>
                                        </p:anim>
                                        <p:anim calcmode="lin" valueType="num" p14:bounceEnd="67000">
                                          <p:cBhvr additive="base">
                                            <p:cTn id="37" dur="1000" fill="hold"/>
                                            <p:tgtEl>
                                              <p:spTgt spid="247"/>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14:presetBounceEnd="67000">
                                      <p:stCondLst>
                                        <p:cond delay="400"/>
                                      </p:stCondLst>
                                      <p:childTnLst>
                                        <p:set>
                                          <p:cBhvr>
                                            <p:cTn id="39" dur="1" fill="hold">
                                              <p:stCondLst>
                                                <p:cond delay="0"/>
                                              </p:stCondLst>
                                            </p:cTn>
                                            <p:tgtEl>
                                              <p:spTgt spid="293"/>
                                            </p:tgtEl>
                                            <p:attrNameLst>
                                              <p:attrName>style.visibility</p:attrName>
                                            </p:attrNameLst>
                                          </p:cBhvr>
                                          <p:to>
                                            <p:strVal val="visible"/>
                                          </p:to>
                                        </p:set>
                                        <p:anim calcmode="lin" valueType="num" p14:bounceEnd="67000">
                                          <p:cBhvr additive="base">
                                            <p:cTn id="40" dur="1000" fill="hold"/>
                                            <p:tgtEl>
                                              <p:spTgt spid="293"/>
                                            </p:tgtEl>
                                            <p:attrNameLst>
                                              <p:attrName>ppt_x</p:attrName>
                                            </p:attrNameLst>
                                          </p:cBhvr>
                                          <p:tavLst>
                                            <p:tav tm="0">
                                              <p:val>
                                                <p:strVal val="#ppt_x"/>
                                              </p:val>
                                            </p:tav>
                                            <p:tav tm="100000">
                                              <p:val>
                                                <p:strVal val="#ppt_x"/>
                                              </p:val>
                                            </p:tav>
                                          </p:tavLst>
                                        </p:anim>
                                        <p:anim calcmode="lin" valueType="num" p14:bounceEnd="67000">
                                          <p:cBhvr additive="base">
                                            <p:cTn id="41" dur="1000" fill="hold"/>
                                            <p:tgtEl>
                                              <p:spTgt spid="293"/>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14:presetBounceEnd="67000">
                                      <p:stCondLst>
                                        <p:cond delay="500"/>
                                      </p:stCondLst>
                                      <p:childTnLst>
                                        <p:set>
                                          <p:cBhvr>
                                            <p:cTn id="43" dur="1" fill="hold">
                                              <p:stCondLst>
                                                <p:cond delay="0"/>
                                              </p:stCondLst>
                                            </p:cTn>
                                            <p:tgtEl>
                                              <p:spTgt spid="220"/>
                                            </p:tgtEl>
                                            <p:attrNameLst>
                                              <p:attrName>style.visibility</p:attrName>
                                            </p:attrNameLst>
                                          </p:cBhvr>
                                          <p:to>
                                            <p:strVal val="visible"/>
                                          </p:to>
                                        </p:set>
                                        <p:anim calcmode="lin" valueType="num" p14:bounceEnd="67000">
                                          <p:cBhvr additive="base">
                                            <p:cTn id="44" dur="1000" fill="hold"/>
                                            <p:tgtEl>
                                              <p:spTgt spid="220"/>
                                            </p:tgtEl>
                                            <p:attrNameLst>
                                              <p:attrName>ppt_x</p:attrName>
                                            </p:attrNameLst>
                                          </p:cBhvr>
                                          <p:tavLst>
                                            <p:tav tm="0">
                                              <p:val>
                                                <p:strVal val="#ppt_x"/>
                                              </p:val>
                                            </p:tav>
                                            <p:tav tm="100000">
                                              <p:val>
                                                <p:strVal val="#ppt_x"/>
                                              </p:val>
                                            </p:tav>
                                          </p:tavLst>
                                        </p:anim>
                                        <p:anim calcmode="lin" valueType="num" p14:bounceEnd="67000">
                                          <p:cBhvr additive="base">
                                            <p:cTn id="45" dur="1000" fill="hold"/>
                                            <p:tgtEl>
                                              <p:spTgt spid="22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10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1000" fill="hold"/>
                                            <p:tgtEl>
                                              <p:spTgt spid="182"/>
                                            </p:tgtEl>
                                            <p:attrNameLst>
                                              <p:attrName>ppt_x</p:attrName>
                                            </p:attrNameLst>
                                          </p:cBhvr>
                                          <p:tavLst>
                                            <p:tav tm="0">
                                              <p:val>
                                                <p:strVal val="0-#ppt_w/2"/>
                                              </p:val>
                                            </p:tav>
                                            <p:tav tm="100000">
                                              <p:val>
                                                <p:strVal val="#ppt_x"/>
                                              </p:val>
                                            </p:tav>
                                          </p:tavLst>
                                        </p:anim>
                                        <p:anim calcmode="lin" valueType="num">
                                          <p:cBhvr additive="base">
                                            <p:cTn id="8" dur="1000" fill="hold"/>
                                            <p:tgtEl>
                                              <p:spTgt spid="18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00"/>
                                      </p:stCondLst>
                                      <p:childTnLst>
                                        <p:set>
                                          <p:cBhvr>
                                            <p:cTn id="10" dur="1" fill="hold">
                                              <p:stCondLst>
                                                <p:cond delay="0"/>
                                              </p:stCondLst>
                                            </p:cTn>
                                            <p:tgtEl>
                                              <p:spTgt spid="183"/>
                                            </p:tgtEl>
                                            <p:attrNameLst>
                                              <p:attrName>style.visibility</p:attrName>
                                            </p:attrNameLst>
                                          </p:cBhvr>
                                          <p:to>
                                            <p:strVal val="visible"/>
                                          </p:to>
                                        </p:set>
                                        <p:anim calcmode="lin" valueType="num">
                                          <p:cBhvr additive="base">
                                            <p:cTn id="11" dur="1000" fill="hold"/>
                                            <p:tgtEl>
                                              <p:spTgt spid="183"/>
                                            </p:tgtEl>
                                            <p:attrNameLst>
                                              <p:attrName>ppt_x</p:attrName>
                                            </p:attrNameLst>
                                          </p:cBhvr>
                                          <p:tavLst>
                                            <p:tav tm="0">
                                              <p:val>
                                                <p:strVal val="0-#ppt_w/2"/>
                                              </p:val>
                                            </p:tav>
                                            <p:tav tm="100000">
                                              <p:val>
                                                <p:strVal val="#ppt_x"/>
                                              </p:val>
                                            </p:tav>
                                          </p:tavLst>
                                        </p:anim>
                                        <p:anim calcmode="lin" valueType="num">
                                          <p:cBhvr additive="base">
                                            <p:cTn id="12" dur="1000" fill="hold"/>
                                            <p:tgtEl>
                                              <p:spTgt spid="18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300"/>
                                      </p:stCondLst>
                                      <p:childTnLst>
                                        <p:set>
                                          <p:cBhvr>
                                            <p:cTn id="14" dur="1" fill="hold">
                                              <p:stCondLst>
                                                <p:cond delay="0"/>
                                              </p:stCondLst>
                                            </p:cTn>
                                            <p:tgtEl>
                                              <p:spTgt spid="184"/>
                                            </p:tgtEl>
                                            <p:attrNameLst>
                                              <p:attrName>style.visibility</p:attrName>
                                            </p:attrNameLst>
                                          </p:cBhvr>
                                          <p:to>
                                            <p:strVal val="visible"/>
                                          </p:to>
                                        </p:set>
                                        <p:anim calcmode="lin" valueType="num">
                                          <p:cBhvr additive="base">
                                            <p:cTn id="15" dur="1000" fill="hold"/>
                                            <p:tgtEl>
                                              <p:spTgt spid="184"/>
                                            </p:tgtEl>
                                            <p:attrNameLst>
                                              <p:attrName>ppt_x</p:attrName>
                                            </p:attrNameLst>
                                          </p:cBhvr>
                                          <p:tavLst>
                                            <p:tav tm="0">
                                              <p:val>
                                                <p:strVal val="0-#ppt_w/2"/>
                                              </p:val>
                                            </p:tav>
                                            <p:tav tm="100000">
                                              <p:val>
                                                <p:strVal val="#ppt_x"/>
                                              </p:val>
                                            </p:tav>
                                          </p:tavLst>
                                        </p:anim>
                                        <p:anim calcmode="lin" valueType="num">
                                          <p:cBhvr additive="base">
                                            <p:cTn id="16" dur="1000" fill="hold"/>
                                            <p:tgtEl>
                                              <p:spTgt spid="18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400"/>
                                      </p:stCondLst>
                                      <p:childTnLst>
                                        <p:set>
                                          <p:cBhvr>
                                            <p:cTn id="18" dur="1" fill="hold">
                                              <p:stCondLst>
                                                <p:cond delay="0"/>
                                              </p:stCondLst>
                                            </p:cTn>
                                            <p:tgtEl>
                                              <p:spTgt spid="185"/>
                                            </p:tgtEl>
                                            <p:attrNameLst>
                                              <p:attrName>style.visibility</p:attrName>
                                            </p:attrNameLst>
                                          </p:cBhvr>
                                          <p:to>
                                            <p:strVal val="visible"/>
                                          </p:to>
                                        </p:set>
                                        <p:anim calcmode="lin" valueType="num">
                                          <p:cBhvr additive="base">
                                            <p:cTn id="19" dur="1000" fill="hold"/>
                                            <p:tgtEl>
                                              <p:spTgt spid="185"/>
                                            </p:tgtEl>
                                            <p:attrNameLst>
                                              <p:attrName>ppt_x</p:attrName>
                                            </p:attrNameLst>
                                          </p:cBhvr>
                                          <p:tavLst>
                                            <p:tav tm="0">
                                              <p:val>
                                                <p:strVal val="0-#ppt_w/2"/>
                                              </p:val>
                                            </p:tav>
                                            <p:tav tm="100000">
                                              <p:val>
                                                <p:strVal val="#ppt_x"/>
                                              </p:val>
                                            </p:tav>
                                          </p:tavLst>
                                        </p:anim>
                                        <p:anim calcmode="lin" valueType="num">
                                          <p:cBhvr additive="base">
                                            <p:cTn id="20" dur="1000" fill="hold"/>
                                            <p:tgtEl>
                                              <p:spTgt spid="185"/>
                                            </p:tgtEl>
                                            <p:attrNameLst>
                                              <p:attrName>ppt_y</p:attrName>
                                            </p:attrNameLst>
                                          </p:cBhvr>
                                          <p:tavLst>
                                            <p:tav tm="0">
                                              <p:val>
                                                <p:strVal val="1+#ppt_h/2"/>
                                              </p:val>
                                            </p:tav>
                                            <p:tav tm="100000">
                                              <p:val>
                                                <p:strVal val="#ppt_y"/>
                                              </p:val>
                                            </p:tav>
                                          </p:tavLst>
                                        </p:anim>
                                      </p:childTnLst>
                                    </p:cTn>
                                  </p:par>
                                </p:childTnLst>
                              </p:cTn>
                            </p:par>
                            <p:par>
                              <p:cTn id="21" fill="hold">
                                <p:stCondLst>
                                  <p:cond delay="1400"/>
                                </p:stCondLst>
                                <p:childTnLst>
                                  <p:par>
                                    <p:cTn id="22" presetID="22" presetClass="entr" presetSubtype="4" fill="hold" nodeType="after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wipe(down)">
                                          <p:cBhvr>
                                            <p:cTn id="24" dur="1000"/>
                                            <p:tgtEl>
                                              <p:spTgt spid="186"/>
                                            </p:tgtEl>
                                          </p:cBhvr>
                                        </p:animEffect>
                                      </p:childTnLst>
                                    </p:cTn>
                                  </p:par>
                                </p:childTnLst>
                              </p:cTn>
                            </p:par>
                            <p:par>
                              <p:cTn id="25" fill="hold">
                                <p:stCondLst>
                                  <p:cond delay="2400"/>
                                </p:stCondLst>
                                <p:childTnLst>
                                  <p:par>
                                    <p:cTn id="26" presetID="2" presetClass="entr" presetSubtype="1" fill="hold" nodeType="afterEffect">
                                      <p:stCondLst>
                                        <p:cond delay="0"/>
                                      </p:stCondLst>
                                      <p:childTnLst>
                                        <p:set>
                                          <p:cBhvr>
                                            <p:cTn id="27" dur="1" fill="hold">
                                              <p:stCondLst>
                                                <p:cond delay="0"/>
                                              </p:stCondLst>
                                            </p:cTn>
                                            <p:tgtEl>
                                              <p:spTgt spid="342"/>
                                            </p:tgtEl>
                                            <p:attrNameLst>
                                              <p:attrName>style.visibility</p:attrName>
                                            </p:attrNameLst>
                                          </p:cBhvr>
                                          <p:to>
                                            <p:strVal val="visible"/>
                                          </p:to>
                                        </p:set>
                                        <p:anim calcmode="lin" valueType="num">
                                          <p:cBhvr additive="base">
                                            <p:cTn id="28" dur="1000" fill="hold"/>
                                            <p:tgtEl>
                                              <p:spTgt spid="342"/>
                                            </p:tgtEl>
                                            <p:attrNameLst>
                                              <p:attrName>ppt_x</p:attrName>
                                            </p:attrNameLst>
                                          </p:cBhvr>
                                          <p:tavLst>
                                            <p:tav tm="0">
                                              <p:val>
                                                <p:strVal val="#ppt_x"/>
                                              </p:val>
                                            </p:tav>
                                            <p:tav tm="100000">
                                              <p:val>
                                                <p:strVal val="#ppt_x"/>
                                              </p:val>
                                            </p:tav>
                                          </p:tavLst>
                                        </p:anim>
                                        <p:anim calcmode="lin" valueType="num">
                                          <p:cBhvr additive="base">
                                            <p:cTn id="29" dur="1000" fill="hold"/>
                                            <p:tgtEl>
                                              <p:spTgt spid="342"/>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00"/>
                                      </p:stCondLst>
                                      <p:childTnLst>
                                        <p:set>
                                          <p:cBhvr>
                                            <p:cTn id="31" dur="1" fill="hold">
                                              <p:stCondLst>
                                                <p:cond delay="0"/>
                                              </p:stCondLst>
                                            </p:cTn>
                                            <p:tgtEl>
                                              <p:spTgt spid="275"/>
                                            </p:tgtEl>
                                            <p:attrNameLst>
                                              <p:attrName>style.visibility</p:attrName>
                                            </p:attrNameLst>
                                          </p:cBhvr>
                                          <p:to>
                                            <p:strVal val="visible"/>
                                          </p:to>
                                        </p:set>
                                        <p:anim calcmode="lin" valueType="num">
                                          <p:cBhvr additive="base">
                                            <p:cTn id="32" dur="1000" fill="hold"/>
                                            <p:tgtEl>
                                              <p:spTgt spid="275"/>
                                            </p:tgtEl>
                                            <p:attrNameLst>
                                              <p:attrName>ppt_x</p:attrName>
                                            </p:attrNameLst>
                                          </p:cBhvr>
                                          <p:tavLst>
                                            <p:tav tm="0">
                                              <p:val>
                                                <p:strVal val="#ppt_x"/>
                                              </p:val>
                                            </p:tav>
                                            <p:tav tm="100000">
                                              <p:val>
                                                <p:strVal val="#ppt_x"/>
                                              </p:val>
                                            </p:tav>
                                          </p:tavLst>
                                        </p:anim>
                                        <p:anim calcmode="lin" valueType="num">
                                          <p:cBhvr additive="base">
                                            <p:cTn id="33" dur="1000" fill="hold"/>
                                            <p:tgtEl>
                                              <p:spTgt spid="275"/>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300"/>
                                      </p:stCondLst>
                                      <p:childTnLst>
                                        <p:set>
                                          <p:cBhvr>
                                            <p:cTn id="35" dur="1" fill="hold">
                                              <p:stCondLst>
                                                <p:cond delay="0"/>
                                              </p:stCondLst>
                                            </p:cTn>
                                            <p:tgtEl>
                                              <p:spTgt spid="247"/>
                                            </p:tgtEl>
                                            <p:attrNameLst>
                                              <p:attrName>style.visibility</p:attrName>
                                            </p:attrNameLst>
                                          </p:cBhvr>
                                          <p:to>
                                            <p:strVal val="visible"/>
                                          </p:to>
                                        </p:set>
                                        <p:anim calcmode="lin" valueType="num">
                                          <p:cBhvr additive="base">
                                            <p:cTn id="36" dur="1000" fill="hold"/>
                                            <p:tgtEl>
                                              <p:spTgt spid="247"/>
                                            </p:tgtEl>
                                            <p:attrNameLst>
                                              <p:attrName>ppt_x</p:attrName>
                                            </p:attrNameLst>
                                          </p:cBhvr>
                                          <p:tavLst>
                                            <p:tav tm="0">
                                              <p:val>
                                                <p:strVal val="#ppt_x"/>
                                              </p:val>
                                            </p:tav>
                                            <p:tav tm="100000">
                                              <p:val>
                                                <p:strVal val="#ppt_x"/>
                                              </p:val>
                                            </p:tav>
                                          </p:tavLst>
                                        </p:anim>
                                        <p:anim calcmode="lin" valueType="num">
                                          <p:cBhvr additive="base">
                                            <p:cTn id="37" dur="1000" fill="hold"/>
                                            <p:tgtEl>
                                              <p:spTgt spid="247"/>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400"/>
                                      </p:stCondLst>
                                      <p:childTnLst>
                                        <p:set>
                                          <p:cBhvr>
                                            <p:cTn id="39" dur="1" fill="hold">
                                              <p:stCondLst>
                                                <p:cond delay="0"/>
                                              </p:stCondLst>
                                            </p:cTn>
                                            <p:tgtEl>
                                              <p:spTgt spid="293"/>
                                            </p:tgtEl>
                                            <p:attrNameLst>
                                              <p:attrName>style.visibility</p:attrName>
                                            </p:attrNameLst>
                                          </p:cBhvr>
                                          <p:to>
                                            <p:strVal val="visible"/>
                                          </p:to>
                                        </p:set>
                                        <p:anim calcmode="lin" valueType="num">
                                          <p:cBhvr additive="base">
                                            <p:cTn id="40" dur="1000" fill="hold"/>
                                            <p:tgtEl>
                                              <p:spTgt spid="293"/>
                                            </p:tgtEl>
                                            <p:attrNameLst>
                                              <p:attrName>ppt_x</p:attrName>
                                            </p:attrNameLst>
                                          </p:cBhvr>
                                          <p:tavLst>
                                            <p:tav tm="0">
                                              <p:val>
                                                <p:strVal val="#ppt_x"/>
                                              </p:val>
                                            </p:tav>
                                            <p:tav tm="100000">
                                              <p:val>
                                                <p:strVal val="#ppt_x"/>
                                              </p:val>
                                            </p:tav>
                                          </p:tavLst>
                                        </p:anim>
                                        <p:anim calcmode="lin" valueType="num">
                                          <p:cBhvr additive="base">
                                            <p:cTn id="41" dur="1000" fill="hold"/>
                                            <p:tgtEl>
                                              <p:spTgt spid="293"/>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500"/>
                                      </p:stCondLst>
                                      <p:childTnLst>
                                        <p:set>
                                          <p:cBhvr>
                                            <p:cTn id="43" dur="1" fill="hold">
                                              <p:stCondLst>
                                                <p:cond delay="0"/>
                                              </p:stCondLst>
                                            </p:cTn>
                                            <p:tgtEl>
                                              <p:spTgt spid="220"/>
                                            </p:tgtEl>
                                            <p:attrNameLst>
                                              <p:attrName>style.visibility</p:attrName>
                                            </p:attrNameLst>
                                          </p:cBhvr>
                                          <p:to>
                                            <p:strVal val="visible"/>
                                          </p:to>
                                        </p:set>
                                        <p:anim calcmode="lin" valueType="num">
                                          <p:cBhvr additive="base">
                                            <p:cTn id="44" dur="1000" fill="hold"/>
                                            <p:tgtEl>
                                              <p:spTgt spid="220"/>
                                            </p:tgtEl>
                                            <p:attrNameLst>
                                              <p:attrName>ppt_x</p:attrName>
                                            </p:attrNameLst>
                                          </p:cBhvr>
                                          <p:tavLst>
                                            <p:tav tm="0">
                                              <p:val>
                                                <p:strVal val="#ppt_x"/>
                                              </p:val>
                                            </p:tav>
                                            <p:tav tm="100000">
                                              <p:val>
                                                <p:strVal val="#ppt_x"/>
                                              </p:val>
                                            </p:tav>
                                          </p:tavLst>
                                        </p:anim>
                                        <p:anim calcmode="lin" valueType="num">
                                          <p:cBhvr additive="base">
                                            <p:cTn id="45" dur="1000" fill="hold"/>
                                            <p:tgtEl>
                                              <p:spTgt spid="22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0-#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767953" y="1926431"/>
            <a:ext cx="2005013" cy="1291829"/>
            <a:chOff x="1023938" y="2568575"/>
            <a:chExt cx="2673350" cy="1722438"/>
          </a:xfrm>
        </p:grpSpPr>
        <p:sp>
          <p:nvSpPr>
            <p:cNvPr id="47" name="Freeform 47"/>
            <p:cNvSpPr>
              <a:spLocks/>
            </p:cNvSpPr>
            <p:nvPr/>
          </p:nvSpPr>
          <p:spPr bwMode="auto">
            <a:xfrm>
              <a:off x="1873250" y="2568575"/>
              <a:ext cx="1644650" cy="1722438"/>
            </a:xfrm>
            <a:custGeom>
              <a:avLst/>
              <a:gdLst>
                <a:gd name="T0" fmla="*/ 0 w 432"/>
                <a:gd name="T1" fmla="*/ 28 h 452"/>
                <a:gd name="T2" fmla="*/ 0 w 432"/>
                <a:gd name="T3" fmla="*/ 424 h 452"/>
                <a:gd name="T4" fmla="*/ 28 w 432"/>
                <a:gd name="T5" fmla="*/ 452 h 452"/>
                <a:gd name="T6" fmla="*/ 246 w 432"/>
                <a:gd name="T7" fmla="*/ 452 h 452"/>
                <a:gd name="T8" fmla="*/ 432 w 432"/>
                <a:gd name="T9" fmla="*/ 228 h 452"/>
                <a:gd name="T10" fmla="*/ 231 w 432"/>
                <a:gd name="T11" fmla="*/ 0 h 452"/>
                <a:gd name="T12" fmla="*/ 28 w 432"/>
                <a:gd name="T13" fmla="*/ 0 h 452"/>
                <a:gd name="T14" fmla="*/ 0 w 432"/>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52">
                  <a:moveTo>
                    <a:pt x="0" y="28"/>
                  </a:moveTo>
                  <a:cubicBezTo>
                    <a:pt x="0" y="424"/>
                    <a:pt x="0" y="424"/>
                    <a:pt x="0" y="424"/>
                  </a:cubicBezTo>
                  <a:cubicBezTo>
                    <a:pt x="0" y="439"/>
                    <a:pt x="13" y="452"/>
                    <a:pt x="28" y="452"/>
                  </a:cubicBezTo>
                  <a:cubicBezTo>
                    <a:pt x="246" y="452"/>
                    <a:pt x="246" y="452"/>
                    <a:pt x="246" y="452"/>
                  </a:cubicBezTo>
                  <a:cubicBezTo>
                    <a:pt x="432" y="228"/>
                    <a:pt x="432" y="228"/>
                    <a:pt x="432" y="228"/>
                  </a:cubicBezTo>
                  <a:cubicBezTo>
                    <a:pt x="231" y="0"/>
                    <a:pt x="231" y="0"/>
                    <a:pt x="231" y="0"/>
                  </a:cubicBezTo>
                  <a:cubicBezTo>
                    <a:pt x="28" y="0"/>
                    <a:pt x="28" y="0"/>
                    <a:pt x="28" y="0"/>
                  </a:cubicBezTo>
                  <a:cubicBezTo>
                    <a:pt x="13" y="0"/>
                    <a:pt x="0" y="13"/>
                    <a:pt x="0" y="28"/>
                  </a:cubicBezTo>
                  <a:close/>
                </a:path>
              </a:pathLst>
            </a:custGeom>
            <a:gradFill flip="none" rotWithShape="1">
              <a:gsLst>
                <a:gs pos="49000">
                  <a:schemeClr val="accent1">
                    <a:lumMod val="75000"/>
                    <a:shade val="30000"/>
                    <a:satMod val="115000"/>
                  </a:schemeClr>
                </a:gs>
                <a:gs pos="100000">
                  <a:schemeClr val="accent1">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48" name="Freeform 48"/>
            <p:cNvSpPr>
              <a:spLocks/>
            </p:cNvSpPr>
            <p:nvPr/>
          </p:nvSpPr>
          <p:spPr bwMode="auto">
            <a:xfrm>
              <a:off x="1023938" y="2906713"/>
              <a:ext cx="2085975" cy="1044575"/>
            </a:xfrm>
            <a:custGeom>
              <a:avLst/>
              <a:gdLst>
                <a:gd name="T0" fmla="*/ 12 w 1314"/>
                <a:gd name="T1" fmla="*/ 0 h 658"/>
                <a:gd name="T2" fmla="*/ 283 w 1314"/>
                <a:gd name="T3" fmla="*/ 324 h 658"/>
                <a:gd name="T4" fmla="*/ 0 w 1314"/>
                <a:gd name="T5" fmla="*/ 658 h 658"/>
                <a:gd name="T6" fmla="*/ 1314 w 1314"/>
                <a:gd name="T7" fmla="*/ 658 h 658"/>
                <a:gd name="T8" fmla="*/ 1314 w 1314"/>
                <a:gd name="T9" fmla="*/ 0 h 658"/>
                <a:gd name="T10" fmla="*/ 12 w 1314"/>
                <a:gd name="T11" fmla="*/ 0 h 658"/>
              </a:gdLst>
              <a:ahLst/>
              <a:cxnLst>
                <a:cxn ang="0">
                  <a:pos x="T0" y="T1"/>
                </a:cxn>
                <a:cxn ang="0">
                  <a:pos x="T2" y="T3"/>
                </a:cxn>
                <a:cxn ang="0">
                  <a:pos x="T4" y="T5"/>
                </a:cxn>
                <a:cxn ang="0">
                  <a:pos x="T6" y="T7"/>
                </a:cxn>
                <a:cxn ang="0">
                  <a:pos x="T8" y="T9"/>
                </a:cxn>
                <a:cxn ang="0">
                  <a:pos x="T10" y="T11"/>
                </a:cxn>
              </a:cxnLst>
              <a:rect l="0" t="0" r="r" b="b"/>
              <a:pathLst>
                <a:path w="1314" h="658">
                  <a:moveTo>
                    <a:pt x="12" y="0"/>
                  </a:moveTo>
                  <a:lnTo>
                    <a:pt x="283" y="324"/>
                  </a:lnTo>
                  <a:lnTo>
                    <a:pt x="0" y="658"/>
                  </a:lnTo>
                  <a:lnTo>
                    <a:pt x="1314" y="658"/>
                  </a:lnTo>
                  <a:lnTo>
                    <a:pt x="1314" y="0"/>
                  </a:lnTo>
                  <a:lnTo>
                    <a:pt x="12"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49" name="Freeform 49"/>
            <p:cNvSpPr>
              <a:spLocks/>
            </p:cNvSpPr>
            <p:nvPr/>
          </p:nvSpPr>
          <p:spPr bwMode="auto">
            <a:xfrm>
              <a:off x="1976438" y="2568575"/>
              <a:ext cx="1720850" cy="860425"/>
            </a:xfrm>
            <a:custGeom>
              <a:avLst/>
              <a:gdLst>
                <a:gd name="T0" fmla="*/ 452 w 452"/>
                <a:gd name="T1" fmla="*/ 226 h 226"/>
                <a:gd name="T2" fmla="*/ 284 w 452"/>
                <a:gd name="T3" fmla="*/ 27 h 226"/>
                <a:gd name="T4" fmla="*/ 228 w 452"/>
                <a:gd name="T5" fmla="*/ 0 h 226"/>
                <a:gd name="T6" fmla="*/ 80 w 452"/>
                <a:gd name="T7" fmla="*/ 0 h 226"/>
                <a:gd name="T8" fmla="*/ 0 w 452"/>
                <a:gd name="T9" fmla="*/ 0 h 226"/>
                <a:gd name="T10" fmla="*/ 149 w 452"/>
                <a:gd name="T11" fmla="*/ 83 h 226"/>
                <a:gd name="T12" fmla="*/ 149 w 452"/>
                <a:gd name="T13" fmla="*/ 83 h 226"/>
                <a:gd name="T14" fmla="*/ 270 w 452"/>
                <a:gd name="T15" fmla="*/ 226 h 226"/>
                <a:gd name="T16" fmla="*/ 452 w 452"/>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226"/>
                  </a:moveTo>
                  <a:cubicBezTo>
                    <a:pt x="284" y="27"/>
                    <a:pt x="284" y="27"/>
                    <a:pt x="284" y="27"/>
                  </a:cubicBezTo>
                  <a:cubicBezTo>
                    <a:pt x="270" y="10"/>
                    <a:pt x="249" y="0"/>
                    <a:pt x="228" y="0"/>
                  </a:cubicBezTo>
                  <a:cubicBezTo>
                    <a:pt x="80" y="0"/>
                    <a:pt x="80" y="0"/>
                    <a:pt x="80" y="0"/>
                  </a:cubicBezTo>
                  <a:cubicBezTo>
                    <a:pt x="0" y="0"/>
                    <a:pt x="0" y="0"/>
                    <a:pt x="0" y="0"/>
                  </a:cubicBezTo>
                  <a:cubicBezTo>
                    <a:pt x="44" y="0"/>
                    <a:pt x="97" y="21"/>
                    <a:pt x="149" y="83"/>
                  </a:cubicBezTo>
                  <a:cubicBezTo>
                    <a:pt x="149" y="83"/>
                    <a:pt x="149" y="83"/>
                    <a:pt x="149" y="83"/>
                  </a:cubicBezTo>
                  <a:cubicBezTo>
                    <a:pt x="270" y="226"/>
                    <a:pt x="270" y="226"/>
                    <a:pt x="270" y="226"/>
                  </a:cubicBezTo>
                  <a:lnTo>
                    <a:pt x="452" y="22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0" name="Freeform 50"/>
            <p:cNvSpPr>
              <a:spLocks/>
            </p:cNvSpPr>
            <p:nvPr/>
          </p:nvSpPr>
          <p:spPr bwMode="auto">
            <a:xfrm>
              <a:off x="1976438" y="3429000"/>
              <a:ext cx="1720850" cy="862013"/>
            </a:xfrm>
            <a:custGeom>
              <a:avLst/>
              <a:gdLst>
                <a:gd name="T0" fmla="*/ 452 w 452"/>
                <a:gd name="T1" fmla="*/ 0 h 226"/>
                <a:gd name="T2" fmla="*/ 284 w 452"/>
                <a:gd name="T3" fmla="*/ 199 h 226"/>
                <a:gd name="T4" fmla="*/ 228 w 452"/>
                <a:gd name="T5" fmla="*/ 226 h 226"/>
                <a:gd name="T6" fmla="*/ 80 w 452"/>
                <a:gd name="T7" fmla="*/ 226 h 226"/>
                <a:gd name="T8" fmla="*/ 0 w 452"/>
                <a:gd name="T9" fmla="*/ 226 h 226"/>
                <a:gd name="T10" fmla="*/ 149 w 452"/>
                <a:gd name="T11" fmla="*/ 143 h 226"/>
                <a:gd name="T12" fmla="*/ 149 w 452"/>
                <a:gd name="T13" fmla="*/ 143 h 226"/>
                <a:gd name="T14" fmla="*/ 270 w 452"/>
                <a:gd name="T15" fmla="*/ 0 h 226"/>
                <a:gd name="T16" fmla="*/ 452 w 452"/>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0"/>
                  </a:moveTo>
                  <a:cubicBezTo>
                    <a:pt x="284" y="199"/>
                    <a:pt x="284" y="199"/>
                    <a:pt x="284" y="199"/>
                  </a:cubicBezTo>
                  <a:cubicBezTo>
                    <a:pt x="270" y="216"/>
                    <a:pt x="249" y="226"/>
                    <a:pt x="228" y="226"/>
                  </a:cubicBezTo>
                  <a:cubicBezTo>
                    <a:pt x="80" y="226"/>
                    <a:pt x="80" y="226"/>
                    <a:pt x="80" y="226"/>
                  </a:cubicBezTo>
                  <a:cubicBezTo>
                    <a:pt x="0" y="226"/>
                    <a:pt x="0" y="226"/>
                    <a:pt x="0" y="226"/>
                  </a:cubicBezTo>
                  <a:cubicBezTo>
                    <a:pt x="44" y="226"/>
                    <a:pt x="97" y="205"/>
                    <a:pt x="149" y="143"/>
                  </a:cubicBezTo>
                  <a:cubicBezTo>
                    <a:pt x="149" y="143"/>
                    <a:pt x="149" y="143"/>
                    <a:pt x="149" y="143"/>
                  </a:cubicBezTo>
                  <a:cubicBezTo>
                    <a:pt x="270" y="0"/>
                    <a:pt x="270" y="0"/>
                    <a:pt x="270" y="0"/>
                  </a:cubicBezTo>
                  <a:lnTo>
                    <a:pt x="452" y="0"/>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86" name="Group 85"/>
          <p:cNvGrpSpPr/>
          <p:nvPr/>
        </p:nvGrpSpPr>
        <p:grpSpPr>
          <a:xfrm>
            <a:off x="2638426" y="1926431"/>
            <a:ext cx="2005013" cy="1291829"/>
            <a:chOff x="3517900" y="2568575"/>
            <a:chExt cx="2673351" cy="1722438"/>
          </a:xfrm>
        </p:grpSpPr>
        <p:sp>
          <p:nvSpPr>
            <p:cNvPr id="51" name="Freeform 51"/>
            <p:cNvSpPr>
              <a:spLocks/>
            </p:cNvSpPr>
            <p:nvPr/>
          </p:nvSpPr>
          <p:spPr bwMode="auto">
            <a:xfrm>
              <a:off x="4367213" y="2568575"/>
              <a:ext cx="1641475" cy="1722438"/>
            </a:xfrm>
            <a:custGeom>
              <a:avLst/>
              <a:gdLst>
                <a:gd name="T0" fmla="*/ 0 w 431"/>
                <a:gd name="T1" fmla="*/ 28 h 452"/>
                <a:gd name="T2" fmla="*/ 0 w 431"/>
                <a:gd name="T3" fmla="*/ 424 h 452"/>
                <a:gd name="T4" fmla="*/ 27 w 431"/>
                <a:gd name="T5" fmla="*/ 452 h 452"/>
                <a:gd name="T6" fmla="*/ 245 w 431"/>
                <a:gd name="T7" fmla="*/ 452 h 452"/>
                <a:gd name="T8" fmla="*/ 431 w 431"/>
                <a:gd name="T9" fmla="*/ 228 h 452"/>
                <a:gd name="T10" fmla="*/ 230 w 431"/>
                <a:gd name="T11" fmla="*/ 0 h 452"/>
                <a:gd name="T12" fmla="*/ 27 w 431"/>
                <a:gd name="T13" fmla="*/ 0 h 452"/>
                <a:gd name="T14" fmla="*/ 0 w 431"/>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52">
                  <a:moveTo>
                    <a:pt x="0" y="28"/>
                  </a:moveTo>
                  <a:cubicBezTo>
                    <a:pt x="0" y="424"/>
                    <a:pt x="0" y="424"/>
                    <a:pt x="0" y="424"/>
                  </a:cubicBezTo>
                  <a:cubicBezTo>
                    <a:pt x="0" y="439"/>
                    <a:pt x="12" y="452"/>
                    <a:pt x="27" y="452"/>
                  </a:cubicBezTo>
                  <a:cubicBezTo>
                    <a:pt x="245" y="452"/>
                    <a:pt x="245" y="452"/>
                    <a:pt x="245" y="452"/>
                  </a:cubicBezTo>
                  <a:cubicBezTo>
                    <a:pt x="431" y="228"/>
                    <a:pt x="431" y="228"/>
                    <a:pt x="431" y="228"/>
                  </a:cubicBezTo>
                  <a:cubicBezTo>
                    <a:pt x="230" y="0"/>
                    <a:pt x="230" y="0"/>
                    <a:pt x="230" y="0"/>
                  </a:cubicBezTo>
                  <a:cubicBezTo>
                    <a:pt x="27" y="0"/>
                    <a:pt x="27" y="0"/>
                    <a:pt x="27" y="0"/>
                  </a:cubicBezTo>
                  <a:cubicBezTo>
                    <a:pt x="12" y="0"/>
                    <a:pt x="0" y="13"/>
                    <a:pt x="0" y="28"/>
                  </a:cubicBezTo>
                  <a:close/>
                </a:path>
              </a:pathLst>
            </a:custGeom>
            <a:gradFill flip="none" rotWithShape="1">
              <a:gsLst>
                <a:gs pos="49000">
                  <a:schemeClr val="accent6">
                    <a:lumMod val="75000"/>
                    <a:shade val="30000"/>
                    <a:satMod val="115000"/>
                  </a:schemeClr>
                </a:gs>
                <a:gs pos="100000">
                  <a:schemeClr val="accent6">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52" name="Freeform 52"/>
            <p:cNvSpPr>
              <a:spLocks/>
            </p:cNvSpPr>
            <p:nvPr/>
          </p:nvSpPr>
          <p:spPr bwMode="auto">
            <a:xfrm>
              <a:off x="3517900" y="2906713"/>
              <a:ext cx="2082800" cy="1044575"/>
            </a:xfrm>
            <a:custGeom>
              <a:avLst/>
              <a:gdLst>
                <a:gd name="T0" fmla="*/ 10 w 1312"/>
                <a:gd name="T1" fmla="*/ 0 h 658"/>
                <a:gd name="T2" fmla="*/ 281 w 1312"/>
                <a:gd name="T3" fmla="*/ 324 h 658"/>
                <a:gd name="T4" fmla="*/ 0 w 1312"/>
                <a:gd name="T5" fmla="*/ 658 h 658"/>
                <a:gd name="T6" fmla="*/ 1312 w 1312"/>
                <a:gd name="T7" fmla="*/ 658 h 658"/>
                <a:gd name="T8" fmla="*/ 1312 w 1312"/>
                <a:gd name="T9" fmla="*/ 0 h 658"/>
                <a:gd name="T10" fmla="*/ 10 w 1312"/>
                <a:gd name="T11" fmla="*/ 0 h 658"/>
              </a:gdLst>
              <a:ahLst/>
              <a:cxnLst>
                <a:cxn ang="0">
                  <a:pos x="T0" y="T1"/>
                </a:cxn>
                <a:cxn ang="0">
                  <a:pos x="T2" y="T3"/>
                </a:cxn>
                <a:cxn ang="0">
                  <a:pos x="T4" y="T5"/>
                </a:cxn>
                <a:cxn ang="0">
                  <a:pos x="T6" y="T7"/>
                </a:cxn>
                <a:cxn ang="0">
                  <a:pos x="T8" y="T9"/>
                </a:cxn>
                <a:cxn ang="0">
                  <a:pos x="T10" y="T11"/>
                </a:cxn>
              </a:cxnLst>
              <a:rect l="0" t="0" r="r" b="b"/>
              <a:pathLst>
                <a:path w="1312" h="658">
                  <a:moveTo>
                    <a:pt x="10" y="0"/>
                  </a:moveTo>
                  <a:lnTo>
                    <a:pt x="281" y="324"/>
                  </a:lnTo>
                  <a:lnTo>
                    <a:pt x="0" y="658"/>
                  </a:lnTo>
                  <a:lnTo>
                    <a:pt x="1312" y="658"/>
                  </a:lnTo>
                  <a:lnTo>
                    <a:pt x="1312" y="0"/>
                  </a:lnTo>
                  <a:lnTo>
                    <a:pt x="10"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3" name="Freeform 53"/>
            <p:cNvSpPr>
              <a:spLocks/>
            </p:cNvSpPr>
            <p:nvPr/>
          </p:nvSpPr>
          <p:spPr bwMode="auto">
            <a:xfrm>
              <a:off x="4465638" y="2568575"/>
              <a:ext cx="1725613" cy="860425"/>
            </a:xfrm>
            <a:custGeom>
              <a:avLst/>
              <a:gdLst>
                <a:gd name="T0" fmla="*/ 453 w 453"/>
                <a:gd name="T1" fmla="*/ 226 h 226"/>
                <a:gd name="T2" fmla="*/ 285 w 453"/>
                <a:gd name="T3" fmla="*/ 27 h 226"/>
                <a:gd name="T4" fmla="*/ 228 w 453"/>
                <a:gd name="T5" fmla="*/ 0 h 226"/>
                <a:gd name="T6" fmla="*/ 80 w 453"/>
                <a:gd name="T7" fmla="*/ 0 h 226"/>
                <a:gd name="T8" fmla="*/ 0 w 453"/>
                <a:gd name="T9" fmla="*/ 0 h 226"/>
                <a:gd name="T10" fmla="*/ 150 w 453"/>
                <a:gd name="T11" fmla="*/ 83 h 226"/>
                <a:gd name="T12" fmla="*/ 150 w 453"/>
                <a:gd name="T13" fmla="*/ 83 h 226"/>
                <a:gd name="T14" fmla="*/ 270 w 453"/>
                <a:gd name="T15" fmla="*/ 226 h 226"/>
                <a:gd name="T16" fmla="*/ 453 w 453"/>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226"/>
                  </a:moveTo>
                  <a:cubicBezTo>
                    <a:pt x="285" y="27"/>
                    <a:pt x="285" y="27"/>
                    <a:pt x="285" y="27"/>
                  </a:cubicBezTo>
                  <a:cubicBezTo>
                    <a:pt x="271" y="10"/>
                    <a:pt x="250" y="0"/>
                    <a:pt x="228" y="0"/>
                  </a:cubicBezTo>
                  <a:cubicBezTo>
                    <a:pt x="80" y="0"/>
                    <a:pt x="80" y="0"/>
                    <a:pt x="80" y="0"/>
                  </a:cubicBezTo>
                  <a:cubicBezTo>
                    <a:pt x="0" y="0"/>
                    <a:pt x="0" y="0"/>
                    <a:pt x="0" y="0"/>
                  </a:cubicBezTo>
                  <a:cubicBezTo>
                    <a:pt x="44" y="0"/>
                    <a:pt x="97" y="21"/>
                    <a:pt x="150" y="83"/>
                  </a:cubicBezTo>
                  <a:cubicBezTo>
                    <a:pt x="150" y="83"/>
                    <a:pt x="150" y="83"/>
                    <a:pt x="150" y="83"/>
                  </a:cubicBezTo>
                  <a:cubicBezTo>
                    <a:pt x="270" y="226"/>
                    <a:pt x="270" y="226"/>
                    <a:pt x="270" y="226"/>
                  </a:cubicBezTo>
                  <a:lnTo>
                    <a:pt x="453" y="226"/>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4" name="Freeform 54"/>
            <p:cNvSpPr>
              <a:spLocks/>
            </p:cNvSpPr>
            <p:nvPr/>
          </p:nvSpPr>
          <p:spPr bwMode="auto">
            <a:xfrm>
              <a:off x="4465638" y="3429000"/>
              <a:ext cx="1725613" cy="862013"/>
            </a:xfrm>
            <a:custGeom>
              <a:avLst/>
              <a:gdLst>
                <a:gd name="T0" fmla="*/ 453 w 453"/>
                <a:gd name="T1" fmla="*/ 0 h 226"/>
                <a:gd name="T2" fmla="*/ 285 w 453"/>
                <a:gd name="T3" fmla="*/ 199 h 226"/>
                <a:gd name="T4" fmla="*/ 228 w 453"/>
                <a:gd name="T5" fmla="*/ 226 h 226"/>
                <a:gd name="T6" fmla="*/ 80 w 453"/>
                <a:gd name="T7" fmla="*/ 226 h 226"/>
                <a:gd name="T8" fmla="*/ 0 w 453"/>
                <a:gd name="T9" fmla="*/ 226 h 226"/>
                <a:gd name="T10" fmla="*/ 150 w 453"/>
                <a:gd name="T11" fmla="*/ 143 h 226"/>
                <a:gd name="T12" fmla="*/ 150 w 453"/>
                <a:gd name="T13" fmla="*/ 143 h 226"/>
                <a:gd name="T14" fmla="*/ 270 w 453"/>
                <a:gd name="T15" fmla="*/ 0 h 226"/>
                <a:gd name="T16" fmla="*/ 453 w 453"/>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0"/>
                  </a:moveTo>
                  <a:cubicBezTo>
                    <a:pt x="285" y="199"/>
                    <a:pt x="285" y="199"/>
                    <a:pt x="285" y="199"/>
                  </a:cubicBezTo>
                  <a:cubicBezTo>
                    <a:pt x="271" y="216"/>
                    <a:pt x="250" y="226"/>
                    <a:pt x="228" y="226"/>
                  </a:cubicBezTo>
                  <a:cubicBezTo>
                    <a:pt x="80" y="226"/>
                    <a:pt x="80" y="226"/>
                    <a:pt x="80" y="226"/>
                  </a:cubicBezTo>
                  <a:cubicBezTo>
                    <a:pt x="0" y="226"/>
                    <a:pt x="0" y="226"/>
                    <a:pt x="0" y="226"/>
                  </a:cubicBezTo>
                  <a:cubicBezTo>
                    <a:pt x="44" y="226"/>
                    <a:pt x="97" y="205"/>
                    <a:pt x="150" y="143"/>
                  </a:cubicBezTo>
                  <a:cubicBezTo>
                    <a:pt x="150" y="143"/>
                    <a:pt x="150" y="143"/>
                    <a:pt x="150" y="143"/>
                  </a:cubicBezTo>
                  <a:cubicBezTo>
                    <a:pt x="270" y="0"/>
                    <a:pt x="270" y="0"/>
                    <a:pt x="270" y="0"/>
                  </a:cubicBezTo>
                  <a:lnTo>
                    <a:pt x="453"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85" name="Group 84"/>
          <p:cNvGrpSpPr/>
          <p:nvPr/>
        </p:nvGrpSpPr>
        <p:grpSpPr>
          <a:xfrm>
            <a:off x="4506516" y="1926431"/>
            <a:ext cx="2003822" cy="1291829"/>
            <a:chOff x="6008688" y="2568575"/>
            <a:chExt cx="2671762" cy="1722438"/>
          </a:xfrm>
        </p:grpSpPr>
        <p:sp>
          <p:nvSpPr>
            <p:cNvPr id="55" name="Freeform 55"/>
            <p:cNvSpPr>
              <a:spLocks/>
            </p:cNvSpPr>
            <p:nvPr/>
          </p:nvSpPr>
          <p:spPr bwMode="auto">
            <a:xfrm>
              <a:off x="6858000" y="2568575"/>
              <a:ext cx="1644650" cy="1722438"/>
            </a:xfrm>
            <a:custGeom>
              <a:avLst/>
              <a:gdLst>
                <a:gd name="T0" fmla="*/ 0 w 432"/>
                <a:gd name="T1" fmla="*/ 28 h 452"/>
                <a:gd name="T2" fmla="*/ 0 w 432"/>
                <a:gd name="T3" fmla="*/ 424 h 452"/>
                <a:gd name="T4" fmla="*/ 28 w 432"/>
                <a:gd name="T5" fmla="*/ 452 h 452"/>
                <a:gd name="T6" fmla="*/ 246 w 432"/>
                <a:gd name="T7" fmla="*/ 452 h 452"/>
                <a:gd name="T8" fmla="*/ 432 w 432"/>
                <a:gd name="T9" fmla="*/ 228 h 452"/>
                <a:gd name="T10" fmla="*/ 230 w 432"/>
                <a:gd name="T11" fmla="*/ 0 h 452"/>
                <a:gd name="T12" fmla="*/ 28 w 432"/>
                <a:gd name="T13" fmla="*/ 0 h 452"/>
                <a:gd name="T14" fmla="*/ 0 w 432"/>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52">
                  <a:moveTo>
                    <a:pt x="0" y="28"/>
                  </a:moveTo>
                  <a:cubicBezTo>
                    <a:pt x="0" y="424"/>
                    <a:pt x="0" y="424"/>
                    <a:pt x="0" y="424"/>
                  </a:cubicBezTo>
                  <a:cubicBezTo>
                    <a:pt x="0" y="439"/>
                    <a:pt x="12" y="452"/>
                    <a:pt x="28" y="452"/>
                  </a:cubicBezTo>
                  <a:cubicBezTo>
                    <a:pt x="246" y="452"/>
                    <a:pt x="246" y="452"/>
                    <a:pt x="246" y="452"/>
                  </a:cubicBezTo>
                  <a:cubicBezTo>
                    <a:pt x="432" y="228"/>
                    <a:pt x="432" y="228"/>
                    <a:pt x="432" y="228"/>
                  </a:cubicBezTo>
                  <a:cubicBezTo>
                    <a:pt x="230" y="0"/>
                    <a:pt x="230" y="0"/>
                    <a:pt x="230" y="0"/>
                  </a:cubicBezTo>
                  <a:cubicBezTo>
                    <a:pt x="28" y="0"/>
                    <a:pt x="28" y="0"/>
                    <a:pt x="28" y="0"/>
                  </a:cubicBezTo>
                  <a:cubicBezTo>
                    <a:pt x="12" y="0"/>
                    <a:pt x="0" y="13"/>
                    <a:pt x="0" y="28"/>
                  </a:cubicBezTo>
                  <a:close/>
                </a:path>
              </a:pathLst>
            </a:custGeom>
            <a:gradFill flip="none" rotWithShape="1">
              <a:gsLst>
                <a:gs pos="48000">
                  <a:schemeClr val="accent3">
                    <a:lumMod val="75000"/>
                    <a:shade val="30000"/>
                    <a:satMod val="115000"/>
                  </a:schemeClr>
                </a:gs>
                <a:gs pos="100000">
                  <a:schemeClr val="accent3">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56" name="Freeform 56"/>
            <p:cNvSpPr>
              <a:spLocks/>
            </p:cNvSpPr>
            <p:nvPr/>
          </p:nvSpPr>
          <p:spPr bwMode="auto">
            <a:xfrm>
              <a:off x="6008688" y="2906713"/>
              <a:ext cx="2082800" cy="1044575"/>
            </a:xfrm>
            <a:custGeom>
              <a:avLst/>
              <a:gdLst>
                <a:gd name="T0" fmla="*/ 9 w 1312"/>
                <a:gd name="T1" fmla="*/ 0 h 658"/>
                <a:gd name="T2" fmla="*/ 283 w 1312"/>
                <a:gd name="T3" fmla="*/ 324 h 658"/>
                <a:gd name="T4" fmla="*/ 0 w 1312"/>
                <a:gd name="T5" fmla="*/ 658 h 658"/>
                <a:gd name="T6" fmla="*/ 1312 w 1312"/>
                <a:gd name="T7" fmla="*/ 658 h 658"/>
                <a:gd name="T8" fmla="*/ 1312 w 1312"/>
                <a:gd name="T9" fmla="*/ 0 h 658"/>
                <a:gd name="T10" fmla="*/ 9 w 1312"/>
                <a:gd name="T11" fmla="*/ 0 h 658"/>
              </a:gdLst>
              <a:ahLst/>
              <a:cxnLst>
                <a:cxn ang="0">
                  <a:pos x="T0" y="T1"/>
                </a:cxn>
                <a:cxn ang="0">
                  <a:pos x="T2" y="T3"/>
                </a:cxn>
                <a:cxn ang="0">
                  <a:pos x="T4" y="T5"/>
                </a:cxn>
                <a:cxn ang="0">
                  <a:pos x="T6" y="T7"/>
                </a:cxn>
                <a:cxn ang="0">
                  <a:pos x="T8" y="T9"/>
                </a:cxn>
                <a:cxn ang="0">
                  <a:pos x="T10" y="T11"/>
                </a:cxn>
              </a:cxnLst>
              <a:rect l="0" t="0" r="r" b="b"/>
              <a:pathLst>
                <a:path w="1312" h="658">
                  <a:moveTo>
                    <a:pt x="9" y="0"/>
                  </a:moveTo>
                  <a:lnTo>
                    <a:pt x="283" y="324"/>
                  </a:lnTo>
                  <a:lnTo>
                    <a:pt x="0" y="658"/>
                  </a:lnTo>
                  <a:lnTo>
                    <a:pt x="1312" y="658"/>
                  </a:lnTo>
                  <a:lnTo>
                    <a:pt x="1312" y="0"/>
                  </a:lnTo>
                  <a:lnTo>
                    <a:pt x="9"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7" name="Freeform 57"/>
            <p:cNvSpPr>
              <a:spLocks/>
            </p:cNvSpPr>
            <p:nvPr/>
          </p:nvSpPr>
          <p:spPr bwMode="auto">
            <a:xfrm>
              <a:off x="6959600" y="2568575"/>
              <a:ext cx="1720850" cy="860425"/>
            </a:xfrm>
            <a:custGeom>
              <a:avLst/>
              <a:gdLst>
                <a:gd name="T0" fmla="*/ 452 w 452"/>
                <a:gd name="T1" fmla="*/ 226 h 226"/>
                <a:gd name="T2" fmla="*/ 284 w 452"/>
                <a:gd name="T3" fmla="*/ 27 h 226"/>
                <a:gd name="T4" fmla="*/ 227 w 452"/>
                <a:gd name="T5" fmla="*/ 0 h 226"/>
                <a:gd name="T6" fmla="*/ 79 w 452"/>
                <a:gd name="T7" fmla="*/ 0 h 226"/>
                <a:gd name="T8" fmla="*/ 0 w 452"/>
                <a:gd name="T9" fmla="*/ 0 h 226"/>
                <a:gd name="T10" fmla="*/ 149 w 452"/>
                <a:gd name="T11" fmla="*/ 83 h 226"/>
                <a:gd name="T12" fmla="*/ 149 w 452"/>
                <a:gd name="T13" fmla="*/ 83 h 226"/>
                <a:gd name="T14" fmla="*/ 270 w 452"/>
                <a:gd name="T15" fmla="*/ 226 h 226"/>
                <a:gd name="T16" fmla="*/ 452 w 452"/>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226"/>
                  </a:moveTo>
                  <a:cubicBezTo>
                    <a:pt x="284" y="27"/>
                    <a:pt x="284" y="27"/>
                    <a:pt x="284" y="27"/>
                  </a:cubicBezTo>
                  <a:cubicBezTo>
                    <a:pt x="270" y="10"/>
                    <a:pt x="249" y="0"/>
                    <a:pt x="227" y="0"/>
                  </a:cubicBezTo>
                  <a:cubicBezTo>
                    <a:pt x="79" y="0"/>
                    <a:pt x="79" y="0"/>
                    <a:pt x="79" y="0"/>
                  </a:cubicBezTo>
                  <a:cubicBezTo>
                    <a:pt x="0" y="0"/>
                    <a:pt x="0" y="0"/>
                    <a:pt x="0" y="0"/>
                  </a:cubicBezTo>
                  <a:cubicBezTo>
                    <a:pt x="44" y="0"/>
                    <a:pt x="96" y="21"/>
                    <a:pt x="149" y="83"/>
                  </a:cubicBezTo>
                  <a:cubicBezTo>
                    <a:pt x="149" y="83"/>
                    <a:pt x="149" y="83"/>
                    <a:pt x="149" y="83"/>
                  </a:cubicBezTo>
                  <a:cubicBezTo>
                    <a:pt x="270" y="226"/>
                    <a:pt x="270" y="226"/>
                    <a:pt x="270" y="226"/>
                  </a:cubicBezTo>
                  <a:lnTo>
                    <a:pt x="452" y="22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8" name="Freeform 58"/>
            <p:cNvSpPr>
              <a:spLocks/>
            </p:cNvSpPr>
            <p:nvPr/>
          </p:nvSpPr>
          <p:spPr bwMode="auto">
            <a:xfrm>
              <a:off x="6959600" y="3429000"/>
              <a:ext cx="1720850" cy="862013"/>
            </a:xfrm>
            <a:custGeom>
              <a:avLst/>
              <a:gdLst>
                <a:gd name="T0" fmla="*/ 452 w 452"/>
                <a:gd name="T1" fmla="*/ 0 h 226"/>
                <a:gd name="T2" fmla="*/ 284 w 452"/>
                <a:gd name="T3" fmla="*/ 199 h 226"/>
                <a:gd name="T4" fmla="*/ 227 w 452"/>
                <a:gd name="T5" fmla="*/ 226 h 226"/>
                <a:gd name="T6" fmla="*/ 79 w 452"/>
                <a:gd name="T7" fmla="*/ 226 h 226"/>
                <a:gd name="T8" fmla="*/ 0 w 452"/>
                <a:gd name="T9" fmla="*/ 226 h 226"/>
                <a:gd name="T10" fmla="*/ 149 w 452"/>
                <a:gd name="T11" fmla="*/ 143 h 226"/>
                <a:gd name="T12" fmla="*/ 149 w 452"/>
                <a:gd name="T13" fmla="*/ 143 h 226"/>
                <a:gd name="T14" fmla="*/ 270 w 452"/>
                <a:gd name="T15" fmla="*/ 0 h 226"/>
                <a:gd name="T16" fmla="*/ 452 w 452"/>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0"/>
                  </a:moveTo>
                  <a:cubicBezTo>
                    <a:pt x="284" y="199"/>
                    <a:pt x="284" y="199"/>
                    <a:pt x="284" y="199"/>
                  </a:cubicBezTo>
                  <a:cubicBezTo>
                    <a:pt x="270" y="216"/>
                    <a:pt x="249" y="226"/>
                    <a:pt x="227" y="226"/>
                  </a:cubicBezTo>
                  <a:cubicBezTo>
                    <a:pt x="79" y="226"/>
                    <a:pt x="79" y="226"/>
                    <a:pt x="79" y="226"/>
                  </a:cubicBezTo>
                  <a:cubicBezTo>
                    <a:pt x="0" y="226"/>
                    <a:pt x="0" y="226"/>
                    <a:pt x="0" y="226"/>
                  </a:cubicBezTo>
                  <a:cubicBezTo>
                    <a:pt x="44" y="226"/>
                    <a:pt x="96" y="205"/>
                    <a:pt x="149" y="143"/>
                  </a:cubicBezTo>
                  <a:cubicBezTo>
                    <a:pt x="149" y="143"/>
                    <a:pt x="149" y="143"/>
                    <a:pt x="149" y="143"/>
                  </a:cubicBezTo>
                  <a:cubicBezTo>
                    <a:pt x="270" y="0"/>
                    <a:pt x="270" y="0"/>
                    <a:pt x="270" y="0"/>
                  </a:cubicBezTo>
                  <a:lnTo>
                    <a:pt x="452"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83" name="Group 82"/>
          <p:cNvGrpSpPr/>
          <p:nvPr/>
        </p:nvGrpSpPr>
        <p:grpSpPr>
          <a:xfrm>
            <a:off x="6376988" y="1926431"/>
            <a:ext cx="2005013" cy="1291829"/>
            <a:chOff x="8502650" y="2568575"/>
            <a:chExt cx="2673351" cy="1722438"/>
          </a:xfrm>
        </p:grpSpPr>
        <p:sp>
          <p:nvSpPr>
            <p:cNvPr id="59" name="Freeform 59"/>
            <p:cNvSpPr>
              <a:spLocks/>
            </p:cNvSpPr>
            <p:nvPr/>
          </p:nvSpPr>
          <p:spPr bwMode="auto">
            <a:xfrm>
              <a:off x="9347200" y="2568575"/>
              <a:ext cx="1644650" cy="1722438"/>
            </a:xfrm>
            <a:custGeom>
              <a:avLst/>
              <a:gdLst>
                <a:gd name="T0" fmla="*/ 0 w 432"/>
                <a:gd name="T1" fmla="*/ 28 h 452"/>
                <a:gd name="T2" fmla="*/ 0 w 432"/>
                <a:gd name="T3" fmla="*/ 424 h 452"/>
                <a:gd name="T4" fmla="*/ 28 w 432"/>
                <a:gd name="T5" fmla="*/ 452 h 452"/>
                <a:gd name="T6" fmla="*/ 246 w 432"/>
                <a:gd name="T7" fmla="*/ 452 h 452"/>
                <a:gd name="T8" fmla="*/ 432 w 432"/>
                <a:gd name="T9" fmla="*/ 228 h 452"/>
                <a:gd name="T10" fmla="*/ 231 w 432"/>
                <a:gd name="T11" fmla="*/ 0 h 452"/>
                <a:gd name="T12" fmla="*/ 28 w 432"/>
                <a:gd name="T13" fmla="*/ 0 h 452"/>
                <a:gd name="T14" fmla="*/ 0 w 432"/>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52">
                  <a:moveTo>
                    <a:pt x="0" y="28"/>
                  </a:moveTo>
                  <a:cubicBezTo>
                    <a:pt x="0" y="424"/>
                    <a:pt x="0" y="424"/>
                    <a:pt x="0" y="424"/>
                  </a:cubicBezTo>
                  <a:cubicBezTo>
                    <a:pt x="0" y="439"/>
                    <a:pt x="13" y="452"/>
                    <a:pt x="28" y="452"/>
                  </a:cubicBezTo>
                  <a:cubicBezTo>
                    <a:pt x="246" y="452"/>
                    <a:pt x="246" y="452"/>
                    <a:pt x="246" y="452"/>
                  </a:cubicBezTo>
                  <a:cubicBezTo>
                    <a:pt x="432" y="228"/>
                    <a:pt x="432" y="228"/>
                    <a:pt x="432" y="228"/>
                  </a:cubicBezTo>
                  <a:cubicBezTo>
                    <a:pt x="231" y="0"/>
                    <a:pt x="231" y="0"/>
                    <a:pt x="231" y="0"/>
                  </a:cubicBezTo>
                  <a:cubicBezTo>
                    <a:pt x="28" y="0"/>
                    <a:pt x="28" y="0"/>
                    <a:pt x="28" y="0"/>
                  </a:cubicBezTo>
                  <a:cubicBezTo>
                    <a:pt x="13" y="0"/>
                    <a:pt x="0" y="13"/>
                    <a:pt x="0" y="28"/>
                  </a:cubicBezTo>
                  <a:close/>
                </a:path>
              </a:pathLst>
            </a:custGeom>
            <a:gradFill flip="none" rotWithShape="1">
              <a:gsLst>
                <a:gs pos="51000">
                  <a:schemeClr val="accent4">
                    <a:lumMod val="75000"/>
                    <a:shade val="30000"/>
                    <a:satMod val="115000"/>
                  </a:schemeClr>
                </a:gs>
                <a:gs pos="100000">
                  <a:schemeClr val="accent4">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60" name="Freeform 60"/>
            <p:cNvSpPr>
              <a:spLocks/>
            </p:cNvSpPr>
            <p:nvPr/>
          </p:nvSpPr>
          <p:spPr bwMode="auto">
            <a:xfrm>
              <a:off x="8502650" y="2906713"/>
              <a:ext cx="2082800" cy="1044575"/>
            </a:xfrm>
            <a:custGeom>
              <a:avLst/>
              <a:gdLst>
                <a:gd name="T0" fmla="*/ 9 w 1312"/>
                <a:gd name="T1" fmla="*/ 0 h 658"/>
                <a:gd name="T2" fmla="*/ 280 w 1312"/>
                <a:gd name="T3" fmla="*/ 324 h 658"/>
                <a:gd name="T4" fmla="*/ 0 w 1312"/>
                <a:gd name="T5" fmla="*/ 658 h 658"/>
                <a:gd name="T6" fmla="*/ 1312 w 1312"/>
                <a:gd name="T7" fmla="*/ 658 h 658"/>
                <a:gd name="T8" fmla="*/ 1312 w 1312"/>
                <a:gd name="T9" fmla="*/ 0 h 658"/>
                <a:gd name="T10" fmla="*/ 9 w 1312"/>
                <a:gd name="T11" fmla="*/ 0 h 658"/>
              </a:gdLst>
              <a:ahLst/>
              <a:cxnLst>
                <a:cxn ang="0">
                  <a:pos x="T0" y="T1"/>
                </a:cxn>
                <a:cxn ang="0">
                  <a:pos x="T2" y="T3"/>
                </a:cxn>
                <a:cxn ang="0">
                  <a:pos x="T4" y="T5"/>
                </a:cxn>
                <a:cxn ang="0">
                  <a:pos x="T6" y="T7"/>
                </a:cxn>
                <a:cxn ang="0">
                  <a:pos x="T8" y="T9"/>
                </a:cxn>
                <a:cxn ang="0">
                  <a:pos x="T10" y="T11"/>
                </a:cxn>
              </a:cxnLst>
              <a:rect l="0" t="0" r="r" b="b"/>
              <a:pathLst>
                <a:path w="1312" h="658">
                  <a:moveTo>
                    <a:pt x="9" y="0"/>
                  </a:moveTo>
                  <a:lnTo>
                    <a:pt x="280" y="324"/>
                  </a:lnTo>
                  <a:lnTo>
                    <a:pt x="0" y="658"/>
                  </a:lnTo>
                  <a:lnTo>
                    <a:pt x="1312" y="658"/>
                  </a:lnTo>
                  <a:lnTo>
                    <a:pt x="1312" y="0"/>
                  </a:lnTo>
                  <a:lnTo>
                    <a:pt x="9"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61" name="Freeform 61"/>
            <p:cNvSpPr>
              <a:spLocks/>
            </p:cNvSpPr>
            <p:nvPr/>
          </p:nvSpPr>
          <p:spPr bwMode="auto">
            <a:xfrm>
              <a:off x="9450388" y="2568575"/>
              <a:ext cx="1725613" cy="860425"/>
            </a:xfrm>
            <a:custGeom>
              <a:avLst/>
              <a:gdLst>
                <a:gd name="T0" fmla="*/ 453 w 453"/>
                <a:gd name="T1" fmla="*/ 226 h 226"/>
                <a:gd name="T2" fmla="*/ 284 w 453"/>
                <a:gd name="T3" fmla="*/ 27 h 226"/>
                <a:gd name="T4" fmla="*/ 228 w 453"/>
                <a:gd name="T5" fmla="*/ 0 h 226"/>
                <a:gd name="T6" fmla="*/ 80 w 453"/>
                <a:gd name="T7" fmla="*/ 0 h 226"/>
                <a:gd name="T8" fmla="*/ 0 w 453"/>
                <a:gd name="T9" fmla="*/ 0 h 226"/>
                <a:gd name="T10" fmla="*/ 150 w 453"/>
                <a:gd name="T11" fmla="*/ 83 h 226"/>
                <a:gd name="T12" fmla="*/ 150 w 453"/>
                <a:gd name="T13" fmla="*/ 83 h 226"/>
                <a:gd name="T14" fmla="*/ 270 w 453"/>
                <a:gd name="T15" fmla="*/ 226 h 226"/>
                <a:gd name="T16" fmla="*/ 453 w 453"/>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226"/>
                  </a:moveTo>
                  <a:cubicBezTo>
                    <a:pt x="284" y="27"/>
                    <a:pt x="284" y="27"/>
                    <a:pt x="284" y="27"/>
                  </a:cubicBezTo>
                  <a:cubicBezTo>
                    <a:pt x="270" y="10"/>
                    <a:pt x="250" y="0"/>
                    <a:pt x="228" y="0"/>
                  </a:cubicBezTo>
                  <a:cubicBezTo>
                    <a:pt x="80" y="0"/>
                    <a:pt x="80" y="0"/>
                    <a:pt x="80" y="0"/>
                  </a:cubicBezTo>
                  <a:cubicBezTo>
                    <a:pt x="0" y="0"/>
                    <a:pt x="0" y="0"/>
                    <a:pt x="0" y="0"/>
                  </a:cubicBezTo>
                  <a:cubicBezTo>
                    <a:pt x="44" y="0"/>
                    <a:pt x="97" y="21"/>
                    <a:pt x="150" y="83"/>
                  </a:cubicBezTo>
                  <a:cubicBezTo>
                    <a:pt x="150" y="83"/>
                    <a:pt x="150" y="83"/>
                    <a:pt x="150" y="83"/>
                  </a:cubicBezTo>
                  <a:cubicBezTo>
                    <a:pt x="270" y="226"/>
                    <a:pt x="270" y="226"/>
                    <a:pt x="270" y="226"/>
                  </a:cubicBezTo>
                  <a:lnTo>
                    <a:pt x="453" y="22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62" name="Freeform 62"/>
            <p:cNvSpPr>
              <a:spLocks/>
            </p:cNvSpPr>
            <p:nvPr/>
          </p:nvSpPr>
          <p:spPr bwMode="auto">
            <a:xfrm>
              <a:off x="9450388" y="3429000"/>
              <a:ext cx="1725613" cy="862013"/>
            </a:xfrm>
            <a:custGeom>
              <a:avLst/>
              <a:gdLst>
                <a:gd name="T0" fmla="*/ 453 w 453"/>
                <a:gd name="T1" fmla="*/ 0 h 226"/>
                <a:gd name="T2" fmla="*/ 284 w 453"/>
                <a:gd name="T3" fmla="*/ 199 h 226"/>
                <a:gd name="T4" fmla="*/ 228 w 453"/>
                <a:gd name="T5" fmla="*/ 226 h 226"/>
                <a:gd name="T6" fmla="*/ 80 w 453"/>
                <a:gd name="T7" fmla="*/ 226 h 226"/>
                <a:gd name="T8" fmla="*/ 0 w 453"/>
                <a:gd name="T9" fmla="*/ 226 h 226"/>
                <a:gd name="T10" fmla="*/ 150 w 453"/>
                <a:gd name="T11" fmla="*/ 143 h 226"/>
                <a:gd name="T12" fmla="*/ 150 w 453"/>
                <a:gd name="T13" fmla="*/ 143 h 226"/>
                <a:gd name="T14" fmla="*/ 270 w 453"/>
                <a:gd name="T15" fmla="*/ 0 h 226"/>
                <a:gd name="T16" fmla="*/ 453 w 453"/>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0"/>
                  </a:moveTo>
                  <a:cubicBezTo>
                    <a:pt x="284" y="199"/>
                    <a:pt x="284" y="199"/>
                    <a:pt x="284" y="199"/>
                  </a:cubicBezTo>
                  <a:cubicBezTo>
                    <a:pt x="270" y="216"/>
                    <a:pt x="250" y="226"/>
                    <a:pt x="228" y="226"/>
                  </a:cubicBezTo>
                  <a:cubicBezTo>
                    <a:pt x="80" y="226"/>
                    <a:pt x="80" y="226"/>
                    <a:pt x="80" y="226"/>
                  </a:cubicBezTo>
                  <a:cubicBezTo>
                    <a:pt x="0" y="226"/>
                    <a:pt x="0" y="226"/>
                    <a:pt x="0" y="226"/>
                  </a:cubicBezTo>
                  <a:cubicBezTo>
                    <a:pt x="44" y="226"/>
                    <a:pt x="97" y="205"/>
                    <a:pt x="150" y="143"/>
                  </a:cubicBezTo>
                  <a:cubicBezTo>
                    <a:pt x="150" y="143"/>
                    <a:pt x="150" y="143"/>
                    <a:pt x="150" y="143"/>
                  </a:cubicBezTo>
                  <a:cubicBezTo>
                    <a:pt x="270" y="0"/>
                    <a:pt x="270" y="0"/>
                    <a:pt x="270" y="0"/>
                  </a:cubicBezTo>
                  <a:lnTo>
                    <a:pt x="453" y="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3" name="CaixaDeTexto 2">
            <a:extLst>
              <a:ext uri="{FF2B5EF4-FFF2-40B4-BE49-F238E27FC236}">
                <a16:creationId xmlns:a16="http://schemas.microsoft.com/office/drawing/2014/main" id="{7CED190A-1EFD-DD39-CCF6-F62F013EE44A}"/>
              </a:ext>
            </a:extLst>
          </p:cNvPr>
          <p:cNvSpPr txBox="1"/>
          <p:nvPr/>
        </p:nvSpPr>
        <p:spPr>
          <a:xfrm>
            <a:off x="1404938" y="211350"/>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4" name="CaixaDeTexto 3">
            <a:extLst>
              <a:ext uri="{FF2B5EF4-FFF2-40B4-BE49-F238E27FC236}">
                <a16:creationId xmlns:a16="http://schemas.microsoft.com/office/drawing/2014/main" id="{A2A52F85-8F7A-E8B8-5173-938BD3F6347E}"/>
              </a:ext>
            </a:extLst>
          </p:cNvPr>
          <p:cNvSpPr txBox="1"/>
          <p:nvPr/>
        </p:nvSpPr>
        <p:spPr>
          <a:xfrm>
            <a:off x="74155" y="768846"/>
            <a:ext cx="3895052" cy="738664"/>
          </a:xfrm>
          <a:prstGeom prst="rect">
            <a:avLst/>
          </a:prstGeom>
          <a:noFill/>
        </p:spPr>
        <p:txBody>
          <a:bodyPr wrap="square">
            <a:spAutoFit/>
          </a:bodyPr>
          <a:lstStyle/>
          <a:p>
            <a:r>
              <a:rPr lang="pt-BR" sz="1050" dirty="0">
                <a:latin typeface="Aharoni" panose="02010803020104030203" pitchFamily="2" charset="-79"/>
                <a:cs typeface="Aharoni" panose="02010803020104030203" pitchFamily="2" charset="-79"/>
              </a:rPr>
              <a:t>Art. 42. Nas licitações públicas, a comprovação de regularidade fiscal e trabalhista das microempresas e das empresas de pequeno porte somente será exigida para </a:t>
            </a:r>
            <a:r>
              <a:rPr lang="pt-BR" sz="1050" dirty="0">
                <a:solidFill>
                  <a:srgbClr val="00B0F0"/>
                </a:solidFill>
                <a:latin typeface="Aharoni" panose="02010803020104030203" pitchFamily="2" charset="-79"/>
                <a:cs typeface="Aharoni" panose="02010803020104030203" pitchFamily="2" charset="-79"/>
              </a:rPr>
              <a:t>EFEITO DE ASSINATURA DO CONTRATO</a:t>
            </a:r>
            <a:r>
              <a:rPr lang="pt-BR" sz="1050" dirty="0">
                <a:latin typeface="Aharoni" panose="02010803020104030203" pitchFamily="2" charset="-79"/>
                <a:cs typeface="Aharoni" panose="02010803020104030203" pitchFamily="2" charset="-79"/>
              </a:rPr>
              <a:t>. </a:t>
            </a:r>
          </a:p>
        </p:txBody>
      </p:sp>
      <p:sp>
        <p:nvSpPr>
          <p:cNvPr id="5" name="CaixaDeTexto 4">
            <a:extLst>
              <a:ext uri="{FF2B5EF4-FFF2-40B4-BE49-F238E27FC236}">
                <a16:creationId xmlns:a16="http://schemas.microsoft.com/office/drawing/2014/main" id="{BBB00017-915F-D0A5-2603-354D8FCB2573}"/>
              </a:ext>
            </a:extLst>
          </p:cNvPr>
          <p:cNvSpPr txBox="1"/>
          <p:nvPr/>
        </p:nvSpPr>
        <p:spPr>
          <a:xfrm>
            <a:off x="994469" y="3471863"/>
            <a:ext cx="4165141" cy="900246"/>
          </a:xfrm>
          <a:prstGeom prst="rect">
            <a:avLst/>
          </a:prstGeom>
          <a:noFill/>
        </p:spPr>
        <p:txBody>
          <a:bodyPr wrap="square">
            <a:spAutoFit/>
          </a:bodyPr>
          <a:lstStyle/>
          <a:p>
            <a:r>
              <a:rPr lang="pt-BR" sz="1050" dirty="0">
                <a:latin typeface="Aharoni" panose="02010803020104030203" pitchFamily="2" charset="-79"/>
                <a:cs typeface="Aharoni" panose="02010803020104030203" pitchFamily="2" charset="-79"/>
              </a:rPr>
              <a:t>Art. 43. As ME/EPP, por ocasião da participação em certames licitatórios, </a:t>
            </a:r>
            <a:r>
              <a:rPr lang="pt-BR" sz="1050" dirty="0">
                <a:solidFill>
                  <a:srgbClr val="FF0000"/>
                </a:solidFill>
                <a:latin typeface="Aharoni" panose="02010803020104030203" pitchFamily="2" charset="-79"/>
                <a:cs typeface="Aharoni" panose="02010803020104030203" pitchFamily="2" charset="-79"/>
              </a:rPr>
              <a:t>DEVERÃO</a:t>
            </a:r>
            <a:r>
              <a:rPr lang="pt-BR" sz="1050" dirty="0">
                <a:latin typeface="Aharoni" panose="02010803020104030203" pitchFamily="2" charset="-79"/>
                <a:cs typeface="Aharoni" panose="02010803020104030203" pitchFamily="2" charset="-79"/>
              </a:rPr>
              <a:t> apresentar </a:t>
            </a:r>
            <a:r>
              <a:rPr lang="pt-BR" sz="1050" dirty="0">
                <a:solidFill>
                  <a:srgbClr val="00B0F0"/>
                </a:solidFill>
                <a:latin typeface="Aharoni" panose="02010803020104030203" pitchFamily="2" charset="-79"/>
                <a:cs typeface="Aharoni" panose="02010803020104030203" pitchFamily="2" charset="-79"/>
              </a:rPr>
              <a:t>TODA A DOCUMENTAÇÃO EXIGIDA </a:t>
            </a:r>
            <a:r>
              <a:rPr lang="pt-BR" sz="1050" dirty="0">
                <a:latin typeface="Aharoni" panose="02010803020104030203" pitchFamily="2" charset="-79"/>
                <a:cs typeface="Aharoni" panose="02010803020104030203" pitchFamily="2" charset="-79"/>
              </a:rPr>
              <a:t>para efeito de comprovação de regularidade </a:t>
            </a:r>
            <a:r>
              <a:rPr lang="pt-BR" sz="1050" dirty="0">
                <a:solidFill>
                  <a:srgbClr val="00B0F0"/>
                </a:solidFill>
                <a:latin typeface="Aharoni" panose="02010803020104030203" pitchFamily="2" charset="-79"/>
                <a:cs typeface="Aharoni" panose="02010803020104030203" pitchFamily="2" charset="-79"/>
              </a:rPr>
              <a:t>FISCAL E TRABALHISTA, MESMO QUE ESTA APRESENTE ALGUMA RESTRIÇÃO</a:t>
            </a:r>
            <a:r>
              <a:rPr lang="pt-BR" sz="1050" dirty="0">
                <a:latin typeface="Aharoni" panose="02010803020104030203" pitchFamily="2" charset="-79"/>
                <a:cs typeface="Aharoni" panose="02010803020104030203" pitchFamily="2" charset="-79"/>
              </a:rPr>
              <a:t>. </a:t>
            </a:r>
          </a:p>
        </p:txBody>
      </p:sp>
      <p:sp>
        <p:nvSpPr>
          <p:cNvPr id="6" name="CaixaDeTexto 5">
            <a:extLst>
              <a:ext uri="{FF2B5EF4-FFF2-40B4-BE49-F238E27FC236}">
                <a16:creationId xmlns:a16="http://schemas.microsoft.com/office/drawing/2014/main" id="{8373543C-E1B7-4422-62AC-D63EE9E736AD}"/>
              </a:ext>
            </a:extLst>
          </p:cNvPr>
          <p:cNvSpPr txBox="1"/>
          <p:nvPr/>
        </p:nvSpPr>
        <p:spPr>
          <a:xfrm>
            <a:off x="4052995" y="595722"/>
            <a:ext cx="5016850" cy="1304203"/>
          </a:xfrm>
          <a:prstGeom prst="rect">
            <a:avLst/>
          </a:prstGeom>
          <a:noFill/>
        </p:spPr>
        <p:txBody>
          <a:bodyPr wrap="square">
            <a:spAutoFit/>
          </a:bodyPr>
          <a:lstStyle/>
          <a:p>
            <a:pPr algn="r"/>
            <a:r>
              <a:rPr lang="pt-BR" sz="1125" dirty="0">
                <a:latin typeface="Aharoni" panose="02010803020104030203" pitchFamily="2" charset="-79"/>
                <a:cs typeface="Aharoni" panose="02010803020104030203" pitchFamily="2" charset="-79"/>
              </a:rPr>
              <a:t>§ 1o Havendo alguma restrição na comprovação da regularidade fiscal e trabalhista, será assegurado o prazo de </a:t>
            </a:r>
            <a:r>
              <a:rPr lang="pt-BR" sz="1125" dirty="0">
                <a:solidFill>
                  <a:srgbClr val="00B0F0"/>
                </a:solidFill>
                <a:latin typeface="Aharoni" panose="02010803020104030203" pitchFamily="2" charset="-79"/>
                <a:cs typeface="Aharoni" panose="02010803020104030203" pitchFamily="2" charset="-79"/>
              </a:rPr>
              <a:t>CINCO DIAS ÚTEIS</a:t>
            </a:r>
            <a:r>
              <a:rPr lang="pt-BR" sz="1125" dirty="0">
                <a:latin typeface="Aharoni" panose="02010803020104030203" pitchFamily="2" charset="-79"/>
                <a:cs typeface="Aharoni" panose="02010803020104030203" pitchFamily="2" charset="-79"/>
              </a:rPr>
              <a:t>, cujo termo inicial corresponderá ao momento em que o proponente for declarado vencedor do certame, </a:t>
            </a:r>
            <a:r>
              <a:rPr lang="pt-BR" sz="1125" dirty="0">
                <a:solidFill>
                  <a:srgbClr val="00B0F0"/>
                </a:solidFill>
                <a:latin typeface="Aharoni" panose="02010803020104030203" pitchFamily="2" charset="-79"/>
                <a:cs typeface="Aharoni" panose="02010803020104030203" pitchFamily="2" charset="-79"/>
              </a:rPr>
              <a:t>PRORROGÁVEL POR IGUAL PERÍODO, A CRITÉRIO DA ADMINISTRAÇÃO</a:t>
            </a:r>
            <a:r>
              <a:rPr lang="pt-BR" sz="1125" dirty="0">
                <a:latin typeface="Aharoni" panose="02010803020104030203" pitchFamily="2" charset="-79"/>
                <a:cs typeface="Aharoni" panose="02010803020104030203" pitchFamily="2" charset="-79"/>
              </a:rPr>
              <a:t> pública, para regularização da documentação, para </a:t>
            </a:r>
            <a:r>
              <a:rPr lang="pt-BR" sz="1125" dirty="0">
                <a:solidFill>
                  <a:srgbClr val="00B0F0"/>
                </a:solidFill>
                <a:latin typeface="Aharoni" panose="02010803020104030203" pitchFamily="2" charset="-79"/>
                <a:cs typeface="Aharoni" panose="02010803020104030203" pitchFamily="2" charset="-79"/>
              </a:rPr>
              <a:t>PAGAMENTO OU PARCELAMENTO DO DÉBITO </a:t>
            </a:r>
            <a:r>
              <a:rPr lang="pt-BR" sz="1125" dirty="0">
                <a:latin typeface="Aharoni" panose="02010803020104030203" pitchFamily="2" charset="-79"/>
                <a:cs typeface="Aharoni" panose="02010803020104030203" pitchFamily="2" charset="-79"/>
              </a:rPr>
              <a:t>e para emissão de eventuais certidões...</a:t>
            </a:r>
          </a:p>
        </p:txBody>
      </p:sp>
      <p:sp>
        <p:nvSpPr>
          <p:cNvPr id="8" name="CaixaDeTexto 7">
            <a:extLst>
              <a:ext uri="{FF2B5EF4-FFF2-40B4-BE49-F238E27FC236}">
                <a16:creationId xmlns:a16="http://schemas.microsoft.com/office/drawing/2014/main" id="{C032467B-6F4F-61C4-1132-F7B92D24A594}"/>
              </a:ext>
            </a:extLst>
          </p:cNvPr>
          <p:cNvSpPr txBox="1"/>
          <p:nvPr/>
        </p:nvSpPr>
        <p:spPr>
          <a:xfrm>
            <a:off x="5548269" y="3521365"/>
            <a:ext cx="2766391" cy="957955"/>
          </a:xfrm>
          <a:prstGeom prst="rect">
            <a:avLst/>
          </a:prstGeom>
          <a:noFill/>
        </p:spPr>
        <p:txBody>
          <a:bodyPr wrap="square">
            <a:spAutoFit/>
          </a:bodyPr>
          <a:lstStyle/>
          <a:p>
            <a:r>
              <a:rPr lang="pt-BR" sz="1125" dirty="0">
                <a:latin typeface="Aharoni" panose="02010803020104030203" pitchFamily="2" charset="-79"/>
                <a:cs typeface="Aharoni" panose="02010803020104030203" pitchFamily="2" charset="-79"/>
              </a:rPr>
              <a:t>§ 2o A não-regularização da documentação, no prazo previsto no § 1o deste artigo, implicará decadência do direito à contratação, sem prejuízo das sanções previstas ...</a:t>
            </a:r>
          </a:p>
        </p:txBody>
      </p:sp>
    </p:spTree>
    <p:extLst>
      <p:ext uri="{BB962C8B-B14F-4D97-AF65-F5344CB8AC3E}">
        <p14:creationId xmlns:p14="http://schemas.microsoft.com/office/powerpoint/2010/main" val="20701438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14:bounceEnd="67000">
                                          <p:cBhvr additive="base">
                                            <p:cTn id="7" dur="1000" fill="hold"/>
                                            <p:tgtEl>
                                              <p:spTgt spid="83"/>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7000">
                                      <p:stCondLst>
                                        <p:cond delay="200"/>
                                      </p:stCondLst>
                                      <p:childTnLst>
                                        <p:set>
                                          <p:cBhvr>
                                            <p:cTn id="10" dur="1" fill="hold">
                                              <p:stCondLst>
                                                <p:cond delay="0"/>
                                              </p:stCondLst>
                                            </p:cTn>
                                            <p:tgtEl>
                                              <p:spTgt spid="85"/>
                                            </p:tgtEl>
                                            <p:attrNameLst>
                                              <p:attrName>style.visibility</p:attrName>
                                            </p:attrNameLst>
                                          </p:cBhvr>
                                          <p:to>
                                            <p:strVal val="visible"/>
                                          </p:to>
                                        </p:set>
                                        <p:anim calcmode="lin" valueType="num" p14:bounceEnd="67000">
                                          <p:cBhvr additive="base">
                                            <p:cTn id="11" dur="1000" fill="hold"/>
                                            <p:tgtEl>
                                              <p:spTgt spid="85"/>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8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7000">
                                      <p:stCondLst>
                                        <p:cond delay="400"/>
                                      </p:stCondLst>
                                      <p:childTnLst>
                                        <p:set>
                                          <p:cBhvr>
                                            <p:cTn id="14" dur="1" fill="hold">
                                              <p:stCondLst>
                                                <p:cond delay="0"/>
                                              </p:stCondLst>
                                            </p:cTn>
                                            <p:tgtEl>
                                              <p:spTgt spid="86"/>
                                            </p:tgtEl>
                                            <p:attrNameLst>
                                              <p:attrName>style.visibility</p:attrName>
                                            </p:attrNameLst>
                                          </p:cBhvr>
                                          <p:to>
                                            <p:strVal val="visible"/>
                                          </p:to>
                                        </p:set>
                                        <p:anim calcmode="lin" valueType="num" p14:bounceEnd="67000">
                                          <p:cBhvr additive="base">
                                            <p:cTn id="15" dur="1000" fill="hold"/>
                                            <p:tgtEl>
                                              <p:spTgt spid="8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8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7000">
                                      <p:stCondLst>
                                        <p:cond delay="600"/>
                                      </p:stCondLst>
                                      <p:childTnLst>
                                        <p:set>
                                          <p:cBhvr>
                                            <p:cTn id="18" dur="1" fill="hold">
                                              <p:stCondLst>
                                                <p:cond delay="0"/>
                                              </p:stCondLst>
                                            </p:cTn>
                                            <p:tgtEl>
                                              <p:spTgt spid="87"/>
                                            </p:tgtEl>
                                            <p:attrNameLst>
                                              <p:attrName>style.visibility</p:attrName>
                                            </p:attrNameLst>
                                          </p:cBhvr>
                                          <p:to>
                                            <p:strVal val="visible"/>
                                          </p:to>
                                        </p:set>
                                        <p:anim calcmode="lin" valueType="num" p14:bounceEnd="67000">
                                          <p:cBhvr additive="base">
                                            <p:cTn id="19" dur="1000" fill="hold"/>
                                            <p:tgtEl>
                                              <p:spTgt spid="87"/>
                                            </p:tgtEl>
                                            <p:attrNameLst>
                                              <p:attrName>ppt_x</p:attrName>
                                            </p:attrNameLst>
                                          </p:cBhvr>
                                          <p:tavLst>
                                            <p:tav tm="0">
                                              <p:val>
                                                <p:strVal val="0-#ppt_w/2"/>
                                              </p:val>
                                            </p:tav>
                                            <p:tav tm="100000">
                                              <p:val>
                                                <p:strVal val="#ppt_x"/>
                                              </p:val>
                                            </p:tav>
                                          </p:tavLst>
                                        </p:anim>
                                        <p:anim calcmode="lin" valueType="num" p14:bounceEnd="67000">
                                          <p:cBhvr additive="base">
                                            <p:cTn id="20" dur="10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1000" fill="hold"/>
                                            <p:tgtEl>
                                              <p:spTgt spid="85"/>
                                            </p:tgtEl>
                                            <p:attrNameLst>
                                              <p:attrName>ppt_x</p:attrName>
                                            </p:attrNameLst>
                                          </p:cBhvr>
                                          <p:tavLst>
                                            <p:tav tm="0">
                                              <p:val>
                                                <p:strVal val="0-#ppt_w/2"/>
                                              </p:val>
                                            </p:tav>
                                            <p:tav tm="100000">
                                              <p:val>
                                                <p:strVal val="#ppt_x"/>
                                              </p:val>
                                            </p:tav>
                                          </p:tavLst>
                                        </p:anim>
                                        <p:anim calcmode="lin" valueType="num">
                                          <p:cBhvr additive="base">
                                            <p:cTn id="12" dur="1000" fill="hold"/>
                                            <p:tgtEl>
                                              <p:spTgt spid="8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1000" fill="hold"/>
                                            <p:tgtEl>
                                              <p:spTgt spid="86"/>
                                            </p:tgtEl>
                                            <p:attrNameLst>
                                              <p:attrName>ppt_x</p:attrName>
                                            </p:attrNameLst>
                                          </p:cBhvr>
                                          <p:tavLst>
                                            <p:tav tm="0">
                                              <p:val>
                                                <p:strVal val="0-#ppt_w/2"/>
                                              </p:val>
                                            </p:tav>
                                            <p:tav tm="100000">
                                              <p:val>
                                                <p:strVal val="#ppt_x"/>
                                              </p:val>
                                            </p:tav>
                                          </p:tavLst>
                                        </p:anim>
                                        <p:anim calcmode="lin" valueType="num">
                                          <p:cBhvr additive="base">
                                            <p:cTn id="16" dur="1000" fill="hold"/>
                                            <p:tgtEl>
                                              <p:spTgt spid="8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1000" fill="hold"/>
                                            <p:tgtEl>
                                              <p:spTgt spid="87"/>
                                            </p:tgtEl>
                                            <p:attrNameLst>
                                              <p:attrName>ppt_x</p:attrName>
                                            </p:attrNameLst>
                                          </p:cBhvr>
                                          <p:tavLst>
                                            <p:tav tm="0">
                                              <p:val>
                                                <p:strVal val="0-#ppt_w/2"/>
                                              </p:val>
                                            </p:tav>
                                            <p:tav tm="100000">
                                              <p:val>
                                                <p:strVal val="#ppt_x"/>
                                              </p:val>
                                            </p:tav>
                                          </p:tavLst>
                                        </p:anim>
                                        <p:anim calcmode="lin" valueType="num">
                                          <p:cBhvr additive="base">
                                            <p:cTn id="20" dur="10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767953" y="1926431"/>
            <a:ext cx="2005013" cy="1291829"/>
            <a:chOff x="1023938" y="2568575"/>
            <a:chExt cx="2673350" cy="1722438"/>
          </a:xfrm>
        </p:grpSpPr>
        <p:sp>
          <p:nvSpPr>
            <p:cNvPr id="47" name="Freeform 47"/>
            <p:cNvSpPr>
              <a:spLocks/>
            </p:cNvSpPr>
            <p:nvPr/>
          </p:nvSpPr>
          <p:spPr bwMode="auto">
            <a:xfrm>
              <a:off x="1873250" y="2568575"/>
              <a:ext cx="1644650" cy="1722438"/>
            </a:xfrm>
            <a:custGeom>
              <a:avLst/>
              <a:gdLst>
                <a:gd name="T0" fmla="*/ 0 w 432"/>
                <a:gd name="T1" fmla="*/ 28 h 452"/>
                <a:gd name="T2" fmla="*/ 0 w 432"/>
                <a:gd name="T3" fmla="*/ 424 h 452"/>
                <a:gd name="T4" fmla="*/ 28 w 432"/>
                <a:gd name="T5" fmla="*/ 452 h 452"/>
                <a:gd name="T6" fmla="*/ 246 w 432"/>
                <a:gd name="T7" fmla="*/ 452 h 452"/>
                <a:gd name="T8" fmla="*/ 432 w 432"/>
                <a:gd name="T9" fmla="*/ 228 h 452"/>
                <a:gd name="T10" fmla="*/ 231 w 432"/>
                <a:gd name="T11" fmla="*/ 0 h 452"/>
                <a:gd name="T12" fmla="*/ 28 w 432"/>
                <a:gd name="T13" fmla="*/ 0 h 452"/>
                <a:gd name="T14" fmla="*/ 0 w 432"/>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52">
                  <a:moveTo>
                    <a:pt x="0" y="28"/>
                  </a:moveTo>
                  <a:cubicBezTo>
                    <a:pt x="0" y="424"/>
                    <a:pt x="0" y="424"/>
                    <a:pt x="0" y="424"/>
                  </a:cubicBezTo>
                  <a:cubicBezTo>
                    <a:pt x="0" y="439"/>
                    <a:pt x="13" y="452"/>
                    <a:pt x="28" y="452"/>
                  </a:cubicBezTo>
                  <a:cubicBezTo>
                    <a:pt x="246" y="452"/>
                    <a:pt x="246" y="452"/>
                    <a:pt x="246" y="452"/>
                  </a:cubicBezTo>
                  <a:cubicBezTo>
                    <a:pt x="432" y="228"/>
                    <a:pt x="432" y="228"/>
                    <a:pt x="432" y="228"/>
                  </a:cubicBezTo>
                  <a:cubicBezTo>
                    <a:pt x="231" y="0"/>
                    <a:pt x="231" y="0"/>
                    <a:pt x="231" y="0"/>
                  </a:cubicBezTo>
                  <a:cubicBezTo>
                    <a:pt x="28" y="0"/>
                    <a:pt x="28" y="0"/>
                    <a:pt x="28" y="0"/>
                  </a:cubicBezTo>
                  <a:cubicBezTo>
                    <a:pt x="13" y="0"/>
                    <a:pt x="0" y="13"/>
                    <a:pt x="0" y="28"/>
                  </a:cubicBezTo>
                  <a:close/>
                </a:path>
              </a:pathLst>
            </a:custGeom>
            <a:gradFill flip="none" rotWithShape="1">
              <a:gsLst>
                <a:gs pos="49000">
                  <a:schemeClr val="accent1">
                    <a:lumMod val="75000"/>
                    <a:shade val="30000"/>
                    <a:satMod val="115000"/>
                  </a:schemeClr>
                </a:gs>
                <a:gs pos="100000">
                  <a:schemeClr val="accent1">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48" name="Freeform 48"/>
            <p:cNvSpPr>
              <a:spLocks/>
            </p:cNvSpPr>
            <p:nvPr/>
          </p:nvSpPr>
          <p:spPr bwMode="auto">
            <a:xfrm>
              <a:off x="1023938" y="2906713"/>
              <a:ext cx="2085975" cy="1044575"/>
            </a:xfrm>
            <a:custGeom>
              <a:avLst/>
              <a:gdLst>
                <a:gd name="T0" fmla="*/ 12 w 1314"/>
                <a:gd name="T1" fmla="*/ 0 h 658"/>
                <a:gd name="T2" fmla="*/ 283 w 1314"/>
                <a:gd name="T3" fmla="*/ 324 h 658"/>
                <a:gd name="T4" fmla="*/ 0 w 1314"/>
                <a:gd name="T5" fmla="*/ 658 h 658"/>
                <a:gd name="T6" fmla="*/ 1314 w 1314"/>
                <a:gd name="T7" fmla="*/ 658 h 658"/>
                <a:gd name="T8" fmla="*/ 1314 w 1314"/>
                <a:gd name="T9" fmla="*/ 0 h 658"/>
                <a:gd name="T10" fmla="*/ 12 w 1314"/>
                <a:gd name="T11" fmla="*/ 0 h 658"/>
              </a:gdLst>
              <a:ahLst/>
              <a:cxnLst>
                <a:cxn ang="0">
                  <a:pos x="T0" y="T1"/>
                </a:cxn>
                <a:cxn ang="0">
                  <a:pos x="T2" y="T3"/>
                </a:cxn>
                <a:cxn ang="0">
                  <a:pos x="T4" y="T5"/>
                </a:cxn>
                <a:cxn ang="0">
                  <a:pos x="T6" y="T7"/>
                </a:cxn>
                <a:cxn ang="0">
                  <a:pos x="T8" y="T9"/>
                </a:cxn>
                <a:cxn ang="0">
                  <a:pos x="T10" y="T11"/>
                </a:cxn>
              </a:cxnLst>
              <a:rect l="0" t="0" r="r" b="b"/>
              <a:pathLst>
                <a:path w="1314" h="658">
                  <a:moveTo>
                    <a:pt x="12" y="0"/>
                  </a:moveTo>
                  <a:lnTo>
                    <a:pt x="283" y="324"/>
                  </a:lnTo>
                  <a:lnTo>
                    <a:pt x="0" y="658"/>
                  </a:lnTo>
                  <a:lnTo>
                    <a:pt x="1314" y="658"/>
                  </a:lnTo>
                  <a:lnTo>
                    <a:pt x="1314" y="0"/>
                  </a:lnTo>
                  <a:lnTo>
                    <a:pt x="12"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49" name="Freeform 49"/>
            <p:cNvSpPr>
              <a:spLocks/>
            </p:cNvSpPr>
            <p:nvPr/>
          </p:nvSpPr>
          <p:spPr bwMode="auto">
            <a:xfrm>
              <a:off x="1976438" y="2568575"/>
              <a:ext cx="1720850" cy="860425"/>
            </a:xfrm>
            <a:custGeom>
              <a:avLst/>
              <a:gdLst>
                <a:gd name="T0" fmla="*/ 452 w 452"/>
                <a:gd name="T1" fmla="*/ 226 h 226"/>
                <a:gd name="T2" fmla="*/ 284 w 452"/>
                <a:gd name="T3" fmla="*/ 27 h 226"/>
                <a:gd name="T4" fmla="*/ 228 w 452"/>
                <a:gd name="T5" fmla="*/ 0 h 226"/>
                <a:gd name="T6" fmla="*/ 80 w 452"/>
                <a:gd name="T7" fmla="*/ 0 h 226"/>
                <a:gd name="T8" fmla="*/ 0 w 452"/>
                <a:gd name="T9" fmla="*/ 0 h 226"/>
                <a:gd name="T10" fmla="*/ 149 w 452"/>
                <a:gd name="T11" fmla="*/ 83 h 226"/>
                <a:gd name="T12" fmla="*/ 149 w 452"/>
                <a:gd name="T13" fmla="*/ 83 h 226"/>
                <a:gd name="T14" fmla="*/ 270 w 452"/>
                <a:gd name="T15" fmla="*/ 226 h 226"/>
                <a:gd name="T16" fmla="*/ 452 w 452"/>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226"/>
                  </a:moveTo>
                  <a:cubicBezTo>
                    <a:pt x="284" y="27"/>
                    <a:pt x="284" y="27"/>
                    <a:pt x="284" y="27"/>
                  </a:cubicBezTo>
                  <a:cubicBezTo>
                    <a:pt x="270" y="10"/>
                    <a:pt x="249" y="0"/>
                    <a:pt x="228" y="0"/>
                  </a:cubicBezTo>
                  <a:cubicBezTo>
                    <a:pt x="80" y="0"/>
                    <a:pt x="80" y="0"/>
                    <a:pt x="80" y="0"/>
                  </a:cubicBezTo>
                  <a:cubicBezTo>
                    <a:pt x="0" y="0"/>
                    <a:pt x="0" y="0"/>
                    <a:pt x="0" y="0"/>
                  </a:cubicBezTo>
                  <a:cubicBezTo>
                    <a:pt x="44" y="0"/>
                    <a:pt x="97" y="21"/>
                    <a:pt x="149" y="83"/>
                  </a:cubicBezTo>
                  <a:cubicBezTo>
                    <a:pt x="149" y="83"/>
                    <a:pt x="149" y="83"/>
                    <a:pt x="149" y="83"/>
                  </a:cubicBezTo>
                  <a:cubicBezTo>
                    <a:pt x="270" y="226"/>
                    <a:pt x="270" y="226"/>
                    <a:pt x="270" y="226"/>
                  </a:cubicBezTo>
                  <a:lnTo>
                    <a:pt x="452" y="22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0" name="Freeform 50"/>
            <p:cNvSpPr>
              <a:spLocks/>
            </p:cNvSpPr>
            <p:nvPr/>
          </p:nvSpPr>
          <p:spPr bwMode="auto">
            <a:xfrm>
              <a:off x="1976438" y="3429000"/>
              <a:ext cx="1720850" cy="862013"/>
            </a:xfrm>
            <a:custGeom>
              <a:avLst/>
              <a:gdLst>
                <a:gd name="T0" fmla="*/ 452 w 452"/>
                <a:gd name="T1" fmla="*/ 0 h 226"/>
                <a:gd name="T2" fmla="*/ 284 w 452"/>
                <a:gd name="T3" fmla="*/ 199 h 226"/>
                <a:gd name="T4" fmla="*/ 228 w 452"/>
                <a:gd name="T5" fmla="*/ 226 h 226"/>
                <a:gd name="T6" fmla="*/ 80 w 452"/>
                <a:gd name="T7" fmla="*/ 226 h 226"/>
                <a:gd name="T8" fmla="*/ 0 w 452"/>
                <a:gd name="T9" fmla="*/ 226 h 226"/>
                <a:gd name="T10" fmla="*/ 149 w 452"/>
                <a:gd name="T11" fmla="*/ 143 h 226"/>
                <a:gd name="T12" fmla="*/ 149 w 452"/>
                <a:gd name="T13" fmla="*/ 143 h 226"/>
                <a:gd name="T14" fmla="*/ 270 w 452"/>
                <a:gd name="T15" fmla="*/ 0 h 226"/>
                <a:gd name="T16" fmla="*/ 452 w 452"/>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0"/>
                  </a:moveTo>
                  <a:cubicBezTo>
                    <a:pt x="284" y="199"/>
                    <a:pt x="284" y="199"/>
                    <a:pt x="284" y="199"/>
                  </a:cubicBezTo>
                  <a:cubicBezTo>
                    <a:pt x="270" y="216"/>
                    <a:pt x="249" y="226"/>
                    <a:pt x="228" y="226"/>
                  </a:cubicBezTo>
                  <a:cubicBezTo>
                    <a:pt x="80" y="226"/>
                    <a:pt x="80" y="226"/>
                    <a:pt x="80" y="226"/>
                  </a:cubicBezTo>
                  <a:cubicBezTo>
                    <a:pt x="0" y="226"/>
                    <a:pt x="0" y="226"/>
                    <a:pt x="0" y="226"/>
                  </a:cubicBezTo>
                  <a:cubicBezTo>
                    <a:pt x="44" y="226"/>
                    <a:pt x="97" y="205"/>
                    <a:pt x="149" y="143"/>
                  </a:cubicBezTo>
                  <a:cubicBezTo>
                    <a:pt x="149" y="143"/>
                    <a:pt x="149" y="143"/>
                    <a:pt x="149" y="143"/>
                  </a:cubicBezTo>
                  <a:cubicBezTo>
                    <a:pt x="270" y="0"/>
                    <a:pt x="270" y="0"/>
                    <a:pt x="270" y="0"/>
                  </a:cubicBezTo>
                  <a:lnTo>
                    <a:pt x="452" y="0"/>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86" name="Group 85"/>
          <p:cNvGrpSpPr/>
          <p:nvPr/>
        </p:nvGrpSpPr>
        <p:grpSpPr>
          <a:xfrm>
            <a:off x="2638426" y="1926431"/>
            <a:ext cx="2005013" cy="1291829"/>
            <a:chOff x="3517900" y="2568575"/>
            <a:chExt cx="2673351" cy="1722438"/>
          </a:xfrm>
        </p:grpSpPr>
        <p:sp>
          <p:nvSpPr>
            <p:cNvPr id="51" name="Freeform 51"/>
            <p:cNvSpPr>
              <a:spLocks/>
            </p:cNvSpPr>
            <p:nvPr/>
          </p:nvSpPr>
          <p:spPr bwMode="auto">
            <a:xfrm>
              <a:off x="4367213" y="2568575"/>
              <a:ext cx="1641475" cy="1722438"/>
            </a:xfrm>
            <a:custGeom>
              <a:avLst/>
              <a:gdLst>
                <a:gd name="T0" fmla="*/ 0 w 431"/>
                <a:gd name="T1" fmla="*/ 28 h 452"/>
                <a:gd name="T2" fmla="*/ 0 w 431"/>
                <a:gd name="T3" fmla="*/ 424 h 452"/>
                <a:gd name="T4" fmla="*/ 27 w 431"/>
                <a:gd name="T5" fmla="*/ 452 h 452"/>
                <a:gd name="T6" fmla="*/ 245 w 431"/>
                <a:gd name="T7" fmla="*/ 452 h 452"/>
                <a:gd name="T8" fmla="*/ 431 w 431"/>
                <a:gd name="T9" fmla="*/ 228 h 452"/>
                <a:gd name="T10" fmla="*/ 230 w 431"/>
                <a:gd name="T11" fmla="*/ 0 h 452"/>
                <a:gd name="T12" fmla="*/ 27 w 431"/>
                <a:gd name="T13" fmla="*/ 0 h 452"/>
                <a:gd name="T14" fmla="*/ 0 w 431"/>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1" h="452">
                  <a:moveTo>
                    <a:pt x="0" y="28"/>
                  </a:moveTo>
                  <a:cubicBezTo>
                    <a:pt x="0" y="424"/>
                    <a:pt x="0" y="424"/>
                    <a:pt x="0" y="424"/>
                  </a:cubicBezTo>
                  <a:cubicBezTo>
                    <a:pt x="0" y="439"/>
                    <a:pt x="12" y="452"/>
                    <a:pt x="27" y="452"/>
                  </a:cubicBezTo>
                  <a:cubicBezTo>
                    <a:pt x="245" y="452"/>
                    <a:pt x="245" y="452"/>
                    <a:pt x="245" y="452"/>
                  </a:cubicBezTo>
                  <a:cubicBezTo>
                    <a:pt x="431" y="228"/>
                    <a:pt x="431" y="228"/>
                    <a:pt x="431" y="228"/>
                  </a:cubicBezTo>
                  <a:cubicBezTo>
                    <a:pt x="230" y="0"/>
                    <a:pt x="230" y="0"/>
                    <a:pt x="230" y="0"/>
                  </a:cubicBezTo>
                  <a:cubicBezTo>
                    <a:pt x="27" y="0"/>
                    <a:pt x="27" y="0"/>
                    <a:pt x="27" y="0"/>
                  </a:cubicBezTo>
                  <a:cubicBezTo>
                    <a:pt x="12" y="0"/>
                    <a:pt x="0" y="13"/>
                    <a:pt x="0" y="28"/>
                  </a:cubicBezTo>
                  <a:close/>
                </a:path>
              </a:pathLst>
            </a:custGeom>
            <a:gradFill flip="none" rotWithShape="1">
              <a:gsLst>
                <a:gs pos="49000">
                  <a:schemeClr val="accent6">
                    <a:lumMod val="75000"/>
                    <a:shade val="30000"/>
                    <a:satMod val="115000"/>
                  </a:schemeClr>
                </a:gs>
                <a:gs pos="100000">
                  <a:schemeClr val="accent6">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52" name="Freeform 52"/>
            <p:cNvSpPr>
              <a:spLocks/>
            </p:cNvSpPr>
            <p:nvPr/>
          </p:nvSpPr>
          <p:spPr bwMode="auto">
            <a:xfrm>
              <a:off x="3517900" y="2906713"/>
              <a:ext cx="2082800" cy="1044575"/>
            </a:xfrm>
            <a:custGeom>
              <a:avLst/>
              <a:gdLst>
                <a:gd name="T0" fmla="*/ 10 w 1312"/>
                <a:gd name="T1" fmla="*/ 0 h 658"/>
                <a:gd name="T2" fmla="*/ 281 w 1312"/>
                <a:gd name="T3" fmla="*/ 324 h 658"/>
                <a:gd name="T4" fmla="*/ 0 w 1312"/>
                <a:gd name="T5" fmla="*/ 658 h 658"/>
                <a:gd name="T6" fmla="*/ 1312 w 1312"/>
                <a:gd name="T7" fmla="*/ 658 h 658"/>
                <a:gd name="T8" fmla="*/ 1312 w 1312"/>
                <a:gd name="T9" fmla="*/ 0 h 658"/>
                <a:gd name="T10" fmla="*/ 10 w 1312"/>
                <a:gd name="T11" fmla="*/ 0 h 658"/>
              </a:gdLst>
              <a:ahLst/>
              <a:cxnLst>
                <a:cxn ang="0">
                  <a:pos x="T0" y="T1"/>
                </a:cxn>
                <a:cxn ang="0">
                  <a:pos x="T2" y="T3"/>
                </a:cxn>
                <a:cxn ang="0">
                  <a:pos x="T4" y="T5"/>
                </a:cxn>
                <a:cxn ang="0">
                  <a:pos x="T6" y="T7"/>
                </a:cxn>
                <a:cxn ang="0">
                  <a:pos x="T8" y="T9"/>
                </a:cxn>
                <a:cxn ang="0">
                  <a:pos x="T10" y="T11"/>
                </a:cxn>
              </a:cxnLst>
              <a:rect l="0" t="0" r="r" b="b"/>
              <a:pathLst>
                <a:path w="1312" h="658">
                  <a:moveTo>
                    <a:pt x="10" y="0"/>
                  </a:moveTo>
                  <a:lnTo>
                    <a:pt x="281" y="324"/>
                  </a:lnTo>
                  <a:lnTo>
                    <a:pt x="0" y="658"/>
                  </a:lnTo>
                  <a:lnTo>
                    <a:pt x="1312" y="658"/>
                  </a:lnTo>
                  <a:lnTo>
                    <a:pt x="1312" y="0"/>
                  </a:lnTo>
                  <a:lnTo>
                    <a:pt x="10"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3" name="Freeform 53"/>
            <p:cNvSpPr>
              <a:spLocks/>
            </p:cNvSpPr>
            <p:nvPr/>
          </p:nvSpPr>
          <p:spPr bwMode="auto">
            <a:xfrm>
              <a:off x="4465638" y="2568575"/>
              <a:ext cx="1725613" cy="860425"/>
            </a:xfrm>
            <a:custGeom>
              <a:avLst/>
              <a:gdLst>
                <a:gd name="T0" fmla="*/ 453 w 453"/>
                <a:gd name="T1" fmla="*/ 226 h 226"/>
                <a:gd name="T2" fmla="*/ 285 w 453"/>
                <a:gd name="T3" fmla="*/ 27 h 226"/>
                <a:gd name="T4" fmla="*/ 228 w 453"/>
                <a:gd name="T5" fmla="*/ 0 h 226"/>
                <a:gd name="T6" fmla="*/ 80 w 453"/>
                <a:gd name="T7" fmla="*/ 0 h 226"/>
                <a:gd name="T8" fmla="*/ 0 w 453"/>
                <a:gd name="T9" fmla="*/ 0 h 226"/>
                <a:gd name="T10" fmla="*/ 150 w 453"/>
                <a:gd name="T11" fmla="*/ 83 h 226"/>
                <a:gd name="T12" fmla="*/ 150 w 453"/>
                <a:gd name="T13" fmla="*/ 83 h 226"/>
                <a:gd name="T14" fmla="*/ 270 w 453"/>
                <a:gd name="T15" fmla="*/ 226 h 226"/>
                <a:gd name="T16" fmla="*/ 453 w 453"/>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226"/>
                  </a:moveTo>
                  <a:cubicBezTo>
                    <a:pt x="285" y="27"/>
                    <a:pt x="285" y="27"/>
                    <a:pt x="285" y="27"/>
                  </a:cubicBezTo>
                  <a:cubicBezTo>
                    <a:pt x="271" y="10"/>
                    <a:pt x="250" y="0"/>
                    <a:pt x="228" y="0"/>
                  </a:cubicBezTo>
                  <a:cubicBezTo>
                    <a:pt x="80" y="0"/>
                    <a:pt x="80" y="0"/>
                    <a:pt x="80" y="0"/>
                  </a:cubicBezTo>
                  <a:cubicBezTo>
                    <a:pt x="0" y="0"/>
                    <a:pt x="0" y="0"/>
                    <a:pt x="0" y="0"/>
                  </a:cubicBezTo>
                  <a:cubicBezTo>
                    <a:pt x="44" y="0"/>
                    <a:pt x="97" y="21"/>
                    <a:pt x="150" y="83"/>
                  </a:cubicBezTo>
                  <a:cubicBezTo>
                    <a:pt x="150" y="83"/>
                    <a:pt x="150" y="83"/>
                    <a:pt x="150" y="83"/>
                  </a:cubicBezTo>
                  <a:cubicBezTo>
                    <a:pt x="270" y="226"/>
                    <a:pt x="270" y="226"/>
                    <a:pt x="270" y="226"/>
                  </a:cubicBezTo>
                  <a:lnTo>
                    <a:pt x="453" y="226"/>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4" name="Freeform 54"/>
            <p:cNvSpPr>
              <a:spLocks/>
            </p:cNvSpPr>
            <p:nvPr/>
          </p:nvSpPr>
          <p:spPr bwMode="auto">
            <a:xfrm>
              <a:off x="4465638" y="3429000"/>
              <a:ext cx="1725613" cy="862013"/>
            </a:xfrm>
            <a:custGeom>
              <a:avLst/>
              <a:gdLst>
                <a:gd name="T0" fmla="*/ 453 w 453"/>
                <a:gd name="T1" fmla="*/ 0 h 226"/>
                <a:gd name="T2" fmla="*/ 285 w 453"/>
                <a:gd name="T3" fmla="*/ 199 h 226"/>
                <a:gd name="T4" fmla="*/ 228 w 453"/>
                <a:gd name="T5" fmla="*/ 226 h 226"/>
                <a:gd name="T6" fmla="*/ 80 w 453"/>
                <a:gd name="T7" fmla="*/ 226 h 226"/>
                <a:gd name="T8" fmla="*/ 0 w 453"/>
                <a:gd name="T9" fmla="*/ 226 h 226"/>
                <a:gd name="T10" fmla="*/ 150 w 453"/>
                <a:gd name="T11" fmla="*/ 143 h 226"/>
                <a:gd name="T12" fmla="*/ 150 w 453"/>
                <a:gd name="T13" fmla="*/ 143 h 226"/>
                <a:gd name="T14" fmla="*/ 270 w 453"/>
                <a:gd name="T15" fmla="*/ 0 h 226"/>
                <a:gd name="T16" fmla="*/ 453 w 453"/>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0"/>
                  </a:moveTo>
                  <a:cubicBezTo>
                    <a:pt x="285" y="199"/>
                    <a:pt x="285" y="199"/>
                    <a:pt x="285" y="199"/>
                  </a:cubicBezTo>
                  <a:cubicBezTo>
                    <a:pt x="271" y="216"/>
                    <a:pt x="250" y="226"/>
                    <a:pt x="228" y="226"/>
                  </a:cubicBezTo>
                  <a:cubicBezTo>
                    <a:pt x="80" y="226"/>
                    <a:pt x="80" y="226"/>
                    <a:pt x="80" y="226"/>
                  </a:cubicBezTo>
                  <a:cubicBezTo>
                    <a:pt x="0" y="226"/>
                    <a:pt x="0" y="226"/>
                    <a:pt x="0" y="226"/>
                  </a:cubicBezTo>
                  <a:cubicBezTo>
                    <a:pt x="44" y="226"/>
                    <a:pt x="97" y="205"/>
                    <a:pt x="150" y="143"/>
                  </a:cubicBezTo>
                  <a:cubicBezTo>
                    <a:pt x="150" y="143"/>
                    <a:pt x="150" y="143"/>
                    <a:pt x="150" y="143"/>
                  </a:cubicBezTo>
                  <a:cubicBezTo>
                    <a:pt x="270" y="0"/>
                    <a:pt x="270" y="0"/>
                    <a:pt x="270" y="0"/>
                  </a:cubicBezTo>
                  <a:lnTo>
                    <a:pt x="453"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85" name="Group 84"/>
          <p:cNvGrpSpPr/>
          <p:nvPr/>
        </p:nvGrpSpPr>
        <p:grpSpPr>
          <a:xfrm>
            <a:off x="4506516" y="1926431"/>
            <a:ext cx="2003822" cy="1291829"/>
            <a:chOff x="6008688" y="2568575"/>
            <a:chExt cx="2671762" cy="1722438"/>
          </a:xfrm>
        </p:grpSpPr>
        <p:sp>
          <p:nvSpPr>
            <p:cNvPr id="55" name="Freeform 55"/>
            <p:cNvSpPr>
              <a:spLocks/>
            </p:cNvSpPr>
            <p:nvPr/>
          </p:nvSpPr>
          <p:spPr bwMode="auto">
            <a:xfrm>
              <a:off x="6858000" y="2568575"/>
              <a:ext cx="1644650" cy="1722438"/>
            </a:xfrm>
            <a:custGeom>
              <a:avLst/>
              <a:gdLst>
                <a:gd name="T0" fmla="*/ 0 w 432"/>
                <a:gd name="T1" fmla="*/ 28 h 452"/>
                <a:gd name="T2" fmla="*/ 0 w 432"/>
                <a:gd name="T3" fmla="*/ 424 h 452"/>
                <a:gd name="T4" fmla="*/ 28 w 432"/>
                <a:gd name="T5" fmla="*/ 452 h 452"/>
                <a:gd name="T6" fmla="*/ 246 w 432"/>
                <a:gd name="T7" fmla="*/ 452 h 452"/>
                <a:gd name="T8" fmla="*/ 432 w 432"/>
                <a:gd name="T9" fmla="*/ 228 h 452"/>
                <a:gd name="T10" fmla="*/ 230 w 432"/>
                <a:gd name="T11" fmla="*/ 0 h 452"/>
                <a:gd name="T12" fmla="*/ 28 w 432"/>
                <a:gd name="T13" fmla="*/ 0 h 452"/>
                <a:gd name="T14" fmla="*/ 0 w 432"/>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52">
                  <a:moveTo>
                    <a:pt x="0" y="28"/>
                  </a:moveTo>
                  <a:cubicBezTo>
                    <a:pt x="0" y="424"/>
                    <a:pt x="0" y="424"/>
                    <a:pt x="0" y="424"/>
                  </a:cubicBezTo>
                  <a:cubicBezTo>
                    <a:pt x="0" y="439"/>
                    <a:pt x="12" y="452"/>
                    <a:pt x="28" y="452"/>
                  </a:cubicBezTo>
                  <a:cubicBezTo>
                    <a:pt x="246" y="452"/>
                    <a:pt x="246" y="452"/>
                    <a:pt x="246" y="452"/>
                  </a:cubicBezTo>
                  <a:cubicBezTo>
                    <a:pt x="432" y="228"/>
                    <a:pt x="432" y="228"/>
                    <a:pt x="432" y="228"/>
                  </a:cubicBezTo>
                  <a:cubicBezTo>
                    <a:pt x="230" y="0"/>
                    <a:pt x="230" y="0"/>
                    <a:pt x="230" y="0"/>
                  </a:cubicBezTo>
                  <a:cubicBezTo>
                    <a:pt x="28" y="0"/>
                    <a:pt x="28" y="0"/>
                    <a:pt x="28" y="0"/>
                  </a:cubicBezTo>
                  <a:cubicBezTo>
                    <a:pt x="12" y="0"/>
                    <a:pt x="0" y="13"/>
                    <a:pt x="0" y="28"/>
                  </a:cubicBezTo>
                  <a:close/>
                </a:path>
              </a:pathLst>
            </a:custGeom>
            <a:gradFill flip="none" rotWithShape="1">
              <a:gsLst>
                <a:gs pos="48000">
                  <a:schemeClr val="accent3">
                    <a:lumMod val="75000"/>
                    <a:shade val="30000"/>
                    <a:satMod val="115000"/>
                  </a:schemeClr>
                </a:gs>
                <a:gs pos="100000">
                  <a:schemeClr val="accent3">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56" name="Freeform 56"/>
            <p:cNvSpPr>
              <a:spLocks/>
            </p:cNvSpPr>
            <p:nvPr/>
          </p:nvSpPr>
          <p:spPr bwMode="auto">
            <a:xfrm>
              <a:off x="6008688" y="2906713"/>
              <a:ext cx="2082800" cy="1044575"/>
            </a:xfrm>
            <a:custGeom>
              <a:avLst/>
              <a:gdLst>
                <a:gd name="T0" fmla="*/ 9 w 1312"/>
                <a:gd name="T1" fmla="*/ 0 h 658"/>
                <a:gd name="T2" fmla="*/ 283 w 1312"/>
                <a:gd name="T3" fmla="*/ 324 h 658"/>
                <a:gd name="T4" fmla="*/ 0 w 1312"/>
                <a:gd name="T5" fmla="*/ 658 h 658"/>
                <a:gd name="T6" fmla="*/ 1312 w 1312"/>
                <a:gd name="T7" fmla="*/ 658 h 658"/>
                <a:gd name="T8" fmla="*/ 1312 w 1312"/>
                <a:gd name="T9" fmla="*/ 0 h 658"/>
                <a:gd name="T10" fmla="*/ 9 w 1312"/>
                <a:gd name="T11" fmla="*/ 0 h 658"/>
              </a:gdLst>
              <a:ahLst/>
              <a:cxnLst>
                <a:cxn ang="0">
                  <a:pos x="T0" y="T1"/>
                </a:cxn>
                <a:cxn ang="0">
                  <a:pos x="T2" y="T3"/>
                </a:cxn>
                <a:cxn ang="0">
                  <a:pos x="T4" y="T5"/>
                </a:cxn>
                <a:cxn ang="0">
                  <a:pos x="T6" y="T7"/>
                </a:cxn>
                <a:cxn ang="0">
                  <a:pos x="T8" y="T9"/>
                </a:cxn>
                <a:cxn ang="0">
                  <a:pos x="T10" y="T11"/>
                </a:cxn>
              </a:cxnLst>
              <a:rect l="0" t="0" r="r" b="b"/>
              <a:pathLst>
                <a:path w="1312" h="658">
                  <a:moveTo>
                    <a:pt x="9" y="0"/>
                  </a:moveTo>
                  <a:lnTo>
                    <a:pt x="283" y="324"/>
                  </a:lnTo>
                  <a:lnTo>
                    <a:pt x="0" y="658"/>
                  </a:lnTo>
                  <a:lnTo>
                    <a:pt x="1312" y="658"/>
                  </a:lnTo>
                  <a:lnTo>
                    <a:pt x="1312" y="0"/>
                  </a:lnTo>
                  <a:lnTo>
                    <a:pt x="9"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7" name="Freeform 57"/>
            <p:cNvSpPr>
              <a:spLocks/>
            </p:cNvSpPr>
            <p:nvPr/>
          </p:nvSpPr>
          <p:spPr bwMode="auto">
            <a:xfrm>
              <a:off x="6959600" y="2568575"/>
              <a:ext cx="1720850" cy="860425"/>
            </a:xfrm>
            <a:custGeom>
              <a:avLst/>
              <a:gdLst>
                <a:gd name="T0" fmla="*/ 452 w 452"/>
                <a:gd name="T1" fmla="*/ 226 h 226"/>
                <a:gd name="T2" fmla="*/ 284 w 452"/>
                <a:gd name="T3" fmla="*/ 27 h 226"/>
                <a:gd name="T4" fmla="*/ 227 w 452"/>
                <a:gd name="T5" fmla="*/ 0 h 226"/>
                <a:gd name="T6" fmla="*/ 79 w 452"/>
                <a:gd name="T7" fmla="*/ 0 h 226"/>
                <a:gd name="T8" fmla="*/ 0 w 452"/>
                <a:gd name="T9" fmla="*/ 0 h 226"/>
                <a:gd name="T10" fmla="*/ 149 w 452"/>
                <a:gd name="T11" fmla="*/ 83 h 226"/>
                <a:gd name="T12" fmla="*/ 149 w 452"/>
                <a:gd name="T13" fmla="*/ 83 h 226"/>
                <a:gd name="T14" fmla="*/ 270 w 452"/>
                <a:gd name="T15" fmla="*/ 226 h 226"/>
                <a:gd name="T16" fmla="*/ 452 w 452"/>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226"/>
                  </a:moveTo>
                  <a:cubicBezTo>
                    <a:pt x="284" y="27"/>
                    <a:pt x="284" y="27"/>
                    <a:pt x="284" y="27"/>
                  </a:cubicBezTo>
                  <a:cubicBezTo>
                    <a:pt x="270" y="10"/>
                    <a:pt x="249" y="0"/>
                    <a:pt x="227" y="0"/>
                  </a:cubicBezTo>
                  <a:cubicBezTo>
                    <a:pt x="79" y="0"/>
                    <a:pt x="79" y="0"/>
                    <a:pt x="79" y="0"/>
                  </a:cubicBezTo>
                  <a:cubicBezTo>
                    <a:pt x="0" y="0"/>
                    <a:pt x="0" y="0"/>
                    <a:pt x="0" y="0"/>
                  </a:cubicBezTo>
                  <a:cubicBezTo>
                    <a:pt x="44" y="0"/>
                    <a:pt x="96" y="21"/>
                    <a:pt x="149" y="83"/>
                  </a:cubicBezTo>
                  <a:cubicBezTo>
                    <a:pt x="149" y="83"/>
                    <a:pt x="149" y="83"/>
                    <a:pt x="149" y="83"/>
                  </a:cubicBezTo>
                  <a:cubicBezTo>
                    <a:pt x="270" y="226"/>
                    <a:pt x="270" y="226"/>
                    <a:pt x="270" y="226"/>
                  </a:cubicBezTo>
                  <a:lnTo>
                    <a:pt x="452" y="22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58" name="Freeform 58"/>
            <p:cNvSpPr>
              <a:spLocks/>
            </p:cNvSpPr>
            <p:nvPr/>
          </p:nvSpPr>
          <p:spPr bwMode="auto">
            <a:xfrm>
              <a:off x="6959600" y="3429000"/>
              <a:ext cx="1720850" cy="862013"/>
            </a:xfrm>
            <a:custGeom>
              <a:avLst/>
              <a:gdLst>
                <a:gd name="T0" fmla="*/ 452 w 452"/>
                <a:gd name="T1" fmla="*/ 0 h 226"/>
                <a:gd name="T2" fmla="*/ 284 w 452"/>
                <a:gd name="T3" fmla="*/ 199 h 226"/>
                <a:gd name="T4" fmla="*/ 227 w 452"/>
                <a:gd name="T5" fmla="*/ 226 h 226"/>
                <a:gd name="T6" fmla="*/ 79 w 452"/>
                <a:gd name="T7" fmla="*/ 226 h 226"/>
                <a:gd name="T8" fmla="*/ 0 w 452"/>
                <a:gd name="T9" fmla="*/ 226 h 226"/>
                <a:gd name="T10" fmla="*/ 149 w 452"/>
                <a:gd name="T11" fmla="*/ 143 h 226"/>
                <a:gd name="T12" fmla="*/ 149 w 452"/>
                <a:gd name="T13" fmla="*/ 143 h 226"/>
                <a:gd name="T14" fmla="*/ 270 w 452"/>
                <a:gd name="T15" fmla="*/ 0 h 226"/>
                <a:gd name="T16" fmla="*/ 452 w 452"/>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 h="226">
                  <a:moveTo>
                    <a:pt x="452" y="0"/>
                  </a:moveTo>
                  <a:cubicBezTo>
                    <a:pt x="284" y="199"/>
                    <a:pt x="284" y="199"/>
                    <a:pt x="284" y="199"/>
                  </a:cubicBezTo>
                  <a:cubicBezTo>
                    <a:pt x="270" y="216"/>
                    <a:pt x="249" y="226"/>
                    <a:pt x="227" y="226"/>
                  </a:cubicBezTo>
                  <a:cubicBezTo>
                    <a:pt x="79" y="226"/>
                    <a:pt x="79" y="226"/>
                    <a:pt x="79" y="226"/>
                  </a:cubicBezTo>
                  <a:cubicBezTo>
                    <a:pt x="0" y="226"/>
                    <a:pt x="0" y="226"/>
                    <a:pt x="0" y="226"/>
                  </a:cubicBezTo>
                  <a:cubicBezTo>
                    <a:pt x="44" y="226"/>
                    <a:pt x="96" y="205"/>
                    <a:pt x="149" y="143"/>
                  </a:cubicBezTo>
                  <a:cubicBezTo>
                    <a:pt x="149" y="143"/>
                    <a:pt x="149" y="143"/>
                    <a:pt x="149" y="143"/>
                  </a:cubicBezTo>
                  <a:cubicBezTo>
                    <a:pt x="270" y="0"/>
                    <a:pt x="270" y="0"/>
                    <a:pt x="270" y="0"/>
                  </a:cubicBezTo>
                  <a:lnTo>
                    <a:pt x="452"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83" name="Group 82"/>
          <p:cNvGrpSpPr/>
          <p:nvPr/>
        </p:nvGrpSpPr>
        <p:grpSpPr>
          <a:xfrm>
            <a:off x="6376988" y="1926431"/>
            <a:ext cx="2005013" cy="1291829"/>
            <a:chOff x="8502650" y="2568575"/>
            <a:chExt cx="2673351" cy="1722438"/>
          </a:xfrm>
        </p:grpSpPr>
        <p:sp>
          <p:nvSpPr>
            <p:cNvPr id="59" name="Freeform 59"/>
            <p:cNvSpPr>
              <a:spLocks/>
            </p:cNvSpPr>
            <p:nvPr/>
          </p:nvSpPr>
          <p:spPr bwMode="auto">
            <a:xfrm>
              <a:off x="9347200" y="2568575"/>
              <a:ext cx="1644650" cy="1722438"/>
            </a:xfrm>
            <a:custGeom>
              <a:avLst/>
              <a:gdLst>
                <a:gd name="T0" fmla="*/ 0 w 432"/>
                <a:gd name="T1" fmla="*/ 28 h 452"/>
                <a:gd name="T2" fmla="*/ 0 w 432"/>
                <a:gd name="T3" fmla="*/ 424 h 452"/>
                <a:gd name="T4" fmla="*/ 28 w 432"/>
                <a:gd name="T5" fmla="*/ 452 h 452"/>
                <a:gd name="T6" fmla="*/ 246 w 432"/>
                <a:gd name="T7" fmla="*/ 452 h 452"/>
                <a:gd name="T8" fmla="*/ 432 w 432"/>
                <a:gd name="T9" fmla="*/ 228 h 452"/>
                <a:gd name="T10" fmla="*/ 231 w 432"/>
                <a:gd name="T11" fmla="*/ 0 h 452"/>
                <a:gd name="T12" fmla="*/ 28 w 432"/>
                <a:gd name="T13" fmla="*/ 0 h 452"/>
                <a:gd name="T14" fmla="*/ 0 w 432"/>
                <a:gd name="T15" fmla="*/ 28 h 4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 h="452">
                  <a:moveTo>
                    <a:pt x="0" y="28"/>
                  </a:moveTo>
                  <a:cubicBezTo>
                    <a:pt x="0" y="424"/>
                    <a:pt x="0" y="424"/>
                    <a:pt x="0" y="424"/>
                  </a:cubicBezTo>
                  <a:cubicBezTo>
                    <a:pt x="0" y="439"/>
                    <a:pt x="13" y="452"/>
                    <a:pt x="28" y="452"/>
                  </a:cubicBezTo>
                  <a:cubicBezTo>
                    <a:pt x="246" y="452"/>
                    <a:pt x="246" y="452"/>
                    <a:pt x="246" y="452"/>
                  </a:cubicBezTo>
                  <a:cubicBezTo>
                    <a:pt x="432" y="228"/>
                    <a:pt x="432" y="228"/>
                    <a:pt x="432" y="228"/>
                  </a:cubicBezTo>
                  <a:cubicBezTo>
                    <a:pt x="231" y="0"/>
                    <a:pt x="231" y="0"/>
                    <a:pt x="231" y="0"/>
                  </a:cubicBezTo>
                  <a:cubicBezTo>
                    <a:pt x="28" y="0"/>
                    <a:pt x="28" y="0"/>
                    <a:pt x="28" y="0"/>
                  </a:cubicBezTo>
                  <a:cubicBezTo>
                    <a:pt x="13" y="0"/>
                    <a:pt x="0" y="13"/>
                    <a:pt x="0" y="28"/>
                  </a:cubicBezTo>
                  <a:close/>
                </a:path>
              </a:pathLst>
            </a:custGeom>
            <a:gradFill flip="none" rotWithShape="1">
              <a:gsLst>
                <a:gs pos="51000">
                  <a:schemeClr val="accent4">
                    <a:lumMod val="75000"/>
                    <a:shade val="30000"/>
                    <a:satMod val="115000"/>
                  </a:schemeClr>
                </a:gs>
                <a:gs pos="100000">
                  <a:schemeClr val="accent4">
                    <a:lumMod val="75000"/>
                    <a:shade val="100000"/>
                    <a:satMod val="115000"/>
                  </a:schemeClr>
                </a:gs>
              </a:gsLst>
              <a:lin ang="108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60" name="Freeform 60"/>
            <p:cNvSpPr>
              <a:spLocks/>
            </p:cNvSpPr>
            <p:nvPr/>
          </p:nvSpPr>
          <p:spPr bwMode="auto">
            <a:xfrm>
              <a:off x="8502650" y="2906713"/>
              <a:ext cx="2082800" cy="1044575"/>
            </a:xfrm>
            <a:custGeom>
              <a:avLst/>
              <a:gdLst>
                <a:gd name="T0" fmla="*/ 9 w 1312"/>
                <a:gd name="T1" fmla="*/ 0 h 658"/>
                <a:gd name="T2" fmla="*/ 280 w 1312"/>
                <a:gd name="T3" fmla="*/ 324 h 658"/>
                <a:gd name="T4" fmla="*/ 0 w 1312"/>
                <a:gd name="T5" fmla="*/ 658 h 658"/>
                <a:gd name="T6" fmla="*/ 1312 w 1312"/>
                <a:gd name="T7" fmla="*/ 658 h 658"/>
                <a:gd name="T8" fmla="*/ 1312 w 1312"/>
                <a:gd name="T9" fmla="*/ 0 h 658"/>
                <a:gd name="T10" fmla="*/ 9 w 1312"/>
                <a:gd name="T11" fmla="*/ 0 h 658"/>
              </a:gdLst>
              <a:ahLst/>
              <a:cxnLst>
                <a:cxn ang="0">
                  <a:pos x="T0" y="T1"/>
                </a:cxn>
                <a:cxn ang="0">
                  <a:pos x="T2" y="T3"/>
                </a:cxn>
                <a:cxn ang="0">
                  <a:pos x="T4" y="T5"/>
                </a:cxn>
                <a:cxn ang="0">
                  <a:pos x="T6" y="T7"/>
                </a:cxn>
                <a:cxn ang="0">
                  <a:pos x="T8" y="T9"/>
                </a:cxn>
                <a:cxn ang="0">
                  <a:pos x="T10" y="T11"/>
                </a:cxn>
              </a:cxnLst>
              <a:rect l="0" t="0" r="r" b="b"/>
              <a:pathLst>
                <a:path w="1312" h="658">
                  <a:moveTo>
                    <a:pt x="9" y="0"/>
                  </a:moveTo>
                  <a:lnTo>
                    <a:pt x="280" y="324"/>
                  </a:lnTo>
                  <a:lnTo>
                    <a:pt x="0" y="658"/>
                  </a:lnTo>
                  <a:lnTo>
                    <a:pt x="1312" y="658"/>
                  </a:lnTo>
                  <a:lnTo>
                    <a:pt x="1312" y="0"/>
                  </a:lnTo>
                  <a:lnTo>
                    <a:pt x="9" y="0"/>
                  </a:lnTo>
                  <a:close/>
                </a:path>
              </a:pathLst>
            </a:custGeom>
            <a:solidFill>
              <a:schemeClr val="bg2">
                <a:lumMod val="90000"/>
                <a:lumOff val="1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61" name="Freeform 61"/>
            <p:cNvSpPr>
              <a:spLocks/>
            </p:cNvSpPr>
            <p:nvPr/>
          </p:nvSpPr>
          <p:spPr bwMode="auto">
            <a:xfrm>
              <a:off x="9450388" y="2568575"/>
              <a:ext cx="1725613" cy="860425"/>
            </a:xfrm>
            <a:custGeom>
              <a:avLst/>
              <a:gdLst>
                <a:gd name="T0" fmla="*/ 453 w 453"/>
                <a:gd name="T1" fmla="*/ 226 h 226"/>
                <a:gd name="T2" fmla="*/ 284 w 453"/>
                <a:gd name="T3" fmla="*/ 27 h 226"/>
                <a:gd name="T4" fmla="*/ 228 w 453"/>
                <a:gd name="T5" fmla="*/ 0 h 226"/>
                <a:gd name="T6" fmla="*/ 80 w 453"/>
                <a:gd name="T7" fmla="*/ 0 h 226"/>
                <a:gd name="T8" fmla="*/ 0 w 453"/>
                <a:gd name="T9" fmla="*/ 0 h 226"/>
                <a:gd name="T10" fmla="*/ 150 w 453"/>
                <a:gd name="T11" fmla="*/ 83 h 226"/>
                <a:gd name="T12" fmla="*/ 150 w 453"/>
                <a:gd name="T13" fmla="*/ 83 h 226"/>
                <a:gd name="T14" fmla="*/ 270 w 453"/>
                <a:gd name="T15" fmla="*/ 226 h 226"/>
                <a:gd name="T16" fmla="*/ 453 w 453"/>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226"/>
                  </a:moveTo>
                  <a:cubicBezTo>
                    <a:pt x="284" y="27"/>
                    <a:pt x="284" y="27"/>
                    <a:pt x="284" y="27"/>
                  </a:cubicBezTo>
                  <a:cubicBezTo>
                    <a:pt x="270" y="10"/>
                    <a:pt x="250" y="0"/>
                    <a:pt x="228" y="0"/>
                  </a:cubicBezTo>
                  <a:cubicBezTo>
                    <a:pt x="80" y="0"/>
                    <a:pt x="80" y="0"/>
                    <a:pt x="80" y="0"/>
                  </a:cubicBezTo>
                  <a:cubicBezTo>
                    <a:pt x="0" y="0"/>
                    <a:pt x="0" y="0"/>
                    <a:pt x="0" y="0"/>
                  </a:cubicBezTo>
                  <a:cubicBezTo>
                    <a:pt x="44" y="0"/>
                    <a:pt x="97" y="21"/>
                    <a:pt x="150" y="83"/>
                  </a:cubicBezTo>
                  <a:cubicBezTo>
                    <a:pt x="150" y="83"/>
                    <a:pt x="150" y="83"/>
                    <a:pt x="150" y="83"/>
                  </a:cubicBezTo>
                  <a:cubicBezTo>
                    <a:pt x="270" y="226"/>
                    <a:pt x="270" y="226"/>
                    <a:pt x="270" y="226"/>
                  </a:cubicBezTo>
                  <a:lnTo>
                    <a:pt x="453" y="226"/>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62" name="Freeform 62"/>
            <p:cNvSpPr>
              <a:spLocks/>
            </p:cNvSpPr>
            <p:nvPr/>
          </p:nvSpPr>
          <p:spPr bwMode="auto">
            <a:xfrm>
              <a:off x="9450388" y="3429000"/>
              <a:ext cx="1725613" cy="862013"/>
            </a:xfrm>
            <a:custGeom>
              <a:avLst/>
              <a:gdLst>
                <a:gd name="T0" fmla="*/ 453 w 453"/>
                <a:gd name="T1" fmla="*/ 0 h 226"/>
                <a:gd name="T2" fmla="*/ 284 w 453"/>
                <a:gd name="T3" fmla="*/ 199 h 226"/>
                <a:gd name="T4" fmla="*/ 228 w 453"/>
                <a:gd name="T5" fmla="*/ 226 h 226"/>
                <a:gd name="T6" fmla="*/ 80 w 453"/>
                <a:gd name="T7" fmla="*/ 226 h 226"/>
                <a:gd name="T8" fmla="*/ 0 w 453"/>
                <a:gd name="T9" fmla="*/ 226 h 226"/>
                <a:gd name="T10" fmla="*/ 150 w 453"/>
                <a:gd name="T11" fmla="*/ 143 h 226"/>
                <a:gd name="T12" fmla="*/ 150 w 453"/>
                <a:gd name="T13" fmla="*/ 143 h 226"/>
                <a:gd name="T14" fmla="*/ 270 w 453"/>
                <a:gd name="T15" fmla="*/ 0 h 226"/>
                <a:gd name="T16" fmla="*/ 453 w 453"/>
                <a:gd name="T1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226">
                  <a:moveTo>
                    <a:pt x="453" y="0"/>
                  </a:moveTo>
                  <a:cubicBezTo>
                    <a:pt x="284" y="199"/>
                    <a:pt x="284" y="199"/>
                    <a:pt x="284" y="199"/>
                  </a:cubicBezTo>
                  <a:cubicBezTo>
                    <a:pt x="270" y="216"/>
                    <a:pt x="250" y="226"/>
                    <a:pt x="228" y="226"/>
                  </a:cubicBezTo>
                  <a:cubicBezTo>
                    <a:pt x="80" y="226"/>
                    <a:pt x="80" y="226"/>
                    <a:pt x="80" y="226"/>
                  </a:cubicBezTo>
                  <a:cubicBezTo>
                    <a:pt x="0" y="226"/>
                    <a:pt x="0" y="226"/>
                    <a:pt x="0" y="226"/>
                  </a:cubicBezTo>
                  <a:cubicBezTo>
                    <a:pt x="44" y="226"/>
                    <a:pt x="97" y="205"/>
                    <a:pt x="150" y="143"/>
                  </a:cubicBezTo>
                  <a:cubicBezTo>
                    <a:pt x="150" y="143"/>
                    <a:pt x="150" y="143"/>
                    <a:pt x="150" y="143"/>
                  </a:cubicBezTo>
                  <a:cubicBezTo>
                    <a:pt x="270" y="0"/>
                    <a:pt x="270" y="0"/>
                    <a:pt x="270" y="0"/>
                  </a:cubicBezTo>
                  <a:lnTo>
                    <a:pt x="453" y="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3" name="CaixaDeTexto 2">
            <a:extLst>
              <a:ext uri="{FF2B5EF4-FFF2-40B4-BE49-F238E27FC236}">
                <a16:creationId xmlns:a16="http://schemas.microsoft.com/office/drawing/2014/main" id="{7CED190A-1EFD-DD39-CCF6-F62F013EE44A}"/>
              </a:ext>
            </a:extLst>
          </p:cNvPr>
          <p:cNvSpPr txBox="1"/>
          <p:nvPr/>
        </p:nvSpPr>
        <p:spPr>
          <a:xfrm>
            <a:off x="1611224" y="301113"/>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9" name="CaixaDeTexto 8">
            <a:extLst>
              <a:ext uri="{FF2B5EF4-FFF2-40B4-BE49-F238E27FC236}">
                <a16:creationId xmlns:a16="http://schemas.microsoft.com/office/drawing/2014/main" id="{9C4C048F-3A94-C02D-8C56-A60486DF6CEE}"/>
              </a:ext>
            </a:extLst>
          </p:cNvPr>
          <p:cNvSpPr txBox="1"/>
          <p:nvPr/>
        </p:nvSpPr>
        <p:spPr>
          <a:xfrm>
            <a:off x="295103" y="980524"/>
            <a:ext cx="3418545" cy="646331"/>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Art. 44. Nas licitações será assegurada, como </a:t>
            </a:r>
            <a:r>
              <a:rPr lang="pt-BR" sz="1200" dirty="0">
                <a:solidFill>
                  <a:srgbClr val="00B0F0"/>
                </a:solidFill>
                <a:latin typeface="Aharoni" panose="02010803020104030203" pitchFamily="2" charset="-79"/>
                <a:cs typeface="Aharoni" panose="02010803020104030203" pitchFamily="2" charset="-79"/>
              </a:rPr>
              <a:t>CRITÉRIO DE DESEMPATE</a:t>
            </a:r>
            <a:r>
              <a:rPr lang="pt-BR" sz="1200" dirty="0">
                <a:latin typeface="Aharoni" panose="02010803020104030203" pitchFamily="2" charset="-79"/>
                <a:cs typeface="Aharoni" panose="02010803020104030203" pitchFamily="2" charset="-79"/>
              </a:rPr>
              <a:t>, </a:t>
            </a:r>
            <a:r>
              <a:rPr lang="pt-BR" sz="1200" dirty="0">
                <a:solidFill>
                  <a:srgbClr val="00B0F0"/>
                </a:solidFill>
                <a:latin typeface="Aharoni" panose="02010803020104030203" pitchFamily="2" charset="-79"/>
                <a:cs typeface="Aharoni" panose="02010803020104030203" pitchFamily="2" charset="-79"/>
              </a:rPr>
              <a:t>PREFERÊNCIA</a:t>
            </a:r>
            <a:r>
              <a:rPr lang="pt-BR" sz="1200" dirty="0">
                <a:latin typeface="Aharoni" panose="02010803020104030203" pitchFamily="2" charset="-79"/>
                <a:cs typeface="Aharoni" panose="02010803020104030203" pitchFamily="2" charset="-79"/>
              </a:rPr>
              <a:t> de contratação para as ME/EPP.... </a:t>
            </a:r>
          </a:p>
        </p:txBody>
      </p:sp>
      <p:sp>
        <p:nvSpPr>
          <p:cNvPr id="11" name="CaixaDeTexto 10">
            <a:extLst>
              <a:ext uri="{FF2B5EF4-FFF2-40B4-BE49-F238E27FC236}">
                <a16:creationId xmlns:a16="http://schemas.microsoft.com/office/drawing/2014/main" id="{DD68206E-F25C-3E99-5F08-91964ED91F01}"/>
              </a:ext>
            </a:extLst>
          </p:cNvPr>
          <p:cNvSpPr txBox="1"/>
          <p:nvPr/>
        </p:nvSpPr>
        <p:spPr>
          <a:xfrm>
            <a:off x="2422999" y="3471864"/>
            <a:ext cx="2971252" cy="1384995"/>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 1o Entende-se por empate aquelas situações em que as propostas apresentadas pelas microempresas e empresas de pequeno porte sejam </a:t>
            </a:r>
            <a:r>
              <a:rPr lang="pt-BR" sz="1200" dirty="0">
                <a:solidFill>
                  <a:srgbClr val="00B0F0"/>
                </a:solidFill>
                <a:latin typeface="Aharoni" panose="02010803020104030203" pitchFamily="2" charset="-79"/>
                <a:cs typeface="Aharoni" panose="02010803020104030203" pitchFamily="2" charset="-79"/>
              </a:rPr>
              <a:t>IGUAIS OU ATÉ 10% (DEZ POR CENTO)SUPERIORES </a:t>
            </a:r>
            <a:r>
              <a:rPr lang="pt-BR" sz="1200" dirty="0">
                <a:latin typeface="Aharoni" panose="02010803020104030203" pitchFamily="2" charset="-79"/>
                <a:cs typeface="Aharoni" panose="02010803020104030203" pitchFamily="2" charset="-79"/>
              </a:rPr>
              <a:t>à proposta mais bem classificada.</a:t>
            </a:r>
          </a:p>
        </p:txBody>
      </p:sp>
      <p:sp>
        <p:nvSpPr>
          <p:cNvPr id="13" name="CaixaDeTexto 12">
            <a:extLst>
              <a:ext uri="{FF2B5EF4-FFF2-40B4-BE49-F238E27FC236}">
                <a16:creationId xmlns:a16="http://schemas.microsoft.com/office/drawing/2014/main" id="{4B8F13BA-CE74-A88A-A0DC-A7883D4B4AA9}"/>
              </a:ext>
            </a:extLst>
          </p:cNvPr>
          <p:cNvSpPr txBox="1"/>
          <p:nvPr/>
        </p:nvSpPr>
        <p:spPr>
          <a:xfrm>
            <a:off x="4243695" y="933257"/>
            <a:ext cx="2809875" cy="1015663"/>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 2o Na modalidade de </a:t>
            </a:r>
            <a:r>
              <a:rPr lang="pt-BR" sz="1200" dirty="0">
                <a:solidFill>
                  <a:srgbClr val="00B0F0"/>
                </a:solidFill>
                <a:latin typeface="Aharoni" panose="02010803020104030203" pitchFamily="2" charset="-79"/>
                <a:cs typeface="Aharoni" panose="02010803020104030203" pitchFamily="2" charset="-79"/>
              </a:rPr>
              <a:t>PREGÃO</a:t>
            </a:r>
            <a:r>
              <a:rPr lang="pt-BR" sz="1200" dirty="0">
                <a:latin typeface="Aharoni" panose="02010803020104030203" pitchFamily="2" charset="-79"/>
                <a:cs typeface="Aharoni" panose="02010803020104030203" pitchFamily="2" charset="-79"/>
              </a:rPr>
              <a:t>, o intervalo percentual estabelecido no § 1o deste artigo será de </a:t>
            </a:r>
            <a:r>
              <a:rPr lang="pt-BR" sz="1200" dirty="0">
                <a:solidFill>
                  <a:srgbClr val="00B0F0"/>
                </a:solidFill>
                <a:latin typeface="Aharoni" panose="02010803020104030203" pitchFamily="2" charset="-79"/>
                <a:cs typeface="Aharoni" panose="02010803020104030203" pitchFamily="2" charset="-79"/>
              </a:rPr>
              <a:t>ATÉ 5% (CINCO POR CENTO) </a:t>
            </a:r>
            <a:r>
              <a:rPr lang="pt-BR" sz="1200" dirty="0">
                <a:latin typeface="Aharoni" panose="02010803020104030203" pitchFamily="2" charset="-79"/>
                <a:cs typeface="Aharoni" panose="02010803020104030203" pitchFamily="2" charset="-79"/>
              </a:rPr>
              <a:t>superior ao melhor preço.</a:t>
            </a:r>
          </a:p>
        </p:txBody>
      </p:sp>
      <p:sp>
        <p:nvSpPr>
          <p:cNvPr id="15" name="CaixaDeTexto 14">
            <a:extLst>
              <a:ext uri="{FF2B5EF4-FFF2-40B4-BE49-F238E27FC236}">
                <a16:creationId xmlns:a16="http://schemas.microsoft.com/office/drawing/2014/main" id="{BF2C1F97-BAE4-60C7-A269-01229B5B0A57}"/>
              </a:ext>
            </a:extLst>
          </p:cNvPr>
          <p:cNvSpPr txBox="1"/>
          <p:nvPr/>
        </p:nvSpPr>
        <p:spPr>
          <a:xfrm>
            <a:off x="5982586" y="3535957"/>
            <a:ext cx="2711588" cy="830997"/>
          </a:xfrm>
          <a:prstGeom prst="rect">
            <a:avLst/>
          </a:prstGeom>
          <a:noFill/>
        </p:spPr>
        <p:txBody>
          <a:bodyPr wrap="square">
            <a:spAutoFit/>
          </a:bodyPr>
          <a:lstStyle/>
          <a:p>
            <a:r>
              <a:rPr lang="pt-BR" sz="1200" dirty="0">
                <a:latin typeface="Aharoni" panose="02010803020104030203" pitchFamily="2" charset="-79"/>
                <a:cs typeface="Aharoni" panose="02010803020104030203" pitchFamily="2" charset="-79"/>
              </a:rPr>
              <a:t>Art. 45. Para efeito do disposto no </a:t>
            </a:r>
            <a:r>
              <a:rPr lang="pt-BR" sz="1200" dirty="0">
                <a:solidFill>
                  <a:srgbClr val="0000ED"/>
                </a:solidFill>
                <a:latin typeface="Aharoni" panose="02010803020104030203" pitchFamily="2" charset="-79"/>
                <a:cs typeface="Aharoni" panose="02010803020104030203" pitchFamily="2" charset="-79"/>
              </a:rPr>
              <a:t>art. 44 desta Lei Complementar</a:t>
            </a:r>
            <a:r>
              <a:rPr lang="pt-BR" sz="1200" dirty="0">
                <a:latin typeface="Aharoni" panose="02010803020104030203" pitchFamily="2" charset="-79"/>
                <a:cs typeface="Aharoni" panose="02010803020104030203" pitchFamily="2" charset="-79"/>
              </a:rPr>
              <a:t>, ocorrendo o empate, proceder-se-á da seguinte forma: </a:t>
            </a:r>
          </a:p>
        </p:txBody>
      </p:sp>
    </p:spTree>
    <p:extLst>
      <p:ext uri="{BB962C8B-B14F-4D97-AF65-F5344CB8AC3E}">
        <p14:creationId xmlns:p14="http://schemas.microsoft.com/office/powerpoint/2010/main" val="9139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349772DB-492F-5D85-5E0C-9F1892EBAD8E}"/>
              </a:ext>
            </a:extLst>
          </p:cNvPr>
          <p:cNvPicPr>
            <a:picLocks noChangeAspect="1"/>
          </p:cNvPicPr>
          <p:nvPr/>
        </p:nvPicPr>
        <p:blipFill>
          <a:blip r:embed="rId2"/>
          <a:stretch>
            <a:fillRect/>
          </a:stretch>
        </p:blipFill>
        <p:spPr>
          <a:xfrm>
            <a:off x="-1" y="1"/>
            <a:ext cx="9402097" cy="5094686"/>
          </a:xfrm>
          <a:prstGeom prst="rect">
            <a:avLst/>
          </a:prstGeom>
        </p:spPr>
      </p:pic>
      <p:sp>
        <p:nvSpPr>
          <p:cNvPr id="13" name="CaixaDeTexto 12">
            <a:extLst>
              <a:ext uri="{FF2B5EF4-FFF2-40B4-BE49-F238E27FC236}">
                <a16:creationId xmlns:a16="http://schemas.microsoft.com/office/drawing/2014/main" id="{B3D7EAFD-093A-1B0B-903C-6DEB0D729F0B}"/>
              </a:ext>
            </a:extLst>
          </p:cNvPr>
          <p:cNvSpPr txBox="1"/>
          <p:nvPr/>
        </p:nvSpPr>
        <p:spPr>
          <a:xfrm>
            <a:off x="84308" y="850398"/>
            <a:ext cx="3399833" cy="4247317"/>
          </a:xfrm>
          <a:prstGeom prst="rect">
            <a:avLst/>
          </a:prstGeom>
          <a:noFill/>
        </p:spPr>
        <p:txBody>
          <a:bodyPr wrap="square">
            <a:spAutoFit/>
          </a:bodyPr>
          <a:lstStyle/>
          <a:p>
            <a:r>
              <a:rPr lang="pt-BR" sz="1650" dirty="0">
                <a:latin typeface="Aharoni" panose="02010803020104030203" pitchFamily="2" charset="-79"/>
                <a:cs typeface="Aharoni" panose="02010803020104030203" pitchFamily="2" charset="-79"/>
              </a:rPr>
              <a:t>Art. 47.  Nas contratações públicas da administração direta e indireta, autárquica e fundacional, federal, estadual e municipal, </a:t>
            </a:r>
            <a:r>
              <a:rPr lang="pt-BR" sz="1650" dirty="0">
                <a:solidFill>
                  <a:srgbClr val="FF0000"/>
                </a:solidFill>
                <a:latin typeface="Aharoni" panose="02010803020104030203" pitchFamily="2" charset="-79"/>
                <a:cs typeface="Aharoni" panose="02010803020104030203" pitchFamily="2" charset="-79"/>
              </a:rPr>
              <a:t>DEVERÁ</a:t>
            </a:r>
            <a:r>
              <a:rPr lang="pt-BR" sz="1650" dirty="0">
                <a:latin typeface="Aharoni" panose="02010803020104030203" pitchFamily="2" charset="-79"/>
                <a:cs typeface="Aharoni" panose="02010803020104030203" pitchFamily="2" charset="-79"/>
              </a:rPr>
              <a:t> ser concedido TRATAMENTO </a:t>
            </a:r>
            <a:r>
              <a:rPr lang="pt-BR" sz="1650" dirty="0">
                <a:solidFill>
                  <a:srgbClr val="00B0F0"/>
                </a:solidFill>
                <a:latin typeface="Aharoni" panose="02010803020104030203" pitchFamily="2" charset="-79"/>
                <a:cs typeface="Aharoni" panose="02010803020104030203" pitchFamily="2" charset="-79"/>
              </a:rPr>
              <a:t>DIFERENCIADO E SIMPLIFICADO </a:t>
            </a:r>
            <a:r>
              <a:rPr lang="pt-BR" sz="1650" dirty="0">
                <a:latin typeface="Aharoni" panose="02010803020104030203" pitchFamily="2" charset="-79"/>
                <a:cs typeface="Aharoni" panose="02010803020104030203" pitchFamily="2" charset="-79"/>
              </a:rPr>
              <a:t>para as </a:t>
            </a:r>
            <a:r>
              <a:rPr lang="pt-BR" sz="1650" dirty="0">
                <a:solidFill>
                  <a:srgbClr val="00B0F0"/>
                </a:solidFill>
                <a:latin typeface="Aharoni" panose="02010803020104030203" pitchFamily="2" charset="-79"/>
                <a:cs typeface="Aharoni" panose="02010803020104030203" pitchFamily="2" charset="-79"/>
              </a:rPr>
              <a:t>ME/EPP </a:t>
            </a:r>
            <a:r>
              <a:rPr lang="pt-BR" sz="1800" dirty="0">
                <a:solidFill>
                  <a:srgbClr val="FF0000"/>
                </a:solidFill>
                <a:latin typeface="Aharoni" panose="02010803020104030203" pitchFamily="2" charset="-79"/>
                <a:cs typeface="Aharoni" panose="02010803020104030203" pitchFamily="2" charset="-79"/>
              </a:rPr>
              <a:t>OBJETIVANDO a PROMOÇÃO DO DESENVOLVIMENTO ECONÔMICO E SOCIAL </a:t>
            </a:r>
            <a:r>
              <a:rPr lang="pt-BR" sz="1650" dirty="0">
                <a:latin typeface="Aharoni" panose="02010803020104030203" pitchFamily="2" charset="-79"/>
                <a:cs typeface="Aharoni" panose="02010803020104030203" pitchFamily="2" charset="-79"/>
              </a:rPr>
              <a:t>no âmbito </a:t>
            </a:r>
            <a:r>
              <a:rPr lang="pt-BR" sz="1650" dirty="0">
                <a:solidFill>
                  <a:srgbClr val="00B0F0"/>
                </a:solidFill>
                <a:latin typeface="Aharoni" panose="02010803020104030203" pitchFamily="2" charset="-79"/>
                <a:cs typeface="Aharoni" panose="02010803020104030203" pitchFamily="2" charset="-79"/>
              </a:rPr>
              <a:t>MUNICIPAL E REGIONAL</a:t>
            </a:r>
            <a:r>
              <a:rPr lang="pt-BR" sz="1650" dirty="0">
                <a:latin typeface="Aharoni" panose="02010803020104030203" pitchFamily="2" charset="-79"/>
                <a:cs typeface="Aharoni" panose="02010803020104030203" pitchFamily="2" charset="-79"/>
              </a:rPr>
              <a:t>, a AMPLIAÇÃO DA </a:t>
            </a:r>
            <a:r>
              <a:rPr lang="pt-BR" sz="1650" dirty="0">
                <a:solidFill>
                  <a:srgbClr val="00B0F0"/>
                </a:solidFill>
                <a:latin typeface="Aharoni" panose="02010803020104030203" pitchFamily="2" charset="-79"/>
                <a:cs typeface="Aharoni" panose="02010803020104030203" pitchFamily="2" charset="-79"/>
              </a:rPr>
              <a:t>EFICIÊNCIA </a:t>
            </a:r>
            <a:r>
              <a:rPr lang="pt-BR" sz="1650" dirty="0">
                <a:latin typeface="Aharoni" panose="02010803020104030203" pitchFamily="2" charset="-79"/>
                <a:cs typeface="Aharoni" panose="02010803020104030203" pitchFamily="2" charset="-79"/>
              </a:rPr>
              <a:t>DAS </a:t>
            </a:r>
            <a:r>
              <a:rPr lang="pt-BR" sz="1650" dirty="0">
                <a:solidFill>
                  <a:srgbClr val="00B0F0"/>
                </a:solidFill>
                <a:latin typeface="Aharoni" panose="02010803020104030203" pitchFamily="2" charset="-79"/>
                <a:cs typeface="Aharoni" panose="02010803020104030203" pitchFamily="2" charset="-79"/>
              </a:rPr>
              <a:t>POLÍTICAS PÚBLICAS </a:t>
            </a:r>
            <a:r>
              <a:rPr lang="pt-BR" sz="1650" dirty="0">
                <a:latin typeface="Aharoni" panose="02010803020104030203" pitchFamily="2" charset="-79"/>
                <a:cs typeface="Aharoni" panose="02010803020104030203" pitchFamily="2" charset="-79"/>
              </a:rPr>
              <a:t>E O INCENTIVO À </a:t>
            </a:r>
            <a:r>
              <a:rPr lang="pt-BR" sz="1650" dirty="0">
                <a:solidFill>
                  <a:srgbClr val="00B0F0"/>
                </a:solidFill>
                <a:latin typeface="Aharoni" panose="02010803020104030203" pitchFamily="2" charset="-79"/>
                <a:cs typeface="Aharoni" panose="02010803020104030203" pitchFamily="2" charset="-79"/>
              </a:rPr>
              <a:t>INOVAÇÃO TECNOLÓGICA</a:t>
            </a:r>
            <a:r>
              <a:rPr lang="pt-BR" sz="1650" dirty="0">
                <a:latin typeface="Aharoni" panose="02010803020104030203" pitchFamily="2" charset="-79"/>
                <a:cs typeface="Aharoni" panose="02010803020104030203" pitchFamily="2" charset="-79"/>
              </a:rPr>
              <a:t>.    </a:t>
            </a:r>
          </a:p>
        </p:txBody>
      </p:sp>
      <p:sp>
        <p:nvSpPr>
          <p:cNvPr id="14" name="CaixaDeTexto 13">
            <a:extLst>
              <a:ext uri="{FF2B5EF4-FFF2-40B4-BE49-F238E27FC236}">
                <a16:creationId xmlns:a16="http://schemas.microsoft.com/office/drawing/2014/main" id="{DBE0E6AA-9726-8573-F200-EEA09C270D3D}"/>
              </a:ext>
            </a:extLst>
          </p:cNvPr>
          <p:cNvSpPr txBox="1"/>
          <p:nvPr/>
        </p:nvSpPr>
        <p:spPr>
          <a:xfrm>
            <a:off x="1675764" y="184011"/>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Tree>
    <p:extLst>
      <p:ext uri="{BB962C8B-B14F-4D97-AF65-F5344CB8AC3E}">
        <p14:creationId xmlns:p14="http://schemas.microsoft.com/office/powerpoint/2010/main" val="22732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
                                        </p:tgtEl>
                                        <p:attrNameLst>
                                          <p:attrName>ppt_x</p:attrName>
                                          <p:attrName>ppt_y</p:attrName>
                                        </p:attrNameLst>
                                      </p:cBhvr>
                                    </p:animMotion>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349772DB-492F-5D85-5E0C-9F1892EBAD8E}"/>
              </a:ext>
            </a:extLst>
          </p:cNvPr>
          <p:cNvPicPr>
            <a:picLocks noChangeAspect="1"/>
          </p:cNvPicPr>
          <p:nvPr/>
        </p:nvPicPr>
        <p:blipFill>
          <a:blip r:embed="rId2"/>
          <a:stretch>
            <a:fillRect/>
          </a:stretch>
        </p:blipFill>
        <p:spPr>
          <a:xfrm>
            <a:off x="0" y="1"/>
            <a:ext cx="9402097" cy="5094686"/>
          </a:xfrm>
          <a:prstGeom prst="rect">
            <a:avLst/>
          </a:prstGeom>
        </p:spPr>
      </p:pic>
      <p:sp>
        <p:nvSpPr>
          <p:cNvPr id="3" name="CaixaDeTexto 2">
            <a:extLst>
              <a:ext uri="{FF2B5EF4-FFF2-40B4-BE49-F238E27FC236}">
                <a16:creationId xmlns:a16="http://schemas.microsoft.com/office/drawing/2014/main" id="{242C5524-092A-43ED-571F-105DAE1F40D0}"/>
              </a:ext>
            </a:extLst>
          </p:cNvPr>
          <p:cNvSpPr txBox="1"/>
          <p:nvPr/>
        </p:nvSpPr>
        <p:spPr>
          <a:xfrm>
            <a:off x="238408" y="1342567"/>
            <a:ext cx="3544553" cy="2481449"/>
          </a:xfrm>
          <a:prstGeom prst="rect">
            <a:avLst/>
          </a:prstGeom>
          <a:noFill/>
        </p:spPr>
        <p:txBody>
          <a:bodyPr wrap="square">
            <a:spAutoFit/>
          </a:bodyPr>
          <a:lstStyle/>
          <a:p>
            <a:r>
              <a:rPr lang="pt-BR" sz="1725" dirty="0">
                <a:latin typeface="Aharoni" panose="02010803020104030203" pitchFamily="2" charset="-79"/>
                <a:cs typeface="Aharoni" panose="02010803020104030203" pitchFamily="2" charset="-79"/>
              </a:rPr>
              <a:t>Parágrafo único.  No que diz respeito às compras públicas, enquanto não sobrevier legislação estadual, municipal ou regulamento específico de cada órgão mais favorável à microempresa e empresa de pequeno porte, aplica-se a legislação federal.    </a:t>
            </a:r>
          </a:p>
        </p:txBody>
      </p:sp>
      <p:sp>
        <p:nvSpPr>
          <p:cNvPr id="4" name="CaixaDeTexto 3">
            <a:extLst>
              <a:ext uri="{FF2B5EF4-FFF2-40B4-BE49-F238E27FC236}">
                <a16:creationId xmlns:a16="http://schemas.microsoft.com/office/drawing/2014/main" id="{4359D11A-DE93-7DF1-1DD9-3A23A0D79D7F}"/>
              </a:ext>
            </a:extLst>
          </p:cNvPr>
          <p:cNvSpPr txBox="1"/>
          <p:nvPr/>
        </p:nvSpPr>
        <p:spPr>
          <a:xfrm>
            <a:off x="1790064" y="214734"/>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Tree>
    <p:extLst>
      <p:ext uri="{BB962C8B-B14F-4D97-AF65-F5344CB8AC3E}">
        <p14:creationId xmlns:p14="http://schemas.microsoft.com/office/powerpoint/2010/main" val="20015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2"/>
          <p:cNvSpPr>
            <a:spLocks/>
          </p:cNvSpPr>
          <p:nvPr/>
        </p:nvSpPr>
        <p:spPr bwMode="auto">
          <a:xfrm>
            <a:off x="2652714" y="1950244"/>
            <a:ext cx="1563290" cy="895350"/>
          </a:xfrm>
          <a:custGeom>
            <a:avLst/>
            <a:gdLst>
              <a:gd name="T0" fmla="*/ 0 w 547"/>
              <a:gd name="T1" fmla="*/ 225 h 313"/>
              <a:gd name="T2" fmla="*/ 5 w 547"/>
              <a:gd name="T3" fmla="*/ 313 h 313"/>
              <a:gd name="T4" fmla="*/ 547 w 547"/>
              <a:gd name="T5" fmla="*/ 0 h 313"/>
              <a:gd name="T6" fmla="*/ 38 w 547"/>
              <a:gd name="T7" fmla="*/ 0 h 313"/>
              <a:gd name="T8" fmla="*/ 0 w 547"/>
              <a:gd name="T9" fmla="*/ 225 h 313"/>
            </a:gdLst>
            <a:ahLst/>
            <a:cxnLst>
              <a:cxn ang="0">
                <a:pos x="T0" y="T1"/>
              </a:cxn>
              <a:cxn ang="0">
                <a:pos x="T2" y="T3"/>
              </a:cxn>
              <a:cxn ang="0">
                <a:pos x="T4" y="T5"/>
              </a:cxn>
              <a:cxn ang="0">
                <a:pos x="T6" y="T7"/>
              </a:cxn>
              <a:cxn ang="0">
                <a:pos x="T8" y="T9"/>
              </a:cxn>
            </a:cxnLst>
            <a:rect l="0" t="0" r="r" b="b"/>
            <a:pathLst>
              <a:path w="547" h="313">
                <a:moveTo>
                  <a:pt x="0" y="225"/>
                </a:moveTo>
                <a:cubicBezTo>
                  <a:pt x="0" y="255"/>
                  <a:pt x="2" y="284"/>
                  <a:pt x="5" y="313"/>
                </a:cubicBezTo>
                <a:cubicBezTo>
                  <a:pt x="547" y="0"/>
                  <a:pt x="547" y="0"/>
                  <a:pt x="547" y="0"/>
                </a:cubicBezTo>
                <a:cubicBezTo>
                  <a:pt x="38" y="0"/>
                  <a:pt x="38" y="0"/>
                  <a:pt x="38" y="0"/>
                </a:cubicBezTo>
                <a:cubicBezTo>
                  <a:pt x="13" y="71"/>
                  <a:pt x="0" y="146"/>
                  <a:pt x="0" y="225"/>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1" name="11"/>
          <p:cNvSpPr>
            <a:spLocks/>
          </p:cNvSpPr>
          <p:nvPr/>
        </p:nvSpPr>
        <p:spPr bwMode="auto">
          <a:xfrm>
            <a:off x="2684860" y="2213374"/>
            <a:ext cx="1257300" cy="1551385"/>
          </a:xfrm>
          <a:custGeom>
            <a:avLst/>
            <a:gdLst>
              <a:gd name="T0" fmla="*/ 79 w 440"/>
              <a:gd name="T1" fmla="*/ 469 h 542"/>
              <a:gd name="T2" fmla="*/ 128 w 440"/>
              <a:gd name="T3" fmla="*/ 542 h 542"/>
              <a:gd name="T4" fmla="*/ 440 w 440"/>
              <a:gd name="T5" fmla="*/ 0 h 542"/>
              <a:gd name="T6" fmla="*/ 0 w 440"/>
              <a:gd name="T7" fmla="*/ 255 h 542"/>
              <a:gd name="T8" fmla="*/ 79 w 440"/>
              <a:gd name="T9" fmla="*/ 469 h 542"/>
            </a:gdLst>
            <a:ahLst/>
            <a:cxnLst>
              <a:cxn ang="0">
                <a:pos x="T0" y="T1"/>
              </a:cxn>
              <a:cxn ang="0">
                <a:pos x="T2" y="T3"/>
              </a:cxn>
              <a:cxn ang="0">
                <a:pos x="T4" y="T5"/>
              </a:cxn>
              <a:cxn ang="0">
                <a:pos x="T6" y="T7"/>
              </a:cxn>
              <a:cxn ang="0">
                <a:pos x="T8" y="T9"/>
              </a:cxn>
            </a:cxnLst>
            <a:rect l="0" t="0" r="r" b="b"/>
            <a:pathLst>
              <a:path w="440" h="542">
                <a:moveTo>
                  <a:pt x="79" y="469"/>
                </a:moveTo>
                <a:cubicBezTo>
                  <a:pt x="94" y="495"/>
                  <a:pt x="110" y="519"/>
                  <a:pt x="128" y="542"/>
                </a:cubicBezTo>
                <a:cubicBezTo>
                  <a:pt x="440" y="0"/>
                  <a:pt x="440" y="0"/>
                  <a:pt x="440" y="0"/>
                </a:cubicBezTo>
                <a:cubicBezTo>
                  <a:pt x="0" y="255"/>
                  <a:pt x="0" y="255"/>
                  <a:pt x="0" y="255"/>
                </a:cubicBezTo>
                <a:cubicBezTo>
                  <a:pt x="13" y="328"/>
                  <a:pt x="39" y="401"/>
                  <a:pt x="79" y="469"/>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2" name="10"/>
          <p:cNvSpPr>
            <a:spLocks/>
          </p:cNvSpPr>
          <p:nvPr/>
        </p:nvSpPr>
        <p:spPr bwMode="auto">
          <a:xfrm>
            <a:off x="3109914" y="2580085"/>
            <a:ext cx="729853" cy="1790700"/>
          </a:xfrm>
          <a:custGeom>
            <a:avLst/>
            <a:gdLst>
              <a:gd name="T0" fmla="*/ 176 w 255"/>
              <a:gd name="T1" fmla="*/ 587 h 626"/>
              <a:gd name="T2" fmla="*/ 255 w 255"/>
              <a:gd name="T3" fmla="*/ 626 h 626"/>
              <a:gd name="T4" fmla="*/ 255 w 255"/>
              <a:gd name="T5" fmla="*/ 0 h 626"/>
              <a:gd name="T6" fmla="*/ 0 w 255"/>
              <a:gd name="T7" fmla="*/ 441 h 626"/>
              <a:gd name="T8" fmla="*/ 176 w 255"/>
              <a:gd name="T9" fmla="*/ 587 h 626"/>
            </a:gdLst>
            <a:ahLst/>
            <a:cxnLst>
              <a:cxn ang="0">
                <a:pos x="T0" y="T1"/>
              </a:cxn>
              <a:cxn ang="0">
                <a:pos x="T2" y="T3"/>
              </a:cxn>
              <a:cxn ang="0">
                <a:pos x="T4" y="T5"/>
              </a:cxn>
              <a:cxn ang="0">
                <a:pos x="T6" y="T7"/>
              </a:cxn>
              <a:cxn ang="0">
                <a:pos x="T8" y="T9"/>
              </a:cxn>
            </a:cxnLst>
            <a:rect l="0" t="0" r="r" b="b"/>
            <a:pathLst>
              <a:path w="255" h="626">
                <a:moveTo>
                  <a:pt x="176" y="587"/>
                </a:moveTo>
                <a:cubicBezTo>
                  <a:pt x="201" y="602"/>
                  <a:pt x="228" y="615"/>
                  <a:pt x="255" y="626"/>
                </a:cubicBezTo>
                <a:cubicBezTo>
                  <a:pt x="255" y="0"/>
                  <a:pt x="255" y="0"/>
                  <a:pt x="255" y="0"/>
                </a:cubicBezTo>
                <a:cubicBezTo>
                  <a:pt x="0" y="441"/>
                  <a:pt x="0" y="441"/>
                  <a:pt x="0" y="441"/>
                </a:cubicBezTo>
                <a:cubicBezTo>
                  <a:pt x="48" y="498"/>
                  <a:pt x="107" y="548"/>
                  <a:pt x="176" y="587"/>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3" name="09"/>
          <p:cNvSpPr>
            <a:spLocks/>
          </p:cNvSpPr>
          <p:nvPr/>
        </p:nvSpPr>
        <p:spPr bwMode="auto">
          <a:xfrm>
            <a:off x="3930255" y="2951560"/>
            <a:ext cx="891778" cy="1565672"/>
          </a:xfrm>
          <a:custGeom>
            <a:avLst/>
            <a:gdLst>
              <a:gd name="T0" fmla="*/ 225 w 312"/>
              <a:gd name="T1" fmla="*/ 547 h 547"/>
              <a:gd name="T2" fmla="*/ 312 w 312"/>
              <a:gd name="T3" fmla="*/ 542 h 547"/>
              <a:gd name="T4" fmla="*/ 0 w 312"/>
              <a:gd name="T5" fmla="*/ 0 h 547"/>
              <a:gd name="T6" fmla="*/ 0 w 312"/>
              <a:gd name="T7" fmla="*/ 509 h 547"/>
              <a:gd name="T8" fmla="*/ 225 w 312"/>
              <a:gd name="T9" fmla="*/ 547 h 547"/>
            </a:gdLst>
            <a:ahLst/>
            <a:cxnLst>
              <a:cxn ang="0">
                <a:pos x="T0" y="T1"/>
              </a:cxn>
              <a:cxn ang="0">
                <a:pos x="T2" y="T3"/>
              </a:cxn>
              <a:cxn ang="0">
                <a:pos x="T4" y="T5"/>
              </a:cxn>
              <a:cxn ang="0">
                <a:pos x="T6" y="T7"/>
              </a:cxn>
              <a:cxn ang="0">
                <a:pos x="T8" y="T9"/>
              </a:cxn>
            </a:cxnLst>
            <a:rect l="0" t="0" r="r" b="b"/>
            <a:pathLst>
              <a:path w="312" h="547">
                <a:moveTo>
                  <a:pt x="225" y="547"/>
                </a:moveTo>
                <a:cubicBezTo>
                  <a:pt x="254" y="547"/>
                  <a:pt x="284" y="545"/>
                  <a:pt x="312" y="542"/>
                </a:cubicBezTo>
                <a:cubicBezTo>
                  <a:pt x="0" y="0"/>
                  <a:pt x="0" y="0"/>
                  <a:pt x="0" y="0"/>
                </a:cubicBezTo>
                <a:cubicBezTo>
                  <a:pt x="0" y="509"/>
                  <a:pt x="0" y="509"/>
                  <a:pt x="0" y="509"/>
                </a:cubicBezTo>
                <a:cubicBezTo>
                  <a:pt x="70" y="534"/>
                  <a:pt x="146" y="547"/>
                  <a:pt x="225" y="54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4" name="08"/>
          <p:cNvSpPr>
            <a:spLocks/>
          </p:cNvSpPr>
          <p:nvPr/>
        </p:nvSpPr>
        <p:spPr bwMode="auto">
          <a:xfrm>
            <a:off x="4193383" y="3223023"/>
            <a:ext cx="1549003" cy="1262063"/>
          </a:xfrm>
          <a:custGeom>
            <a:avLst/>
            <a:gdLst>
              <a:gd name="T0" fmla="*/ 469 w 542"/>
              <a:gd name="T1" fmla="*/ 362 h 441"/>
              <a:gd name="T2" fmla="*/ 542 w 542"/>
              <a:gd name="T3" fmla="*/ 313 h 441"/>
              <a:gd name="T4" fmla="*/ 0 w 542"/>
              <a:gd name="T5" fmla="*/ 0 h 441"/>
              <a:gd name="T6" fmla="*/ 254 w 542"/>
              <a:gd name="T7" fmla="*/ 441 h 441"/>
              <a:gd name="T8" fmla="*/ 469 w 542"/>
              <a:gd name="T9" fmla="*/ 362 h 441"/>
            </a:gdLst>
            <a:ahLst/>
            <a:cxnLst>
              <a:cxn ang="0">
                <a:pos x="T0" y="T1"/>
              </a:cxn>
              <a:cxn ang="0">
                <a:pos x="T2" y="T3"/>
              </a:cxn>
              <a:cxn ang="0">
                <a:pos x="T4" y="T5"/>
              </a:cxn>
              <a:cxn ang="0">
                <a:pos x="T6" y="T7"/>
              </a:cxn>
              <a:cxn ang="0">
                <a:pos x="T8" y="T9"/>
              </a:cxn>
            </a:cxnLst>
            <a:rect l="0" t="0" r="r" b="b"/>
            <a:pathLst>
              <a:path w="542" h="441">
                <a:moveTo>
                  <a:pt x="469" y="362"/>
                </a:moveTo>
                <a:cubicBezTo>
                  <a:pt x="494" y="347"/>
                  <a:pt x="519" y="331"/>
                  <a:pt x="542" y="313"/>
                </a:cubicBezTo>
                <a:cubicBezTo>
                  <a:pt x="0" y="0"/>
                  <a:pt x="0" y="0"/>
                  <a:pt x="0" y="0"/>
                </a:cubicBezTo>
                <a:cubicBezTo>
                  <a:pt x="254" y="441"/>
                  <a:pt x="254" y="441"/>
                  <a:pt x="254" y="441"/>
                </a:cubicBezTo>
                <a:cubicBezTo>
                  <a:pt x="328" y="428"/>
                  <a:pt x="400" y="402"/>
                  <a:pt x="469" y="362"/>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5" name="07"/>
          <p:cNvSpPr>
            <a:spLocks/>
          </p:cNvSpPr>
          <p:nvPr/>
        </p:nvSpPr>
        <p:spPr bwMode="auto">
          <a:xfrm>
            <a:off x="4558904" y="3328987"/>
            <a:ext cx="1789509" cy="729854"/>
          </a:xfrm>
          <a:custGeom>
            <a:avLst/>
            <a:gdLst>
              <a:gd name="T0" fmla="*/ 587 w 626"/>
              <a:gd name="T1" fmla="*/ 79 h 255"/>
              <a:gd name="T2" fmla="*/ 626 w 626"/>
              <a:gd name="T3" fmla="*/ 0 h 255"/>
              <a:gd name="T4" fmla="*/ 0 w 626"/>
              <a:gd name="T5" fmla="*/ 0 h 255"/>
              <a:gd name="T6" fmla="*/ 441 w 626"/>
              <a:gd name="T7" fmla="*/ 255 h 255"/>
              <a:gd name="T8" fmla="*/ 587 w 626"/>
              <a:gd name="T9" fmla="*/ 79 h 255"/>
            </a:gdLst>
            <a:ahLst/>
            <a:cxnLst>
              <a:cxn ang="0">
                <a:pos x="T0" y="T1"/>
              </a:cxn>
              <a:cxn ang="0">
                <a:pos x="T2" y="T3"/>
              </a:cxn>
              <a:cxn ang="0">
                <a:pos x="T4" y="T5"/>
              </a:cxn>
              <a:cxn ang="0">
                <a:pos x="T6" y="T7"/>
              </a:cxn>
              <a:cxn ang="0">
                <a:pos x="T8" y="T9"/>
              </a:cxn>
            </a:cxnLst>
            <a:rect l="0" t="0" r="r" b="b"/>
            <a:pathLst>
              <a:path w="626" h="255">
                <a:moveTo>
                  <a:pt x="587" y="79"/>
                </a:moveTo>
                <a:cubicBezTo>
                  <a:pt x="602" y="53"/>
                  <a:pt x="614" y="27"/>
                  <a:pt x="626" y="0"/>
                </a:cubicBezTo>
                <a:cubicBezTo>
                  <a:pt x="0" y="0"/>
                  <a:pt x="0" y="0"/>
                  <a:pt x="0" y="0"/>
                </a:cubicBezTo>
                <a:cubicBezTo>
                  <a:pt x="441" y="255"/>
                  <a:pt x="441" y="255"/>
                  <a:pt x="441" y="255"/>
                </a:cubicBezTo>
                <a:cubicBezTo>
                  <a:pt x="497" y="206"/>
                  <a:pt x="547" y="148"/>
                  <a:pt x="587" y="7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6" name="06"/>
          <p:cNvSpPr>
            <a:spLocks/>
          </p:cNvSpPr>
          <p:nvPr/>
        </p:nvSpPr>
        <p:spPr bwMode="auto">
          <a:xfrm>
            <a:off x="4927998" y="2341961"/>
            <a:ext cx="1566863" cy="896541"/>
          </a:xfrm>
          <a:custGeom>
            <a:avLst/>
            <a:gdLst>
              <a:gd name="T0" fmla="*/ 548 w 548"/>
              <a:gd name="T1" fmla="*/ 88 h 313"/>
              <a:gd name="T2" fmla="*/ 542 w 548"/>
              <a:gd name="T3" fmla="*/ 0 h 313"/>
              <a:gd name="T4" fmla="*/ 0 w 548"/>
              <a:gd name="T5" fmla="*/ 313 h 313"/>
              <a:gd name="T6" fmla="*/ 509 w 548"/>
              <a:gd name="T7" fmla="*/ 313 h 313"/>
              <a:gd name="T8" fmla="*/ 548 w 548"/>
              <a:gd name="T9" fmla="*/ 88 h 313"/>
            </a:gdLst>
            <a:ahLst/>
            <a:cxnLst>
              <a:cxn ang="0">
                <a:pos x="T0" y="T1"/>
              </a:cxn>
              <a:cxn ang="0">
                <a:pos x="T2" y="T3"/>
              </a:cxn>
              <a:cxn ang="0">
                <a:pos x="T4" y="T5"/>
              </a:cxn>
              <a:cxn ang="0">
                <a:pos x="T6" y="T7"/>
              </a:cxn>
              <a:cxn ang="0">
                <a:pos x="T8" y="T9"/>
              </a:cxn>
            </a:cxnLst>
            <a:rect l="0" t="0" r="r" b="b"/>
            <a:pathLst>
              <a:path w="548" h="313">
                <a:moveTo>
                  <a:pt x="548" y="88"/>
                </a:moveTo>
                <a:cubicBezTo>
                  <a:pt x="548" y="59"/>
                  <a:pt x="546" y="29"/>
                  <a:pt x="542" y="0"/>
                </a:cubicBezTo>
                <a:cubicBezTo>
                  <a:pt x="0" y="313"/>
                  <a:pt x="0" y="313"/>
                  <a:pt x="0" y="313"/>
                </a:cubicBezTo>
                <a:cubicBezTo>
                  <a:pt x="509" y="313"/>
                  <a:pt x="509" y="313"/>
                  <a:pt x="509" y="313"/>
                </a:cubicBezTo>
                <a:cubicBezTo>
                  <a:pt x="534" y="243"/>
                  <a:pt x="548" y="167"/>
                  <a:pt x="548" y="88"/>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7" name="05"/>
          <p:cNvSpPr>
            <a:spLocks/>
          </p:cNvSpPr>
          <p:nvPr/>
        </p:nvSpPr>
        <p:spPr bwMode="auto">
          <a:xfrm>
            <a:off x="5203033" y="1423989"/>
            <a:ext cx="1259681" cy="1550194"/>
          </a:xfrm>
          <a:custGeom>
            <a:avLst/>
            <a:gdLst>
              <a:gd name="T0" fmla="*/ 362 w 441"/>
              <a:gd name="T1" fmla="*/ 73 h 542"/>
              <a:gd name="T2" fmla="*/ 313 w 441"/>
              <a:gd name="T3" fmla="*/ 0 h 542"/>
              <a:gd name="T4" fmla="*/ 0 w 441"/>
              <a:gd name="T5" fmla="*/ 542 h 542"/>
              <a:gd name="T6" fmla="*/ 441 w 441"/>
              <a:gd name="T7" fmla="*/ 288 h 542"/>
              <a:gd name="T8" fmla="*/ 362 w 441"/>
              <a:gd name="T9" fmla="*/ 73 h 542"/>
            </a:gdLst>
            <a:ahLst/>
            <a:cxnLst>
              <a:cxn ang="0">
                <a:pos x="T0" y="T1"/>
              </a:cxn>
              <a:cxn ang="0">
                <a:pos x="T2" y="T3"/>
              </a:cxn>
              <a:cxn ang="0">
                <a:pos x="T4" y="T5"/>
              </a:cxn>
              <a:cxn ang="0">
                <a:pos x="T6" y="T7"/>
              </a:cxn>
              <a:cxn ang="0">
                <a:pos x="T8" y="T9"/>
              </a:cxn>
            </a:cxnLst>
            <a:rect l="0" t="0" r="r" b="b"/>
            <a:pathLst>
              <a:path w="441" h="542">
                <a:moveTo>
                  <a:pt x="362" y="73"/>
                </a:moveTo>
                <a:cubicBezTo>
                  <a:pt x="347" y="47"/>
                  <a:pt x="330" y="23"/>
                  <a:pt x="313" y="0"/>
                </a:cubicBezTo>
                <a:cubicBezTo>
                  <a:pt x="0" y="542"/>
                  <a:pt x="0" y="542"/>
                  <a:pt x="0" y="542"/>
                </a:cubicBezTo>
                <a:cubicBezTo>
                  <a:pt x="441" y="288"/>
                  <a:pt x="441" y="288"/>
                  <a:pt x="441" y="288"/>
                </a:cubicBezTo>
                <a:cubicBezTo>
                  <a:pt x="427" y="214"/>
                  <a:pt x="401" y="142"/>
                  <a:pt x="362" y="73"/>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8" name="04"/>
          <p:cNvSpPr>
            <a:spLocks/>
          </p:cNvSpPr>
          <p:nvPr/>
        </p:nvSpPr>
        <p:spPr bwMode="auto">
          <a:xfrm>
            <a:off x="5307808" y="817960"/>
            <a:ext cx="726281" cy="1790700"/>
          </a:xfrm>
          <a:custGeom>
            <a:avLst/>
            <a:gdLst>
              <a:gd name="T0" fmla="*/ 79 w 254"/>
              <a:gd name="T1" fmla="*/ 39 h 626"/>
              <a:gd name="T2" fmla="*/ 0 w 254"/>
              <a:gd name="T3" fmla="*/ 0 h 626"/>
              <a:gd name="T4" fmla="*/ 0 w 254"/>
              <a:gd name="T5" fmla="*/ 626 h 626"/>
              <a:gd name="T6" fmla="*/ 254 w 254"/>
              <a:gd name="T7" fmla="*/ 185 h 626"/>
              <a:gd name="T8" fmla="*/ 79 w 254"/>
              <a:gd name="T9" fmla="*/ 39 h 626"/>
            </a:gdLst>
            <a:ahLst/>
            <a:cxnLst>
              <a:cxn ang="0">
                <a:pos x="T0" y="T1"/>
              </a:cxn>
              <a:cxn ang="0">
                <a:pos x="T2" y="T3"/>
              </a:cxn>
              <a:cxn ang="0">
                <a:pos x="T4" y="T5"/>
              </a:cxn>
              <a:cxn ang="0">
                <a:pos x="T6" y="T7"/>
              </a:cxn>
              <a:cxn ang="0">
                <a:pos x="T8" y="T9"/>
              </a:cxn>
            </a:cxnLst>
            <a:rect l="0" t="0" r="r" b="b"/>
            <a:pathLst>
              <a:path w="254" h="626">
                <a:moveTo>
                  <a:pt x="79" y="39"/>
                </a:moveTo>
                <a:cubicBezTo>
                  <a:pt x="53" y="24"/>
                  <a:pt x="27" y="11"/>
                  <a:pt x="0" y="0"/>
                </a:cubicBezTo>
                <a:cubicBezTo>
                  <a:pt x="0" y="626"/>
                  <a:pt x="0" y="626"/>
                  <a:pt x="0" y="626"/>
                </a:cubicBezTo>
                <a:cubicBezTo>
                  <a:pt x="254" y="185"/>
                  <a:pt x="254" y="185"/>
                  <a:pt x="254" y="185"/>
                </a:cubicBezTo>
                <a:cubicBezTo>
                  <a:pt x="206" y="129"/>
                  <a:pt x="147" y="79"/>
                  <a:pt x="79" y="3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9" name="03"/>
          <p:cNvSpPr>
            <a:spLocks/>
          </p:cNvSpPr>
          <p:nvPr/>
        </p:nvSpPr>
        <p:spPr bwMode="auto">
          <a:xfrm>
            <a:off x="4321969" y="671512"/>
            <a:ext cx="895350" cy="1568054"/>
          </a:xfrm>
          <a:custGeom>
            <a:avLst/>
            <a:gdLst>
              <a:gd name="T0" fmla="*/ 88 w 313"/>
              <a:gd name="T1" fmla="*/ 0 h 548"/>
              <a:gd name="T2" fmla="*/ 0 w 313"/>
              <a:gd name="T3" fmla="*/ 6 h 548"/>
              <a:gd name="T4" fmla="*/ 313 w 313"/>
              <a:gd name="T5" fmla="*/ 548 h 548"/>
              <a:gd name="T6" fmla="*/ 313 w 313"/>
              <a:gd name="T7" fmla="*/ 39 h 548"/>
              <a:gd name="T8" fmla="*/ 88 w 313"/>
              <a:gd name="T9" fmla="*/ 0 h 548"/>
            </a:gdLst>
            <a:ahLst/>
            <a:cxnLst>
              <a:cxn ang="0">
                <a:pos x="T0" y="T1"/>
              </a:cxn>
              <a:cxn ang="0">
                <a:pos x="T2" y="T3"/>
              </a:cxn>
              <a:cxn ang="0">
                <a:pos x="T4" y="T5"/>
              </a:cxn>
              <a:cxn ang="0">
                <a:pos x="T6" y="T7"/>
              </a:cxn>
              <a:cxn ang="0">
                <a:pos x="T8" y="T9"/>
              </a:cxn>
            </a:cxnLst>
            <a:rect l="0" t="0" r="r" b="b"/>
            <a:pathLst>
              <a:path w="313" h="548">
                <a:moveTo>
                  <a:pt x="88" y="0"/>
                </a:moveTo>
                <a:cubicBezTo>
                  <a:pt x="58" y="0"/>
                  <a:pt x="29" y="2"/>
                  <a:pt x="0" y="6"/>
                </a:cubicBezTo>
                <a:cubicBezTo>
                  <a:pt x="313" y="548"/>
                  <a:pt x="313" y="548"/>
                  <a:pt x="313" y="548"/>
                </a:cubicBezTo>
                <a:cubicBezTo>
                  <a:pt x="313" y="39"/>
                  <a:pt x="313" y="39"/>
                  <a:pt x="313" y="39"/>
                </a:cubicBezTo>
                <a:cubicBezTo>
                  <a:pt x="242" y="14"/>
                  <a:pt x="167" y="0"/>
                  <a:pt x="88"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40" name="02"/>
          <p:cNvSpPr>
            <a:spLocks/>
          </p:cNvSpPr>
          <p:nvPr/>
        </p:nvSpPr>
        <p:spPr bwMode="auto">
          <a:xfrm>
            <a:off x="3405189" y="703660"/>
            <a:ext cx="1545431" cy="1260872"/>
          </a:xfrm>
          <a:custGeom>
            <a:avLst/>
            <a:gdLst>
              <a:gd name="T0" fmla="*/ 73 w 541"/>
              <a:gd name="T1" fmla="*/ 79 h 441"/>
              <a:gd name="T2" fmla="*/ 0 w 541"/>
              <a:gd name="T3" fmla="*/ 128 h 441"/>
              <a:gd name="T4" fmla="*/ 541 w 541"/>
              <a:gd name="T5" fmla="*/ 441 h 441"/>
              <a:gd name="T6" fmla="*/ 287 w 541"/>
              <a:gd name="T7" fmla="*/ 0 h 441"/>
              <a:gd name="T8" fmla="*/ 73 w 541"/>
              <a:gd name="T9" fmla="*/ 79 h 441"/>
            </a:gdLst>
            <a:ahLst/>
            <a:cxnLst>
              <a:cxn ang="0">
                <a:pos x="T0" y="T1"/>
              </a:cxn>
              <a:cxn ang="0">
                <a:pos x="T2" y="T3"/>
              </a:cxn>
              <a:cxn ang="0">
                <a:pos x="T4" y="T5"/>
              </a:cxn>
              <a:cxn ang="0">
                <a:pos x="T6" y="T7"/>
              </a:cxn>
              <a:cxn ang="0">
                <a:pos x="T8" y="T9"/>
              </a:cxn>
            </a:cxnLst>
            <a:rect l="0" t="0" r="r" b="b"/>
            <a:pathLst>
              <a:path w="541" h="441">
                <a:moveTo>
                  <a:pt x="73" y="79"/>
                </a:moveTo>
                <a:cubicBezTo>
                  <a:pt x="47" y="94"/>
                  <a:pt x="23" y="111"/>
                  <a:pt x="0" y="128"/>
                </a:cubicBezTo>
                <a:cubicBezTo>
                  <a:pt x="541" y="441"/>
                  <a:pt x="541" y="441"/>
                  <a:pt x="541" y="441"/>
                </a:cubicBezTo>
                <a:cubicBezTo>
                  <a:pt x="287" y="0"/>
                  <a:pt x="287" y="0"/>
                  <a:pt x="287" y="0"/>
                </a:cubicBezTo>
                <a:cubicBezTo>
                  <a:pt x="214" y="14"/>
                  <a:pt x="141" y="40"/>
                  <a:pt x="73" y="79"/>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41" name="01"/>
          <p:cNvSpPr>
            <a:spLocks/>
          </p:cNvSpPr>
          <p:nvPr/>
        </p:nvSpPr>
        <p:spPr bwMode="auto">
          <a:xfrm>
            <a:off x="2799161" y="1132286"/>
            <a:ext cx="1788319" cy="726281"/>
          </a:xfrm>
          <a:custGeom>
            <a:avLst/>
            <a:gdLst>
              <a:gd name="T0" fmla="*/ 39 w 626"/>
              <a:gd name="T1" fmla="*/ 175 h 254"/>
              <a:gd name="T2" fmla="*/ 0 w 626"/>
              <a:gd name="T3" fmla="*/ 254 h 254"/>
              <a:gd name="T4" fmla="*/ 626 w 626"/>
              <a:gd name="T5" fmla="*/ 254 h 254"/>
              <a:gd name="T6" fmla="*/ 185 w 626"/>
              <a:gd name="T7" fmla="*/ 0 h 254"/>
              <a:gd name="T8" fmla="*/ 39 w 626"/>
              <a:gd name="T9" fmla="*/ 175 h 254"/>
            </a:gdLst>
            <a:ahLst/>
            <a:cxnLst>
              <a:cxn ang="0">
                <a:pos x="T0" y="T1"/>
              </a:cxn>
              <a:cxn ang="0">
                <a:pos x="T2" y="T3"/>
              </a:cxn>
              <a:cxn ang="0">
                <a:pos x="T4" y="T5"/>
              </a:cxn>
              <a:cxn ang="0">
                <a:pos x="T6" y="T7"/>
              </a:cxn>
              <a:cxn ang="0">
                <a:pos x="T8" y="T9"/>
              </a:cxn>
            </a:cxnLst>
            <a:rect l="0" t="0" r="r" b="b"/>
            <a:pathLst>
              <a:path w="626" h="254">
                <a:moveTo>
                  <a:pt x="39" y="175"/>
                </a:moveTo>
                <a:cubicBezTo>
                  <a:pt x="24" y="201"/>
                  <a:pt x="11" y="227"/>
                  <a:pt x="0" y="254"/>
                </a:cubicBezTo>
                <a:cubicBezTo>
                  <a:pt x="626" y="254"/>
                  <a:pt x="626" y="254"/>
                  <a:pt x="626" y="254"/>
                </a:cubicBezTo>
                <a:cubicBezTo>
                  <a:pt x="185" y="0"/>
                  <a:pt x="185" y="0"/>
                  <a:pt x="185" y="0"/>
                </a:cubicBezTo>
                <a:cubicBezTo>
                  <a:pt x="128" y="48"/>
                  <a:pt x="78" y="107"/>
                  <a:pt x="39" y="17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42" name="Icon"/>
          <p:cNvGrpSpPr/>
          <p:nvPr/>
        </p:nvGrpSpPr>
        <p:grpSpPr>
          <a:xfrm>
            <a:off x="3006488" y="980195"/>
            <a:ext cx="3292381" cy="3008321"/>
            <a:chOff x="3721137" y="1696474"/>
            <a:chExt cx="4564175" cy="4170387"/>
          </a:xfrm>
        </p:grpSpPr>
        <p:sp>
          <p:nvSpPr>
            <p:cNvPr id="44" name="Icon_11"/>
            <p:cNvSpPr>
              <a:spLocks noEditPoints="1"/>
            </p:cNvSpPr>
            <p:nvPr/>
          </p:nvSpPr>
          <p:spPr bwMode="auto">
            <a:xfrm>
              <a:off x="7057479" y="1986356"/>
              <a:ext cx="556870" cy="481818"/>
            </a:xfrm>
            <a:custGeom>
              <a:avLst/>
              <a:gdLst>
                <a:gd name="T0" fmla="*/ 108 w 155"/>
                <a:gd name="T1" fmla="*/ 70 h 134"/>
                <a:gd name="T2" fmla="*/ 108 w 155"/>
                <a:gd name="T3" fmla="*/ 76 h 134"/>
                <a:gd name="T4" fmla="*/ 97 w 155"/>
                <a:gd name="T5" fmla="*/ 76 h 134"/>
                <a:gd name="T6" fmla="*/ 97 w 155"/>
                <a:gd name="T7" fmla="*/ 70 h 134"/>
                <a:gd name="T8" fmla="*/ 77 w 155"/>
                <a:gd name="T9" fmla="*/ 56 h 134"/>
                <a:gd name="T10" fmla="*/ 86 w 155"/>
                <a:gd name="T11" fmla="*/ 51 h 134"/>
                <a:gd name="T12" fmla="*/ 103 w 155"/>
                <a:gd name="T13" fmla="*/ 60 h 134"/>
                <a:gd name="T14" fmla="*/ 117 w 155"/>
                <a:gd name="T15" fmla="*/ 51 h 134"/>
                <a:gd name="T16" fmla="*/ 103 w 155"/>
                <a:gd name="T17" fmla="*/ 42 h 134"/>
                <a:gd name="T18" fmla="*/ 79 w 155"/>
                <a:gd name="T19" fmla="*/ 24 h 134"/>
                <a:gd name="T20" fmla="*/ 97 w 155"/>
                <a:gd name="T21" fmla="*/ 6 h 134"/>
                <a:gd name="T22" fmla="*/ 97 w 155"/>
                <a:gd name="T23" fmla="*/ 0 h 134"/>
                <a:gd name="T24" fmla="*/ 108 w 155"/>
                <a:gd name="T25" fmla="*/ 0 h 134"/>
                <a:gd name="T26" fmla="*/ 108 w 155"/>
                <a:gd name="T27" fmla="*/ 6 h 134"/>
                <a:gd name="T28" fmla="*/ 127 w 155"/>
                <a:gd name="T29" fmla="*/ 18 h 134"/>
                <a:gd name="T30" fmla="*/ 118 w 155"/>
                <a:gd name="T31" fmla="*/ 23 h 134"/>
                <a:gd name="T32" fmla="*/ 103 w 155"/>
                <a:gd name="T33" fmla="*/ 16 h 134"/>
                <a:gd name="T34" fmla="*/ 91 w 155"/>
                <a:gd name="T35" fmla="*/ 24 h 134"/>
                <a:gd name="T36" fmla="*/ 104 w 155"/>
                <a:gd name="T37" fmla="*/ 32 h 134"/>
                <a:gd name="T38" fmla="*/ 129 w 155"/>
                <a:gd name="T39" fmla="*/ 51 h 134"/>
                <a:gd name="T40" fmla="*/ 108 w 155"/>
                <a:gd name="T41" fmla="*/ 70 h 134"/>
                <a:gd name="T42" fmla="*/ 149 w 155"/>
                <a:gd name="T43" fmla="*/ 100 h 134"/>
                <a:gd name="T44" fmla="*/ 110 w 155"/>
                <a:gd name="T45" fmla="*/ 112 h 134"/>
                <a:gd name="T46" fmla="*/ 79 w 155"/>
                <a:gd name="T47" fmla="*/ 99 h 134"/>
                <a:gd name="T48" fmla="*/ 112 w 155"/>
                <a:gd name="T49" fmla="*/ 97 h 134"/>
                <a:gd name="T50" fmla="*/ 92 w 155"/>
                <a:gd name="T51" fmla="*/ 85 h 134"/>
                <a:gd name="T52" fmla="*/ 66 w 155"/>
                <a:gd name="T53" fmla="*/ 80 h 134"/>
                <a:gd name="T54" fmla="*/ 31 w 155"/>
                <a:gd name="T55" fmla="*/ 89 h 134"/>
                <a:gd name="T56" fmla="*/ 31 w 155"/>
                <a:gd name="T57" fmla="*/ 125 h 134"/>
                <a:gd name="T58" fmla="*/ 53 w 155"/>
                <a:gd name="T59" fmla="*/ 130 h 134"/>
                <a:gd name="T60" fmla="*/ 114 w 155"/>
                <a:gd name="T61" fmla="*/ 133 h 134"/>
                <a:gd name="T62" fmla="*/ 154 w 155"/>
                <a:gd name="T63" fmla="*/ 106 h 134"/>
                <a:gd name="T64" fmla="*/ 149 w 155"/>
                <a:gd name="T65" fmla="*/ 100 h 134"/>
                <a:gd name="T66" fmla="*/ 0 w 155"/>
                <a:gd name="T67" fmla="*/ 134 h 134"/>
                <a:gd name="T68" fmla="*/ 25 w 155"/>
                <a:gd name="T69" fmla="*/ 134 h 134"/>
                <a:gd name="T70" fmla="*/ 25 w 155"/>
                <a:gd name="T71" fmla="*/ 89 h 134"/>
                <a:gd name="T72" fmla="*/ 0 w 155"/>
                <a:gd name="T73" fmla="*/ 89 h 134"/>
                <a:gd name="T74" fmla="*/ 0 w 155"/>
                <a:gd name="T75"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 h="134">
                  <a:moveTo>
                    <a:pt x="108" y="70"/>
                  </a:moveTo>
                  <a:cubicBezTo>
                    <a:pt x="108" y="76"/>
                    <a:pt x="108" y="76"/>
                    <a:pt x="108" y="76"/>
                  </a:cubicBezTo>
                  <a:cubicBezTo>
                    <a:pt x="97" y="76"/>
                    <a:pt x="97" y="76"/>
                    <a:pt x="97" y="76"/>
                  </a:cubicBezTo>
                  <a:cubicBezTo>
                    <a:pt x="97" y="70"/>
                    <a:pt x="97" y="70"/>
                    <a:pt x="97" y="70"/>
                  </a:cubicBezTo>
                  <a:cubicBezTo>
                    <a:pt x="88" y="69"/>
                    <a:pt x="80" y="65"/>
                    <a:pt x="77" y="56"/>
                  </a:cubicBezTo>
                  <a:cubicBezTo>
                    <a:pt x="86" y="51"/>
                    <a:pt x="86" y="51"/>
                    <a:pt x="86" y="51"/>
                  </a:cubicBezTo>
                  <a:cubicBezTo>
                    <a:pt x="89" y="57"/>
                    <a:pt x="96" y="60"/>
                    <a:pt x="103" y="60"/>
                  </a:cubicBezTo>
                  <a:cubicBezTo>
                    <a:pt x="111" y="60"/>
                    <a:pt x="117" y="58"/>
                    <a:pt x="117" y="51"/>
                  </a:cubicBezTo>
                  <a:cubicBezTo>
                    <a:pt x="117" y="45"/>
                    <a:pt x="111" y="43"/>
                    <a:pt x="103" y="42"/>
                  </a:cubicBezTo>
                  <a:cubicBezTo>
                    <a:pt x="91" y="41"/>
                    <a:pt x="79" y="37"/>
                    <a:pt x="79" y="24"/>
                  </a:cubicBezTo>
                  <a:cubicBezTo>
                    <a:pt x="79" y="13"/>
                    <a:pt x="88" y="8"/>
                    <a:pt x="97" y="6"/>
                  </a:cubicBezTo>
                  <a:cubicBezTo>
                    <a:pt x="97" y="0"/>
                    <a:pt x="97" y="0"/>
                    <a:pt x="97" y="0"/>
                  </a:cubicBezTo>
                  <a:cubicBezTo>
                    <a:pt x="108" y="0"/>
                    <a:pt x="108" y="0"/>
                    <a:pt x="108" y="0"/>
                  </a:cubicBezTo>
                  <a:cubicBezTo>
                    <a:pt x="108" y="6"/>
                    <a:pt x="108" y="6"/>
                    <a:pt x="108" y="6"/>
                  </a:cubicBezTo>
                  <a:cubicBezTo>
                    <a:pt x="116" y="7"/>
                    <a:pt x="123" y="10"/>
                    <a:pt x="127" y="18"/>
                  </a:cubicBezTo>
                  <a:cubicBezTo>
                    <a:pt x="118" y="23"/>
                    <a:pt x="118" y="23"/>
                    <a:pt x="118" y="23"/>
                  </a:cubicBezTo>
                  <a:cubicBezTo>
                    <a:pt x="116" y="19"/>
                    <a:pt x="110" y="16"/>
                    <a:pt x="103" y="16"/>
                  </a:cubicBezTo>
                  <a:cubicBezTo>
                    <a:pt x="95" y="16"/>
                    <a:pt x="91" y="19"/>
                    <a:pt x="91" y="24"/>
                  </a:cubicBezTo>
                  <a:cubicBezTo>
                    <a:pt x="91" y="29"/>
                    <a:pt x="97" y="31"/>
                    <a:pt x="104" y="32"/>
                  </a:cubicBezTo>
                  <a:cubicBezTo>
                    <a:pt x="117" y="33"/>
                    <a:pt x="129" y="37"/>
                    <a:pt x="129" y="51"/>
                  </a:cubicBezTo>
                  <a:cubicBezTo>
                    <a:pt x="129" y="63"/>
                    <a:pt x="120" y="69"/>
                    <a:pt x="108" y="70"/>
                  </a:cubicBezTo>
                  <a:close/>
                  <a:moveTo>
                    <a:pt x="149" y="100"/>
                  </a:moveTo>
                  <a:cubicBezTo>
                    <a:pt x="138" y="97"/>
                    <a:pt x="129" y="105"/>
                    <a:pt x="110" y="112"/>
                  </a:cubicBezTo>
                  <a:cubicBezTo>
                    <a:pt x="107" y="113"/>
                    <a:pt x="80" y="104"/>
                    <a:pt x="79" y="99"/>
                  </a:cubicBezTo>
                  <a:cubicBezTo>
                    <a:pt x="78" y="96"/>
                    <a:pt x="106" y="102"/>
                    <a:pt x="112" y="97"/>
                  </a:cubicBezTo>
                  <a:cubicBezTo>
                    <a:pt x="123" y="89"/>
                    <a:pt x="111" y="86"/>
                    <a:pt x="92" y="85"/>
                  </a:cubicBezTo>
                  <a:cubicBezTo>
                    <a:pt x="92" y="85"/>
                    <a:pt x="83" y="84"/>
                    <a:pt x="66" y="80"/>
                  </a:cubicBezTo>
                  <a:cubicBezTo>
                    <a:pt x="57" y="78"/>
                    <a:pt x="31" y="89"/>
                    <a:pt x="31" y="89"/>
                  </a:cubicBezTo>
                  <a:cubicBezTo>
                    <a:pt x="31" y="125"/>
                    <a:pt x="31" y="125"/>
                    <a:pt x="31" y="125"/>
                  </a:cubicBezTo>
                  <a:cubicBezTo>
                    <a:pt x="31" y="125"/>
                    <a:pt x="48" y="128"/>
                    <a:pt x="53" y="130"/>
                  </a:cubicBezTo>
                  <a:cubicBezTo>
                    <a:pt x="63" y="132"/>
                    <a:pt x="108" y="133"/>
                    <a:pt x="114" y="133"/>
                  </a:cubicBezTo>
                  <a:cubicBezTo>
                    <a:pt x="120" y="132"/>
                    <a:pt x="152" y="107"/>
                    <a:pt x="154" y="106"/>
                  </a:cubicBezTo>
                  <a:cubicBezTo>
                    <a:pt x="155" y="104"/>
                    <a:pt x="155" y="102"/>
                    <a:pt x="149" y="100"/>
                  </a:cubicBezTo>
                  <a:close/>
                  <a:moveTo>
                    <a:pt x="0" y="134"/>
                  </a:moveTo>
                  <a:cubicBezTo>
                    <a:pt x="25" y="134"/>
                    <a:pt x="25" y="134"/>
                    <a:pt x="25" y="134"/>
                  </a:cubicBezTo>
                  <a:cubicBezTo>
                    <a:pt x="25" y="89"/>
                    <a:pt x="25" y="89"/>
                    <a:pt x="25" y="89"/>
                  </a:cubicBezTo>
                  <a:cubicBezTo>
                    <a:pt x="0" y="89"/>
                    <a:pt x="0" y="89"/>
                    <a:pt x="0" y="89"/>
                  </a:cubicBezTo>
                  <a:lnTo>
                    <a:pt x="0" y="1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 name="Icon_10"/>
            <p:cNvSpPr>
              <a:spLocks noEditPoints="1"/>
            </p:cNvSpPr>
            <p:nvPr/>
          </p:nvSpPr>
          <p:spPr bwMode="auto">
            <a:xfrm>
              <a:off x="6142814" y="1722464"/>
              <a:ext cx="526677" cy="411335"/>
            </a:xfrm>
            <a:custGeom>
              <a:avLst/>
              <a:gdLst>
                <a:gd name="T0" fmla="*/ 113 w 158"/>
                <a:gd name="T1" fmla="*/ 57 h 123"/>
                <a:gd name="T2" fmla="*/ 140 w 158"/>
                <a:gd name="T3" fmla="*/ 34 h 123"/>
                <a:gd name="T4" fmla="*/ 140 w 158"/>
                <a:gd name="T5" fmla="*/ 123 h 123"/>
                <a:gd name="T6" fmla="*/ 113 w 158"/>
                <a:gd name="T7" fmla="*/ 123 h 123"/>
                <a:gd name="T8" fmla="*/ 113 w 158"/>
                <a:gd name="T9" fmla="*/ 57 h 123"/>
                <a:gd name="T10" fmla="*/ 79 w 158"/>
                <a:gd name="T11" fmla="*/ 123 h 123"/>
                <a:gd name="T12" fmla="*/ 106 w 158"/>
                <a:gd name="T13" fmla="*/ 123 h 123"/>
                <a:gd name="T14" fmla="*/ 106 w 158"/>
                <a:gd name="T15" fmla="*/ 63 h 123"/>
                <a:gd name="T16" fmla="*/ 79 w 158"/>
                <a:gd name="T17" fmla="*/ 86 h 123"/>
                <a:gd name="T18" fmla="*/ 79 w 158"/>
                <a:gd name="T19" fmla="*/ 123 h 123"/>
                <a:gd name="T20" fmla="*/ 45 w 158"/>
                <a:gd name="T21" fmla="*/ 123 h 123"/>
                <a:gd name="T22" fmla="*/ 72 w 158"/>
                <a:gd name="T23" fmla="*/ 123 h 123"/>
                <a:gd name="T24" fmla="*/ 72 w 158"/>
                <a:gd name="T25" fmla="*/ 86 h 123"/>
                <a:gd name="T26" fmla="*/ 45 w 158"/>
                <a:gd name="T27" fmla="*/ 58 h 123"/>
                <a:gd name="T28" fmla="*/ 45 w 158"/>
                <a:gd name="T29" fmla="*/ 123 h 123"/>
                <a:gd name="T30" fmla="*/ 12 w 158"/>
                <a:gd name="T31" fmla="*/ 123 h 123"/>
                <a:gd name="T32" fmla="*/ 39 w 158"/>
                <a:gd name="T33" fmla="*/ 123 h 123"/>
                <a:gd name="T34" fmla="*/ 39 w 158"/>
                <a:gd name="T35" fmla="*/ 55 h 123"/>
                <a:gd name="T36" fmla="*/ 12 w 158"/>
                <a:gd name="T37" fmla="*/ 76 h 123"/>
                <a:gd name="T38" fmla="*/ 12 w 158"/>
                <a:gd name="T39" fmla="*/ 123 h 123"/>
                <a:gd name="T40" fmla="*/ 156 w 158"/>
                <a:gd name="T41" fmla="*/ 0 h 123"/>
                <a:gd name="T42" fmla="*/ 130 w 158"/>
                <a:gd name="T43" fmla="*/ 0 h 123"/>
                <a:gd name="T44" fmla="*/ 128 w 158"/>
                <a:gd name="T45" fmla="*/ 5 h 123"/>
                <a:gd name="T46" fmla="*/ 136 w 158"/>
                <a:gd name="T47" fmla="*/ 14 h 123"/>
                <a:gd name="T48" fmla="*/ 76 w 158"/>
                <a:gd name="T49" fmla="*/ 65 h 123"/>
                <a:gd name="T50" fmla="*/ 45 w 158"/>
                <a:gd name="T51" fmla="*/ 32 h 123"/>
                <a:gd name="T52" fmla="*/ 38 w 158"/>
                <a:gd name="T53" fmla="*/ 32 h 123"/>
                <a:gd name="T54" fmla="*/ 3 w 158"/>
                <a:gd name="T55" fmla="*/ 60 h 123"/>
                <a:gd name="T56" fmla="*/ 2 w 158"/>
                <a:gd name="T57" fmla="*/ 67 h 123"/>
                <a:gd name="T58" fmla="*/ 9 w 158"/>
                <a:gd name="T59" fmla="*/ 68 h 123"/>
                <a:gd name="T60" fmla="*/ 40 w 158"/>
                <a:gd name="T61" fmla="*/ 42 h 123"/>
                <a:gd name="T62" fmla="*/ 72 w 158"/>
                <a:gd name="T63" fmla="*/ 76 h 123"/>
                <a:gd name="T64" fmla="*/ 76 w 158"/>
                <a:gd name="T65" fmla="*/ 77 h 123"/>
                <a:gd name="T66" fmla="*/ 79 w 158"/>
                <a:gd name="T67" fmla="*/ 76 h 123"/>
                <a:gd name="T68" fmla="*/ 142 w 158"/>
                <a:gd name="T69" fmla="*/ 21 h 123"/>
                <a:gd name="T70" fmla="*/ 150 w 158"/>
                <a:gd name="T71" fmla="*/ 30 h 123"/>
                <a:gd name="T72" fmla="*/ 155 w 158"/>
                <a:gd name="T73" fmla="*/ 29 h 123"/>
                <a:gd name="T74" fmla="*/ 158 w 158"/>
                <a:gd name="T75" fmla="*/ 3 h 123"/>
                <a:gd name="T76" fmla="*/ 156 w 158"/>
                <a:gd name="T7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123">
                  <a:moveTo>
                    <a:pt x="113" y="57"/>
                  </a:moveTo>
                  <a:cubicBezTo>
                    <a:pt x="140" y="34"/>
                    <a:pt x="140" y="34"/>
                    <a:pt x="140" y="34"/>
                  </a:cubicBezTo>
                  <a:cubicBezTo>
                    <a:pt x="140" y="123"/>
                    <a:pt x="140" y="123"/>
                    <a:pt x="140" y="123"/>
                  </a:cubicBezTo>
                  <a:cubicBezTo>
                    <a:pt x="113" y="123"/>
                    <a:pt x="113" y="123"/>
                    <a:pt x="113" y="123"/>
                  </a:cubicBezTo>
                  <a:lnTo>
                    <a:pt x="113" y="57"/>
                  </a:lnTo>
                  <a:close/>
                  <a:moveTo>
                    <a:pt x="79" y="123"/>
                  </a:moveTo>
                  <a:cubicBezTo>
                    <a:pt x="106" y="123"/>
                    <a:pt x="106" y="123"/>
                    <a:pt x="106" y="123"/>
                  </a:cubicBezTo>
                  <a:cubicBezTo>
                    <a:pt x="106" y="63"/>
                    <a:pt x="106" y="63"/>
                    <a:pt x="106" y="63"/>
                  </a:cubicBezTo>
                  <a:cubicBezTo>
                    <a:pt x="79" y="86"/>
                    <a:pt x="79" y="86"/>
                    <a:pt x="79" y="86"/>
                  </a:cubicBezTo>
                  <a:lnTo>
                    <a:pt x="79" y="123"/>
                  </a:lnTo>
                  <a:close/>
                  <a:moveTo>
                    <a:pt x="45" y="123"/>
                  </a:moveTo>
                  <a:cubicBezTo>
                    <a:pt x="72" y="123"/>
                    <a:pt x="72" y="123"/>
                    <a:pt x="72" y="123"/>
                  </a:cubicBezTo>
                  <a:cubicBezTo>
                    <a:pt x="72" y="86"/>
                    <a:pt x="72" y="86"/>
                    <a:pt x="72" y="86"/>
                  </a:cubicBezTo>
                  <a:cubicBezTo>
                    <a:pt x="45" y="58"/>
                    <a:pt x="45" y="58"/>
                    <a:pt x="45" y="58"/>
                  </a:cubicBezTo>
                  <a:lnTo>
                    <a:pt x="45" y="123"/>
                  </a:lnTo>
                  <a:close/>
                  <a:moveTo>
                    <a:pt x="12" y="123"/>
                  </a:moveTo>
                  <a:cubicBezTo>
                    <a:pt x="39" y="123"/>
                    <a:pt x="39" y="123"/>
                    <a:pt x="39" y="123"/>
                  </a:cubicBezTo>
                  <a:cubicBezTo>
                    <a:pt x="39" y="55"/>
                    <a:pt x="39" y="55"/>
                    <a:pt x="39" y="55"/>
                  </a:cubicBezTo>
                  <a:cubicBezTo>
                    <a:pt x="12" y="76"/>
                    <a:pt x="12" y="76"/>
                    <a:pt x="12" y="76"/>
                  </a:cubicBezTo>
                  <a:lnTo>
                    <a:pt x="12" y="123"/>
                  </a:lnTo>
                  <a:close/>
                  <a:moveTo>
                    <a:pt x="156" y="0"/>
                  </a:moveTo>
                  <a:cubicBezTo>
                    <a:pt x="130" y="0"/>
                    <a:pt x="130" y="0"/>
                    <a:pt x="130" y="0"/>
                  </a:cubicBezTo>
                  <a:cubicBezTo>
                    <a:pt x="128" y="0"/>
                    <a:pt x="126" y="3"/>
                    <a:pt x="128" y="5"/>
                  </a:cubicBezTo>
                  <a:cubicBezTo>
                    <a:pt x="136" y="14"/>
                    <a:pt x="136" y="14"/>
                    <a:pt x="136" y="14"/>
                  </a:cubicBezTo>
                  <a:cubicBezTo>
                    <a:pt x="76" y="65"/>
                    <a:pt x="76" y="65"/>
                    <a:pt x="76" y="65"/>
                  </a:cubicBezTo>
                  <a:cubicBezTo>
                    <a:pt x="45" y="32"/>
                    <a:pt x="45" y="32"/>
                    <a:pt x="45" y="32"/>
                  </a:cubicBezTo>
                  <a:cubicBezTo>
                    <a:pt x="43" y="30"/>
                    <a:pt x="40" y="30"/>
                    <a:pt x="38" y="32"/>
                  </a:cubicBezTo>
                  <a:cubicBezTo>
                    <a:pt x="3" y="60"/>
                    <a:pt x="3" y="60"/>
                    <a:pt x="3" y="60"/>
                  </a:cubicBezTo>
                  <a:cubicBezTo>
                    <a:pt x="1" y="62"/>
                    <a:pt x="0" y="65"/>
                    <a:pt x="2" y="67"/>
                  </a:cubicBezTo>
                  <a:cubicBezTo>
                    <a:pt x="4" y="69"/>
                    <a:pt x="7" y="69"/>
                    <a:pt x="9" y="68"/>
                  </a:cubicBezTo>
                  <a:cubicBezTo>
                    <a:pt x="40" y="42"/>
                    <a:pt x="40" y="42"/>
                    <a:pt x="40" y="42"/>
                  </a:cubicBezTo>
                  <a:cubicBezTo>
                    <a:pt x="72" y="76"/>
                    <a:pt x="72" y="76"/>
                    <a:pt x="72" y="76"/>
                  </a:cubicBezTo>
                  <a:cubicBezTo>
                    <a:pt x="73" y="77"/>
                    <a:pt x="74" y="77"/>
                    <a:pt x="76" y="77"/>
                  </a:cubicBezTo>
                  <a:cubicBezTo>
                    <a:pt x="77" y="77"/>
                    <a:pt x="78" y="77"/>
                    <a:pt x="79" y="76"/>
                  </a:cubicBezTo>
                  <a:cubicBezTo>
                    <a:pt x="142" y="21"/>
                    <a:pt x="142" y="21"/>
                    <a:pt x="142" y="21"/>
                  </a:cubicBezTo>
                  <a:cubicBezTo>
                    <a:pt x="150" y="30"/>
                    <a:pt x="150" y="30"/>
                    <a:pt x="150" y="30"/>
                  </a:cubicBezTo>
                  <a:cubicBezTo>
                    <a:pt x="152" y="32"/>
                    <a:pt x="155" y="31"/>
                    <a:pt x="155" y="29"/>
                  </a:cubicBezTo>
                  <a:cubicBezTo>
                    <a:pt x="158" y="3"/>
                    <a:pt x="158" y="3"/>
                    <a:pt x="158" y="3"/>
                  </a:cubicBezTo>
                  <a:cubicBezTo>
                    <a:pt x="158" y="2"/>
                    <a:pt x="157" y="0"/>
                    <a:pt x="15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dirty="0"/>
            </a:p>
          </p:txBody>
        </p:sp>
        <p:sp>
          <p:nvSpPr>
            <p:cNvPr id="46" name="Icon_09"/>
            <p:cNvSpPr>
              <a:spLocks noEditPoints="1"/>
            </p:cNvSpPr>
            <p:nvPr/>
          </p:nvSpPr>
          <p:spPr bwMode="auto">
            <a:xfrm>
              <a:off x="4245794" y="2250809"/>
              <a:ext cx="416894" cy="560029"/>
            </a:xfrm>
            <a:custGeom>
              <a:avLst/>
              <a:gdLst>
                <a:gd name="T0" fmla="*/ 63 w 125"/>
                <a:gd name="T1" fmla="*/ 38 h 168"/>
                <a:gd name="T2" fmla="*/ 38 w 125"/>
                <a:gd name="T3" fmla="*/ 29 h 168"/>
                <a:gd name="T4" fmla="*/ 63 w 125"/>
                <a:gd name="T5" fmla="*/ 0 h 168"/>
                <a:gd name="T6" fmla="*/ 88 w 125"/>
                <a:gd name="T7" fmla="*/ 29 h 168"/>
                <a:gd name="T8" fmla="*/ 63 w 125"/>
                <a:gd name="T9" fmla="*/ 38 h 168"/>
                <a:gd name="T10" fmla="*/ 90 w 125"/>
                <a:gd name="T11" fmla="*/ 126 h 168"/>
                <a:gd name="T12" fmla="*/ 35 w 125"/>
                <a:gd name="T13" fmla="*/ 126 h 168"/>
                <a:gd name="T14" fmla="*/ 40 w 125"/>
                <a:gd name="T15" fmla="*/ 139 h 168"/>
                <a:gd name="T16" fmla="*/ 85 w 125"/>
                <a:gd name="T17" fmla="*/ 139 h 168"/>
                <a:gd name="T18" fmla="*/ 90 w 125"/>
                <a:gd name="T19" fmla="*/ 126 h 168"/>
                <a:gd name="T20" fmla="*/ 47 w 125"/>
                <a:gd name="T21" fmla="*/ 144 h 168"/>
                <a:gd name="T22" fmla="*/ 47 w 125"/>
                <a:gd name="T23" fmla="*/ 145 h 168"/>
                <a:gd name="T24" fmla="*/ 63 w 125"/>
                <a:gd name="T25" fmla="*/ 168 h 168"/>
                <a:gd name="T26" fmla="*/ 78 w 125"/>
                <a:gd name="T27" fmla="*/ 145 h 168"/>
                <a:gd name="T28" fmla="*/ 78 w 125"/>
                <a:gd name="T29" fmla="*/ 144 h 168"/>
                <a:gd name="T30" fmla="*/ 47 w 125"/>
                <a:gd name="T31" fmla="*/ 144 h 168"/>
                <a:gd name="T32" fmla="*/ 63 w 125"/>
                <a:gd name="T33" fmla="*/ 66 h 168"/>
                <a:gd name="T34" fmla="*/ 53 w 125"/>
                <a:gd name="T35" fmla="*/ 76 h 168"/>
                <a:gd name="T36" fmla="*/ 63 w 125"/>
                <a:gd name="T37" fmla="*/ 86 h 168"/>
                <a:gd name="T38" fmla="*/ 73 w 125"/>
                <a:gd name="T39" fmla="*/ 76 h 168"/>
                <a:gd name="T40" fmla="*/ 63 w 125"/>
                <a:gd name="T41" fmla="*/ 66 h 168"/>
                <a:gd name="T42" fmla="*/ 100 w 125"/>
                <a:gd name="T43" fmla="*/ 66 h 168"/>
                <a:gd name="T44" fmla="*/ 93 w 125"/>
                <a:gd name="T45" fmla="*/ 120 h 168"/>
                <a:gd name="T46" fmla="*/ 32 w 125"/>
                <a:gd name="T47" fmla="*/ 120 h 168"/>
                <a:gd name="T48" fmla="*/ 25 w 125"/>
                <a:gd name="T49" fmla="*/ 66 h 168"/>
                <a:gd name="T50" fmla="*/ 34 w 125"/>
                <a:gd name="T51" fmla="*/ 34 h 168"/>
                <a:gd name="T52" fmla="*/ 63 w 125"/>
                <a:gd name="T53" fmla="*/ 44 h 168"/>
                <a:gd name="T54" fmla="*/ 92 w 125"/>
                <a:gd name="T55" fmla="*/ 34 h 168"/>
                <a:gd name="T56" fmla="*/ 100 w 125"/>
                <a:gd name="T57" fmla="*/ 66 h 168"/>
                <a:gd name="T58" fmla="*/ 81 w 125"/>
                <a:gd name="T59" fmla="*/ 76 h 168"/>
                <a:gd name="T60" fmla="*/ 63 w 125"/>
                <a:gd name="T61" fmla="*/ 58 h 168"/>
                <a:gd name="T62" fmla="*/ 45 w 125"/>
                <a:gd name="T63" fmla="*/ 76 h 168"/>
                <a:gd name="T64" fmla="*/ 63 w 125"/>
                <a:gd name="T65" fmla="*/ 94 h 168"/>
                <a:gd name="T66" fmla="*/ 81 w 125"/>
                <a:gd name="T67" fmla="*/ 76 h 168"/>
                <a:gd name="T68" fmla="*/ 20 w 125"/>
                <a:gd name="T69" fmla="*/ 92 h 168"/>
                <a:gd name="T70" fmla="*/ 0 w 125"/>
                <a:gd name="T71" fmla="*/ 135 h 168"/>
                <a:gd name="T72" fmla="*/ 26 w 125"/>
                <a:gd name="T73" fmla="*/ 121 h 168"/>
                <a:gd name="T74" fmla="*/ 20 w 125"/>
                <a:gd name="T75" fmla="*/ 92 h 168"/>
                <a:gd name="T76" fmla="*/ 99 w 125"/>
                <a:gd name="T77" fmla="*/ 121 h 168"/>
                <a:gd name="T78" fmla="*/ 125 w 125"/>
                <a:gd name="T79" fmla="*/ 135 h 168"/>
                <a:gd name="T80" fmla="*/ 105 w 125"/>
                <a:gd name="T81" fmla="*/ 92 h 168"/>
                <a:gd name="T82" fmla="*/ 99 w 125"/>
                <a:gd name="T83" fmla="*/ 12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168">
                  <a:moveTo>
                    <a:pt x="63" y="38"/>
                  </a:moveTo>
                  <a:cubicBezTo>
                    <a:pt x="53" y="38"/>
                    <a:pt x="44" y="34"/>
                    <a:pt x="38" y="29"/>
                  </a:cubicBezTo>
                  <a:cubicBezTo>
                    <a:pt x="49" y="11"/>
                    <a:pt x="63" y="0"/>
                    <a:pt x="63" y="0"/>
                  </a:cubicBezTo>
                  <a:cubicBezTo>
                    <a:pt x="63" y="0"/>
                    <a:pt x="77" y="11"/>
                    <a:pt x="88" y="29"/>
                  </a:cubicBezTo>
                  <a:cubicBezTo>
                    <a:pt x="81" y="34"/>
                    <a:pt x="72" y="38"/>
                    <a:pt x="63" y="38"/>
                  </a:cubicBezTo>
                  <a:close/>
                  <a:moveTo>
                    <a:pt x="90" y="126"/>
                  </a:moveTo>
                  <a:cubicBezTo>
                    <a:pt x="35" y="126"/>
                    <a:pt x="35" y="126"/>
                    <a:pt x="35" y="126"/>
                  </a:cubicBezTo>
                  <a:cubicBezTo>
                    <a:pt x="40" y="139"/>
                    <a:pt x="40" y="139"/>
                    <a:pt x="40" y="139"/>
                  </a:cubicBezTo>
                  <a:cubicBezTo>
                    <a:pt x="85" y="139"/>
                    <a:pt x="85" y="139"/>
                    <a:pt x="85" y="139"/>
                  </a:cubicBezTo>
                  <a:lnTo>
                    <a:pt x="90" y="126"/>
                  </a:lnTo>
                  <a:close/>
                  <a:moveTo>
                    <a:pt x="47" y="144"/>
                  </a:moveTo>
                  <a:cubicBezTo>
                    <a:pt x="47" y="144"/>
                    <a:pt x="47" y="145"/>
                    <a:pt x="47" y="145"/>
                  </a:cubicBezTo>
                  <a:cubicBezTo>
                    <a:pt x="47" y="158"/>
                    <a:pt x="63" y="168"/>
                    <a:pt x="63" y="168"/>
                  </a:cubicBezTo>
                  <a:cubicBezTo>
                    <a:pt x="63" y="168"/>
                    <a:pt x="78" y="158"/>
                    <a:pt x="78" y="145"/>
                  </a:cubicBezTo>
                  <a:cubicBezTo>
                    <a:pt x="78" y="145"/>
                    <a:pt x="78" y="144"/>
                    <a:pt x="78" y="144"/>
                  </a:cubicBezTo>
                  <a:lnTo>
                    <a:pt x="47" y="144"/>
                  </a:lnTo>
                  <a:close/>
                  <a:moveTo>
                    <a:pt x="63" y="66"/>
                  </a:moveTo>
                  <a:cubicBezTo>
                    <a:pt x="57" y="66"/>
                    <a:pt x="53" y="71"/>
                    <a:pt x="53" y="76"/>
                  </a:cubicBezTo>
                  <a:cubicBezTo>
                    <a:pt x="53" y="82"/>
                    <a:pt x="57" y="86"/>
                    <a:pt x="63" y="86"/>
                  </a:cubicBezTo>
                  <a:cubicBezTo>
                    <a:pt x="68" y="86"/>
                    <a:pt x="73" y="82"/>
                    <a:pt x="73" y="76"/>
                  </a:cubicBezTo>
                  <a:cubicBezTo>
                    <a:pt x="73" y="71"/>
                    <a:pt x="68" y="66"/>
                    <a:pt x="63" y="66"/>
                  </a:cubicBezTo>
                  <a:close/>
                  <a:moveTo>
                    <a:pt x="100" y="66"/>
                  </a:moveTo>
                  <a:cubicBezTo>
                    <a:pt x="100" y="81"/>
                    <a:pt x="98" y="109"/>
                    <a:pt x="93" y="120"/>
                  </a:cubicBezTo>
                  <a:cubicBezTo>
                    <a:pt x="32" y="120"/>
                    <a:pt x="32" y="120"/>
                    <a:pt x="32" y="120"/>
                  </a:cubicBezTo>
                  <a:cubicBezTo>
                    <a:pt x="28" y="109"/>
                    <a:pt x="25" y="81"/>
                    <a:pt x="25" y="66"/>
                  </a:cubicBezTo>
                  <a:cubicBezTo>
                    <a:pt x="25" y="54"/>
                    <a:pt x="29" y="43"/>
                    <a:pt x="34" y="34"/>
                  </a:cubicBezTo>
                  <a:cubicBezTo>
                    <a:pt x="41" y="41"/>
                    <a:pt x="52" y="44"/>
                    <a:pt x="63" y="44"/>
                  </a:cubicBezTo>
                  <a:cubicBezTo>
                    <a:pt x="74" y="44"/>
                    <a:pt x="84" y="41"/>
                    <a:pt x="92" y="34"/>
                  </a:cubicBezTo>
                  <a:cubicBezTo>
                    <a:pt x="97" y="43"/>
                    <a:pt x="100" y="54"/>
                    <a:pt x="100" y="66"/>
                  </a:cubicBezTo>
                  <a:close/>
                  <a:moveTo>
                    <a:pt x="81" y="76"/>
                  </a:moveTo>
                  <a:cubicBezTo>
                    <a:pt x="81" y="66"/>
                    <a:pt x="73" y="58"/>
                    <a:pt x="63" y="58"/>
                  </a:cubicBezTo>
                  <a:cubicBezTo>
                    <a:pt x="53" y="58"/>
                    <a:pt x="45" y="66"/>
                    <a:pt x="45" y="76"/>
                  </a:cubicBezTo>
                  <a:cubicBezTo>
                    <a:pt x="45" y="86"/>
                    <a:pt x="53" y="94"/>
                    <a:pt x="63" y="94"/>
                  </a:cubicBezTo>
                  <a:cubicBezTo>
                    <a:pt x="73" y="94"/>
                    <a:pt x="81" y="86"/>
                    <a:pt x="81" y="76"/>
                  </a:cubicBezTo>
                  <a:close/>
                  <a:moveTo>
                    <a:pt x="20" y="92"/>
                  </a:moveTo>
                  <a:cubicBezTo>
                    <a:pt x="11" y="99"/>
                    <a:pt x="2" y="118"/>
                    <a:pt x="0" y="135"/>
                  </a:cubicBezTo>
                  <a:cubicBezTo>
                    <a:pt x="26" y="121"/>
                    <a:pt x="26" y="121"/>
                    <a:pt x="26" y="121"/>
                  </a:cubicBezTo>
                  <a:cubicBezTo>
                    <a:pt x="23" y="112"/>
                    <a:pt x="21" y="102"/>
                    <a:pt x="20" y="92"/>
                  </a:cubicBezTo>
                  <a:close/>
                  <a:moveTo>
                    <a:pt x="99" y="121"/>
                  </a:moveTo>
                  <a:cubicBezTo>
                    <a:pt x="125" y="135"/>
                    <a:pt x="125" y="135"/>
                    <a:pt x="125" y="135"/>
                  </a:cubicBezTo>
                  <a:cubicBezTo>
                    <a:pt x="123" y="118"/>
                    <a:pt x="114" y="99"/>
                    <a:pt x="105" y="92"/>
                  </a:cubicBezTo>
                  <a:cubicBezTo>
                    <a:pt x="104" y="102"/>
                    <a:pt x="102" y="112"/>
                    <a:pt x="99" y="1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7" name="Icon_08"/>
            <p:cNvSpPr>
              <a:spLocks noEditPoints="1"/>
            </p:cNvSpPr>
            <p:nvPr/>
          </p:nvSpPr>
          <p:spPr bwMode="auto">
            <a:xfrm>
              <a:off x="6180843" y="5580971"/>
              <a:ext cx="465239" cy="285890"/>
            </a:xfrm>
            <a:custGeom>
              <a:avLst/>
              <a:gdLst>
                <a:gd name="T0" fmla="*/ 44 w 1042"/>
                <a:gd name="T1" fmla="*/ 5 h 639"/>
                <a:gd name="T2" fmla="*/ 68 w 1042"/>
                <a:gd name="T3" fmla="*/ 0 h 639"/>
                <a:gd name="T4" fmla="*/ 974 w 1042"/>
                <a:gd name="T5" fmla="*/ 0 h 639"/>
                <a:gd name="T6" fmla="*/ 998 w 1042"/>
                <a:gd name="T7" fmla="*/ 5 h 639"/>
                <a:gd name="T8" fmla="*/ 521 w 1042"/>
                <a:gd name="T9" fmla="*/ 388 h 639"/>
                <a:gd name="T10" fmla="*/ 44 w 1042"/>
                <a:gd name="T11" fmla="*/ 5 h 639"/>
                <a:gd name="T12" fmla="*/ 1034 w 1042"/>
                <a:gd name="T13" fmla="*/ 602 h 639"/>
                <a:gd name="T14" fmla="*/ 1042 w 1042"/>
                <a:gd name="T15" fmla="*/ 571 h 639"/>
                <a:gd name="T16" fmla="*/ 1042 w 1042"/>
                <a:gd name="T17" fmla="*/ 68 h 639"/>
                <a:gd name="T18" fmla="*/ 1034 w 1042"/>
                <a:gd name="T19" fmla="*/ 37 h 639"/>
                <a:gd name="T20" fmla="*/ 680 w 1042"/>
                <a:gd name="T21" fmla="*/ 322 h 639"/>
                <a:gd name="T22" fmla="*/ 1034 w 1042"/>
                <a:gd name="T23" fmla="*/ 602 h 639"/>
                <a:gd name="T24" fmla="*/ 641 w 1042"/>
                <a:gd name="T25" fmla="*/ 353 h 639"/>
                <a:gd name="T26" fmla="*/ 536 w 1042"/>
                <a:gd name="T27" fmla="*/ 438 h 639"/>
                <a:gd name="T28" fmla="*/ 521 w 1042"/>
                <a:gd name="T29" fmla="*/ 443 h 639"/>
                <a:gd name="T30" fmla="*/ 506 w 1042"/>
                <a:gd name="T31" fmla="*/ 438 h 639"/>
                <a:gd name="T32" fmla="*/ 401 w 1042"/>
                <a:gd name="T33" fmla="*/ 353 h 639"/>
                <a:gd name="T34" fmla="*/ 45 w 1042"/>
                <a:gd name="T35" fmla="*/ 635 h 639"/>
                <a:gd name="T36" fmla="*/ 68 w 1042"/>
                <a:gd name="T37" fmla="*/ 639 h 639"/>
                <a:gd name="T38" fmla="*/ 974 w 1042"/>
                <a:gd name="T39" fmla="*/ 639 h 639"/>
                <a:gd name="T40" fmla="*/ 998 w 1042"/>
                <a:gd name="T41" fmla="*/ 635 h 639"/>
                <a:gd name="T42" fmla="*/ 641 w 1042"/>
                <a:gd name="T43" fmla="*/ 353 h 639"/>
                <a:gd name="T44" fmla="*/ 363 w 1042"/>
                <a:gd name="T45" fmla="*/ 322 h 639"/>
                <a:gd name="T46" fmla="*/ 8 w 1042"/>
                <a:gd name="T47" fmla="*/ 37 h 639"/>
                <a:gd name="T48" fmla="*/ 0 w 1042"/>
                <a:gd name="T49" fmla="*/ 68 h 639"/>
                <a:gd name="T50" fmla="*/ 0 w 1042"/>
                <a:gd name="T51" fmla="*/ 571 h 639"/>
                <a:gd name="T52" fmla="*/ 8 w 1042"/>
                <a:gd name="T53" fmla="*/ 602 h 639"/>
                <a:gd name="T54" fmla="*/ 363 w 1042"/>
                <a:gd name="T55" fmla="*/ 322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2" h="639">
                  <a:moveTo>
                    <a:pt x="44" y="5"/>
                  </a:moveTo>
                  <a:cubicBezTo>
                    <a:pt x="52" y="2"/>
                    <a:pt x="60" y="0"/>
                    <a:pt x="68" y="0"/>
                  </a:cubicBezTo>
                  <a:cubicBezTo>
                    <a:pt x="974" y="0"/>
                    <a:pt x="974" y="0"/>
                    <a:pt x="974" y="0"/>
                  </a:cubicBezTo>
                  <a:cubicBezTo>
                    <a:pt x="983" y="0"/>
                    <a:pt x="991" y="2"/>
                    <a:pt x="998" y="5"/>
                  </a:cubicBezTo>
                  <a:cubicBezTo>
                    <a:pt x="521" y="388"/>
                    <a:pt x="521" y="388"/>
                    <a:pt x="521" y="388"/>
                  </a:cubicBezTo>
                  <a:lnTo>
                    <a:pt x="44" y="5"/>
                  </a:lnTo>
                  <a:close/>
                  <a:moveTo>
                    <a:pt x="1034" y="602"/>
                  </a:moveTo>
                  <a:cubicBezTo>
                    <a:pt x="1039" y="593"/>
                    <a:pt x="1042" y="582"/>
                    <a:pt x="1042" y="571"/>
                  </a:cubicBezTo>
                  <a:cubicBezTo>
                    <a:pt x="1042" y="68"/>
                    <a:pt x="1042" y="68"/>
                    <a:pt x="1042" y="68"/>
                  </a:cubicBezTo>
                  <a:cubicBezTo>
                    <a:pt x="1042" y="57"/>
                    <a:pt x="1039" y="47"/>
                    <a:pt x="1034" y="37"/>
                  </a:cubicBezTo>
                  <a:cubicBezTo>
                    <a:pt x="680" y="322"/>
                    <a:pt x="680" y="322"/>
                    <a:pt x="680" y="322"/>
                  </a:cubicBezTo>
                  <a:lnTo>
                    <a:pt x="1034" y="602"/>
                  </a:lnTo>
                  <a:close/>
                  <a:moveTo>
                    <a:pt x="641" y="353"/>
                  </a:moveTo>
                  <a:cubicBezTo>
                    <a:pt x="536" y="438"/>
                    <a:pt x="536" y="438"/>
                    <a:pt x="536" y="438"/>
                  </a:cubicBezTo>
                  <a:cubicBezTo>
                    <a:pt x="532" y="441"/>
                    <a:pt x="527" y="443"/>
                    <a:pt x="521" y="443"/>
                  </a:cubicBezTo>
                  <a:cubicBezTo>
                    <a:pt x="516" y="443"/>
                    <a:pt x="511" y="441"/>
                    <a:pt x="506" y="438"/>
                  </a:cubicBezTo>
                  <a:cubicBezTo>
                    <a:pt x="401" y="353"/>
                    <a:pt x="401" y="353"/>
                    <a:pt x="401" y="353"/>
                  </a:cubicBezTo>
                  <a:cubicBezTo>
                    <a:pt x="45" y="635"/>
                    <a:pt x="45" y="635"/>
                    <a:pt x="45" y="635"/>
                  </a:cubicBezTo>
                  <a:cubicBezTo>
                    <a:pt x="52" y="637"/>
                    <a:pt x="60" y="639"/>
                    <a:pt x="68" y="639"/>
                  </a:cubicBezTo>
                  <a:cubicBezTo>
                    <a:pt x="974" y="639"/>
                    <a:pt x="974" y="639"/>
                    <a:pt x="974" y="639"/>
                  </a:cubicBezTo>
                  <a:cubicBezTo>
                    <a:pt x="982" y="639"/>
                    <a:pt x="990" y="637"/>
                    <a:pt x="998" y="635"/>
                  </a:cubicBezTo>
                  <a:lnTo>
                    <a:pt x="641" y="353"/>
                  </a:lnTo>
                  <a:close/>
                  <a:moveTo>
                    <a:pt x="363" y="322"/>
                  </a:moveTo>
                  <a:cubicBezTo>
                    <a:pt x="8" y="37"/>
                    <a:pt x="8" y="37"/>
                    <a:pt x="8" y="37"/>
                  </a:cubicBezTo>
                  <a:cubicBezTo>
                    <a:pt x="3" y="47"/>
                    <a:pt x="0" y="57"/>
                    <a:pt x="0" y="68"/>
                  </a:cubicBezTo>
                  <a:cubicBezTo>
                    <a:pt x="0" y="571"/>
                    <a:pt x="0" y="571"/>
                    <a:pt x="0" y="571"/>
                  </a:cubicBezTo>
                  <a:cubicBezTo>
                    <a:pt x="0" y="582"/>
                    <a:pt x="3" y="593"/>
                    <a:pt x="8" y="602"/>
                  </a:cubicBezTo>
                  <a:lnTo>
                    <a:pt x="363" y="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Icon_07"/>
            <p:cNvSpPr>
              <a:spLocks noEditPoints="1"/>
            </p:cNvSpPr>
            <p:nvPr/>
          </p:nvSpPr>
          <p:spPr bwMode="auto">
            <a:xfrm>
              <a:off x="6994801" y="5070576"/>
              <a:ext cx="576262" cy="489382"/>
            </a:xfrm>
            <a:custGeom>
              <a:avLst/>
              <a:gdLst>
                <a:gd name="T0" fmla="*/ 143 w 143"/>
                <a:gd name="T1" fmla="*/ 66 h 121"/>
                <a:gd name="T2" fmla="*/ 127 w 143"/>
                <a:gd name="T3" fmla="*/ 56 h 121"/>
                <a:gd name="T4" fmla="*/ 124 w 143"/>
                <a:gd name="T5" fmla="*/ 34 h 121"/>
                <a:gd name="T6" fmla="*/ 106 w 143"/>
                <a:gd name="T7" fmla="*/ 38 h 121"/>
                <a:gd name="T8" fmla="*/ 88 w 143"/>
                <a:gd name="T9" fmla="*/ 24 h 121"/>
                <a:gd name="T10" fmla="*/ 78 w 143"/>
                <a:gd name="T11" fmla="*/ 40 h 121"/>
                <a:gd name="T12" fmla="*/ 56 w 143"/>
                <a:gd name="T13" fmla="*/ 43 h 121"/>
                <a:gd name="T14" fmla="*/ 60 w 143"/>
                <a:gd name="T15" fmla="*/ 61 h 121"/>
                <a:gd name="T16" fmla="*/ 46 w 143"/>
                <a:gd name="T17" fmla="*/ 79 h 121"/>
                <a:gd name="T18" fmla="*/ 62 w 143"/>
                <a:gd name="T19" fmla="*/ 89 h 121"/>
                <a:gd name="T20" fmla="*/ 64 w 143"/>
                <a:gd name="T21" fmla="*/ 111 h 121"/>
                <a:gd name="T22" fmla="*/ 83 w 143"/>
                <a:gd name="T23" fmla="*/ 107 h 121"/>
                <a:gd name="T24" fmla="*/ 100 w 143"/>
                <a:gd name="T25" fmla="*/ 121 h 121"/>
                <a:gd name="T26" fmla="*/ 111 w 143"/>
                <a:gd name="T27" fmla="*/ 105 h 121"/>
                <a:gd name="T28" fmla="*/ 133 w 143"/>
                <a:gd name="T29" fmla="*/ 102 h 121"/>
                <a:gd name="T30" fmla="*/ 129 w 143"/>
                <a:gd name="T31" fmla="*/ 84 h 121"/>
                <a:gd name="T32" fmla="*/ 94 w 143"/>
                <a:gd name="T33" fmla="*/ 100 h 121"/>
                <a:gd name="T34" fmla="*/ 94 w 143"/>
                <a:gd name="T35" fmla="*/ 46 h 121"/>
                <a:gd name="T36" fmla="*/ 94 w 143"/>
                <a:gd name="T37" fmla="*/ 100 h 121"/>
                <a:gd name="T38" fmla="*/ 80 w 143"/>
                <a:gd name="T39" fmla="*/ 73 h 121"/>
                <a:gd name="T40" fmla="*/ 108 w 143"/>
                <a:gd name="T41" fmla="*/ 73 h 121"/>
                <a:gd name="T42" fmla="*/ 58 w 143"/>
                <a:gd name="T43" fmla="*/ 33 h 121"/>
                <a:gd name="T44" fmla="*/ 50 w 143"/>
                <a:gd name="T45" fmla="*/ 23 h 121"/>
                <a:gd name="T46" fmla="*/ 52 w 143"/>
                <a:gd name="T47" fmla="*/ 11 h 121"/>
                <a:gd name="T48" fmla="*/ 39 w 143"/>
                <a:gd name="T49" fmla="*/ 10 h 121"/>
                <a:gd name="T50" fmla="*/ 33 w 143"/>
                <a:gd name="T51" fmla="*/ 0 h 121"/>
                <a:gd name="T52" fmla="*/ 22 w 143"/>
                <a:gd name="T53" fmla="*/ 9 h 121"/>
                <a:gd name="T54" fmla="*/ 11 w 143"/>
                <a:gd name="T55" fmla="*/ 6 h 121"/>
                <a:gd name="T56" fmla="*/ 9 w 143"/>
                <a:gd name="T57" fmla="*/ 20 h 121"/>
                <a:gd name="T58" fmla="*/ 0 w 143"/>
                <a:gd name="T59" fmla="*/ 26 h 121"/>
                <a:gd name="T60" fmla="*/ 8 w 143"/>
                <a:gd name="T61" fmla="*/ 36 h 121"/>
                <a:gd name="T62" fmla="*/ 6 w 143"/>
                <a:gd name="T63" fmla="*/ 48 h 121"/>
                <a:gd name="T64" fmla="*/ 19 w 143"/>
                <a:gd name="T65" fmla="*/ 49 h 121"/>
                <a:gd name="T66" fmla="*/ 25 w 143"/>
                <a:gd name="T67" fmla="*/ 59 h 121"/>
                <a:gd name="T68" fmla="*/ 36 w 143"/>
                <a:gd name="T69" fmla="*/ 50 h 121"/>
                <a:gd name="T70" fmla="*/ 47 w 143"/>
                <a:gd name="T71" fmla="*/ 53 h 121"/>
                <a:gd name="T72" fmla="*/ 49 w 143"/>
                <a:gd name="T73" fmla="*/ 39 h 121"/>
                <a:gd name="T74" fmla="*/ 58 w 143"/>
                <a:gd name="T75" fmla="*/ 33 h 121"/>
                <a:gd name="T76" fmla="*/ 13 w 143"/>
                <a:gd name="T77" fmla="*/ 29 h 121"/>
                <a:gd name="T78" fmla="*/ 45 w 143"/>
                <a:gd name="T79" fmla="*/ 29 h 121"/>
                <a:gd name="T80" fmla="*/ 29 w 143"/>
                <a:gd name="T81" fmla="*/ 38 h 121"/>
                <a:gd name="T82" fmla="*/ 29 w 143"/>
                <a:gd name="T83" fmla="*/ 21 h 121"/>
                <a:gd name="T84" fmla="*/ 29 w 143"/>
                <a:gd name="T8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21">
                  <a:moveTo>
                    <a:pt x="143" y="79"/>
                  </a:moveTo>
                  <a:cubicBezTo>
                    <a:pt x="143" y="66"/>
                    <a:pt x="143" y="66"/>
                    <a:pt x="143" y="66"/>
                  </a:cubicBezTo>
                  <a:cubicBezTo>
                    <a:pt x="129" y="61"/>
                    <a:pt x="129" y="61"/>
                    <a:pt x="129" y="61"/>
                  </a:cubicBezTo>
                  <a:cubicBezTo>
                    <a:pt x="128" y="59"/>
                    <a:pt x="128" y="58"/>
                    <a:pt x="127" y="56"/>
                  </a:cubicBezTo>
                  <a:cubicBezTo>
                    <a:pt x="133" y="43"/>
                    <a:pt x="133" y="43"/>
                    <a:pt x="133" y="43"/>
                  </a:cubicBezTo>
                  <a:cubicBezTo>
                    <a:pt x="124" y="34"/>
                    <a:pt x="124" y="34"/>
                    <a:pt x="124" y="34"/>
                  </a:cubicBezTo>
                  <a:cubicBezTo>
                    <a:pt x="111" y="40"/>
                    <a:pt x="111" y="40"/>
                    <a:pt x="111" y="40"/>
                  </a:cubicBezTo>
                  <a:cubicBezTo>
                    <a:pt x="109" y="39"/>
                    <a:pt x="107" y="38"/>
                    <a:pt x="106" y="38"/>
                  </a:cubicBezTo>
                  <a:cubicBezTo>
                    <a:pt x="100" y="24"/>
                    <a:pt x="100" y="24"/>
                    <a:pt x="100" y="24"/>
                  </a:cubicBezTo>
                  <a:cubicBezTo>
                    <a:pt x="88" y="24"/>
                    <a:pt x="88" y="24"/>
                    <a:pt x="88" y="24"/>
                  </a:cubicBezTo>
                  <a:cubicBezTo>
                    <a:pt x="83" y="38"/>
                    <a:pt x="83" y="38"/>
                    <a:pt x="83" y="38"/>
                  </a:cubicBezTo>
                  <a:cubicBezTo>
                    <a:pt x="81" y="38"/>
                    <a:pt x="79" y="39"/>
                    <a:pt x="78" y="40"/>
                  </a:cubicBezTo>
                  <a:cubicBezTo>
                    <a:pt x="64" y="34"/>
                    <a:pt x="64" y="34"/>
                    <a:pt x="64" y="34"/>
                  </a:cubicBezTo>
                  <a:cubicBezTo>
                    <a:pt x="56" y="43"/>
                    <a:pt x="56" y="43"/>
                    <a:pt x="56" y="43"/>
                  </a:cubicBezTo>
                  <a:cubicBezTo>
                    <a:pt x="62" y="56"/>
                    <a:pt x="62" y="56"/>
                    <a:pt x="62" y="56"/>
                  </a:cubicBezTo>
                  <a:cubicBezTo>
                    <a:pt x="61" y="58"/>
                    <a:pt x="60" y="59"/>
                    <a:pt x="60" y="61"/>
                  </a:cubicBezTo>
                  <a:cubicBezTo>
                    <a:pt x="46" y="66"/>
                    <a:pt x="46" y="66"/>
                    <a:pt x="46" y="66"/>
                  </a:cubicBezTo>
                  <a:cubicBezTo>
                    <a:pt x="46" y="79"/>
                    <a:pt x="46" y="79"/>
                    <a:pt x="46" y="79"/>
                  </a:cubicBezTo>
                  <a:cubicBezTo>
                    <a:pt x="60" y="84"/>
                    <a:pt x="60" y="84"/>
                    <a:pt x="60" y="84"/>
                  </a:cubicBezTo>
                  <a:cubicBezTo>
                    <a:pt x="60" y="86"/>
                    <a:pt x="61" y="87"/>
                    <a:pt x="62" y="89"/>
                  </a:cubicBezTo>
                  <a:cubicBezTo>
                    <a:pt x="56" y="102"/>
                    <a:pt x="56" y="102"/>
                    <a:pt x="56" y="102"/>
                  </a:cubicBezTo>
                  <a:cubicBezTo>
                    <a:pt x="64" y="111"/>
                    <a:pt x="64" y="111"/>
                    <a:pt x="64" y="111"/>
                  </a:cubicBezTo>
                  <a:cubicBezTo>
                    <a:pt x="78" y="105"/>
                    <a:pt x="78" y="105"/>
                    <a:pt x="78" y="105"/>
                  </a:cubicBezTo>
                  <a:cubicBezTo>
                    <a:pt x="79" y="106"/>
                    <a:pt x="81" y="107"/>
                    <a:pt x="83" y="107"/>
                  </a:cubicBezTo>
                  <a:cubicBezTo>
                    <a:pt x="88" y="121"/>
                    <a:pt x="88" y="121"/>
                    <a:pt x="88" y="121"/>
                  </a:cubicBezTo>
                  <a:cubicBezTo>
                    <a:pt x="100" y="121"/>
                    <a:pt x="100" y="121"/>
                    <a:pt x="100" y="121"/>
                  </a:cubicBezTo>
                  <a:cubicBezTo>
                    <a:pt x="106" y="107"/>
                    <a:pt x="106" y="107"/>
                    <a:pt x="106" y="107"/>
                  </a:cubicBezTo>
                  <a:cubicBezTo>
                    <a:pt x="107" y="107"/>
                    <a:pt x="109" y="106"/>
                    <a:pt x="111" y="105"/>
                  </a:cubicBezTo>
                  <a:cubicBezTo>
                    <a:pt x="124" y="111"/>
                    <a:pt x="124" y="111"/>
                    <a:pt x="124" y="111"/>
                  </a:cubicBezTo>
                  <a:cubicBezTo>
                    <a:pt x="133" y="102"/>
                    <a:pt x="133" y="102"/>
                    <a:pt x="133" y="102"/>
                  </a:cubicBezTo>
                  <a:cubicBezTo>
                    <a:pt x="127" y="89"/>
                    <a:pt x="127" y="89"/>
                    <a:pt x="127" y="89"/>
                  </a:cubicBezTo>
                  <a:cubicBezTo>
                    <a:pt x="128" y="87"/>
                    <a:pt x="128" y="86"/>
                    <a:pt x="129" y="84"/>
                  </a:cubicBezTo>
                  <a:lnTo>
                    <a:pt x="143" y="79"/>
                  </a:lnTo>
                  <a:close/>
                  <a:moveTo>
                    <a:pt x="94" y="100"/>
                  </a:moveTo>
                  <a:cubicBezTo>
                    <a:pt x="79" y="100"/>
                    <a:pt x="67" y="87"/>
                    <a:pt x="67" y="73"/>
                  </a:cubicBezTo>
                  <a:cubicBezTo>
                    <a:pt x="67" y="58"/>
                    <a:pt x="79" y="46"/>
                    <a:pt x="94" y="46"/>
                  </a:cubicBezTo>
                  <a:cubicBezTo>
                    <a:pt x="109" y="46"/>
                    <a:pt x="121" y="58"/>
                    <a:pt x="121" y="73"/>
                  </a:cubicBezTo>
                  <a:cubicBezTo>
                    <a:pt x="121" y="87"/>
                    <a:pt x="109" y="100"/>
                    <a:pt x="94" y="100"/>
                  </a:cubicBezTo>
                  <a:close/>
                  <a:moveTo>
                    <a:pt x="94" y="86"/>
                  </a:moveTo>
                  <a:cubicBezTo>
                    <a:pt x="87" y="86"/>
                    <a:pt x="80" y="80"/>
                    <a:pt x="80" y="73"/>
                  </a:cubicBezTo>
                  <a:cubicBezTo>
                    <a:pt x="80" y="65"/>
                    <a:pt x="87" y="59"/>
                    <a:pt x="94" y="59"/>
                  </a:cubicBezTo>
                  <a:cubicBezTo>
                    <a:pt x="102" y="59"/>
                    <a:pt x="108" y="65"/>
                    <a:pt x="108" y="73"/>
                  </a:cubicBezTo>
                  <a:cubicBezTo>
                    <a:pt x="108" y="80"/>
                    <a:pt x="102" y="86"/>
                    <a:pt x="94" y="86"/>
                  </a:cubicBezTo>
                  <a:close/>
                  <a:moveTo>
                    <a:pt x="58" y="33"/>
                  </a:moveTo>
                  <a:cubicBezTo>
                    <a:pt x="58" y="26"/>
                    <a:pt x="58" y="26"/>
                    <a:pt x="58" y="26"/>
                  </a:cubicBezTo>
                  <a:cubicBezTo>
                    <a:pt x="50" y="23"/>
                    <a:pt x="50" y="23"/>
                    <a:pt x="50" y="23"/>
                  </a:cubicBezTo>
                  <a:cubicBezTo>
                    <a:pt x="50" y="22"/>
                    <a:pt x="49" y="21"/>
                    <a:pt x="49" y="20"/>
                  </a:cubicBezTo>
                  <a:cubicBezTo>
                    <a:pt x="52" y="11"/>
                    <a:pt x="52" y="11"/>
                    <a:pt x="52" y="11"/>
                  </a:cubicBezTo>
                  <a:cubicBezTo>
                    <a:pt x="47" y="6"/>
                    <a:pt x="47" y="6"/>
                    <a:pt x="47" y="6"/>
                  </a:cubicBezTo>
                  <a:cubicBezTo>
                    <a:pt x="39" y="10"/>
                    <a:pt x="39" y="10"/>
                    <a:pt x="39" y="10"/>
                  </a:cubicBezTo>
                  <a:cubicBezTo>
                    <a:pt x="38" y="9"/>
                    <a:pt x="37" y="9"/>
                    <a:pt x="36" y="9"/>
                  </a:cubicBezTo>
                  <a:cubicBezTo>
                    <a:pt x="33" y="0"/>
                    <a:pt x="33" y="0"/>
                    <a:pt x="33" y="0"/>
                  </a:cubicBezTo>
                  <a:cubicBezTo>
                    <a:pt x="25" y="0"/>
                    <a:pt x="25" y="0"/>
                    <a:pt x="25" y="0"/>
                  </a:cubicBezTo>
                  <a:cubicBezTo>
                    <a:pt x="22" y="9"/>
                    <a:pt x="22" y="9"/>
                    <a:pt x="22" y="9"/>
                  </a:cubicBezTo>
                  <a:cubicBezTo>
                    <a:pt x="21" y="9"/>
                    <a:pt x="20" y="9"/>
                    <a:pt x="19" y="10"/>
                  </a:cubicBezTo>
                  <a:cubicBezTo>
                    <a:pt x="11" y="6"/>
                    <a:pt x="11" y="6"/>
                    <a:pt x="11" y="6"/>
                  </a:cubicBezTo>
                  <a:cubicBezTo>
                    <a:pt x="6" y="11"/>
                    <a:pt x="6" y="11"/>
                    <a:pt x="6" y="11"/>
                  </a:cubicBezTo>
                  <a:cubicBezTo>
                    <a:pt x="9" y="20"/>
                    <a:pt x="9" y="20"/>
                    <a:pt x="9" y="20"/>
                  </a:cubicBezTo>
                  <a:cubicBezTo>
                    <a:pt x="9" y="21"/>
                    <a:pt x="8" y="22"/>
                    <a:pt x="8" y="23"/>
                  </a:cubicBezTo>
                  <a:cubicBezTo>
                    <a:pt x="0" y="26"/>
                    <a:pt x="0" y="26"/>
                    <a:pt x="0" y="26"/>
                  </a:cubicBezTo>
                  <a:cubicBezTo>
                    <a:pt x="0" y="33"/>
                    <a:pt x="0" y="33"/>
                    <a:pt x="0" y="33"/>
                  </a:cubicBezTo>
                  <a:cubicBezTo>
                    <a:pt x="8" y="36"/>
                    <a:pt x="8" y="36"/>
                    <a:pt x="8" y="36"/>
                  </a:cubicBezTo>
                  <a:cubicBezTo>
                    <a:pt x="8" y="37"/>
                    <a:pt x="9" y="38"/>
                    <a:pt x="9" y="39"/>
                  </a:cubicBezTo>
                  <a:cubicBezTo>
                    <a:pt x="6" y="48"/>
                    <a:pt x="6" y="48"/>
                    <a:pt x="6" y="48"/>
                  </a:cubicBezTo>
                  <a:cubicBezTo>
                    <a:pt x="11" y="53"/>
                    <a:pt x="11" y="53"/>
                    <a:pt x="11" y="53"/>
                  </a:cubicBezTo>
                  <a:cubicBezTo>
                    <a:pt x="19" y="49"/>
                    <a:pt x="19" y="49"/>
                    <a:pt x="19" y="49"/>
                  </a:cubicBezTo>
                  <a:cubicBezTo>
                    <a:pt x="20" y="50"/>
                    <a:pt x="21" y="50"/>
                    <a:pt x="22" y="50"/>
                  </a:cubicBezTo>
                  <a:cubicBezTo>
                    <a:pt x="25" y="59"/>
                    <a:pt x="25" y="59"/>
                    <a:pt x="25" y="59"/>
                  </a:cubicBezTo>
                  <a:cubicBezTo>
                    <a:pt x="33" y="59"/>
                    <a:pt x="33" y="59"/>
                    <a:pt x="33" y="59"/>
                  </a:cubicBezTo>
                  <a:cubicBezTo>
                    <a:pt x="36" y="50"/>
                    <a:pt x="36" y="50"/>
                    <a:pt x="36" y="50"/>
                  </a:cubicBezTo>
                  <a:cubicBezTo>
                    <a:pt x="37" y="50"/>
                    <a:pt x="38" y="50"/>
                    <a:pt x="39" y="49"/>
                  </a:cubicBezTo>
                  <a:cubicBezTo>
                    <a:pt x="47" y="53"/>
                    <a:pt x="47" y="53"/>
                    <a:pt x="47" y="53"/>
                  </a:cubicBezTo>
                  <a:cubicBezTo>
                    <a:pt x="52" y="48"/>
                    <a:pt x="52" y="48"/>
                    <a:pt x="52" y="48"/>
                  </a:cubicBezTo>
                  <a:cubicBezTo>
                    <a:pt x="49" y="39"/>
                    <a:pt x="49" y="39"/>
                    <a:pt x="49" y="39"/>
                  </a:cubicBezTo>
                  <a:cubicBezTo>
                    <a:pt x="49" y="38"/>
                    <a:pt x="50" y="37"/>
                    <a:pt x="50" y="36"/>
                  </a:cubicBezTo>
                  <a:lnTo>
                    <a:pt x="58" y="33"/>
                  </a:lnTo>
                  <a:close/>
                  <a:moveTo>
                    <a:pt x="29" y="46"/>
                  </a:moveTo>
                  <a:cubicBezTo>
                    <a:pt x="20" y="46"/>
                    <a:pt x="13" y="38"/>
                    <a:pt x="13" y="29"/>
                  </a:cubicBezTo>
                  <a:cubicBezTo>
                    <a:pt x="13" y="20"/>
                    <a:pt x="20" y="13"/>
                    <a:pt x="29" y="13"/>
                  </a:cubicBezTo>
                  <a:cubicBezTo>
                    <a:pt x="38" y="13"/>
                    <a:pt x="45" y="20"/>
                    <a:pt x="45" y="29"/>
                  </a:cubicBezTo>
                  <a:cubicBezTo>
                    <a:pt x="45" y="38"/>
                    <a:pt x="38" y="46"/>
                    <a:pt x="29" y="46"/>
                  </a:cubicBezTo>
                  <a:close/>
                  <a:moveTo>
                    <a:pt x="29" y="38"/>
                  </a:moveTo>
                  <a:cubicBezTo>
                    <a:pt x="24" y="38"/>
                    <a:pt x="21" y="34"/>
                    <a:pt x="21" y="29"/>
                  </a:cubicBezTo>
                  <a:cubicBezTo>
                    <a:pt x="21" y="25"/>
                    <a:pt x="24" y="21"/>
                    <a:pt x="29" y="21"/>
                  </a:cubicBezTo>
                  <a:cubicBezTo>
                    <a:pt x="34" y="21"/>
                    <a:pt x="37" y="25"/>
                    <a:pt x="37" y="29"/>
                  </a:cubicBezTo>
                  <a:cubicBezTo>
                    <a:pt x="37" y="34"/>
                    <a:pt x="34" y="38"/>
                    <a:pt x="2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Icon_06"/>
            <p:cNvSpPr>
              <a:spLocks noEditPoints="1"/>
            </p:cNvSpPr>
            <p:nvPr/>
          </p:nvSpPr>
          <p:spPr bwMode="auto">
            <a:xfrm>
              <a:off x="5043438" y="1696474"/>
              <a:ext cx="544684" cy="424521"/>
            </a:xfrm>
            <a:custGeom>
              <a:avLst/>
              <a:gdLst>
                <a:gd name="T0" fmla="*/ 56 w 61"/>
                <a:gd name="T1" fmla="*/ 7 h 47"/>
                <a:gd name="T2" fmla="*/ 41 w 61"/>
                <a:gd name="T3" fmla="*/ 7 h 47"/>
                <a:gd name="T4" fmla="*/ 41 w 61"/>
                <a:gd name="T5" fmla="*/ 1 h 47"/>
                <a:gd name="T6" fmla="*/ 39 w 61"/>
                <a:gd name="T7" fmla="*/ 0 h 47"/>
                <a:gd name="T8" fmla="*/ 22 w 61"/>
                <a:gd name="T9" fmla="*/ 0 h 47"/>
                <a:gd name="T10" fmla="*/ 20 w 61"/>
                <a:gd name="T11" fmla="*/ 1 h 47"/>
                <a:gd name="T12" fmla="*/ 20 w 61"/>
                <a:gd name="T13" fmla="*/ 7 h 47"/>
                <a:gd name="T14" fmla="*/ 4 w 61"/>
                <a:gd name="T15" fmla="*/ 7 h 47"/>
                <a:gd name="T16" fmla="*/ 0 w 61"/>
                <a:gd name="T17" fmla="*/ 11 h 47"/>
                <a:gd name="T18" fmla="*/ 0 w 61"/>
                <a:gd name="T19" fmla="*/ 17 h 47"/>
                <a:gd name="T20" fmla="*/ 4 w 61"/>
                <a:gd name="T21" fmla="*/ 21 h 47"/>
                <a:gd name="T22" fmla="*/ 24 w 61"/>
                <a:gd name="T23" fmla="*/ 21 h 47"/>
                <a:gd name="T24" fmla="*/ 24 w 61"/>
                <a:gd name="T25" fmla="*/ 21 h 47"/>
                <a:gd name="T26" fmla="*/ 26 w 61"/>
                <a:gd name="T27" fmla="*/ 19 h 47"/>
                <a:gd name="T28" fmla="*/ 35 w 61"/>
                <a:gd name="T29" fmla="*/ 19 h 47"/>
                <a:gd name="T30" fmla="*/ 37 w 61"/>
                <a:gd name="T31" fmla="*/ 21 h 47"/>
                <a:gd name="T32" fmla="*/ 37 w 61"/>
                <a:gd name="T33" fmla="*/ 21 h 47"/>
                <a:gd name="T34" fmla="*/ 56 w 61"/>
                <a:gd name="T35" fmla="*/ 21 h 47"/>
                <a:gd name="T36" fmla="*/ 61 w 61"/>
                <a:gd name="T37" fmla="*/ 17 h 47"/>
                <a:gd name="T38" fmla="*/ 61 w 61"/>
                <a:gd name="T39" fmla="*/ 11 h 47"/>
                <a:gd name="T40" fmla="*/ 56 w 61"/>
                <a:gd name="T41" fmla="*/ 7 h 47"/>
                <a:gd name="T42" fmla="*/ 37 w 61"/>
                <a:gd name="T43" fmla="*/ 7 h 47"/>
                <a:gd name="T44" fmla="*/ 23 w 61"/>
                <a:gd name="T45" fmla="*/ 7 h 47"/>
                <a:gd name="T46" fmla="*/ 23 w 61"/>
                <a:gd name="T47" fmla="*/ 3 h 47"/>
                <a:gd name="T48" fmla="*/ 37 w 61"/>
                <a:gd name="T49" fmla="*/ 3 h 47"/>
                <a:gd name="T50" fmla="*/ 37 w 61"/>
                <a:gd name="T51" fmla="*/ 7 h 47"/>
                <a:gd name="T52" fmla="*/ 61 w 61"/>
                <a:gd name="T53" fmla="*/ 23 h 47"/>
                <a:gd name="T54" fmla="*/ 61 w 61"/>
                <a:gd name="T55" fmla="*/ 42 h 47"/>
                <a:gd name="T56" fmla="*/ 56 w 61"/>
                <a:gd name="T57" fmla="*/ 47 h 47"/>
                <a:gd name="T58" fmla="*/ 5 w 61"/>
                <a:gd name="T59" fmla="*/ 47 h 47"/>
                <a:gd name="T60" fmla="*/ 0 w 61"/>
                <a:gd name="T61" fmla="*/ 42 h 47"/>
                <a:gd name="T62" fmla="*/ 0 w 61"/>
                <a:gd name="T63" fmla="*/ 23 h 47"/>
                <a:gd name="T64" fmla="*/ 4 w 61"/>
                <a:gd name="T65" fmla="*/ 25 h 47"/>
                <a:gd name="T66" fmla="*/ 24 w 61"/>
                <a:gd name="T67" fmla="*/ 25 h 47"/>
                <a:gd name="T68" fmla="*/ 24 w 61"/>
                <a:gd name="T69" fmla="*/ 27 h 47"/>
                <a:gd name="T70" fmla="*/ 26 w 61"/>
                <a:gd name="T71" fmla="*/ 28 h 47"/>
                <a:gd name="T72" fmla="*/ 35 w 61"/>
                <a:gd name="T73" fmla="*/ 28 h 47"/>
                <a:gd name="T74" fmla="*/ 37 w 61"/>
                <a:gd name="T75" fmla="*/ 27 h 47"/>
                <a:gd name="T76" fmla="*/ 37 w 61"/>
                <a:gd name="T77" fmla="*/ 25 h 47"/>
                <a:gd name="T78" fmla="*/ 56 w 61"/>
                <a:gd name="T79" fmla="*/ 25 h 47"/>
                <a:gd name="T80" fmla="*/ 61 w 61"/>
                <a:gd name="T81" fmla="*/ 23 h 47"/>
                <a:gd name="T82" fmla="*/ 26 w 61"/>
                <a:gd name="T83" fmla="*/ 25 h 47"/>
                <a:gd name="T84" fmla="*/ 26 w 61"/>
                <a:gd name="T85" fmla="*/ 22 h 47"/>
                <a:gd name="T86" fmla="*/ 27 w 61"/>
                <a:gd name="T87" fmla="*/ 21 h 47"/>
                <a:gd name="T88" fmla="*/ 33 w 61"/>
                <a:gd name="T89" fmla="*/ 21 h 47"/>
                <a:gd name="T90" fmla="*/ 35 w 61"/>
                <a:gd name="T91" fmla="*/ 22 h 47"/>
                <a:gd name="T92" fmla="*/ 35 w 61"/>
                <a:gd name="T93" fmla="*/ 25 h 47"/>
                <a:gd name="T94" fmla="*/ 33 w 61"/>
                <a:gd name="T95" fmla="*/ 26 h 47"/>
                <a:gd name="T96" fmla="*/ 27 w 61"/>
                <a:gd name="T97" fmla="*/ 26 h 47"/>
                <a:gd name="T98" fmla="*/ 26 w 61"/>
                <a:gd name="T99"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47">
                  <a:moveTo>
                    <a:pt x="56" y="7"/>
                  </a:moveTo>
                  <a:cubicBezTo>
                    <a:pt x="41" y="7"/>
                    <a:pt x="41" y="7"/>
                    <a:pt x="41" y="7"/>
                  </a:cubicBezTo>
                  <a:cubicBezTo>
                    <a:pt x="41" y="1"/>
                    <a:pt x="41" y="1"/>
                    <a:pt x="41" y="1"/>
                  </a:cubicBezTo>
                  <a:cubicBezTo>
                    <a:pt x="41" y="0"/>
                    <a:pt x="40" y="0"/>
                    <a:pt x="39" y="0"/>
                  </a:cubicBezTo>
                  <a:cubicBezTo>
                    <a:pt x="22" y="0"/>
                    <a:pt x="22" y="0"/>
                    <a:pt x="22" y="0"/>
                  </a:cubicBezTo>
                  <a:cubicBezTo>
                    <a:pt x="21" y="0"/>
                    <a:pt x="20" y="0"/>
                    <a:pt x="20" y="1"/>
                  </a:cubicBezTo>
                  <a:cubicBezTo>
                    <a:pt x="20" y="7"/>
                    <a:pt x="20" y="7"/>
                    <a:pt x="20" y="7"/>
                  </a:cubicBezTo>
                  <a:cubicBezTo>
                    <a:pt x="4" y="7"/>
                    <a:pt x="4" y="7"/>
                    <a:pt x="4" y="7"/>
                  </a:cubicBezTo>
                  <a:cubicBezTo>
                    <a:pt x="2" y="7"/>
                    <a:pt x="0" y="9"/>
                    <a:pt x="0" y="11"/>
                  </a:cubicBezTo>
                  <a:cubicBezTo>
                    <a:pt x="0" y="17"/>
                    <a:pt x="0" y="17"/>
                    <a:pt x="0" y="17"/>
                  </a:cubicBezTo>
                  <a:cubicBezTo>
                    <a:pt x="0" y="19"/>
                    <a:pt x="2" y="21"/>
                    <a:pt x="4" y="21"/>
                  </a:cubicBezTo>
                  <a:cubicBezTo>
                    <a:pt x="24" y="21"/>
                    <a:pt x="24" y="21"/>
                    <a:pt x="24" y="21"/>
                  </a:cubicBezTo>
                  <a:cubicBezTo>
                    <a:pt x="24" y="21"/>
                    <a:pt x="24" y="21"/>
                    <a:pt x="24" y="21"/>
                  </a:cubicBezTo>
                  <a:cubicBezTo>
                    <a:pt x="24" y="20"/>
                    <a:pt x="25" y="19"/>
                    <a:pt x="26" y="19"/>
                  </a:cubicBezTo>
                  <a:cubicBezTo>
                    <a:pt x="35" y="19"/>
                    <a:pt x="35" y="19"/>
                    <a:pt x="35" y="19"/>
                  </a:cubicBezTo>
                  <a:cubicBezTo>
                    <a:pt x="36" y="19"/>
                    <a:pt x="37" y="20"/>
                    <a:pt x="37" y="21"/>
                  </a:cubicBezTo>
                  <a:cubicBezTo>
                    <a:pt x="37" y="21"/>
                    <a:pt x="37" y="21"/>
                    <a:pt x="37" y="21"/>
                  </a:cubicBezTo>
                  <a:cubicBezTo>
                    <a:pt x="56" y="21"/>
                    <a:pt x="56" y="21"/>
                    <a:pt x="56" y="21"/>
                  </a:cubicBezTo>
                  <a:cubicBezTo>
                    <a:pt x="59" y="21"/>
                    <a:pt x="61" y="19"/>
                    <a:pt x="61" y="17"/>
                  </a:cubicBezTo>
                  <a:cubicBezTo>
                    <a:pt x="61" y="11"/>
                    <a:pt x="61" y="11"/>
                    <a:pt x="61" y="11"/>
                  </a:cubicBezTo>
                  <a:cubicBezTo>
                    <a:pt x="61" y="9"/>
                    <a:pt x="59" y="7"/>
                    <a:pt x="56" y="7"/>
                  </a:cubicBezTo>
                  <a:close/>
                  <a:moveTo>
                    <a:pt x="37" y="7"/>
                  </a:moveTo>
                  <a:cubicBezTo>
                    <a:pt x="23" y="7"/>
                    <a:pt x="23" y="7"/>
                    <a:pt x="23" y="7"/>
                  </a:cubicBezTo>
                  <a:cubicBezTo>
                    <a:pt x="23" y="3"/>
                    <a:pt x="23" y="3"/>
                    <a:pt x="23" y="3"/>
                  </a:cubicBezTo>
                  <a:cubicBezTo>
                    <a:pt x="37" y="3"/>
                    <a:pt x="37" y="3"/>
                    <a:pt x="37" y="3"/>
                  </a:cubicBezTo>
                  <a:lnTo>
                    <a:pt x="37" y="7"/>
                  </a:lnTo>
                  <a:close/>
                  <a:moveTo>
                    <a:pt x="61" y="23"/>
                  </a:moveTo>
                  <a:cubicBezTo>
                    <a:pt x="61" y="42"/>
                    <a:pt x="61" y="42"/>
                    <a:pt x="61" y="42"/>
                  </a:cubicBezTo>
                  <a:cubicBezTo>
                    <a:pt x="61" y="45"/>
                    <a:pt x="59" y="47"/>
                    <a:pt x="56" y="47"/>
                  </a:cubicBezTo>
                  <a:cubicBezTo>
                    <a:pt x="5" y="47"/>
                    <a:pt x="5" y="47"/>
                    <a:pt x="5" y="47"/>
                  </a:cubicBezTo>
                  <a:cubicBezTo>
                    <a:pt x="2" y="47"/>
                    <a:pt x="0" y="45"/>
                    <a:pt x="0" y="42"/>
                  </a:cubicBezTo>
                  <a:cubicBezTo>
                    <a:pt x="0" y="23"/>
                    <a:pt x="0" y="23"/>
                    <a:pt x="0" y="23"/>
                  </a:cubicBezTo>
                  <a:cubicBezTo>
                    <a:pt x="1" y="24"/>
                    <a:pt x="3" y="25"/>
                    <a:pt x="4" y="25"/>
                  </a:cubicBezTo>
                  <a:cubicBezTo>
                    <a:pt x="24" y="25"/>
                    <a:pt x="24" y="25"/>
                    <a:pt x="24" y="25"/>
                  </a:cubicBezTo>
                  <a:cubicBezTo>
                    <a:pt x="24" y="27"/>
                    <a:pt x="24" y="27"/>
                    <a:pt x="24" y="27"/>
                  </a:cubicBezTo>
                  <a:cubicBezTo>
                    <a:pt x="24" y="28"/>
                    <a:pt x="25" y="28"/>
                    <a:pt x="26" y="28"/>
                  </a:cubicBezTo>
                  <a:cubicBezTo>
                    <a:pt x="35" y="28"/>
                    <a:pt x="35" y="28"/>
                    <a:pt x="35" y="28"/>
                  </a:cubicBezTo>
                  <a:cubicBezTo>
                    <a:pt x="36" y="28"/>
                    <a:pt x="37" y="28"/>
                    <a:pt x="37" y="27"/>
                  </a:cubicBezTo>
                  <a:cubicBezTo>
                    <a:pt x="37" y="25"/>
                    <a:pt x="37" y="25"/>
                    <a:pt x="37" y="25"/>
                  </a:cubicBezTo>
                  <a:cubicBezTo>
                    <a:pt x="56" y="25"/>
                    <a:pt x="56" y="25"/>
                    <a:pt x="56" y="25"/>
                  </a:cubicBezTo>
                  <a:cubicBezTo>
                    <a:pt x="58" y="25"/>
                    <a:pt x="60" y="24"/>
                    <a:pt x="61" y="23"/>
                  </a:cubicBezTo>
                  <a:close/>
                  <a:moveTo>
                    <a:pt x="26" y="25"/>
                  </a:moveTo>
                  <a:cubicBezTo>
                    <a:pt x="26" y="22"/>
                    <a:pt x="26" y="22"/>
                    <a:pt x="26" y="22"/>
                  </a:cubicBezTo>
                  <a:cubicBezTo>
                    <a:pt x="26" y="22"/>
                    <a:pt x="27" y="21"/>
                    <a:pt x="27" y="21"/>
                  </a:cubicBezTo>
                  <a:cubicBezTo>
                    <a:pt x="33" y="21"/>
                    <a:pt x="33" y="21"/>
                    <a:pt x="33" y="21"/>
                  </a:cubicBezTo>
                  <a:cubicBezTo>
                    <a:pt x="34" y="21"/>
                    <a:pt x="35" y="22"/>
                    <a:pt x="35" y="22"/>
                  </a:cubicBezTo>
                  <a:cubicBezTo>
                    <a:pt x="35" y="25"/>
                    <a:pt x="35" y="25"/>
                    <a:pt x="35" y="25"/>
                  </a:cubicBezTo>
                  <a:cubicBezTo>
                    <a:pt x="35" y="26"/>
                    <a:pt x="34" y="26"/>
                    <a:pt x="33" y="26"/>
                  </a:cubicBezTo>
                  <a:cubicBezTo>
                    <a:pt x="27" y="26"/>
                    <a:pt x="27" y="26"/>
                    <a:pt x="27" y="26"/>
                  </a:cubicBezTo>
                  <a:cubicBezTo>
                    <a:pt x="27" y="26"/>
                    <a:pt x="26" y="26"/>
                    <a:pt x="26"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Icon_05"/>
            <p:cNvSpPr>
              <a:spLocks noEditPoints="1"/>
            </p:cNvSpPr>
            <p:nvPr/>
          </p:nvSpPr>
          <p:spPr bwMode="auto">
            <a:xfrm>
              <a:off x="3721137" y="4157106"/>
              <a:ext cx="564565" cy="564564"/>
            </a:xfrm>
            <a:custGeom>
              <a:avLst/>
              <a:gdLst>
                <a:gd name="T0" fmla="*/ 142 w 142"/>
                <a:gd name="T1" fmla="*/ 23 h 142"/>
                <a:gd name="T2" fmla="*/ 124 w 142"/>
                <a:gd name="T3" fmla="*/ 18 h 142"/>
                <a:gd name="T4" fmla="*/ 119 w 142"/>
                <a:gd name="T5" fmla="*/ 0 h 142"/>
                <a:gd name="T6" fmla="*/ 99 w 142"/>
                <a:gd name="T7" fmla="*/ 28 h 142"/>
                <a:gd name="T8" fmla="*/ 100 w 142"/>
                <a:gd name="T9" fmla="*/ 36 h 142"/>
                <a:gd name="T10" fmla="*/ 57 w 142"/>
                <a:gd name="T11" fmla="*/ 80 h 142"/>
                <a:gd name="T12" fmla="*/ 57 w 142"/>
                <a:gd name="T13" fmla="*/ 86 h 142"/>
                <a:gd name="T14" fmla="*/ 60 w 142"/>
                <a:gd name="T15" fmla="*/ 87 h 142"/>
                <a:gd name="T16" fmla="*/ 63 w 142"/>
                <a:gd name="T17" fmla="*/ 86 h 142"/>
                <a:gd name="T18" fmla="*/ 106 w 142"/>
                <a:gd name="T19" fmla="*/ 42 h 142"/>
                <a:gd name="T20" fmla="*/ 115 w 142"/>
                <a:gd name="T21" fmla="*/ 43 h 142"/>
                <a:gd name="T22" fmla="*/ 142 w 142"/>
                <a:gd name="T23" fmla="*/ 23 h 142"/>
                <a:gd name="T24" fmla="*/ 89 w 142"/>
                <a:gd name="T25" fmla="*/ 71 h 142"/>
                <a:gd name="T26" fmla="*/ 96 w 142"/>
                <a:gd name="T27" fmla="*/ 65 h 142"/>
                <a:gd name="T28" fmla="*/ 100 w 142"/>
                <a:gd name="T29" fmla="*/ 83 h 142"/>
                <a:gd name="T30" fmla="*/ 60 w 142"/>
                <a:gd name="T31" fmla="*/ 123 h 142"/>
                <a:gd name="T32" fmla="*/ 20 w 142"/>
                <a:gd name="T33" fmla="*/ 83 h 142"/>
                <a:gd name="T34" fmla="*/ 60 w 142"/>
                <a:gd name="T35" fmla="*/ 43 h 142"/>
                <a:gd name="T36" fmla="*/ 78 w 142"/>
                <a:gd name="T37" fmla="*/ 47 h 142"/>
                <a:gd name="T38" fmla="*/ 72 w 142"/>
                <a:gd name="T39" fmla="*/ 53 h 142"/>
                <a:gd name="T40" fmla="*/ 60 w 142"/>
                <a:gd name="T41" fmla="*/ 51 h 142"/>
                <a:gd name="T42" fmla="*/ 28 w 142"/>
                <a:gd name="T43" fmla="*/ 83 h 142"/>
                <a:gd name="T44" fmla="*/ 60 w 142"/>
                <a:gd name="T45" fmla="*/ 115 h 142"/>
                <a:gd name="T46" fmla="*/ 92 w 142"/>
                <a:gd name="T47" fmla="*/ 83 h 142"/>
                <a:gd name="T48" fmla="*/ 89 w 142"/>
                <a:gd name="T49" fmla="*/ 71 h 142"/>
                <a:gd name="T50" fmla="*/ 73 w 142"/>
                <a:gd name="T51" fmla="*/ 87 h 142"/>
                <a:gd name="T52" fmla="*/ 82 w 142"/>
                <a:gd name="T53" fmla="*/ 79 h 142"/>
                <a:gd name="T54" fmla="*/ 82 w 142"/>
                <a:gd name="T55" fmla="*/ 83 h 142"/>
                <a:gd name="T56" fmla="*/ 60 w 142"/>
                <a:gd name="T57" fmla="*/ 105 h 142"/>
                <a:gd name="T58" fmla="*/ 38 w 142"/>
                <a:gd name="T59" fmla="*/ 83 h 142"/>
                <a:gd name="T60" fmla="*/ 60 w 142"/>
                <a:gd name="T61" fmla="*/ 60 h 142"/>
                <a:gd name="T62" fmla="*/ 64 w 142"/>
                <a:gd name="T63" fmla="*/ 61 h 142"/>
                <a:gd name="T64" fmla="*/ 55 w 142"/>
                <a:gd name="T65" fmla="*/ 70 h 142"/>
                <a:gd name="T66" fmla="*/ 46 w 142"/>
                <a:gd name="T67" fmla="*/ 83 h 142"/>
                <a:gd name="T68" fmla="*/ 60 w 142"/>
                <a:gd name="T69" fmla="*/ 97 h 142"/>
                <a:gd name="T70" fmla="*/ 73 w 142"/>
                <a:gd name="T71" fmla="*/ 87 h 142"/>
                <a:gd name="T72" fmla="*/ 110 w 142"/>
                <a:gd name="T73" fmla="*/ 51 h 142"/>
                <a:gd name="T74" fmla="*/ 120 w 142"/>
                <a:gd name="T75" fmla="*/ 83 h 142"/>
                <a:gd name="T76" fmla="*/ 60 w 142"/>
                <a:gd name="T77" fmla="*/ 142 h 142"/>
                <a:gd name="T78" fmla="*/ 0 w 142"/>
                <a:gd name="T79" fmla="*/ 83 h 142"/>
                <a:gd name="T80" fmla="*/ 60 w 142"/>
                <a:gd name="T81" fmla="*/ 23 h 142"/>
                <a:gd name="T82" fmla="*/ 91 w 142"/>
                <a:gd name="T83" fmla="*/ 32 h 142"/>
                <a:gd name="T84" fmla="*/ 91 w 142"/>
                <a:gd name="T85" fmla="*/ 34 h 142"/>
                <a:gd name="T86" fmla="*/ 86 w 142"/>
                <a:gd name="T87" fmla="*/ 39 h 142"/>
                <a:gd name="T88" fmla="*/ 60 w 142"/>
                <a:gd name="T89" fmla="*/ 31 h 142"/>
                <a:gd name="T90" fmla="*/ 9 w 142"/>
                <a:gd name="T91" fmla="*/ 83 h 142"/>
                <a:gd name="T92" fmla="*/ 60 w 142"/>
                <a:gd name="T93" fmla="*/ 134 h 142"/>
                <a:gd name="T94" fmla="*/ 111 w 142"/>
                <a:gd name="T95" fmla="*/ 83 h 142"/>
                <a:gd name="T96" fmla="*/ 104 w 142"/>
                <a:gd name="T97" fmla="*/ 56 h 142"/>
                <a:gd name="T98" fmla="*/ 109 w 142"/>
                <a:gd name="T99" fmla="*/ 51 h 142"/>
                <a:gd name="T100" fmla="*/ 110 w 142"/>
                <a:gd name="T101" fmla="*/ 5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42">
                  <a:moveTo>
                    <a:pt x="142" y="23"/>
                  </a:moveTo>
                  <a:cubicBezTo>
                    <a:pt x="124" y="18"/>
                    <a:pt x="124" y="18"/>
                    <a:pt x="124" y="18"/>
                  </a:cubicBezTo>
                  <a:cubicBezTo>
                    <a:pt x="119" y="0"/>
                    <a:pt x="119" y="0"/>
                    <a:pt x="119" y="0"/>
                  </a:cubicBezTo>
                  <a:cubicBezTo>
                    <a:pt x="99" y="28"/>
                    <a:pt x="99" y="28"/>
                    <a:pt x="99" y="28"/>
                  </a:cubicBezTo>
                  <a:cubicBezTo>
                    <a:pt x="100" y="36"/>
                    <a:pt x="100" y="36"/>
                    <a:pt x="100" y="36"/>
                  </a:cubicBezTo>
                  <a:cubicBezTo>
                    <a:pt x="57" y="80"/>
                    <a:pt x="57" y="80"/>
                    <a:pt x="57" y="80"/>
                  </a:cubicBezTo>
                  <a:cubicBezTo>
                    <a:pt x="55" y="81"/>
                    <a:pt x="55" y="84"/>
                    <a:pt x="57" y="86"/>
                  </a:cubicBezTo>
                  <a:cubicBezTo>
                    <a:pt x="58" y="87"/>
                    <a:pt x="59" y="87"/>
                    <a:pt x="60" y="87"/>
                  </a:cubicBezTo>
                  <a:cubicBezTo>
                    <a:pt x="61" y="87"/>
                    <a:pt x="62" y="87"/>
                    <a:pt x="63" y="86"/>
                  </a:cubicBezTo>
                  <a:cubicBezTo>
                    <a:pt x="106" y="42"/>
                    <a:pt x="106" y="42"/>
                    <a:pt x="106" y="42"/>
                  </a:cubicBezTo>
                  <a:cubicBezTo>
                    <a:pt x="115" y="43"/>
                    <a:pt x="115" y="43"/>
                    <a:pt x="115" y="43"/>
                  </a:cubicBezTo>
                  <a:lnTo>
                    <a:pt x="142" y="23"/>
                  </a:lnTo>
                  <a:close/>
                  <a:moveTo>
                    <a:pt x="89" y="71"/>
                  </a:moveTo>
                  <a:cubicBezTo>
                    <a:pt x="96" y="65"/>
                    <a:pt x="96" y="65"/>
                    <a:pt x="96" y="65"/>
                  </a:cubicBezTo>
                  <a:cubicBezTo>
                    <a:pt x="99" y="70"/>
                    <a:pt x="100" y="76"/>
                    <a:pt x="100" y="83"/>
                  </a:cubicBezTo>
                  <a:cubicBezTo>
                    <a:pt x="100" y="105"/>
                    <a:pt x="82" y="123"/>
                    <a:pt x="60" y="123"/>
                  </a:cubicBezTo>
                  <a:cubicBezTo>
                    <a:pt x="38" y="123"/>
                    <a:pt x="20" y="105"/>
                    <a:pt x="20" y="83"/>
                  </a:cubicBezTo>
                  <a:cubicBezTo>
                    <a:pt x="20" y="61"/>
                    <a:pt x="38" y="43"/>
                    <a:pt x="60" y="43"/>
                  </a:cubicBezTo>
                  <a:cubicBezTo>
                    <a:pt x="67" y="43"/>
                    <a:pt x="73" y="44"/>
                    <a:pt x="78" y="47"/>
                  </a:cubicBezTo>
                  <a:cubicBezTo>
                    <a:pt x="72" y="53"/>
                    <a:pt x="72" y="53"/>
                    <a:pt x="72" y="53"/>
                  </a:cubicBezTo>
                  <a:cubicBezTo>
                    <a:pt x="68" y="52"/>
                    <a:pt x="64" y="51"/>
                    <a:pt x="60" y="51"/>
                  </a:cubicBezTo>
                  <a:cubicBezTo>
                    <a:pt x="42" y="51"/>
                    <a:pt x="28" y="65"/>
                    <a:pt x="28" y="83"/>
                  </a:cubicBezTo>
                  <a:cubicBezTo>
                    <a:pt x="28" y="100"/>
                    <a:pt x="42" y="115"/>
                    <a:pt x="60" y="115"/>
                  </a:cubicBezTo>
                  <a:cubicBezTo>
                    <a:pt x="78" y="115"/>
                    <a:pt x="92" y="100"/>
                    <a:pt x="92" y="83"/>
                  </a:cubicBezTo>
                  <a:cubicBezTo>
                    <a:pt x="92" y="79"/>
                    <a:pt x="91" y="75"/>
                    <a:pt x="89" y="71"/>
                  </a:cubicBezTo>
                  <a:close/>
                  <a:moveTo>
                    <a:pt x="73" y="87"/>
                  </a:moveTo>
                  <a:cubicBezTo>
                    <a:pt x="82" y="79"/>
                    <a:pt x="82" y="79"/>
                    <a:pt x="82" y="79"/>
                  </a:cubicBezTo>
                  <a:cubicBezTo>
                    <a:pt x="82" y="80"/>
                    <a:pt x="82" y="81"/>
                    <a:pt x="82" y="83"/>
                  </a:cubicBezTo>
                  <a:cubicBezTo>
                    <a:pt x="82" y="95"/>
                    <a:pt x="72" y="105"/>
                    <a:pt x="60" y="105"/>
                  </a:cubicBezTo>
                  <a:cubicBezTo>
                    <a:pt x="48" y="105"/>
                    <a:pt x="38" y="95"/>
                    <a:pt x="38" y="83"/>
                  </a:cubicBezTo>
                  <a:cubicBezTo>
                    <a:pt x="38" y="70"/>
                    <a:pt x="48" y="60"/>
                    <a:pt x="60" y="60"/>
                  </a:cubicBezTo>
                  <a:cubicBezTo>
                    <a:pt x="61" y="60"/>
                    <a:pt x="63" y="61"/>
                    <a:pt x="64" y="61"/>
                  </a:cubicBezTo>
                  <a:cubicBezTo>
                    <a:pt x="55" y="70"/>
                    <a:pt x="55" y="70"/>
                    <a:pt x="55" y="70"/>
                  </a:cubicBezTo>
                  <a:cubicBezTo>
                    <a:pt x="50" y="72"/>
                    <a:pt x="46" y="77"/>
                    <a:pt x="46" y="83"/>
                  </a:cubicBezTo>
                  <a:cubicBezTo>
                    <a:pt x="46" y="90"/>
                    <a:pt x="52" y="97"/>
                    <a:pt x="60" y="97"/>
                  </a:cubicBezTo>
                  <a:cubicBezTo>
                    <a:pt x="66" y="97"/>
                    <a:pt x="71" y="93"/>
                    <a:pt x="73" y="87"/>
                  </a:cubicBezTo>
                  <a:close/>
                  <a:moveTo>
                    <a:pt x="110" y="51"/>
                  </a:moveTo>
                  <a:cubicBezTo>
                    <a:pt x="116" y="60"/>
                    <a:pt x="120" y="71"/>
                    <a:pt x="120" y="83"/>
                  </a:cubicBezTo>
                  <a:cubicBezTo>
                    <a:pt x="120" y="116"/>
                    <a:pt x="93" y="142"/>
                    <a:pt x="60" y="142"/>
                  </a:cubicBezTo>
                  <a:cubicBezTo>
                    <a:pt x="27" y="142"/>
                    <a:pt x="0" y="116"/>
                    <a:pt x="0" y="83"/>
                  </a:cubicBezTo>
                  <a:cubicBezTo>
                    <a:pt x="0" y="50"/>
                    <a:pt x="27" y="23"/>
                    <a:pt x="60" y="23"/>
                  </a:cubicBezTo>
                  <a:cubicBezTo>
                    <a:pt x="71" y="23"/>
                    <a:pt x="82" y="26"/>
                    <a:pt x="91" y="32"/>
                  </a:cubicBezTo>
                  <a:cubicBezTo>
                    <a:pt x="91" y="34"/>
                    <a:pt x="91" y="34"/>
                    <a:pt x="91" y="34"/>
                  </a:cubicBezTo>
                  <a:cubicBezTo>
                    <a:pt x="86" y="39"/>
                    <a:pt x="86" y="39"/>
                    <a:pt x="86" y="39"/>
                  </a:cubicBezTo>
                  <a:cubicBezTo>
                    <a:pt x="79" y="34"/>
                    <a:pt x="70" y="31"/>
                    <a:pt x="60" y="31"/>
                  </a:cubicBezTo>
                  <a:cubicBezTo>
                    <a:pt x="32" y="31"/>
                    <a:pt x="9" y="54"/>
                    <a:pt x="9" y="83"/>
                  </a:cubicBezTo>
                  <a:cubicBezTo>
                    <a:pt x="9" y="111"/>
                    <a:pt x="32" y="134"/>
                    <a:pt x="60" y="134"/>
                  </a:cubicBezTo>
                  <a:cubicBezTo>
                    <a:pt x="88" y="134"/>
                    <a:pt x="111" y="111"/>
                    <a:pt x="111" y="83"/>
                  </a:cubicBezTo>
                  <a:cubicBezTo>
                    <a:pt x="111" y="73"/>
                    <a:pt x="109" y="64"/>
                    <a:pt x="104" y="56"/>
                  </a:cubicBezTo>
                  <a:cubicBezTo>
                    <a:pt x="109" y="51"/>
                    <a:pt x="109" y="51"/>
                    <a:pt x="109" y="51"/>
                  </a:cubicBezTo>
                  <a:lnTo>
                    <a:pt x="11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Icon_03"/>
            <p:cNvSpPr>
              <a:spLocks noEditPoints="1"/>
            </p:cNvSpPr>
            <p:nvPr/>
          </p:nvSpPr>
          <p:spPr bwMode="auto">
            <a:xfrm>
              <a:off x="4359378" y="5014598"/>
              <a:ext cx="356590" cy="514776"/>
            </a:xfrm>
            <a:custGeom>
              <a:avLst/>
              <a:gdLst>
                <a:gd name="T0" fmla="*/ 51 w 111"/>
                <a:gd name="T1" fmla="*/ 78 h 160"/>
                <a:gd name="T2" fmla="*/ 60 w 111"/>
                <a:gd name="T3" fmla="*/ 78 h 160"/>
                <a:gd name="T4" fmla="*/ 60 w 111"/>
                <a:gd name="T5" fmla="*/ 126 h 160"/>
                <a:gd name="T6" fmla="*/ 51 w 111"/>
                <a:gd name="T7" fmla="*/ 126 h 160"/>
                <a:gd name="T8" fmla="*/ 51 w 111"/>
                <a:gd name="T9" fmla="*/ 78 h 160"/>
                <a:gd name="T10" fmla="*/ 55 w 111"/>
                <a:gd name="T11" fmla="*/ 0 h 160"/>
                <a:gd name="T12" fmla="*/ 0 w 111"/>
                <a:gd name="T13" fmla="*/ 56 h 160"/>
                <a:gd name="T14" fmla="*/ 11 w 111"/>
                <a:gd name="T15" fmla="*/ 89 h 160"/>
                <a:gd name="T16" fmla="*/ 24 w 111"/>
                <a:gd name="T17" fmla="*/ 115 h 160"/>
                <a:gd name="T18" fmla="*/ 35 w 111"/>
                <a:gd name="T19" fmla="*/ 126 h 160"/>
                <a:gd name="T20" fmla="*/ 42 w 111"/>
                <a:gd name="T21" fmla="*/ 126 h 160"/>
                <a:gd name="T22" fmla="*/ 42 w 111"/>
                <a:gd name="T23" fmla="*/ 78 h 160"/>
                <a:gd name="T24" fmla="*/ 34 w 111"/>
                <a:gd name="T25" fmla="*/ 78 h 160"/>
                <a:gd name="T26" fmla="*/ 17 w 111"/>
                <a:gd name="T27" fmla="*/ 62 h 160"/>
                <a:gd name="T28" fmla="*/ 34 w 111"/>
                <a:gd name="T29" fmla="*/ 46 h 160"/>
                <a:gd name="T30" fmla="*/ 50 w 111"/>
                <a:gd name="T31" fmla="*/ 62 h 160"/>
                <a:gd name="T32" fmla="*/ 48 w 111"/>
                <a:gd name="T33" fmla="*/ 70 h 160"/>
                <a:gd name="T34" fmla="*/ 63 w 111"/>
                <a:gd name="T35" fmla="*/ 70 h 160"/>
                <a:gd name="T36" fmla="*/ 61 w 111"/>
                <a:gd name="T37" fmla="*/ 62 h 160"/>
                <a:gd name="T38" fmla="*/ 77 w 111"/>
                <a:gd name="T39" fmla="*/ 46 h 160"/>
                <a:gd name="T40" fmla="*/ 93 w 111"/>
                <a:gd name="T41" fmla="*/ 62 h 160"/>
                <a:gd name="T42" fmla="*/ 77 w 111"/>
                <a:gd name="T43" fmla="*/ 78 h 160"/>
                <a:gd name="T44" fmla="*/ 69 w 111"/>
                <a:gd name="T45" fmla="*/ 78 h 160"/>
                <a:gd name="T46" fmla="*/ 69 w 111"/>
                <a:gd name="T47" fmla="*/ 126 h 160"/>
                <a:gd name="T48" fmla="*/ 75 w 111"/>
                <a:gd name="T49" fmla="*/ 126 h 160"/>
                <a:gd name="T50" fmla="*/ 86 w 111"/>
                <a:gd name="T51" fmla="*/ 115 h 160"/>
                <a:gd name="T52" fmla="*/ 99 w 111"/>
                <a:gd name="T53" fmla="*/ 89 h 160"/>
                <a:gd name="T54" fmla="*/ 111 w 111"/>
                <a:gd name="T55" fmla="*/ 56 h 160"/>
                <a:gd name="T56" fmla="*/ 55 w 111"/>
                <a:gd name="T57" fmla="*/ 0 h 160"/>
                <a:gd name="T58" fmla="*/ 26 w 111"/>
                <a:gd name="T59" fmla="*/ 62 h 160"/>
                <a:gd name="T60" fmla="*/ 34 w 111"/>
                <a:gd name="T61" fmla="*/ 70 h 160"/>
                <a:gd name="T62" fmla="*/ 41 w 111"/>
                <a:gd name="T63" fmla="*/ 62 h 160"/>
                <a:gd name="T64" fmla="*/ 34 w 111"/>
                <a:gd name="T65" fmla="*/ 55 h 160"/>
                <a:gd name="T66" fmla="*/ 26 w 111"/>
                <a:gd name="T67" fmla="*/ 62 h 160"/>
                <a:gd name="T68" fmla="*/ 85 w 111"/>
                <a:gd name="T69" fmla="*/ 62 h 160"/>
                <a:gd name="T70" fmla="*/ 77 w 111"/>
                <a:gd name="T71" fmla="*/ 55 h 160"/>
                <a:gd name="T72" fmla="*/ 69 w 111"/>
                <a:gd name="T73" fmla="*/ 62 h 160"/>
                <a:gd name="T74" fmla="*/ 77 w 111"/>
                <a:gd name="T75" fmla="*/ 70 h 160"/>
                <a:gd name="T76" fmla="*/ 85 w 111"/>
                <a:gd name="T77" fmla="*/ 62 h 160"/>
                <a:gd name="T78" fmla="*/ 81 w 111"/>
                <a:gd name="T79" fmla="*/ 140 h 160"/>
                <a:gd name="T80" fmla="*/ 77 w 111"/>
                <a:gd name="T81" fmla="*/ 135 h 160"/>
                <a:gd name="T82" fmla="*/ 34 w 111"/>
                <a:gd name="T83" fmla="*/ 135 h 160"/>
                <a:gd name="T84" fmla="*/ 29 w 111"/>
                <a:gd name="T85" fmla="*/ 140 h 160"/>
                <a:gd name="T86" fmla="*/ 34 w 111"/>
                <a:gd name="T87" fmla="*/ 144 h 160"/>
                <a:gd name="T88" fmla="*/ 77 w 111"/>
                <a:gd name="T89" fmla="*/ 144 h 160"/>
                <a:gd name="T90" fmla="*/ 81 w 111"/>
                <a:gd name="T91" fmla="*/ 140 h 160"/>
                <a:gd name="T92" fmla="*/ 76 w 111"/>
                <a:gd name="T93" fmla="*/ 155 h 160"/>
                <a:gd name="T94" fmla="*/ 72 w 111"/>
                <a:gd name="T95" fmla="*/ 151 h 160"/>
                <a:gd name="T96" fmla="*/ 39 w 111"/>
                <a:gd name="T97" fmla="*/ 151 h 160"/>
                <a:gd name="T98" fmla="*/ 35 w 111"/>
                <a:gd name="T99" fmla="*/ 155 h 160"/>
                <a:gd name="T100" fmla="*/ 39 w 111"/>
                <a:gd name="T101" fmla="*/ 160 h 160"/>
                <a:gd name="T102" fmla="*/ 72 w 111"/>
                <a:gd name="T103" fmla="*/ 160 h 160"/>
                <a:gd name="T104" fmla="*/ 76 w 111"/>
                <a:gd name="T10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 h="160">
                  <a:moveTo>
                    <a:pt x="51" y="78"/>
                  </a:moveTo>
                  <a:cubicBezTo>
                    <a:pt x="60" y="78"/>
                    <a:pt x="60" y="78"/>
                    <a:pt x="60" y="78"/>
                  </a:cubicBezTo>
                  <a:cubicBezTo>
                    <a:pt x="60" y="126"/>
                    <a:pt x="60" y="126"/>
                    <a:pt x="60" y="126"/>
                  </a:cubicBezTo>
                  <a:cubicBezTo>
                    <a:pt x="51" y="126"/>
                    <a:pt x="51" y="126"/>
                    <a:pt x="51" y="126"/>
                  </a:cubicBezTo>
                  <a:lnTo>
                    <a:pt x="51" y="78"/>
                  </a:lnTo>
                  <a:close/>
                  <a:moveTo>
                    <a:pt x="55" y="0"/>
                  </a:moveTo>
                  <a:cubicBezTo>
                    <a:pt x="25" y="0"/>
                    <a:pt x="0" y="25"/>
                    <a:pt x="0" y="56"/>
                  </a:cubicBezTo>
                  <a:cubicBezTo>
                    <a:pt x="0" y="68"/>
                    <a:pt x="4" y="80"/>
                    <a:pt x="11" y="89"/>
                  </a:cubicBezTo>
                  <a:cubicBezTo>
                    <a:pt x="21" y="103"/>
                    <a:pt x="24" y="108"/>
                    <a:pt x="24" y="115"/>
                  </a:cubicBezTo>
                  <a:cubicBezTo>
                    <a:pt x="24" y="121"/>
                    <a:pt x="29" y="126"/>
                    <a:pt x="35" y="126"/>
                  </a:cubicBezTo>
                  <a:cubicBezTo>
                    <a:pt x="42" y="126"/>
                    <a:pt x="42" y="126"/>
                    <a:pt x="42" y="126"/>
                  </a:cubicBezTo>
                  <a:cubicBezTo>
                    <a:pt x="42" y="78"/>
                    <a:pt x="42" y="78"/>
                    <a:pt x="42" y="78"/>
                  </a:cubicBezTo>
                  <a:cubicBezTo>
                    <a:pt x="34" y="78"/>
                    <a:pt x="34" y="78"/>
                    <a:pt x="34" y="78"/>
                  </a:cubicBezTo>
                  <a:cubicBezTo>
                    <a:pt x="25" y="78"/>
                    <a:pt x="17" y="71"/>
                    <a:pt x="17" y="62"/>
                  </a:cubicBezTo>
                  <a:cubicBezTo>
                    <a:pt x="17" y="53"/>
                    <a:pt x="25" y="46"/>
                    <a:pt x="34" y="46"/>
                  </a:cubicBezTo>
                  <a:cubicBezTo>
                    <a:pt x="43" y="46"/>
                    <a:pt x="50" y="53"/>
                    <a:pt x="50" y="62"/>
                  </a:cubicBezTo>
                  <a:cubicBezTo>
                    <a:pt x="50" y="65"/>
                    <a:pt x="49" y="67"/>
                    <a:pt x="48" y="70"/>
                  </a:cubicBezTo>
                  <a:cubicBezTo>
                    <a:pt x="63" y="70"/>
                    <a:pt x="63" y="70"/>
                    <a:pt x="63" y="70"/>
                  </a:cubicBezTo>
                  <a:cubicBezTo>
                    <a:pt x="62" y="67"/>
                    <a:pt x="61" y="65"/>
                    <a:pt x="61" y="62"/>
                  </a:cubicBezTo>
                  <a:cubicBezTo>
                    <a:pt x="61" y="53"/>
                    <a:pt x="68" y="46"/>
                    <a:pt x="77" y="46"/>
                  </a:cubicBezTo>
                  <a:cubicBezTo>
                    <a:pt x="86" y="46"/>
                    <a:pt x="93" y="53"/>
                    <a:pt x="93" y="62"/>
                  </a:cubicBezTo>
                  <a:cubicBezTo>
                    <a:pt x="93" y="71"/>
                    <a:pt x="86" y="78"/>
                    <a:pt x="77" y="78"/>
                  </a:cubicBezTo>
                  <a:cubicBezTo>
                    <a:pt x="69" y="78"/>
                    <a:pt x="69" y="78"/>
                    <a:pt x="69" y="78"/>
                  </a:cubicBezTo>
                  <a:cubicBezTo>
                    <a:pt x="69" y="126"/>
                    <a:pt x="69" y="126"/>
                    <a:pt x="69" y="126"/>
                  </a:cubicBezTo>
                  <a:cubicBezTo>
                    <a:pt x="75" y="126"/>
                    <a:pt x="75" y="126"/>
                    <a:pt x="75" y="126"/>
                  </a:cubicBezTo>
                  <a:cubicBezTo>
                    <a:pt x="81" y="126"/>
                    <a:pt x="86" y="121"/>
                    <a:pt x="86" y="115"/>
                  </a:cubicBezTo>
                  <a:cubicBezTo>
                    <a:pt x="87" y="108"/>
                    <a:pt x="89" y="103"/>
                    <a:pt x="99" y="89"/>
                  </a:cubicBezTo>
                  <a:cubicBezTo>
                    <a:pt x="106" y="80"/>
                    <a:pt x="111" y="68"/>
                    <a:pt x="111" y="56"/>
                  </a:cubicBezTo>
                  <a:cubicBezTo>
                    <a:pt x="111" y="25"/>
                    <a:pt x="86" y="0"/>
                    <a:pt x="55" y="0"/>
                  </a:cubicBezTo>
                  <a:close/>
                  <a:moveTo>
                    <a:pt x="26" y="62"/>
                  </a:moveTo>
                  <a:cubicBezTo>
                    <a:pt x="26" y="66"/>
                    <a:pt x="30" y="70"/>
                    <a:pt x="34" y="70"/>
                  </a:cubicBezTo>
                  <a:cubicBezTo>
                    <a:pt x="38" y="70"/>
                    <a:pt x="41" y="66"/>
                    <a:pt x="41" y="62"/>
                  </a:cubicBezTo>
                  <a:cubicBezTo>
                    <a:pt x="41" y="58"/>
                    <a:pt x="38" y="55"/>
                    <a:pt x="34" y="55"/>
                  </a:cubicBezTo>
                  <a:cubicBezTo>
                    <a:pt x="30" y="55"/>
                    <a:pt x="26" y="58"/>
                    <a:pt x="26" y="62"/>
                  </a:cubicBezTo>
                  <a:close/>
                  <a:moveTo>
                    <a:pt x="85" y="62"/>
                  </a:moveTo>
                  <a:cubicBezTo>
                    <a:pt x="85" y="58"/>
                    <a:pt x="81" y="55"/>
                    <a:pt x="77" y="55"/>
                  </a:cubicBezTo>
                  <a:cubicBezTo>
                    <a:pt x="73" y="55"/>
                    <a:pt x="69" y="58"/>
                    <a:pt x="69" y="62"/>
                  </a:cubicBezTo>
                  <a:cubicBezTo>
                    <a:pt x="69" y="66"/>
                    <a:pt x="73" y="70"/>
                    <a:pt x="77" y="70"/>
                  </a:cubicBezTo>
                  <a:cubicBezTo>
                    <a:pt x="81" y="70"/>
                    <a:pt x="85" y="66"/>
                    <a:pt x="85" y="62"/>
                  </a:cubicBezTo>
                  <a:close/>
                  <a:moveTo>
                    <a:pt x="81" y="140"/>
                  </a:moveTo>
                  <a:cubicBezTo>
                    <a:pt x="81" y="137"/>
                    <a:pt x="79" y="135"/>
                    <a:pt x="77" y="135"/>
                  </a:cubicBezTo>
                  <a:cubicBezTo>
                    <a:pt x="34" y="135"/>
                    <a:pt x="34" y="135"/>
                    <a:pt x="34" y="135"/>
                  </a:cubicBezTo>
                  <a:cubicBezTo>
                    <a:pt x="31" y="135"/>
                    <a:pt x="29" y="137"/>
                    <a:pt x="29" y="140"/>
                  </a:cubicBezTo>
                  <a:cubicBezTo>
                    <a:pt x="29" y="142"/>
                    <a:pt x="31" y="144"/>
                    <a:pt x="34" y="144"/>
                  </a:cubicBezTo>
                  <a:cubicBezTo>
                    <a:pt x="77" y="144"/>
                    <a:pt x="77" y="144"/>
                    <a:pt x="77" y="144"/>
                  </a:cubicBezTo>
                  <a:cubicBezTo>
                    <a:pt x="79" y="144"/>
                    <a:pt x="81" y="142"/>
                    <a:pt x="81" y="140"/>
                  </a:cubicBezTo>
                  <a:close/>
                  <a:moveTo>
                    <a:pt x="76" y="155"/>
                  </a:moveTo>
                  <a:cubicBezTo>
                    <a:pt x="76" y="153"/>
                    <a:pt x="74" y="151"/>
                    <a:pt x="72" y="151"/>
                  </a:cubicBezTo>
                  <a:cubicBezTo>
                    <a:pt x="39" y="151"/>
                    <a:pt x="39" y="151"/>
                    <a:pt x="39" y="151"/>
                  </a:cubicBezTo>
                  <a:cubicBezTo>
                    <a:pt x="37" y="151"/>
                    <a:pt x="35" y="153"/>
                    <a:pt x="35" y="155"/>
                  </a:cubicBezTo>
                  <a:cubicBezTo>
                    <a:pt x="35" y="158"/>
                    <a:pt x="37" y="160"/>
                    <a:pt x="39" y="160"/>
                  </a:cubicBezTo>
                  <a:cubicBezTo>
                    <a:pt x="72" y="160"/>
                    <a:pt x="72" y="160"/>
                    <a:pt x="72" y="160"/>
                  </a:cubicBezTo>
                  <a:cubicBezTo>
                    <a:pt x="74" y="160"/>
                    <a:pt x="76" y="158"/>
                    <a:pt x="76"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4" name="Icon_01"/>
            <p:cNvSpPr>
              <a:spLocks noEditPoints="1"/>
            </p:cNvSpPr>
            <p:nvPr/>
          </p:nvSpPr>
          <p:spPr bwMode="auto">
            <a:xfrm>
              <a:off x="7583269" y="4189362"/>
              <a:ext cx="702043" cy="416696"/>
            </a:xfrm>
            <a:custGeom>
              <a:avLst/>
              <a:gdLst>
                <a:gd name="T0" fmla="*/ 40 w 194"/>
                <a:gd name="T1" fmla="*/ 74 h 115"/>
                <a:gd name="T2" fmla="*/ 41 w 194"/>
                <a:gd name="T3" fmla="*/ 66 h 115"/>
                <a:gd name="T4" fmla="*/ 62 w 194"/>
                <a:gd name="T5" fmla="*/ 50 h 115"/>
                <a:gd name="T6" fmla="*/ 67 w 194"/>
                <a:gd name="T7" fmla="*/ 56 h 115"/>
                <a:gd name="T8" fmla="*/ 48 w 194"/>
                <a:gd name="T9" fmla="*/ 74 h 115"/>
                <a:gd name="T10" fmla="*/ 58 w 194"/>
                <a:gd name="T11" fmla="*/ 89 h 115"/>
                <a:gd name="T12" fmla="*/ 81 w 194"/>
                <a:gd name="T13" fmla="*/ 63 h 115"/>
                <a:gd name="T14" fmla="*/ 73 w 194"/>
                <a:gd name="T15" fmla="*/ 62 h 115"/>
                <a:gd name="T16" fmla="*/ 50 w 194"/>
                <a:gd name="T17" fmla="*/ 88 h 115"/>
                <a:gd name="T18" fmla="*/ 58 w 194"/>
                <a:gd name="T19" fmla="*/ 89 h 115"/>
                <a:gd name="T20" fmla="*/ 87 w 194"/>
                <a:gd name="T21" fmla="*/ 87 h 115"/>
                <a:gd name="T22" fmla="*/ 83 w 194"/>
                <a:gd name="T23" fmla="*/ 78 h 115"/>
                <a:gd name="T24" fmla="*/ 64 w 194"/>
                <a:gd name="T25" fmla="*/ 93 h 115"/>
                <a:gd name="T26" fmla="*/ 67 w 194"/>
                <a:gd name="T27" fmla="*/ 102 h 115"/>
                <a:gd name="T28" fmla="*/ 82 w 194"/>
                <a:gd name="T29" fmla="*/ 114 h 115"/>
                <a:gd name="T30" fmla="*/ 92 w 194"/>
                <a:gd name="T31" fmla="*/ 98 h 115"/>
                <a:gd name="T32" fmla="*/ 85 w 194"/>
                <a:gd name="T33" fmla="*/ 98 h 115"/>
                <a:gd name="T34" fmla="*/ 75 w 194"/>
                <a:gd name="T35" fmla="*/ 113 h 115"/>
                <a:gd name="T36" fmla="*/ 82 w 194"/>
                <a:gd name="T37" fmla="*/ 114 h 115"/>
                <a:gd name="T38" fmla="*/ 194 w 194"/>
                <a:gd name="T39" fmla="*/ 35 h 115"/>
                <a:gd name="T40" fmla="*/ 154 w 194"/>
                <a:gd name="T41" fmla="*/ 17 h 115"/>
                <a:gd name="T42" fmla="*/ 172 w 194"/>
                <a:gd name="T43" fmla="*/ 47 h 115"/>
                <a:gd name="T44" fmla="*/ 156 w 194"/>
                <a:gd name="T45" fmla="*/ 54 h 115"/>
                <a:gd name="T46" fmla="*/ 148 w 194"/>
                <a:gd name="T47" fmla="*/ 19 h 115"/>
                <a:gd name="T48" fmla="*/ 93 w 194"/>
                <a:gd name="T49" fmla="*/ 11 h 115"/>
                <a:gd name="T50" fmla="*/ 90 w 194"/>
                <a:gd name="T51" fmla="*/ 12 h 115"/>
                <a:gd name="T52" fmla="*/ 58 w 194"/>
                <a:gd name="T53" fmla="*/ 30 h 115"/>
                <a:gd name="T54" fmla="*/ 63 w 194"/>
                <a:gd name="T55" fmla="*/ 37 h 115"/>
                <a:gd name="T56" fmla="*/ 95 w 194"/>
                <a:gd name="T57" fmla="*/ 21 h 115"/>
                <a:gd name="T58" fmla="*/ 97 w 194"/>
                <a:gd name="T59" fmla="*/ 21 h 115"/>
                <a:gd name="T60" fmla="*/ 152 w 194"/>
                <a:gd name="T61" fmla="*/ 59 h 115"/>
                <a:gd name="T62" fmla="*/ 104 w 194"/>
                <a:gd name="T63" fmla="*/ 106 h 115"/>
                <a:gd name="T64" fmla="*/ 96 w 194"/>
                <a:gd name="T65" fmla="*/ 110 h 115"/>
                <a:gd name="T66" fmla="*/ 99 w 194"/>
                <a:gd name="T67" fmla="*/ 114 h 115"/>
                <a:gd name="T68" fmla="*/ 118 w 194"/>
                <a:gd name="T69" fmla="*/ 105 h 115"/>
                <a:gd name="T70" fmla="*/ 120 w 194"/>
                <a:gd name="T71" fmla="*/ 98 h 115"/>
                <a:gd name="T72" fmla="*/ 114 w 194"/>
                <a:gd name="T73" fmla="*/ 82 h 115"/>
                <a:gd name="T74" fmla="*/ 128 w 194"/>
                <a:gd name="T75" fmla="*/ 96 h 115"/>
                <a:gd name="T76" fmla="*/ 135 w 194"/>
                <a:gd name="T77" fmla="*/ 97 h 115"/>
                <a:gd name="T78" fmla="*/ 136 w 194"/>
                <a:gd name="T79" fmla="*/ 90 h 115"/>
                <a:gd name="T80" fmla="*/ 129 w 194"/>
                <a:gd name="T81" fmla="*/ 71 h 115"/>
                <a:gd name="T82" fmla="*/ 143 w 194"/>
                <a:gd name="T83" fmla="*/ 86 h 115"/>
                <a:gd name="T84" fmla="*/ 150 w 194"/>
                <a:gd name="T85" fmla="*/ 88 h 115"/>
                <a:gd name="T86" fmla="*/ 139 w 194"/>
                <a:gd name="T87" fmla="*/ 67 h 115"/>
                <a:gd name="T88" fmla="*/ 68 w 194"/>
                <a:gd name="T89" fmla="*/ 42 h 115"/>
                <a:gd name="T90" fmla="*/ 53 w 194"/>
                <a:gd name="T91" fmla="*/ 38 h 115"/>
                <a:gd name="T92" fmla="*/ 57 w 194"/>
                <a:gd name="T93" fmla="*/ 21 h 115"/>
                <a:gd name="T94" fmla="*/ 46 w 194"/>
                <a:gd name="T95" fmla="*/ 21 h 115"/>
                <a:gd name="T96" fmla="*/ 37 w 194"/>
                <a:gd name="T97" fmla="*/ 61 h 115"/>
                <a:gd name="T98" fmla="*/ 62 w 194"/>
                <a:gd name="T99" fmla="*/ 44 h 115"/>
                <a:gd name="T100" fmla="*/ 74 w 194"/>
                <a:gd name="T101" fmla="*/ 55 h 115"/>
                <a:gd name="T102" fmla="*/ 86 w 194"/>
                <a:gd name="T103" fmla="*/ 58 h 115"/>
                <a:gd name="T104" fmla="*/ 92 w 194"/>
                <a:gd name="T105" fmla="*/ 76 h 115"/>
                <a:gd name="T106" fmla="*/ 97 w 194"/>
                <a:gd name="T107" fmla="*/ 94 h 115"/>
                <a:gd name="T108" fmla="*/ 110 w 194"/>
                <a:gd name="T109" fmla="*/ 102 h 115"/>
                <a:gd name="T110" fmla="*/ 115 w 194"/>
                <a:gd name="T111" fmla="*/ 105 h 115"/>
                <a:gd name="T112" fmla="*/ 16 w 194"/>
                <a:gd name="T113" fmla="*/ 42 h 115"/>
                <a:gd name="T114" fmla="*/ 25 w 194"/>
                <a:gd name="T115" fmla="*/ 0 h 115"/>
                <a:gd name="T116" fmla="*/ 16 w 194"/>
                <a:gd name="T117"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115">
                  <a:moveTo>
                    <a:pt x="45" y="75"/>
                  </a:moveTo>
                  <a:cubicBezTo>
                    <a:pt x="43" y="75"/>
                    <a:pt x="41" y="75"/>
                    <a:pt x="40" y="74"/>
                  </a:cubicBezTo>
                  <a:cubicBezTo>
                    <a:pt x="40" y="72"/>
                    <a:pt x="39" y="71"/>
                    <a:pt x="39" y="70"/>
                  </a:cubicBezTo>
                  <a:cubicBezTo>
                    <a:pt x="39" y="68"/>
                    <a:pt x="40" y="67"/>
                    <a:pt x="41" y="66"/>
                  </a:cubicBezTo>
                  <a:cubicBezTo>
                    <a:pt x="59" y="52"/>
                    <a:pt x="59" y="52"/>
                    <a:pt x="59" y="52"/>
                  </a:cubicBezTo>
                  <a:cubicBezTo>
                    <a:pt x="60" y="51"/>
                    <a:pt x="61" y="50"/>
                    <a:pt x="62" y="50"/>
                  </a:cubicBezTo>
                  <a:cubicBezTo>
                    <a:pt x="64" y="50"/>
                    <a:pt x="65" y="51"/>
                    <a:pt x="66" y="52"/>
                  </a:cubicBezTo>
                  <a:cubicBezTo>
                    <a:pt x="67" y="53"/>
                    <a:pt x="67" y="55"/>
                    <a:pt x="67" y="56"/>
                  </a:cubicBezTo>
                  <a:cubicBezTo>
                    <a:pt x="67" y="58"/>
                    <a:pt x="66" y="59"/>
                    <a:pt x="65" y="60"/>
                  </a:cubicBezTo>
                  <a:cubicBezTo>
                    <a:pt x="48" y="74"/>
                    <a:pt x="48" y="74"/>
                    <a:pt x="48" y="74"/>
                  </a:cubicBezTo>
                  <a:cubicBezTo>
                    <a:pt x="47" y="75"/>
                    <a:pt x="46" y="75"/>
                    <a:pt x="45" y="75"/>
                  </a:cubicBezTo>
                  <a:close/>
                  <a:moveTo>
                    <a:pt x="58" y="89"/>
                  </a:moveTo>
                  <a:cubicBezTo>
                    <a:pt x="80" y="70"/>
                    <a:pt x="80" y="70"/>
                    <a:pt x="80" y="70"/>
                  </a:cubicBezTo>
                  <a:cubicBezTo>
                    <a:pt x="82" y="68"/>
                    <a:pt x="83" y="65"/>
                    <a:pt x="81" y="63"/>
                  </a:cubicBezTo>
                  <a:cubicBezTo>
                    <a:pt x="80" y="61"/>
                    <a:pt x="78" y="61"/>
                    <a:pt x="77" y="61"/>
                  </a:cubicBezTo>
                  <a:cubicBezTo>
                    <a:pt x="76" y="61"/>
                    <a:pt x="74" y="61"/>
                    <a:pt x="73" y="62"/>
                  </a:cubicBezTo>
                  <a:cubicBezTo>
                    <a:pt x="51" y="81"/>
                    <a:pt x="51" y="81"/>
                    <a:pt x="51" y="81"/>
                  </a:cubicBezTo>
                  <a:cubicBezTo>
                    <a:pt x="49" y="82"/>
                    <a:pt x="49" y="86"/>
                    <a:pt x="50" y="88"/>
                  </a:cubicBezTo>
                  <a:cubicBezTo>
                    <a:pt x="51" y="89"/>
                    <a:pt x="53" y="90"/>
                    <a:pt x="54" y="90"/>
                  </a:cubicBezTo>
                  <a:cubicBezTo>
                    <a:pt x="56" y="90"/>
                    <a:pt x="57" y="89"/>
                    <a:pt x="58" y="89"/>
                  </a:cubicBezTo>
                  <a:close/>
                  <a:moveTo>
                    <a:pt x="70" y="101"/>
                  </a:moveTo>
                  <a:cubicBezTo>
                    <a:pt x="87" y="87"/>
                    <a:pt x="87" y="87"/>
                    <a:pt x="87" y="87"/>
                  </a:cubicBezTo>
                  <a:cubicBezTo>
                    <a:pt x="89" y="86"/>
                    <a:pt x="89" y="82"/>
                    <a:pt x="87" y="80"/>
                  </a:cubicBezTo>
                  <a:cubicBezTo>
                    <a:pt x="86" y="79"/>
                    <a:pt x="85" y="78"/>
                    <a:pt x="83" y="78"/>
                  </a:cubicBezTo>
                  <a:cubicBezTo>
                    <a:pt x="82" y="78"/>
                    <a:pt x="81" y="79"/>
                    <a:pt x="80" y="79"/>
                  </a:cubicBezTo>
                  <a:cubicBezTo>
                    <a:pt x="64" y="93"/>
                    <a:pt x="64" y="93"/>
                    <a:pt x="64" y="93"/>
                  </a:cubicBezTo>
                  <a:cubicBezTo>
                    <a:pt x="61" y="95"/>
                    <a:pt x="61" y="98"/>
                    <a:pt x="63" y="100"/>
                  </a:cubicBezTo>
                  <a:cubicBezTo>
                    <a:pt x="64" y="101"/>
                    <a:pt x="65" y="102"/>
                    <a:pt x="67" y="102"/>
                  </a:cubicBezTo>
                  <a:cubicBezTo>
                    <a:pt x="68" y="102"/>
                    <a:pt x="69" y="102"/>
                    <a:pt x="70" y="101"/>
                  </a:cubicBezTo>
                  <a:close/>
                  <a:moveTo>
                    <a:pt x="82" y="114"/>
                  </a:moveTo>
                  <a:cubicBezTo>
                    <a:pt x="92" y="106"/>
                    <a:pt x="92" y="106"/>
                    <a:pt x="92" y="106"/>
                  </a:cubicBezTo>
                  <a:cubicBezTo>
                    <a:pt x="94" y="104"/>
                    <a:pt x="94" y="101"/>
                    <a:pt x="92" y="98"/>
                  </a:cubicBezTo>
                  <a:cubicBezTo>
                    <a:pt x="91" y="97"/>
                    <a:pt x="90" y="97"/>
                    <a:pt x="88" y="97"/>
                  </a:cubicBezTo>
                  <a:cubicBezTo>
                    <a:pt x="87" y="97"/>
                    <a:pt x="86" y="97"/>
                    <a:pt x="85" y="98"/>
                  </a:cubicBezTo>
                  <a:cubicBezTo>
                    <a:pt x="75" y="105"/>
                    <a:pt x="75" y="105"/>
                    <a:pt x="75" y="105"/>
                  </a:cubicBezTo>
                  <a:cubicBezTo>
                    <a:pt x="73" y="107"/>
                    <a:pt x="73" y="111"/>
                    <a:pt x="75" y="113"/>
                  </a:cubicBezTo>
                  <a:cubicBezTo>
                    <a:pt x="76" y="114"/>
                    <a:pt x="77" y="115"/>
                    <a:pt x="79" y="115"/>
                  </a:cubicBezTo>
                  <a:cubicBezTo>
                    <a:pt x="80" y="115"/>
                    <a:pt x="81" y="114"/>
                    <a:pt x="82" y="114"/>
                  </a:cubicBezTo>
                  <a:close/>
                  <a:moveTo>
                    <a:pt x="172" y="47"/>
                  </a:moveTo>
                  <a:cubicBezTo>
                    <a:pt x="194" y="35"/>
                    <a:pt x="194" y="35"/>
                    <a:pt x="194" y="35"/>
                  </a:cubicBezTo>
                  <a:cubicBezTo>
                    <a:pt x="178" y="4"/>
                    <a:pt x="178" y="4"/>
                    <a:pt x="178" y="4"/>
                  </a:cubicBezTo>
                  <a:cubicBezTo>
                    <a:pt x="169" y="9"/>
                    <a:pt x="158" y="14"/>
                    <a:pt x="154" y="17"/>
                  </a:cubicBezTo>
                  <a:cubicBezTo>
                    <a:pt x="157" y="20"/>
                    <a:pt x="161" y="28"/>
                    <a:pt x="171" y="45"/>
                  </a:cubicBezTo>
                  <a:lnTo>
                    <a:pt x="172" y="47"/>
                  </a:lnTo>
                  <a:close/>
                  <a:moveTo>
                    <a:pt x="152" y="59"/>
                  </a:moveTo>
                  <a:cubicBezTo>
                    <a:pt x="154" y="57"/>
                    <a:pt x="155" y="55"/>
                    <a:pt x="156" y="54"/>
                  </a:cubicBezTo>
                  <a:cubicBezTo>
                    <a:pt x="157" y="53"/>
                    <a:pt x="162" y="50"/>
                    <a:pt x="165" y="48"/>
                  </a:cubicBezTo>
                  <a:cubicBezTo>
                    <a:pt x="162" y="43"/>
                    <a:pt x="152" y="26"/>
                    <a:pt x="148" y="19"/>
                  </a:cubicBezTo>
                  <a:cubicBezTo>
                    <a:pt x="130" y="12"/>
                    <a:pt x="114" y="11"/>
                    <a:pt x="104" y="11"/>
                  </a:cubicBezTo>
                  <a:cubicBezTo>
                    <a:pt x="100" y="11"/>
                    <a:pt x="97" y="11"/>
                    <a:pt x="93" y="11"/>
                  </a:cubicBezTo>
                  <a:cubicBezTo>
                    <a:pt x="93" y="11"/>
                    <a:pt x="93" y="11"/>
                    <a:pt x="93" y="11"/>
                  </a:cubicBezTo>
                  <a:cubicBezTo>
                    <a:pt x="92" y="11"/>
                    <a:pt x="91" y="11"/>
                    <a:pt x="90" y="12"/>
                  </a:cubicBezTo>
                  <a:cubicBezTo>
                    <a:pt x="60" y="27"/>
                    <a:pt x="60" y="27"/>
                    <a:pt x="60" y="27"/>
                  </a:cubicBezTo>
                  <a:cubicBezTo>
                    <a:pt x="59" y="27"/>
                    <a:pt x="58" y="29"/>
                    <a:pt x="58" y="30"/>
                  </a:cubicBezTo>
                  <a:cubicBezTo>
                    <a:pt x="57" y="31"/>
                    <a:pt x="57" y="33"/>
                    <a:pt x="58" y="34"/>
                  </a:cubicBezTo>
                  <a:cubicBezTo>
                    <a:pt x="59" y="36"/>
                    <a:pt x="61" y="37"/>
                    <a:pt x="63" y="37"/>
                  </a:cubicBezTo>
                  <a:cubicBezTo>
                    <a:pt x="64" y="37"/>
                    <a:pt x="64" y="37"/>
                    <a:pt x="65" y="36"/>
                  </a:cubicBezTo>
                  <a:cubicBezTo>
                    <a:pt x="95" y="21"/>
                    <a:pt x="95" y="21"/>
                    <a:pt x="95" y="21"/>
                  </a:cubicBezTo>
                  <a:cubicBezTo>
                    <a:pt x="96" y="21"/>
                    <a:pt x="96" y="21"/>
                    <a:pt x="96" y="21"/>
                  </a:cubicBezTo>
                  <a:cubicBezTo>
                    <a:pt x="97" y="21"/>
                    <a:pt x="97" y="21"/>
                    <a:pt x="97" y="21"/>
                  </a:cubicBezTo>
                  <a:cubicBezTo>
                    <a:pt x="117" y="35"/>
                    <a:pt x="142" y="60"/>
                    <a:pt x="147" y="66"/>
                  </a:cubicBezTo>
                  <a:cubicBezTo>
                    <a:pt x="149" y="64"/>
                    <a:pt x="151" y="61"/>
                    <a:pt x="152" y="59"/>
                  </a:cubicBezTo>
                  <a:close/>
                  <a:moveTo>
                    <a:pt x="102" y="113"/>
                  </a:moveTo>
                  <a:cubicBezTo>
                    <a:pt x="104" y="112"/>
                    <a:pt x="105" y="109"/>
                    <a:pt x="104" y="106"/>
                  </a:cubicBezTo>
                  <a:cubicBezTo>
                    <a:pt x="100" y="102"/>
                    <a:pt x="100" y="102"/>
                    <a:pt x="100" y="102"/>
                  </a:cubicBezTo>
                  <a:cubicBezTo>
                    <a:pt x="100" y="106"/>
                    <a:pt x="98" y="108"/>
                    <a:pt x="96" y="110"/>
                  </a:cubicBezTo>
                  <a:cubicBezTo>
                    <a:pt x="95" y="111"/>
                    <a:pt x="95" y="111"/>
                    <a:pt x="95" y="111"/>
                  </a:cubicBezTo>
                  <a:cubicBezTo>
                    <a:pt x="97" y="113"/>
                    <a:pt x="99" y="114"/>
                    <a:pt x="99" y="114"/>
                  </a:cubicBezTo>
                  <a:cubicBezTo>
                    <a:pt x="100" y="114"/>
                    <a:pt x="101" y="113"/>
                    <a:pt x="102" y="113"/>
                  </a:cubicBezTo>
                  <a:close/>
                  <a:moveTo>
                    <a:pt x="118" y="105"/>
                  </a:moveTo>
                  <a:cubicBezTo>
                    <a:pt x="120" y="104"/>
                    <a:pt x="121" y="101"/>
                    <a:pt x="120" y="99"/>
                  </a:cubicBezTo>
                  <a:cubicBezTo>
                    <a:pt x="120" y="98"/>
                    <a:pt x="120" y="98"/>
                    <a:pt x="120" y="98"/>
                  </a:cubicBezTo>
                  <a:cubicBezTo>
                    <a:pt x="108" y="86"/>
                    <a:pt x="108" y="86"/>
                    <a:pt x="108" y="86"/>
                  </a:cubicBezTo>
                  <a:cubicBezTo>
                    <a:pt x="114" y="82"/>
                    <a:pt x="114" y="82"/>
                    <a:pt x="114" y="82"/>
                  </a:cubicBezTo>
                  <a:cubicBezTo>
                    <a:pt x="127" y="95"/>
                    <a:pt x="127" y="95"/>
                    <a:pt x="127" y="95"/>
                  </a:cubicBezTo>
                  <a:cubicBezTo>
                    <a:pt x="128" y="96"/>
                    <a:pt x="128" y="96"/>
                    <a:pt x="128" y="96"/>
                  </a:cubicBezTo>
                  <a:cubicBezTo>
                    <a:pt x="130" y="97"/>
                    <a:pt x="131" y="98"/>
                    <a:pt x="132" y="98"/>
                  </a:cubicBezTo>
                  <a:cubicBezTo>
                    <a:pt x="133" y="98"/>
                    <a:pt x="134" y="98"/>
                    <a:pt x="135" y="97"/>
                  </a:cubicBezTo>
                  <a:cubicBezTo>
                    <a:pt x="136" y="97"/>
                    <a:pt x="137" y="95"/>
                    <a:pt x="137" y="93"/>
                  </a:cubicBezTo>
                  <a:cubicBezTo>
                    <a:pt x="137" y="92"/>
                    <a:pt x="137" y="91"/>
                    <a:pt x="136" y="90"/>
                  </a:cubicBezTo>
                  <a:cubicBezTo>
                    <a:pt x="123" y="75"/>
                    <a:pt x="123" y="75"/>
                    <a:pt x="123" y="75"/>
                  </a:cubicBezTo>
                  <a:cubicBezTo>
                    <a:pt x="129" y="71"/>
                    <a:pt x="129" y="71"/>
                    <a:pt x="129" y="71"/>
                  </a:cubicBezTo>
                  <a:cubicBezTo>
                    <a:pt x="142" y="85"/>
                    <a:pt x="142" y="85"/>
                    <a:pt x="142" y="85"/>
                  </a:cubicBezTo>
                  <a:cubicBezTo>
                    <a:pt x="143" y="86"/>
                    <a:pt x="143" y="86"/>
                    <a:pt x="143" y="86"/>
                  </a:cubicBezTo>
                  <a:cubicBezTo>
                    <a:pt x="145" y="88"/>
                    <a:pt x="146" y="89"/>
                    <a:pt x="147" y="89"/>
                  </a:cubicBezTo>
                  <a:cubicBezTo>
                    <a:pt x="148" y="89"/>
                    <a:pt x="149" y="88"/>
                    <a:pt x="150" y="88"/>
                  </a:cubicBezTo>
                  <a:cubicBezTo>
                    <a:pt x="152" y="87"/>
                    <a:pt x="153" y="84"/>
                    <a:pt x="152" y="81"/>
                  </a:cubicBezTo>
                  <a:cubicBezTo>
                    <a:pt x="139" y="67"/>
                    <a:pt x="139" y="67"/>
                    <a:pt x="139" y="67"/>
                  </a:cubicBezTo>
                  <a:cubicBezTo>
                    <a:pt x="132" y="60"/>
                    <a:pt x="112" y="40"/>
                    <a:pt x="96" y="28"/>
                  </a:cubicBezTo>
                  <a:cubicBezTo>
                    <a:pt x="68" y="42"/>
                    <a:pt x="68" y="42"/>
                    <a:pt x="68" y="42"/>
                  </a:cubicBezTo>
                  <a:cubicBezTo>
                    <a:pt x="66" y="43"/>
                    <a:pt x="65" y="43"/>
                    <a:pt x="62" y="43"/>
                  </a:cubicBezTo>
                  <a:cubicBezTo>
                    <a:pt x="59" y="43"/>
                    <a:pt x="55" y="41"/>
                    <a:pt x="53" y="38"/>
                  </a:cubicBezTo>
                  <a:cubicBezTo>
                    <a:pt x="51" y="36"/>
                    <a:pt x="50" y="32"/>
                    <a:pt x="51" y="29"/>
                  </a:cubicBezTo>
                  <a:cubicBezTo>
                    <a:pt x="52" y="25"/>
                    <a:pt x="54" y="22"/>
                    <a:pt x="57" y="21"/>
                  </a:cubicBezTo>
                  <a:cubicBezTo>
                    <a:pt x="60" y="19"/>
                    <a:pt x="60" y="19"/>
                    <a:pt x="60" y="19"/>
                  </a:cubicBezTo>
                  <a:cubicBezTo>
                    <a:pt x="46" y="21"/>
                    <a:pt x="46" y="21"/>
                    <a:pt x="46" y="21"/>
                  </a:cubicBezTo>
                  <a:cubicBezTo>
                    <a:pt x="23" y="45"/>
                    <a:pt x="23" y="45"/>
                    <a:pt x="23" y="45"/>
                  </a:cubicBezTo>
                  <a:cubicBezTo>
                    <a:pt x="37" y="61"/>
                    <a:pt x="37" y="61"/>
                    <a:pt x="37" y="61"/>
                  </a:cubicBezTo>
                  <a:cubicBezTo>
                    <a:pt x="37" y="61"/>
                    <a:pt x="54" y="47"/>
                    <a:pt x="54" y="47"/>
                  </a:cubicBezTo>
                  <a:cubicBezTo>
                    <a:pt x="57" y="45"/>
                    <a:pt x="59" y="44"/>
                    <a:pt x="62" y="44"/>
                  </a:cubicBezTo>
                  <a:cubicBezTo>
                    <a:pt x="66" y="44"/>
                    <a:pt x="69" y="45"/>
                    <a:pt x="71" y="48"/>
                  </a:cubicBezTo>
                  <a:cubicBezTo>
                    <a:pt x="73" y="50"/>
                    <a:pt x="74" y="52"/>
                    <a:pt x="74" y="55"/>
                  </a:cubicBezTo>
                  <a:cubicBezTo>
                    <a:pt x="75" y="54"/>
                    <a:pt x="76" y="54"/>
                    <a:pt x="77" y="54"/>
                  </a:cubicBezTo>
                  <a:cubicBezTo>
                    <a:pt x="80" y="54"/>
                    <a:pt x="84" y="56"/>
                    <a:pt x="86" y="58"/>
                  </a:cubicBezTo>
                  <a:cubicBezTo>
                    <a:pt x="89" y="62"/>
                    <a:pt x="90" y="68"/>
                    <a:pt x="87" y="72"/>
                  </a:cubicBezTo>
                  <a:cubicBezTo>
                    <a:pt x="89" y="73"/>
                    <a:pt x="91" y="74"/>
                    <a:pt x="92" y="76"/>
                  </a:cubicBezTo>
                  <a:cubicBezTo>
                    <a:pt x="96" y="80"/>
                    <a:pt x="96" y="86"/>
                    <a:pt x="92" y="91"/>
                  </a:cubicBezTo>
                  <a:cubicBezTo>
                    <a:pt x="94" y="91"/>
                    <a:pt x="96" y="93"/>
                    <a:pt x="97" y="94"/>
                  </a:cubicBezTo>
                  <a:cubicBezTo>
                    <a:pt x="100" y="92"/>
                    <a:pt x="100" y="92"/>
                    <a:pt x="100" y="92"/>
                  </a:cubicBezTo>
                  <a:cubicBezTo>
                    <a:pt x="110" y="102"/>
                    <a:pt x="110" y="102"/>
                    <a:pt x="110" y="102"/>
                  </a:cubicBezTo>
                  <a:cubicBezTo>
                    <a:pt x="111" y="103"/>
                    <a:pt x="112" y="103"/>
                    <a:pt x="112" y="104"/>
                  </a:cubicBezTo>
                  <a:cubicBezTo>
                    <a:pt x="114" y="105"/>
                    <a:pt x="114" y="105"/>
                    <a:pt x="115" y="105"/>
                  </a:cubicBezTo>
                  <a:cubicBezTo>
                    <a:pt x="116" y="105"/>
                    <a:pt x="117" y="105"/>
                    <a:pt x="118" y="105"/>
                  </a:cubicBezTo>
                  <a:close/>
                  <a:moveTo>
                    <a:pt x="16" y="42"/>
                  </a:moveTo>
                  <a:cubicBezTo>
                    <a:pt x="41" y="17"/>
                    <a:pt x="41" y="17"/>
                    <a:pt x="41" y="17"/>
                  </a:cubicBezTo>
                  <a:cubicBezTo>
                    <a:pt x="25" y="0"/>
                    <a:pt x="25" y="0"/>
                    <a:pt x="25" y="0"/>
                  </a:cubicBezTo>
                  <a:cubicBezTo>
                    <a:pt x="0" y="25"/>
                    <a:pt x="0" y="25"/>
                    <a:pt x="0" y="25"/>
                  </a:cubicBezTo>
                  <a:lnTo>
                    <a:pt x="16"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3" name="CaixaDeTexto 2">
            <a:extLst>
              <a:ext uri="{FF2B5EF4-FFF2-40B4-BE49-F238E27FC236}">
                <a16:creationId xmlns:a16="http://schemas.microsoft.com/office/drawing/2014/main" id="{4183439F-751C-EFEA-4B4C-CE47614EA135}"/>
              </a:ext>
            </a:extLst>
          </p:cNvPr>
          <p:cNvSpPr txBox="1"/>
          <p:nvPr/>
        </p:nvSpPr>
        <p:spPr>
          <a:xfrm>
            <a:off x="-234667" y="980195"/>
            <a:ext cx="3615317" cy="738664"/>
          </a:xfrm>
          <a:prstGeom prst="rect">
            <a:avLst/>
          </a:prstGeom>
          <a:noFill/>
        </p:spPr>
        <p:txBody>
          <a:bodyPr wrap="square">
            <a:spAutoFit/>
          </a:bodyPr>
          <a:lstStyle/>
          <a:p>
            <a:pPr algn="ctr"/>
            <a:r>
              <a:rPr lang="pt-BR" sz="1050" dirty="0">
                <a:latin typeface="Arial" panose="020B0604020202020204" pitchFamily="34" charset="0"/>
              </a:rPr>
              <a:t>XXIII - </a:t>
            </a:r>
            <a:r>
              <a:rPr lang="pt-BR" sz="1050" b="1" dirty="0">
                <a:solidFill>
                  <a:srgbClr val="00B0F0"/>
                </a:solidFill>
                <a:latin typeface="Arial" panose="020B0604020202020204" pitchFamily="34" charset="0"/>
              </a:rPr>
              <a:t>TERMO DE REFERÊNCIA</a:t>
            </a:r>
            <a:r>
              <a:rPr lang="pt-BR" sz="1050" dirty="0">
                <a:latin typeface="Arial" panose="020B0604020202020204" pitchFamily="34" charset="0"/>
              </a:rPr>
              <a:t>: documento </a:t>
            </a:r>
            <a:r>
              <a:rPr lang="pt-BR" sz="1050" b="1" dirty="0">
                <a:solidFill>
                  <a:srgbClr val="FF0000"/>
                </a:solidFill>
                <a:latin typeface="Arial" panose="020B0604020202020204" pitchFamily="34" charset="0"/>
              </a:rPr>
              <a:t>NECESSÁRIO</a:t>
            </a:r>
            <a:r>
              <a:rPr lang="pt-BR" sz="1050" dirty="0">
                <a:latin typeface="Arial" panose="020B0604020202020204" pitchFamily="34" charset="0"/>
              </a:rPr>
              <a:t> para a </a:t>
            </a:r>
            <a:r>
              <a:rPr lang="pt-BR" sz="1050" b="1" dirty="0">
                <a:solidFill>
                  <a:srgbClr val="00B0F0"/>
                </a:solidFill>
                <a:latin typeface="Arial" panose="020B0604020202020204" pitchFamily="34" charset="0"/>
              </a:rPr>
              <a:t>CONTRATAÇÃO DE BENS E SERVIÇOS</a:t>
            </a:r>
            <a:r>
              <a:rPr lang="pt-BR" sz="1050" dirty="0">
                <a:latin typeface="Arial" panose="020B0604020202020204" pitchFamily="34" charset="0"/>
              </a:rPr>
              <a:t>, que </a:t>
            </a:r>
            <a:r>
              <a:rPr lang="pt-BR" sz="1050" b="1" dirty="0">
                <a:solidFill>
                  <a:srgbClr val="FF0000"/>
                </a:solidFill>
                <a:latin typeface="Arial" panose="020B0604020202020204" pitchFamily="34" charset="0"/>
              </a:rPr>
              <a:t>DEVE</a:t>
            </a:r>
            <a:r>
              <a:rPr lang="pt-BR" sz="1050" dirty="0">
                <a:latin typeface="Arial" panose="020B0604020202020204" pitchFamily="34" charset="0"/>
              </a:rPr>
              <a:t> conter os seguintes </a:t>
            </a:r>
            <a:r>
              <a:rPr lang="pt-BR" sz="1050" b="1" dirty="0">
                <a:latin typeface="Arial" panose="020B0604020202020204" pitchFamily="34" charset="0"/>
              </a:rPr>
              <a:t>PARÂMETROS</a:t>
            </a:r>
            <a:r>
              <a:rPr lang="pt-BR" sz="1050" dirty="0">
                <a:latin typeface="Arial" panose="020B0604020202020204" pitchFamily="34" charset="0"/>
              </a:rPr>
              <a:t> e elementos descritivos</a:t>
            </a:r>
            <a:endParaRPr lang="pt-BR" sz="1050" dirty="0"/>
          </a:p>
        </p:txBody>
      </p:sp>
      <p:sp>
        <p:nvSpPr>
          <p:cNvPr id="78" name="CaixaDeTexto 77">
            <a:extLst>
              <a:ext uri="{FF2B5EF4-FFF2-40B4-BE49-F238E27FC236}">
                <a16:creationId xmlns:a16="http://schemas.microsoft.com/office/drawing/2014/main" id="{7C05418F-9D92-65CF-420F-3C99A6C0229B}"/>
              </a:ext>
            </a:extLst>
          </p:cNvPr>
          <p:cNvSpPr txBox="1"/>
          <p:nvPr/>
        </p:nvSpPr>
        <p:spPr>
          <a:xfrm>
            <a:off x="797" y="2063740"/>
            <a:ext cx="2640161" cy="854080"/>
          </a:xfrm>
          <a:prstGeom prst="rect">
            <a:avLst/>
          </a:prstGeom>
          <a:noFill/>
        </p:spPr>
        <p:txBody>
          <a:bodyPr wrap="square">
            <a:spAutoFit/>
          </a:bodyPr>
          <a:lstStyle/>
          <a:p>
            <a:pPr algn="just"/>
            <a:r>
              <a:rPr lang="pt-BR" sz="975" dirty="0">
                <a:latin typeface="Arial" panose="020B0604020202020204" pitchFamily="34" charset="0"/>
              </a:rPr>
              <a:t>a) </a:t>
            </a:r>
            <a:r>
              <a:rPr lang="pt-BR" sz="975" b="1" dirty="0">
                <a:solidFill>
                  <a:srgbClr val="00B0F0"/>
                </a:solidFill>
                <a:latin typeface="Arial" panose="020B0604020202020204" pitchFamily="34" charset="0"/>
              </a:rPr>
              <a:t>DEFINIÇÃO DO OBJETO</a:t>
            </a:r>
            <a:r>
              <a:rPr lang="pt-BR" sz="975" dirty="0">
                <a:latin typeface="Arial" panose="020B0604020202020204" pitchFamily="34" charset="0"/>
              </a:rPr>
              <a:t>, incluídos sua natureza, os </a:t>
            </a:r>
            <a:r>
              <a:rPr lang="pt-BR" sz="975" b="1" dirty="0">
                <a:solidFill>
                  <a:srgbClr val="00B0F0"/>
                </a:solidFill>
                <a:latin typeface="Arial" panose="020B0604020202020204" pitchFamily="34" charset="0"/>
              </a:rPr>
              <a:t>QUANTITATIVOS</a:t>
            </a:r>
            <a:r>
              <a:rPr lang="pt-BR" sz="975" dirty="0">
                <a:latin typeface="Arial" panose="020B0604020202020204" pitchFamily="34" charset="0"/>
              </a:rPr>
              <a:t>, o </a:t>
            </a:r>
            <a:r>
              <a:rPr lang="pt-BR" sz="975" b="1" dirty="0">
                <a:solidFill>
                  <a:srgbClr val="00B0F0"/>
                </a:solidFill>
                <a:latin typeface="Arial" panose="020B0604020202020204" pitchFamily="34" charset="0"/>
              </a:rPr>
              <a:t>PRAZO</a:t>
            </a:r>
            <a:r>
              <a:rPr lang="pt-BR" sz="975" b="1" dirty="0">
                <a:latin typeface="Arial" panose="020B0604020202020204" pitchFamily="34" charset="0"/>
              </a:rPr>
              <a:t> </a:t>
            </a:r>
            <a:r>
              <a:rPr lang="pt-BR" sz="975" b="1" dirty="0">
                <a:solidFill>
                  <a:srgbClr val="00B0F0"/>
                </a:solidFill>
                <a:latin typeface="Arial" panose="020B0604020202020204" pitchFamily="34" charset="0"/>
              </a:rPr>
              <a:t>DO CONTRATO </a:t>
            </a:r>
            <a:r>
              <a:rPr lang="pt-BR" sz="975" dirty="0">
                <a:latin typeface="Arial" panose="020B0604020202020204" pitchFamily="34" charset="0"/>
              </a:rPr>
              <a:t>e, se </a:t>
            </a:r>
            <a:r>
              <a:rPr lang="pt-BR" sz="975" b="1" dirty="0">
                <a:solidFill>
                  <a:srgbClr val="00B0F0"/>
                </a:solidFill>
                <a:latin typeface="Arial" panose="020B0604020202020204" pitchFamily="34" charset="0"/>
              </a:rPr>
              <a:t>FOR O CASO</a:t>
            </a:r>
            <a:r>
              <a:rPr lang="pt-BR" sz="975" dirty="0">
                <a:latin typeface="Arial" panose="020B0604020202020204" pitchFamily="34" charset="0"/>
              </a:rPr>
              <a:t>, a </a:t>
            </a:r>
            <a:r>
              <a:rPr lang="pt-BR" sz="975" b="1" dirty="0">
                <a:solidFill>
                  <a:srgbClr val="FF0000"/>
                </a:solidFill>
                <a:latin typeface="Arial" panose="020B0604020202020204" pitchFamily="34" charset="0"/>
              </a:rPr>
              <a:t>POSSIBILIDADE</a:t>
            </a:r>
            <a:r>
              <a:rPr lang="pt-BR" sz="975" dirty="0">
                <a:latin typeface="Arial" panose="020B0604020202020204" pitchFamily="34" charset="0"/>
              </a:rPr>
              <a:t> de sua </a:t>
            </a:r>
            <a:r>
              <a:rPr lang="pt-BR" sz="1050" b="1" dirty="0">
                <a:solidFill>
                  <a:srgbClr val="FF0000"/>
                </a:solidFill>
                <a:latin typeface="Arial" panose="020B0604020202020204" pitchFamily="34" charset="0"/>
              </a:rPr>
              <a:t>PRORROGAÇÃO</a:t>
            </a:r>
            <a:endParaRPr lang="ru-RU" sz="1050" dirty="0">
              <a:solidFill>
                <a:srgbClr val="FF0000"/>
              </a:solidFill>
            </a:endParaRPr>
          </a:p>
        </p:txBody>
      </p:sp>
      <p:sp>
        <p:nvSpPr>
          <p:cNvPr id="80" name="CaixaDeTexto 79">
            <a:extLst>
              <a:ext uri="{FF2B5EF4-FFF2-40B4-BE49-F238E27FC236}">
                <a16:creationId xmlns:a16="http://schemas.microsoft.com/office/drawing/2014/main" id="{D3B3E25A-1255-F293-2068-CCA44B75A1D3}"/>
              </a:ext>
            </a:extLst>
          </p:cNvPr>
          <p:cNvSpPr txBox="1"/>
          <p:nvPr/>
        </p:nvSpPr>
        <p:spPr>
          <a:xfrm>
            <a:off x="28640" y="3290129"/>
            <a:ext cx="2819454" cy="542456"/>
          </a:xfrm>
          <a:prstGeom prst="rect">
            <a:avLst/>
          </a:prstGeom>
          <a:noFill/>
        </p:spPr>
        <p:txBody>
          <a:bodyPr wrap="square">
            <a:spAutoFit/>
          </a:bodyPr>
          <a:lstStyle/>
          <a:p>
            <a:pPr algn="just"/>
            <a:r>
              <a:rPr lang="pt-BR" sz="975" dirty="0">
                <a:latin typeface="Arial" panose="020B0604020202020204" pitchFamily="34" charset="0"/>
              </a:rPr>
              <a:t>b) </a:t>
            </a:r>
            <a:r>
              <a:rPr lang="pt-BR" sz="975" b="1" dirty="0">
                <a:solidFill>
                  <a:srgbClr val="00B0F0"/>
                </a:solidFill>
                <a:latin typeface="Arial" panose="020B0604020202020204" pitchFamily="34" charset="0"/>
              </a:rPr>
              <a:t>FUNDAMENTAÇÃO</a:t>
            </a:r>
            <a:r>
              <a:rPr lang="pt-BR" sz="975" dirty="0">
                <a:solidFill>
                  <a:srgbClr val="00B0F0"/>
                </a:solidFill>
                <a:latin typeface="Arial" panose="020B0604020202020204" pitchFamily="34" charset="0"/>
              </a:rPr>
              <a:t> </a:t>
            </a:r>
            <a:r>
              <a:rPr lang="pt-BR" sz="975" dirty="0">
                <a:latin typeface="Arial" panose="020B0604020202020204" pitchFamily="34" charset="0"/>
              </a:rPr>
              <a:t>da contratação, que consiste na </a:t>
            </a:r>
            <a:r>
              <a:rPr lang="pt-BR" sz="975" b="1" dirty="0">
                <a:solidFill>
                  <a:srgbClr val="00B0F0"/>
                </a:solidFill>
                <a:latin typeface="Arial" panose="020B0604020202020204" pitchFamily="34" charset="0"/>
              </a:rPr>
              <a:t>REFERÊNCIA</a:t>
            </a:r>
            <a:r>
              <a:rPr lang="pt-BR" sz="975" dirty="0">
                <a:latin typeface="Arial" panose="020B0604020202020204" pitchFamily="34" charset="0"/>
              </a:rPr>
              <a:t> aos </a:t>
            </a:r>
            <a:r>
              <a:rPr lang="pt-BR" sz="975" b="1" dirty="0">
                <a:solidFill>
                  <a:srgbClr val="00B0F0"/>
                </a:solidFill>
                <a:latin typeface="Arial" panose="020B0604020202020204" pitchFamily="34" charset="0"/>
              </a:rPr>
              <a:t>ESTUDOS TÉCNICOS PRELIMINARES</a:t>
            </a:r>
            <a:r>
              <a:rPr lang="pt-BR" sz="975" b="1" dirty="0">
                <a:latin typeface="Arial" panose="020B0604020202020204" pitchFamily="34" charset="0"/>
              </a:rPr>
              <a:t>...</a:t>
            </a:r>
            <a:r>
              <a:rPr lang="pt-BR" sz="975" dirty="0">
                <a:latin typeface="Arial" panose="020B0604020202020204" pitchFamily="34" charset="0"/>
              </a:rPr>
              <a:t>;</a:t>
            </a:r>
            <a:endParaRPr lang="pt-BR" sz="975" dirty="0"/>
          </a:p>
        </p:txBody>
      </p:sp>
      <p:sp>
        <p:nvSpPr>
          <p:cNvPr id="82" name="CaixaDeTexto 81">
            <a:extLst>
              <a:ext uri="{FF2B5EF4-FFF2-40B4-BE49-F238E27FC236}">
                <a16:creationId xmlns:a16="http://schemas.microsoft.com/office/drawing/2014/main" id="{B5605C41-FB79-7BEB-268C-0055E5F2529C}"/>
              </a:ext>
            </a:extLst>
          </p:cNvPr>
          <p:cNvSpPr txBox="1"/>
          <p:nvPr/>
        </p:nvSpPr>
        <p:spPr>
          <a:xfrm>
            <a:off x="51800" y="4109831"/>
            <a:ext cx="3554438" cy="392415"/>
          </a:xfrm>
          <a:prstGeom prst="rect">
            <a:avLst/>
          </a:prstGeom>
          <a:noFill/>
        </p:spPr>
        <p:txBody>
          <a:bodyPr wrap="square">
            <a:spAutoFit/>
          </a:bodyPr>
          <a:lstStyle/>
          <a:p>
            <a:pPr algn="just"/>
            <a:r>
              <a:rPr lang="pt-BR" sz="975" b="1" dirty="0">
                <a:latin typeface="Arial" panose="020B0604020202020204" pitchFamily="34" charset="0"/>
              </a:rPr>
              <a:t>c) Descrição da </a:t>
            </a:r>
            <a:r>
              <a:rPr lang="pt-BR" sz="975" b="1" dirty="0">
                <a:solidFill>
                  <a:srgbClr val="00B0F0"/>
                </a:solidFill>
                <a:latin typeface="Arial" panose="020B0604020202020204" pitchFamily="34" charset="0"/>
              </a:rPr>
              <a:t>SOLUÇÃO COMO UM TODO</a:t>
            </a:r>
            <a:r>
              <a:rPr lang="pt-BR" sz="975" b="1" dirty="0">
                <a:latin typeface="Arial" panose="020B0604020202020204" pitchFamily="34" charset="0"/>
              </a:rPr>
              <a:t>, considerado todo o </a:t>
            </a:r>
            <a:r>
              <a:rPr lang="pt-BR" sz="975" b="1" dirty="0">
                <a:solidFill>
                  <a:srgbClr val="00B0F0"/>
                </a:solidFill>
                <a:latin typeface="Arial" panose="020B0604020202020204" pitchFamily="34" charset="0"/>
              </a:rPr>
              <a:t>CICLO DE VIDA DO OBJETO</a:t>
            </a:r>
            <a:r>
              <a:rPr lang="pt-BR" sz="975" b="1" dirty="0">
                <a:latin typeface="Arial" panose="020B0604020202020204" pitchFamily="34" charset="0"/>
              </a:rPr>
              <a:t>;</a:t>
            </a:r>
            <a:endParaRPr lang="pt-BR" sz="975" b="1" dirty="0"/>
          </a:p>
        </p:txBody>
      </p:sp>
      <p:sp>
        <p:nvSpPr>
          <p:cNvPr id="84" name="CaixaDeTexto 83">
            <a:extLst>
              <a:ext uri="{FF2B5EF4-FFF2-40B4-BE49-F238E27FC236}">
                <a16:creationId xmlns:a16="http://schemas.microsoft.com/office/drawing/2014/main" id="{B9A6D327-AE77-40CE-B688-0B21CAEA94F2}"/>
              </a:ext>
            </a:extLst>
          </p:cNvPr>
          <p:cNvSpPr txBox="1"/>
          <p:nvPr/>
        </p:nvSpPr>
        <p:spPr>
          <a:xfrm>
            <a:off x="3150195" y="4552455"/>
            <a:ext cx="4606925" cy="253916"/>
          </a:xfrm>
          <a:prstGeom prst="rect">
            <a:avLst/>
          </a:prstGeom>
          <a:noFill/>
        </p:spPr>
        <p:txBody>
          <a:bodyPr wrap="square">
            <a:spAutoFit/>
          </a:bodyPr>
          <a:lstStyle/>
          <a:p>
            <a:pPr algn="just"/>
            <a:r>
              <a:rPr lang="pt-BR" sz="1050" dirty="0">
                <a:latin typeface="Arial" panose="020B0604020202020204" pitchFamily="34" charset="0"/>
              </a:rPr>
              <a:t>d) </a:t>
            </a:r>
            <a:r>
              <a:rPr lang="pt-BR" sz="1050" b="1" dirty="0">
                <a:solidFill>
                  <a:srgbClr val="00B0F0"/>
                </a:solidFill>
                <a:latin typeface="Arial" panose="020B0604020202020204" pitchFamily="34" charset="0"/>
              </a:rPr>
              <a:t>REQUISITOS</a:t>
            </a:r>
            <a:r>
              <a:rPr lang="pt-BR" sz="1050" dirty="0">
                <a:latin typeface="Arial" panose="020B0604020202020204" pitchFamily="34" charset="0"/>
              </a:rPr>
              <a:t> da contratação;</a:t>
            </a:r>
            <a:endParaRPr lang="pt-BR" sz="1050" dirty="0">
              <a:latin typeface="Times New Roman" panose="02020603050405020304" pitchFamily="18" charset="0"/>
            </a:endParaRPr>
          </a:p>
        </p:txBody>
      </p:sp>
      <p:sp>
        <p:nvSpPr>
          <p:cNvPr id="85" name="TextBox 32">
            <a:extLst>
              <a:ext uri="{FF2B5EF4-FFF2-40B4-BE49-F238E27FC236}">
                <a16:creationId xmlns:a16="http://schemas.microsoft.com/office/drawing/2014/main" id="{638F37AE-ED63-647E-0AAB-F20DB7252F7D}"/>
              </a:ext>
            </a:extLst>
          </p:cNvPr>
          <p:cNvSpPr txBox="1"/>
          <p:nvPr/>
        </p:nvSpPr>
        <p:spPr>
          <a:xfrm>
            <a:off x="6107906" y="3168402"/>
            <a:ext cx="3036094" cy="900246"/>
          </a:xfrm>
          <a:prstGeom prst="rect">
            <a:avLst/>
          </a:prstGeom>
          <a:noFill/>
        </p:spPr>
        <p:txBody>
          <a:bodyPr wrap="square" rtlCol="0">
            <a:spAutoFit/>
          </a:bodyPr>
          <a:lstStyle/>
          <a:p>
            <a:pPr marL="197639" indent="3572" algn="just"/>
            <a:r>
              <a:rPr lang="pt-BR" sz="1050" dirty="0">
                <a:latin typeface="Arial" panose="020B0604020202020204" pitchFamily="34" charset="0"/>
              </a:rPr>
              <a:t>e) </a:t>
            </a:r>
            <a:r>
              <a:rPr lang="pt-BR" sz="1050" b="1" dirty="0">
                <a:latin typeface="Arial" panose="020B0604020202020204" pitchFamily="34" charset="0"/>
              </a:rPr>
              <a:t>MODELO</a:t>
            </a:r>
            <a:r>
              <a:rPr lang="pt-BR" sz="1050" dirty="0">
                <a:latin typeface="Arial" panose="020B0604020202020204" pitchFamily="34" charset="0"/>
              </a:rPr>
              <a:t> de execução do objeto, que consiste na </a:t>
            </a:r>
            <a:r>
              <a:rPr lang="pt-BR" sz="1050" b="1" dirty="0">
                <a:solidFill>
                  <a:srgbClr val="00B0F0"/>
                </a:solidFill>
                <a:latin typeface="Arial" panose="020B0604020202020204" pitchFamily="34" charset="0"/>
              </a:rPr>
              <a:t>DEFINIÇÃO</a:t>
            </a:r>
            <a:r>
              <a:rPr lang="pt-BR" sz="1050" dirty="0">
                <a:latin typeface="Arial" panose="020B0604020202020204" pitchFamily="34" charset="0"/>
              </a:rPr>
              <a:t> de </a:t>
            </a:r>
            <a:r>
              <a:rPr lang="pt-BR" sz="1050" b="1" dirty="0">
                <a:solidFill>
                  <a:srgbClr val="00B0F0"/>
                </a:solidFill>
                <a:latin typeface="Arial" panose="020B0604020202020204" pitchFamily="34" charset="0"/>
              </a:rPr>
              <a:t>COMO O CONTRATO DEVERÁ PRODUZIR</a:t>
            </a:r>
            <a:r>
              <a:rPr lang="pt-BR" sz="1050" dirty="0">
                <a:solidFill>
                  <a:srgbClr val="00B0F0"/>
                </a:solidFill>
                <a:latin typeface="Arial" panose="020B0604020202020204" pitchFamily="34" charset="0"/>
              </a:rPr>
              <a:t> os </a:t>
            </a:r>
            <a:r>
              <a:rPr lang="pt-BR" sz="1050" b="1" dirty="0">
                <a:solidFill>
                  <a:srgbClr val="00B0F0"/>
                </a:solidFill>
                <a:latin typeface="Arial" panose="020B0604020202020204" pitchFamily="34" charset="0"/>
              </a:rPr>
              <a:t>RESULTADOS</a:t>
            </a:r>
            <a:r>
              <a:rPr lang="pt-BR" sz="1050" dirty="0">
                <a:latin typeface="Arial" panose="020B0604020202020204" pitchFamily="34" charset="0"/>
              </a:rPr>
              <a:t> pretendidos desde o seu </a:t>
            </a:r>
            <a:r>
              <a:rPr lang="pt-BR" sz="1050" b="1" dirty="0">
                <a:solidFill>
                  <a:srgbClr val="00B0F0"/>
                </a:solidFill>
                <a:latin typeface="Arial" panose="020B0604020202020204" pitchFamily="34" charset="0"/>
              </a:rPr>
              <a:t>INÍCIO ATÉ O SEU ENCERRAMENTO</a:t>
            </a:r>
            <a:r>
              <a:rPr lang="pt-BR" sz="1050" b="1" dirty="0">
                <a:latin typeface="Arial" panose="020B0604020202020204" pitchFamily="34" charset="0"/>
              </a:rPr>
              <a:t>;</a:t>
            </a:r>
            <a:endParaRPr lang="pt-BR" sz="1050" b="1" dirty="0">
              <a:latin typeface="Times New Roman" panose="02020603050405020304" pitchFamily="18" charset="0"/>
            </a:endParaRPr>
          </a:p>
        </p:txBody>
      </p:sp>
      <p:sp>
        <p:nvSpPr>
          <p:cNvPr id="86" name="TextBox 31">
            <a:extLst>
              <a:ext uri="{FF2B5EF4-FFF2-40B4-BE49-F238E27FC236}">
                <a16:creationId xmlns:a16="http://schemas.microsoft.com/office/drawing/2014/main" id="{071B1113-5BD7-AC95-2F2C-363B6FB1104C}"/>
              </a:ext>
            </a:extLst>
          </p:cNvPr>
          <p:cNvSpPr txBox="1"/>
          <p:nvPr/>
        </p:nvSpPr>
        <p:spPr>
          <a:xfrm>
            <a:off x="5134559" y="4271805"/>
            <a:ext cx="2869551" cy="584775"/>
          </a:xfrm>
          <a:prstGeom prst="rect">
            <a:avLst/>
          </a:prstGeom>
          <a:noFill/>
        </p:spPr>
        <p:txBody>
          <a:bodyPr wrap="square" rtlCol="0">
            <a:spAutoFit/>
          </a:bodyPr>
          <a:lstStyle/>
          <a:p>
            <a:pPr marL="204783" indent="-3572" algn="ctr"/>
            <a:r>
              <a:rPr lang="pt-BR" sz="800" dirty="0">
                <a:latin typeface="Arial" panose="020B0604020202020204" pitchFamily="34" charset="0"/>
              </a:rPr>
              <a:t>f)  </a:t>
            </a:r>
            <a:r>
              <a:rPr lang="pt-BR" sz="800" b="1" dirty="0">
                <a:latin typeface="Arial" panose="020B0604020202020204" pitchFamily="34" charset="0"/>
              </a:rPr>
              <a:t>MODELO</a:t>
            </a:r>
            <a:r>
              <a:rPr lang="pt-BR" sz="800" dirty="0">
                <a:latin typeface="Arial" panose="020B0604020202020204" pitchFamily="34" charset="0"/>
              </a:rPr>
              <a:t> de </a:t>
            </a:r>
            <a:r>
              <a:rPr lang="pt-BR" sz="800" b="1" dirty="0">
                <a:solidFill>
                  <a:srgbClr val="00B0F0"/>
                </a:solidFill>
                <a:latin typeface="Arial" panose="020B0604020202020204" pitchFamily="34" charset="0"/>
              </a:rPr>
              <a:t>GESTÃO DO CONTRATO</a:t>
            </a:r>
            <a:r>
              <a:rPr lang="pt-BR" sz="800" dirty="0">
                <a:latin typeface="Arial" panose="020B0604020202020204" pitchFamily="34" charset="0"/>
              </a:rPr>
              <a:t>, </a:t>
            </a:r>
            <a:r>
              <a:rPr lang="pt-BR" sz="800" dirty="0">
                <a:solidFill>
                  <a:schemeClr val="bg1"/>
                </a:solidFill>
                <a:latin typeface="Arial" panose="020B0604020202020204" pitchFamily="34" charset="0"/>
              </a:rPr>
              <a:t>que </a:t>
            </a:r>
            <a:r>
              <a:rPr lang="pt-BR" sz="800" b="1" dirty="0">
                <a:solidFill>
                  <a:schemeClr val="bg1"/>
                </a:solidFill>
                <a:latin typeface="Arial" panose="020B0604020202020204" pitchFamily="34" charset="0"/>
              </a:rPr>
              <a:t>DESCREVE</a:t>
            </a:r>
            <a:r>
              <a:rPr lang="pt-BR" sz="800" dirty="0">
                <a:solidFill>
                  <a:schemeClr val="bg1"/>
                </a:solidFill>
                <a:latin typeface="Arial" panose="020B0604020202020204" pitchFamily="34" charset="0"/>
              </a:rPr>
              <a:t> </a:t>
            </a:r>
            <a:r>
              <a:rPr lang="pt-BR" sz="800" dirty="0">
                <a:latin typeface="Arial" panose="020B0604020202020204" pitchFamily="34" charset="0"/>
              </a:rPr>
              <a:t>como a </a:t>
            </a:r>
            <a:r>
              <a:rPr lang="pt-BR" sz="800" b="1" dirty="0">
                <a:solidFill>
                  <a:srgbClr val="00B0F0"/>
                </a:solidFill>
                <a:latin typeface="Arial" panose="020B0604020202020204" pitchFamily="34" charset="0"/>
              </a:rPr>
              <a:t>EXECUÇÃO DO OBJETO SERÁ</a:t>
            </a:r>
            <a:r>
              <a:rPr lang="pt-BR" sz="800" dirty="0">
                <a:solidFill>
                  <a:srgbClr val="00B0F0"/>
                </a:solidFill>
                <a:latin typeface="Arial" panose="020B0604020202020204" pitchFamily="34" charset="0"/>
              </a:rPr>
              <a:t> </a:t>
            </a:r>
            <a:r>
              <a:rPr lang="pt-BR" sz="800" b="1" dirty="0">
                <a:solidFill>
                  <a:srgbClr val="00B0F0"/>
                </a:solidFill>
                <a:latin typeface="Arial" panose="020B0604020202020204" pitchFamily="34" charset="0"/>
              </a:rPr>
              <a:t>ACOMPANHADA E FISCALIZADA </a:t>
            </a:r>
            <a:r>
              <a:rPr lang="pt-BR" sz="800" dirty="0">
                <a:latin typeface="Arial" panose="020B0604020202020204" pitchFamily="34" charset="0"/>
              </a:rPr>
              <a:t>pelo órgão ou entidade;</a:t>
            </a:r>
            <a:endParaRPr lang="pt-BR" sz="800" dirty="0">
              <a:latin typeface="Times New Roman" panose="02020603050405020304" pitchFamily="18" charset="0"/>
            </a:endParaRPr>
          </a:p>
        </p:txBody>
      </p:sp>
      <p:sp>
        <p:nvSpPr>
          <p:cNvPr id="87" name="TextBox 28">
            <a:extLst>
              <a:ext uri="{FF2B5EF4-FFF2-40B4-BE49-F238E27FC236}">
                <a16:creationId xmlns:a16="http://schemas.microsoft.com/office/drawing/2014/main" id="{C0B17526-DDC7-E335-69E3-E526D8966B04}"/>
              </a:ext>
            </a:extLst>
          </p:cNvPr>
          <p:cNvSpPr txBox="1"/>
          <p:nvPr/>
        </p:nvSpPr>
        <p:spPr>
          <a:xfrm>
            <a:off x="6470453" y="2504155"/>
            <a:ext cx="2237184" cy="646331"/>
          </a:xfrm>
          <a:prstGeom prst="rect">
            <a:avLst/>
          </a:prstGeom>
          <a:noFill/>
        </p:spPr>
        <p:txBody>
          <a:bodyPr wrap="square" rtlCol="0">
            <a:spAutoFit/>
          </a:bodyPr>
          <a:lstStyle/>
          <a:p>
            <a:r>
              <a:rPr lang="pt-BR" sz="1200" dirty="0">
                <a:latin typeface="Arial" panose="020B0604020202020204" pitchFamily="34" charset="0"/>
                <a:cs typeface="Arial" panose="020B0604020202020204" pitchFamily="34" charset="0"/>
              </a:rPr>
              <a:t>g) </a:t>
            </a:r>
            <a:r>
              <a:rPr lang="pt-BR" sz="1200" b="1" dirty="0">
                <a:latin typeface="Arial" panose="020B0604020202020204" pitchFamily="34" charset="0"/>
                <a:cs typeface="Arial" panose="020B0604020202020204" pitchFamily="34" charset="0"/>
              </a:rPr>
              <a:t>CRITÉRIOS DE </a:t>
            </a:r>
            <a:r>
              <a:rPr lang="pt-BR" sz="1200" b="1" dirty="0">
                <a:solidFill>
                  <a:srgbClr val="00B0F0"/>
                </a:solidFill>
                <a:latin typeface="Arial" panose="020B0604020202020204" pitchFamily="34" charset="0"/>
                <a:cs typeface="Arial" panose="020B0604020202020204" pitchFamily="34" charset="0"/>
              </a:rPr>
              <a:t>MEDIÇÃO E DE PAGAMENTO</a:t>
            </a:r>
            <a:r>
              <a:rPr lang="pt-BR" sz="1200" dirty="0">
                <a:latin typeface="Arial" panose="020B0604020202020204" pitchFamily="34" charset="0"/>
                <a:cs typeface="Arial" panose="020B0604020202020204" pitchFamily="34" charset="0"/>
              </a:rPr>
              <a:t>;</a:t>
            </a:r>
          </a:p>
          <a:p>
            <a:endParaRPr lang="pt-BR" sz="1200" b="1" dirty="0">
              <a:latin typeface="Arial" panose="020B0604020202020204" pitchFamily="34" charset="0"/>
            </a:endParaRPr>
          </a:p>
        </p:txBody>
      </p:sp>
      <p:sp>
        <p:nvSpPr>
          <p:cNvPr id="88" name="TextBox 29">
            <a:extLst>
              <a:ext uri="{FF2B5EF4-FFF2-40B4-BE49-F238E27FC236}">
                <a16:creationId xmlns:a16="http://schemas.microsoft.com/office/drawing/2014/main" id="{F22A1CF4-37DA-58C4-7CE4-FDAF0E306B06}"/>
              </a:ext>
            </a:extLst>
          </p:cNvPr>
          <p:cNvSpPr txBox="1"/>
          <p:nvPr/>
        </p:nvSpPr>
        <p:spPr>
          <a:xfrm>
            <a:off x="6229418" y="1594860"/>
            <a:ext cx="2783778" cy="438582"/>
          </a:xfrm>
          <a:prstGeom prst="rect">
            <a:avLst/>
          </a:prstGeom>
          <a:noFill/>
        </p:spPr>
        <p:txBody>
          <a:bodyPr wrap="square" rtlCol="0">
            <a:spAutoFit/>
          </a:bodyPr>
          <a:lstStyle/>
          <a:p>
            <a:pPr algn="r"/>
            <a:r>
              <a:rPr lang="pt-BR" sz="1125" b="1" dirty="0">
                <a:latin typeface="Arial" panose="020B0604020202020204" pitchFamily="34" charset="0"/>
              </a:rPr>
              <a:t>h) Forma e </a:t>
            </a:r>
            <a:r>
              <a:rPr lang="pt-BR" sz="1125" b="1" dirty="0">
                <a:solidFill>
                  <a:srgbClr val="00B0F0"/>
                </a:solidFill>
                <a:latin typeface="Arial" panose="020B0604020202020204" pitchFamily="34" charset="0"/>
              </a:rPr>
              <a:t>CRITÉRIOS </a:t>
            </a:r>
            <a:r>
              <a:rPr lang="pt-BR" sz="1125" b="1" dirty="0">
                <a:latin typeface="Arial" panose="020B0604020202020204" pitchFamily="34" charset="0"/>
              </a:rPr>
              <a:t>DE SELEÇÃO DO FORNECEDOR;</a:t>
            </a:r>
            <a:endParaRPr lang="pt-BR" sz="1125" b="1" dirty="0">
              <a:latin typeface="Times New Roman" panose="02020603050405020304" pitchFamily="18" charset="0"/>
            </a:endParaRPr>
          </a:p>
        </p:txBody>
      </p:sp>
      <p:sp>
        <p:nvSpPr>
          <p:cNvPr id="89" name="TextBox 30">
            <a:extLst>
              <a:ext uri="{FF2B5EF4-FFF2-40B4-BE49-F238E27FC236}">
                <a16:creationId xmlns:a16="http://schemas.microsoft.com/office/drawing/2014/main" id="{F7E49EB1-EED0-3666-0D63-80467D8F45B9}"/>
              </a:ext>
            </a:extLst>
          </p:cNvPr>
          <p:cNvSpPr txBox="1"/>
          <p:nvPr/>
        </p:nvSpPr>
        <p:spPr>
          <a:xfrm>
            <a:off x="5056586" y="478055"/>
            <a:ext cx="4087416" cy="900246"/>
          </a:xfrm>
          <a:prstGeom prst="rect">
            <a:avLst/>
          </a:prstGeom>
          <a:noFill/>
        </p:spPr>
        <p:txBody>
          <a:bodyPr wrap="square" rtlCol="0">
            <a:spAutoFit/>
          </a:bodyPr>
          <a:lstStyle/>
          <a:p>
            <a:pPr marL="300031" indent="-29765" algn="r">
              <a:buAutoNum type="romanLcParenR"/>
            </a:pPr>
            <a:r>
              <a:rPr lang="pt-BR" sz="1050" b="1" dirty="0">
                <a:latin typeface="Arial" panose="020B0604020202020204" pitchFamily="34" charset="0"/>
              </a:rPr>
              <a:t> Estimativas</a:t>
            </a:r>
            <a:r>
              <a:rPr lang="pt-BR" sz="1050" dirty="0">
                <a:latin typeface="Arial" panose="020B0604020202020204" pitchFamily="34" charset="0"/>
              </a:rPr>
              <a:t> do </a:t>
            </a:r>
            <a:r>
              <a:rPr lang="pt-BR" sz="1050" b="1" dirty="0">
                <a:solidFill>
                  <a:srgbClr val="00B0F0"/>
                </a:solidFill>
                <a:latin typeface="Arial" panose="020B0604020202020204" pitchFamily="34" charset="0"/>
              </a:rPr>
              <a:t>VALOR DA CONTRATAÇÃO</a:t>
            </a:r>
            <a:r>
              <a:rPr lang="pt-BR" sz="1050" dirty="0">
                <a:latin typeface="Arial" panose="020B0604020202020204" pitchFamily="34" charset="0"/>
              </a:rPr>
              <a:t>, </a:t>
            </a:r>
            <a:r>
              <a:rPr lang="pt-BR" sz="1050" b="1" dirty="0">
                <a:solidFill>
                  <a:srgbClr val="00B0F0"/>
                </a:solidFill>
                <a:latin typeface="Arial" panose="020B0604020202020204" pitchFamily="34" charset="0"/>
              </a:rPr>
              <a:t>ACOMPANHADAS</a:t>
            </a:r>
            <a:r>
              <a:rPr lang="pt-BR" sz="1050" dirty="0">
                <a:latin typeface="Arial" panose="020B0604020202020204" pitchFamily="34" charset="0"/>
              </a:rPr>
              <a:t> DOS </a:t>
            </a:r>
            <a:r>
              <a:rPr lang="pt-BR" sz="1050" b="1" dirty="0">
                <a:solidFill>
                  <a:srgbClr val="00B0F0"/>
                </a:solidFill>
                <a:latin typeface="Arial" panose="020B0604020202020204" pitchFamily="34" charset="0"/>
              </a:rPr>
              <a:t>PREÇOS UNITÁRIOS REFERENCIAIS</a:t>
            </a:r>
            <a:r>
              <a:rPr lang="pt-BR" sz="1050" dirty="0">
                <a:latin typeface="Arial" panose="020B0604020202020204" pitchFamily="34" charset="0"/>
              </a:rPr>
              <a:t>, DAS </a:t>
            </a:r>
            <a:r>
              <a:rPr lang="pt-BR" sz="1050" b="1" dirty="0">
                <a:solidFill>
                  <a:srgbClr val="00B0F0"/>
                </a:solidFill>
                <a:latin typeface="Arial" panose="020B0604020202020204" pitchFamily="34" charset="0"/>
              </a:rPr>
              <a:t>MEMÓRIAS DE CÁLCULO </a:t>
            </a:r>
            <a:r>
              <a:rPr lang="pt-BR" sz="1050" dirty="0">
                <a:latin typeface="Arial" panose="020B0604020202020204" pitchFamily="34" charset="0"/>
              </a:rPr>
              <a:t>E DOS </a:t>
            </a:r>
            <a:r>
              <a:rPr lang="pt-BR" sz="1050" b="1" dirty="0">
                <a:latin typeface="Arial" panose="020B0604020202020204" pitchFamily="34" charset="0"/>
              </a:rPr>
              <a:t>DOCUMENTOS QUE LHE DÃO SUPORTE</a:t>
            </a:r>
            <a:r>
              <a:rPr lang="pt-BR" sz="1050" dirty="0">
                <a:latin typeface="Arial" panose="020B0604020202020204" pitchFamily="34" charset="0"/>
              </a:rPr>
              <a:t>, com os </a:t>
            </a:r>
            <a:r>
              <a:rPr lang="pt-BR" sz="1050" b="1" dirty="0">
                <a:solidFill>
                  <a:srgbClr val="00B0F0"/>
                </a:solidFill>
                <a:latin typeface="Arial" panose="020B0604020202020204" pitchFamily="34" charset="0"/>
              </a:rPr>
              <a:t>PARÂMETROS UTILIZADOS</a:t>
            </a:r>
            <a:r>
              <a:rPr lang="pt-BR" sz="1050" b="1" dirty="0">
                <a:latin typeface="Arial" panose="020B0604020202020204" pitchFamily="34" charset="0"/>
              </a:rPr>
              <a:t>...</a:t>
            </a:r>
            <a:r>
              <a:rPr lang="pt-BR" sz="1050" dirty="0">
                <a:latin typeface="Arial" panose="020B0604020202020204" pitchFamily="34" charset="0"/>
              </a:rPr>
              <a:t>;</a:t>
            </a:r>
          </a:p>
        </p:txBody>
      </p:sp>
      <p:sp>
        <p:nvSpPr>
          <p:cNvPr id="90" name="TextBox 33">
            <a:extLst>
              <a:ext uri="{FF2B5EF4-FFF2-40B4-BE49-F238E27FC236}">
                <a16:creationId xmlns:a16="http://schemas.microsoft.com/office/drawing/2014/main" id="{0B6E4CDF-79A3-8D88-2FA9-14C556309570}"/>
              </a:ext>
            </a:extLst>
          </p:cNvPr>
          <p:cNvSpPr txBox="1"/>
          <p:nvPr/>
        </p:nvSpPr>
        <p:spPr>
          <a:xfrm>
            <a:off x="4461503" y="132066"/>
            <a:ext cx="2561764" cy="276999"/>
          </a:xfrm>
          <a:prstGeom prst="rect">
            <a:avLst/>
          </a:prstGeom>
          <a:noFill/>
        </p:spPr>
        <p:txBody>
          <a:bodyPr wrap="square" rtlCol="0">
            <a:spAutoFit/>
          </a:bodyPr>
          <a:lstStyle/>
          <a:p>
            <a:pPr algn="just"/>
            <a:r>
              <a:rPr lang="pt-BR" sz="1200" b="1" dirty="0">
                <a:latin typeface="Arial" panose="020B0604020202020204" pitchFamily="34" charset="0"/>
              </a:rPr>
              <a:t>j)   Adequação orçamentária;</a:t>
            </a:r>
            <a:endParaRPr lang="pt-BR" sz="1200" b="1" dirty="0">
              <a:latin typeface="Times New Roman" panose="02020603050405020304" pitchFamily="18" charset="0"/>
            </a:endParaRPr>
          </a:p>
        </p:txBody>
      </p:sp>
      <p:sp>
        <p:nvSpPr>
          <p:cNvPr id="91" name="Rectangle 15">
            <a:extLst>
              <a:ext uri="{FF2B5EF4-FFF2-40B4-BE49-F238E27FC236}">
                <a16:creationId xmlns:a16="http://schemas.microsoft.com/office/drawing/2014/main" id="{DAEF22DC-60DB-2CE6-B47F-53C58AB9EC6C}"/>
              </a:ext>
            </a:extLst>
          </p:cNvPr>
          <p:cNvSpPr>
            <a:spLocks noChangeArrowheads="1"/>
          </p:cNvSpPr>
          <p:nvPr/>
        </p:nvSpPr>
        <p:spPr bwMode="auto">
          <a:xfrm>
            <a:off x="136777" y="361250"/>
            <a:ext cx="49209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pt-BR" sz="1500" b="1" dirty="0">
                <a:latin typeface="+mj-lt"/>
              </a:rPr>
              <a:t>Art. 6º Para os fins desta Lei, consideram-se:</a:t>
            </a:r>
          </a:p>
        </p:txBody>
      </p:sp>
      <p:grpSp>
        <p:nvGrpSpPr>
          <p:cNvPr id="4" name="Группа 468">
            <a:extLst>
              <a:ext uri="{FF2B5EF4-FFF2-40B4-BE49-F238E27FC236}">
                <a16:creationId xmlns:a16="http://schemas.microsoft.com/office/drawing/2014/main" id="{2B00DA40-8293-34B3-7C3D-EE53E6344985}"/>
              </a:ext>
            </a:extLst>
          </p:cNvPr>
          <p:cNvGrpSpPr>
            <a:grpSpLocks/>
          </p:cNvGrpSpPr>
          <p:nvPr/>
        </p:nvGrpSpPr>
        <p:grpSpPr bwMode="auto">
          <a:xfrm>
            <a:off x="3951019" y="3937745"/>
            <a:ext cx="584438" cy="322623"/>
            <a:chOff x="8248651" y="5573713"/>
            <a:chExt cx="1163638" cy="684213"/>
          </a:xfrm>
        </p:grpSpPr>
        <p:sp>
          <p:nvSpPr>
            <p:cNvPr id="5" name="Line 416">
              <a:extLst>
                <a:ext uri="{FF2B5EF4-FFF2-40B4-BE49-F238E27FC236}">
                  <a16:creationId xmlns:a16="http://schemas.microsoft.com/office/drawing/2014/main" id="{76B42042-9977-7C47-2EA8-9AE09E4E5CD2}"/>
                </a:ext>
              </a:extLst>
            </p:cNvPr>
            <p:cNvSpPr>
              <a:spLocks noChangeShapeType="1"/>
            </p:cNvSpPr>
            <p:nvPr/>
          </p:nvSpPr>
          <p:spPr bwMode="auto">
            <a:xfrm>
              <a:off x="8763001" y="5911851"/>
              <a:ext cx="0" cy="31908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050"/>
            </a:p>
          </p:txBody>
        </p:sp>
        <p:sp>
          <p:nvSpPr>
            <p:cNvPr id="6" name="Line 417">
              <a:extLst>
                <a:ext uri="{FF2B5EF4-FFF2-40B4-BE49-F238E27FC236}">
                  <a16:creationId xmlns:a16="http://schemas.microsoft.com/office/drawing/2014/main" id="{8CA0E44E-A0D9-69FD-A745-906B5B9910E6}"/>
                </a:ext>
              </a:extLst>
            </p:cNvPr>
            <p:cNvSpPr>
              <a:spLocks noChangeShapeType="1"/>
            </p:cNvSpPr>
            <p:nvPr/>
          </p:nvSpPr>
          <p:spPr bwMode="auto">
            <a:xfrm>
              <a:off x="8831263" y="6065838"/>
              <a:ext cx="0" cy="16510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050"/>
            </a:p>
          </p:txBody>
        </p:sp>
        <p:sp>
          <p:nvSpPr>
            <p:cNvPr id="7" name="Line 418">
              <a:extLst>
                <a:ext uri="{FF2B5EF4-FFF2-40B4-BE49-F238E27FC236}">
                  <a16:creationId xmlns:a16="http://schemas.microsoft.com/office/drawing/2014/main" id="{AA1455C6-EE74-EA2B-1749-88B41AD1D8CB}"/>
                </a:ext>
              </a:extLst>
            </p:cNvPr>
            <p:cNvSpPr>
              <a:spLocks noChangeShapeType="1"/>
            </p:cNvSpPr>
            <p:nvPr/>
          </p:nvSpPr>
          <p:spPr bwMode="auto">
            <a:xfrm>
              <a:off x="8890001" y="5911851"/>
              <a:ext cx="0" cy="31908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050"/>
            </a:p>
          </p:txBody>
        </p:sp>
        <p:sp>
          <p:nvSpPr>
            <p:cNvPr id="8" name="Oval 419">
              <a:extLst>
                <a:ext uri="{FF2B5EF4-FFF2-40B4-BE49-F238E27FC236}">
                  <a16:creationId xmlns:a16="http://schemas.microsoft.com/office/drawing/2014/main" id="{ACB245DB-A072-D10C-E12D-017265A19685}"/>
                </a:ext>
              </a:extLst>
            </p:cNvPr>
            <p:cNvSpPr>
              <a:spLocks noChangeArrowheads="1"/>
            </p:cNvSpPr>
            <p:nvPr/>
          </p:nvSpPr>
          <p:spPr bwMode="auto">
            <a:xfrm>
              <a:off x="8766176" y="5584826"/>
              <a:ext cx="128588" cy="131763"/>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350">
                <a:latin typeface="Calibri" panose="020F0502020204030204" pitchFamily="34" charset="0"/>
              </a:endParaRPr>
            </a:p>
          </p:txBody>
        </p:sp>
        <p:sp>
          <p:nvSpPr>
            <p:cNvPr id="9" name="Freeform 420">
              <a:extLst>
                <a:ext uri="{FF2B5EF4-FFF2-40B4-BE49-F238E27FC236}">
                  <a16:creationId xmlns:a16="http://schemas.microsoft.com/office/drawing/2014/main" id="{C158D6E3-F353-1241-D925-A58B03F09CA7}"/>
                </a:ext>
              </a:extLst>
            </p:cNvPr>
            <p:cNvSpPr>
              <a:spLocks/>
            </p:cNvSpPr>
            <p:nvPr/>
          </p:nvSpPr>
          <p:spPr bwMode="auto">
            <a:xfrm>
              <a:off x="8702676" y="5746751"/>
              <a:ext cx="255588" cy="258763"/>
            </a:xfrm>
            <a:custGeom>
              <a:avLst/>
              <a:gdLst>
                <a:gd name="T0" fmla="*/ 2147483646 w 68"/>
                <a:gd name="T1" fmla="*/ 2147483646 h 69"/>
                <a:gd name="T2" fmla="*/ 2147483646 w 68"/>
                <a:gd name="T3" fmla="*/ 2147483646 h 69"/>
                <a:gd name="T4" fmla="*/ 2147483646 w 68"/>
                <a:gd name="T5" fmla="*/ 2147483646 h 69"/>
                <a:gd name="T6" fmla="*/ 2147483646 w 68"/>
                <a:gd name="T7" fmla="*/ 0 h 69"/>
                <a:gd name="T8" fmla="*/ 2147483646 w 68"/>
                <a:gd name="T9" fmla="*/ 2147483646 h 69"/>
                <a:gd name="T10" fmla="*/ 2147483646 w 68"/>
                <a:gd name="T11" fmla="*/ 0 h 69"/>
                <a:gd name="T12" fmla="*/ 0 w 68"/>
                <a:gd name="T13" fmla="*/ 2147483646 h 69"/>
                <a:gd name="T14" fmla="*/ 0 w 68"/>
                <a:gd name="T15" fmla="*/ 2147483646 h 69"/>
                <a:gd name="T16" fmla="*/ 2147483646 w 68"/>
                <a:gd name="T17" fmla="*/ 2147483646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69">
                  <a:moveTo>
                    <a:pt x="52" y="69"/>
                  </a:moveTo>
                  <a:cubicBezTo>
                    <a:pt x="64" y="69"/>
                    <a:pt x="68" y="67"/>
                    <a:pt x="68" y="45"/>
                  </a:cubicBezTo>
                  <a:cubicBezTo>
                    <a:pt x="68" y="33"/>
                    <a:pt x="68" y="33"/>
                    <a:pt x="68" y="33"/>
                  </a:cubicBezTo>
                  <a:cubicBezTo>
                    <a:pt x="68" y="11"/>
                    <a:pt x="63" y="2"/>
                    <a:pt x="43" y="0"/>
                  </a:cubicBezTo>
                  <a:cubicBezTo>
                    <a:pt x="43" y="0"/>
                    <a:pt x="34" y="16"/>
                    <a:pt x="34" y="16"/>
                  </a:cubicBezTo>
                  <a:cubicBezTo>
                    <a:pt x="25" y="0"/>
                    <a:pt x="25" y="0"/>
                    <a:pt x="25" y="0"/>
                  </a:cubicBezTo>
                  <a:cubicBezTo>
                    <a:pt x="5" y="2"/>
                    <a:pt x="0" y="11"/>
                    <a:pt x="0" y="33"/>
                  </a:cubicBezTo>
                  <a:cubicBezTo>
                    <a:pt x="0" y="45"/>
                    <a:pt x="0" y="45"/>
                    <a:pt x="0" y="45"/>
                  </a:cubicBezTo>
                  <a:cubicBezTo>
                    <a:pt x="0" y="67"/>
                    <a:pt x="4" y="69"/>
                    <a:pt x="16" y="69"/>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0" name="Freeform 421">
              <a:extLst>
                <a:ext uri="{FF2B5EF4-FFF2-40B4-BE49-F238E27FC236}">
                  <a16:creationId xmlns:a16="http://schemas.microsoft.com/office/drawing/2014/main" id="{11991F3C-CE27-35AA-C694-0B756E513069}"/>
                </a:ext>
              </a:extLst>
            </p:cNvPr>
            <p:cNvSpPr>
              <a:spLocks/>
            </p:cNvSpPr>
            <p:nvPr/>
          </p:nvSpPr>
          <p:spPr bwMode="auto">
            <a:xfrm>
              <a:off x="8353426" y="5573713"/>
              <a:ext cx="266700" cy="200025"/>
            </a:xfrm>
            <a:custGeom>
              <a:avLst/>
              <a:gdLst>
                <a:gd name="T0" fmla="*/ 2147483646 w 71"/>
                <a:gd name="T1" fmla="*/ 2147483646 h 53"/>
                <a:gd name="T2" fmla="*/ 2147483646 w 71"/>
                <a:gd name="T3" fmla="*/ 2147483646 h 53"/>
                <a:gd name="T4" fmla="*/ 2147483646 w 71"/>
                <a:gd name="T5" fmla="*/ 2147483646 h 53"/>
                <a:gd name="T6" fmla="*/ 0 w 71"/>
                <a:gd name="T7" fmla="*/ 0 h 53"/>
                <a:gd name="T8" fmla="*/ 2147483646 w 71"/>
                <a:gd name="T9" fmla="*/ 2147483646 h 53"/>
                <a:gd name="T10" fmla="*/ 2147483646 w 71"/>
                <a:gd name="T11" fmla="*/ 2147483646 h 53"/>
                <a:gd name="T12" fmla="*/ 2147483646 w 71"/>
                <a:gd name="T13" fmla="*/ 2147483646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3">
                  <a:moveTo>
                    <a:pt x="60" y="53"/>
                  </a:moveTo>
                  <a:cubicBezTo>
                    <a:pt x="44" y="42"/>
                    <a:pt x="15" y="22"/>
                    <a:pt x="15" y="22"/>
                  </a:cubicBezTo>
                  <a:cubicBezTo>
                    <a:pt x="12" y="26"/>
                    <a:pt x="12" y="26"/>
                    <a:pt x="12" y="26"/>
                  </a:cubicBezTo>
                  <a:cubicBezTo>
                    <a:pt x="0" y="0"/>
                    <a:pt x="0" y="0"/>
                    <a:pt x="0" y="0"/>
                  </a:cubicBezTo>
                  <a:cubicBezTo>
                    <a:pt x="28" y="2"/>
                    <a:pt x="28" y="2"/>
                    <a:pt x="28" y="2"/>
                  </a:cubicBezTo>
                  <a:cubicBezTo>
                    <a:pt x="28" y="2"/>
                    <a:pt x="25" y="6"/>
                    <a:pt x="25" y="6"/>
                  </a:cubicBezTo>
                  <a:cubicBezTo>
                    <a:pt x="71" y="38"/>
                    <a:pt x="71" y="38"/>
                    <a:pt x="71" y="38"/>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1" name="Freeform 422">
              <a:extLst>
                <a:ext uri="{FF2B5EF4-FFF2-40B4-BE49-F238E27FC236}">
                  <a16:creationId xmlns:a16="http://schemas.microsoft.com/office/drawing/2014/main" id="{EAE92A44-6ABA-7BEE-3706-AA4211EA03E8}"/>
                </a:ext>
              </a:extLst>
            </p:cNvPr>
            <p:cNvSpPr>
              <a:spLocks/>
            </p:cNvSpPr>
            <p:nvPr/>
          </p:nvSpPr>
          <p:spPr bwMode="auto">
            <a:xfrm>
              <a:off x="8248651" y="5864226"/>
              <a:ext cx="300038" cy="104775"/>
            </a:xfrm>
            <a:custGeom>
              <a:avLst/>
              <a:gdLst>
                <a:gd name="T0" fmla="*/ 2147483646 w 80"/>
                <a:gd name="T1" fmla="*/ 2147483646 h 28"/>
                <a:gd name="T2" fmla="*/ 2147483646 w 80"/>
                <a:gd name="T3" fmla="*/ 2147483646 h 28"/>
                <a:gd name="T4" fmla="*/ 2147483646 w 80"/>
                <a:gd name="T5" fmla="*/ 2147483646 h 28"/>
                <a:gd name="T6" fmla="*/ 0 w 80"/>
                <a:gd name="T7" fmla="*/ 2147483646 h 28"/>
                <a:gd name="T8" fmla="*/ 2147483646 w 80"/>
                <a:gd name="T9" fmla="*/ 0 h 28"/>
                <a:gd name="T10" fmla="*/ 2147483646 w 80"/>
                <a:gd name="T11" fmla="*/ 2147483646 h 28"/>
                <a:gd name="T12" fmla="*/ 2147483646 w 80"/>
                <a:gd name="T13" fmla="*/ 2147483646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28">
                  <a:moveTo>
                    <a:pt x="80" y="23"/>
                  </a:moveTo>
                  <a:cubicBezTo>
                    <a:pt x="60" y="23"/>
                    <a:pt x="25" y="24"/>
                    <a:pt x="25" y="24"/>
                  </a:cubicBezTo>
                  <a:cubicBezTo>
                    <a:pt x="25" y="28"/>
                    <a:pt x="25" y="28"/>
                    <a:pt x="25" y="28"/>
                  </a:cubicBezTo>
                  <a:cubicBezTo>
                    <a:pt x="0" y="15"/>
                    <a:pt x="0" y="15"/>
                    <a:pt x="0" y="15"/>
                  </a:cubicBezTo>
                  <a:cubicBezTo>
                    <a:pt x="24" y="0"/>
                    <a:pt x="24" y="0"/>
                    <a:pt x="24" y="0"/>
                  </a:cubicBezTo>
                  <a:cubicBezTo>
                    <a:pt x="24" y="0"/>
                    <a:pt x="24" y="5"/>
                    <a:pt x="24" y="5"/>
                  </a:cubicBezTo>
                  <a:cubicBezTo>
                    <a:pt x="79" y="4"/>
                    <a:pt x="79" y="4"/>
                    <a:pt x="79" y="4"/>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2" name="Freeform 423">
              <a:extLst>
                <a:ext uri="{FF2B5EF4-FFF2-40B4-BE49-F238E27FC236}">
                  <a16:creationId xmlns:a16="http://schemas.microsoft.com/office/drawing/2014/main" id="{B7A8726D-5A85-678B-6144-FDC6CB0BA946}"/>
                </a:ext>
              </a:extLst>
            </p:cNvPr>
            <p:cNvSpPr>
              <a:spLocks/>
            </p:cNvSpPr>
            <p:nvPr/>
          </p:nvSpPr>
          <p:spPr bwMode="auto">
            <a:xfrm>
              <a:off x="8364538" y="6051551"/>
              <a:ext cx="258763" cy="206375"/>
            </a:xfrm>
            <a:custGeom>
              <a:avLst/>
              <a:gdLst>
                <a:gd name="T0" fmla="*/ 2147483646 w 69"/>
                <a:gd name="T1" fmla="*/ 2147483646 h 55"/>
                <a:gd name="T2" fmla="*/ 2147483646 w 69"/>
                <a:gd name="T3" fmla="*/ 2147483646 h 55"/>
                <a:gd name="T4" fmla="*/ 2147483646 w 69"/>
                <a:gd name="T5" fmla="*/ 2147483646 h 55"/>
                <a:gd name="T6" fmla="*/ 0 w 69"/>
                <a:gd name="T7" fmla="*/ 2147483646 h 55"/>
                <a:gd name="T8" fmla="*/ 2147483646 w 69"/>
                <a:gd name="T9" fmla="*/ 2147483646 h 55"/>
                <a:gd name="T10" fmla="*/ 2147483646 w 69"/>
                <a:gd name="T11" fmla="*/ 2147483646 h 55"/>
                <a:gd name="T12" fmla="*/ 2147483646 w 69"/>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55">
                  <a:moveTo>
                    <a:pt x="69" y="15"/>
                  </a:moveTo>
                  <a:cubicBezTo>
                    <a:pt x="54" y="27"/>
                    <a:pt x="25" y="48"/>
                    <a:pt x="25" y="48"/>
                  </a:cubicBezTo>
                  <a:cubicBezTo>
                    <a:pt x="28" y="52"/>
                    <a:pt x="28" y="52"/>
                    <a:pt x="28" y="52"/>
                  </a:cubicBezTo>
                  <a:cubicBezTo>
                    <a:pt x="0" y="55"/>
                    <a:pt x="0" y="55"/>
                    <a:pt x="0" y="55"/>
                  </a:cubicBezTo>
                  <a:cubicBezTo>
                    <a:pt x="11" y="29"/>
                    <a:pt x="11" y="29"/>
                    <a:pt x="11" y="29"/>
                  </a:cubicBezTo>
                  <a:cubicBezTo>
                    <a:pt x="11" y="29"/>
                    <a:pt x="14" y="33"/>
                    <a:pt x="14" y="33"/>
                  </a:cubicBezTo>
                  <a:cubicBezTo>
                    <a:pt x="58" y="0"/>
                    <a:pt x="58" y="0"/>
                    <a:pt x="58"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3" name="Freeform 424">
              <a:extLst>
                <a:ext uri="{FF2B5EF4-FFF2-40B4-BE49-F238E27FC236}">
                  <a16:creationId xmlns:a16="http://schemas.microsoft.com/office/drawing/2014/main" id="{B8028291-291C-FA5C-A468-E5A24B9ECBC1}"/>
                </a:ext>
              </a:extLst>
            </p:cNvPr>
            <p:cNvSpPr>
              <a:spLocks/>
            </p:cNvSpPr>
            <p:nvPr/>
          </p:nvSpPr>
          <p:spPr bwMode="auto">
            <a:xfrm>
              <a:off x="8545513" y="5716588"/>
              <a:ext cx="77788" cy="390525"/>
            </a:xfrm>
            <a:custGeom>
              <a:avLst/>
              <a:gdLst>
                <a:gd name="T0" fmla="*/ 2147483646 w 21"/>
                <a:gd name="T1" fmla="*/ 2147483646 h 104"/>
                <a:gd name="T2" fmla="*/ 0 w 21"/>
                <a:gd name="T3" fmla="*/ 2147483646 h 104"/>
                <a:gd name="T4" fmla="*/ 2147483646 w 21"/>
                <a:gd name="T5" fmla="*/ 0 h 104"/>
                <a:gd name="T6" fmla="*/ 0 60000 65536"/>
                <a:gd name="T7" fmla="*/ 0 60000 65536"/>
                <a:gd name="T8" fmla="*/ 0 60000 65536"/>
              </a:gdLst>
              <a:ahLst/>
              <a:cxnLst>
                <a:cxn ang="T6">
                  <a:pos x="T0" y="T1"/>
                </a:cxn>
                <a:cxn ang="T7">
                  <a:pos x="T2" y="T3"/>
                </a:cxn>
                <a:cxn ang="T8">
                  <a:pos x="T4" y="T5"/>
                </a:cxn>
              </a:cxnLst>
              <a:rect l="0" t="0" r="r" b="b"/>
              <a:pathLst>
                <a:path w="21" h="104">
                  <a:moveTo>
                    <a:pt x="21" y="104"/>
                  </a:moveTo>
                  <a:cubicBezTo>
                    <a:pt x="8" y="90"/>
                    <a:pt x="0" y="72"/>
                    <a:pt x="0" y="51"/>
                  </a:cubicBezTo>
                  <a:cubicBezTo>
                    <a:pt x="0" y="31"/>
                    <a:pt x="7" y="13"/>
                    <a:pt x="20"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4" name="Freeform 425">
              <a:extLst>
                <a:ext uri="{FF2B5EF4-FFF2-40B4-BE49-F238E27FC236}">
                  <a16:creationId xmlns:a16="http://schemas.microsoft.com/office/drawing/2014/main" id="{C5DD56EF-E3B3-D070-CCEE-B4B8A8C790A7}"/>
                </a:ext>
              </a:extLst>
            </p:cNvPr>
            <p:cNvSpPr>
              <a:spLocks/>
            </p:cNvSpPr>
            <p:nvPr/>
          </p:nvSpPr>
          <p:spPr bwMode="auto">
            <a:xfrm>
              <a:off x="9040813" y="5573713"/>
              <a:ext cx="266700" cy="200025"/>
            </a:xfrm>
            <a:custGeom>
              <a:avLst/>
              <a:gdLst>
                <a:gd name="T0" fmla="*/ 2147483646 w 71"/>
                <a:gd name="T1" fmla="*/ 2147483646 h 53"/>
                <a:gd name="T2" fmla="*/ 2147483646 w 71"/>
                <a:gd name="T3" fmla="*/ 2147483646 h 53"/>
                <a:gd name="T4" fmla="*/ 2147483646 w 71"/>
                <a:gd name="T5" fmla="*/ 2147483646 h 53"/>
                <a:gd name="T6" fmla="*/ 2147483646 w 71"/>
                <a:gd name="T7" fmla="*/ 0 h 53"/>
                <a:gd name="T8" fmla="*/ 2147483646 w 71"/>
                <a:gd name="T9" fmla="*/ 2147483646 h 53"/>
                <a:gd name="T10" fmla="*/ 2147483646 w 71"/>
                <a:gd name="T11" fmla="*/ 2147483646 h 53"/>
                <a:gd name="T12" fmla="*/ 0 w 71"/>
                <a:gd name="T13" fmla="*/ 2147483646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3">
                  <a:moveTo>
                    <a:pt x="11" y="53"/>
                  </a:moveTo>
                  <a:cubicBezTo>
                    <a:pt x="27" y="42"/>
                    <a:pt x="56" y="22"/>
                    <a:pt x="56" y="22"/>
                  </a:cubicBezTo>
                  <a:cubicBezTo>
                    <a:pt x="59" y="26"/>
                    <a:pt x="59" y="26"/>
                    <a:pt x="59" y="26"/>
                  </a:cubicBezTo>
                  <a:cubicBezTo>
                    <a:pt x="71" y="0"/>
                    <a:pt x="71" y="0"/>
                    <a:pt x="71" y="0"/>
                  </a:cubicBezTo>
                  <a:cubicBezTo>
                    <a:pt x="43" y="2"/>
                    <a:pt x="43" y="2"/>
                    <a:pt x="43" y="2"/>
                  </a:cubicBezTo>
                  <a:cubicBezTo>
                    <a:pt x="43" y="2"/>
                    <a:pt x="46" y="6"/>
                    <a:pt x="46" y="6"/>
                  </a:cubicBezTo>
                  <a:cubicBezTo>
                    <a:pt x="0" y="38"/>
                    <a:pt x="0" y="38"/>
                    <a:pt x="0" y="38"/>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5" name="Freeform 426">
              <a:extLst>
                <a:ext uri="{FF2B5EF4-FFF2-40B4-BE49-F238E27FC236}">
                  <a16:creationId xmlns:a16="http://schemas.microsoft.com/office/drawing/2014/main" id="{E1F54D50-E925-8E7C-8D60-148C0BB007C8}"/>
                </a:ext>
              </a:extLst>
            </p:cNvPr>
            <p:cNvSpPr>
              <a:spLocks/>
            </p:cNvSpPr>
            <p:nvPr/>
          </p:nvSpPr>
          <p:spPr bwMode="auto">
            <a:xfrm>
              <a:off x="9112251" y="5864226"/>
              <a:ext cx="300038" cy="104775"/>
            </a:xfrm>
            <a:custGeom>
              <a:avLst/>
              <a:gdLst>
                <a:gd name="T0" fmla="*/ 0 w 80"/>
                <a:gd name="T1" fmla="*/ 2147483646 h 28"/>
                <a:gd name="T2" fmla="*/ 2147483646 w 80"/>
                <a:gd name="T3" fmla="*/ 2147483646 h 28"/>
                <a:gd name="T4" fmla="*/ 2147483646 w 80"/>
                <a:gd name="T5" fmla="*/ 2147483646 h 28"/>
                <a:gd name="T6" fmla="*/ 2147483646 w 80"/>
                <a:gd name="T7" fmla="*/ 2147483646 h 28"/>
                <a:gd name="T8" fmla="*/ 2147483646 w 80"/>
                <a:gd name="T9" fmla="*/ 0 h 28"/>
                <a:gd name="T10" fmla="*/ 2147483646 w 80"/>
                <a:gd name="T11" fmla="*/ 2147483646 h 28"/>
                <a:gd name="T12" fmla="*/ 2147483646 w 80"/>
                <a:gd name="T13" fmla="*/ 2147483646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28">
                  <a:moveTo>
                    <a:pt x="0" y="23"/>
                  </a:moveTo>
                  <a:cubicBezTo>
                    <a:pt x="20" y="23"/>
                    <a:pt x="55" y="24"/>
                    <a:pt x="55" y="24"/>
                  </a:cubicBezTo>
                  <a:cubicBezTo>
                    <a:pt x="55" y="28"/>
                    <a:pt x="55" y="28"/>
                    <a:pt x="55" y="28"/>
                  </a:cubicBezTo>
                  <a:cubicBezTo>
                    <a:pt x="80" y="15"/>
                    <a:pt x="80" y="15"/>
                    <a:pt x="80" y="15"/>
                  </a:cubicBezTo>
                  <a:cubicBezTo>
                    <a:pt x="56" y="0"/>
                    <a:pt x="56" y="0"/>
                    <a:pt x="56" y="0"/>
                  </a:cubicBezTo>
                  <a:cubicBezTo>
                    <a:pt x="56" y="0"/>
                    <a:pt x="56" y="5"/>
                    <a:pt x="56" y="5"/>
                  </a:cubicBezTo>
                  <a:cubicBezTo>
                    <a:pt x="1" y="4"/>
                    <a:pt x="1" y="4"/>
                    <a:pt x="1" y="4"/>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6" name="Freeform 427">
              <a:extLst>
                <a:ext uri="{FF2B5EF4-FFF2-40B4-BE49-F238E27FC236}">
                  <a16:creationId xmlns:a16="http://schemas.microsoft.com/office/drawing/2014/main" id="{11F82817-E03B-9527-D854-31E1B49233FC}"/>
                </a:ext>
              </a:extLst>
            </p:cNvPr>
            <p:cNvSpPr>
              <a:spLocks/>
            </p:cNvSpPr>
            <p:nvPr/>
          </p:nvSpPr>
          <p:spPr bwMode="auto">
            <a:xfrm>
              <a:off x="9037638" y="6051551"/>
              <a:ext cx="258763" cy="206375"/>
            </a:xfrm>
            <a:custGeom>
              <a:avLst/>
              <a:gdLst>
                <a:gd name="T0" fmla="*/ 0 w 69"/>
                <a:gd name="T1" fmla="*/ 2147483646 h 55"/>
                <a:gd name="T2" fmla="*/ 2147483646 w 69"/>
                <a:gd name="T3" fmla="*/ 2147483646 h 55"/>
                <a:gd name="T4" fmla="*/ 2147483646 w 69"/>
                <a:gd name="T5" fmla="*/ 2147483646 h 55"/>
                <a:gd name="T6" fmla="*/ 2147483646 w 69"/>
                <a:gd name="T7" fmla="*/ 2147483646 h 55"/>
                <a:gd name="T8" fmla="*/ 2147483646 w 69"/>
                <a:gd name="T9" fmla="*/ 2147483646 h 55"/>
                <a:gd name="T10" fmla="*/ 2147483646 w 69"/>
                <a:gd name="T11" fmla="*/ 2147483646 h 55"/>
                <a:gd name="T12" fmla="*/ 2147483646 w 69"/>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55">
                  <a:moveTo>
                    <a:pt x="0" y="15"/>
                  </a:moveTo>
                  <a:cubicBezTo>
                    <a:pt x="15" y="27"/>
                    <a:pt x="44" y="48"/>
                    <a:pt x="44" y="48"/>
                  </a:cubicBezTo>
                  <a:cubicBezTo>
                    <a:pt x="41" y="52"/>
                    <a:pt x="41" y="52"/>
                    <a:pt x="41" y="52"/>
                  </a:cubicBezTo>
                  <a:cubicBezTo>
                    <a:pt x="69" y="55"/>
                    <a:pt x="69" y="55"/>
                    <a:pt x="69" y="55"/>
                  </a:cubicBezTo>
                  <a:cubicBezTo>
                    <a:pt x="58" y="29"/>
                    <a:pt x="58" y="29"/>
                    <a:pt x="58" y="29"/>
                  </a:cubicBezTo>
                  <a:cubicBezTo>
                    <a:pt x="58" y="29"/>
                    <a:pt x="55" y="33"/>
                    <a:pt x="55" y="33"/>
                  </a:cubicBezTo>
                  <a:cubicBezTo>
                    <a:pt x="11" y="0"/>
                    <a:pt x="11" y="0"/>
                    <a:pt x="11"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sp>
          <p:nvSpPr>
            <p:cNvPr id="17" name="Freeform 428">
              <a:extLst>
                <a:ext uri="{FF2B5EF4-FFF2-40B4-BE49-F238E27FC236}">
                  <a16:creationId xmlns:a16="http://schemas.microsoft.com/office/drawing/2014/main" id="{7A118C20-DE5E-B092-0929-47ED3BD990A9}"/>
                </a:ext>
              </a:extLst>
            </p:cNvPr>
            <p:cNvSpPr>
              <a:spLocks/>
            </p:cNvSpPr>
            <p:nvPr/>
          </p:nvSpPr>
          <p:spPr bwMode="auto">
            <a:xfrm>
              <a:off x="9037638" y="5716588"/>
              <a:ext cx="77788" cy="390525"/>
            </a:xfrm>
            <a:custGeom>
              <a:avLst/>
              <a:gdLst>
                <a:gd name="T0" fmla="*/ 0 w 21"/>
                <a:gd name="T1" fmla="*/ 2147483646 h 104"/>
                <a:gd name="T2" fmla="*/ 2147483646 w 21"/>
                <a:gd name="T3" fmla="*/ 2147483646 h 104"/>
                <a:gd name="T4" fmla="*/ 2147483646 w 21"/>
                <a:gd name="T5" fmla="*/ 0 h 104"/>
                <a:gd name="T6" fmla="*/ 0 60000 65536"/>
                <a:gd name="T7" fmla="*/ 0 60000 65536"/>
                <a:gd name="T8" fmla="*/ 0 60000 65536"/>
              </a:gdLst>
              <a:ahLst/>
              <a:cxnLst>
                <a:cxn ang="T6">
                  <a:pos x="T0" y="T1"/>
                </a:cxn>
                <a:cxn ang="T7">
                  <a:pos x="T2" y="T3"/>
                </a:cxn>
                <a:cxn ang="T8">
                  <a:pos x="T4" y="T5"/>
                </a:cxn>
              </a:cxnLst>
              <a:rect l="0" t="0" r="r" b="b"/>
              <a:pathLst>
                <a:path w="21" h="104">
                  <a:moveTo>
                    <a:pt x="0" y="104"/>
                  </a:moveTo>
                  <a:cubicBezTo>
                    <a:pt x="13" y="90"/>
                    <a:pt x="21" y="72"/>
                    <a:pt x="21" y="51"/>
                  </a:cubicBezTo>
                  <a:cubicBezTo>
                    <a:pt x="21" y="31"/>
                    <a:pt x="14" y="13"/>
                    <a:pt x="1"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050"/>
            </a:p>
          </p:txBody>
        </p:sp>
      </p:grpSp>
      <p:pic>
        <p:nvPicPr>
          <p:cNvPr id="18" name="Gráfico 17" descr="Lista de verificação">
            <a:extLst>
              <a:ext uri="{FF2B5EF4-FFF2-40B4-BE49-F238E27FC236}">
                <a16:creationId xmlns:a16="http://schemas.microsoft.com/office/drawing/2014/main" id="{25EDBBFA-E397-F6FE-407E-EC98743C0D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4563" y="1865997"/>
            <a:ext cx="549568" cy="549568"/>
          </a:xfrm>
          <a:prstGeom prst="rect">
            <a:avLst/>
          </a:prstGeom>
        </p:spPr>
      </p:pic>
      <p:sp>
        <p:nvSpPr>
          <p:cNvPr id="19" name="Icon_04">
            <a:extLst>
              <a:ext uri="{FF2B5EF4-FFF2-40B4-BE49-F238E27FC236}">
                <a16:creationId xmlns:a16="http://schemas.microsoft.com/office/drawing/2014/main" id="{F6005C80-E7A5-99C9-02A0-217D2421740E}"/>
              </a:ext>
            </a:extLst>
          </p:cNvPr>
          <p:cNvSpPr>
            <a:spLocks noEditPoints="1"/>
          </p:cNvSpPr>
          <p:nvPr/>
        </p:nvSpPr>
        <p:spPr bwMode="auto">
          <a:xfrm>
            <a:off x="3006488" y="2020581"/>
            <a:ext cx="326791" cy="360874"/>
          </a:xfrm>
          <a:custGeom>
            <a:avLst/>
            <a:gdLst>
              <a:gd name="T0" fmla="*/ 131 w 136"/>
              <a:gd name="T1" fmla="*/ 37 h 150"/>
              <a:gd name="T2" fmla="*/ 33 w 136"/>
              <a:gd name="T3" fmla="*/ 16 h 150"/>
              <a:gd name="T4" fmla="*/ 15 w 136"/>
              <a:gd name="T5" fmla="*/ 64 h 150"/>
              <a:gd name="T6" fmla="*/ 1 w 136"/>
              <a:gd name="T7" fmla="*/ 102 h 150"/>
              <a:gd name="T8" fmla="*/ 18 w 136"/>
              <a:gd name="T9" fmla="*/ 107 h 150"/>
              <a:gd name="T10" fmla="*/ 24 w 136"/>
              <a:gd name="T11" fmla="*/ 136 h 150"/>
              <a:gd name="T12" fmla="*/ 39 w 136"/>
              <a:gd name="T13" fmla="*/ 137 h 150"/>
              <a:gd name="T14" fmla="*/ 111 w 136"/>
              <a:gd name="T15" fmla="*/ 150 h 150"/>
              <a:gd name="T16" fmla="*/ 112 w 136"/>
              <a:gd name="T17" fmla="*/ 125 h 150"/>
              <a:gd name="T18" fmla="*/ 136 w 136"/>
              <a:gd name="T19" fmla="*/ 61 h 150"/>
              <a:gd name="T20" fmla="*/ 136 w 136"/>
              <a:gd name="T21" fmla="*/ 60 h 150"/>
              <a:gd name="T22" fmla="*/ 34 w 136"/>
              <a:gd name="T23" fmla="*/ 60 h 150"/>
              <a:gd name="T24" fmla="*/ 116 w 136"/>
              <a:gd name="T25" fmla="*/ 60 h 150"/>
              <a:gd name="T26" fmla="*/ 109 w 136"/>
              <a:gd name="T27" fmla="*/ 64 h 150"/>
              <a:gd name="T28" fmla="*/ 99 w 136"/>
              <a:gd name="T29" fmla="*/ 52 h 150"/>
              <a:gd name="T30" fmla="*/ 102 w 136"/>
              <a:gd name="T31" fmla="*/ 39 h 150"/>
              <a:gd name="T32" fmla="*/ 86 w 136"/>
              <a:gd name="T33" fmla="*/ 37 h 150"/>
              <a:gd name="T34" fmla="*/ 79 w 136"/>
              <a:gd name="T35" fmla="*/ 26 h 150"/>
              <a:gd name="T36" fmla="*/ 67 w 136"/>
              <a:gd name="T37" fmla="*/ 36 h 150"/>
              <a:gd name="T38" fmla="*/ 54 w 136"/>
              <a:gd name="T39" fmla="*/ 33 h 150"/>
              <a:gd name="T40" fmla="*/ 52 w 136"/>
              <a:gd name="T41" fmla="*/ 49 h 150"/>
              <a:gd name="T42" fmla="*/ 41 w 136"/>
              <a:gd name="T43" fmla="*/ 56 h 150"/>
              <a:gd name="T44" fmla="*/ 51 w 136"/>
              <a:gd name="T45" fmla="*/ 68 h 150"/>
              <a:gd name="T46" fmla="*/ 48 w 136"/>
              <a:gd name="T47" fmla="*/ 81 h 150"/>
              <a:gd name="T48" fmla="*/ 64 w 136"/>
              <a:gd name="T49" fmla="*/ 83 h 150"/>
              <a:gd name="T50" fmla="*/ 71 w 136"/>
              <a:gd name="T51" fmla="*/ 94 h 150"/>
              <a:gd name="T52" fmla="*/ 83 w 136"/>
              <a:gd name="T53" fmla="*/ 84 h 150"/>
              <a:gd name="T54" fmla="*/ 96 w 136"/>
              <a:gd name="T55" fmla="*/ 87 h 150"/>
              <a:gd name="T56" fmla="*/ 98 w 136"/>
              <a:gd name="T57" fmla="*/ 71 h 150"/>
              <a:gd name="T58" fmla="*/ 109 w 136"/>
              <a:gd name="T59" fmla="*/ 64 h 150"/>
              <a:gd name="T60" fmla="*/ 56 w 136"/>
              <a:gd name="T61" fmla="*/ 60 h 150"/>
              <a:gd name="T62" fmla="*/ 94 w 136"/>
              <a:gd name="T63" fmla="*/ 60 h 150"/>
              <a:gd name="T64" fmla="*/ 75 w 136"/>
              <a:gd name="T65" fmla="*/ 70 h 150"/>
              <a:gd name="T66" fmla="*/ 75 w 136"/>
              <a:gd name="T67" fmla="*/ 50 h 150"/>
              <a:gd name="T68" fmla="*/ 75 w 136"/>
              <a:gd name="T69"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50">
                <a:moveTo>
                  <a:pt x="136" y="60"/>
                </a:moveTo>
                <a:cubicBezTo>
                  <a:pt x="136" y="52"/>
                  <a:pt x="134" y="44"/>
                  <a:pt x="131" y="37"/>
                </a:cubicBezTo>
                <a:cubicBezTo>
                  <a:pt x="122" y="15"/>
                  <a:pt x="100" y="0"/>
                  <a:pt x="75" y="0"/>
                </a:cubicBezTo>
                <a:cubicBezTo>
                  <a:pt x="59" y="0"/>
                  <a:pt x="44" y="6"/>
                  <a:pt x="33" y="16"/>
                </a:cubicBezTo>
                <a:cubicBezTo>
                  <a:pt x="26" y="23"/>
                  <a:pt x="20" y="33"/>
                  <a:pt x="17" y="43"/>
                </a:cubicBezTo>
                <a:cubicBezTo>
                  <a:pt x="15" y="51"/>
                  <a:pt x="15" y="59"/>
                  <a:pt x="15" y="64"/>
                </a:cubicBezTo>
                <a:cubicBezTo>
                  <a:pt x="15" y="67"/>
                  <a:pt x="15" y="69"/>
                  <a:pt x="15" y="69"/>
                </a:cubicBezTo>
                <a:cubicBezTo>
                  <a:pt x="1" y="102"/>
                  <a:pt x="1" y="102"/>
                  <a:pt x="1" y="102"/>
                </a:cubicBezTo>
                <a:cubicBezTo>
                  <a:pt x="0" y="104"/>
                  <a:pt x="2" y="107"/>
                  <a:pt x="5" y="107"/>
                </a:cubicBezTo>
                <a:cubicBezTo>
                  <a:pt x="18" y="107"/>
                  <a:pt x="18" y="107"/>
                  <a:pt x="18" y="107"/>
                </a:cubicBezTo>
                <a:cubicBezTo>
                  <a:pt x="18" y="128"/>
                  <a:pt x="18" y="128"/>
                  <a:pt x="18" y="128"/>
                </a:cubicBezTo>
                <a:cubicBezTo>
                  <a:pt x="18" y="132"/>
                  <a:pt x="21" y="136"/>
                  <a:pt x="24" y="136"/>
                </a:cubicBezTo>
                <a:cubicBezTo>
                  <a:pt x="25" y="137"/>
                  <a:pt x="26" y="137"/>
                  <a:pt x="26" y="137"/>
                </a:cubicBezTo>
                <a:cubicBezTo>
                  <a:pt x="39" y="137"/>
                  <a:pt x="39" y="137"/>
                  <a:pt x="39" y="137"/>
                </a:cubicBezTo>
                <a:cubicBezTo>
                  <a:pt x="39" y="150"/>
                  <a:pt x="39" y="150"/>
                  <a:pt x="39" y="150"/>
                </a:cubicBezTo>
                <a:cubicBezTo>
                  <a:pt x="111" y="150"/>
                  <a:pt x="111" y="150"/>
                  <a:pt x="111" y="150"/>
                </a:cubicBezTo>
                <a:cubicBezTo>
                  <a:pt x="111" y="128"/>
                  <a:pt x="111" y="128"/>
                  <a:pt x="111" y="128"/>
                </a:cubicBezTo>
                <a:cubicBezTo>
                  <a:pt x="111" y="127"/>
                  <a:pt x="111" y="126"/>
                  <a:pt x="112" y="125"/>
                </a:cubicBezTo>
                <a:cubicBezTo>
                  <a:pt x="113" y="121"/>
                  <a:pt x="116" y="117"/>
                  <a:pt x="119" y="112"/>
                </a:cubicBezTo>
                <a:cubicBezTo>
                  <a:pt x="127" y="100"/>
                  <a:pt x="136" y="85"/>
                  <a:pt x="136" y="61"/>
                </a:cubicBezTo>
                <a:cubicBezTo>
                  <a:pt x="136" y="61"/>
                  <a:pt x="136" y="61"/>
                  <a:pt x="136" y="61"/>
                </a:cubicBezTo>
                <a:cubicBezTo>
                  <a:pt x="136" y="60"/>
                  <a:pt x="136" y="60"/>
                  <a:pt x="136" y="60"/>
                </a:cubicBezTo>
                <a:close/>
                <a:moveTo>
                  <a:pt x="75" y="101"/>
                </a:moveTo>
                <a:cubicBezTo>
                  <a:pt x="52" y="101"/>
                  <a:pt x="34" y="83"/>
                  <a:pt x="34" y="60"/>
                </a:cubicBezTo>
                <a:cubicBezTo>
                  <a:pt x="34" y="38"/>
                  <a:pt x="52" y="19"/>
                  <a:pt x="75" y="19"/>
                </a:cubicBezTo>
                <a:cubicBezTo>
                  <a:pt x="98" y="19"/>
                  <a:pt x="116" y="38"/>
                  <a:pt x="116" y="60"/>
                </a:cubicBezTo>
                <a:cubicBezTo>
                  <a:pt x="116" y="83"/>
                  <a:pt x="98" y="101"/>
                  <a:pt x="75" y="101"/>
                </a:cubicBezTo>
                <a:close/>
                <a:moveTo>
                  <a:pt x="109" y="64"/>
                </a:moveTo>
                <a:cubicBezTo>
                  <a:pt x="109" y="56"/>
                  <a:pt x="109" y="56"/>
                  <a:pt x="109" y="56"/>
                </a:cubicBezTo>
                <a:cubicBezTo>
                  <a:pt x="99" y="52"/>
                  <a:pt x="99" y="52"/>
                  <a:pt x="99" y="52"/>
                </a:cubicBezTo>
                <a:cubicBezTo>
                  <a:pt x="99" y="51"/>
                  <a:pt x="98" y="50"/>
                  <a:pt x="98" y="49"/>
                </a:cubicBezTo>
                <a:cubicBezTo>
                  <a:pt x="102" y="39"/>
                  <a:pt x="102" y="39"/>
                  <a:pt x="102" y="39"/>
                </a:cubicBezTo>
                <a:cubicBezTo>
                  <a:pt x="96" y="33"/>
                  <a:pt x="96" y="33"/>
                  <a:pt x="96" y="33"/>
                </a:cubicBezTo>
                <a:cubicBezTo>
                  <a:pt x="86" y="37"/>
                  <a:pt x="86" y="37"/>
                  <a:pt x="86" y="37"/>
                </a:cubicBezTo>
                <a:cubicBezTo>
                  <a:pt x="85" y="37"/>
                  <a:pt x="84" y="36"/>
                  <a:pt x="83" y="36"/>
                </a:cubicBezTo>
                <a:cubicBezTo>
                  <a:pt x="79" y="26"/>
                  <a:pt x="79" y="26"/>
                  <a:pt x="79" y="26"/>
                </a:cubicBezTo>
                <a:cubicBezTo>
                  <a:pt x="71" y="26"/>
                  <a:pt x="71" y="26"/>
                  <a:pt x="71" y="26"/>
                </a:cubicBezTo>
                <a:cubicBezTo>
                  <a:pt x="67" y="36"/>
                  <a:pt x="67" y="36"/>
                  <a:pt x="67" y="36"/>
                </a:cubicBezTo>
                <a:cubicBezTo>
                  <a:pt x="66" y="36"/>
                  <a:pt x="65" y="37"/>
                  <a:pt x="64" y="37"/>
                </a:cubicBezTo>
                <a:cubicBezTo>
                  <a:pt x="54" y="33"/>
                  <a:pt x="54" y="33"/>
                  <a:pt x="54" y="33"/>
                </a:cubicBezTo>
                <a:cubicBezTo>
                  <a:pt x="48" y="39"/>
                  <a:pt x="48" y="39"/>
                  <a:pt x="48" y="39"/>
                </a:cubicBezTo>
                <a:cubicBezTo>
                  <a:pt x="52" y="49"/>
                  <a:pt x="52" y="49"/>
                  <a:pt x="52" y="49"/>
                </a:cubicBezTo>
                <a:cubicBezTo>
                  <a:pt x="52" y="50"/>
                  <a:pt x="51" y="51"/>
                  <a:pt x="51" y="52"/>
                </a:cubicBezTo>
                <a:cubicBezTo>
                  <a:pt x="41" y="56"/>
                  <a:pt x="41" y="56"/>
                  <a:pt x="41" y="56"/>
                </a:cubicBezTo>
                <a:cubicBezTo>
                  <a:pt x="41" y="64"/>
                  <a:pt x="41" y="64"/>
                  <a:pt x="41" y="64"/>
                </a:cubicBezTo>
                <a:cubicBezTo>
                  <a:pt x="51" y="68"/>
                  <a:pt x="51" y="68"/>
                  <a:pt x="51" y="68"/>
                </a:cubicBezTo>
                <a:cubicBezTo>
                  <a:pt x="51" y="69"/>
                  <a:pt x="52" y="70"/>
                  <a:pt x="52" y="71"/>
                </a:cubicBezTo>
                <a:cubicBezTo>
                  <a:pt x="48" y="81"/>
                  <a:pt x="48" y="81"/>
                  <a:pt x="48" y="81"/>
                </a:cubicBezTo>
                <a:cubicBezTo>
                  <a:pt x="54" y="87"/>
                  <a:pt x="54" y="87"/>
                  <a:pt x="54" y="87"/>
                </a:cubicBezTo>
                <a:cubicBezTo>
                  <a:pt x="64" y="83"/>
                  <a:pt x="64" y="83"/>
                  <a:pt x="64" y="83"/>
                </a:cubicBezTo>
                <a:cubicBezTo>
                  <a:pt x="65" y="83"/>
                  <a:pt x="66" y="84"/>
                  <a:pt x="67" y="84"/>
                </a:cubicBezTo>
                <a:cubicBezTo>
                  <a:pt x="71" y="94"/>
                  <a:pt x="71" y="94"/>
                  <a:pt x="71" y="94"/>
                </a:cubicBezTo>
                <a:cubicBezTo>
                  <a:pt x="79" y="94"/>
                  <a:pt x="79" y="94"/>
                  <a:pt x="79" y="94"/>
                </a:cubicBezTo>
                <a:cubicBezTo>
                  <a:pt x="83" y="84"/>
                  <a:pt x="83" y="84"/>
                  <a:pt x="83" y="84"/>
                </a:cubicBezTo>
                <a:cubicBezTo>
                  <a:pt x="84" y="84"/>
                  <a:pt x="85" y="83"/>
                  <a:pt x="86" y="83"/>
                </a:cubicBezTo>
                <a:cubicBezTo>
                  <a:pt x="96" y="87"/>
                  <a:pt x="96" y="87"/>
                  <a:pt x="96" y="87"/>
                </a:cubicBezTo>
                <a:cubicBezTo>
                  <a:pt x="102" y="81"/>
                  <a:pt x="102" y="81"/>
                  <a:pt x="102" y="81"/>
                </a:cubicBezTo>
                <a:cubicBezTo>
                  <a:pt x="98" y="71"/>
                  <a:pt x="98" y="71"/>
                  <a:pt x="98" y="71"/>
                </a:cubicBezTo>
                <a:cubicBezTo>
                  <a:pt x="98" y="70"/>
                  <a:pt x="99" y="69"/>
                  <a:pt x="99" y="68"/>
                </a:cubicBezTo>
                <a:lnTo>
                  <a:pt x="109" y="64"/>
                </a:lnTo>
                <a:close/>
                <a:moveTo>
                  <a:pt x="75" y="79"/>
                </a:moveTo>
                <a:cubicBezTo>
                  <a:pt x="65" y="79"/>
                  <a:pt x="56" y="70"/>
                  <a:pt x="56" y="60"/>
                </a:cubicBezTo>
                <a:cubicBezTo>
                  <a:pt x="56" y="50"/>
                  <a:pt x="65" y="41"/>
                  <a:pt x="75" y="41"/>
                </a:cubicBezTo>
                <a:cubicBezTo>
                  <a:pt x="85" y="41"/>
                  <a:pt x="94" y="50"/>
                  <a:pt x="94" y="60"/>
                </a:cubicBezTo>
                <a:cubicBezTo>
                  <a:pt x="94" y="70"/>
                  <a:pt x="85" y="79"/>
                  <a:pt x="75" y="79"/>
                </a:cubicBezTo>
                <a:close/>
                <a:moveTo>
                  <a:pt x="75" y="70"/>
                </a:moveTo>
                <a:cubicBezTo>
                  <a:pt x="70" y="70"/>
                  <a:pt x="65" y="65"/>
                  <a:pt x="65" y="60"/>
                </a:cubicBezTo>
                <a:cubicBezTo>
                  <a:pt x="65" y="55"/>
                  <a:pt x="70" y="50"/>
                  <a:pt x="75" y="50"/>
                </a:cubicBezTo>
                <a:cubicBezTo>
                  <a:pt x="80" y="50"/>
                  <a:pt x="85" y="55"/>
                  <a:pt x="85" y="60"/>
                </a:cubicBezTo>
                <a:cubicBezTo>
                  <a:pt x="85" y="65"/>
                  <a:pt x="80" y="70"/>
                  <a:pt x="75" y="7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Tree>
    <p:extLst>
      <p:ext uri="{BB962C8B-B14F-4D97-AF65-F5344CB8AC3E}">
        <p14:creationId xmlns:p14="http://schemas.microsoft.com/office/powerpoint/2010/main" val="37798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500"/>
                            </p:stCondLst>
                            <p:childTnLst>
                              <p:par>
                                <p:cTn id="66" presetID="53" presetClass="entr" presetSubtype="16"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childTnLst>
                                </p:cTn>
                              </p:par>
                              <p:par>
                                <p:cTn id="71" presetID="53" presetClass="entr" presetSubtype="528"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anim calcmode="lin" valueType="num">
                                      <p:cBhvr>
                                        <p:cTn id="76" dur="500" fill="hold"/>
                                        <p:tgtEl>
                                          <p:spTgt spid="18"/>
                                        </p:tgtEl>
                                        <p:attrNameLst>
                                          <p:attrName>ppt_x</p:attrName>
                                        </p:attrNameLst>
                                      </p:cBhvr>
                                      <p:tavLst>
                                        <p:tav tm="0">
                                          <p:val>
                                            <p:fltVal val="0.5"/>
                                          </p:val>
                                        </p:tav>
                                        <p:tav tm="100000">
                                          <p:val>
                                            <p:strVal val="#ppt_x"/>
                                          </p:val>
                                        </p:tav>
                                      </p:tavLst>
                                    </p:anim>
                                    <p:anim calcmode="lin" valueType="num">
                                      <p:cBhvr>
                                        <p:cTn id="77" dur="500" fill="hold"/>
                                        <p:tgtEl>
                                          <p:spTgt spid="18"/>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anim calcmode="lin" valueType="num">
                                      <p:cBhvr>
                                        <p:cTn id="83" dur="500" fill="hold"/>
                                        <p:tgtEl>
                                          <p:spTgt spid="19"/>
                                        </p:tgtEl>
                                        <p:attrNameLst>
                                          <p:attrName>ppt_x</p:attrName>
                                        </p:attrNameLst>
                                      </p:cBhvr>
                                      <p:tavLst>
                                        <p:tav tm="0">
                                          <p:val>
                                            <p:fltVal val="0.5"/>
                                          </p:val>
                                        </p:tav>
                                        <p:tav tm="100000">
                                          <p:val>
                                            <p:strVal val="#ppt_x"/>
                                          </p:val>
                                        </p:tav>
                                      </p:tavLst>
                                    </p:anim>
                                    <p:anim calcmode="lin" valueType="num">
                                      <p:cBhvr>
                                        <p:cTn id="84" dur="500" fill="hold"/>
                                        <p:tgtEl>
                                          <p:spTgt spid="19"/>
                                        </p:tgtEl>
                                        <p:attrNameLst>
                                          <p:attrName>ppt_y</p:attrName>
                                        </p:attrNameLst>
                                      </p:cBhvr>
                                      <p:tavLst>
                                        <p:tav tm="0">
                                          <p:val>
                                            <p:fltVal val="0.5"/>
                                          </p:val>
                                        </p:tav>
                                        <p:tav tm="100000">
                                          <p:val>
                                            <p:strVal val="#ppt_y"/>
                                          </p:val>
                                        </p:tav>
                                      </p:tavLst>
                                    </p:anim>
                                  </p:childTnLst>
                                </p:cTn>
                              </p:par>
                              <p:par>
                                <p:cTn id="85" presetID="53" presetClass="entr" presetSubtype="16" fill="hold" nodeType="with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p:cTn id="87" dur="500" fill="hold"/>
                                        <p:tgtEl>
                                          <p:spTgt spid="4"/>
                                        </p:tgtEl>
                                        <p:attrNameLst>
                                          <p:attrName>ppt_w</p:attrName>
                                        </p:attrNameLst>
                                      </p:cBhvr>
                                      <p:tavLst>
                                        <p:tav tm="0">
                                          <p:val>
                                            <p:fltVal val="0"/>
                                          </p:val>
                                        </p:tav>
                                        <p:tav tm="100000">
                                          <p:val>
                                            <p:strVal val="#ppt_w"/>
                                          </p:val>
                                        </p:tav>
                                      </p:tavLst>
                                    </p:anim>
                                    <p:anim calcmode="lin" valueType="num">
                                      <p:cBhvr>
                                        <p:cTn id="88" dur="500" fill="hold"/>
                                        <p:tgtEl>
                                          <p:spTgt spid="4"/>
                                        </p:tgtEl>
                                        <p:attrNameLst>
                                          <p:attrName>ppt_h</p:attrName>
                                        </p:attrNameLst>
                                      </p:cBhvr>
                                      <p:tavLst>
                                        <p:tav tm="0">
                                          <p:val>
                                            <p:fltVal val="0"/>
                                          </p:val>
                                        </p:tav>
                                        <p:tav tm="100000">
                                          <p:val>
                                            <p:strVal val="#ppt_h"/>
                                          </p:val>
                                        </p:tav>
                                      </p:tavLst>
                                    </p:anim>
                                    <p:animEffect transition="in" filter="fade">
                                      <p:cBhvr>
                                        <p:cTn id="89" dur="500"/>
                                        <p:tgtEl>
                                          <p:spTgt spid="4"/>
                                        </p:tgtEl>
                                      </p:cBhvr>
                                    </p:animEffect>
                                  </p:childTnLst>
                                </p:cTn>
                              </p:par>
                            </p:childTnLst>
                          </p:cTn>
                        </p:par>
                        <p:par>
                          <p:cTn id="90" fill="hold">
                            <p:stCondLst>
                              <p:cond delay="1000"/>
                            </p:stCondLst>
                            <p:childTnLst>
                              <p:par>
                                <p:cTn id="91" presetID="2" presetClass="entr" presetSubtype="9"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0-#ppt_w/2"/>
                                          </p:val>
                                        </p:tav>
                                        <p:tav tm="100000">
                                          <p:val>
                                            <p:strVal val="#ppt_x"/>
                                          </p:val>
                                        </p:tav>
                                      </p:tavLst>
                                    </p:anim>
                                    <p:anim calcmode="lin" valueType="num">
                                      <p:cBhvr additive="base">
                                        <p:cTn id="94" dur="300" fill="hold"/>
                                        <p:tgtEl>
                                          <p:spTgt spid="91"/>
                                        </p:tgtEl>
                                        <p:attrNameLst>
                                          <p:attrName>ppt_y</p:attrName>
                                        </p:attrNameLst>
                                      </p:cBhvr>
                                      <p:tavLst>
                                        <p:tav tm="0">
                                          <p:val>
                                            <p:strVal val="0-#ppt_h/2"/>
                                          </p:val>
                                        </p:tav>
                                        <p:tav tm="100000">
                                          <p:val>
                                            <p:strVal val="#ppt_y"/>
                                          </p:val>
                                        </p:tav>
                                      </p:tavLst>
                                    </p:anim>
                                  </p:childTnLst>
                                </p:cTn>
                              </p:par>
                            </p:childTnLst>
                          </p:cTn>
                        </p:par>
                        <p:par>
                          <p:cTn id="95" fill="hold">
                            <p:stCondLst>
                              <p:cond delay="1300"/>
                            </p:stCondLst>
                            <p:childTnLst>
                              <p:par>
                                <p:cTn id="96" presetID="2" presetClass="entr" presetSubtype="9" fill="hold" grpId="0"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300" fill="hold"/>
                                        <p:tgtEl>
                                          <p:spTgt spid="3"/>
                                        </p:tgtEl>
                                        <p:attrNameLst>
                                          <p:attrName>ppt_x</p:attrName>
                                        </p:attrNameLst>
                                      </p:cBhvr>
                                      <p:tavLst>
                                        <p:tav tm="0">
                                          <p:val>
                                            <p:strVal val="0-#ppt_w/2"/>
                                          </p:val>
                                        </p:tav>
                                        <p:tav tm="100000">
                                          <p:val>
                                            <p:strVal val="#ppt_x"/>
                                          </p:val>
                                        </p:tav>
                                      </p:tavLst>
                                    </p:anim>
                                    <p:anim calcmode="lin" valueType="num">
                                      <p:cBhvr additive="base">
                                        <p:cTn id="99" dur="300" fill="hold"/>
                                        <p:tgtEl>
                                          <p:spTgt spid="3"/>
                                        </p:tgtEl>
                                        <p:attrNameLst>
                                          <p:attrName>ppt_y</p:attrName>
                                        </p:attrNameLst>
                                      </p:cBhvr>
                                      <p:tavLst>
                                        <p:tav tm="0">
                                          <p:val>
                                            <p:strVal val="0-#ppt_h/2"/>
                                          </p:val>
                                        </p:tav>
                                        <p:tav tm="100000">
                                          <p:val>
                                            <p:strVal val="#ppt_y"/>
                                          </p:val>
                                        </p:tav>
                                      </p:tavLst>
                                    </p:anim>
                                  </p:childTnLst>
                                </p:cTn>
                              </p:par>
                            </p:childTnLst>
                          </p:cTn>
                        </p:par>
                        <p:par>
                          <p:cTn id="100" fill="hold">
                            <p:stCondLst>
                              <p:cond delay="1600"/>
                            </p:stCondLst>
                            <p:childTnLst>
                              <p:par>
                                <p:cTn id="101" presetID="2" presetClass="entr" presetSubtype="8" fill="hold" grpId="0" nodeType="afterEffect">
                                  <p:stCondLst>
                                    <p:cond delay="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300" fill="hold"/>
                                        <p:tgtEl>
                                          <p:spTgt spid="78"/>
                                        </p:tgtEl>
                                        <p:attrNameLst>
                                          <p:attrName>ppt_x</p:attrName>
                                        </p:attrNameLst>
                                      </p:cBhvr>
                                      <p:tavLst>
                                        <p:tav tm="0">
                                          <p:val>
                                            <p:strVal val="0-#ppt_w/2"/>
                                          </p:val>
                                        </p:tav>
                                        <p:tav tm="100000">
                                          <p:val>
                                            <p:strVal val="#ppt_x"/>
                                          </p:val>
                                        </p:tav>
                                      </p:tavLst>
                                    </p:anim>
                                    <p:anim calcmode="lin" valueType="num">
                                      <p:cBhvr additive="base">
                                        <p:cTn id="104" dur="300" fill="hold"/>
                                        <p:tgtEl>
                                          <p:spTgt spid="78"/>
                                        </p:tgtEl>
                                        <p:attrNameLst>
                                          <p:attrName>ppt_y</p:attrName>
                                        </p:attrNameLst>
                                      </p:cBhvr>
                                      <p:tavLst>
                                        <p:tav tm="0">
                                          <p:val>
                                            <p:strVal val="#ppt_y"/>
                                          </p:val>
                                        </p:tav>
                                        <p:tav tm="100000">
                                          <p:val>
                                            <p:strVal val="#ppt_y"/>
                                          </p:val>
                                        </p:tav>
                                      </p:tavLst>
                                    </p:anim>
                                  </p:childTnLst>
                                </p:cTn>
                              </p:par>
                            </p:childTnLst>
                          </p:cTn>
                        </p:par>
                        <p:par>
                          <p:cTn id="105" fill="hold">
                            <p:stCondLst>
                              <p:cond delay="1900"/>
                            </p:stCondLst>
                            <p:childTnLst>
                              <p:par>
                                <p:cTn id="106" presetID="2" presetClass="entr" presetSubtype="12" fill="hold" grpId="0" nodeType="afterEffect">
                                  <p:stCondLst>
                                    <p:cond delay="0"/>
                                  </p:stCondLst>
                                  <p:childTnLst>
                                    <p:set>
                                      <p:cBhvr>
                                        <p:cTn id="107" dur="1" fill="hold">
                                          <p:stCondLst>
                                            <p:cond delay="0"/>
                                          </p:stCondLst>
                                        </p:cTn>
                                        <p:tgtEl>
                                          <p:spTgt spid="80"/>
                                        </p:tgtEl>
                                        <p:attrNameLst>
                                          <p:attrName>style.visibility</p:attrName>
                                        </p:attrNameLst>
                                      </p:cBhvr>
                                      <p:to>
                                        <p:strVal val="visible"/>
                                      </p:to>
                                    </p:set>
                                    <p:anim calcmode="lin" valueType="num">
                                      <p:cBhvr additive="base">
                                        <p:cTn id="108" dur="300" fill="hold"/>
                                        <p:tgtEl>
                                          <p:spTgt spid="80"/>
                                        </p:tgtEl>
                                        <p:attrNameLst>
                                          <p:attrName>ppt_x</p:attrName>
                                        </p:attrNameLst>
                                      </p:cBhvr>
                                      <p:tavLst>
                                        <p:tav tm="0">
                                          <p:val>
                                            <p:strVal val="0-#ppt_w/2"/>
                                          </p:val>
                                        </p:tav>
                                        <p:tav tm="100000">
                                          <p:val>
                                            <p:strVal val="#ppt_x"/>
                                          </p:val>
                                        </p:tav>
                                      </p:tavLst>
                                    </p:anim>
                                    <p:anim calcmode="lin" valueType="num">
                                      <p:cBhvr additive="base">
                                        <p:cTn id="109" dur="300" fill="hold"/>
                                        <p:tgtEl>
                                          <p:spTgt spid="80"/>
                                        </p:tgtEl>
                                        <p:attrNameLst>
                                          <p:attrName>ppt_y</p:attrName>
                                        </p:attrNameLst>
                                      </p:cBhvr>
                                      <p:tavLst>
                                        <p:tav tm="0">
                                          <p:val>
                                            <p:strVal val="1+#ppt_h/2"/>
                                          </p:val>
                                        </p:tav>
                                        <p:tav tm="100000">
                                          <p:val>
                                            <p:strVal val="#ppt_y"/>
                                          </p:val>
                                        </p:tav>
                                      </p:tavLst>
                                    </p:anim>
                                  </p:childTnLst>
                                </p:cTn>
                              </p:par>
                            </p:childTnLst>
                          </p:cTn>
                        </p:par>
                        <p:par>
                          <p:cTn id="110" fill="hold">
                            <p:stCondLst>
                              <p:cond delay="2200"/>
                            </p:stCondLst>
                            <p:childTnLst>
                              <p:par>
                                <p:cTn id="111" presetID="2" presetClass="entr" presetSubtype="12" fill="hold" grpId="0"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additive="base">
                                        <p:cTn id="113" dur="300" fill="hold"/>
                                        <p:tgtEl>
                                          <p:spTgt spid="82"/>
                                        </p:tgtEl>
                                        <p:attrNameLst>
                                          <p:attrName>ppt_x</p:attrName>
                                        </p:attrNameLst>
                                      </p:cBhvr>
                                      <p:tavLst>
                                        <p:tav tm="0">
                                          <p:val>
                                            <p:strVal val="0-#ppt_w/2"/>
                                          </p:val>
                                        </p:tav>
                                        <p:tav tm="100000">
                                          <p:val>
                                            <p:strVal val="#ppt_x"/>
                                          </p:val>
                                        </p:tav>
                                      </p:tavLst>
                                    </p:anim>
                                    <p:anim calcmode="lin" valueType="num">
                                      <p:cBhvr additive="base">
                                        <p:cTn id="114" dur="300" fill="hold"/>
                                        <p:tgtEl>
                                          <p:spTgt spid="82"/>
                                        </p:tgtEl>
                                        <p:attrNameLst>
                                          <p:attrName>ppt_y</p:attrName>
                                        </p:attrNameLst>
                                      </p:cBhvr>
                                      <p:tavLst>
                                        <p:tav tm="0">
                                          <p:val>
                                            <p:strVal val="1+#ppt_h/2"/>
                                          </p:val>
                                        </p:tav>
                                        <p:tav tm="100000">
                                          <p:val>
                                            <p:strVal val="#ppt_y"/>
                                          </p:val>
                                        </p:tav>
                                      </p:tavLst>
                                    </p:anim>
                                  </p:childTnLst>
                                </p:cTn>
                              </p:par>
                            </p:childTnLst>
                          </p:cTn>
                        </p:par>
                        <p:par>
                          <p:cTn id="115" fill="hold">
                            <p:stCondLst>
                              <p:cond delay="2500"/>
                            </p:stCondLst>
                            <p:childTnLst>
                              <p:par>
                                <p:cTn id="116" presetID="2" presetClass="entr" presetSubtype="4" fill="hold" grpId="0" nodeType="afterEffect">
                                  <p:stCondLst>
                                    <p:cond delay="0"/>
                                  </p:stCondLst>
                                  <p:childTnLst>
                                    <p:set>
                                      <p:cBhvr>
                                        <p:cTn id="117" dur="1" fill="hold">
                                          <p:stCondLst>
                                            <p:cond delay="0"/>
                                          </p:stCondLst>
                                        </p:cTn>
                                        <p:tgtEl>
                                          <p:spTgt spid="84"/>
                                        </p:tgtEl>
                                        <p:attrNameLst>
                                          <p:attrName>style.visibility</p:attrName>
                                        </p:attrNameLst>
                                      </p:cBhvr>
                                      <p:to>
                                        <p:strVal val="visible"/>
                                      </p:to>
                                    </p:set>
                                    <p:anim calcmode="lin" valueType="num">
                                      <p:cBhvr additive="base">
                                        <p:cTn id="118" dur="300" fill="hold"/>
                                        <p:tgtEl>
                                          <p:spTgt spid="84"/>
                                        </p:tgtEl>
                                        <p:attrNameLst>
                                          <p:attrName>ppt_x</p:attrName>
                                        </p:attrNameLst>
                                      </p:cBhvr>
                                      <p:tavLst>
                                        <p:tav tm="0">
                                          <p:val>
                                            <p:strVal val="#ppt_x"/>
                                          </p:val>
                                        </p:tav>
                                        <p:tav tm="100000">
                                          <p:val>
                                            <p:strVal val="#ppt_x"/>
                                          </p:val>
                                        </p:tav>
                                      </p:tavLst>
                                    </p:anim>
                                    <p:anim calcmode="lin" valueType="num">
                                      <p:cBhvr additive="base">
                                        <p:cTn id="119" dur="300" fill="hold"/>
                                        <p:tgtEl>
                                          <p:spTgt spid="84"/>
                                        </p:tgtEl>
                                        <p:attrNameLst>
                                          <p:attrName>ppt_y</p:attrName>
                                        </p:attrNameLst>
                                      </p:cBhvr>
                                      <p:tavLst>
                                        <p:tav tm="0">
                                          <p:val>
                                            <p:strVal val="1+#ppt_h/2"/>
                                          </p:val>
                                        </p:tav>
                                        <p:tav tm="100000">
                                          <p:val>
                                            <p:strVal val="#ppt_y"/>
                                          </p:val>
                                        </p:tav>
                                      </p:tavLst>
                                    </p:anim>
                                  </p:childTnLst>
                                </p:cTn>
                              </p:par>
                            </p:childTnLst>
                          </p:cTn>
                        </p:par>
                        <p:par>
                          <p:cTn id="120" fill="hold">
                            <p:stCondLst>
                              <p:cond delay="2800"/>
                            </p:stCondLst>
                            <p:childTnLst>
                              <p:par>
                                <p:cTn id="121" presetID="2" presetClass="entr" presetSubtype="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additive="base">
                                        <p:cTn id="123" dur="300" fill="hold"/>
                                        <p:tgtEl>
                                          <p:spTgt spid="86"/>
                                        </p:tgtEl>
                                        <p:attrNameLst>
                                          <p:attrName>ppt_x</p:attrName>
                                        </p:attrNameLst>
                                      </p:cBhvr>
                                      <p:tavLst>
                                        <p:tav tm="0">
                                          <p:val>
                                            <p:strVal val="1+#ppt_w/2"/>
                                          </p:val>
                                        </p:tav>
                                        <p:tav tm="100000">
                                          <p:val>
                                            <p:strVal val="#ppt_x"/>
                                          </p:val>
                                        </p:tav>
                                      </p:tavLst>
                                    </p:anim>
                                    <p:anim calcmode="lin" valueType="num">
                                      <p:cBhvr additive="base">
                                        <p:cTn id="124" dur="300" fill="hold"/>
                                        <p:tgtEl>
                                          <p:spTgt spid="86"/>
                                        </p:tgtEl>
                                        <p:attrNameLst>
                                          <p:attrName>ppt_y</p:attrName>
                                        </p:attrNameLst>
                                      </p:cBhvr>
                                      <p:tavLst>
                                        <p:tav tm="0">
                                          <p:val>
                                            <p:strVal val="1+#ppt_h/2"/>
                                          </p:val>
                                        </p:tav>
                                        <p:tav tm="100000">
                                          <p:val>
                                            <p:strVal val="#ppt_y"/>
                                          </p:val>
                                        </p:tav>
                                      </p:tavLst>
                                    </p:anim>
                                  </p:childTnLst>
                                </p:cTn>
                              </p:par>
                            </p:childTnLst>
                          </p:cTn>
                        </p:par>
                        <p:par>
                          <p:cTn id="125" fill="hold">
                            <p:stCondLst>
                              <p:cond delay="3100"/>
                            </p:stCondLst>
                            <p:childTnLst>
                              <p:par>
                                <p:cTn id="126" presetID="2" presetClass="entr" presetSubtype="6" fill="hold" grpId="0" nodeType="afterEffect">
                                  <p:stCondLst>
                                    <p:cond delay="0"/>
                                  </p:stCondLst>
                                  <p:childTnLst>
                                    <p:set>
                                      <p:cBhvr>
                                        <p:cTn id="127" dur="1" fill="hold">
                                          <p:stCondLst>
                                            <p:cond delay="0"/>
                                          </p:stCondLst>
                                        </p:cTn>
                                        <p:tgtEl>
                                          <p:spTgt spid="85"/>
                                        </p:tgtEl>
                                        <p:attrNameLst>
                                          <p:attrName>style.visibility</p:attrName>
                                        </p:attrNameLst>
                                      </p:cBhvr>
                                      <p:to>
                                        <p:strVal val="visible"/>
                                      </p:to>
                                    </p:set>
                                    <p:anim calcmode="lin" valueType="num">
                                      <p:cBhvr additive="base">
                                        <p:cTn id="128" dur="300" fill="hold"/>
                                        <p:tgtEl>
                                          <p:spTgt spid="85"/>
                                        </p:tgtEl>
                                        <p:attrNameLst>
                                          <p:attrName>ppt_x</p:attrName>
                                        </p:attrNameLst>
                                      </p:cBhvr>
                                      <p:tavLst>
                                        <p:tav tm="0">
                                          <p:val>
                                            <p:strVal val="1+#ppt_w/2"/>
                                          </p:val>
                                        </p:tav>
                                        <p:tav tm="100000">
                                          <p:val>
                                            <p:strVal val="#ppt_x"/>
                                          </p:val>
                                        </p:tav>
                                      </p:tavLst>
                                    </p:anim>
                                    <p:anim calcmode="lin" valueType="num">
                                      <p:cBhvr additive="base">
                                        <p:cTn id="129" dur="300" fill="hold"/>
                                        <p:tgtEl>
                                          <p:spTgt spid="85"/>
                                        </p:tgtEl>
                                        <p:attrNameLst>
                                          <p:attrName>ppt_y</p:attrName>
                                        </p:attrNameLst>
                                      </p:cBhvr>
                                      <p:tavLst>
                                        <p:tav tm="0">
                                          <p:val>
                                            <p:strVal val="1+#ppt_h/2"/>
                                          </p:val>
                                        </p:tav>
                                        <p:tav tm="100000">
                                          <p:val>
                                            <p:strVal val="#ppt_y"/>
                                          </p:val>
                                        </p:tav>
                                      </p:tavLst>
                                    </p:anim>
                                  </p:childTnLst>
                                </p:cTn>
                              </p:par>
                            </p:childTnLst>
                          </p:cTn>
                        </p:par>
                        <p:par>
                          <p:cTn id="130" fill="hold">
                            <p:stCondLst>
                              <p:cond delay="3400"/>
                            </p:stCondLst>
                            <p:childTnLst>
                              <p:par>
                                <p:cTn id="131" presetID="2" presetClass="entr" presetSubtype="2" fill="hold" grpId="0" nodeType="afterEffect">
                                  <p:stCondLst>
                                    <p:cond delay="0"/>
                                  </p:stCondLst>
                                  <p:childTnLst>
                                    <p:set>
                                      <p:cBhvr>
                                        <p:cTn id="132" dur="1" fill="hold">
                                          <p:stCondLst>
                                            <p:cond delay="0"/>
                                          </p:stCondLst>
                                        </p:cTn>
                                        <p:tgtEl>
                                          <p:spTgt spid="87"/>
                                        </p:tgtEl>
                                        <p:attrNameLst>
                                          <p:attrName>style.visibility</p:attrName>
                                        </p:attrNameLst>
                                      </p:cBhvr>
                                      <p:to>
                                        <p:strVal val="visible"/>
                                      </p:to>
                                    </p:set>
                                    <p:anim calcmode="lin" valueType="num">
                                      <p:cBhvr additive="base">
                                        <p:cTn id="133" dur="300" fill="hold"/>
                                        <p:tgtEl>
                                          <p:spTgt spid="87"/>
                                        </p:tgtEl>
                                        <p:attrNameLst>
                                          <p:attrName>ppt_x</p:attrName>
                                        </p:attrNameLst>
                                      </p:cBhvr>
                                      <p:tavLst>
                                        <p:tav tm="0">
                                          <p:val>
                                            <p:strVal val="1+#ppt_w/2"/>
                                          </p:val>
                                        </p:tav>
                                        <p:tav tm="100000">
                                          <p:val>
                                            <p:strVal val="#ppt_x"/>
                                          </p:val>
                                        </p:tav>
                                      </p:tavLst>
                                    </p:anim>
                                    <p:anim calcmode="lin" valueType="num">
                                      <p:cBhvr additive="base">
                                        <p:cTn id="134" dur="300" fill="hold"/>
                                        <p:tgtEl>
                                          <p:spTgt spid="87"/>
                                        </p:tgtEl>
                                        <p:attrNameLst>
                                          <p:attrName>ppt_y</p:attrName>
                                        </p:attrNameLst>
                                      </p:cBhvr>
                                      <p:tavLst>
                                        <p:tav tm="0">
                                          <p:val>
                                            <p:strVal val="#ppt_y"/>
                                          </p:val>
                                        </p:tav>
                                        <p:tav tm="100000">
                                          <p:val>
                                            <p:strVal val="#ppt_y"/>
                                          </p:val>
                                        </p:tav>
                                      </p:tavLst>
                                    </p:anim>
                                  </p:childTnLst>
                                </p:cTn>
                              </p:par>
                            </p:childTnLst>
                          </p:cTn>
                        </p:par>
                        <p:par>
                          <p:cTn id="135" fill="hold">
                            <p:stCondLst>
                              <p:cond delay="3700"/>
                            </p:stCondLst>
                            <p:childTnLst>
                              <p:par>
                                <p:cTn id="136" presetID="2" presetClass="entr" presetSubtype="3" fill="hold" grpId="0" nodeType="afterEffect">
                                  <p:stCondLst>
                                    <p:cond delay="0"/>
                                  </p:stCondLst>
                                  <p:childTnLst>
                                    <p:set>
                                      <p:cBhvr>
                                        <p:cTn id="137" dur="1" fill="hold">
                                          <p:stCondLst>
                                            <p:cond delay="0"/>
                                          </p:stCondLst>
                                        </p:cTn>
                                        <p:tgtEl>
                                          <p:spTgt spid="88"/>
                                        </p:tgtEl>
                                        <p:attrNameLst>
                                          <p:attrName>style.visibility</p:attrName>
                                        </p:attrNameLst>
                                      </p:cBhvr>
                                      <p:to>
                                        <p:strVal val="visible"/>
                                      </p:to>
                                    </p:set>
                                    <p:anim calcmode="lin" valueType="num">
                                      <p:cBhvr additive="base">
                                        <p:cTn id="138" dur="300" fill="hold"/>
                                        <p:tgtEl>
                                          <p:spTgt spid="88"/>
                                        </p:tgtEl>
                                        <p:attrNameLst>
                                          <p:attrName>ppt_x</p:attrName>
                                        </p:attrNameLst>
                                      </p:cBhvr>
                                      <p:tavLst>
                                        <p:tav tm="0">
                                          <p:val>
                                            <p:strVal val="1+#ppt_w/2"/>
                                          </p:val>
                                        </p:tav>
                                        <p:tav tm="100000">
                                          <p:val>
                                            <p:strVal val="#ppt_x"/>
                                          </p:val>
                                        </p:tav>
                                      </p:tavLst>
                                    </p:anim>
                                    <p:anim calcmode="lin" valueType="num">
                                      <p:cBhvr additive="base">
                                        <p:cTn id="139" dur="300" fill="hold"/>
                                        <p:tgtEl>
                                          <p:spTgt spid="88"/>
                                        </p:tgtEl>
                                        <p:attrNameLst>
                                          <p:attrName>ppt_y</p:attrName>
                                        </p:attrNameLst>
                                      </p:cBhvr>
                                      <p:tavLst>
                                        <p:tav tm="0">
                                          <p:val>
                                            <p:strVal val="0-#ppt_h/2"/>
                                          </p:val>
                                        </p:tav>
                                        <p:tav tm="100000">
                                          <p:val>
                                            <p:strVal val="#ppt_y"/>
                                          </p:val>
                                        </p:tav>
                                      </p:tavLst>
                                    </p:anim>
                                  </p:childTnLst>
                                </p:cTn>
                              </p:par>
                            </p:childTnLst>
                          </p:cTn>
                        </p:par>
                        <p:par>
                          <p:cTn id="140" fill="hold">
                            <p:stCondLst>
                              <p:cond delay="4000"/>
                            </p:stCondLst>
                            <p:childTnLst>
                              <p:par>
                                <p:cTn id="141" presetID="2" presetClass="entr" presetSubtype="3" fill="hold" grpId="0" nodeType="afterEffect">
                                  <p:stCondLst>
                                    <p:cond delay="0"/>
                                  </p:stCondLst>
                                  <p:childTnLst>
                                    <p:set>
                                      <p:cBhvr>
                                        <p:cTn id="142" dur="1" fill="hold">
                                          <p:stCondLst>
                                            <p:cond delay="0"/>
                                          </p:stCondLst>
                                        </p:cTn>
                                        <p:tgtEl>
                                          <p:spTgt spid="89"/>
                                        </p:tgtEl>
                                        <p:attrNameLst>
                                          <p:attrName>style.visibility</p:attrName>
                                        </p:attrNameLst>
                                      </p:cBhvr>
                                      <p:to>
                                        <p:strVal val="visible"/>
                                      </p:to>
                                    </p:set>
                                    <p:anim calcmode="lin" valueType="num">
                                      <p:cBhvr additive="base">
                                        <p:cTn id="143" dur="300" fill="hold"/>
                                        <p:tgtEl>
                                          <p:spTgt spid="89"/>
                                        </p:tgtEl>
                                        <p:attrNameLst>
                                          <p:attrName>ppt_x</p:attrName>
                                        </p:attrNameLst>
                                      </p:cBhvr>
                                      <p:tavLst>
                                        <p:tav tm="0">
                                          <p:val>
                                            <p:strVal val="1+#ppt_w/2"/>
                                          </p:val>
                                        </p:tav>
                                        <p:tav tm="100000">
                                          <p:val>
                                            <p:strVal val="#ppt_x"/>
                                          </p:val>
                                        </p:tav>
                                      </p:tavLst>
                                    </p:anim>
                                    <p:anim calcmode="lin" valueType="num">
                                      <p:cBhvr additive="base">
                                        <p:cTn id="144" dur="300" fill="hold"/>
                                        <p:tgtEl>
                                          <p:spTgt spid="89"/>
                                        </p:tgtEl>
                                        <p:attrNameLst>
                                          <p:attrName>ppt_y</p:attrName>
                                        </p:attrNameLst>
                                      </p:cBhvr>
                                      <p:tavLst>
                                        <p:tav tm="0">
                                          <p:val>
                                            <p:strVal val="0-#ppt_h/2"/>
                                          </p:val>
                                        </p:tav>
                                        <p:tav tm="100000">
                                          <p:val>
                                            <p:strVal val="#ppt_y"/>
                                          </p:val>
                                        </p:tav>
                                      </p:tavLst>
                                    </p:anim>
                                  </p:childTnLst>
                                </p:cTn>
                              </p:par>
                            </p:childTnLst>
                          </p:cTn>
                        </p:par>
                        <p:par>
                          <p:cTn id="145" fill="hold">
                            <p:stCondLst>
                              <p:cond delay="4300"/>
                            </p:stCondLst>
                            <p:childTnLst>
                              <p:par>
                                <p:cTn id="146" presetID="2" presetClass="entr" presetSubtype="1" fill="hold" grpId="0" nodeType="afterEffect">
                                  <p:stCondLst>
                                    <p:cond delay="0"/>
                                  </p:stCondLst>
                                  <p:childTnLst>
                                    <p:set>
                                      <p:cBhvr>
                                        <p:cTn id="147" dur="1" fill="hold">
                                          <p:stCondLst>
                                            <p:cond delay="0"/>
                                          </p:stCondLst>
                                        </p:cTn>
                                        <p:tgtEl>
                                          <p:spTgt spid="90"/>
                                        </p:tgtEl>
                                        <p:attrNameLst>
                                          <p:attrName>style.visibility</p:attrName>
                                        </p:attrNameLst>
                                      </p:cBhvr>
                                      <p:to>
                                        <p:strVal val="visible"/>
                                      </p:to>
                                    </p:set>
                                    <p:anim calcmode="lin" valueType="num">
                                      <p:cBhvr additive="base">
                                        <p:cTn id="148" dur="300" fill="hold"/>
                                        <p:tgtEl>
                                          <p:spTgt spid="90"/>
                                        </p:tgtEl>
                                        <p:attrNameLst>
                                          <p:attrName>ppt_x</p:attrName>
                                        </p:attrNameLst>
                                      </p:cBhvr>
                                      <p:tavLst>
                                        <p:tav tm="0">
                                          <p:val>
                                            <p:strVal val="#ppt_x"/>
                                          </p:val>
                                        </p:tav>
                                        <p:tav tm="100000">
                                          <p:val>
                                            <p:strVal val="#ppt_x"/>
                                          </p:val>
                                        </p:tav>
                                      </p:tavLst>
                                    </p:anim>
                                    <p:anim calcmode="lin" valueType="num">
                                      <p:cBhvr additive="base">
                                        <p:cTn id="149" dur="300" fill="hold"/>
                                        <p:tgtEl>
                                          <p:spTgt spid="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3" grpId="0"/>
      <p:bldP spid="78" grpId="0"/>
      <p:bldP spid="80" grpId="0"/>
      <p:bldP spid="82" grpId="0"/>
      <p:bldP spid="84" grpId="0"/>
      <p:bldP spid="85" grpId="0"/>
      <p:bldP spid="86" grpId="0"/>
      <p:bldP spid="87" grpId="0"/>
      <p:bldP spid="88" grpId="0"/>
      <p:bldP spid="89" grpId="0"/>
      <p:bldP spid="90" grpId="0"/>
      <p:bldP spid="91"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Freeform 80">
            <a:extLst>
              <a:ext uri="{FF2B5EF4-FFF2-40B4-BE49-F238E27FC236}">
                <a16:creationId xmlns:a16="http://schemas.microsoft.com/office/drawing/2014/main" id="{E5365BAD-B6FE-4537-9F42-C6351C16AD83}"/>
              </a:ext>
            </a:extLst>
          </p:cNvPr>
          <p:cNvSpPr>
            <a:spLocks noEditPoints="1"/>
          </p:cNvSpPr>
          <p:nvPr/>
        </p:nvSpPr>
        <p:spPr bwMode="auto">
          <a:xfrm>
            <a:off x="7005637" y="1194198"/>
            <a:ext cx="1019771" cy="1017389"/>
          </a:xfrm>
          <a:custGeom>
            <a:avLst/>
            <a:gdLst>
              <a:gd name="T0" fmla="*/ 1787 w 3573"/>
              <a:gd name="T1" fmla="*/ 3275 h 3573"/>
              <a:gd name="T2" fmla="*/ 298 w 3573"/>
              <a:gd name="T3" fmla="*/ 1787 h 3573"/>
              <a:gd name="T4" fmla="*/ 1787 w 3573"/>
              <a:gd name="T5" fmla="*/ 298 h 3573"/>
              <a:gd name="T6" fmla="*/ 3276 w 3573"/>
              <a:gd name="T7" fmla="*/ 1787 h 3573"/>
              <a:gd name="T8" fmla="*/ 1787 w 3573"/>
              <a:gd name="T9" fmla="*/ 3275 h 3573"/>
              <a:gd name="T10" fmla="*/ 1787 w 3573"/>
              <a:gd name="T11" fmla="*/ 0 h 3573"/>
              <a:gd name="T12" fmla="*/ 0 w 3573"/>
              <a:gd name="T13" fmla="*/ 1787 h 3573"/>
              <a:gd name="T14" fmla="*/ 1787 w 3573"/>
              <a:gd name="T15" fmla="*/ 3573 h 3573"/>
              <a:gd name="T16" fmla="*/ 3573 w 3573"/>
              <a:gd name="T17" fmla="*/ 1787 h 3573"/>
              <a:gd name="T18" fmla="*/ 1787 w 3573"/>
              <a:gd name="T19" fmla="*/ 0 h 3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3" h="3573">
                <a:moveTo>
                  <a:pt x="1787" y="3275"/>
                </a:moveTo>
                <a:cubicBezTo>
                  <a:pt x="964" y="3275"/>
                  <a:pt x="298" y="2609"/>
                  <a:pt x="298" y="1787"/>
                </a:cubicBezTo>
                <a:cubicBezTo>
                  <a:pt x="298" y="964"/>
                  <a:pt x="964" y="298"/>
                  <a:pt x="1787" y="298"/>
                </a:cubicBezTo>
                <a:cubicBezTo>
                  <a:pt x="2609" y="298"/>
                  <a:pt x="3276" y="964"/>
                  <a:pt x="3276" y="1787"/>
                </a:cubicBezTo>
                <a:cubicBezTo>
                  <a:pt x="3276" y="2609"/>
                  <a:pt x="2609" y="3275"/>
                  <a:pt x="1787" y="3275"/>
                </a:cubicBezTo>
                <a:close/>
                <a:moveTo>
                  <a:pt x="1787" y="0"/>
                </a:moveTo>
                <a:cubicBezTo>
                  <a:pt x="800" y="0"/>
                  <a:pt x="0" y="800"/>
                  <a:pt x="0" y="1787"/>
                </a:cubicBezTo>
                <a:cubicBezTo>
                  <a:pt x="0" y="2773"/>
                  <a:pt x="800" y="3573"/>
                  <a:pt x="1787" y="3573"/>
                </a:cubicBezTo>
                <a:cubicBezTo>
                  <a:pt x="2773" y="3573"/>
                  <a:pt x="3573" y="2773"/>
                  <a:pt x="3573" y="1787"/>
                </a:cubicBezTo>
                <a:cubicBezTo>
                  <a:pt x="3573" y="800"/>
                  <a:pt x="2773" y="0"/>
                  <a:pt x="1787" y="0"/>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334" name="Freeform 81">
            <a:extLst>
              <a:ext uri="{FF2B5EF4-FFF2-40B4-BE49-F238E27FC236}">
                <a16:creationId xmlns:a16="http://schemas.microsoft.com/office/drawing/2014/main" id="{4442CCC4-9873-4B98-9334-AA2A1032DDA2}"/>
              </a:ext>
            </a:extLst>
          </p:cNvPr>
          <p:cNvSpPr>
            <a:spLocks noEditPoints="1"/>
          </p:cNvSpPr>
          <p:nvPr/>
        </p:nvSpPr>
        <p:spPr bwMode="auto">
          <a:xfrm>
            <a:off x="7175302" y="1363861"/>
            <a:ext cx="679847" cy="678062"/>
          </a:xfrm>
          <a:custGeom>
            <a:avLst/>
            <a:gdLst>
              <a:gd name="T0" fmla="*/ 1191 w 2382"/>
              <a:gd name="T1" fmla="*/ 2085 h 2383"/>
              <a:gd name="T2" fmla="*/ 297 w 2382"/>
              <a:gd name="T3" fmla="*/ 1192 h 2383"/>
              <a:gd name="T4" fmla="*/ 1191 w 2382"/>
              <a:gd name="T5" fmla="*/ 298 h 2383"/>
              <a:gd name="T6" fmla="*/ 2084 w 2382"/>
              <a:gd name="T7" fmla="*/ 1192 h 2383"/>
              <a:gd name="T8" fmla="*/ 1191 w 2382"/>
              <a:gd name="T9" fmla="*/ 2085 h 2383"/>
              <a:gd name="T10" fmla="*/ 1191 w 2382"/>
              <a:gd name="T11" fmla="*/ 0 h 2383"/>
              <a:gd name="T12" fmla="*/ 0 w 2382"/>
              <a:gd name="T13" fmla="*/ 1192 h 2383"/>
              <a:gd name="T14" fmla="*/ 1191 w 2382"/>
              <a:gd name="T15" fmla="*/ 2383 h 2383"/>
              <a:gd name="T16" fmla="*/ 2382 w 2382"/>
              <a:gd name="T17" fmla="*/ 1192 h 2383"/>
              <a:gd name="T18" fmla="*/ 1191 w 2382"/>
              <a:gd name="T19" fmla="*/ 0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2" h="2383">
                <a:moveTo>
                  <a:pt x="1191" y="2085"/>
                </a:moveTo>
                <a:cubicBezTo>
                  <a:pt x="697" y="2085"/>
                  <a:pt x="297" y="1685"/>
                  <a:pt x="297" y="1192"/>
                </a:cubicBezTo>
                <a:cubicBezTo>
                  <a:pt x="297" y="698"/>
                  <a:pt x="697" y="298"/>
                  <a:pt x="1191" y="298"/>
                </a:cubicBezTo>
                <a:cubicBezTo>
                  <a:pt x="1684" y="298"/>
                  <a:pt x="2084" y="698"/>
                  <a:pt x="2084" y="1192"/>
                </a:cubicBezTo>
                <a:cubicBezTo>
                  <a:pt x="2084" y="1685"/>
                  <a:pt x="1684" y="2085"/>
                  <a:pt x="1191" y="2085"/>
                </a:cubicBezTo>
                <a:close/>
                <a:moveTo>
                  <a:pt x="1191" y="0"/>
                </a:moveTo>
                <a:cubicBezTo>
                  <a:pt x="533" y="0"/>
                  <a:pt x="0" y="534"/>
                  <a:pt x="0" y="1192"/>
                </a:cubicBezTo>
                <a:cubicBezTo>
                  <a:pt x="0" y="1849"/>
                  <a:pt x="533" y="2383"/>
                  <a:pt x="1191" y="2383"/>
                </a:cubicBezTo>
                <a:cubicBezTo>
                  <a:pt x="1849" y="2383"/>
                  <a:pt x="2382" y="1849"/>
                  <a:pt x="2382" y="1192"/>
                </a:cubicBezTo>
                <a:cubicBezTo>
                  <a:pt x="2382" y="534"/>
                  <a:pt x="1849" y="0"/>
                  <a:pt x="1191" y="0"/>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335" name="Oval 82">
            <a:extLst>
              <a:ext uri="{FF2B5EF4-FFF2-40B4-BE49-F238E27FC236}">
                <a16:creationId xmlns:a16="http://schemas.microsoft.com/office/drawing/2014/main" id="{1F04761A-EDFC-4BF0-991A-A991EBE54646}"/>
              </a:ext>
            </a:extLst>
          </p:cNvPr>
          <p:cNvSpPr>
            <a:spLocks noChangeArrowheads="1"/>
          </p:cNvSpPr>
          <p:nvPr/>
        </p:nvSpPr>
        <p:spPr bwMode="auto">
          <a:xfrm>
            <a:off x="7345562" y="1533525"/>
            <a:ext cx="339924" cy="338733"/>
          </a:xfrm>
          <a:prstGeom prst="ellipse">
            <a:avLst/>
          </a:pr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2" name="Freeform 441">
            <a:extLst>
              <a:ext uri="{FF2B5EF4-FFF2-40B4-BE49-F238E27FC236}">
                <a16:creationId xmlns:a16="http://schemas.microsoft.com/office/drawing/2014/main" id="{14605110-C9D2-485F-9A8A-691BDABFCE3A}"/>
              </a:ext>
            </a:extLst>
          </p:cNvPr>
          <p:cNvSpPr>
            <a:spLocks/>
          </p:cNvSpPr>
          <p:nvPr/>
        </p:nvSpPr>
        <p:spPr bwMode="auto">
          <a:xfrm>
            <a:off x="4546997" y="3699867"/>
            <a:ext cx="567929" cy="1110258"/>
          </a:xfrm>
          <a:custGeom>
            <a:avLst/>
            <a:gdLst>
              <a:gd name="T0" fmla="*/ 1991 w 1991"/>
              <a:gd name="T1" fmla="*/ 3900 h 3900"/>
              <a:gd name="T2" fmla="*/ 0 w 1991"/>
              <a:gd name="T3" fmla="*/ 3900 h 3900"/>
              <a:gd name="T4" fmla="*/ 0 w 1991"/>
              <a:gd name="T5" fmla="*/ 996 h 3900"/>
              <a:gd name="T6" fmla="*/ 995 w 1991"/>
              <a:gd name="T7" fmla="*/ 0 h 3900"/>
              <a:gd name="T8" fmla="*/ 1991 w 1991"/>
              <a:gd name="T9" fmla="*/ 996 h 3900"/>
              <a:gd name="T10" fmla="*/ 1991 w 1991"/>
              <a:gd name="T11" fmla="*/ 3900 h 3900"/>
            </a:gdLst>
            <a:ahLst/>
            <a:cxnLst>
              <a:cxn ang="0">
                <a:pos x="T0" y="T1"/>
              </a:cxn>
              <a:cxn ang="0">
                <a:pos x="T2" y="T3"/>
              </a:cxn>
              <a:cxn ang="0">
                <a:pos x="T4" y="T5"/>
              </a:cxn>
              <a:cxn ang="0">
                <a:pos x="T6" y="T7"/>
              </a:cxn>
              <a:cxn ang="0">
                <a:pos x="T8" y="T9"/>
              </a:cxn>
              <a:cxn ang="0">
                <a:pos x="T10" y="T11"/>
              </a:cxn>
            </a:cxnLst>
            <a:rect l="0" t="0" r="r" b="b"/>
            <a:pathLst>
              <a:path w="1991" h="3900">
                <a:moveTo>
                  <a:pt x="1991" y="3900"/>
                </a:moveTo>
                <a:lnTo>
                  <a:pt x="0" y="3900"/>
                </a:lnTo>
                <a:lnTo>
                  <a:pt x="0" y="996"/>
                </a:lnTo>
                <a:cubicBezTo>
                  <a:pt x="0" y="446"/>
                  <a:pt x="445" y="0"/>
                  <a:pt x="995" y="0"/>
                </a:cubicBezTo>
                <a:cubicBezTo>
                  <a:pt x="1545" y="0"/>
                  <a:pt x="1991" y="446"/>
                  <a:pt x="1991" y="996"/>
                </a:cubicBezTo>
                <a:lnTo>
                  <a:pt x="1991" y="390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3" name="Freeform 442">
            <a:extLst>
              <a:ext uri="{FF2B5EF4-FFF2-40B4-BE49-F238E27FC236}">
                <a16:creationId xmlns:a16="http://schemas.microsoft.com/office/drawing/2014/main" id="{5AF34965-4AC2-4835-B97E-3FC05246C373}"/>
              </a:ext>
            </a:extLst>
          </p:cNvPr>
          <p:cNvSpPr>
            <a:spLocks/>
          </p:cNvSpPr>
          <p:nvPr/>
        </p:nvSpPr>
        <p:spPr bwMode="auto">
          <a:xfrm>
            <a:off x="5215533" y="3337917"/>
            <a:ext cx="568524" cy="1472208"/>
          </a:xfrm>
          <a:custGeom>
            <a:avLst/>
            <a:gdLst>
              <a:gd name="T0" fmla="*/ 1992 w 1992"/>
              <a:gd name="T1" fmla="*/ 5171 h 5171"/>
              <a:gd name="T2" fmla="*/ 0 w 1992"/>
              <a:gd name="T3" fmla="*/ 5171 h 5171"/>
              <a:gd name="T4" fmla="*/ 0 w 1992"/>
              <a:gd name="T5" fmla="*/ 995 h 5171"/>
              <a:gd name="T6" fmla="*/ 996 w 1992"/>
              <a:gd name="T7" fmla="*/ 0 h 5171"/>
              <a:gd name="T8" fmla="*/ 996 w 1992"/>
              <a:gd name="T9" fmla="*/ 0 h 5171"/>
              <a:gd name="T10" fmla="*/ 1992 w 1992"/>
              <a:gd name="T11" fmla="*/ 995 h 5171"/>
              <a:gd name="T12" fmla="*/ 1992 w 1992"/>
              <a:gd name="T13" fmla="*/ 5171 h 5171"/>
            </a:gdLst>
            <a:ahLst/>
            <a:cxnLst>
              <a:cxn ang="0">
                <a:pos x="T0" y="T1"/>
              </a:cxn>
              <a:cxn ang="0">
                <a:pos x="T2" y="T3"/>
              </a:cxn>
              <a:cxn ang="0">
                <a:pos x="T4" y="T5"/>
              </a:cxn>
              <a:cxn ang="0">
                <a:pos x="T6" y="T7"/>
              </a:cxn>
              <a:cxn ang="0">
                <a:pos x="T8" y="T9"/>
              </a:cxn>
              <a:cxn ang="0">
                <a:pos x="T10" y="T11"/>
              </a:cxn>
              <a:cxn ang="0">
                <a:pos x="T12" y="T13"/>
              </a:cxn>
            </a:cxnLst>
            <a:rect l="0" t="0" r="r" b="b"/>
            <a:pathLst>
              <a:path w="1992" h="5171">
                <a:moveTo>
                  <a:pt x="1992" y="5171"/>
                </a:moveTo>
                <a:lnTo>
                  <a:pt x="0" y="5171"/>
                </a:lnTo>
                <a:lnTo>
                  <a:pt x="0" y="995"/>
                </a:lnTo>
                <a:cubicBezTo>
                  <a:pt x="0" y="445"/>
                  <a:pt x="446" y="0"/>
                  <a:pt x="996" y="0"/>
                </a:cubicBezTo>
                <a:lnTo>
                  <a:pt x="996" y="0"/>
                </a:lnTo>
                <a:cubicBezTo>
                  <a:pt x="1546" y="0"/>
                  <a:pt x="1992" y="445"/>
                  <a:pt x="1992" y="995"/>
                </a:cubicBezTo>
                <a:lnTo>
                  <a:pt x="1992" y="5171"/>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4" name="Freeform 443">
            <a:extLst>
              <a:ext uri="{FF2B5EF4-FFF2-40B4-BE49-F238E27FC236}">
                <a16:creationId xmlns:a16="http://schemas.microsoft.com/office/drawing/2014/main" id="{3EF89563-F3EF-4F79-B1A3-66A608247BF6}"/>
              </a:ext>
            </a:extLst>
          </p:cNvPr>
          <p:cNvSpPr>
            <a:spLocks/>
          </p:cNvSpPr>
          <p:nvPr/>
        </p:nvSpPr>
        <p:spPr bwMode="auto">
          <a:xfrm>
            <a:off x="5887641" y="2975967"/>
            <a:ext cx="568524" cy="1834158"/>
          </a:xfrm>
          <a:custGeom>
            <a:avLst/>
            <a:gdLst>
              <a:gd name="T0" fmla="*/ 1992 w 1992"/>
              <a:gd name="T1" fmla="*/ 6443 h 6443"/>
              <a:gd name="T2" fmla="*/ 0 w 1992"/>
              <a:gd name="T3" fmla="*/ 6443 h 6443"/>
              <a:gd name="T4" fmla="*/ 0 w 1992"/>
              <a:gd name="T5" fmla="*/ 996 h 6443"/>
              <a:gd name="T6" fmla="*/ 996 w 1992"/>
              <a:gd name="T7" fmla="*/ 0 h 6443"/>
              <a:gd name="T8" fmla="*/ 1992 w 1992"/>
              <a:gd name="T9" fmla="*/ 996 h 6443"/>
              <a:gd name="T10" fmla="*/ 1992 w 1992"/>
              <a:gd name="T11" fmla="*/ 6443 h 6443"/>
            </a:gdLst>
            <a:ahLst/>
            <a:cxnLst>
              <a:cxn ang="0">
                <a:pos x="T0" y="T1"/>
              </a:cxn>
              <a:cxn ang="0">
                <a:pos x="T2" y="T3"/>
              </a:cxn>
              <a:cxn ang="0">
                <a:pos x="T4" y="T5"/>
              </a:cxn>
              <a:cxn ang="0">
                <a:pos x="T6" y="T7"/>
              </a:cxn>
              <a:cxn ang="0">
                <a:pos x="T8" y="T9"/>
              </a:cxn>
              <a:cxn ang="0">
                <a:pos x="T10" y="T11"/>
              </a:cxn>
            </a:cxnLst>
            <a:rect l="0" t="0" r="r" b="b"/>
            <a:pathLst>
              <a:path w="1992" h="6443">
                <a:moveTo>
                  <a:pt x="1992" y="6443"/>
                </a:moveTo>
                <a:lnTo>
                  <a:pt x="0" y="6443"/>
                </a:lnTo>
                <a:lnTo>
                  <a:pt x="0" y="996"/>
                </a:lnTo>
                <a:cubicBezTo>
                  <a:pt x="0" y="446"/>
                  <a:pt x="446" y="0"/>
                  <a:pt x="996" y="0"/>
                </a:cubicBezTo>
                <a:cubicBezTo>
                  <a:pt x="1546" y="0"/>
                  <a:pt x="1992" y="446"/>
                  <a:pt x="1992" y="996"/>
                </a:cubicBezTo>
                <a:lnTo>
                  <a:pt x="1992" y="6443"/>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5" name="Freeform 444">
            <a:extLst>
              <a:ext uri="{FF2B5EF4-FFF2-40B4-BE49-F238E27FC236}">
                <a16:creationId xmlns:a16="http://schemas.microsoft.com/office/drawing/2014/main" id="{DE32919F-2A01-4A66-A9F2-839864D3CBC4}"/>
              </a:ext>
            </a:extLst>
          </p:cNvPr>
          <p:cNvSpPr>
            <a:spLocks/>
          </p:cNvSpPr>
          <p:nvPr/>
        </p:nvSpPr>
        <p:spPr bwMode="auto">
          <a:xfrm>
            <a:off x="6559154" y="2614017"/>
            <a:ext cx="568524" cy="2196108"/>
          </a:xfrm>
          <a:custGeom>
            <a:avLst/>
            <a:gdLst>
              <a:gd name="T0" fmla="*/ 1992 w 1992"/>
              <a:gd name="T1" fmla="*/ 7714 h 7714"/>
              <a:gd name="T2" fmla="*/ 0 w 1992"/>
              <a:gd name="T3" fmla="*/ 7714 h 7714"/>
              <a:gd name="T4" fmla="*/ 0 w 1992"/>
              <a:gd name="T5" fmla="*/ 996 h 7714"/>
              <a:gd name="T6" fmla="*/ 996 w 1992"/>
              <a:gd name="T7" fmla="*/ 0 h 7714"/>
              <a:gd name="T8" fmla="*/ 1992 w 1992"/>
              <a:gd name="T9" fmla="*/ 996 h 7714"/>
              <a:gd name="T10" fmla="*/ 1992 w 1992"/>
              <a:gd name="T11" fmla="*/ 7714 h 7714"/>
            </a:gdLst>
            <a:ahLst/>
            <a:cxnLst>
              <a:cxn ang="0">
                <a:pos x="T0" y="T1"/>
              </a:cxn>
              <a:cxn ang="0">
                <a:pos x="T2" y="T3"/>
              </a:cxn>
              <a:cxn ang="0">
                <a:pos x="T4" y="T5"/>
              </a:cxn>
              <a:cxn ang="0">
                <a:pos x="T6" y="T7"/>
              </a:cxn>
              <a:cxn ang="0">
                <a:pos x="T8" y="T9"/>
              </a:cxn>
              <a:cxn ang="0">
                <a:pos x="T10" y="T11"/>
              </a:cxn>
            </a:cxnLst>
            <a:rect l="0" t="0" r="r" b="b"/>
            <a:pathLst>
              <a:path w="1992" h="7714">
                <a:moveTo>
                  <a:pt x="1992" y="7714"/>
                </a:moveTo>
                <a:lnTo>
                  <a:pt x="0" y="7714"/>
                </a:lnTo>
                <a:lnTo>
                  <a:pt x="0" y="996"/>
                </a:lnTo>
                <a:cubicBezTo>
                  <a:pt x="0" y="446"/>
                  <a:pt x="446" y="0"/>
                  <a:pt x="996" y="0"/>
                </a:cubicBezTo>
                <a:cubicBezTo>
                  <a:pt x="1546" y="0"/>
                  <a:pt x="1992" y="446"/>
                  <a:pt x="1992" y="996"/>
                </a:cubicBezTo>
                <a:lnTo>
                  <a:pt x="1992" y="7714"/>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6" name="Freeform 445">
            <a:extLst>
              <a:ext uri="{FF2B5EF4-FFF2-40B4-BE49-F238E27FC236}">
                <a16:creationId xmlns:a16="http://schemas.microsoft.com/office/drawing/2014/main" id="{BC784CBC-3721-4FE3-8DF7-634FF5F737B1}"/>
              </a:ext>
            </a:extLst>
          </p:cNvPr>
          <p:cNvSpPr>
            <a:spLocks/>
          </p:cNvSpPr>
          <p:nvPr/>
        </p:nvSpPr>
        <p:spPr bwMode="auto">
          <a:xfrm>
            <a:off x="7231262" y="2252067"/>
            <a:ext cx="568524" cy="2558058"/>
          </a:xfrm>
          <a:custGeom>
            <a:avLst/>
            <a:gdLst>
              <a:gd name="T0" fmla="*/ 1992 w 1992"/>
              <a:gd name="T1" fmla="*/ 8985 h 8985"/>
              <a:gd name="T2" fmla="*/ 0 w 1992"/>
              <a:gd name="T3" fmla="*/ 8985 h 8985"/>
              <a:gd name="T4" fmla="*/ 0 w 1992"/>
              <a:gd name="T5" fmla="*/ 995 h 8985"/>
              <a:gd name="T6" fmla="*/ 996 w 1992"/>
              <a:gd name="T7" fmla="*/ 0 h 8985"/>
              <a:gd name="T8" fmla="*/ 1992 w 1992"/>
              <a:gd name="T9" fmla="*/ 995 h 8985"/>
              <a:gd name="T10" fmla="*/ 1992 w 1992"/>
              <a:gd name="T11" fmla="*/ 8985 h 8985"/>
            </a:gdLst>
            <a:ahLst/>
            <a:cxnLst>
              <a:cxn ang="0">
                <a:pos x="T0" y="T1"/>
              </a:cxn>
              <a:cxn ang="0">
                <a:pos x="T2" y="T3"/>
              </a:cxn>
              <a:cxn ang="0">
                <a:pos x="T4" y="T5"/>
              </a:cxn>
              <a:cxn ang="0">
                <a:pos x="T6" y="T7"/>
              </a:cxn>
              <a:cxn ang="0">
                <a:pos x="T8" y="T9"/>
              </a:cxn>
              <a:cxn ang="0">
                <a:pos x="T10" y="T11"/>
              </a:cxn>
            </a:cxnLst>
            <a:rect l="0" t="0" r="r" b="b"/>
            <a:pathLst>
              <a:path w="1992" h="8985">
                <a:moveTo>
                  <a:pt x="1992" y="8985"/>
                </a:moveTo>
                <a:lnTo>
                  <a:pt x="0" y="8985"/>
                </a:lnTo>
                <a:lnTo>
                  <a:pt x="0" y="995"/>
                </a:lnTo>
                <a:cubicBezTo>
                  <a:pt x="0" y="445"/>
                  <a:pt x="446" y="0"/>
                  <a:pt x="996" y="0"/>
                </a:cubicBezTo>
                <a:cubicBezTo>
                  <a:pt x="1546" y="0"/>
                  <a:pt x="1992" y="445"/>
                  <a:pt x="1992" y="995"/>
                </a:cubicBezTo>
                <a:lnTo>
                  <a:pt x="1992" y="8985"/>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7" name="Freeform 446">
            <a:extLst>
              <a:ext uri="{FF2B5EF4-FFF2-40B4-BE49-F238E27FC236}">
                <a16:creationId xmlns:a16="http://schemas.microsoft.com/office/drawing/2014/main" id="{2E19906C-9444-4F09-A9A8-CB6661590F36}"/>
              </a:ext>
            </a:extLst>
          </p:cNvPr>
          <p:cNvSpPr>
            <a:spLocks/>
          </p:cNvSpPr>
          <p:nvPr/>
        </p:nvSpPr>
        <p:spPr bwMode="auto">
          <a:xfrm>
            <a:off x="4533900" y="1703189"/>
            <a:ext cx="2988469" cy="1943100"/>
          </a:xfrm>
          <a:custGeom>
            <a:avLst/>
            <a:gdLst>
              <a:gd name="T0" fmla="*/ 10472 w 10472"/>
              <a:gd name="T1" fmla="*/ 0 h 6825"/>
              <a:gd name="T2" fmla="*/ 8263 w 10472"/>
              <a:gd name="T3" fmla="*/ 474 h 6825"/>
              <a:gd name="T4" fmla="*/ 8664 w 10472"/>
              <a:gd name="T5" fmla="*/ 946 h 6825"/>
              <a:gd name="T6" fmla="*/ 0 w 10472"/>
              <a:gd name="T7" fmla="*/ 6589 h 6825"/>
              <a:gd name="T8" fmla="*/ 113 w 10472"/>
              <a:gd name="T9" fmla="*/ 6825 h 6825"/>
              <a:gd name="T10" fmla="*/ 9249 w 10472"/>
              <a:gd name="T11" fmla="*/ 1635 h 6825"/>
              <a:gd name="T12" fmla="*/ 9647 w 10472"/>
              <a:gd name="T13" fmla="*/ 2102 h 6825"/>
              <a:gd name="T14" fmla="*/ 10472 w 10472"/>
              <a:gd name="T15" fmla="*/ 0 h 6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72" h="6825">
                <a:moveTo>
                  <a:pt x="10472" y="0"/>
                </a:moveTo>
                <a:lnTo>
                  <a:pt x="8263" y="474"/>
                </a:lnTo>
                <a:lnTo>
                  <a:pt x="8664" y="946"/>
                </a:lnTo>
                <a:cubicBezTo>
                  <a:pt x="8413" y="1136"/>
                  <a:pt x="3855" y="4587"/>
                  <a:pt x="0" y="6589"/>
                </a:cubicBezTo>
                <a:lnTo>
                  <a:pt x="113" y="6825"/>
                </a:lnTo>
                <a:cubicBezTo>
                  <a:pt x="1641" y="6083"/>
                  <a:pt x="6082" y="3861"/>
                  <a:pt x="9249" y="1635"/>
                </a:cubicBezTo>
                <a:lnTo>
                  <a:pt x="9647" y="2102"/>
                </a:lnTo>
                <a:lnTo>
                  <a:pt x="10472" y="0"/>
                </a:lnTo>
                <a:close/>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8" name="Oval 447">
            <a:extLst>
              <a:ext uri="{FF2B5EF4-FFF2-40B4-BE49-F238E27FC236}">
                <a16:creationId xmlns:a16="http://schemas.microsoft.com/office/drawing/2014/main" id="{C78E75FB-0E45-4022-AACE-FA0A34C3A03C}"/>
              </a:ext>
            </a:extLst>
          </p:cNvPr>
          <p:cNvSpPr>
            <a:spLocks noChangeArrowheads="1"/>
          </p:cNvSpPr>
          <p:nvPr/>
        </p:nvSpPr>
        <p:spPr bwMode="auto">
          <a:xfrm>
            <a:off x="4611291" y="3764161"/>
            <a:ext cx="438746"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9" name="Oval 448">
            <a:extLst>
              <a:ext uri="{FF2B5EF4-FFF2-40B4-BE49-F238E27FC236}">
                <a16:creationId xmlns:a16="http://schemas.microsoft.com/office/drawing/2014/main" id="{1D098664-A3AB-44D7-8B1C-3D91B98C6F6C}"/>
              </a:ext>
            </a:extLst>
          </p:cNvPr>
          <p:cNvSpPr>
            <a:spLocks noChangeArrowheads="1"/>
          </p:cNvSpPr>
          <p:nvPr/>
        </p:nvSpPr>
        <p:spPr bwMode="auto">
          <a:xfrm>
            <a:off x="5280422" y="3402807"/>
            <a:ext cx="438746"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0" name="Oval 449">
            <a:extLst>
              <a:ext uri="{FF2B5EF4-FFF2-40B4-BE49-F238E27FC236}">
                <a16:creationId xmlns:a16="http://schemas.microsoft.com/office/drawing/2014/main" id="{D0F3B727-95F1-47C0-B177-1F6A99F83AB6}"/>
              </a:ext>
            </a:extLst>
          </p:cNvPr>
          <p:cNvSpPr>
            <a:spLocks noChangeArrowheads="1"/>
          </p:cNvSpPr>
          <p:nvPr/>
        </p:nvSpPr>
        <p:spPr bwMode="auto">
          <a:xfrm>
            <a:off x="5952530" y="3040261"/>
            <a:ext cx="438746" cy="438150"/>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1" name="Oval 450">
            <a:extLst>
              <a:ext uri="{FF2B5EF4-FFF2-40B4-BE49-F238E27FC236}">
                <a16:creationId xmlns:a16="http://schemas.microsoft.com/office/drawing/2014/main" id="{6D1D3697-4B4A-4C36-805C-FA725B2045F2}"/>
              </a:ext>
            </a:extLst>
          </p:cNvPr>
          <p:cNvSpPr>
            <a:spLocks noChangeArrowheads="1"/>
          </p:cNvSpPr>
          <p:nvPr/>
        </p:nvSpPr>
        <p:spPr bwMode="auto">
          <a:xfrm>
            <a:off x="6624043" y="2678907"/>
            <a:ext cx="439341"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2" name="Oval 451">
            <a:extLst>
              <a:ext uri="{FF2B5EF4-FFF2-40B4-BE49-F238E27FC236}">
                <a16:creationId xmlns:a16="http://schemas.microsoft.com/office/drawing/2014/main" id="{AE466824-F430-40A7-A79A-75A627F1DCF3}"/>
              </a:ext>
            </a:extLst>
          </p:cNvPr>
          <p:cNvSpPr>
            <a:spLocks noChangeArrowheads="1"/>
          </p:cNvSpPr>
          <p:nvPr/>
        </p:nvSpPr>
        <p:spPr bwMode="auto">
          <a:xfrm>
            <a:off x="7296150" y="2316957"/>
            <a:ext cx="438746"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3" name="Freeform 452">
            <a:extLst>
              <a:ext uri="{FF2B5EF4-FFF2-40B4-BE49-F238E27FC236}">
                <a16:creationId xmlns:a16="http://schemas.microsoft.com/office/drawing/2014/main" id="{25AF677D-88DA-485A-9C78-DE43D00F8939}"/>
              </a:ext>
            </a:extLst>
          </p:cNvPr>
          <p:cNvSpPr>
            <a:spLocks noEditPoints="1"/>
          </p:cNvSpPr>
          <p:nvPr/>
        </p:nvSpPr>
        <p:spPr bwMode="auto">
          <a:xfrm>
            <a:off x="4719043" y="3892153"/>
            <a:ext cx="223838" cy="182762"/>
          </a:xfrm>
          <a:custGeom>
            <a:avLst/>
            <a:gdLst>
              <a:gd name="T0" fmla="*/ 321 w 785"/>
              <a:gd name="T1" fmla="*/ 606 h 642"/>
              <a:gd name="T2" fmla="*/ 250 w 785"/>
              <a:gd name="T3" fmla="*/ 606 h 642"/>
              <a:gd name="T4" fmla="*/ 250 w 785"/>
              <a:gd name="T5" fmla="*/ 107 h 642"/>
              <a:gd name="T6" fmla="*/ 321 w 785"/>
              <a:gd name="T7" fmla="*/ 107 h 642"/>
              <a:gd name="T8" fmla="*/ 321 w 785"/>
              <a:gd name="T9" fmla="*/ 606 h 642"/>
              <a:gd name="T10" fmla="*/ 339 w 785"/>
              <a:gd name="T11" fmla="*/ 71 h 642"/>
              <a:gd name="T12" fmla="*/ 232 w 785"/>
              <a:gd name="T13" fmla="*/ 71 h 642"/>
              <a:gd name="T14" fmla="*/ 214 w 785"/>
              <a:gd name="T15" fmla="*/ 89 h 642"/>
              <a:gd name="T16" fmla="*/ 214 w 785"/>
              <a:gd name="T17" fmla="*/ 624 h 642"/>
              <a:gd name="T18" fmla="*/ 232 w 785"/>
              <a:gd name="T19" fmla="*/ 642 h 642"/>
              <a:gd name="T20" fmla="*/ 339 w 785"/>
              <a:gd name="T21" fmla="*/ 642 h 642"/>
              <a:gd name="T22" fmla="*/ 357 w 785"/>
              <a:gd name="T23" fmla="*/ 624 h 642"/>
              <a:gd name="T24" fmla="*/ 357 w 785"/>
              <a:gd name="T25" fmla="*/ 89 h 642"/>
              <a:gd name="T26" fmla="*/ 339 w 785"/>
              <a:gd name="T27" fmla="*/ 71 h 642"/>
              <a:gd name="T28" fmla="*/ 749 w 785"/>
              <a:gd name="T29" fmla="*/ 606 h 642"/>
              <a:gd name="T30" fmla="*/ 678 w 785"/>
              <a:gd name="T31" fmla="*/ 606 h 642"/>
              <a:gd name="T32" fmla="*/ 678 w 785"/>
              <a:gd name="T33" fmla="*/ 35 h 642"/>
              <a:gd name="T34" fmla="*/ 749 w 785"/>
              <a:gd name="T35" fmla="*/ 35 h 642"/>
              <a:gd name="T36" fmla="*/ 749 w 785"/>
              <a:gd name="T37" fmla="*/ 606 h 642"/>
              <a:gd name="T38" fmla="*/ 767 w 785"/>
              <a:gd name="T39" fmla="*/ 0 h 642"/>
              <a:gd name="T40" fmla="*/ 660 w 785"/>
              <a:gd name="T41" fmla="*/ 0 h 642"/>
              <a:gd name="T42" fmla="*/ 642 w 785"/>
              <a:gd name="T43" fmla="*/ 17 h 642"/>
              <a:gd name="T44" fmla="*/ 642 w 785"/>
              <a:gd name="T45" fmla="*/ 624 h 642"/>
              <a:gd name="T46" fmla="*/ 660 w 785"/>
              <a:gd name="T47" fmla="*/ 642 h 642"/>
              <a:gd name="T48" fmla="*/ 767 w 785"/>
              <a:gd name="T49" fmla="*/ 642 h 642"/>
              <a:gd name="T50" fmla="*/ 785 w 785"/>
              <a:gd name="T51" fmla="*/ 624 h 642"/>
              <a:gd name="T52" fmla="*/ 785 w 785"/>
              <a:gd name="T53" fmla="*/ 17 h 642"/>
              <a:gd name="T54" fmla="*/ 767 w 785"/>
              <a:gd name="T55" fmla="*/ 0 h 642"/>
              <a:gd name="T56" fmla="*/ 535 w 785"/>
              <a:gd name="T57" fmla="*/ 606 h 642"/>
              <a:gd name="T58" fmla="*/ 464 w 785"/>
              <a:gd name="T59" fmla="*/ 606 h 642"/>
              <a:gd name="T60" fmla="*/ 464 w 785"/>
              <a:gd name="T61" fmla="*/ 321 h 642"/>
              <a:gd name="T62" fmla="*/ 535 w 785"/>
              <a:gd name="T63" fmla="*/ 321 h 642"/>
              <a:gd name="T64" fmla="*/ 535 w 785"/>
              <a:gd name="T65" fmla="*/ 606 h 642"/>
              <a:gd name="T66" fmla="*/ 553 w 785"/>
              <a:gd name="T67" fmla="*/ 285 h 642"/>
              <a:gd name="T68" fmla="*/ 446 w 785"/>
              <a:gd name="T69" fmla="*/ 285 h 642"/>
              <a:gd name="T70" fmla="*/ 428 w 785"/>
              <a:gd name="T71" fmla="*/ 303 h 642"/>
              <a:gd name="T72" fmla="*/ 428 w 785"/>
              <a:gd name="T73" fmla="*/ 624 h 642"/>
              <a:gd name="T74" fmla="*/ 446 w 785"/>
              <a:gd name="T75" fmla="*/ 642 h 642"/>
              <a:gd name="T76" fmla="*/ 553 w 785"/>
              <a:gd name="T77" fmla="*/ 642 h 642"/>
              <a:gd name="T78" fmla="*/ 571 w 785"/>
              <a:gd name="T79" fmla="*/ 624 h 642"/>
              <a:gd name="T80" fmla="*/ 571 w 785"/>
              <a:gd name="T81" fmla="*/ 303 h 642"/>
              <a:gd name="T82" fmla="*/ 553 w 785"/>
              <a:gd name="T83" fmla="*/ 285 h 642"/>
              <a:gd name="T84" fmla="*/ 107 w 785"/>
              <a:gd name="T85" fmla="*/ 606 h 642"/>
              <a:gd name="T86" fmla="*/ 36 w 785"/>
              <a:gd name="T87" fmla="*/ 606 h 642"/>
              <a:gd name="T88" fmla="*/ 36 w 785"/>
              <a:gd name="T89" fmla="*/ 428 h 642"/>
              <a:gd name="T90" fmla="*/ 107 w 785"/>
              <a:gd name="T91" fmla="*/ 428 h 642"/>
              <a:gd name="T92" fmla="*/ 107 w 785"/>
              <a:gd name="T93" fmla="*/ 606 h 642"/>
              <a:gd name="T94" fmla="*/ 125 w 785"/>
              <a:gd name="T95" fmla="*/ 392 h 642"/>
              <a:gd name="T96" fmla="*/ 18 w 785"/>
              <a:gd name="T97" fmla="*/ 392 h 642"/>
              <a:gd name="T98" fmla="*/ 0 w 785"/>
              <a:gd name="T99" fmla="*/ 410 h 642"/>
              <a:gd name="T100" fmla="*/ 0 w 785"/>
              <a:gd name="T101" fmla="*/ 624 h 642"/>
              <a:gd name="T102" fmla="*/ 18 w 785"/>
              <a:gd name="T103" fmla="*/ 642 h 642"/>
              <a:gd name="T104" fmla="*/ 125 w 785"/>
              <a:gd name="T105" fmla="*/ 642 h 642"/>
              <a:gd name="T106" fmla="*/ 143 w 785"/>
              <a:gd name="T107" fmla="*/ 624 h 642"/>
              <a:gd name="T108" fmla="*/ 143 w 785"/>
              <a:gd name="T109" fmla="*/ 410 h 642"/>
              <a:gd name="T110" fmla="*/ 125 w 785"/>
              <a:gd name="T111" fmla="*/ 39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5" h="642">
                <a:moveTo>
                  <a:pt x="321" y="606"/>
                </a:moveTo>
                <a:lnTo>
                  <a:pt x="250" y="606"/>
                </a:lnTo>
                <a:lnTo>
                  <a:pt x="250" y="107"/>
                </a:lnTo>
                <a:lnTo>
                  <a:pt x="321" y="107"/>
                </a:lnTo>
                <a:lnTo>
                  <a:pt x="321" y="606"/>
                </a:lnTo>
                <a:close/>
                <a:moveTo>
                  <a:pt x="339" y="71"/>
                </a:moveTo>
                <a:lnTo>
                  <a:pt x="232" y="71"/>
                </a:lnTo>
                <a:cubicBezTo>
                  <a:pt x="222" y="71"/>
                  <a:pt x="214" y="79"/>
                  <a:pt x="214" y="89"/>
                </a:cubicBezTo>
                <a:lnTo>
                  <a:pt x="214" y="624"/>
                </a:lnTo>
                <a:cubicBezTo>
                  <a:pt x="214" y="634"/>
                  <a:pt x="222" y="642"/>
                  <a:pt x="232" y="642"/>
                </a:cubicBezTo>
                <a:lnTo>
                  <a:pt x="339" y="642"/>
                </a:lnTo>
                <a:cubicBezTo>
                  <a:pt x="349" y="642"/>
                  <a:pt x="357" y="634"/>
                  <a:pt x="357" y="624"/>
                </a:cubicBezTo>
                <a:lnTo>
                  <a:pt x="357" y="89"/>
                </a:lnTo>
                <a:cubicBezTo>
                  <a:pt x="357" y="79"/>
                  <a:pt x="349" y="71"/>
                  <a:pt x="339" y="71"/>
                </a:cubicBezTo>
                <a:close/>
                <a:moveTo>
                  <a:pt x="749" y="606"/>
                </a:moveTo>
                <a:lnTo>
                  <a:pt x="678" y="606"/>
                </a:lnTo>
                <a:lnTo>
                  <a:pt x="678" y="35"/>
                </a:lnTo>
                <a:lnTo>
                  <a:pt x="749" y="35"/>
                </a:lnTo>
                <a:lnTo>
                  <a:pt x="749" y="606"/>
                </a:lnTo>
                <a:close/>
                <a:moveTo>
                  <a:pt x="767" y="0"/>
                </a:moveTo>
                <a:lnTo>
                  <a:pt x="660" y="0"/>
                </a:lnTo>
                <a:cubicBezTo>
                  <a:pt x="650" y="0"/>
                  <a:pt x="642" y="8"/>
                  <a:pt x="642" y="17"/>
                </a:cubicBezTo>
                <a:lnTo>
                  <a:pt x="642" y="624"/>
                </a:lnTo>
                <a:cubicBezTo>
                  <a:pt x="642" y="634"/>
                  <a:pt x="650" y="642"/>
                  <a:pt x="660" y="642"/>
                </a:cubicBezTo>
                <a:lnTo>
                  <a:pt x="767" y="642"/>
                </a:lnTo>
                <a:cubicBezTo>
                  <a:pt x="777" y="642"/>
                  <a:pt x="785" y="634"/>
                  <a:pt x="785" y="624"/>
                </a:cubicBezTo>
                <a:lnTo>
                  <a:pt x="785" y="17"/>
                </a:lnTo>
                <a:cubicBezTo>
                  <a:pt x="785" y="8"/>
                  <a:pt x="777" y="0"/>
                  <a:pt x="767" y="0"/>
                </a:cubicBezTo>
                <a:close/>
                <a:moveTo>
                  <a:pt x="535" y="606"/>
                </a:moveTo>
                <a:lnTo>
                  <a:pt x="464" y="606"/>
                </a:lnTo>
                <a:lnTo>
                  <a:pt x="464" y="321"/>
                </a:lnTo>
                <a:lnTo>
                  <a:pt x="535" y="321"/>
                </a:lnTo>
                <a:lnTo>
                  <a:pt x="535" y="606"/>
                </a:lnTo>
                <a:close/>
                <a:moveTo>
                  <a:pt x="553" y="285"/>
                </a:moveTo>
                <a:lnTo>
                  <a:pt x="446" y="285"/>
                </a:lnTo>
                <a:cubicBezTo>
                  <a:pt x="436" y="285"/>
                  <a:pt x="428" y="293"/>
                  <a:pt x="428" y="303"/>
                </a:cubicBezTo>
                <a:lnTo>
                  <a:pt x="428" y="624"/>
                </a:lnTo>
                <a:cubicBezTo>
                  <a:pt x="428" y="634"/>
                  <a:pt x="436" y="642"/>
                  <a:pt x="446" y="642"/>
                </a:cubicBezTo>
                <a:lnTo>
                  <a:pt x="553" y="642"/>
                </a:lnTo>
                <a:cubicBezTo>
                  <a:pt x="563" y="642"/>
                  <a:pt x="571" y="634"/>
                  <a:pt x="571" y="624"/>
                </a:cubicBezTo>
                <a:lnTo>
                  <a:pt x="571" y="303"/>
                </a:lnTo>
                <a:cubicBezTo>
                  <a:pt x="571" y="293"/>
                  <a:pt x="563" y="285"/>
                  <a:pt x="553" y="285"/>
                </a:cubicBezTo>
                <a:close/>
                <a:moveTo>
                  <a:pt x="107" y="606"/>
                </a:moveTo>
                <a:lnTo>
                  <a:pt x="36" y="606"/>
                </a:lnTo>
                <a:lnTo>
                  <a:pt x="36" y="428"/>
                </a:lnTo>
                <a:lnTo>
                  <a:pt x="107" y="428"/>
                </a:lnTo>
                <a:lnTo>
                  <a:pt x="107" y="606"/>
                </a:lnTo>
                <a:close/>
                <a:moveTo>
                  <a:pt x="125" y="392"/>
                </a:moveTo>
                <a:lnTo>
                  <a:pt x="18" y="392"/>
                </a:lnTo>
                <a:cubicBezTo>
                  <a:pt x="8" y="392"/>
                  <a:pt x="0" y="400"/>
                  <a:pt x="0" y="410"/>
                </a:cubicBezTo>
                <a:lnTo>
                  <a:pt x="0" y="624"/>
                </a:lnTo>
                <a:cubicBezTo>
                  <a:pt x="0" y="634"/>
                  <a:pt x="8" y="642"/>
                  <a:pt x="18" y="642"/>
                </a:cubicBezTo>
                <a:lnTo>
                  <a:pt x="125" y="642"/>
                </a:lnTo>
                <a:cubicBezTo>
                  <a:pt x="135" y="642"/>
                  <a:pt x="143" y="634"/>
                  <a:pt x="143" y="624"/>
                </a:cubicBezTo>
                <a:lnTo>
                  <a:pt x="143" y="410"/>
                </a:lnTo>
                <a:cubicBezTo>
                  <a:pt x="143" y="400"/>
                  <a:pt x="135" y="392"/>
                  <a:pt x="125" y="392"/>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4" name="Freeform 453">
            <a:extLst>
              <a:ext uri="{FF2B5EF4-FFF2-40B4-BE49-F238E27FC236}">
                <a16:creationId xmlns:a16="http://schemas.microsoft.com/office/drawing/2014/main" id="{C501417B-DBB2-4983-BDBB-4B670818894C}"/>
              </a:ext>
            </a:extLst>
          </p:cNvPr>
          <p:cNvSpPr>
            <a:spLocks noEditPoints="1"/>
          </p:cNvSpPr>
          <p:nvPr/>
        </p:nvSpPr>
        <p:spPr bwMode="auto">
          <a:xfrm>
            <a:off x="5388174" y="3509963"/>
            <a:ext cx="223838" cy="223243"/>
          </a:xfrm>
          <a:custGeom>
            <a:avLst/>
            <a:gdLst>
              <a:gd name="T0" fmla="*/ 446 w 785"/>
              <a:gd name="T1" fmla="*/ 721 h 785"/>
              <a:gd name="T2" fmla="*/ 342 w 785"/>
              <a:gd name="T3" fmla="*/ 468 h 785"/>
              <a:gd name="T4" fmla="*/ 714 w 785"/>
              <a:gd name="T5" fmla="*/ 96 h 785"/>
              <a:gd name="T6" fmla="*/ 446 w 785"/>
              <a:gd name="T7" fmla="*/ 721 h 785"/>
              <a:gd name="T8" fmla="*/ 63 w 785"/>
              <a:gd name="T9" fmla="*/ 339 h 785"/>
              <a:gd name="T10" fmla="*/ 689 w 785"/>
              <a:gd name="T11" fmla="*/ 71 h 785"/>
              <a:gd name="T12" fmla="*/ 317 w 785"/>
              <a:gd name="T13" fmla="*/ 443 h 785"/>
              <a:gd name="T14" fmla="*/ 63 w 785"/>
              <a:gd name="T15" fmla="*/ 339 h 785"/>
              <a:gd name="T16" fmla="*/ 785 w 785"/>
              <a:gd name="T17" fmla="*/ 18 h 785"/>
              <a:gd name="T18" fmla="*/ 767 w 785"/>
              <a:gd name="T19" fmla="*/ 0 h 785"/>
              <a:gd name="T20" fmla="*/ 759 w 785"/>
              <a:gd name="T21" fmla="*/ 2 h 785"/>
              <a:gd name="T22" fmla="*/ 759 w 785"/>
              <a:gd name="T23" fmla="*/ 2 h 785"/>
              <a:gd name="T24" fmla="*/ 11 w 785"/>
              <a:gd name="T25" fmla="*/ 322 h 785"/>
              <a:gd name="T26" fmla="*/ 10 w 785"/>
              <a:gd name="T27" fmla="*/ 322 h 785"/>
              <a:gd name="T28" fmla="*/ 10 w 785"/>
              <a:gd name="T29" fmla="*/ 323 h 785"/>
              <a:gd name="T30" fmla="*/ 10 w 785"/>
              <a:gd name="T31" fmla="*/ 323 h 785"/>
              <a:gd name="T32" fmla="*/ 0 w 785"/>
              <a:gd name="T33" fmla="*/ 339 h 785"/>
              <a:gd name="T34" fmla="*/ 12 w 785"/>
              <a:gd name="T35" fmla="*/ 356 h 785"/>
              <a:gd name="T36" fmla="*/ 12 w 785"/>
              <a:gd name="T37" fmla="*/ 356 h 785"/>
              <a:gd name="T38" fmla="*/ 307 w 785"/>
              <a:gd name="T39" fmla="*/ 477 h 785"/>
              <a:gd name="T40" fmla="*/ 429 w 785"/>
              <a:gd name="T41" fmla="*/ 772 h 785"/>
              <a:gd name="T42" fmla="*/ 429 w 785"/>
              <a:gd name="T43" fmla="*/ 772 h 785"/>
              <a:gd name="T44" fmla="*/ 446 w 785"/>
              <a:gd name="T45" fmla="*/ 785 h 785"/>
              <a:gd name="T46" fmla="*/ 462 w 785"/>
              <a:gd name="T47" fmla="*/ 775 h 785"/>
              <a:gd name="T48" fmla="*/ 462 w 785"/>
              <a:gd name="T49" fmla="*/ 775 h 785"/>
              <a:gd name="T50" fmla="*/ 462 w 785"/>
              <a:gd name="T51" fmla="*/ 774 h 785"/>
              <a:gd name="T52" fmla="*/ 462 w 785"/>
              <a:gd name="T53" fmla="*/ 774 h 785"/>
              <a:gd name="T54" fmla="*/ 783 w 785"/>
              <a:gd name="T55" fmla="*/ 25 h 785"/>
              <a:gd name="T56" fmla="*/ 783 w 785"/>
              <a:gd name="T57" fmla="*/ 25 h 785"/>
              <a:gd name="T58" fmla="*/ 785 w 785"/>
              <a:gd name="T59" fmla="*/ 18 h 785"/>
              <a:gd name="T60" fmla="*/ 285 w 785"/>
              <a:gd name="T61" fmla="*/ 589 h 785"/>
              <a:gd name="T62" fmla="*/ 273 w 785"/>
              <a:gd name="T63" fmla="*/ 594 h 785"/>
              <a:gd name="T64" fmla="*/ 219 w 785"/>
              <a:gd name="T65" fmla="*/ 647 h 785"/>
              <a:gd name="T66" fmla="*/ 214 w 785"/>
              <a:gd name="T67" fmla="*/ 660 h 785"/>
              <a:gd name="T68" fmla="*/ 232 w 785"/>
              <a:gd name="T69" fmla="*/ 678 h 785"/>
              <a:gd name="T70" fmla="*/ 244 w 785"/>
              <a:gd name="T71" fmla="*/ 673 h 785"/>
              <a:gd name="T72" fmla="*/ 298 w 785"/>
              <a:gd name="T73" fmla="*/ 619 h 785"/>
              <a:gd name="T74" fmla="*/ 303 w 785"/>
              <a:gd name="T75" fmla="*/ 607 h 785"/>
              <a:gd name="T76" fmla="*/ 285 w 785"/>
              <a:gd name="T77" fmla="*/ 589 h 785"/>
              <a:gd name="T78" fmla="*/ 173 w 785"/>
              <a:gd name="T79" fmla="*/ 530 h 785"/>
              <a:gd name="T80" fmla="*/ 191 w 785"/>
              <a:gd name="T81" fmla="*/ 512 h 785"/>
              <a:gd name="T82" fmla="*/ 196 w 785"/>
              <a:gd name="T83" fmla="*/ 499 h 785"/>
              <a:gd name="T84" fmla="*/ 178 w 785"/>
              <a:gd name="T85" fmla="*/ 482 h 785"/>
              <a:gd name="T86" fmla="*/ 165 w 785"/>
              <a:gd name="T87" fmla="*/ 487 h 785"/>
              <a:gd name="T88" fmla="*/ 148 w 785"/>
              <a:gd name="T89" fmla="*/ 505 h 785"/>
              <a:gd name="T90" fmla="*/ 142 w 785"/>
              <a:gd name="T91" fmla="*/ 517 h 785"/>
              <a:gd name="T92" fmla="*/ 160 w 785"/>
              <a:gd name="T93" fmla="*/ 535 h 785"/>
              <a:gd name="T94" fmla="*/ 173 w 785"/>
              <a:gd name="T95" fmla="*/ 530 h 785"/>
              <a:gd name="T96" fmla="*/ 285 w 785"/>
              <a:gd name="T97" fmla="*/ 517 h 785"/>
              <a:gd name="T98" fmla="*/ 267 w 785"/>
              <a:gd name="T99" fmla="*/ 499 h 785"/>
              <a:gd name="T100" fmla="*/ 255 w 785"/>
              <a:gd name="T101" fmla="*/ 505 h 785"/>
              <a:gd name="T102" fmla="*/ 76 w 785"/>
              <a:gd name="T103" fmla="*/ 683 h 785"/>
              <a:gd name="T104" fmla="*/ 71 w 785"/>
              <a:gd name="T105" fmla="*/ 696 h 785"/>
              <a:gd name="T106" fmla="*/ 89 w 785"/>
              <a:gd name="T107" fmla="*/ 714 h 785"/>
              <a:gd name="T108" fmla="*/ 101 w 785"/>
              <a:gd name="T109" fmla="*/ 708 h 785"/>
              <a:gd name="T110" fmla="*/ 280 w 785"/>
              <a:gd name="T111" fmla="*/ 530 h 785"/>
              <a:gd name="T112" fmla="*/ 285 w 785"/>
              <a:gd name="T113" fmla="*/ 517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5" h="785">
                <a:moveTo>
                  <a:pt x="446" y="721"/>
                </a:moveTo>
                <a:lnTo>
                  <a:pt x="342" y="468"/>
                </a:lnTo>
                <a:lnTo>
                  <a:pt x="714" y="96"/>
                </a:lnTo>
                <a:lnTo>
                  <a:pt x="446" y="721"/>
                </a:lnTo>
                <a:close/>
                <a:moveTo>
                  <a:pt x="63" y="339"/>
                </a:moveTo>
                <a:lnTo>
                  <a:pt x="689" y="71"/>
                </a:lnTo>
                <a:lnTo>
                  <a:pt x="317" y="443"/>
                </a:lnTo>
                <a:lnTo>
                  <a:pt x="63" y="339"/>
                </a:lnTo>
                <a:close/>
                <a:moveTo>
                  <a:pt x="785" y="18"/>
                </a:moveTo>
                <a:cubicBezTo>
                  <a:pt x="785" y="8"/>
                  <a:pt x="777" y="0"/>
                  <a:pt x="767" y="0"/>
                </a:cubicBezTo>
                <a:cubicBezTo>
                  <a:pt x="764" y="0"/>
                  <a:pt x="762" y="1"/>
                  <a:pt x="759" y="2"/>
                </a:cubicBezTo>
                <a:lnTo>
                  <a:pt x="759" y="2"/>
                </a:lnTo>
                <a:lnTo>
                  <a:pt x="11" y="322"/>
                </a:lnTo>
                <a:cubicBezTo>
                  <a:pt x="11" y="322"/>
                  <a:pt x="10" y="322"/>
                  <a:pt x="10" y="322"/>
                </a:cubicBezTo>
                <a:lnTo>
                  <a:pt x="10" y="323"/>
                </a:lnTo>
                <a:lnTo>
                  <a:pt x="10" y="323"/>
                </a:lnTo>
                <a:cubicBezTo>
                  <a:pt x="4" y="326"/>
                  <a:pt x="0" y="332"/>
                  <a:pt x="0" y="339"/>
                </a:cubicBezTo>
                <a:cubicBezTo>
                  <a:pt x="0" y="347"/>
                  <a:pt x="5" y="354"/>
                  <a:pt x="12" y="356"/>
                </a:cubicBezTo>
                <a:lnTo>
                  <a:pt x="12" y="356"/>
                </a:lnTo>
                <a:lnTo>
                  <a:pt x="307" y="477"/>
                </a:lnTo>
                <a:lnTo>
                  <a:pt x="429" y="772"/>
                </a:lnTo>
                <a:lnTo>
                  <a:pt x="429" y="772"/>
                </a:lnTo>
                <a:cubicBezTo>
                  <a:pt x="431" y="779"/>
                  <a:pt x="438" y="785"/>
                  <a:pt x="446" y="785"/>
                </a:cubicBezTo>
                <a:cubicBezTo>
                  <a:pt x="453" y="785"/>
                  <a:pt x="459" y="781"/>
                  <a:pt x="462" y="775"/>
                </a:cubicBezTo>
                <a:lnTo>
                  <a:pt x="462" y="775"/>
                </a:lnTo>
                <a:lnTo>
                  <a:pt x="462" y="774"/>
                </a:lnTo>
                <a:cubicBezTo>
                  <a:pt x="462" y="774"/>
                  <a:pt x="462" y="774"/>
                  <a:pt x="462" y="774"/>
                </a:cubicBezTo>
                <a:lnTo>
                  <a:pt x="783" y="25"/>
                </a:lnTo>
                <a:lnTo>
                  <a:pt x="783" y="25"/>
                </a:lnTo>
                <a:cubicBezTo>
                  <a:pt x="784" y="23"/>
                  <a:pt x="785" y="20"/>
                  <a:pt x="785" y="18"/>
                </a:cubicBezTo>
                <a:close/>
                <a:moveTo>
                  <a:pt x="285" y="589"/>
                </a:moveTo>
                <a:cubicBezTo>
                  <a:pt x="280" y="589"/>
                  <a:pt x="276" y="591"/>
                  <a:pt x="273" y="594"/>
                </a:cubicBezTo>
                <a:lnTo>
                  <a:pt x="219" y="647"/>
                </a:lnTo>
                <a:cubicBezTo>
                  <a:pt x="216" y="651"/>
                  <a:pt x="214" y="655"/>
                  <a:pt x="214" y="660"/>
                </a:cubicBezTo>
                <a:cubicBezTo>
                  <a:pt x="214" y="670"/>
                  <a:pt x="222" y="678"/>
                  <a:pt x="232" y="678"/>
                </a:cubicBezTo>
                <a:cubicBezTo>
                  <a:pt x="237" y="678"/>
                  <a:pt x="241" y="676"/>
                  <a:pt x="244" y="673"/>
                </a:cubicBezTo>
                <a:lnTo>
                  <a:pt x="298" y="619"/>
                </a:lnTo>
                <a:cubicBezTo>
                  <a:pt x="301" y="616"/>
                  <a:pt x="303" y="611"/>
                  <a:pt x="303" y="607"/>
                </a:cubicBezTo>
                <a:cubicBezTo>
                  <a:pt x="303" y="597"/>
                  <a:pt x="295" y="589"/>
                  <a:pt x="285" y="589"/>
                </a:cubicBezTo>
                <a:close/>
                <a:moveTo>
                  <a:pt x="173" y="530"/>
                </a:moveTo>
                <a:lnTo>
                  <a:pt x="191" y="512"/>
                </a:lnTo>
                <a:cubicBezTo>
                  <a:pt x="194" y="509"/>
                  <a:pt x="196" y="504"/>
                  <a:pt x="196" y="499"/>
                </a:cubicBezTo>
                <a:cubicBezTo>
                  <a:pt x="196" y="490"/>
                  <a:pt x="188" y="482"/>
                  <a:pt x="178" y="482"/>
                </a:cubicBezTo>
                <a:cubicBezTo>
                  <a:pt x="173" y="482"/>
                  <a:pt x="169" y="484"/>
                  <a:pt x="165" y="487"/>
                </a:cubicBezTo>
                <a:lnTo>
                  <a:pt x="148" y="505"/>
                </a:lnTo>
                <a:cubicBezTo>
                  <a:pt x="144" y="508"/>
                  <a:pt x="142" y="512"/>
                  <a:pt x="142" y="517"/>
                </a:cubicBezTo>
                <a:cubicBezTo>
                  <a:pt x="142" y="527"/>
                  <a:pt x="150" y="535"/>
                  <a:pt x="160" y="535"/>
                </a:cubicBezTo>
                <a:cubicBezTo>
                  <a:pt x="165" y="535"/>
                  <a:pt x="170" y="533"/>
                  <a:pt x="173" y="530"/>
                </a:cubicBezTo>
                <a:close/>
                <a:moveTo>
                  <a:pt x="285" y="517"/>
                </a:moveTo>
                <a:cubicBezTo>
                  <a:pt x="285" y="507"/>
                  <a:pt x="277" y="499"/>
                  <a:pt x="267" y="499"/>
                </a:cubicBezTo>
                <a:cubicBezTo>
                  <a:pt x="262" y="499"/>
                  <a:pt x="258" y="501"/>
                  <a:pt x="255" y="505"/>
                </a:cubicBezTo>
                <a:lnTo>
                  <a:pt x="76" y="683"/>
                </a:lnTo>
                <a:cubicBezTo>
                  <a:pt x="73" y="686"/>
                  <a:pt x="71" y="691"/>
                  <a:pt x="71" y="696"/>
                </a:cubicBezTo>
                <a:cubicBezTo>
                  <a:pt x="71" y="706"/>
                  <a:pt x="79" y="714"/>
                  <a:pt x="89" y="714"/>
                </a:cubicBezTo>
                <a:cubicBezTo>
                  <a:pt x="94" y="714"/>
                  <a:pt x="98" y="712"/>
                  <a:pt x="101" y="708"/>
                </a:cubicBezTo>
                <a:lnTo>
                  <a:pt x="280" y="530"/>
                </a:lnTo>
                <a:cubicBezTo>
                  <a:pt x="283" y="527"/>
                  <a:pt x="285" y="522"/>
                  <a:pt x="285" y="517"/>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5" name="Freeform 454">
            <a:extLst>
              <a:ext uri="{FF2B5EF4-FFF2-40B4-BE49-F238E27FC236}">
                <a16:creationId xmlns:a16="http://schemas.microsoft.com/office/drawing/2014/main" id="{0C5F02CF-25C5-42B5-B708-428A5851171F}"/>
              </a:ext>
            </a:extLst>
          </p:cNvPr>
          <p:cNvSpPr>
            <a:spLocks noEditPoints="1"/>
          </p:cNvSpPr>
          <p:nvPr/>
        </p:nvSpPr>
        <p:spPr bwMode="auto">
          <a:xfrm>
            <a:off x="6079927" y="3147417"/>
            <a:ext cx="183356" cy="223838"/>
          </a:xfrm>
          <a:custGeom>
            <a:avLst/>
            <a:gdLst>
              <a:gd name="T0" fmla="*/ 285 w 642"/>
              <a:gd name="T1" fmla="*/ 429 h 786"/>
              <a:gd name="T2" fmla="*/ 285 w 642"/>
              <a:gd name="T3" fmla="*/ 393 h 786"/>
              <a:gd name="T4" fmla="*/ 339 w 642"/>
              <a:gd name="T5" fmla="*/ 393 h 786"/>
              <a:gd name="T6" fmla="*/ 357 w 642"/>
              <a:gd name="T7" fmla="*/ 375 h 786"/>
              <a:gd name="T8" fmla="*/ 357 w 642"/>
              <a:gd name="T9" fmla="*/ 108 h 786"/>
              <a:gd name="T10" fmla="*/ 593 w 642"/>
              <a:gd name="T11" fmla="*/ 108 h 786"/>
              <a:gd name="T12" fmla="*/ 502 w 642"/>
              <a:gd name="T13" fmla="*/ 259 h 786"/>
              <a:gd name="T14" fmla="*/ 502 w 642"/>
              <a:gd name="T15" fmla="*/ 259 h 786"/>
              <a:gd name="T16" fmla="*/ 500 w 642"/>
              <a:gd name="T17" fmla="*/ 268 h 786"/>
              <a:gd name="T18" fmla="*/ 502 w 642"/>
              <a:gd name="T19" fmla="*/ 277 h 786"/>
              <a:gd name="T20" fmla="*/ 502 w 642"/>
              <a:gd name="T21" fmla="*/ 277 h 786"/>
              <a:gd name="T22" fmla="*/ 593 w 642"/>
              <a:gd name="T23" fmla="*/ 429 h 786"/>
              <a:gd name="T24" fmla="*/ 285 w 642"/>
              <a:gd name="T25" fmla="*/ 429 h 786"/>
              <a:gd name="T26" fmla="*/ 36 w 642"/>
              <a:gd name="T27" fmla="*/ 36 h 786"/>
              <a:gd name="T28" fmla="*/ 321 w 642"/>
              <a:gd name="T29" fmla="*/ 36 h 786"/>
              <a:gd name="T30" fmla="*/ 321 w 642"/>
              <a:gd name="T31" fmla="*/ 357 h 786"/>
              <a:gd name="T32" fmla="*/ 36 w 642"/>
              <a:gd name="T33" fmla="*/ 357 h 786"/>
              <a:gd name="T34" fmla="*/ 36 w 642"/>
              <a:gd name="T35" fmla="*/ 36 h 786"/>
              <a:gd name="T36" fmla="*/ 640 w 642"/>
              <a:gd name="T37" fmla="*/ 437 h 786"/>
              <a:gd name="T38" fmla="*/ 538 w 642"/>
              <a:gd name="T39" fmla="*/ 268 h 786"/>
              <a:gd name="T40" fmla="*/ 640 w 642"/>
              <a:gd name="T41" fmla="*/ 99 h 786"/>
              <a:gd name="T42" fmla="*/ 639 w 642"/>
              <a:gd name="T43" fmla="*/ 99 h 786"/>
              <a:gd name="T44" fmla="*/ 642 w 642"/>
              <a:gd name="T45" fmla="*/ 90 h 786"/>
              <a:gd name="T46" fmla="*/ 624 w 642"/>
              <a:gd name="T47" fmla="*/ 72 h 786"/>
              <a:gd name="T48" fmla="*/ 357 w 642"/>
              <a:gd name="T49" fmla="*/ 72 h 786"/>
              <a:gd name="T50" fmla="*/ 357 w 642"/>
              <a:gd name="T51" fmla="*/ 18 h 786"/>
              <a:gd name="T52" fmla="*/ 339 w 642"/>
              <a:gd name="T53" fmla="*/ 0 h 786"/>
              <a:gd name="T54" fmla="*/ 18 w 642"/>
              <a:gd name="T55" fmla="*/ 0 h 786"/>
              <a:gd name="T56" fmla="*/ 0 w 642"/>
              <a:gd name="T57" fmla="*/ 18 h 786"/>
              <a:gd name="T58" fmla="*/ 0 w 642"/>
              <a:gd name="T59" fmla="*/ 768 h 786"/>
              <a:gd name="T60" fmla="*/ 18 w 642"/>
              <a:gd name="T61" fmla="*/ 786 h 786"/>
              <a:gd name="T62" fmla="*/ 36 w 642"/>
              <a:gd name="T63" fmla="*/ 768 h 786"/>
              <a:gd name="T64" fmla="*/ 36 w 642"/>
              <a:gd name="T65" fmla="*/ 393 h 786"/>
              <a:gd name="T66" fmla="*/ 250 w 642"/>
              <a:gd name="T67" fmla="*/ 393 h 786"/>
              <a:gd name="T68" fmla="*/ 250 w 642"/>
              <a:gd name="T69" fmla="*/ 447 h 786"/>
              <a:gd name="T70" fmla="*/ 268 w 642"/>
              <a:gd name="T71" fmla="*/ 464 h 786"/>
              <a:gd name="T72" fmla="*/ 624 w 642"/>
              <a:gd name="T73" fmla="*/ 464 h 786"/>
              <a:gd name="T74" fmla="*/ 642 w 642"/>
              <a:gd name="T75" fmla="*/ 447 h 786"/>
              <a:gd name="T76" fmla="*/ 639 w 642"/>
              <a:gd name="T77" fmla="*/ 438 h 786"/>
              <a:gd name="T78" fmla="*/ 640 w 642"/>
              <a:gd name="T79" fmla="*/ 43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2" h="786">
                <a:moveTo>
                  <a:pt x="285" y="429"/>
                </a:moveTo>
                <a:lnTo>
                  <a:pt x="285" y="393"/>
                </a:lnTo>
                <a:lnTo>
                  <a:pt x="339" y="393"/>
                </a:lnTo>
                <a:cubicBezTo>
                  <a:pt x="349" y="393"/>
                  <a:pt x="357" y="385"/>
                  <a:pt x="357" y="375"/>
                </a:cubicBezTo>
                <a:lnTo>
                  <a:pt x="357" y="108"/>
                </a:lnTo>
                <a:lnTo>
                  <a:pt x="593" y="108"/>
                </a:lnTo>
                <a:lnTo>
                  <a:pt x="502" y="259"/>
                </a:lnTo>
                <a:lnTo>
                  <a:pt x="502" y="259"/>
                </a:lnTo>
                <a:cubicBezTo>
                  <a:pt x="501" y="262"/>
                  <a:pt x="500" y="265"/>
                  <a:pt x="500" y="268"/>
                </a:cubicBezTo>
                <a:cubicBezTo>
                  <a:pt x="500" y="272"/>
                  <a:pt x="501" y="274"/>
                  <a:pt x="502" y="277"/>
                </a:cubicBezTo>
                <a:lnTo>
                  <a:pt x="502" y="277"/>
                </a:lnTo>
                <a:lnTo>
                  <a:pt x="593" y="429"/>
                </a:lnTo>
                <a:lnTo>
                  <a:pt x="285" y="429"/>
                </a:lnTo>
                <a:close/>
                <a:moveTo>
                  <a:pt x="36" y="36"/>
                </a:moveTo>
                <a:lnTo>
                  <a:pt x="321" y="36"/>
                </a:lnTo>
                <a:lnTo>
                  <a:pt x="321" y="357"/>
                </a:lnTo>
                <a:lnTo>
                  <a:pt x="36" y="357"/>
                </a:lnTo>
                <a:lnTo>
                  <a:pt x="36" y="36"/>
                </a:lnTo>
                <a:close/>
                <a:moveTo>
                  <a:pt x="640" y="437"/>
                </a:moveTo>
                <a:lnTo>
                  <a:pt x="538" y="268"/>
                </a:lnTo>
                <a:lnTo>
                  <a:pt x="640" y="99"/>
                </a:lnTo>
                <a:lnTo>
                  <a:pt x="639" y="99"/>
                </a:lnTo>
                <a:cubicBezTo>
                  <a:pt x="641" y="96"/>
                  <a:pt x="642" y="93"/>
                  <a:pt x="642" y="90"/>
                </a:cubicBezTo>
                <a:cubicBezTo>
                  <a:pt x="642" y="80"/>
                  <a:pt x="634" y="72"/>
                  <a:pt x="624" y="72"/>
                </a:cubicBezTo>
                <a:lnTo>
                  <a:pt x="357" y="72"/>
                </a:lnTo>
                <a:lnTo>
                  <a:pt x="357" y="18"/>
                </a:lnTo>
                <a:cubicBezTo>
                  <a:pt x="357" y="8"/>
                  <a:pt x="349" y="0"/>
                  <a:pt x="339" y="0"/>
                </a:cubicBezTo>
                <a:lnTo>
                  <a:pt x="18" y="0"/>
                </a:lnTo>
                <a:cubicBezTo>
                  <a:pt x="8" y="0"/>
                  <a:pt x="0" y="8"/>
                  <a:pt x="0" y="18"/>
                </a:cubicBezTo>
                <a:lnTo>
                  <a:pt x="0" y="768"/>
                </a:lnTo>
                <a:cubicBezTo>
                  <a:pt x="0" y="778"/>
                  <a:pt x="8" y="786"/>
                  <a:pt x="18" y="786"/>
                </a:cubicBezTo>
                <a:cubicBezTo>
                  <a:pt x="28" y="786"/>
                  <a:pt x="36" y="778"/>
                  <a:pt x="36" y="768"/>
                </a:cubicBezTo>
                <a:lnTo>
                  <a:pt x="36" y="393"/>
                </a:lnTo>
                <a:lnTo>
                  <a:pt x="250" y="393"/>
                </a:lnTo>
                <a:lnTo>
                  <a:pt x="250" y="447"/>
                </a:lnTo>
                <a:cubicBezTo>
                  <a:pt x="250" y="456"/>
                  <a:pt x="258" y="464"/>
                  <a:pt x="268" y="464"/>
                </a:cubicBezTo>
                <a:lnTo>
                  <a:pt x="624" y="464"/>
                </a:lnTo>
                <a:cubicBezTo>
                  <a:pt x="634" y="464"/>
                  <a:pt x="642" y="456"/>
                  <a:pt x="642" y="447"/>
                </a:cubicBezTo>
                <a:cubicBezTo>
                  <a:pt x="642" y="443"/>
                  <a:pt x="641" y="440"/>
                  <a:pt x="639" y="438"/>
                </a:cubicBezTo>
                <a:lnTo>
                  <a:pt x="640" y="437"/>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6" name="Freeform 455">
            <a:extLst>
              <a:ext uri="{FF2B5EF4-FFF2-40B4-BE49-F238E27FC236}">
                <a16:creationId xmlns:a16="http://schemas.microsoft.com/office/drawing/2014/main" id="{B89DBC76-DABC-43E4-A2A9-6596B1E81262}"/>
              </a:ext>
            </a:extLst>
          </p:cNvPr>
          <p:cNvSpPr>
            <a:spLocks noEditPoints="1"/>
          </p:cNvSpPr>
          <p:nvPr/>
        </p:nvSpPr>
        <p:spPr bwMode="auto">
          <a:xfrm>
            <a:off x="7403306" y="2440186"/>
            <a:ext cx="223838" cy="182762"/>
          </a:xfrm>
          <a:custGeom>
            <a:avLst/>
            <a:gdLst>
              <a:gd name="T0" fmla="*/ 500 w 785"/>
              <a:gd name="T1" fmla="*/ 464 h 643"/>
              <a:gd name="T2" fmla="*/ 536 w 785"/>
              <a:gd name="T3" fmla="*/ 464 h 643"/>
              <a:gd name="T4" fmla="*/ 625 w 785"/>
              <a:gd name="T5" fmla="*/ 375 h 643"/>
              <a:gd name="T6" fmla="*/ 607 w 785"/>
              <a:gd name="T7" fmla="*/ 607 h 643"/>
              <a:gd name="T8" fmla="*/ 607 w 785"/>
              <a:gd name="T9" fmla="*/ 321 h 643"/>
              <a:gd name="T10" fmla="*/ 607 w 785"/>
              <a:gd name="T11" fmla="*/ 607 h 643"/>
              <a:gd name="T12" fmla="*/ 465 w 785"/>
              <a:gd name="T13" fmla="*/ 101 h 643"/>
              <a:gd name="T14" fmla="*/ 600 w 785"/>
              <a:gd name="T15" fmla="*/ 78 h 643"/>
              <a:gd name="T16" fmla="*/ 697 w 785"/>
              <a:gd name="T17" fmla="*/ 310 h 643"/>
              <a:gd name="T18" fmla="*/ 464 w 785"/>
              <a:gd name="T19" fmla="*/ 357 h 643"/>
              <a:gd name="T20" fmla="*/ 428 w 785"/>
              <a:gd name="T21" fmla="*/ 393 h 643"/>
              <a:gd name="T22" fmla="*/ 357 w 785"/>
              <a:gd name="T23" fmla="*/ 143 h 643"/>
              <a:gd name="T24" fmla="*/ 428 w 785"/>
              <a:gd name="T25" fmla="*/ 393 h 643"/>
              <a:gd name="T26" fmla="*/ 357 w 785"/>
              <a:gd name="T27" fmla="*/ 464 h 643"/>
              <a:gd name="T28" fmla="*/ 428 w 785"/>
              <a:gd name="T29" fmla="*/ 428 h 643"/>
              <a:gd name="T30" fmla="*/ 321 w 785"/>
              <a:gd name="T31" fmla="*/ 357 h 643"/>
              <a:gd name="T32" fmla="*/ 89 w 785"/>
              <a:gd name="T33" fmla="*/ 310 h 643"/>
              <a:gd name="T34" fmla="*/ 185 w 785"/>
              <a:gd name="T35" fmla="*/ 78 h 643"/>
              <a:gd name="T36" fmla="*/ 321 w 785"/>
              <a:gd name="T37" fmla="*/ 101 h 643"/>
              <a:gd name="T38" fmla="*/ 321 w 785"/>
              <a:gd name="T39" fmla="*/ 357 h 643"/>
              <a:gd name="T40" fmla="*/ 36 w 785"/>
              <a:gd name="T41" fmla="*/ 464 h 643"/>
              <a:gd name="T42" fmla="*/ 321 w 785"/>
              <a:gd name="T43" fmla="*/ 464 h 643"/>
              <a:gd name="T44" fmla="*/ 767 w 785"/>
              <a:gd name="T45" fmla="*/ 386 h 643"/>
              <a:gd name="T46" fmla="*/ 636 w 785"/>
              <a:gd name="T47" fmla="*/ 72 h 643"/>
              <a:gd name="T48" fmla="*/ 428 w 785"/>
              <a:gd name="T49" fmla="*/ 107 h 643"/>
              <a:gd name="T50" fmla="*/ 250 w 785"/>
              <a:gd name="T51" fmla="*/ 0 h 643"/>
              <a:gd name="T52" fmla="*/ 149 w 785"/>
              <a:gd name="T53" fmla="*/ 71 h 643"/>
              <a:gd name="T54" fmla="*/ 0 w 785"/>
              <a:gd name="T55" fmla="*/ 464 h 643"/>
              <a:gd name="T56" fmla="*/ 353 w 785"/>
              <a:gd name="T57" fmla="*/ 500 h 643"/>
              <a:gd name="T58" fmla="*/ 607 w 785"/>
              <a:gd name="T59" fmla="*/ 643 h 643"/>
              <a:gd name="T60" fmla="*/ 767 w 785"/>
              <a:gd name="T61" fmla="*/ 386 h 643"/>
              <a:gd name="T62" fmla="*/ 72 w 785"/>
              <a:gd name="T63" fmla="*/ 464 h 643"/>
              <a:gd name="T64" fmla="*/ 107 w 785"/>
              <a:gd name="T65" fmla="*/ 464 h 643"/>
              <a:gd name="T66" fmla="*/ 196 w 785"/>
              <a:gd name="T67" fmla="*/ 37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5" h="643">
                <a:moveTo>
                  <a:pt x="607" y="357"/>
                </a:moveTo>
                <a:cubicBezTo>
                  <a:pt x="548" y="357"/>
                  <a:pt x="500" y="405"/>
                  <a:pt x="500" y="464"/>
                </a:cubicBezTo>
                <a:cubicBezTo>
                  <a:pt x="500" y="474"/>
                  <a:pt x="508" y="482"/>
                  <a:pt x="518" y="482"/>
                </a:cubicBezTo>
                <a:cubicBezTo>
                  <a:pt x="528" y="482"/>
                  <a:pt x="536" y="474"/>
                  <a:pt x="536" y="464"/>
                </a:cubicBezTo>
                <a:cubicBezTo>
                  <a:pt x="536" y="425"/>
                  <a:pt x="567" y="393"/>
                  <a:pt x="607" y="393"/>
                </a:cubicBezTo>
                <a:cubicBezTo>
                  <a:pt x="617" y="393"/>
                  <a:pt x="625" y="385"/>
                  <a:pt x="625" y="375"/>
                </a:cubicBezTo>
                <a:cubicBezTo>
                  <a:pt x="625" y="365"/>
                  <a:pt x="617" y="357"/>
                  <a:pt x="607" y="357"/>
                </a:cubicBezTo>
                <a:close/>
                <a:moveTo>
                  <a:pt x="607" y="607"/>
                </a:moveTo>
                <a:cubicBezTo>
                  <a:pt x="528" y="607"/>
                  <a:pt x="464" y="543"/>
                  <a:pt x="464" y="464"/>
                </a:cubicBezTo>
                <a:cubicBezTo>
                  <a:pt x="464" y="385"/>
                  <a:pt x="528" y="321"/>
                  <a:pt x="607" y="321"/>
                </a:cubicBezTo>
                <a:cubicBezTo>
                  <a:pt x="686" y="321"/>
                  <a:pt x="750" y="385"/>
                  <a:pt x="750" y="464"/>
                </a:cubicBezTo>
                <a:cubicBezTo>
                  <a:pt x="750" y="543"/>
                  <a:pt x="686" y="607"/>
                  <a:pt x="607" y="607"/>
                </a:cubicBezTo>
                <a:close/>
                <a:moveTo>
                  <a:pt x="464" y="101"/>
                </a:moveTo>
                <a:lnTo>
                  <a:pt x="465" y="101"/>
                </a:lnTo>
                <a:cubicBezTo>
                  <a:pt x="468" y="64"/>
                  <a:pt x="498" y="36"/>
                  <a:pt x="536" y="36"/>
                </a:cubicBezTo>
                <a:cubicBezTo>
                  <a:pt x="564" y="36"/>
                  <a:pt x="589" y="53"/>
                  <a:pt x="600" y="78"/>
                </a:cubicBezTo>
                <a:lnTo>
                  <a:pt x="600" y="78"/>
                </a:lnTo>
                <a:lnTo>
                  <a:pt x="697" y="310"/>
                </a:lnTo>
                <a:cubicBezTo>
                  <a:pt x="670" y="295"/>
                  <a:pt x="640" y="286"/>
                  <a:pt x="607" y="286"/>
                </a:cubicBezTo>
                <a:cubicBezTo>
                  <a:pt x="548" y="286"/>
                  <a:pt x="497" y="314"/>
                  <a:pt x="464" y="357"/>
                </a:cubicBezTo>
                <a:lnTo>
                  <a:pt x="464" y="101"/>
                </a:lnTo>
                <a:close/>
                <a:moveTo>
                  <a:pt x="428" y="393"/>
                </a:moveTo>
                <a:lnTo>
                  <a:pt x="357" y="393"/>
                </a:lnTo>
                <a:lnTo>
                  <a:pt x="357" y="143"/>
                </a:lnTo>
                <a:lnTo>
                  <a:pt x="428" y="143"/>
                </a:lnTo>
                <a:lnTo>
                  <a:pt x="428" y="393"/>
                </a:lnTo>
                <a:close/>
                <a:moveTo>
                  <a:pt x="428" y="464"/>
                </a:moveTo>
                <a:lnTo>
                  <a:pt x="357" y="464"/>
                </a:lnTo>
                <a:lnTo>
                  <a:pt x="357" y="428"/>
                </a:lnTo>
                <a:lnTo>
                  <a:pt x="428" y="428"/>
                </a:lnTo>
                <a:lnTo>
                  <a:pt x="428" y="464"/>
                </a:lnTo>
                <a:close/>
                <a:moveTo>
                  <a:pt x="321" y="357"/>
                </a:moveTo>
                <a:cubicBezTo>
                  <a:pt x="289" y="314"/>
                  <a:pt x="237" y="286"/>
                  <a:pt x="179" y="286"/>
                </a:cubicBezTo>
                <a:cubicBezTo>
                  <a:pt x="146" y="286"/>
                  <a:pt x="115" y="295"/>
                  <a:pt x="89" y="310"/>
                </a:cubicBezTo>
                <a:lnTo>
                  <a:pt x="185" y="78"/>
                </a:lnTo>
                <a:lnTo>
                  <a:pt x="185" y="78"/>
                </a:lnTo>
                <a:cubicBezTo>
                  <a:pt x="196" y="53"/>
                  <a:pt x="221" y="36"/>
                  <a:pt x="250" y="36"/>
                </a:cubicBezTo>
                <a:cubicBezTo>
                  <a:pt x="287" y="36"/>
                  <a:pt x="317" y="64"/>
                  <a:pt x="321" y="101"/>
                </a:cubicBezTo>
                <a:lnTo>
                  <a:pt x="321" y="101"/>
                </a:lnTo>
                <a:lnTo>
                  <a:pt x="321" y="357"/>
                </a:lnTo>
                <a:close/>
                <a:moveTo>
                  <a:pt x="179" y="607"/>
                </a:moveTo>
                <a:cubicBezTo>
                  <a:pt x="100" y="607"/>
                  <a:pt x="36" y="543"/>
                  <a:pt x="36" y="464"/>
                </a:cubicBezTo>
                <a:cubicBezTo>
                  <a:pt x="36" y="385"/>
                  <a:pt x="100" y="321"/>
                  <a:pt x="179" y="321"/>
                </a:cubicBezTo>
                <a:cubicBezTo>
                  <a:pt x="257" y="321"/>
                  <a:pt x="321" y="385"/>
                  <a:pt x="321" y="464"/>
                </a:cubicBezTo>
                <a:cubicBezTo>
                  <a:pt x="321" y="543"/>
                  <a:pt x="257" y="607"/>
                  <a:pt x="179" y="607"/>
                </a:cubicBezTo>
                <a:close/>
                <a:moveTo>
                  <a:pt x="767" y="386"/>
                </a:moveTo>
                <a:lnTo>
                  <a:pt x="636" y="71"/>
                </a:lnTo>
                <a:lnTo>
                  <a:pt x="636" y="72"/>
                </a:lnTo>
                <a:cubicBezTo>
                  <a:pt x="621" y="30"/>
                  <a:pt x="582" y="0"/>
                  <a:pt x="536" y="0"/>
                </a:cubicBezTo>
                <a:cubicBezTo>
                  <a:pt x="476" y="0"/>
                  <a:pt x="428" y="48"/>
                  <a:pt x="428" y="107"/>
                </a:cubicBezTo>
                <a:lnTo>
                  <a:pt x="357" y="107"/>
                </a:lnTo>
                <a:cubicBezTo>
                  <a:pt x="357" y="48"/>
                  <a:pt x="309" y="0"/>
                  <a:pt x="250" y="0"/>
                </a:cubicBezTo>
                <a:cubicBezTo>
                  <a:pt x="203" y="0"/>
                  <a:pt x="164" y="30"/>
                  <a:pt x="149" y="72"/>
                </a:cubicBezTo>
                <a:lnTo>
                  <a:pt x="149" y="71"/>
                </a:lnTo>
                <a:lnTo>
                  <a:pt x="18" y="386"/>
                </a:lnTo>
                <a:cubicBezTo>
                  <a:pt x="7" y="410"/>
                  <a:pt x="0" y="436"/>
                  <a:pt x="0" y="464"/>
                </a:cubicBezTo>
                <a:cubicBezTo>
                  <a:pt x="0" y="563"/>
                  <a:pt x="80" y="643"/>
                  <a:pt x="179" y="643"/>
                </a:cubicBezTo>
                <a:cubicBezTo>
                  <a:pt x="265" y="643"/>
                  <a:pt x="337" y="581"/>
                  <a:pt x="353" y="500"/>
                </a:cubicBezTo>
                <a:lnTo>
                  <a:pt x="432" y="500"/>
                </a:lnTo>
                <a:cubicBezTo>
                  <a:pt x="449" y="581"/>
                  <a:pt x="521" y="643"/>
                  <a:pt x="607" y="643"/>
                </a:cubicBezTo>
                <a:cubicBezTo>
                  <a:pt x="705" y="643"/>
                  <a:pt x="785" y="563"/>
                  <a:pt x="785" y="464"/>
                </a:cubicBezTo>
                <a:cubicBezTo>
                  <a:pt x="785" y="436"/>
                  <a:pt x="779" y="410"/>
                  <a:pt x="767" y="386"/>
                </a:cubicBezTo>
                <a:close/>
                <a:moveTo>
                  <a:pt x="179" y="357"/>
                </a:moveTo>
                <a:cubicBezTo>
                  <a:pt x="119" y="357"/>
                  <a:pt x="72" y="405"/>
                  <a:pt x="72" y="464"/>
                </a:cubicBezTo>
                <a:cubicBezTo>
                  <a:pt x="72" y="474"/>
                  <a:pt x="79" y="482"/>
                  <a:pt x="89" y="482"/>
                </a:cubicBezTo>
                <a:cubicBezTo>
                  <a:pt x="99" y="482"/>
                  <a:pt x="107" y="474"/>
                  <a:pt x="107" y="464"/>
                </a:cubicBezTo>
                <a:cubicBezTo>
                  <a:pt x="107" y="425"/>
                  <a:pt x="139" y="393"/>
                  <a:pt x="179" y="393"/>
                </a:cubicBezTo>
                <a:cubicBezTo>
                  <a:pt x="188" y="393"/>
                  <a:pt x="196" y="385"/>
                  <a:pt x="196" y="375"/>
                </a:cubicBezTo>
                <a:cubicBezTo>
                  <a:pt x="196" y="365"/>
                  <a:pt x="188" y="357"/>
                  <a:pt x="179" y="357"/>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7" name="Freeform 456">
            <a:extLst>
              <a:ext uri="{FF2B5EF4-FFF2-40B4-BE49-F238E27FC236}">
                <a16:creationId xmlns:a16="http://schemas.microsoft.com/office/drawing/2014/main" id="{DE673F91-1EDC-412A-B359-A98420C3C190}"/>
              </a:ext>
            </a:extLst>
          </p:cNvPr>
          <p:cNvSpPr>
            <a:spLocks noEditPoints="1"/>
          </p:cNvSpPr>
          <p:nvPr/>
        </p:nvSpPr>
        <p:spPr bwMode="auto">
          <a:xfrm>
            <a:off x="6731794" y="2785467"/>
            <a:ext cx="229196" cy="223838"/>
          </a:xfrm>
          <a:custGeom>
            <a:avLst/>
            <a:gdLst>
              <a:gd name="T0" fmla="*/ 356 w 803"/>
              <a:gd name="T1" fmla="*/ 303 h 785"/>
              <a:gd name="T2" fmla="*/ 392 w 803"/>
              <a:gd name="T3" fmla="*/ 303 h 785"/>
              <a:gd name="T4" fmla="*/ 481 w 803"/>
              <a:gd name="T5" fmla="*/ 428 h 785"/>
              <a:gd name="T6" fmla="*/ 481 w 803"/>
              <a:gd name="T7" fmla="*/ 393 h 785"/>
              <a:gd name="T8" fmla="*/ 481 w 803"/>
              <a:gd name="T9" fmla="*/ 428 h 785"/>
              <a:gd name="T10" fmla="*/ 445 w 803"/>
              <a:gd name="T11" fmla="*/ 357 h 785"/>
              <a:gd name="T12" fmla="*/ 410 w 803"/>
              <a:gd name="T13" fmla="*/ 357 h 785"/>
              <a:gd name="T14" fmla="*/ 588 w 803"/>
              <a:gd name="T15" fmla="*/ 179 h 785"/>
              <a:gd name="T16" fmla="*/ 588 w 803"/>
              <a:gd name="T17" fmla="*/ 214 h 785"/>
              <a:gd name="T18" fmla="*/ 588 w 803"/>
              <a:gd name="T19" fmla="*/ 179 h 785"/>
              <a:gd name="T20" fmla="*/ 642 w 803"/>
              <a:gd name="T21" fmla="*/ 196 h 785"/>
              <a:gd name="T22" fmla="*/ 535 w 803"/>
              <a:gd name="T23" fmla="*/ 196 h 785"/>
              <a:gd name="T24" fmla="*/ 599 w 803"/>
              <a:gd name="T25" fmla="*/ 388 h 785"/>
              <a:gd name="T26" fmla="*/ 489 w 803"/>
              <a:gd name="T27" fmla="*/ 500 h 785"/>
              <a:gd name="T28" fmla="*/ 365 w 803"/>
              <a:gd name="T29" fmla="*/ 217 h 785"/>
              <a:gd name="T30" fmla="*/ 749 w 803"/>
              <a:gd name="T31" fmla="*/ 36 h 785"/>
              <a:gd name="T32" fmla="*/ 464 w 803"/>
              <a:gd name="T33" fmla="*/ 530 h 785"/>
              <a:gd name="T34" fmla="*/ 380 w 803"/>
              <a:gd name="T35" fmla="*/ 586 h 785"/>
              <a:gd name="T36" fmla="*/ 341 w 803"/>
              <a:gd name="T37" fmla="*/ 570 h 785"/>
              <a:gd name="T38" fmla="*/ 246 w 803"/>
              <a:gd name="T39" fmla="*/ 539 h 785"/>
              <a:gd name="T40" fmla="*/ 199 w 803"/>
              <a:gd name="T41" fmla="*/ 405 h 785"/>
              <a:gd name="T42" fmla="*/ 255 w 803"/>
              <a:gd name="T43" fmla="*/ 321 h 785"/>
              <a:gd name="T44" fmla="*/ 465 w 803"/>
              <a:gd name="T45" fmla="*/ 527 h 785"/>
              <a:gd name="T46" fmla="*/ 778 w 803"/>
              <a:gd name="T47" fmla="*/ 6 h 785"/>
              <a:gd name="T48" fmla="*/ 372 w 803"/>
              <a:gd name="T49" fmla="*/ 160 h 785"/>
              <a:gd name="T50" fmla="*/ 44 w 803"/>
              <a:gd name="T51" fmla="*/ 388 h 785"/>
              <a:gd name="T52" fmla="*/ 221 w 803"/>
              <a:gd name="T53" fmla="*/ 564 h 785"/>
              <a:gd name="T54" fmla="*/ 350 w 803"/>
              <a:gd name="T55" fmla="*/ 605 h 785"/>
              <a:gd name="T56" fmla="*/ 498 w 803"/>
              <a:gd name="T57" fmla="*/ 539 h 785"/>
              <a:gd name="T58" fmla="*/ 778 w 803"/>
              <a:gd name="T59" fmla="*/ 6 h 785"/>
              <a:gd name="T60" fmla="*/ 128 w 803"/>
              <a:gd name="T61" fmla="*/ 560 h 785"/>
              <a:gd name="T62" fmla="*/ 225 w 803"/>
              <a:gd name="T63" fmla="*/ 657 h 785"/>
              <a:gd name="T64" fmla="*/ 138 w 803"/>
              <a:gd name="T65" fmla="*/ 439 h 785"/>
              <a:gd name="T66" fmla="*/ 346 w 803"/>
              <a:gd name="T67" fmla="*/ 647 h 785"/>
              <a:gd name="T68" fmla="*/ 138 w 803"/>
              <a:gd name="T69" fmla="*/ 43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3" h="785">
                <a:moveTo>
                  <a:pt x="374" y="286"/>
                </a:moveTo>
                <a:cubicBezTo>
                  <a:pt x="364" y="286"/>
                  <a:pt x="356" y="294"/>
                  <a:pt x="356" y="303"/>
                </a:cubicBezTo>
                <a:cubicBezTo>
                  <a:pt x="356" y="313"/>
                  <a:pt x="364" y="321"/>
                  <a:pt x="374" y="321"/>
                </a:cubicBezTo>
                <a:cubicBezTo>
                  <a:pt x="384" y="321"/>
                  <a:pt x="392" y="313"/>
                  <a:pt x="392" y="303"/>
                </a:cubicBezTo>
                <a:cubicBezTo>
                  <a:pt x="392" y="294"/>
                  <a:pt x="384" y="286"/>
                  <a:pt x="374" y="286"/>
                </a:cubicBezTo>
                <a:close/>
                <a:moveTo>
                  <a:pt x="481" y="428"/>
                </a:moveTo>
                <a:cubicBezTo>
                  <a:pt x="491" y="428"/>
                  <a:pt x="499" y="420"/>
                  <a:pt x="499" y="411"/>
                </a:cubicBezTo>
                <a:cubicBezTo>
                  <a:pt x="499" y="401"/>
                  <a:pt x="491" y="393"/>
                  <a:pt x="481" y="393"/>
                </a:cubicBezTo>
                <a:cubicBezTo>
                  <a:pt x="471" y="393"/>
                  <a:pt x="463" y="401"/>
                  <a:pt x="463" y="411"/>
                </a:cubicBezTo>
                <a:cubicBezTo>
                  <a:pt x="463" y="420"/>
                  <a:pt x="471" y="428"/>
                  <a:pt x="481" y="428"/>
                </a:cubicBezTo>
                <a:close/>
                <a:moveTo>
                  <a:pt x="428" y="375"/>
                </a:moveTo>
                <a:cubicBezTo>
                  <a:pt x="437" y="375"/>
                  <a:pt x="445" y="367"/>
                  <a:pt x="445" y="357"/>
                </a:cubicBezTo>
                <a:cubicBezTo>
                  <a:pt x="445" y="347"/>
                  <a:pt x="437" y="339"/>
                  <a:pt x="428" y="339"/>
                </a:cubicBezTo>
                <a:cubicBezTo>
                  <a:pt x="418" y="339"/>
                  <a:pt x="410" y="347"/>
                  <a:pt x="410" y="357"/>
                </a:cubicBezTo>
                <a:cubicBezTo>
                  <a:pt x="410" y="367"/>
                  <a:pt x="418" y="375"/>
                  <a:pt x="428" y="375"/>
                </a:cubicBezTo>
                <a:close/>
                <a:moveTo>
                  <a:pt x="588" y="179"/>
                </a:moveTo>
                <a:cubicBezTo>
                  <a:pt x="598" y="179"/>
                  <a:pt x="606" y="187"/>
                  <a:pt x="606" y="196"/>
                </a:cubicBezTo>
                <a:cubicBezTo>
                  <a:pt x="606" y="206"/>
                  <a:pt x="598" y="214"/>
                  <a:pt x="588" y="214"/>
                </a:cubicBezTo>
                <a:cubicBezTo>
                  <a:pt x="578" y="214"/>
                  <a:pt x="570" y="206"/>
                  <a:pt x="570" y="196"/>
                </a:cubicBezTo>
                <a:cubicBezTo>
                  <a:pt x="570" y="187"/>
                  <a:pt x="578" y="179"/>
                  <a:pt x="588" y="179"/>
                </a:cubicBezTo>
                <a:close/>
                <a:moveTo>
                  <a:pt x="588" y="250"/>
                </a:moveTo>
                <a:cubicBezTo>
                  <a:pt x="618" y="250"/>
                  <a:pt x="642" y="226"/>
                  <a:pt x="642" y="196"/>
                </a:cubicBezTo>
                <a:cubicBezTo>
                  <a:pt x="642" y="167"/>
                  <a:pt x="618" y="143"/>
                  <a:pt x="588" y="143"/>
                </a:cubicBezTo>
                <a:cubicBezTo>
                  <a:pt x="559" y="143"/>
                  <a:pt x="535" y="167"/>
                  <a:pt x="535" y="196"/>
                </a:cubicBezTo>
                <a:cubicBezTo>
                  <a:pt x="535" y="226"/>
                  <a:pt x="559" y="250"/>
                  <a:pt x="588" y="250"/>
                </a:cubicBezTo>
                <a:close/>
                <a:moveTo>
                  <a:pt x="599" y="388"/>
                </a:moveTo>
                <a:cubicBezTo>
                  <a:pt x="592" y="395"/>
                  <a:pt x="581" y="406"/>
                  <a:pt x="568" y="420"/>
                </a:cubicBezTo>
                <a:cubicBezTo>
                  <a:pt x="545" y="444"/>
                  <a:pt x="510" y="481"/>
                  <a:pt x="489" y="500"/>
                </a:cubicBezTo>
                <a:lnTo>
                  <a:pt x="285" y="296"/>
                </a:lnTo>
                <a:cubicBezTo>
                  <a:pt x="304" y="275"/>
                  <a:pt x="341" y="240"/>
                  <a:pt x="365" y="217"/>
                </a:cubicBezTo>
                <a:cubicBezTo>
                  <a:pt x="379" y="204"/>
                  <a:pt x="390" y="193"/>
                  <a:pt x="397" y="186"/>
                </a:cubicBezTo>
                <a:cubicBezTo>
                  <a:pt x="494" y="89"/>
                  <a:pt x="679" y="36"/>
                  <a:pt x="749" y="36"/>
                </a:cubicBezTo>
                <a:cubicBezTo>
                  <a:pt x="749" y="94"/>
                  <a:pt x="700" y="287"/>
                  <a:pt x="599" y="388"/>
                </a:cubicBezTo>
                <a:close/>
                <a:moveTo>
                  <a:pt x="464" y="530"/>
                </a:moveTo>
                <a:cubicBezTo>
                  <a:pt x="451" y="577"/>
                  <a:pt x="434" y="621"/>
                  <a:pt x="415" y="656"/>
                </a:cubicBezTo>
                <a:cubicBezTo>
                  <a:pt x="407" y="635"/>
                  <a:pt x="396" y="611"/>
                  <a:pt x="380" y="586"/>
                </a:cubicBezTo>
                <a:cubicBezTo>
                  <a:pt x="373" y="575"/>
                  <a:pt x="362" y="569"/>
                  <a:pt x="350" y="569"/>
                </a:cubicBezTo>
                <a:cubicBezTo>
                  <a:pt x="347" y="569"/>
                  <a:pt x="344" y="570"/>
                  <a:pt x="341" y="570"/>
                </a:cubicBezTo>
                <a:cubicBezTo>
                  <a:pt x="334" y="572"/>
                  <a:pt x="327" y="573"/>
                  <a:pt x="320" y="573"/>
                </a:cubicBezTo>
                <a:cubicBezTo>
                  <a:pt x="294" y="573"/>
                  <a:pt x="268" y="561"/>
                  <a:pt x="246" y="539"/>
                </a:cubicBezTo>
                <a:cubicBezTo>
                  <a:pt x="218" y="511"/>
                  <a:pt x="206" y="477"/>
                  <a:pt x="215" y="444"/>
                </a:cubicBezTo>
                <a:cubicBezTo>
                  <a:pt x="218" y="429"/>
                  <a:pt x="212" y="413"/>
                  <a:pt x="199" y="405"/>
                </a:cubicBezTo>
                <a:cubicBezTo>
                  <a:pt x="174" y="389"/>
                  <a:pt x="150" y="378"/>
                  <a:pt x="129" y="370"/>
                </a:cubicBezTo>
                <a:cubicBezTo>
                  <a:pt x="164" y="351"/>
                  <a:pt x="208" y="334"/>
                  <a:pt x="255" y="321"/>
                </a:cubicBezTo>
                <a:cubicBezTo>
                  <a:pt x="256" y="321"/>
                  <a:pt x="257" y="320"/>
                  <a:pt x="258" y="320"/>
                </a:cubicBezTo>
                <a:lnTo>
                  <a:pt x="465" y="527"/>
                </a:lnTo>
                <a:cubicBezTo>
                  <a:pt x="465" y="528"/>
                  <a:pt x="464" y="529"/>
                  <a:pt x="464" y="530"/>
                </a:cubicBezTo>
                <a:close/>
                <a:moveTo>
                  <a:pt x="778" y="6"/>
                </a:moveTo>
                <a:cubicBezTo>
                  <a:pt x="774" y="2"/>
                  <a:pt x="764" y="0"/>
                  <a:pt x="750" y="0"/>
                </a:cubicBezTo>
                <a:cubicBezTo>
                  <a:pt x="674" y="0"/>
                  <a:pt x="477" y="55"/>
                  <a:pt x="372" y="160"/>
                </a:cubicBezTo>
                <a:cubicBezTo>
                  <a:pt x="347" y="185"/>
                  <a:pt x="265" y="261"/>
                  <a:pt x="246" y="287"/>
                </a:cubicBezTo>
                <a:cubicBezTo>
                  <a:pt x="184" y="303"/>
                  <a:pt x="94" y="337"/>
                  <a:pt x="44" y="388"/>
                </a:cubicBezTo>
                <a:cubicBezTo>
                  <a:pt x="44" y="388"/>
                  <a:pt x="105" y="388"/>
                  <a:pt x="180" y="435"/>
                </a:cubicBezTo>
                <a:cubicBezTo>
                  <a:pt x="169" y="480"/>
                  <a:pt x="183" y="526"/>
                  <a:pt x="221" y="564"/>
                </a:cubicBezTo>
                <a:cubicBezTo>
                  <a:pt x="250" y="594"/>
                  <a:pt x="285" y="609"/>
                  <a:pt x="320" y="609"/>
                </a:cubicBezTo>
                <a:cubicBezTo>
                  <a:pt x="330" y="609"/>
                  <a:pt x="340" y="607"/>
                  <a:pt x="350" y="605"/>
                </a:cubicBezTo>
                <a:cubicBezTo>
                  <a:pt x="397" y="680"/>
                  <a:pt x="397" y="741"/>
                  <a:pt x="397" y="741"/>
                </a:cubicBezTo>
                <a:cubicBezTo>
                  <a:pt x="448" y="691"/>
                  <a:pt x="481" y="601"/>
                  <a:pt x="498" y="539"/>
                </a:cubicBezTo>
                <a:cubicBezTo>
                  <a:pt x="524" y="520"/>
                  <a:pt x="600" y="438"/>
                  <a:pt x="624" y="413"/>
                </a:cubicBezTo>
                <a:cubicBezTo>
                  <a:pt x="750" y="287"/>
                  <a:pt x="803" y="31"/>
                  <a:pt x="778" y="6"/>
                </a:cubicBezTo>
                <a:close/>
                <a:moveTo>
                  <a:pt x="63" y="721"/>
                </a:moveTo>
                <a:lnTo>
                  <a:pt x="128" y="560"/>
                </a:lnTo>
                <a:cubicBezTo>
                  <a:pt x="137" y="576"/>
                  <a:pt x="147" y="591"/>
                  <a:pt x="160" y="605"/>
                </a:cubicBezTo>
                <a:cubicBezTo>
                  <a:pt x="179" y="626"/>
                  <a:pt x="201" y="644"/>
                  <a:pt x="225" y="657"/>
                </a:cubicBezTo>
                <a:lnTo>
                  <a:pt x="63" y="721"/>
                </a:lnTo>
                <a:close/>
                <a:moveTo>
                  <a:pt x="138" y="439"/>
                </a:moveTo>
                <a:lnTo>
                  <a:pt x="0" y="785"/>
                </a:lnTo>
                <a:lnTo>
                  <a:pt x="346" y="647"/>
                </a:lnTo>
                <a:cubicBezTo>
                  <a:pt x="340" y="648"/>
                  <a:pt x="334" y="648"/>
                  <a:pt x="328" y="648"/>
                </a:cubicBezTo>
                <a:cubicBezTo>
                  <a:pt x="222" y="648"/>
                  <a:pt x="126" y="545"/>
                  <a:pt x="138" y="43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 name="CaixaDeTexto 3">
            <a:extLst>
              <a:ext uri="{FF2B5EF4-FFF2-40B4-BE49-F238E27FC236}">
                <a16:creationId xmlns:a16="http://schemas.microsoft.com/office/drawing/2014/main" id="{B1F15FC2-8D9F-AC38-EF40-0D79EC4A2A2A}"/>
              </a:ext>
            </a:extLst>
          </p:cNvPr>
          <p:cNvSpPr txBox="1"/>
          <p:nvPr/>
        </p:nvSpPr>
        <p:spPr>
          <a:xfrm>
            <a:off x="118626" y="749916"/>
            <a:ext cx="9145876" cy="323165"/>
          </a:xfrm>
          <a:prstGeom prst="rect">
            <a:avLst/>
          </a:prstGeom>
          <a:noFill/>
        </p:spPr>
        <p:txBody>
          <a:bodyPr wrap="square">
            <a:spAutoFit/>
          </a:bodyPr>
          <a:lstStyle/>
          <a:p>
            <a:r>
              <a:rPr lang="pt-BR" sz="1500" dirty="0">
                <a:latin typeface="Arial" panose="020B0604020202020204" pitchFamily="34" charset="0"/>
              </a:rPr>
              <a:t>Art. 48.  Para o cumprimento do disposto no art. 47 desta Lei Complementar, a administração pública:  </a:t>
            </a:r>
            <a:endParaRPr lang="pt-BR" sz="1500" dirty="0"/>
          </a:p>
        </p:txBody>
      </p:sp>
      <p:sp>
        <p:nvSpPr>
          <p:cNvPr id="5" name="CaixaDeTexto 4">
            <a:extLst>
              <a:ext uri="{FF2B5EF4-FFF2-40B4-BE49-F238E27FC236}">
                <a16:creationId xmlns:a16="http://schemas.microsoft.com/office/drawing/2014/main" id="{11FDC05C-644B-EA16-242F-DCB1929A620A}"/>
              </a:ext>
            </a:extLst>
          </p:cNvPr>
          <p:cNvSpPr txBox="1"/>
          <p:nvPr/>
        </p:nvSpPr>
        <p:spPr>
          <a:xfrm>
            <a:off x="1445275" y="224585"/>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7" name="CaixaDeTexto 6">
            <a:extLst>
              <a:ext uri="{FF2B5EF4-FFF2-40B4-BE49-F238E27FC236}">
                <a16:creationId xmlns:a16="http://schemas.microsoft.com/office/drawing/2014/main" id="{3E2CA4C7-7954-6F3D-897A-EA45BDC75793}"/>
              </a:ext>
            </a:extLst>
          </p:cNvPr>
          <p:cNvSpPr txBox="1"/>
          <p:nvPr/>
        </p:nvSpPr>
        <p:spPr>
          <a:xfrm>
            <a:off x="322525" y="1232506"/>
            <a:ext cx="6711611" cy="577081"/>
          </a:xfrm>
          <a:prstGeom prst="rect">
            <a:avLst/>
          </a:prstGeom>
          <a:noFill/>
        </p:spPr>
        <p:txBody>
          <a:bodyPr wrap="square">
            <a:spAutoFit/>
          </a:bodyPr>
          <a:lstStyle/>
          <a:p>
            <a:pPr algn="just"/>
            <a:r>
              <a:rPr lang="pt-BR" sz="1050" dirty="0">
                <a:latin typeface="Arial" panose="020B0604020202020204" pitchFamily="34" charset="0"/>
              </a:rPr>
              <a:t>I - </a:t>
            </a:r>
            <a:r>
              <a:rPr lang="pt-BR" sz="1050" b="1" dirty="0">
                <a:solidFill>
                  <a:srgbClr val="FF0000"/>
                </a:solidFill>
                <a:latin typeface="Arial" panose="020B0604020202020204" pitchFamily="34" charset="0"/>
              </a:rPr>
              <a:t>DEVERÁ</a:t>
            </a:r>
            <a:r>
              <a:rPr lang="pt-BR" sz="1050" dirty="0">
                <a:latin typeface="Arial" panose="020B0604020202020204" pitchFamily="34" charset="0"/>
              </a:rPr>
              <a:t> realizar processo licitatório </a:t>
            </a:r>
            <a:r>
              <a:rPr lang="pt-BR" sz="1050" b="1" dirty="0">
                <a:latin typeface="Arial" panose="020B0604020202020204" pitchFamily="34" charset="0"/>
              </a:rPr>
              <a:t>DESTINADO EXCLUSIVAMENTE À PARTICIPAÇÃO DE MICROEMPRESAS E EMPRESAS DE PEQUENO</a:t>
            </a:r>
            <a:r>
              <a:rPr lang="pt-BR" sz="1050" dirty="0">
                <a:latin typeface="Arial" panose="020B0604020202020204" pitchFamily="34" charset="0"/>
              </a:rPr>
              <a:t> porte nos </a:t>
            </a:r>
            <a:r>
              <a:rPr lang="pt-BR" sz="1050" b="1" dirty="0">
                <a:solidFill>
                  <a:srgbClr val="FF0000"/>
                </a:solidFill>
                <a:latin typeface="Arial" panose="020B0604020202020204" pitchFamily="34" charset="0"/>
              </a:rPr>
              <a:t>ITENS </a:t>
            </a:r>
            <a:r>
              <a:rPr lang="pt-BR" sz="1050" dirty="0">
                <a:latin typeface="Arial" panose="020B0604020202020204" pitchFamily="34" charset="0"/>
              </a:rPr>
              <a:t>de contratação cujo valor seja de até </a:t>
            </a:r>
            <a:r>
              <a:rPr lang="pt-BR" sz="1050" b="1" dirty="0">
                <a:solidFill>
                  <a:srgbClr val="FF0000"/>
                </a:solidFill>
                <a:latin typeface="Arial" panose="020B0604020202020204" pitchFamily="34" charset="0"/>
              </a:rPr>
              <a:t>R$ 80.000,00 (oitenta mil reais)</a:t>
            </a:r>
            <a:r>
              <a:rPr lang="pt-BR" sz="1050" dirty="0">
                <a:solidFill>
                  <a:srgbClr val="FF0000"/>
                </a:solidFill>
                <a:latin typeface="Arial" panose="020B0604020202020204" pitchFamily="34" charset="0"/>
              </a:rPr>
              <a:t>;     </a:t>
            </a:r>
            <a:endParaRPr lang="pt-BR" sz="1050" dirty="0">
              <a:solidFill>
                <a:srgbClr val="FF0000"/>
              </a:solidFill>
            </a:endParaRPr>
          </a:p>
        </p:txBody>
      </p:sp>
      <p:sp>
        <p:nvSpPr>
          <p:cNvPr id="9" name="CaixaDeTexto 8">
            <a:extLst>
              <a:ext uri="{FF2B5EF4-FFF2-40B4-BE49-F238E27FC236}">
                <a16:creationId xmlns:a16="http://schemas.microsoft.com/office/drawing/2014/main" id="{CEE46057-14D2-56F3-7C6A-4E285C4F6FCA}"/>
              </a:ext>
            </a:extLst>
          </p:cNvPr>
          <p:cNvSpPr txBox="1"/>
          <p:nvPr/>
        </p:nvSpPr>
        <p:spPr>
          <a:xfrm>
            <a:off x="313951" y="2088976"/>
            <a:ext cx="5568630" cy="577081"/>
          </a:xfrm>
          <a:prstGeom prst="rect">
            <a:avLst/>
          </a:prstGeom>
          <a:noFill/>
        </p:spPr>
        <p:txBody>
          <a:bodyPr wrap="square">
            <a:spAutoFit/>
          </a:bodyPr>
          <a:lstStyle/>
          <a:p>
            <a:pPr algn="just"/>
            <a:r>
              <a:rPr lang="pt-BR" sz="1050" dirty="0">
                <a:latin typeface="Arial" panose="020B0604020202020204" pitchFamily="34" charset="0"/>
              </a:rPr>
              <a:t>II - </a:t>
            </a:r>
            <a:r>
              <a:rPr lang="pt-BR" sz="1050" b="1" dirty="0">
                <a:solidFill>
                  <a:srgbClr val="0070C0"/>
                </a:solidFill>
                <a:latin typeface="Arial" panose="020B0604020202020204" pitchFamily="34" charset="0"/>
              </a:rPr>
              <a:t>PODERÁ</a:t>
            </a:r>
            <a:r>
              <a:rPr lang="pt-BR" sz="1050" dirty="0">
                <a:latin typeface="Arial" panose="020B0604020202020204" pitchFamily="34" charset="0"/>
              </a:rPr>
              <a:t>, em relação aos processos licitatórios destinados à </a:t>
            </a:r>
            <a:r>
              <a:rPr lang="pt-BR" sz="1050" b="1" dirty="0">
                <a:latin typeface="Arial" panose="020B0604020202020204" pitchFamily="34" charset="0"/>
              </a:rPr>
              <a:t>AQUISIÇÃO DE OBRAS E SERVIÇOS</a:t>
            </a:r>
            <a:r>
              <a:rPr lang="pt-BR" sz="1050" dirty="0">
                <a:latin typeface="Arial" panose="020B0604020202020204" pitchFamily="34" charset="0"/>
              </a:rPr>
              <a:t>, exigir dos licitantes a </a:t>
            </a:r>
            <a:r>
              <a:rPr lang="pt-BR" sz="1050" b="1" dirty="0">
                <a:solidFill>
                  <a:srgbClr val="0070C0"/>
                </a:solidFill>
                <a:latin typeface="Arial" panose="020B0604020202020204" pitchFamily="34" charset="0"/>
              </a:rPr>
              <a:t>SUBCONTRATAÇÃO</a:t>
            </a:r>
            <a:r>
              <a:rPr lang="pt-BR" sz="1050" dirty="0">
                <a:latin typeface="Arial" panose="020B0604020202020204" pitchFamily="34" charset="0"/>
              </a:rPr>
              <a:t> de </a:t>
            </a:r>
            <a:r>
              <a:rPr lang="pt-BR" sz="1050" b="1" dirty="0">
                <a:latin typeface="Arial" panose="020B0604020202020204" pitchFamily="34" charset="0"/>
              </a:rPr>
              <a:t>MICROEMPRESA OU EMPRESA DE PEQUENO PORTE</a:t>
            </a:r>
            <a:r>
              <a:rPr lang="pt-BR" sz="1050" dirty="0">
                <a:latin typeface="Arial" panose="020B0604020202020204" pitchFamily="34" charset="0"/>
              </a:rPr>
              <a:t>;    </a:t>
            </a:r>
            <a:endParaRPr lang="pt-BR" sz="1050" dirty="0"/>
          </a:p>
        </p:txBody>
      </p:sp>
      <p:sp>
        <p:nvSpPr>
          <p:cNvPr id="11" name="CaixaDeTexto 10">
            <a:extLst>
              <a:ext uri="{FF2B5EF4-FFF2-40B4-BE49-F238E27FC236}">
                <a16:creationId xmlns:a16="http://schemas.microsoft.com/office/drawing/2014/main" id="{05322825-1EC1-9505-FC59-8A549B68C044}"/>
              </a:ext>
            </a:extLst>
          </p:cNvPr>
          <p:cNvSpPr txBox="1"/>
          <p:nvPr/>
        </p:nvSpPr>
        <p:spPr>
          <a:xfrm>
            <a:off x="314191" y="3153198"/>
            <a:ext cx="4233402" cy="738664"/>
          </a:xfrm>
          <a:prstGeom prst="rect">
            <a:avLst/>
          </a:prstGeom>
          <a:noFill/>
        </p:spPr>
        <p:txBody>
          <a:bodyPr wrap="square">
            <a:spAutoFit/>
          </a:bodyPr>
          <a:lstStyle/>
          <a:p>
            <a:pPr algn="just"/>
            <a:r>
              <a:rPr lang="pt-BR" sz="1050" dirty="0">
                <a:latin typeface="Arial" panose="020B0604020202020204" pitchFamily="34" charset="0"/>
              </a:rPr>
              <a:t>III - </a:t>
            </a:r>
            <a:r>
              <a:rPr lang="pt-BR" sz="1050" b="1" dirty="0">
                <a:solidFill>
                  <a:srgbClr val="FF0000"/>
                </a:solidFill>
                <a:latin typeface="Arial" panose="020B0604020202020204" pitchFamily="34" charset="0"/>
              </a:rPr>
              <a:t>DEVERÁ</a:t>
            </a:r>
            <a:r>
              <a:rPr lang="pt-BR" sz="1050" dirty="0">
                <a:latin typeface="Arial" panose="020B0604020202020204" pitchFamily="34" charset="0"/>
              </a:rPr>
              <a:t> estabelecer, em certames para </a:t>
            </a:r>
            <a:r>
              <a:rPr lang="pt-BR" sz="1050" b="1" dirty="0">
                <a:latin typeface="Arial" panose="020B0604020202020204" pitchFamily="34" charset="0"/>
              </a:rPr>
              <a:t>AQUISIÇÃO DE </a:t>
            </a:r>
            <a:r>
              <a:rPr lang="pt-BR" sz="1050" b="1" dirty="0">
                <a:solidFill>
                  <a:srgbClr val="0070C0"/>
                </a:solidFill>
                <a:latin typeface="Arial" panose="020B0604020202020204" pitchFamily="34" charset="0"/>
              </a:rPr>
              <a:t>BENS DE NATUREZA DIVISÍVEL</a:t>
            </a:r>
            <a:r>
              <a:rPr lang="pt-BR" sz="1050" dirty="0">
                <a:latin typeface="Arial" panose="020B0604020202020204" pitchFamily="34" charset="0"/>
              </a:rPr>
              <a:t>, </a:t>
            </a:r>
            <a:r>
              <a:rPr lang="pt-BR" sz="1050" b="1" dirty="0">
                <a:solidFill>
                  <a:srgbClr val="FF0000"/>
                </a:solidFill>
                <a:latin typeface="Arial" panose="020B0604020202020204" pitchFamily="34" charset="0"/>
              </a:rPr>
              <a:t>COTA DE ATÉ 25% (VINTE E CINCO POR CENTO)</a:t>
            </a:r>
            <a:r>
              <a:rPr lang="pt-BR" sz="1050" dirty="0">
                <a:latin typeface="Arial" panose="020B0604020202020204" pitchFamily="34" charset="0"/>
              </a:rPr>
              <a:t> do objeto para a contratação de </a:t>
            </a:r>
            <a:r>
              <a:rPr lang="pt-BR" sz="1050" b="1" dirty="0">
                <a:latin typeface="Arial" panose="020B0604020202020204" pitchFamily="34" charset="0"/>
              </a:rPr>
              <a:t>MICROEMPRESAS E EMPRESAS DE PEQUENO PORTE</a:t>
            </a:r>
            <a:r>
              <a:rPr lang="pt-BR" sz="1050" dirty="0">
                <a:latin typeface="Arial" panose="020B0604020202020204" pitchFamily="34" charset="0"/>
              </a:rPr>
              <a:t>.  </a:t>
            </a:r>
            <a:endParaRPr lang="pt-BR" sz="1050" dirty="0"/>
          </a:p>
        </p:txBody>
      </p:sp>
    </p:spTree>
    <p:extLst>
      <p:ext uri="{BB962C8B-B14F-4D97-AF65-F5344CB8AC3E}">
        <p14:creationId xmlns:p14="http://schemas.microsoft.com/office/powerpoint/2010/main" val="10014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heel(1)">
                                      <p:cBhvr>
                                        <p:cTn id="13" dur="2000"/>
                                        <p:tgtEl>
                                          <p:spTgt spid="4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heel(1)">
                                      <p:cBhvr>
                                        <p:cTn id="19" dur="2000"/>
                                        <p:tgtEl>
                                          <p:spTgt spid="4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heel(1)">
                                      <p:cBhvr>
                                        <p:cTn id="22" dur="2000"/>
                                        <p:tgtEl>
                                          <p:spTgt spid="4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heel(1)">
                                      <p:cBhvr>
                                        <p:cTn id="25" dur="2000"/>
                                        <p:tgtEl>
                                          <p:spTgt spid="4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heel(1)">
                                      <p:cBhvr>
                                        <p:cTn id="28" dur="2000"/>
                                        <p:tgtEl>
                                          <p:spTgt spid="5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heel(1)">
                                      <p:cBhvr>
                                        <p:cTn id="31" dur="2000"/>
                                        <p:tgtEl>
                                          <p:spTgt spid="5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2000"/>
                                        <p:tgtEl>
                                          <p:spTgt spid="5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heel(1)">
                                      <p:cBhvr>
                                        <p:cTn id="37" dur="2000"/>
                                        <p:tgtEl>
                                          <p:spTgt spid="53"/>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heel(1)">
                                      <p:cBhvr>
                                        <p:cTn id="40" dur="2000"/>
                                        <p:tgtEl>
                                          <p:spTgt spid="5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heel(1)">
                                      <p:cBhvr>
                                        <p:cTn id="43" dur="2000"/>
                                        <p:tgtEl>
                                          <p:spTgt spid="5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heel(1)">
                                      <p:cBhvr>
                                        <p:cTn id="46" dur="2000"/>
                                        <p:tgtEl>
                                          <p:spTgt spid="56"/>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heel(1)">
                                      <p:cBhvr>
                                        <p:cTn id="49" dur="2000"/>
                                        <p:tgtEl>
                                          <p:spTgt spid="57"/>
                                        </p:tgtEl>
                                      </p:cBhvr>
                                    </p:animEffect>
                                  </p:childTnLst>
                                </p:cTn>
                              </p:par>
                            </p:childTnLst>
                          </p:cTn>
                        </p:par>
                        <p:par>
                          <p:cTn id="50" fill="hold">
                            <p:stCondLst>
                              <p:cond delay="2000"/>
                            </p:stCondLst>
                            <p:childTnLst>
                              <p:par>
                                <p:cTn id="51" presetID="5" presetClass="entr" presetSubtype="1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checkerboard(across)">
                                      <p:cBhvr>
                                        <p:cTn id="53" dur="500"/>
                                        <p:tgtEl>
                                          <p:spTgt spid="47"/>
                                        </p:tgtEl>
                                      </p:cBhvr>
                                    </p:animEffect>
                                  </p:childTnLst>
                                </p:cTn>
                              </p:par>
                            </p:childTnLst>
                          </p:cTn>
                        </p:par>
                        <p:par>
                          <p:cTn id="54" fill="hold">
                            <p:stCondLst>
                              <p:cond delay="2500"/>
                            </p:stCondLst>
                            <p:childTnLst>
                              <p:par>
                                <p:cTn id="55" presetID="26" presetClass="entr" presetSubtype="0" fill="hold" grpId="0" nodeType="afterEffect">
                                  <p:stCondLst>
                                    <p:cond delay="0"/>
                                  </p:stCondLst>
                                  <p:childTnLst>
                                    <p:set>
                                      <p:cBhvr>
                                        <p:cTn id="56" dur="1" fill="hold">
                                          <p:stCondLst>
                                            <p:cond delay="0"/>
                                          </p:stCondLst>
                                        </p:cTn>
                                        <p:tgtEl>
                                          <p:spTgt spid="333"/>
                                        </p:tgtEl>
                                        <p:attrNameLst>
                                          <p:attrName>style.visibility</p:attrName>
                                        </p:attrNameLst>
                                      </p:cBhvr>
                                      <p:to>
                                        <p:strVal val="visible"/>
                                      </p:to>
                                    </p:set>
                                    <p:animEffect transition="in" filter="wipe(down)">
                                      <p:cBhvr>
                                        <p:cTn id="57" dur="580">
                                          <p:stCondLst>
                                            <p:cond delay="0"/>
                                          </p:stCondLst>
                                        </p:cTn>
                                        <p:tgtEl>
                                          <p:spTgt spid="333"/>
                                        </p:tgtEl>
                                      </p:cBhvr>
                                    </p:animEffect>
                                    <p:anim calcmode="lin" valueType="num">
                                      <p:cBhvr>
                                        <p:cTn id="58" dur="1822" tmFilter="0,0; 0.14,0.36; 0.43,0.73; 0.71,0.91; 1.0,1.0">
                                          <p:stCondLst>
                                            <p:cond delay="0"/>
                                          </p:stCondLst>
                                        </p:cTn>
                                        <p:tgtEl>
                                          <p:spTgt spid="33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3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3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3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33"/>
                                        </p:tgtEl>
                                        <p:attrNameLst>
                                          <p:attrName>ppt_y</p:attrName>
                                        </p:attrNameLst>
                                      </p:cBhvr>
                                      <p:tavLst>
                                        <p:tav tm="0" fmla="#ppt_y-sin(pi*$)/81">
                                          <p:val>
                                            <p:fltVal val="0"/>
                                          </p:val>
                                        </p:tav>
                                        <p:tav tm="100000">
                                          <p:val>
                                            <p:fltVal val="1"/>
                                          </p:val>
                                        </p:tav>
                                      </p:tavLst>
                                    </p:anim>
                                    <p:animScale>
                                      <p:cBhvr>
                                        <p:cTn id="63" dur="26">
                                          <p:stCondLst>
                                            <p:cond delay="650"/>
                                          </p:stCondLst>
                                        </p:cTn>
                                        <p:tgtEl>
                                          <p:spTgt spid="333"/>
                                        </p:tgtEl>
                                      </p:cBhvr>
                                      <p:to x="100000" y="60000"/>
                                    </p:animScale>
                                    <p:animScale>
                                      <p:cBhvr>
                                        <p:cTn id="64" dur="166" decel="50000">
                                          <p:stCondLst>
                                            <p:cond delay="676"/>
                                          </p:stCondLst>
                                        </p:cTn>
                                        <p:tgtEl>
                                          <p:spTgt spid="333"/>
                                        </p:tgtEl>
                                      </p:cBhvr>
                                      <p:to x="100000" y="100000"/>
                                    </p:animScale>
                                    <p:animScale>
                                      <p:cBhvr>
                                        <p:cTn id="65" dur="26">
                                          <p:stCondLst>
                                            <p:cond delay="1312"/>
                                          </p:stCondLst>
                                        </p:cTn>
                                        <p:tgtEl>
                                          <p:spTgt spid="333"/>
                                        </p:tgtEl>
                                      </p:cBhvr>
                                      <p:to x="100000" y="80000"/>
                                    </p:animScale>
                                    <p:animScale>
                                      <p:cBhvr>
                                        <p:cTn id="66" dur="166" decel="50000">
                                          <p:stCondLst>
                                            <p:cond delay="1338"/>
                                          </p:stCondLst>
                                        </p:cTn>
                                        <p:tgtEl>
                                          <p:spTgt spid="333"/>
                                        </p:tgtEl>
                                      </p:cBhvr>
                                      <p:to x="100000" y="100000"/>
                                    </p:animScale>
                                    <p:animScale>
                                      <p:cBhvr>
                                        <p:cTn id="67" dur="26">
                                          <p:stCondLst>
                                            <p:cond delay="1642"/>
                                          </p:stCondLst>
                                        </p:cTn>
                                        <p:tgtEl>
                                          <p:spTgt spid="333"/>
                                        </p:tgtEl>
                                      </p:cBhvr>
                                      <p:to x="100000" y="90000"/>
                                    </p:animScale>
                                    <p:animScale>
                                      <p:cBhvr>
                                        <p:cTn id="68" dur="166" decel="50000">
                                          <p:stCondLst>
                                            <p:cond delay="1668"/>
                                          </p:stCondLst>
                                        </p:cTn>
                                        <p:tgtEl>
                                          <p:spTgt spid="333"/>
                                        </p:tgtEl>
                                      </p:cBhvr>
                                      <p:to x="100000" y="100000"/>
                                    </p:animScale>
                                    <p:animScale>
                                      <p:cBhvr>
                                        <p:cTn id="69" dur="26">
                                          <p:stCondLst>
                                            <p:cond delay="1808"/>
                                          </p:stCondLst>
                                        </p:cTn>
                                        <p:tgtEl>
                                          <p:spTgt spid="333"/>
                                        </p:tgtEl>
                                      </p:cBhvr>
                                      <p:to x="100000" y="95000"/>
                                    </p:animScale>
                                    <p:animScale>
                                      <p:cBhvr>
                                        <p:cTn id="70" dur="166" decel="50000">
                                          <p:stCondLst>
                                            <p:cond delay="1834"/>
                                          </p:stCondLst>
                                        </p:cTn>
                                        <p:tgtEl>
                                          <p:spTgt spid="333"/>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334"/>
                                        </p:tgtEl>
                                        <p:attrNameLst>
                                          <p:attrName>style.visibility</p:attrName>
                                        </p:attrNameLst>
                                      </p:cBhvr>
                                      <p:to>
                                        <p:strVal val="visible"/>
                                      </p:to>
                                    </p:set>
                                    <p:animEffect transition="in" filter="wipe(down)">
                                      <p:cBhvr>
                                        <p:cTn id="73" dur="580">
                                          <p:stCondLst>
                                            <p:cond delay="0"/>
                                          </p:stCondLst>
                                        </p:cTn>
                                        <p:tgtEl>
                                          <p:spTgt spid="334"/>
                                        </p:tgtEl>
                                      </p:cBhvr>
                                    </p:animEffect>
                                    <p:anim calcmode="lin" valueType="num">
                                      <p:cBhvr>
                                        <p:cTn id="74" dur="1822" tmFilter="0,0; 0.14,0.36; 0.43,0.73; 0.71,0.91; 1.0,1.0">
                                          <p:stCondLst>
                                            <p:cond delay="0"/>
                                          </p:stCondLst>
                                        </p:cTn>
                                        <p:tgtEl>
                                          <p:spTgt spid="334"/>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34"/>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34"/>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34"/>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34"/>
                                        </p:tgtEl>
                                        <p:attrNameLst>
                                          <p:attrName>ppt_y</p:attrName>
                                        </p:attrNameLst>
                                      </p:cBhvr>
                                      <p:tavLst>
                                        <p:tav tm="0" fmla="#ppt_y-sin(pi*$)/81">
                                          <p:val>
                                            <p:fltVal val="0"/>
                                          </p:val>
                                        </p:tav>
                                        <p:tav tm="100000">
                                          <p:val>
                                            <p:fltVal val="1"/>
                                          </p:val>
                                        </p:tav>
                                      </p:tavLst>
                                    </p:anim>
                                    <p:animScale>
                                      <p:cBhvr>
                                        <p:cTn id="79" dur="26">
                                          <p:stCondLst>
                                            <p:cond delay="650"/>
                                          </p:stCondLst>
                                        </p:cTn>
                                        <p:tgtEl>
                                          <p:spTgt spid="334"/>
                                        </p:tgtEl>
                                      </p:cBhvr>
                                      <p:to x="100000" y="60000"/>
                                    </p:animScale>
                                    <p:animScale>
                                      <p:cBhvr>
                                        <p:cTn id="80" dur="166" decel="50000">
                                          <p:stCondLst>
                                            <p:cond delay="676"/>
                                          </p:stCondLst>
                                        </p:cTn>
                                        <p:tgtEl>
                                          <p:spTgt spid="334"/>
                                        </p:tgtEl>
                                      </p:cBhvr>
                                      <p:to x="100000" y="100000"/>
                                    </p:animScale>
                                    <p:animScale>
                                      <p:cBhvr>
                                        <p:cTn id="81" dur="26">
                                          <p:stCondLst>
                                            <p:cond delay="1312"/>
                                          </p:stCondLst>
                                        </p:cTn>
                                        <p:tgtEl>
                                          <p:spTgt spid="334"/>
                                        </p:tgtEl>
                                      </p:cBhvr>
                                      <p:to x="100000" y="80000"/>
                                    </p:animScale>
                                    <p:animScale>
                                      <p:cBhvr>
                                        <p:cTn id="82" dur="166" decel="50000">
                                          <p:stCondLst>
                                            <p:cond delay="1338"/>
                                          </p:stCondLst>
                                        </p:cTn>
                                        <p:tgtEl>
                                          <p:spTgt spid="334"/>
                                        </p:tgtEl>
                                      </p:cBhvr>
                                      <p:to x="100000" y="100000"/>
                                    </p:animScale>
                                    <p:animScale>
                                      <p:cBhvr>
                                        <p:cTn id="83" dur="26">
                                          <p:stCondLst>
                                            <p:cond delay="1642"/>
                                          </p:stCondLst>
                                        </p:cTn>
                                        <p:tgtEl>
                                          <p:spTgt spid="334"/>
                                        </p:tgtEl>
                                      </p:cBhvr>
                                      <p:to x="100000" y="90000"/>
                                    </p:animScale>
                                    <p:animScale>
                                      <p:cBhvr>
                                        <p:cTn id="84" dur="166" decel="50000">
                                          <p:stCondLst>
                                            <p:cond delay="1668"/>
                                          </p:stCondLst>
                                        </p:cTn>
                                        <p:tgtEl>
                                          <p:spTgt spid="334"/>
                                        </p:tgtEl>
                                      </p:cBhvr>
                                      <p:to x="100000" y="100000"/>
                                    </p:animScale>
                                    <p:animScale>
                                      <p:cBhvr>
                                        <p:cTn id="85" dur="26">
                                          <p:stCondLst>
                                            <p:cond delay="1808"/>
                                          </p:stCondLst>
                                        </p:cTn>
                                        <p:tgtEl>
                                          <p:spTgt spid="334"/>
                                        </p:tgtEl>
                                      </p:cBhvr>
                                      <p:to x="100000" y="95000"/>
                                    </p:animScale>
                                    <p:animScale>
                                      <p:cBhvr>
                                        <p:cTn id="86" dur="166" decel="50000">
                                          <p:stCondLst>
                                            <p:cond delay="1834"/>
                                          </p:stCondLst>
                                        </p:cTn>
                                        <p:tgtEl>
                                          <p:spTgt spid="334"/>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335"/>
                                        </p:tgtEl>
                                        <p:attrNameLst>
                                          <p:attrName>style.visibility</p:attrName>
                                        </p:attrNameLst>
                                      </p:cBhvr>
                                      <p:to>
                                        <p:strVal val="visible"/>
                                      </p:to>
                                    </p:set>
                                    <p:animEffect transition="in" filter="wipe(down)">
                                      <p:cBhvr>
                                        <p:cTn id="89" dur="580">
                                          <p:stCondLst>
                                            <p:cond delay="0"/>
                                          </p:stCondLst>
                                        </p:cTn>
                                        <p:tgtEl>
                                          <p:spTgt spid="335"/>
                                        </p:tgtEl>
                                      </p:cBhvr>
                                    </p:animEffect>
                                    <p:anim calcmode="lin" valueType="num">
                                      <p:cBhvr>
                                        <p:cTn id="90" dur="1822" tmFilter="0,0; 0.14,0.36; 0.43,0.73; 0.71,0.91; 1.0,1.0">
                                          <p:stCondLst>
                                            <p:cond delay="0"/>
                                          </p:stCondLst>
                                        </p:cTn>
                                        <p:tgtEl>
                                          <p:spTgt spid="335"/>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35"/>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35"/>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35"/>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35"/>
                                        </p:tgtEl>
                                        <p:attrNameLst>
                                          <p:attrName>ppt_y</p:attrName>
                                        </p:attrNameLst>
                                      </p:cBhvr>
                                      <p:tavLst>
                                        <p:tav tm="0" fmla="#ppt_y-sin(pi*$)/81">
                                          <p:val>
                                            <p:fltVal val="0"/>
                                          </p:val>
                                        </p:tav>
                                        <p:tav tm="100000">
                                          <p:val>
                                            <p:fltVal val="1"/>
                                          </p:val>
                                        </p:tav>
                                      </p:tavLst>
                                    </p:anim>
                                    <p:animScale>
                                      <p:cBhvr>
                                        <p:cTn id="95" dur="26">
                                          <p:stCondLst>
                                            <p:cond delay="650"/>
                                          </p:stCondLst>
                                        </p:cTn>
                                        <p:tgtEl>
                                          <p:spTgt spid="335"/>
                                        </p:tgtEl>
                                      </p:cBhvr>
                                      <p:to x="100000" y="60000"/>
                                    </p:animScale>
                                    <p:animScale>
                                      <p:cBhvr>
                                        <p:cTn id="96" dur="166" decel="50000">
                                          <p:stCondLst>
                                            <p:cond delay="676"/>
                                          </p:stCondLst>
                                        </p:cTn>
                                        <p:tgtEl>
                                          <p:spTgt spid="335"/>
                                        </p:tgtEl>
                                      </p:cBhvr>
                                      <p:to x="100000" y="100000"/>
                                    </p:animScale>
                                    <p:animScale>
                                      <p:cBhvr>
                                        <p:cTn id="97" dur="26">
                                          <p:stCondLst>
                                            <p:cond delay="1312"/>
                                          </p:stCondLst>
                                        </p:cTn>
                                        <p:tgtEl>
                                          <p:spTgt spid="335"/>
                                        </p:tgtEl>
                                      </p:cBhvr>
                                      <p:to x="100000" y="80000"/>
                                    </p:animScale>
                                    <p:animScale>
                                      <p:cBhvr>
                                        <p:cTn id="98" dur="166" decel="50000">
                                          <p:stCondLst>
                                            <p:cond delay="1338"/>
                                          </p:stCondLst>
                                        </p:cTn>
                                        <p:tgtEl>
                                          <p:spTgt spid="335"/>
                                        </p:tgtEl>
                                      </p:cBhvr>
                                      <p:to x="100000" y="100000"/>
                                    </p:animScale>
                                    <p:animScale>
                                      <p:cBhvr>
                                        <p:cTn id="99" dur="26">
                                          <p:stCondLst>
                                            <p:cond delay="1642"/>
                                          </p:stCondLst>
                                        </p:cTn>
                                        <p:tgtEl>
                                          <p:spTgt spid="335"/>
                                        </p:tgtEl>
                                      </p:cBhvr>
                                      <p:to x="100000" y="90000"/>
                                    </p:animScale>
                                    <p:animScale>
                                      <p:cBhvr>
                                        <p:cTn id="100" dur="166" decel="50000">
                                          <p:stCondLst>
                                            <p:cond delay="1668"/>
                                          </p:stCondLst>
                                        </p:cTn>
                                        <p:tgtEl>
                                          <p:spTgt spid="335"/>
                                        </p:tgtEl>
                                      </p:cBhvr>
                                      <p:to x="100000" y="100000"/>
                                    </p:animScale>
                                    <p:animScale>
                                      <p:cBhvr>
                                        <p:cTn id="101" dur="26">
                                          <p:stCondLst>
                                            <p:cond delay="1808"/>
                                          </p:stCondLst>
                                        </p:cTn>
                                        <p:tgtEl>
                                          <p:spTgt spid="335"/>
                                        </p:tgtEl>
                                      </p:cBhvr>
                                      <p:to x="100000" y="95000"/>
                                    </p:animScale>
                                    <p:animScale>
                                      <p:cBhvr>
                                        <p:cTn id="102" dur="166" decel="50000">
                                          <p:stCondLst>
                                            <p:cond delay="1834"/>
                                          </p:stCondLst>
                                        </p:cTn>
                                        <p:tgtEl>
                                          <p:spTgt spid="335"/>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0-#ppt_w/2"/>
                                          </p:val>
                                        </p:tav>
                                        <p:tav tm="100000">
                                          <p:val>
                                            <p:strVal val="#ppt_x"/>
                                          </p:val>
                                        </p:tav>
                                      </p:tavLst>
                                    </p:anim>
                                    <p:anim calcmode="lin" valueType="num">
                                      <p:cBhvr additive="base">
                                        <p:cTn id="10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additive="base">
                                        <p:cTn id="113" dur="500" fill="hold"/>
                                        <p:tgtEl>
                                          <p:spTgt spid="7"/>
                                        </p:tgtEl>
                                        <p:attrNameLst>
                                          <p:attrName>ppt_x</p:attrName>
                                        </p:attrNameLst>
                                      </p:cBhvr>
                                      <p:tavLst>
                                        <p:tav tm="0">
                                          <p:val>
                                            <p:strVal val="0-#ppt_w/2"/>
                                          </p:val>
                                        </p:tav>
                                        <p:tav tm="100000">
                                          <p:val>
                                            <p:strVal val="#ppt_x"/>
                                          </p:val>
                                        </p:tav>
                                      </p:tavLst>
                                    </p:anim>
                                    <p:anim calcmode="lin" valueType="num">
                                      <p:cBhvr additive="base">
                                        <p:cTn id="1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500" fill="hold"/>
                                        <p:tgtEl>
                                          <p:spTgt spid="9"/>
                                        </p:tgtEl>
                                        <p:attrNameLst>
                                          <p:attrName>ppt_x</p:attrName>
                                        </p:attrNameLst>
                                      </p:cBhvr>
                                      <p:tavLst>
                                        <p:tav tm="0">
                                          <p:val>
                                            <p:strVal val="0-#ppt_w/2"/>
                                          </p:val>
                                        </p:tav>
                                        <p:tav tm="100000">
                                          <p:val>
                                            <p:strVal val="#ppt_x"/>
                                          </p:val>
                                        </p:tav>
                                      </p:tavLst>
                                    </p:anim>
                                    <p:anim calcmode="lin" valueType="num">
                                      <p:cBhvr additive="base">
                                        <p:cTn id="1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additive="base">
                                        <p:cTn id="125" dur="500" fill="hold"/>
                                        <p:tgtEl>
                                          <p:spTgt spid="11"/>
                                        </p:tgtEl>
                                        <p:attrNameLst>
                                          <p:attrName>ppt_x</p:attrName>
                                        </p:attrNameLst>
                                      </p:cBhvr>
                                      <p:tavLst>
                                        <p:tav tm="0">
                                          <p:val>
                                            <p:strVal val="0-#ppt_w/2"/>
                                          </p:val>
                                        </p:tav>
                                        <p:tav tm="100000">
                                          <p:val>
                                            <p:strVal val="#ppt_x"/>
                                          </p:val>
                                        </p:tav>
                                      </p:tavLst>
                                    </p:anim>
                                    <p:anim calcmode="lin" valueType="num">
                                      <p:cBhvr additive="base">
                                        <p:cTn id="1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animBg="1"/>
      <p:bldP spid="334" grpId="0" animBg="1"/>
      <p:bldP spid="335"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4" grpId="0"/>
      <p:bldP spid="7"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Freeform 80">
            <a:extLst>
              <a:ext uri="{FF2B5EF4-FFF2-40B4-BE49-F238E27FC236}">
                <a16:creationId xmlns:a16="http://schemas.microsoft.com/office/drawing/2014/main" id="{E5365BAD-B6FE-4537-9F42-C6351C16AD83}"/>
              </a:ext>
            </a:extLst>
          </p:cNvPr>
          <p:cNvSpPr>
            <a:spLocks noEditPoints="1"/>
          </p:cNvSpPr>
          <p:nvPr/>
        </p:nvSpPr>
        <p:spPr bwMode="auto">
          <a:xfrm>
            <a:off x="6984206" y="1165623"/>
            <a:ext cx="1019771" cy="1017389"/>
          </a:xfrm>
          <a:custGeom>
            <a:avLst/>
            <a:gdLst>
              <a:gd name="T0" fmla="*/ 1787 w 3573"/>
              <a:gd name="T1" fmla="*/ 3275 h 3573"/>
              <a:gd name="T2" fmla="*/ 298 w 3573"/>
              <a:gd name="T3" fmla="*/ 1787 h 3573"/>
              <a:gd name="T4" fmla="*/ 1787 w 3573"/>
              <a:gd name="T5" fmla="*/ 298 h 3573"/>
              <a:gd name="T6" fmla="*/ 3276 w 3573"/>
              <a:gd name="T7" fmla="*/ 1787 h 3573"/>
              <a:gd name="T8" fmla="*/ 1787 w 3573"/>
              <a:gd name="T9" fmla="*/ 3275 h 3573"/>
              <a:gd name="T10" fmla="*/ 1787 w 3573"/>
              <a:gd name="T11" fmla="*/ 0 h 3573"/>
              <a:gd name="T12" fmla="*/ 0 w 3573"/>
              <a:gd name="T13" fmla="*/ 1787 h 3573"/>
              <a:gd name="T14" fmla="*/ 1787 w 3573"/>
              <a:gd name="T15" fmla="*/ 3573 h 3573"/>
              <a:gd name="T16" fmla="*/ 3573 w 3573"/>
              <a:gd name="T17" fmla="*/ 1787 h 3573"/>
              <a:gd name="T18" fmla="*/ 1787 w 3573"/>
              <a:gd name="T19" fmla="*/ 0 h 3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3" h="3573">
                <a:moveTo>
                  <a:pt x="1787" y="3275"/>
                </a:moveTo>
                <a:cubicBezTo>
                  <a:pt x="964" y="3275"/>
                  <a:pt x="298" y="2609"/>
                  <a:pt x="298" y="1787"/>
                </a:cubicBezTo>
                <a:cubicBezTo>
                  <a:pt x="298" y="964"/>
                  <a:pt x="964" y="298"/>
                  <a:pt x="1787" y="298"/>
                </a:cubicBezTo>
                <a:cubicBezTo>
                  <a:pt x="2609" y="298"/>
                  <a:pt x="3276" y="964"/>
                  <a:pt x="3276" y="1787"/>
                </a:cubicBezTo>
                <a:cubicBezTo>
                  <a:pt x="3276" y="2609"/>
                  <a:pt x="2609" y="3275"/>
                  <a:pt x="1787" y="3275"/>
                </a:cubicBezTo>
                <a:close/>
                <a:moveTo>
                  <a:pt x="1787" y="0"/>
                </a:moveTo>
                <a:cubicBezTo>
                  <a:pt x="800" y="0"/>
                  <a:pt x="0" y="800"/>
                  <a:pt x="0" y="1787"/>
                </a:cubicBezTo>
                <a:cubicBezTo>
                  <a:pt x="0" y="2773"/>
                  <a:pt x="800" y="3573"/>
                  <a:pt x="1787" y="3573"/>
                </a:cubicBezTo>
                <a:cubicBezTo>
                  <a:pt x="2773" y="3573"/>
                  <a:pt x="3573" y="2773"/>
                  <a:pt x="3573" y="1787"/>
                </a:cubicBezTo>
                <a:cubicBezTo>
                  <a:pt x="3573" y="800"/>
                  <a:pt x="2773" y="0"/>
                  <a:pt x="1787" y="0"/>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334" name="Freeform 81">
            <a:extLst>
              <a:ext uri="{FF2B5EF4-FFF2-40B4-BE49-F238E27FC236}">
                <a16:creationId xmlns:a16="http://schemas.microsoft.com/office/drawing/2014/main" id="{4442CCC4-9873-4B98-9334-AA2A1032DDA2}"/>
              </a:ext>
            </a:extLst>
          </p:cNvPr>
          <p:cNvSpPr>
            <a:spLocks noEditPoints="1"/>
          </p:cNvSpPr>
          <p:nvPr/>
        </p:nvSpPr>
        <p:spPr bwMode="auto">
          <a:xfrm>
            <a:off x="7153871" y="1335286"/>
            <a:ext cx="679847" cy="678062"/>
          </a:xfrm>
          <a:custGeom>
            <a:avLst/>
            <a:gdLst>
              <a:gd name="T0" fmla="*/ 1191 w 2382"/>
              <a:gd name="T1" fmla="*/ 2085 h 2383"/>
              <a:gd name="T2" fmla="*/ 297 w 2382"/>
              <a:gd name="T3" fmla="*/ 1192 h 2383"/>
              <a:gd name="T4" fmla="*/ 1191 w 2382"/>
              <a:gd name="T5" fmla="*/ 298 h 2383"/>
              <a:gd name="T6" fmla="*/ 2084 w 2382"/>
              <a:gd name="T7" fmla="*/ 1192 h 2383"/>
              <a:gd name="T8" fmla="*/ 1191 w 2382"/>
              <a:gd name="T9" fmla="*/ 2085 h 2383"/>
              <a:gd name="T10" fmla="*/ 1191 w 2382"/>
              <a:gd name="T11" fmla="*/ 0 h 2383"/>
              <a:gd name="T12" fmla="*/ 0 w 2382"/>
              <a:gd name="T13" fmla="*/ 1192 h 2383"/>
              <a:gd name="T14" fmla="*/ 1191 w 2382"/>
              <a:gd name="T15" fmla="*/ 2383 h 2383"/>
              <a:gd name="T16" fmla="*/ 2382 w 2382"/>
              <a:gd name="T17" fmla="*/ 1192 h 2383"/>
              <a:gd name="T18" fmla="*/ 1191 w 2382"/>
              <a:gd name="T19" fmla="*/ 0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2" h="2383">
                <a:moveTo>
                  <a:pt x="1191" y="2085"/>
                </a:moveTo>
                <a:cubicBezTo>
                  <a:pt x="697" y="2085"/>
                  <a:pt x="297" y="1685"/>
                  <a:pt x="297" y="1192"/>
                </a:cubicBezTo>
                <a:cubicBezTo>
                  <a:pt x="297" y="698"/>
                  <a:pt x="697" y="298"/>
                  <a:pt x="1191" y="298"/>
                </a:cubicBezTo>
                <a:cubicBezTo>
                  <a:pt x="1684" y="298"/>
                  <a:pt x="2084" y="698"/>
                  <a:pt x="2084" y="1192"/>
                </a:cubicBezTo>
                <a:cubicBezTo>
                  <a:pt x="2084" y="1685"/>
                  <a:pt x="1684" y="2085"/>
                  <a:pt x="1191" y="2085"/>
                </a:cubicBezTo>
                <a:close/>
                <a:moveTo>
                  <a:pt x="1191" y="0"/>
                </a:moveTo>
                <a:cubicBezTo>
                  <a:pt x="533" y="0"/>
                  <a:pt x="0" y="534"/>
                  <a:pt x="0" y="1192"/>
                </a:cubicBezTo>
                <a:cubicBezTo>
                  <a:pt x="0" y="1849"/>
                  <a:pt x="533" y="2383"/>
                  <a:pt x="1191" y="2383"/>
                </a:cubicBezTo>
                <a:cubicBezTo>
                  <a:pt x="1849" y="2383"/>
                  <a:pt x="2382" y="1849"/>
                  <a:pt x="2382" y="1192"/>
                </a:cubicBezTo>
                <a:cubicBezTo>
                  <a:pt x="2382" y="534"/>
                  <a:pt x="1849" y="0"/>
                  <a:pt x="1191" y="0"/>
                </a:cubicBez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335" name="Oval 82">
            <a:extLst>
              <a:ext uri="{FF2B5EF4-FFF2-40B4-BE49-F238E27FC236}">
                <a16:creationId xmlns:a16="http://schemas.microsoft.com/office/drawing/2014/main" id="{1F04761A-EDFC-4BF0-991A-A991EBE54646}"/>
              </a:ext>
            </a:extLst>
          </p:cNvPr>
          <p:cNvSpPr>
            <a:spLocks noChangeArrowheads="1"/>
          </p:cNvSpPr>
          <p:nvPr/>
        </p:nvSpPr>
        <p:spPr bwMode="auto">
          <a:xfrm>
            <a:off x="7324130" y="1504950"/>
            <a:ext cx="339924" cy="338733"/>
          </a:xfrm>
          <a:prstGeom prst="ellipse">
            <a:avLst/>
          </a:pr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2" name="Freeform 441">
            <a:extLst>
              <a:ext uri="{FF2B5EF4-FFF2-40B4-BE49-F238E27FC236}">
                <a16:creationId xmlns:a16="http://schemas.microsoft.com/office/drawing/2014/main" id="{14605110-C9D2-485F-9A8A-691BDABFCE3A}"/>
              </a:ext>
            </a:extLst>
          </p:cNvPr>
          <p:cNvSpPr>
            <a:spLocks/>
          </p:cNvSpPr>
          <p:nvPr/>
        </p:nvSpPr>
        <p:spPr bwMode="auto">
          <a:xfrm>
            <a:off x="4525566" y="3671292"/>
            <a:ext cx="567929" cy="1110258"/>
          </a:xfrm>
          <a:custGeom>
            <a:avLst/>
            <a:gdLst>
              <a:gd name="T0" fmla="*/ 1991 w 1991"/>
              <a:gd name="T1" fmla="*/ 3900 h 3900"/>
              <a:gd name="T2" fmla="*/ 0 w 1991"/>
              <a:gd name="T3" fmla="*/ 3900 h 3900"/>
              <a:gd name="T4" fmla="*/ 0 w 1991"/>
              <a:gd name="T5" fmla="*/ 996 h 3900"/>
              <a:gd name="T6" fmla="*/ 995 w 1991"/>
              <a:gd name="T7" fmla="*/ 0 h 3900"/>
              <a:gd name="T8" fmla="*/ 1991 w 1991"/>
              <a:gd name="T9" fmla="*/ 996 h 3900"/>
              <a:gd name="T10" fmla="*/ 1991 w 1991"/>
              <a:gd name="T11" fmla="*/ 3900 h 3900"/>
            </a:gdLst>
            <a:ahLst/>
            <a:cxnLst>
              <a:cxn ang="0">
                <a:pos x="T0" y="T1"/>
              </a:cxn>
              <a:cxn ang="0">
                <a:pos x="T2" y="T3"/>
              </a:cxn>
              <a:cxn ang="0">
                <a:pos x="T4" y="T5"/>
              </a:cxn>
              <a:cxn ang="0">
                <a:pos x="T6" y="T7"/>
              </a:cxn>
              <a:cxn ang="0">
                <a:pos x="T8" y="T9"/>
              </a:cxn>
              <a:cxn ang="0">
                <a:pos x="T10" y="T11"/>
              </a:cxn>
            </a:cxnLst>
            <a:rect l="0" t="0" r="r" b="b"/>
            <a:pathLst>
              <a:path w="1991" h="3900">
                <a:moveTo>
                  <a:pt x="1991" y="3900"/>
                </a:moveTo>
                <a:lnTo>
                  <a:pt x="0" y="3900"/>
                </a:lnTo>
                <a:lnTo>
                  <a:pt x="0" y="996"/>
                </a:lnTo>
                <a:cubicBezTo>
                  <a:pt x="0" y="446"/>
                  <a:pt x="445" y="0"/>
                  <a:pt x="995" y="0"/>
                </a:cubicBezTo>
                <a:cubicBezTo>
                  <a:pt x="1545" y="0"/>
                  <a:pt x="1991" y="446"/>
                  <a:pt x="1991" y="996"/>
                </a:cubicBezTo>
                <a:lnTo>
                  <a:pt x="1991" y="390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3" name="Freeform 442">
            <a:extLst>
              <a:ext uri="{FF2B5EF4-FFF2-40B4-BE49-F238E27FC236}">
                <a16:creationId xmlns:a16="http://schemas.microsoft.com/office/drawing/2014/main" id="{5AF34965-4AC2-4835-B97E-3FC05246C373}"/>
              </a:ext>
            </a:extLst>
          </p:cNvPr>
          <p:cNvSpPr>
            <a:spLocks/>
          </p:cNvSpPr>
          <p:nvPr/>
        </p:nvSpPr>
        <p:spPr bwMode="auto">
          <a:xfrm>
            <a:off x="5194102" y="3309342"/>
            <a:ext cx="568524" cy="1472208"/>
          </a:xfrm>
          <a:custGeom>
            <a:avLst/>
            <a:gdLst>
              <a:gd name="T0" fmla="*/ 1992 w 1992"/>
              <a:gd name="T1" fmla="*/ 5171 h 5171"/>
              <a:gd name="T2" fmla="*/ 0 w 1992"/>
              <a:gd name="T3" fmla="*/ 5171 h 5171"/>
              <a:gd name="T4" fmla="*/ 0 w 1992"/>
              <a:gd name="T5" fmla="*/ 995 h 5171"/>
              <a:gd name="T6" fmla="*/ 996 w 1992"/>
              <a:gd name="T7" fmla="*/ 0 h 5171"/>
              <a:gd name="T8" fmla="*/ 996 w 1992"/>
              <a:gd name="T9" fmla="*/ 0 h 5171"/>
              <a:gd name="T10" fmla="*/ 1992 w 1992"/>
              <a:gd name="T11" fmla="*/ 995 h 5171"/>
              <a:gd name="T12" fmla="*/ 1992 w 1992"/>
              <a:gd name="T13" fmla="*/ 5171 h 5171"/>
            </a:gdLst>
            <a:ahLst/>
            <a:cxnLst>
              <a:cxn ang="0">
                <a:pos x="T0" y="T1"/>
              </a:cxn>
              <a:cxn ang="0">
                <a:pos x="T2" y="T3"/>
              </a:cxn>
              <a:cxn ang="0">
                <a:pos x="T4" y="T5"/>
              </a:cxn>
              <a:cxn ang="0">
                <a:pos x="T6" y="T7"/>
              </a:cxn>
              <a:cxn ang="0">
                <a:pos x="T8" y="T9"/>
              </a:cxn>
              <a:cxn ang="0">
                <a:pos x="T10" y="T11"/>
              </a:cxn>
              <a:cxn ang="0">
                <a:pos x="T12" y="T13"/>
              </a:cxn>
            </a:cxnLst>
            <a:rect l="0" t="0" r="r" b="b"/>
            <a:pathLst>
              <a:path w="1992" h="5171">
                <a:moveTo>
                  <a:pt x="1992" y="5171"/>
                </a:moveTo>
                <a:lnTo>
                  <a:pt x="0" y="5171"/>
                </a:lnTo>
                <a:lnTo>
                  <a:pt x="0" y="995"/>
                </a:lnTo>
                <a:cubicBezTo>
                  <a:pt x="0" y="445"/>
                  <a:pt x="446" y="0"/>
                  <a:pt x="996" y="0"/>
                </a:cubicBezTo>
                <a:lnTo>
                  <a:pt x="996" y="0"/>
                </a:lnTo>
                <a:cubicBezTo>
                  <a:pt x="1546" y="0"/>
                  <a:pt x="1992" y="445"/>
                  <a:pt x="1992" y="995"/>
                </a:cubicBezTo>
                <a:lnTo>
                  <a:pt x="1992" y="5171"/>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4" name="Freeform 443">
            <a:extLst>
              <a:ext uri="{FF2B5EF4-FFF2-40B4-BE49-F238E27FC236}">
                <a16:creationId xmlns:a16="http://schemas.microsoft.com/office/drawing/2014/main" id="{3EF89563-F3EF-4F79-B1A3-66A608247BF6}"/>
              </a:ext>
            </a:extLst>
          </p:cNvPr>
          <p:cNvSpPr>
            <a:spLocks/>
          </p:cNvSpPr>
          <p:nvPr/>
        </p:nvSpPr>
        <p:spPr bwMode="auto">
          <a:xfrm>
            <a:off x="5866210" y="2947392"/>
            <a:ext cx="568524" cy="1834158"/>
          </a:xfrm>
          <a:custGeom>
            <a:avLst/>
            <a:gdLst>
              <a:gd name="T0" fmla="*/ 1992 w 1992"/>
              <a:gd name="T1" fmla="*/ 6443 h 6443"/>
              <a:gd name="T2" fmla="*/ 0 w 1992"/>
              <a:gd name="T3" fmla="*/ 6443 h 6443"/>
              <a:gd name="T4" fmla="*/ 0 w 1992"/>
              <a:gd name="T5" fmla="*/ 996 h 6443"/>
              <a:gd name="T6" fmla="*/ 996 w 1992"/>
              <a:gd name="T7" fmla="*/ 0 h 6443"/>
              <a:gd name="T8" fmla="*/ 1992 w 1992"/>
              <a:gd name="T9" fmla="*/ 996 h 6443"/>
              <a:gd name="T10" fmla="*/ 1992 w 1992"/>
              <a:gd name="T11" fmla="*/ 6443 h 6443"/>
            </a:gdLst>
            <a:ahLst/>
            <a:cxnLst>
              <a:cxn ang="0">
                <a:pos x="T0" y="T1"/>
              </a:cxn>
              <a:cxn ang="0">
                <a:pos x="T2" y="T3"/>
              </a:cxn>
              <a:cxn ang="0">
                <a:pos x="T4" y="T5"/>
              </a:cxn>
              <a:cxn ang="0">
                <a:pos x="T6" y="T7"/>
              </a:cxn>
              <a:cxn ang="0">
                <a:pos x="T8" y="T9"/>
              </a:cxn>
              <a:cxn ang="0">
                <a:pos x="T10" y="T11"/>
              </a:cxn>
            </a:cxnLst>
            <a:rect l="0" t="0" r="r" b="b"/>
            <a:pathLst>
              <a:path w="1992" h="6443">
                <a:moveTo>
                  <a:pt x="1992" y="6443"/>
                </a:moveTo>
                <a:lnTo>
                  <a:pt x="0" y="6443"/>
                </a:lnTo>
                <a:lnTo>
                  <a:pt x="0" y="996"/>
                </a:lnTo>
                <a:cubicBezTo>
                  <a:pt x="0" y="446"/>
                  <a:pt x="446" y="0"/>
                  <a:pt x="996" y="0"/>
                </a:cubicBezTo>
                <a:cubicBezTo>
                  <a:pt x="1546" y="0"/>
                  <a:pt x="1992" y="446"/>
                  <a:pt x="1992" y="996"/>
                </a:cubicBezTo>
                <a:lnTo>
                  <a:pt x="1992" y="6443"/>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5" name="Freeform 444">
            <a:extLst>
              <a:ext uri="{FF2B5EF4-FFF2-40B4-BE49-F238E27FC236}">
                <a16:creationId xmlns:a16="http://schemas.microsoft.com/office/drawing/2014/main" id="{DE32919F-2A01-4A66-A9F2-839864D3CBC4}"/>
              </a:ext>
            </a:extLst>
          </p:cNvPr>
          <p:cNvSpPr>
            <a:spLocks/>
          </p:cNvSpPr>
          <p:nvPr/>
        </p:nvSpPr>
        <p:spPr bwMode="auto">
          <a:xfrm>
            <a:off x="6537722" y="2585442"/>
            <a:ext cx="568524" cy="2196108"/>
          </a:xfrm>
          <a:custGeom>
            <a:avLst/>
            <a:gdLst>
              <a:gd name="T0" fmla="*/ 1992 w 1992"/>
              <a:gd name="T1" fmla="*/ 7714 h 7714"/>
              <a:gd name="T2" fmla="*/ 0 w 1992"/>
              <a:gd name="T3" fmla="*/ 7714 h 7714"/>
              <a:gd name="T4" fmla="*/ 0 w 1992"/>
              <a:gd name="T5" fmla="*/ 996 h 7714"/>
              <a:gd name="T6" fmla="*/ 996 w 1992"/>
              <a:gd name="T7" fmla="*/ 0 h 7714"/>
              <a:gd name="T8" fmla="*/ 1992 w 1992"/>
              <a:gd name="T9" fmla="*/ 996 h 7714"/>
              <a:gd name="T10" fmla="*/ 1992 w 1992"/>
              <a:gd name="T11" fmla="*/ 7714 h 7714"/>
            </a:gdLst>
            <a:ahLst/>
            <a:cxnLst>
              <a:cxn ang="0">
                <a:pos x="T0" y="T1"/>
              </a:cxn>
              <a:cxn ang="0">
                <a:pos x="T2" y="T3"/>
              </a:cxn>
              <a:cxn ang="0">
                <a:pos x="T4" y="T5"/>
              </a:cxn>
              <a:cxn ang="0">
                <a:pos x="T6" y="T7"/>
              </a:cxn>
              <a:cxn ang="0">
                <a:pos x="T8" y="T9"/>
              </a:cxn>
              <a:cxn ang="0">
                <a:pos x="T10" y="T11"/>
              </a:cxn>
            </a:cxnLst>
            <a:rect l="0" t="0" r="r" b="b"/>
            <a:pathLst>
              <a:path w="1992" h="7714">
                <a:moveTo>
                  <a:pt x="1992" y="7714"/>
                </a:moveTo>
                <a:lnTo>
                  <a:pt x="0" y="7714"/>
                </a:lnTo>
                <a:lnTo>
                  <a:pt x="0" y="996"/>
                </a:lnTo>
                <a:cubicBezTo>
                  <a:pt x="0" y="446"/>
                  <a:pt x="446" y="0"/>
                  <a:pt x="996" y="0"/>
                </a:cubicBezTo>
                <a:cubicBezTo>
                  <a:pt x="1546" y="0"/>
                  <a:pt x="1992" y="446"/>
                  <a:pt x="1992" y="996"/>
                </a:cubicBezTo>
                <a:lnTo>
                  <a:pt x="1992" y="7714"/>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6" name="Freeform 445">
            <a:extLst>
              <a:ext uri="{FF2B5EF4-FFF2-40B4-BE49-F238E27FC236}">
                <a16:creationId xmlns:a16="http://schemas.microsoft.com/office/drawing/2014/main" id="{BC784CBC-3721-4FE3-8DF7-634FF5F737B1}"/>
              </a:ext>
            </a:extLst>
          </p:cNvPr>
          <p:cNvSpPr>
            <a:spLocks/>
          </p:cNvSpPr>
          <p:nvPr/>
        </p:nvSpPr>
        <p:spPr bwMode="auto">
          <a:xfrm>
            <a:off x="7209830" y="2223492"/>
            <a:ext cx="568524" cy="2558058"/>
          </a:xfrm>
          <a:custGeom>
            <a:avLst/>
            <a:gdLst>
              <a:gd name="T0" fmla="*/ 1992 w 1992"/>
              <a:gd name="T1" fmla="*/ 8985 h 8985"/>
              <a:gd name="T2" fmla="*/ 0 w 1992"/>
              <a:gd name="T3" fmla="*/ 8985 h 8985"/>
              <a:gd name="T4" fmla="*/ 0 w 1992"/>
              <a:gd name="T5" fmla="*/ 995 h 8985"/>
              <a:gd name="T6" fmla="*/ 996 w 1992"/>
              <a:gd name="T7" fmla="*/ 0 h 8985"/>
              <a:gd name="T8" fmla="*/ 1992 w 1992"/>
              <a:gd name="T9" fmla="*/ 995 h 8985"/>
              <a:gd name="T10" fmla="*/ 1992 w 1992"/>
              <a:gd name="T11" fmla="*/ 8985 h 8985"/>
            </a:gdLst>
            <a:ahLst/>
            <a:cxnLst>
              <a:cxn ang="0">
                <a:pos x="T0" y="T1"/>
              </a:cxn>
              <a:cxn ang="0">
                <a:pos x="T2" y="T3"/>
              </a:cxn>
              <a:cxn ang="0">
                <a:pos x="T4" y="T5"/>
              </a:cxn>
              <a:cxn ang="0">
                <a:pos x="T6" y="T7"/>
              </a:cxn>
              <a:cxn ang="0">
                <a:pos x="T8" y="T9"/>
              </a:cxn>
              <a:cxn ang="0">
                <a:pos x="T10" y="T11"/>
              </a:cxn>
            </a:cxnLst>
            <a:rect l="0" t="0" r="r" b="b"/>
            <a:pathLst>
              <a:path w="1992" h="8985">
                <a:moveTo>
                  <a:pt x="1992" y="8985"/>
                </a:moveTo>
                <a:lnTo>
                  <a:pt x="0" y="8985"/>
                </a:lnTo>
                <a:lnTo>
                  <a:pt x="0" y="995"/>
                </a:lnTo>
                <a:cubicBezTo>
                  <a:pt x="0" y="445"/>
                  <a:pt x="446" y="0"/>
                  <a:pt x="996" y="0"/>
                </a:cubicBezTo>
                <a:cubicBezTo>
                  <a:pt x="1546" y="0"/>
                  <a:pt x="1992" y="445"/>
                  <a:pt x="1992" y="995"/>
                </a:cubicBezTo>
                <a:lnTo>
                  <a:pt x="1992" y="8985"/>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7" name="Freeform 446">
            <a:extLst>
              <a:ext uri="{FF2B5EF4-FFF2-40B4-BE49-F238E27FC236}">
                <a16:creationId xmlns:a16="http://schemas.microsoft.com/office/drawing/2014/main" id="{2E19906C-9444-4F09-A9A8-CB6661590F36}"/>
              </a:ext>
            </a:extLst>
          </p:cNvPr>
          <p:cNvSpPr>
            <a:spLocks/>
          </p:cNvSpPr>
          <p:nvPr/>
        </p:nvSpPr>
        <p:spPr bwMode="auto">
          <a:xfrm>
            <a:off x="4512469" y="1674614"/>
            <a:ext cx="2988469" cy="1943100"/>
          </a:xfrm>
          <a:custGeom>
            <a:avLst/>
            <a:gdLst>
              <a:gd name="T0" fmla="*/ 10472 w 10472"/>
              <a:gd name="T1" fmla="*/ 0 h 6825"/>
              <a:gd name="T2" fmla="*/ 8263 w 10472"/>
              <a:gd name="T3" fmla="*/ 474 h 6825"/>
              <a:gd name="T4" fmla="*/ 8664 w 10472"/>
              <a:gd name="T5" fmla="*/ 946 h 6825"/>
              <a:gd name="T6" fmla="*/ 0 w 10472"/>
              <a:gd name="T7" fmla="*/ 6589 h 6825"/>
              <a:gd name="T8" fmla="*/ 113 w 10472"/>
              <a:gd name="T9" fmla="*/ 6825 h 6825"/>
              <a:gd name="T10" fmla="*/ 9249 w 10472"/>
              <a:gd name="T11" fmla="*/ 1635 h 6825"/>
              <a:gd name="T12" fmla="*/ 9647 w 10472"/>
              <a:gd name="T13" fmla="*/ 2102 h 6825"/>
              <a:gd name="T14" fmla="*/ 10472 w 10472"/>
              <a:gd name="T15" fmla="*/ 0 h 6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72" h="6825">
                <a:moveTo>
                  <a:pt x="10472" y="0"/>
                </a:moveTo>
                <a:lnTo>
                  <a:pt x="8263" y="474"/>
                </a:lnTo>
                <a:lnTo>
                  <a:pt x="8664" y="946"/>
                </a:lnTo>
                <a:cubicBezTo>
                  <a:pt x="8413" y="1136"/>
                  <a:pt x="3855" y="4587"/>
                  <a:pt x="0" y="6589"/>
                </a:cubicBezTo>
                <a:lnTo>
                  <a:pt x="113" y="6825"/>
                </a:lnTo>
                <a:cubicBezTo>
                  <a:pt x="1641" y="6083"/>
                  <a:pt x="6082" y="3861"/>
                  <a:pt x="9249" y="1635"/>
                </a:cubicBezTo>
                <a:lnTo>
                  <a:pt x="9647" y="2102"/>
                </a:lnTo>
                <a:lnTo>
                  <a:pt x="10472" y="0"/>
                </a:lnTo>
                <a:close/>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8" name="Oval 447">
            <a:extLst>
              <a:ext uri="{FF2B5EF4-FFF2-40B4-BE49-F238E27FC236}">
                <a16:creationId xmlns:a16="http://schemas.microsoft.com/office/drawing/2014/main" id="{C78E75FB-0E45-4022-AACE-FA0A34C3A03C}"/>
              </a:ext>
            </a:extLst>
          </p:cNvPr>
          <p:cNvSpPr>
            <a:spLocks noChangeArrowheads="1"/>
          </p:cNvSpPr>
          <p:nvPr/>
        </p:nvSpPr>
        <p:spPr bwMode="auto">
          <a:xfrm>
            <a:off x="4589860" y="3735586"/>
            <a:ext cx="438746"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9" name="Oval 448">
            <a:extLst>
              <a:ext uri="{FF2B5EF4-FFF2-40B4-BE49-F238E27FC236}">
                <a16:creationId xmlns:a16="http://schemas.microsoft.com/office/drawing/2014/main" id="{1D098664-A3AB-44D7-8B1C-3D91B98C6F6C}"/>
              </a:ext>
            </a:extLst>
          </p:cNvPr>
          <p:cNvSpPr>
            <a:spLocks noChangeArrowheads="1"/>
          </p:cNvSpPr>
          <p:nvPr/>
        </p:nvSpPr>
        <p:spPr bwMode="auto">
          <a:xfrm>
            <a:off x="5258991" y="3374232"/>
            <a:ext cx="438746"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0" name="Oval 449">
            <a:extLst>
              <a:ext uri="{FF2B5EF4-FFF2-40B4-BE49-F238E27FC236}">
                <a16:creationId xmlns:a16="http://schemas.microsoft.com/office/drawing/2014/main" id="{D0F3B727-95F1-47C0-B177-1F6A99F83AB6}"/>
              </a:ext>
            </a:extLst>
          </p:cNvPr>
          <p:cNvSpPr>
            <a:spLocks noChangeArrowheads="1"/>
          </p:cNvSpPr>
          <p:nvPr/>
        </p:nvSpPr>
        <p:spPr bwMode="auto">
          <a:xfrm>
            <a:off x="5931099" y="3011686"/>
            <a:ext cx="438746" cy="438150"/>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1" name="Oval 450">
            <a:extLst>
              <a:ext uri="{FF2B5EF4-FFF2-40B4-BE49-F238E27FC236}">
                <a16:creationId xmlns:a16="http://schemas.microsoft.com/office/drawing/2014/main" id="{6D1D3697-4B4A-4C36-805C-FA725B2045F2}"/>
              </a:ext>
            </a:extLst>
          </p:cNvPr>
          <p:cNvSpPr>
            <a:spLocks noChangeArrowheads="1"/>
          </p:cNvSpPr>
          <p:nvPr/>
        </p:nvSpPr>
        <p:spPr bwMode="auto">
          <a:xfrm>
            <a:off x="6602612" y="2650332"/>
            <a:ext cx="439341"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2" name="Oval 451">
            <a:extLst>
              <a:ext uri="{FF2B5EF4-FFF2-40B4-BE49-F238E27FC236}">
                <a16:creationId xmlns:a16="http://schemas.microsoft.com/office/drawing/2014/main" id="{AE466824-F430-40A7-A79A-75A627F1DCF3}"/>
              </a:ext>
            </a:extLst>
          </p:cNvPr>
          <p:cNvSpPr>
            <a:spLocks noChangeArrowheads="1"/>
          </p:cNvSpPr>
          <p:nvPr/>
        </p:nvSpPr>
        <p:spPr bwMode="auto">
          <a:xfrm>
            <a:off x="7274719" y="2288382"/>
            <a:ext cx="438746" cy="437555"/>
          </a:xfrm>
          <a:prstGeom prst="ellipse">
            <a:avLst/>
          </a:prstGeom>
          <a:solidFill>
            <a:schemeClr val="bg2"/>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3" name="Freeform 452">
            <a:extLst>
              <a:ext uri="{FF2B5EF4-FFF2-40B4-BE49-F238E27FC236}">
                <a16:creationId xmlns:a16="http://schemas.microsoft.com/office/drawing/2014/main" id="{25AF677D-88DA-485A-9C78-DE43D00F8939}"/>
              </a:ext>
            </a:extLst>
          </p:cNvPr>
          <p:cNvSpPr>
            <a:spLocks noEditPoints="1"/>
          </p:cNvSpPr>
          <p:nvPr/>
        </p:nvSpPr>
        <p:spPr bwMode="auto">
          <a:xfrm>
            <a:off x="4697611" y="3863578"/>
            <a:ext cx="223838" cy="182762"/>
          </a:xfrm>
          <a:custGeom>
            <a:avLst/>
            <a:gdLst>
              <a:gd name="T0" fmla="*/ 321 w 785"/>
              <a:gd name="T1" fmla="*/ 606 h 642"/>
              <a:gd name="T2" fmla="*/ 250 w 785"/>
              <a:gd name="T3" fmla="*/ 606 h 642"/>
              <a:gd name="T4" fmla="*/ 250 w 785"/>
              <a:gd name="T5" fmla="*/ 107 h 642"/>
              <a:gd name="T6" fmla="*/ 321 w 785"/>
              <a:gd name="T7" fmla="*/ 107 h 642"/>
              <a:gd name="T8" fmla="*/ 321 w 785"/>
              <a:gd name="T9" fmla="*/ 606 h 642"/>
              <a:gd name="T10" fmla="*/ 339 w 785"/>
              <a:gd name="T11" fmla="*/ 71 h 642"/>
              <a:gd name="T12" fmla="*/ 232 w 785"/>
              <a:gd name="T13" fmla="*/ 71 h 642"/>
              <a:gd name="T14" fmla="*/ 214 w 785"/>
              <a:gd name="T15" fmla="*/ 89 h 642"/>
              <a:gd name="T16" fmla="*/ 214 w 785"/>
              <a:gd name="T17" fmla="*/ 624 h 642"/>
              <a:gd name="T18" fmla="*/ 232 w 785"/>
              <a:gd name="T19" fmla="*/ 642 h 642"/>
              <a:gd name="T20" fmla="*/ 339 w 785"/>
              <a:gd name="T21" fmla="*/ 642 h 642"/>
              <a:gd name="T22" fmla="*/ 357 w 785"/>
              <a:gd name="T23" fmla="*/ 624 h 642"/>
              <a:gd name="T24" fmla="*/ 357 w 785"/>
              <a:gd name="T25" fmla="*/ 89 h 642"/>
              <a:gd name="T26" fmla="*/ 339 w 785"/>
              <a:gd name="T27" fmla="*/ 71 h 642"/>
              <a:gd name="T28" fmla="*/ 749 w 785"/>
              <a:gd name="T29" fmla="*/ 606 h 642"/>
              <a:gd name="T30" fmla="*/ 678 w 785"/>
              <a:gd name="T31" fmla="*/ 606 h 642"/>
              <a:gd name="T32" fmla="*/ 678 w 785"/>
              <a:gd name="T33" fmla="*/ 35 h 642"/>
              <a:gd name="T34" fmla="*/ 749 w 785"/>
              <a:gd name="T35" fmla="*/ 35 h 642"/>
              <a:gd name="T36" fmla="*/ 749 w 785"/>
              <a:gd name="T37" fmla="*/ 606 h 642"/>
              <a:gd name="T38" fmla="*/ 767 w 785"/>
              <a:gd name="T39" fmla="*/ 0 h 642"/>
              <a:gd name="T40" fmla="*/ 660 w 785"/>
              <a:gd name="T41" fmla="*/ 0 h 642"/>
              <a:gd name="T42" fmla="*/ 642 w 785"/>
              <a:gd name="T43" fmla="*/ 17 h 642"/>
              <a:gd name="T44" fmla="*/ 642 w 785"/>
              <a:gd name="T45" fmla="*/ 624 h 642"/>
              <a:gd name="T46" fmla="*/ 660 w 785"/>
              <a:gd name="T47" fmla="*/ 642 h 642"/>
              <a:gd name="T48" fmla="*/ 767 w 785"/>
              <a:gd name="T49" fmla="*/ 642 h 642"/>
              <a:gd name="T50" fmla="*/ 785 w 785"/>
              <a:gd name="T51" fmla="*/ 624 h 642"/>
              <a:gd name="T52" fmla="*/ 785 w 785"/>
              <a:gd name="T53" fmla="*/ 17 h 642"/>
              <a:gd name="T54" fmla="*/ 767 w 785"/>
              <a:gd name="T55" fmla="*/ 0 h 642"/>
              <a:gd name="T56" fmla="*/ 535 w 785"/>
              <a:gd name="T57" fmla="*/ 606 h 642"/>
              <a:gd name="T58" fmla="*/ 464 w 785"/>
              <a:gd name="T59" fmla="*/ 606 h 642"/>
              <a:gd name="T60" fmla="*/ 464 w 785"/>
              <a:gd name="T61" fmla="*/ 321 h 642"/>
              <a:gd name="T62" fmla="*/ 535 w 785"/>
              <a:gd name="T63" fmla="*/ 321 h 642"/>
              <a:gd name="T64" fmla="*/ 535 w 785"/>
              <a:gd name="T65" fmla="*/ 606 h 642"/>
              <a:gd name="T66" fmla="*/ 553 w 785"/>
              <a:gd name="T67" fmla="*/ 285 h 642"/>
              <a:gd name="T68" fmla="*/ 446 w 785"/>
              <a:gd name="T69" fmla="*/ 285 h 642"/>
              <a:gd name="T70" fmla="*/ 428 w 785"/>
              <a:gd name="T71" fmla="*/ 303 h 642"/>
              <a:gd name="T72" fmla="*/ 428 w 785"/>
              <a:gd name="T73" fmla="*/ 624 h 642"/>
              <a:gd name="T74" fmla="*/ 446 w 785"/>
              <a:gd name="T75" fmla="*/ 642 h 642"/>
              <a:gd name="T76" fmla="*/ 553 w 785"/>
              <a:gd name="T77" fmla="*/ 642 h 642"/>
              <a:gd name="T78" fmla="*/ 571 w 785"/>
              <a:gd name="T79" fmla="*/ 624 h 642"/>
              <a:gd name="T80" fmla="*/ 571 w 785"/>
              <a:gd name="T81" fmla="*/ 303 h 642"/>
              <a:gd name="T82" fmla="*/ 553 w 785"/>
              <a:gd name="T83" fmla="*/ 285 h 642"/>
              <a:gd name="T84" fmla="*/ 107 w 785"/>
              <a:gd name="T85" fmla="*/ 606 h 642"/>
              <a:gd name="T86" fmla="*/ 36 w 785"/>
              <a:gd name="T87" fmla="*/ 606 h 642"/>
              <a:gd name="T88" fmla="*/ 36 w 785"/>
              <a:gd name="T89" fmla="*/ 428 h 642"/>
              <a:gd name="T90" fmla="*/ 107 w 785"/>
              <a:gd name="T91" fmla="*/ 428 h 642"/>
              <a:gd name="T92" fmla="*/ 107 w 785"/>
              <a:gd name="T93" fmla="*/ 606 h 642"/>
              <a:gd name="T94" fmla="*/ 125 w 785"/>
              <a:gd name="T95" fmla="*/ 392 h 642"/>
              <a:gd name="T96" fmla="*/ 18 w 785"/>
              <a:gd name="T97" fmla="*/ 392 h 642"/>
              <a:gd name="T98" fmla="*/ 0 w 785"/>
              <a:gd name="T99" fmla="*/ 410 h 642"/>
              <a:gd name="T100" fmla="*/ 0 w 785"/>
              <a:gd name="T101" fmla="*/ 624 h 642"/>
              <a:gd name="T102" fmla="*/ 18 w 785"/>
              <a:gd name="T103" fmla="*/ 642 h 642"/>
              <a:gd name="T104" fmla="*/ 125 w 785"/>
              <a:gd name="T105" fmla="*/ 642 h 642"/>
              <a:gd name="T106" fmla="*/ 143 w 785"/>
              <a:gd name="T107" fmla="*/ 624 h 642"/>
              <a:gd name="T108" fmla="*/ 143 w 785"/>
              <a:gd name="T109" fmla="*/ 410 h 642"/>
              <a:gd name="T110" fmla="*/ 125 w 785"/>
              <a:gd name="T111" fmla="*/ 39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5" h="642">
                <a:moveTo>
                  <a:pt x="321" y="606"/>
                </a:moveTo>
                <a:lnTo>
                  <a:pt x="250" y="606"/>
                </a:lnTo>
                <a:lnTo>
                  <a:pt x="250" y="107"/>
                </a:lnTo>
                <a:lnTo>
                  <a:pt x="321" y="107"/>
                </a:lnTo>
                <a:lnTo>
                  <a:pt x="321" y="606"/>
                </a:lnTo>
                <a:close/>
                <a:moveTo>
                  <a:pt x="339" y="71"/>
                </a:moveTo>
                <a:lnTo>
                  <a:pt x="232" y="71"/>
                </a:lnTo>
                <a:cubicBezTo>
                  <a:pt x="222" y="71"/>
                  <a:pt x="214" y="79"/>
                  <a:pt x="214" y="89"/>
                </a:cubicBezTo>
                <a:lnTo>
                  <a:pt x="214" y="624"/>
                </a:lnTo>
                <a:cubicBezTo>
                  <a:pt x="214" y="634"/>
                  <a:pt x="222" y="642"/>
                  <a:pt x="232" y="642"/>
                </a:cubicBezTo>
                <a:lnTo>
                  <a:pt x="339" y="642"/>
                </a:lnTo>
                <a:cubicBezTo>
                  <a:pt x="349" y="642"/>
                  <a:pt x="357" y="634"/>
                  <a:pt x="357" y="624"/>
                </a:cubicBezTo>
                <a:lnTo>
                  <a:pt x="357" y="89"/>
                </a:lnTo>
                <a:cubicBezTo>
                  <a:pt x="357" y="79"/>
                  <a:pt x="349" y="71"/>
                  <a:pt x="339" y="71"/>
                </a:cubicBezTo>
                <a:close/>
                <a:moveTo>
                  <a:pt x="749" y="606"/>
                </a:moveTo>
                <a:lnTo>
                  <a:pt x="678" y="606"/>
                </a:lnTo>
                <a:lnTo>
                  <a:pt x="678" y="35"/>
                </a:lnTo>
                <a:lnTo>
                  <a:pt x="749" y="35"/>
                </a:lnTo>
                <a:lnTo>
                  <a:pt x="749" y="606"/>
                </a:lnTo>
                <a:close/>
                <a:moveTo>
                  <a:pt x="767" y="0"/>
                </a:moveTo>
                <a:lnTo>
                  <a:pt x="660" y="0"/>
                </a:lnTo>
                <a:cubicBezTo>
                  <a:pt x="650" y="0"/>
                  <a:pt x="642" y="8"/>
                  <a:pt x="642" y="17"/>
                </a:cubicBezTo>
                <a:lnTo>
                  <a:pt x="642" y="624"/>
                </a:lnTo>
                <a:cubicBezTo>
                  <a:pt x="642" y="634"/>
                  <a:pt x="650" y="642"/>
                  <a:pt x="660" y="642"/>
                </a:cubicBezTo>
                <a:lnTo>
                  <a:pt x="767" y="642"/>
                </a:lnTo>
                <a:cubicBezTo>
                  <a:pt x="777" y="642"/>
                  <a:pt x="785" y="634"/>
                  <a:pt x="785" y="624"/>
                </a:cubicBezTo>
                <a:lnTo>
                  <a:pt x="785" y="17"/>
                </a:lnTo>
                <a:cubicBezTo>
                  <a:pt x="785" y="8"/>
                  <a:pt x="777" y="0"/>
                  <a:pt x="767" y="0"/>
                </a:cubicBezTo>
                <a:close/>
                <a:moveTo>
                  <a:pt x="535" y="606"/>
                </a:moveTo>
                <a:lnTo>
                  <a:pt x="464" y="606"/>
                </a:lnTo>
                <a:lnTo>
                  <a:pt x="464" y="321"/>
                </a:lnTo>
                <a:lnTo>
                  <a:pt x="535" y="321"/>
                </a:lnTo>
                <a:lnTo>
                  <a:pt x="535" y="606"/>
                </a:lnTo>
                <a:close/>
                <a:moveTo>
                  <a:pt x="553" y="285"/>
                </a:moveTo>
                <a:lnTo>
                  <a:pt x="446" y="285"/>
                </a:lnTo>
                <a:cubicBezTo>
                  <a:pt x="436" y="285"/>
                  <a:pt x="428" y="293"/>
                  <a:pt x="428" y="303"/>
                </a:cubicBezTo>
                <a:lnTo>
                  <a:pt x="428" y="624"/>
                </a:lnTo>
                <a:cubicBezTo>
                  <a:pt x="428" y="634"/>
                  <a:pt x="436" y="642"/>
                  <a:pt x="446" y="642"/>
                </a:cubicBezTo>
                <a:lnTo>
                  <a:pt x="553" y="642"/>
                </a:lnTo>
                <a:cubicBezTo>
                  <a:pt x="563" y="642"/>
                  <a:pt x="571" y="634"/>
                  <a:pt x="571" y="624"/>
                </a:cubicBezTo>
                <a:lnTo>
                  <a:pt x="571" y="303"/>
                </a:lnTo>
                <a:cubicBezTo>
                  <a:pt x="571" y="293"/>
                  <a:pt x="563" y="285"/>
                  <a:pt x="553" y="285"/>
                </a:cubicBezTo>
                <a:close/>
                <a:moveTo>
                  <a:pt x="107" y="606"/>
                </a:moveTo>
                <a:lnTo>
                  <a:pt x="36" y="606"/>
                </a:lnTo>
                <a:lnTo>
                  <a:pt x="36" y="428"/>
                </a:lnTo>
                <a:lnTo>
                  <a:pt x="107" y="428"/>
                </a:lnTo>
                <a:lnTo>
                  <a:pt x="107" y="606"/>
                </a:lnTo>
                <a:close/>
                <a:moveTo>
                  <a:pt x="125" y="392"/>
                </a:moveTo>
                <a:lnTo>
                  <a:pt x="18" y="392"/>
                </a:lnTo>
                <a:cubicBezTo>
                  <a:pt x="8" y="392"/>
                  <a:pt x="0" y="400"/>
                  <a:pt x="0" y="410"/>
                </a:cubicBezTo>
                <a:lnTo>
                  <a:pt x="0" y="624"/>
                </a:lnTo>
                <a:cubicBezTo>
                  <a:pt x="0" y="634"/>
                  <a:pt x="8" y="642"/>
                  <a:pt x="18" y="642"/>
                </a:cubicBezTo>
                <a:lnTo>
                  <a:pt x="125" y="642"/>
                </a:lnTo>
                <a:cubicBezTo>
                  <a:pt x="135" y="642"/>
                  <a:pt x="143" y="634"/>
                  <a:pt x="143" y="624"/>
                </a:cubicBezTo>
                <a:lnTo>
                  <a:pt x="143" y="410"/>
                </a:lnTo>
                <a:cubicBezTo>
                  <a:pt x="143" y="400"/>
                  <a:pt x="135" y="392"/>
                  <a:pt x="125" y="392"/>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4" name="Freeform 453">
            <a:extLst>
              <a:ext uri="{FF2B5EF4-FFF2-40B4-BE49-F238E27FC236}">
                <a16:creationId xmlns:a16="http://schemas.microsoft.com/office/drawing/2014/main" id="{C501417B-DBB2-4983-BDBB-4B670818894C}"/>
              </a:ext>
            </a:extLst>
          </p:cNvPr>
          <p:cNvSpPr>
            <a:spLocks noEditPoints="1"/>
          </p:cNvSpPr>
          <p:nvPr/>
        </p:nvSpPr>
        <p:spPr bwMode="auto">
          <a:xfrm>
            <a:off x="5366743" y="3481388"/>
            <a:ext cx="223838" cy="223243"/>
          </a:xfrm>
          <a:custGeom>
            <a:avLst/>
            <a:gdLst>
              <a:gd name="T0" fmla="*/ 446 w 785"/>
              <a:gd name="T1" fmla="*/ 721 h 785"/>
              <a:gd name="T2" fmla="*/ 342 w 785"/>
              <a:gd name="T3" fmla="*/ 468 h 785"/>
              <a:gd name="T4" fmla="*/ 714 w 785"/>
              <a:gd name="T5" fmla="*/ 96 h 785"/>
              <a:gd name="T6" fmla="*/ 446 w 785"/>
              <a:gd name="T7" fmla="*/ 721 h 785"/>
              <a:gd name="T8" fmla="*/ 63 w 785"/>
              <a:gd name="T9" fmla="*/ 339 h 785"/>
              <a:gd name="T10" fmla="*/ 689 w 785"/>
              <a:gd name="T11" fmla="*/ 71 h 785"/>
              <a:gd name="T12" fmla="*/ 317 w 785"/>
              <a:gd name="T13" fmla="*/ 443 h 785"/>
              <a:gd name="T14" fmla="*/ 63 w 785"/>
              <a:gd name="T15" fmla="*/ 339 h 785"/>
              <a:gd name="T16" fmla="*/ 785 w 785"/>
              <a:gd name="T17" fmla="*/ 18 h 785"/>
              <a:gd name="T18" fmla="*/ 767 w 785"/>
              <a:gd name="T19" fmla="*/ 0 h 785"/>
              <a:gd name="T20" fmla="*/ 759 w 785"/>
              <a:gd name="T21" fmla="*/ 2 h 785"/>
              <a:gd name="T22" fmla="*/ 759 w 785"/>
              <a:gd name="T23" fmla="*/ 2 h 785"/>
              <a:gd name="T24" fmla="*/ 11 w 785"/>
              <a:gd name="T25" fmla="*/ 322 h 785"/>
              <a:gd name="T26" fmla="*/ 10 w 785"/>
              <a:gd name="T27" fmla="*/ 322 h 785"/>
              <a:gd name="T28" fmla="*/ 10 w 785"/>
              <a:gd name="T29" fmla="*/ 323 h 785"/>
              <a:gd name="T30" fmla="*/ 10 w 785"/>
              <a:gd name="T31" fmla="*/ 323 h 785"/>
              <a:gd name="T32" fmla="*/ 0 w 785"/>
              <a:gd name="T33" fmla="*/ 339 h 785"/>
              <a:gd name="T34" fmla="*/ 12 w 785"/>
              <a:gd name="T35" fmla="*/ 356 h 785"/>
              <a:gd name="T36" fmla="*/ 12 w 785"/>
              <a:gd name="T37" fmla="*/ 356 h 785"/>
              <a:gd name="T38" fmla="*/ 307 w 785"/>
              <a:gd name="T39" fmla="*/ 477 h 785"/>
              <a:gd name="T40" fmla="*/ 429 w 785"/>
              <a:gd name="T41" fmla="*/ 772 h 785"/>
              <a:gd name="T42" fmla="*/ 429 w 785"/>
              <a:gd name="T43" fmla="*/ 772 h 785"/>
              <a:gd name="T44" fmla="*/ 446 w 785"/>
              <a:gd name="T45" fmla="*/ 785 h 785"/>
              <a:gd name="T46" fmla="*/ 462 w 785"/>
              <a:gd name="T47" fmla="*/ 775 h 785"/>
              <a:gd name="T48" fmla="*/ 462 w 785"/>
              <a:gd name="T49" fmla="*/ 775 h 785"/>
              <a:gd name="T50" fmla="*/ 462 w 785"/>
              <a:gd name="T51" fmla="*/ 774 h 785"/>
              <a:gd name="T52" fmla="*/ 462 w 785"/>
              <a:gd name="T53" fmla="*/ 774 h 785"/>
              <a:gd name="T54" fmla="*/ 783 w 785"/>
              <a:gd name="T55" fmla="*/ 25 h 785"/>
              <a:gd name="T56" fmla="*/ 783 w 785"/>
              <a:gd name="T57" fmla="*/ 25 h 785"/>
              <a:gd name="T58" fmla="*/ 785 w 785"/>
              <a:gd name="T59" fmla="*/ 18 h 785"/>
              <a:gd name="T60" fmla="*/ 285 w 785"/>
              <a:gd name="T61" fmla="*/ 589 h 785"/>
              <a:gd name="T62" fmla="*/ 273 w 785"/>
              <a:gd name="T63" fmla="*/ 594 h 785"/>
              <a:gd name="T64" fmla="*/ 219 w 785"/>
              <a:gd name="T65" fmla="*/ 647 h 785"/>
              <a:gd name="T66" fmla="*/ 214 w 785"/>
              <a:gd name="T67" fmla="*/ 660 h 785"/>
              <a:gd name="T68" fmla="*/ 232 w 785"/>
              <a:gd name="T69" fmla="*/ 678 h 785"/>
              <a:gd name="T70" fmla="*/ 244 w 785"/>
              <a:gd name="T71" fmla="*/ 673 h 785"/>
              <a:gd name="T72" fmla="*/ 298 w 785"/>
              <a:gd name="T73" fmla="*/ 619 h 785"/>
              <a:gd name="T74" fmla="*/ 303 w 785"/>
              <a:gd name="T75" fmla="*/ 607 h 785"/>
              <a:gd name="T76" fmla="*/ 285 w 785"/>
              <a:gd name="T77" fmla="*/ 589 h 785"/>
              <a:gd name="T78" fmla="*/ 173 w 785"/>
              <a:gd name="T79" fmla="*/ 530 h 785"/>
              <a:gd name="T80" fmla="*/ 191 w 785"/>
              <a:gd name="T81" fmla="*/ 512 h 785"/>
              <a:gd name="T82" fmla="*/ 196 w 785"/>
              <a:gd name="T83" fmla="*/ 499 h 785"/>
              <a:gd name="T84" fmla="*/ 178 w 785"/>
              <a:gd name="T85" fmla="*/ 482 h 785"/>
              <a:gd name="T86" fmla="*/ 165 w 785"/>
              <a:gd name="T87" fmla="*/ 487 h 785"/>
              <a:gd name="T88" fmla="*/ 148 w 785"/>
              <a:gd name="T89" fmla="*/ 505 h 785"/>
              <a:gd name="T90" fmla="*/ 142 w 785"/>
              <a:gd name="T91" fmla="*/ 517 h 785"/>
              <a:gd name="T92" fmla="*/ 160 w 785"/>
              <a:gd name="T93" fmla="*/ 535 h 785"/>
              <a:gd name="T94" fmla="*/ 173 w 785"/>
              <a:gd name="T95" fmla="*/ 530 h 785"/>
              <a:gd name="T96" fmla="*/ 285 w 785"/>
              <a:gd name="T97" fmla="*/ 517 h 785"/>
              <a:gd name="T98" fmla="*/ 267 w 785"/>
              <a:gd name="T99" fmla="*/ 499 h 785"/>
              <a:gd name="T100" fmla="*/ 255 w 785"/>
              <a:gd name="T101" fmla="*/ 505 h 785"/>
              <a:gd name="T102" fmla="*/ 76 w 785"/>
              <a:gd name="T103" fmla="*/ 683 h 785"/>
              <a:gd name="T104" fmla="*/ 71 w 785"/>
              <a:gd name="T105" fmla="*/ 696 h 785"/>
              <a:gd name="T106" fmla="*/ 89 w 785"/>
              <a:gd name="T107" fmla="*/ 714 h 785"/>
              <a:gd name="T108" fmla="*/ 101 w 785"/>
              <a:gd name="T109" fmla="*/ 708 h 785"/>
              <a:gd name="T110" fmla="*/ 280 w 785"/>
              <a:gd name="T111" fmla="*/ 530 h 785"/>
              <a:gd name="T112" fmla="*/ 285 w 785"/>
              <a:gd name="T113" fmla="*/ 517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5" h="785">
                <a:moveTo>
                  <a:pt x="446" y="721"/>
                </a:moveTo>
                <a:lnTo>
                  <a:pt x="342" y="468"/>
                </a:lnTo>
                <a:lnTo>
                  <a:pt x="714" y="96"/>
                </a:lnTo>
                <a:lnTo>
                  <a:pt x="446" y="721"/>
                </a:lnTo>
                <a:close/>
                <a:moveTo>
                  <a:pt x="63" y="339"/>
                </a:moveTo>
                <a:lnTo>
                  <a:pt x="689" y="71"/>
                </a:lnTo>
                <a:lnTo>
                  <a:pt x="317" y="443"/>
                </a:lnTo>
                <a:lnTo>
                  <a:pt x="63" y="339"/>
                </a:lnTo>
                <a:close/>
                <a:moveTo>
                  <a:pt x="785" y="18"/>
                </a:moveTo>
                <a:cubicBezTo>
                  <a:pt x="785" y="8"/>
                  <a:pt x="777" y="0"/>
                  <a:pt x="767" y="0"/>
                </a:cubicBezTo>
                <a:cubicBezTo>
                  <a:pt x="764" y="0"/>
                  <a:pt x="762" y="1"/>
                  <a:pt x="759" y="2"/>
                </a:cubicBezTo>
                <a:lnTo>
                  <a:pt x="759" y="2"/>
                </a:lnTo>
                <a:lnTo>
                  <a:pt x="11" y="322"/>
                </a:lnTo>
                <a:cubicBezTo>
                  <a:pt x="11" y="322"/>
                  <a:pt x="10" y="322"/>
                  <a:pt x="10" y="322"/>
                </a:cubicBezTo>
                <a:lnTo>
                  <a:pt x="10" y="323"/>
                </a:lnTo>
                <a:lnTo>
                  <a:pt x="10" y="323"/>
                </a:lnTo>
                <a:cubicBezTo>
                  <a:pt x="4" y="326"/>
                  <a:pt x="0" y="332"/>
                  <a:pt x="0" y="339"/>
                </a:cubicBezTo>
                <a:cubicBezTo>
                  <a:pt x="0" y="347"/>
                  <a:pt x="5" y="354"/>
                  <a:pt x="12" y="356"/>
                </a:cubicBezTo>
                <a:lnTo>
                  <a:pt x="12" y="356"/>
                </a:lnTo>
                <a:lnTo>
                  <a:pt x="307" y="477"/>
                </a:lnTo>
                <a:lnTo>
                  <a:pt x="429" y="772"/>
                </a:lnTo>
                <a:lnTo>
                  <a:pt x="429" y="772"/>
                </a:lnTo>
                <a:cubicBezTo>
                  <a:pt x="431" y="779"/>
                  <a:pt x="438" y="785"/>
                  <a:pt x="446" y="785"/>
                </a:cubicBezTo>
                <a:cubicBezTo>
                  <a:pt x="453" y="785"/>
                  <a:pt x="459" y="781"/>
                  <a:pt x="462" y="775"/>
                </a:cubicBezTo>
                <a:lnTo>
                  <a:pt x="462" y="775"/>
                </a:lnTo>
                <a:lnTo>
                  <a:pt x="462" y="774"/>
                </a:lnTo>
                <a:cubicBezTo>
                  <a:pt x="462" y="774"/>
                  <a:pt x="462" y="774"/>
                  <a:pt x="462" y="774"/>
                </a:cubicBezTo>
                <a:lnTo>
                  <a:pt x="783" y="25"/>
                </a:lnTo>
                <a:lnTo>
                  <a:pt x="783" y="25"/>
                </a:lnTo>
                <a:cubicBezTo>
                  <a:pt x="784" y="23"/>
                  <a:pt x="785" y="20"/>
                  <a:pt x="785" y="18"/>
                </a:cubicBezTo>
                <a:close/>
                <a:moveTo>
                  <a:pt x="285" y="589"/>
                </a:moveTo>
                <a:cubicBezTo>
                  <a:pt x="280" y="589"/>
                  <a:pt x="276" y="591"/>
                  <a:pt x="273" y="594"/>
                </a:cubicBezTo>
                <a:lnTo>
                  <a:pt x="219" y="647"/>
                </a:lnTo>
                <a:cubicBezTo>
                  <a:pt x="216" y="651"/>
                  <a:pt x="214" y="655"/>
                  <a:pt x="214" y="660"/>
                </a:cubicBezTo>
                <a:cubicBezTo>
                  <a:pt x="214" y="670"/>
                  <a:pt x="222" y="678"/>
                  <a:pt x="232" y="678"/>
                </a:cubicBezTo>
                <a:cubicBezTo>
                  <a:pt x="237" y="678"/>
                  <a:pt x="241" y="676"/>
                  <a:pt x="244" y="673"/>
                </a:cubicBezTo>
                <a:lnTo>
                  <a:pt x="298" y="619"/>
                </a:lnTo>
                <a:cubicBezTo>
                  <a:pt x="301" y="616"/>
                  <a:pt x="303" y="611"/>
                  <a:pt x="303" y="607"/>
                </a:cubicBezTo>
                <a:cubicBezTo>
                  <a:pt x="303" y="597"/>
                  <a:pt x="295" y="589"/>
                  <a:pt x="285" y="589"/>
                </a:cubicBezTo>
                <a:close/>
                <a:moveTo>
                  <a:pt x="173" y="530"/>
                </a:moveTo>
                <a:lnTo>
                  <a:pt x="191" y="512"/>
                </a:lnTo>
                <a:cubicBezTo>
                  <a:pt x="194" y="509"/>
                  <a:pt x="196" y="504"/>
                  <a:pt x="196" y="499"/>
                </a:cubicBezTo>
                <a:cubicBezTo>
                  <a:pt x="196" y="490"/>
                  <a:pt x="188" y="482"/>
                  <a:pt x="178" y="482"/>
                </a:cubicBezTo>
                <a:cubicBezTo>
                  <a:pt x="173" y="482"/>
                  <a:pt x="169" y="484"/>
                  <a:pt x="165" y="487"/>
                </a:cubicBezTo>
                <a:lnTo>
                  <a:pt x="148" y="505"/>
                </a:lnTo>
                <a:cubicBezTo>
                  <a:pt x="144" y="508"/>
                  <a:pt x="142" y="512"/>
                  <a:pt x="142" y="517"/>
                </a:cubicBezTo>
                <a:cubicBezTo>
                  <a:pt x="142" y="527"/>
                  <a:pt x="150" y="535"/>
                  <a:pt x="160" y="535"/>
                </a:cubicBezTo>
                <a:cubicBezTo>
                  <a:pt x="165" y="535"/>
                  <a:pt x="170" y="533"/>
                  <a:pt x="173" y="530"/>
                </a:cubicBezTo>
                <a:close/>
                <a:moveTo>
                  <a:pt x="285" y="517"/>
                </a:moveTo>
                <a:cubicBezTo>
                  <a:pt x="285" y="507"/>
                  <a:pt x="277" y="499"/>
                  <a:pt x="267" y="499"/>
                </a:cubicBezTo>
                <a:cubicBezTo>
                  <a:pt x="262" y="499"/>
                  <a:pt x="258" y="501"/>
                  <a:pt x="255" y="505"/>
                </a:cubicBezTo>
                <a:lnTo>
                  <a:pt x="76" y="683"/>
                </a:lnTo>
                <a:cubicBezTo>
                  <a:pt x="73" y="686"/>
                  <a:pt x="71" y="691"/>
                  <a:pt x="71" y="696"/>
                </a:cubicBezTo>
                <a:cubicBezTo>
                  <a:pt x="71" y="706"/>
                  <a:pt x="79" y="714"/>
                  <a:pt x="89" y="714"/>
                </a:cubicBezTo>
                <a:cubicBezTo>
                  <a:pt x="94" y="714"/>
                  <a:pt x="98" y="712"/>
                  <a:pt x="101" y="708"/>
                </a:cubicBezTo>
                <a:lnTo>
                  <a:pt x="280" y="530"/>
                </a:lnTo>
                <a:cubicBezTo>
                  <a:pt x="283" y="527"/>
                  <a:pt x="285" y="522"/>
                  <a:pt x="285" y="517"/>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5" name="Freeform 454">
            <a:extLst>
              <a:ext uri="{FF2B5EF4-FFF2-40B4-BE49-F238E27FC236}">
                <a16:creationId xmlns:a16="http://schemas.microsoft.com/office/drawing/2014/main" id="{0C5F02CF-25C5-42B5-B708-428A5851171F}"/>
              </a:ext>
            </a:extLst>
          </p:cNvPr>
          <p:cNvSpPr>
            <a:spLocks noEditPoints="1"/>
          </p:cNvSpPr>
          <p:nvPr/>
        </p:nvSpPr>
        <p:spPr bwMode="auto">
          <a:xfrm>
            <a:off x="6058496" y="3118842"/>
            <a:ext cx="183356" cy="223838"/>
          </a:xfrm>
          <a:custGeom>
            <a:avLst/>
            <a:gdLst>
              <a:gd name="T0" fmla="*/ 285 w 642"/>
              <a:gd name="T1" fmla="*/ 429 h 786"/>
              <a:gd name="T2" fmla="*/ 285 w 642"/>
              <a:gd name="T3" fmla="*/ 393 h 786"/>
              <a:gd name="T4" fmla="*/ 339 w 642"/>
              <a:gd name="T5" fmla="*/ 393 h 786"/>
              <a:gd name="T6" fmla="*/ 357 w 642"/>
              <a:gd name="T7" fmla="*/ 375 h 786"/>
              <a:gd name="T8" fmla="*/ 357 w 642"/>
              <a:gd name="T9" fmla="*/ 108 h 786"/>
              <a:gd name="T10" fmla="*/ 593 w 642"/>
              <a:gd name="T11" fmla="*/ 108 h 786"/>
              <a:gd name="T12" fmla="*/ 502 w 642"/>
              <a:gd name="T13" fmla="*/ 259 h 786"/>
              <a:gd name="T14" fmla="*/ 502 w 642"/>
              <a:gd name="T15" fmla="*/ 259 h 786"/>
              <a:gd name="T16" fmla="*/ 500 w 642"/>
              <a:gd name="T17" fmla="*/ 268 h 786"/>
              <a:gd name="T18" fmla="*/ 502 w 642"/>
              <a:gd name="T19" fmla="*/ 277 h 786"/>
              <a:gd name="T20" fmla="*/ 502 w 642"/>
              <a:gd name="T21" fmla="*/ 277 h 786"/>
              <a:gd name="T22" fmla="*/ 593 w 642"/>
              <a:gd name="T23" fmla="*/ 429 h 786"/>
              <a:gd name="T24" fmla="*/ 285 w 642"/>
              <a:gd name="T25" fmla="*/ 429 h 786"/>
              <a:gd name="T26" fmla="*/ 36 w 642"/>
              <a:gd name="T27" fmla="*/ 36 h 786"/>
              <a:gd name="T28" fmla="*/ 321 w 642"/>
              <a:gd name="T29" fmla="*/ 36 h 786"/>
              <a:gd name="T30" fmla="*/ 321 w 642"/>
              <a:gd name="T31" fmla="*/ 357 h 786"/>
              <a:gd name="T32" fmla="*/ 36 w 642"/>
              <a:gd name="T33" fmla="*/ 357 h 786"/>
              <a:gd name="T34" fmla="*/ 36 w 642"/>
              <a:gd name="T35" fmla="*/ 36 h 786"/>
              <a:gd name="T36" fmla="*/ 640 w 642"/>
              <a:gd name="T37" fmla="*/ 437 h 786"/>
              <a:gd name="T38" fmla="*/ 538 w 642"/>
              <a:gd name="T39" fmla="*/ 268 h 786"/>
              <a:gd name="T40" fmla="*/ 640 w 642"/>
              <a:gd name="T41" fmla="*/ 99 h 786"/>
              <a:gd name="T42" fmla="*/ 639 w 642"/>
              <a:gd name="T43" fmla="*/ 99 h 786"/>
              <a:gd name="T44" fmla="*/ 642 w 642"/>
              <a:gd name="T45" fmla="*/ 90 h 786"/>
              <a:gd name="T46" fmla="*/ 624 w 642"/>
              <a:gd name="T47" fmla="*/ 72 h 786"/>
              <a:gd name="T48" fmla="*/ 357 w 642"/>
              <a:gd name="T49" fmla="*/ 72 h 786"/>
              <a:gd name="T50" fmla="*/ 357 w 642"/>
              <a:gd name="T51" fmla="*/ 18 h 786"/>
              <a:gd name="T52" fmla="*/ 339 w 642"/>
              <a:gd name="T53" fmla="*/ 0 h 786"/>
              <a:gd name="T54" fmla="*/ 18 w 642"/>
              <a:gd name="T55" fmla="*/ 0 h 786"/>
              <a:gd name="T56" fmla="*/ 0 w 642"/>
              <a:gd name="T57" fmla="*/ 18 h 786"/>
              <a:gd name="T58" fmla="*/ 0 w 642"/>
              <a:gd name="T59" fmla="*/ 768 h 786"/>
              <a:gd name="T60" fmla="*/ 18 w 642"/>
              <a:gd name="T61" fmla="*/ 786 h 786"/>
              <a:gd name="T62" fmla="*/ 36 w 642"/>
              <a:gd name="T63" fmla="*/ 768 h 786"/>
              <a:gd name="T64" fmla="*/ 36 w 642"/>
              <a:gd name="T65" fmla="*/ 393 h 786"/>
              <a:gd name="T66" fmla="*/ 250 w 642"/>
              <a:gd name="T67" fmla="*/ 393 h 786"/>
              <a:gd name="T68" fmla="*/ 250 w 642"/>
              <a:gd name="T69" fmla="*/ 447 h 786"/>
              <a:gd name="T70" fmla="*/ 268 w 642"/>
              <a:gd name="T71" fmla="*/ 464 h 786"/>
              <a:gd name="T72" fmla="*/ 624 w 642"/>
              <a:gd name="T73" fmla="*/ 464 h 786"/>
              <a:gd name="T74" fmla="*/ 642 w 642"/>
              <a:gd name="T75" fmla="*/ 447 h 786"/>
              <a:gd name="T76" fmla="*/ 639 w 642"/>
              <a:gd name="T77" fmla="*/ 438 h 786"/>
              <a:gd name="T78" fmla="*/ 640 w 642"/>
              <a:gd name="T79" fmla="*/ 43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2" h="786">
                <a:moveTo>
                  <a:pt x="285" y="429"/>
                </a:moveTo>
                <a:lnTo>
                  <a:pt x="285" y="393"/>
                </a:lnTo>
                <a:lnTo>
                  <a:pt x="339" y="393"/>
                </a:lnTo>
                <a:cubicBezTo>
                  <a:pt x="349" y="393"/>
                  <a:pt x="357" y="385"/>
                  <a:pt x="357" y="375"/>
                </a:cubicBezTo>
                <a:lnTo>
                  <a:pt x="357" y="108"/>
                </a:lnTo>
                <a:lnTo>
                  <a:pt x="593" y="108"/>
                </a:lnTo>
                <a:lnTo>
                  <a:pt x="502" y="259"/>
                </a:lnTo>
                <a:lnTo>
                  <a:pt x="502" y="259"/>
                </a:lnTo>
                <a:cubicBezTo>
                  <a:pt x="501" y="262"/>
                  <a:pt x="500" y="265"/>
                  <a:pt x="500" y="268"/>
                </a:cubicBezTo>
                <a:cubicBezTo>
                  <a:pt x="500" y="272"/>
                  <a:pt x="501" y="274"/>
                  <a:pt x="502" y="277"/>
                </a:cubicBezTo>
                <a:lnTo>
                  <a:pt x="502" y="277"/>
                </a:lnTo>
                <a:lnTo>
                  <a:pt x="593" y="429"/>
                </a:lnTo>
                <a:lnTo>
                  <a:pt x="285" y="429"/>
                </a:lnTo>
                <a:close/>
                <a:moveTo>
                  <a:pt x="36" y="36"/>
                </a:moveTo>
                <a:lnTo>
                  <a:pt x="321" y="36"/>
                </a:lnTo>
                <a:lnTo>
                  <a:pt x="321" y="357"/>
                </a:lnTo>
                <a:lnTo>
                  <a:pt x="36" y="357"/>
                </a:lnTo>
                <a:lnTo>
                  <a:pt x="36" y="36"/>
                </a:lnTo>
                <a:close/>
                <a:moveTo>
                  <a:pt x="640" y="437"/>
                </a:moveTo>
                <a:lnTo>
                  <a:pt x="538" y="268"/>
                </a:lnTo>
                <a:lnTo>
                  <a:pt x="640" y="99"/>
                </a:lnTo>
                <a:lnTo>
                  <a:pt x="639" y="99"/>
                </a:lnTo>
                <a:cubicBezTo>
                  <a:pt x="641" y="96"/>
                  <a:pt x="642" y="93"/>
                  <a:pt x="642" y="90"/>
                </a:cubicBezTo>
                <a:cubicBezTo>
                  <a:pt x="642" y="80"/>
                  <a:pt x="634" y="72"/>
                  <a:pt x="624" y="72"/>
                </a:cubicBezTo>
                <a:lnTo>
                  <a:pt x="357" y="72"/>
                </a:lnTo>
                <a:lnTo>
                  <a:pt x="357" y="18"/>
                </a:lnTo>
                <a:cubicBezTo>
                  <a:pt x="357" y="8"/>
                  <a:pt x="349" y="0"/>
                  <a:pt x="339" y="0"/>
                </a:cubicBezTo>
                <a:lnTo>
                  <a:pt x="18" y="0"/>
                </a:lnTo>
                <a:cubicBezTo>
                  <a:pt x="8" y="0"/>
                  <a:pt x="0" y="8"/>
                  <a:pt x="0" y="18"/>
                </a:cubicBezTo>
                <a:lnTo>
                  <a:pt x="0" y="768"/>
                </a:lnTo>
                <a:cubicBezTo>
                  <a:pt x="0" y="778"/>
                  <a:pt x="8" y="786"/>
                  <a:pt x="18" y="786"/>
                </a:cubicBezTo>
                <a:cubicBezTo>
                  <a:pt x="28" y="786"/>
                  <a:pt x="36" y="778"/>
                  <a:pt x="36" y="768"/>
                </a:cubicBezTo>
                <a:lnTo>
                  <a:pt x="36" y="393"/>
                </a:lnTo>
                <a:lnTo>
                  <a:pt x="250" y="393"/>
                </a:lnTo>
                <a:lnTo>
                  <a:pt x="250" y="447"/>
                </a:lnTo>
                <a:cubicBezTo>
                  <a:pt x="250" y="456"/>
                  <a:pt x="258" y="464"/>
                  <a:pt x="268" y="464"/>
                </a:cubicBezTo>
                <a:lnTo>
                  <a:pt x="624" y="464"/>
                </a:lnTo>
                <a:cubicBezTo>
                  <a:pt x="634" y="464"/>
                  <a:pt x="642" y="456"/>
                  <a:pt x="642" y="447"/>
                </a:cubicBezTo>
                <a:cubicBezTo>
                  <a:pt x="642" y="443"/>
                  <a:pt x="641" y="440"/>
                  <a:pt x="639" y="438"/>
                </a:cubicBezTo>
                <a:lnTo>
                  <a:pt x="640" y="437"/>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6" name="Freeform 455">
            <a:extLst>
              <a:ext uri="{FF2B5EF4-FFF2-40B4-BE49-F238E27FC236}">
                <a16:creationId xmlns:a16="http://schemas.microsoft.com/office/drawing/2014/main" id="{B89DBC76-DABC-43E4-A2A9-6596B1E81262}"/>
              </a:ext>
            </a:extLst>
          </p:cNvPr>
          <p:cNvSpPr>
            <a:spLocks noEditPoints="1"/>
          </p:cNvSpPr>
          <p:nvPr/>
        </p:nvSpPr>
        <p:spPr bwMode="auto">
          <a:xfrm>
            <a:off x="7381875" y="2411611"/>
            <a:ext cx="223838" cy="182762"/>
          </a:xfrm>
          <a:custGeom>
            <a:avLst/>
            <a:gdLst>
              <a:gd name="T0" fmla="*/ 500 w 785"/>
              <a:gd name="T1" fmla="*/ 464 h 643"/>
              <a:gd name="T2" fmla="*/ 536 w 785"/>
              <a:gd name="T3" fmla="*/ 464 h 643"/>
              <a:gd name="T4" fmla="*/ 625 w 785"/>
              <a:gd name="T5" fmla="*/ 375 h 643"/>
              <a:gd name="T6" fmla="*/ 607 w 785"/>
              <a:gd name="T7" fmla="*/ 607 h 643"/>
              <a:gd name="T8" fmla="*/ 607 w 785"/>
              <a:gd name="T9" fmla="*/ 321 h 643"/>
              <a:gd name="T10" fmla="*/ 607 w 785"/>
              <a:gd name="T11" fmla="*/ 607 h 643"/>
              <a:gd name="T12" fmla="*/ 465 w 785"/>
              <a:gd name="T13" fmla="*/ 101 h 643"/>
              <a:gd name="T14" fmla="*/ 600 w 785"/>
              <a:gd name="T15" fmla="*/ 78 h 643"/>
              <a:gd name="T16" fmla="*/ 697 w 785"/>
              <a:gd name="T17" fmla="*/ 310 h 643"/>
              <a:gd name="T18" fmla="*/ 464 w 785"/>
              <a:gd name="T19" fmla="*/ 357 h 643"/>
              <a:gd name="T20" fmla="*/ 428 w 785"/>
              <a:gd name="T21" fmla="*/ 393 h 643"/>
              <a:gd name="T22" fmla="*/ 357 w 785"/>
              <a:gd name="T23" fmla="*/ 143 h 643"/>
              <a:gd name="T24" fmla="*/ 428 w 785"/>
              <a:gd name="T25" fmla="*/ 393 h 643"/>
              <a:gd name="T26" fmla="*/ 357 w 785"/>
              <a:gd name="T27" fmla="*/ 464 h 643"/>
              <a:gd name="T28" fmla="*/ 428 w 785"/>
              <a:gd name="T29" fmla="*/ 428 h 643"/>
              <a:gd name="T30" fmla="*/ 321 w 785"/>
              <a:gd name="T31" fmla="*/ 357 h 643"/>
              <a:gd name="T32" fmla="*/ 89 w 785"/>
              <a:gd name="T33" fmla="*/ 310 h 643"/>
              <a:gd name="T34" fmla="*/ 185 w 785"/>
              <a:gd name="T35" fmla="*/ 78 h 643"/>
              <a:gd name="T36" fmla="*/ 321 w 785"/>
              <a:gd name="T37" fmla="*/ 101 h 643"/>
              <a:gd name="T38" fmla="*/ 321 w 785"/>
              <a:gd name="T39" fmla="*/ 357 h 643"/>
              <a:gd name="T40" fmla="*/ 36 w 785"/>
              <a:gd name="T41" fmla="*/ 464 h 643"/>
              <a:gd name="T42" fmla="*/ 321 w 785"/>
              <a:gd name="T43" fmla="*/ 464 h 643"/>
              <a:gd name="T44" fmla="*/ 767 w 785"/>
              <a:gd name="T45" fmla="*/ 386 h 643"/>
              <a:gd name="T46" fmla="*/ 636 w 785"/>
              <a:gd name="T47" fmla="*/ 72 h 643"/>
              <a:gd name="T48" fmla="*/ 428 w 785"/>
              <a:gd name="T49" fmla="*/ 107 h 643"/>
              <a:gd name="T50" fmla="*/ 250 w 785"/>
              <a:gd name="T51" fmla="*/ 0 h 643"/>
              <a:gd name="T52" fmla="*/ 149 w 785"/>
              <a:gd name="T53" fmla="*/ 71 h 643"/>
              <a:gd name="T54" fmla="*/ 0 w 785"/>
              <a:gd name="T55" fmla="*/ 464 h 643"/>
              <a:gd name="T56" fmla="*/ 353 w 785"/>
              <a:gd name="T57" fmla="*/ 500 h 643"/>
              <a:gd name="T58" fmla="*/ 607 w 785"/>
              <a:gd name="T59" fmla="*/ 643 h 643"/>
              <a:gd name="T60" fmla="*/ 767 w 785"/>
              <a:gd name="T61" fmla="*/ 386 h 643"/>
              <a:gd name="T62" fmla="*/ 72 w 785"/>
              <a:gd name="T63" fmla="*/ 464 h 643"/>
              <a:gd name="T64" fmla="*/ 107 w 785"/>
              <a:gd name="T65" fmla="*/ 464 h 643"/>
              <a:gd name="T66" fmla="*/ 196 w 785"/>
              <a:gd name="T67" fmla="*/ 37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5" h="643">
                <a:moveTo>
                  <a:pt x="607" y="357"/>
                </a:moveTo>
                <a:cubicBezTo>
                  <a:pt x="548" y="357"/>
                  <a:pt x="500" y="405"/>
                  <a:pt x="500" y="464"/>
                </a:cubicBezTo>
                <a:cubicBezTo>
                  <a:pt x="500" y="474"/>
                  <a:pt x="508" y="482"/>
                  <a:pt x="518" y="482"/>
                </a:cubicBezTo>
                <a:cubicBezTo>
                  <a:pt x="528" y="482"/>
                  <a:pt x="536" y="474"/>
                  <a:pt x="536" y="464"/>
                </a:cubicBezTo>
                <a:cubicBezTo>
                  <a:pt x="536" y="425"/>
                  <a:pt x="567" y="393"/>
                  <a:pt x="607" y="393"/>
                </a:cubicBezTo>
                <a:cubicBezTo>
                  <a:pt x="617" y="393"/>
                  <a:pt x="625" y="385"/>
                  <a:pt x="625" y="375"/>
                </a:cubicBezTo>
                <a:cubicBezTo>
                  <a:pt x="625" y="365"/>
                  <a:pt x="617" y="357"/>
                  <a:pt x="607" y="357"/>
                </a:cubicBezTo>
                <a:close/>
                <a:moveTo>
                  <a:pt x="607" y="607"/>
                </a:moveTo>
                <a:cubicBezTo>
                  <a:pt x="528" y="607"/>
                  <a:pt x="464" y="543"/>
                  <a:pt x="464" y="464"/>
                </a:cubicBezTo>
                <a:cubicBezTo>
                  <a:pt x="464" y="385"/>
                  <a:pt x="528" y="321"/>
                  <a:pt x="607" y="321"/>
                </a:cubicBezTo>
                <a:cubicBezTo>
                  <a:pt x="686" y="321"/>
                  <a:pt x="750" y="385"/>
                  <a:pt x="750" y="464"/>
                </a:cubicBezTo>
                <a:cubicBezTo>
                  <a:pt x="750" y="543"/>
                  <a:pt x="686" y="607"/>
                  <a:pt x="607" y="607"/>
                </a:cubicBezTo>
                <a:close/>
                <a:moveTo>
                  <a:pt x="464" y="101"/>
                </a:moveTo>
                <a:lnTo>
                  <a:pt x="465" y="101"/>
                </a:lnTo>
                <a:cubicBezTo>
                  <a:pt x="468" y="64"/>
                  <a:pt x="498" y="36"/>
                  <a:pt x="536" y="36"/>
                </a:cubicBezTo>
                <a:cubicBezTo>
                  <a:pt x="564" y="36"/>
                  <a:pt x="589" y="53"/>
                  <a:pt x="600" y="78"/>
                </a:cubicBezTo>
                <a:lnTo>
                  <a:pt x="600" y="78"/>
                </a:lnTo>
                <a:lnTo>
                  <a:pt x="697" y="310"/>
                </a:lnTo>
                <a:cubicBezTo>
                  <a:pt x="670" y="295"/>
                  <a:pt x="640" y="286"/>
                  <a:pt x="607" y="286"/>
                </a:cubicBezTo>
                <a:cubicBezTo>
                  <a:pt x="548" y="286"/>
                  <a:pt x="497" y="314"/>
                  <a:pt x="464" y="357"/>
                </a:cubicBezTo>
                <a:lnTo>
                  <a:pt x="464" y="101"/>
                </a:lnTo>
                <a:close/>
                <a:moveTo>
                  <a:pt x="428" y="393"/>
                </a:moveTo>
                <a:lnTo>
                  <a:pt x="357" y="393"/>
                </a:lnTo>
                <a:lnTo>
                  <a:pt x="357" y="143"/>
                </a:lnTo>
                <a:lnTo>
                  <a:pt x="428" y="143"/>
                </a:lnTo>
                <a:lnTo>
                  <a:pt x="428" y="393"/>
                </a:lnTo>
                <a:close/>
                <a:moveTo>
                  <a:pt x="428" y="464"/>
                </a:moveTo>
                <a:lnTo>
                  <a:pt x="357" y="464"/>
                </a:lnTo>
                <a:lnTo>
                  <a:pt x="357" y="428"/>
                </a:lnTo>
                <a:lnTo>
                  <a:pt x="428" y="428"/>
                </a:lnTo>
                <a:lnTo>
                  <a:pt x="428" y="464"/>
                </a:lnTo>
                <a:close/>
                <a:moveTo>
                  <a:pt x="321" y="357"/>
                </a:moveTo>
                <a:cubicBezTo>
                  <a:pt x="289" y="314"/>
                  <a:pt x="237" y="286"/>
                  <a:pt x="179" y="286"/>
                </a:cubicBezTo>
                <a:cubicBezTo>
                  <a:pt x="146" y="286"/>
                  <a:pt x="115" y="295"/>
                  <a:pt x="89" y="310"/>
                </a:cubicBezTo>
                <a:lnTo>
                  <a:pt x="185" y="78"/>
                </a:lnTo>
                <a:lnTo>
                  <a:pt x="185" y="78"/>
                </a:lnTo>
                <a:cubicBezTo>
                  <a:pt x="196" y="53"/>
                  <a:pt x="221" y="36"/>
                  <a:pt x="250" y="36"/>
                </a:cubicBezTo>
                <a:cubicBezTo>
                  <a:pt x="287" y="36"/>
                  <a:pt x="317" y="64"/>
                  <a:pt x="321" y="101"/>
                </a:cubicBezTo>
                <a:lnTo>
                  <a:pt x="321" y="101"/>
                </a:lnTo>
                <a:lnTo>
                  <a:pt x="321" y="357"/>
                </a:lnTo>
                <a:close/>
                <a:moveTo>
                  <a:pt x="179" y="607"/>
                </a:moveTo>
                <a:cubicBezTo>
                  <a:pt x="100" y="607"/>
                  <a:pt x="36" y="543"/>
                  <a:pt x="36" y="464"/>
                </a:cubicBezTo>
                <a:cubicBezTo>
                  <a:pt x="36" y="385"/>
                  <a:pt x="100" y="321"/>
                  <a:pt x="179" y="321"/>
                </a:cubicBezTo>
                <a:cubicBezTo>
                  <a:pt x="257" y="321"/>
                  <a:pt x="321" y="385"/>
                  <a:pt x="321" y="464"/>
                </a:cubicBezTo>
                <a:cubicBezTo>
                  <a:pt x="321" y="543"/>
                  <a:pt x="257" y="607"/>
                  <a:pt x="179" y="607"/>
                </a:cubicBezTo>
                <a:close/>
                <a:moveTo>
                  <a:pt x="767" y="386"/>
                </a:moveTo>
                <a:lnTo>
                  <a:pt x="636" y="71"/>
                </a:lnTo>
                <a:lnTo>
                  <a:pt x="636" y="72"/>
                </a:lnTo>
                <a:cubicBezTo>
                  <a:pt x="621" y="30"/>
                  <a:pt x="582" y="0"/>
                  <a:pt x="536" y="0"/>
                </a:cubicBezTo>
                <a:cubicBezTo>
                  <a:pt x="476" y="0"/>
                  <a:pt x="428" y="48"/>
                  <a:pt x="428" y="107"/>
                </a:cubicBezTo>
                <a:lnTo>
                  <a:pt x="357" y="107"/>
                </a:lnTo>
                <a:cubicBezTo>
                  <a:pt x="357" y="48"/>
                  <a:pt x="309" y="0"/>
                  <a:pt x="250" y="0"/>
                </a:cubicBezTo>
                <a:cubicBezTo>
                  <a:pt x="203" y="0"/>
                  <a:pt x="164" y="30"/>
                  <a:pt x="149" y="72"/>
                </a:cubicBezTo>
                <a:lnTo>
                  <a:pt x="149" y="71"/>
                </a:lnTo>
                <a:lnTo>
                  <a:pt x="18" y="386"/>
                </a:lnTo>
                <a:cubicBezTo>
                  <a:pt x="7" y="410"/>
                  <a:pt x="0" y="436"/>
                  <a:pt x="0" y="464"/>
                </a:cubicBezTo>
                <a:cubicBezTo>
                  <a:pt x="0" y="563"/>
                  <a:pt x="80" y="643"/>
                  <a:pt x="179" y="643"/>
                </a:cubicBezTo>
                <a:cubicBezTo>
                  <a:pt x="265" y="643"/>
                  <a:pt x="337" y="581"/>
                  <a:pt x="353" y="500"/>
                </a:cubicBezTo>
                <a:lnTo>
                  <a:pt x="432" y="500"/>
                </a:lnTo>
                <a:cubicBezTo>
                  <a:pt x="449" y="581"/>
                  <a:pt x="521" y="643"/>
                  <a:pt x="607" y="643"/>
                </a:cubicBezTo>
                <a:cubicBezTo>
                  <a:pt x="705" y="643"/>
                  <a:pt x="785" y="563"/>
                  <a:pt x="785" y="464"/>
                </a:cubicBezTo>
                <a:cubicBezTo>
                  <a:pt x="785" y="436"/>
                  <a:pt x="779" y="410"/>
                  <a:pt x="767" y="386"/>
                </a:cubicBezTo>
                <a:close/>
                <a:moveTo>
                  <a:pt x="179" y="357"/>
                </a:moveTo>
                <a:cubicBezTo>
                  <a:pt x="119" y="357"/>
                  <a:pt x="72" y="405"/>
                  <a:pt x="72" y="464"/>
                </a:cubicBezTo>
                <a:cubicBezTo>
                  <a:pt x="72" y="474"/>
                  <a:pt x="79" y="482"/>
                  <a:pt x="89" y="482"/>
                </a:cubicBezTo>
                <a:cubicBezTo>
                  <a:pt x="99" y="482"/>
                  <a:pt x="107" y="474"/>
                  <a:pt x="107" y="464"/>
                </a:cubicBezTo>
                <a:cubicBezTo>
                  <a:pt x="107" y="425"/>
                  <a:pt x="139" y="393"/>
                  <a:pt x="179" y="393"/>
                </a:cubicBezTo>
                <a:cubicBezTo>
                  <a:pt x="188" y="393"/>
                  <a:pt x="196" y="385"/>
                  <a:pt x="196" y="375"/>
                </a:cubicBezTo>
                <a:cubicBezTo>
                  <a:pt x="196" y="365"/>
                  <a:pt x="188" y="357"/>
                  <a:pt x="179" y="357"/>
                </a:cubicBez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57" name="Freeform 456">
            <a:extLst>
              <a:ext uri="{FF2B5EF4-FFF2-40B4-BE49-F238E27FC236}">
                <a16:creationId xmlns:a16="http://schemas.microsoft.com/office/drawing/2014/main" id="{DE673F91-1EDC-412A-B359-A98420C3C190}"/>
              </a:ext>
            </a:extLst>
          </p:cNvPr>
          <p:cNvSpPr>
            <a:spLocks noEditPoints="1"/>
          </p:cNvSpPr>
          <p:nvPr/>
        </p:nvSpPr>
        <p:spPr bwMode="auto">
          <a:xfrm>
            <a:off x="6710362" y="2756892"/>
            <a:ext cx="229196" cy="223838"/>
          </a:xfrm>
          <a:custGeom>
            <a:avLst/>
            <a:gdLst>
              <a:gd name="T0" fmla="*/ 356 w 803"/>
              <a:gd name="T1" fmla="*/ 303 h 785"/>
              <a:gd name="T2" fmla="*/ 392 w 803"/>
              <a:gd name="T3" fmla="*/ 303 h 785"/>
              <a:gd name="T4" fmla="*/ 481 w 803"/>
              <a:gd name="T5" fmla="*/ 428 h 785"/>
              <a:gd name="T6" fmla="*/ 481 w 803"/>
              <a:gd name="T7" fmla="*/ 393 h 785"/>
              <a:gd name="T8" fmla="*/ 481 w 803"/>
              <a:gd name="T9" fmla="*/ 428 h 785"/>
              <a:gd name="T10" fmla="*/ 445 w 803"/>
              <a:gd name="T11" fmla="*/ 357 h 785"/>
              <a:gd name="T12" fmla="*/ 410 w 803"/>
              <a:gd name="T13" fmla="*/ 357 h 785"/>
              <a:gd name="T14" fmla="*/ 588 w 803"/>
              <a:gd name="T15" fmla="*/ 179 h 785"/>
              <a:gd name="T16" fmla="*/ 588 w 803"/>
              <a:gd name="T17" fmla="*/ 214 h 785"/>
              <a:gd name="T18" fmla="*/ 588 w 803"/>
              <a:gd name="T19" fmla="*/ 179 h 785"/>
              <a:gd name="T20" fmla="*/ 642 w 803"/>
              <a:gd name="T21" fmla="*/ 196 h 785"/>
              <a:gd name="T22" fmla="*/ 535 w 803"/>
              <a:gd name="T23" fmla="*/ 196 h 785"/>
              <a:gd name="T24" fmla="*/ 599 w 803"/>
              <a:gd name="T25" fmla="*/ 388 h 785"/>
              <a:gd name="T26" fmla="*/ 489 w 803"/>
              <a:gd name="T27" fmla="*/ 500 h 785"/>
              <a:gd name="T28" fmla="*/ 365 w 803"/>
              <a:gd name="T29" fmla="*/ 217 h 785"/>
              <a:gd name="T30" fmla="*/ 749 w 803"/>
              <a:gd name="T31" fmla="*/ 36 h 785"/>
              <a:gd name="T32" fmla="*/ 464 w 803"/>
              <a:gd name="T33" fmla="*/ 530 h 785"/>
              <a:gd name="T34" fmla="*/ 380 w 803"/>
              <a:gd name="T35" fmla="*/ 586 h 785"/>
              <a:gd name="T36" fmla="*/ 341 w 803"/>
              <a:gd name="T37" fmla="*/ 570 h 785"/>
              <a:gd name="T38" fmla="*/ 246 w 803"/>
              <a:gd name="T39" fmla="*/ 539 h 785"/>
              <a:gd name="T40" fmla="*/ 199 w 803"/>
              <a:gd name="T41" fmla="*/ 405 h 785"/>
              <a:gd name="T42" fmla="*/ 255 w 803"/>
              <a:gd name="T43" fmla="*/ 321 h 785"/>
              <a:gd name="T44" fmla="*/ 465 w 803"/>
              <a:gd name="T45" fmla="*/ 527 h 785"/>
              <a:gd name="T46" fmla="*/ 778 w 803"/>
              <a:gd name="T47" fmla="*/ 6 h 785"/>
              <a:gd name="T48" fmla="*/ 372 w 803"/>
              <a:gd name="T49" fmla="*/ 160 h 785"/>
              <a:gd name="T50" fmla="*/ 44 w 803"/>
              <a:gd name="T51" fmla="*/ 388 h 785"/>
              <a:gd name="T52" fmla="*/ 221 w 803"/>
              <a:gd name="T53" fmla="*/ 564 h 785"/>
              <a:gd name="T54" fmla="*/ 350 w 803"/>
              <a:gd name="T55" fmla="*/ 605 h 785"/>
              <a:gd name="T56" fmla="*/ 498 w 803"/>
              <a:gd name="T57" fmla="*/ 539 h 785"/>
              <a:gd name="T58" fmla="*/ 778 w 803"/>
              <a:gd name="T59" fmla="*/ 6 h 785"/>
              <a:gd name="T60" fmla="*/ 128 w 803"/>
              <a:gd name="T61" fmla="*/ 560 h 785"/>
              <a:gd name="T62" fmla="*/ 225 w 803"/>
              <a:gd name="T63" fmla="*/ 657 h 785"/>
              <a:gd name="T64" fmla="*/ 138 w 803"/>
              <a:gd name="T65" fmla="*/ 439 h 785"/>
              <a:gd name="T66" fmla="*/ 346 w 803"/>
              <a:gd name="T67" fmla="*/ 647 h 785"/>
              <a:gd name="T68" fmla="*/ 138 w 803"/>
              <a:gd name="T69" fmla="*/ 43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3" h="785">
                <a:moveTo>
                  <a:pt x="374" y="286"/>
                </a:moveTo>
                <a:cubicBezTo>
                  <a:pt x="364" y="286"/>
                  <a:pt x="356" y="294"/>
                  <a:pt x="356" y="303"/>
                </a:cubicBezTo>
                <a:cubicBezTo>
                  <a:pt x="356" y="313"/>
                  <a:pt x="364" y="321"/>
                  <a:pt x="374" y="321"/>
                </a:cubicBezTo>
                <a:cubicBezTo>
                  <a:pt x="384" y="321"/>
                  <a:pt x="392" y="313"/>
                  <a:pt x="392" y="303"/>
                </a:cubicBezTo>
                <a:cubicBezTo>
                  <a:pt x="392" y="294"/>
                  <a:pt x="384" y="286"/>
                  <a:pt x="374" y="286"/>
                </a:cubicBezTo>
                <a:close/>
                <a:moveTo>
                  <a:pt x="481" y="428"/>
                </a:moveTo>
                <a:cubicBezTo>
                  <a:pt x="491" y="428"/>
                  <a:pt x="499" y="420"/>
                  <a:pt x="499" y="411"/>
                </a:cubicBezTo>
                <a:cubicBezTo>
                  <a:pt x="499" y="401"/>
                  <a:pt x="491" y="393"/>
                  <a:pt x="481" y="393"/>
                </a:cubicBezTo>
                <a:cubicBezTo>
                  <a:pt x="471" y="393"/>
                  <a:pt x="463" y="401"/>
                  <a:pt x="463" y="411"/>
                </a:cubicBezTo>
                <a:cubicBezTo>
                  <a:pt x="463" y="420"/>
                  <a:pt x="471" y="428"/>
                  <a:pt x="481" y="428"/>
                </a:cubicBezTo>
                <a:close/>
                <a:moveTo>
                  <a:pt x="428" y="375"/>
                </a:moveTo>
                <a:cubicBezTo>
                  <a:pt x="437" y="375"/>
                  <a:pt x="445" y="367"/>
                  <a:pt x="445" y="357"/>
                </a:cubicBezTo>
                <a:cubicBezTo>
                  <a:pt x="445" y="347"/>
                  <a:pt x="437" y="339"/>
                  <a:pt x="428" y="339"/>
                </a:cubicBezTo>
                <a:cubicBezTo>
                  <a:pt x="418" y="339"/>
                  <a:pt x="410" y="347"/>
                  <a:pt x="410" y="357"/>
                </a:cubicBezTo>
                <a:cubicBezTo>
                  <a:pt x="410" y="367"/>
                  <a:pt x="418" y="375"/>
                  <a:pt x="428" y="375"/>
                </a:cubicBezTo>
                <a:close/>
                <a:moveTo>
                  <a:pt x="588" y="179"/>
                </a:moveTo>
                <a:cubicBezTo>
                  <a:pt x="598" y="179"/>
                  <a:pt x="606" y="187"/>
                  <a:pt x="606" y="196"/>
                </a:cubicBezTo>
                <a:cubicBezTo>
                  <a:pt x="606" y="206"/>
                  <a:pt x="598" y="214"/>
                  <a:pt x="588" y="214"/>
                </a:cubicBezTo>
                <a:cubicBezTo>
                  <a:pt x="578" y="214"/>
                  <a:pt x="570" y="206"/>
                  <a:pt x="570" y="196"/>
                </a:cubicBezTo>
                <a:cubicBezTo>
                  <a:pt x="570" y="187"/>
                  <a:pt x="578" y="179"/>
                  <a:pt x="588" y="179"/>
                </a:cubicBezTo>
                <a:close/>
                <a:moveTo>
                  <a:pt x="588" y="250"/>
                </a:moveTo>
                <a:cubicBezTo>
                  <a:pt x="618" y="250"/>
                  <a:pt x="642" y="226"/>
                  <a:pt x="642" y="196"/>
                </a:cubicBezTo>
                <a:cubicBezTo>
                  <a:pt x="642" y="167"/>
                  <a:pt x="618" y="143"/>
                  <a:pt x="588" y="143"/>
                </a:cubicBezTo>
                <a:cubicBezTo>
                  <a:pt x="559" y="143"/>
                  <a:pt x="535" y="167"/>
                  <a:pt x="535" y="196"/>
                </a:cubicBezTo>
                <a:cubicBezTo>
                  <a:pt x="535" y="226"/>
                  <a:pt x="559" y="250"/>
                  <a:pt x="588" y="250"/>
                </a:cubicBezTo>
                <a:close/>
                <a:moveTo>
                  <a:pt x="599" y="388"/>
                </a:moveTo>
                <a:cubicBezTo>
                  <a:pt x="592" y="395"/>
                  <a:pt x="581" y="406"/>
                  <a:pt x="568" y="420"/>
                </a:cubicBezTo>
                <a:cubicBezTo>
                  <a:pt x="545" y="444"/>
                  <a:pt x="510" y="481"/>
                  <a:pt x="489" y="500"/>
                </a:cubicBezTo>
                <a:lnTo>
                  <a:pt x="285" y="296"/>
                </a:lnTo>
                <a:cubicBezTo>
                  <a:pt x="304" y="275"/>
                  <a:pt x="341" y="240"/>
                  <a:pt x="365" y="217"/>
                </a:cubicBezTo>
                <a:cubicBezTo>
                  <a:pt x="379" y="204"/>
                  <a:pt x="390" y="193"/>
                  <a:pt x="397" y="186"/>
                </a:cubicBezTo>
                <a:cubicBezTo>
                  <a:pt x="494" y="89"/>
                  <a:pt x="679" y="36"/>
                  <a:pt x="749" y="36"/>
                </a:cubicBezTo>
                <a:cubicBezTo>
                  <a:pt x="749" y="94"/>
                  <a:pt x="700" y="287"/>
                  <a:pt x="599" y="388"/>
                </a:cubicBezTo>
                <a:close/>
                <a:moveTo>
                  <a:pt x="464" y="530"/>
                </a:moveTo>
                <a:cubicBezTo>
                  <a:pt x="451" y="577"/>
                  <a:pt x="434" y="621"/>
                  <a:pt x="415" y="656"/>
                </a:cubicBezTo>
                <a:cubicBezTo>
                  <a:pt x="407" y="635"/>
                  <a:pt x="396" y="611"/>
                  <a:pt x="380" y="586"/>
                </a:cubicBezTo>
                <a:cubicBezTo>
                  <a:pt x="373" y="575"/>
                  <a:pt x="362" y="569"/>
                  <a:pt x="350" y="569"/>
                </a:cubicBezTo>
                <a:cubicBezTo>
                  <a:pt x="347" y="569"/>
                  <a:pt x="344" y="570"/>
                  <a:pt x="341" y="570"/>
                </a:cubicBezTo>
                <a:cubicBezTo>
                  <a:pt x="334" y="572"/>
                  <a:pt x="327" y="573"/>
                  <a:pt x="320" y="573"/>
                </a:cubicBezTo>
                <a:cubicBezTo>
                  <a:pt x="294" y="573"/>
                  <a:pt x="268" y="561"/>
                  <a:pt x="246" y="539"/>
                </a:cubicBezTo>
                <a:cubicBezTo>
                  <a:pt x="218" y="511"/>
                  <a:pt x="206" y="477"/>
                  <a:pt x="215" y="444"/>
                </a:cubicBezTo>
                <a:cubicBezTo>
                  <a:pt x="218" y="429"/>
                  <a:pt x="212" y="413"/>
                  <a:pt x="199" y="405"/>
                </a:cubicBezTo>
                <a:cubicBezTo>
                  <a:pt x="174" y="389"/>
                  <a:pt x="150" y="378"/>
                  <a:pt x="129" y="370"/>
                </a:cubicBezTo>
                <a:cubicBezTo>
                  <a:pt x="164" y="351"/>
                  <a:pt x="208" y="334"/>
                  <a:pt x="255" y="321"/>
                </a:cubicBezTo>
                <a:cubicBezTo>
                  <a:pt x="256" y="321"/>
                  <a:pt x="257" y="320"/>
                  <a:pt x="258" y="320"/>
                </a:cubicBezTo>
                <a:lnTo>
                  <a:pt x="465" y="527"/>
                </a:lnTo>
                <a:cubicBezTo>
                  <a:pt x="465" y="528"/>
                  <a:pt x="464" y="529"/>
                  <a:pt x="464" y="530"/>
                </a:cubicBezTo>
                <a:close/>
                <a:moveTo>
                  <a:pt x="778" y="6"/>
                </a:moveTo>
                <a:cubicBezTo>
                  <a:pt x="774" y="2"/>
                  <a:pt x="764" y="0"/>
                  <a:pt x="750" y="0"/>
                </a:cubicBezTo>
                <a:cubicBezTo>
                  <a:pt x="674" y="0"/>
                  <a:pt x="477" y="55"/>
                  <a:pt x="372" y="160"/>
                </a:cubicBezTo>
                <a:cubicBezTo>
                  <a:pt x="347" y="185"/>
                  <a:pt x="265" y="261"/>
                  <a:pt x="246" y="287"/>
                </a:cubicBezTo>
                <a:cubicBezTo>
                  <a:pt x="184" y="303"/>
                  <a:pt x="94" y="337"/>
                  <a:pt x="44" y="388"/>
                </a:cubicBezTo>
                <a:cubicBezTo>
                  <a:pt x="44" y="388"/>
                  <a:pt x="105" y="388"/>
                  <a:pt x="180" y="435"/>
                </a:cubicBezTo>
                <a:cubicBezTo>
                  <a:pt x="169" y="480"/>
                  <a:pt x="183" y="526"/>
                  <a:pt x="221" y="564"/>
                </a:cubicBezTo>
                <a:cubicBezTo>
                  <a:pt x="250" y="594"/>
                  <a:pt x="285" y="609"/>
                  <a:pt x="320" y="609"/>
                </a:cubicBezTo>
                <a:cubicBezTo>
                  <a:pt x="330" y="609"/>
                  <a:pt x="340" y="607"/>
                  <a:pt x="350" y="605"/>
                </a:cubicBezTo>
                <a:cubicBezTo>
                  <a:pt x="397" y="680"/>
                  <a:pt x="397" y="741"/>
                  <a:pt x="397" y="741"/>
                </a:cubicBezTo>
                <a:cubicBezTo>
                  <a:pt x="448" y="691"/>
                  <a:pt x="481" y="601"/>
                  <a:pt x="498" y="539"/>
                </a:cubicBezTo>
                <a:cubicBezTo>
                  <a:pt x="524" y="520"/>
                  <a:pt x="600" y="438"/>
                  <a:pt x="624" y="413"/>
                </a:cubicBezTo>
                <a:cubicBezTo>
                  <a:pt x="750" y="287"/>
                  <a:pt x="803" y="31"/>
                  <a:pt x="778" y="6"/>
                </a:cubicBezTo>
                <a:close/>
                <a:moveTo>
                  <a:pt x="63" y="721"/>
                </a:moveTo>
                <a:lnTo>
                  <a:pt x="128" y="560"/>
                </a:lnTo>
                <a:cubicBezTo>
                  <a:pt x="137" y="576"/>
                  <a:pt x="147" y="591"/>
                  <a:pt x="160" y="605"/>
                </a:cubicBezTo>
                <a:cubicBezTo>
                  <a:pt x="179" y="626"/>
                  <a:pt x="201" y="644"/>
                  <a:pt x="225" y="657"/>
                </a:cubicBezTo>
                <a:lnTo>
                  <a:pt x="63" y="721"/>
                </a:lnTo>
                <a:close/>
                <a:moveTo>
                  <a:pt x="138" y="439"/>
                </a:moveTo>
                <a:lnTo>
                  <a:pt x="0" y="785"/>
                </a:lnTo>
                <a:lnTo>
                  <a:pt x="346" y="647"/>
                </a:lnTo>
                <a:cubicBezTo>
                  <a:pt x="340" y="648"/>
                  <a:pt x="334" y="648"/>
                  <a:pt x="328" y="648"/>
                </a:cubicBezTo>
                <a:cubicBezTo>
                  <a:pt x="222" y="648"/>
                  <a:pt x="126" y="545"/>
                  <a:pt x="138" y="439"/>
                </a:cubicBez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675" dirty="0">
              <a:latin typeface="DM Sans" pitchFamily="2" charset="77"/>
            </a:endParaRPr>
          </a:p>
        </p:txBody>
      </p:sp>
      <p:sp>
        <p:nvSpPr>
          <p:cNvPr id="4" name="CaixaDeTexto 3">
            <a:extLst>
              <a:ext uri="{FF2B5EF4-FFF2-40B4-BE49-F238E27FC236}">
                <a16:creationId xmlns:a16="http://schemas.microsoft.com/office/drawing/2014/main" id="{B1F15FC2-8D9F-AC38-EF40-0D79EC4A2A2A}"/>
              </a:ext>
            </a:extLst>
          </p:cNvPr>
          <p:cNvSpPr txBox="1"/>
          <p:nvPr/>
        </p:nvSpPr>
        <p:spPr>
          <a:xfrm>
            <a:off x="0" y="726877"/>
            <a:ext cx="9144000" cy="323165"/>
          </a:xfrm>
          <a:prstGeom prst="rect">
            <a:avLst/>
          </a:prstGeom>
          <a:noFill/>
        </p:spPr>
        <p:txBody>
          <a:bodyPr wrap="square">
            <a:spAutoFit/>
          </a:bodyPr>
          <a:lstStyle/>
          <a:p>
            <a:r>
              <a:rPr lang="pt-BR" sz="1500" dirty="0">
                <a:latin typeface="Arial" panose="020B0604020202020204" pitchFamily="34" charset="0"/>
              </a:rPr>
              <a:t>Art. 48.  Para o cumprimento do disposto no art. 47 desta Lei Complementar, a administração pública:  </a:t>
            </a:r>
            <a:endParaRPr lang="pt-BR" sz="1500" dirty="0"/>
          </a:p>
        </p:txBody>
      </p:sp>
      <p:sp>
        <p:nvSpPr>
          <p:cNvPr id="5" name="CaixaDeTexto 4">
            <a:extLst>
              <a:ext uri="{FF2B5EF4-FFF2-40B4-BE49-F238E27FC236}">
                <a16:creationId xmlns:a16="http://schemas.microsoft.com/office/drawing/2014/main" id="{11FDC05C-644B-EA16-242F-DCB1929A620A}"/>
              </a:ext>
            </a:extLst>
          </p:cNvPr>
          <p:cNvSpPr txBox="1"/>
          <p:nvPr/>
        </p:nvSpPr>
        <p:spPr>
          <a:xfrm>
            <a:off x="1312223" y="195859"/>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6" name="CaixaDeTexto 5">
            <a:extLst>
              <a:ext uri="{FF2B5EF4-FFF2-40B4-BE49-F238E27FC236}">
                <a16:creationId xmlns:a16="http://schemas.microsoft.com/office/drawing/2014/main" id="{28C8010E-188A-FE7A-9EC2-5620838F6C42}"/>
              </a:ext>
            </a:extLst>
          </p:cNvPr>
          <p:cNvSpPr txBox="1"/>
          <p:nvPr/>
        </p:nvSpPr>
        <p:spPr>
          <a:xfrm>
            <a:off x="721520" y="1439332"/>
            <a:ext cx="5816203" cy="577081"/>
          </a:xfrm>
          <a:prstGeom prst="rect">
            <a:avLst/>
          </a:prstGeom>
          <a:noFill/>
        </p:spPr>
        <p:txBody>
          <a:bodyPr wrap="square">
            <a:spAutoFit/>
          </a:bodyPr>
          <a:lstStyle/>
          <a:p>
            <a:pPr algn="just"/>
            <a:r>
              <a:rPr lang="pt-BR" sz="1050" dirty="0">
                <a:latin typeface="Arial" panose="020B0604020202020204" pitchFamily="34" charset="0"/>
              </a:rPr>
              <a:t>§ 2</a:t>
            </a:r>
            <a:r>
              <a:rPr lang="pt-BR" sz="1050" u="sng" baseline="30000" dirty="0">
                <a:latin typeface="Arial" panose="020B0604020202020204" pitchFamily="34" charset="0"/>
              </a:rPr>
              <a:t>o</a:t>
            </a:r>
            <a:r>
              <a:rPr lang="pt-BR" sz="1050" dirty="0">
                <a:latin typeface="Arial" panose="020B0604020202020204" pitchFamily="34" charset="0"/>
              </a:rPr>
              <a:t>  Na hipótese do inciso II do </a:t>
            </a:r>
            <a:r>
              <a:rPr lang="pt-BR" sz="1050" b="1" dirty="0">
                <a:latin typeface="Arial" panose="020B0604020202020204" pitchFamily="34" charset="0"/>
              </a:rPr>
              <a:t>caput</a:t>
            </a:r>
            <a:r>
              <a:rPr lang="pt-BR" sz="1050" dirty="0">
                <a:latin typeface="Arial" panose="020B0604020202020204" pitchFamily="34" charset="0"/>
              </a:rPr>
              <a:t> deste artigo, os </a:t>
            </a:r>
            <a:r>
              <a:rPr lang="pt-BR" sz="1050" b="1" dirty="0">
                <a:solidFill>
                  <a:srgbClr val="00B0F0"/>
                </a:solidFill>
                <a:latin typeface="Arial" panose="020B0604020202020204" pitchFamily="34" charset="0"/>
              </a:rPr>
              <a:t>EMPENHOS E PAGAMENTOS</a:t>
            </a:r>
            <a:r>
              <a:rPr lang="pt-BR" sz="1050" dirty="0">
                <a:latin typeface="Arial" panose="020B0604020202020204" pitchFamily="34" charset="0"/>
              </a:rPr>
              <a:t> do órgão ou entidade da administração pública </a:t>
            </a:r>
            <a:r>
              <a:rPr lang="pt-BR" sz="1050" b="1" dirty="0">
                <a:solidFill>
                  <a:srgbClr val="00B0F0"/>
                </a:solidFill>
                <a:latin typeface="Arial" panose="020B0604020202020204" pitchFamily="34" charset="0"/>
              </a:rPr>
              <a:t>PODERÃO SER DESTINADOS DIRETAMENTE </a:t>
            </a:r>
            <a:r>
              <a:rPr lang="pt-BR" sz="1050" dirty="0">
                <a:latin typeface="Arial" panose="020B0604020202020204" pitchFamily="34" charset="0"/>
              </a:rPr>
              <a:t>às </a:t>
            </a:r>
            <a:r>
              <a:rPr lang="pt-BR" sz="1050" b="1" dirty="0">
                <a:latin typeface="Arial" panose="020B0604020202020204" pitchFamily="34" charset="0"/>
              </a:rPr>
              <a:t>MICROEMPRESAS E EMPRESAS DE PEQUENO PORTE SUBCONTRATADAS</a:t>
            </a:r>
            <a:r>
              <a:rPr lang="pt-BR" sz="1050" dirty="0">
                <a:latin typeface="Arial" panose="020B0604020202020204" pitchFamily="34" charset="0"/>
              </a:rPr>
              <a:t>.</a:t>
            </a:r>
            <a:endParaRPr lang="pt-BR" sz="1050" dirty="0"/>
          </a:p>
        </p:txBody>
      </p:sp>
      <p:sp>
        <p:nvSpPr>
          <p:cNvPr id="10" name="CaixaDeTexto 9">
            <a:extLst>
              <a:ext uri="{FF2B5EF4-FFF2-40B4-BE49-F238E27FC236}">
                <a16:creationId xmlns:a16="http://schemas.microsoft.com/office/drawing/2014/main" id="{66EADF55-E2BE-FE1A-8CE6-000B5DD4EEA3}"/>
              </a:ext>
            </a:extLst>
          </p:cNvPr>
          <p:cNvSpPr txBox="1"/>
          <p:nvPr/>
        </p:nvSpPr>
        <p:spPr>
          <a:xfrm>
            <a:off x="722289" y="2430869"/>
            <a:ext cx="3910433" cy="1061829"/>
          </a:xfrm>
          <a:prstGeom prst="rect">
            <a:avLst/>
          </a:prstGeom>
          <a:noFill/>
        </p:spPr>
        <p:txBody>
          <a:bodyPr wrap="square">
            <a:spAutoFit/>
          </a:bodyPr>
          <a:lstStyle/>
          <a:p>
            <a:r>
              <a:rPr lang="pt-BR" sz="1050" dirty="0">
                <a:latin typeface="Arial" panose="020B0604020202020204" pitchFamily="34" charset="0"/>
              </a:rPr>
              <a:t>§ 3</a:t>
            </a:r>
            <a:r>
              <a:rPr lang="pt-BR" sz="1050" u="sng" baseline="30000" dirty="0">
                <a:latin typeface="Arial" panose="020B0604020202020204" pitchFamily="34" charset="0"/>
              </a:rPr>
              <a:t>o</a:t>
            </a:r>
            <a:r>
              <a:rPr lang="pt-BR" sz="1050" dirty="0">
                <a:latin typeface="Arial" panose="020B0604020202020204" pitchFamily="34" charset="0"/>
              </a:rPr>
              <a:t>  Os benefícios referidos no </a:t>
            </a:r>
            <a:r>
              <a:rPr lang="pt-BR" sz="1050" b="1" dirty="0">
                <a:latin typeface="Arial" panose="020B0604020202020204" pitchFamily="34" charset="0"/>
              </a:rPr>
              <a:t>caput</a:t>
            </a:r>
            <a:r>
              <a:rPr lang="pt-BR" sz="1050" dirty="0">
                <a:latin typeface="Arial" panose="020B0604020202020204" pitchFamily="34" charset="0"/>
              </a:rPr>
              <a:t> deste artigo </a:t>
            </a:r>
            <a:r>
              <a:rPr lang="pt-BR" sz="1050" b="1" dirty="0">
                <a:solidFill>
                  <a:srgbClr val="00B0F0"/>
                </a:solidFill>
                <a:latin typeface="Arial" panose="020B0604020202020204" pitchFamily="34" charset="0"/>
              </a:rPr>
              <a:t>PODERÃO, JUSTIFICADAMENTE</a:t>
            </a:r>
            <a:r>
              <a:rPr lang="pt-BR" sz="1050" dirty="0">
                <a:latin typeface="Arial" panose="020B0604020202020204" pitchFamily="34" charset="0"/>
              </a:rPr>
              <a:t>, estabelecer a </a:t>
            </a:r>
            <a:r>
              <a:rPr lang="pt-BR" sz="1050" b="1" dirty="0">
                <a:solidFill>
                  <a:srgbClr val="00B0F0"/>
                </a:solidFill>
                <a:latin typeface="Arial" panose="020B0604020202020204" pitchFamily="34" charset="0"/>
              </a:rPr>
              <a:t>PRIORIDADE DE CONTRATAÇÃO</a:t>
            </a:r>
            <a:r>
              <a:rPr lang="pt-BR" sz="1050" dirty="0">
                <a:latin typeface="Arial" panose="020B0604020202020204" pitchFamily="34" charset="0"/>
              </a:rPr>
              <a:t> para as </a:t>
            </a:r>
            <a:r>
              <a:rPr lang="pt-BR" sz="1050" b="1" dirty="0">
                <a:latin typeface="Arial" panose="020B0604020202020204" pitchFamily="34" charset="0"/>
              </a:rPr>
              <a:t>MICROEMPRESAS E EMPRESAS DE PEQUENO PORTE</a:t>
            </a:r>
            <a:r>
              <a:rPr lang="pt-BR" sz="1050" dirty="0">
                <a:latin typeface="Arial" panose="020B0604020202020204" pitchFamily="34" charset="0"/>
              </a:rPr>
              <a:t> sediadas </a:t>
            </a:r>
            <a:r>
              <a:rPr lang="pt-BR" sz="1050" b="1" dirty="0">
                <a:solidFill>
                  <a:srgbClr val="00B0F0"/>
                </a:solidFill>
                <a:latin typeface="Arial" panose="020B0604020202020204" pitchFamily="34" charset="0"/>
              </a:rPr>
              <a:t>LOCAL OU REGIONALMENTE</a:t>
            </a:r>
            <a:r>
              <a:rPr lang="pt-BR" sz="1050" dirty="0">
                <a:latin typeface="Arial" panose="020B0604020202020204" pitchFamily="34" charset="0"/>
              </a:rPr>
              <a:t>, até o limite de </a:t>
            </a:r>
            <a:r>
              <a:rPr lang="pt-BR" sz="1050" b="1" dirty="0">
                <a:latin typeface="Arial" panose="020B0604020202020204" pitchFamily="34" charset="0"/>
              </a:rPr>
              <a:t>10% (DEZ POR CENTO)</a:t>
            </a:r>
            <a:r>
              <a:rPr lang="pt-BR" sz="1050" dirty="0">
                <a:latin typeface="Arial" panose="020B0604020202020204" pitchFamily="34" charset="0"/>
              </a:rPr>
              <a:t> do melhor preço válido.  </a:t>
            </a:r>
            <a:endParaRPr lang="pt-BR" sz="1050" dirty="0"/>
          </a:p>
        </p:txBody>
      </p:sp>
    </p:spTree>
    <p:extLst>
      <p:ext uri="{BB962C8B-B14F-4D97-AF65-F5344CB8AC3E}">
        <p14:creationId xmlns:p14="http://schemas.microsoft.com/office/powerpoint/2010/main" val="14076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7E1B0D18-0CC1-1F48-9A62-83252B60C6CC}"/>
              </a:ext>
            </a:extLst>
          </p:cNvPr>
          <p:cNvSpPr>
            <a:spLocks noChangeArrowheads="1"/>
          </p:cNvSpPr>
          <p:nvPr/>
        </p:nvSpPr>
        <p:spPr bwMode="auto">
          <a:xfrm>
            <a:off x="834092" y="1375653"/>
            <a:ext cx="2912688" cy="2877672"/>
          </a:xfrm>
          <a:custGeom>
            <a:avLst/>
            <a:gdLst>
              <a:gd name="T0" fmla="*/ 6235 w 6236"/>
              <a:gd name="T1" fmla="*/ 3116 h 6236"/>
              <a:gd name="T2" fmla="*/ 6235 w 6236"/>
              <a:gd name="T3" fmla="*/ 3116 h 6236"/>
              <a:gd name="T4" fmla="*/ 3117 w 6236"/>
              <a:gd name="T5" fmla="*/ 6235 h 6236"/>
              <a:gd name="T6" fmla="*/ 3117 w 6236"/>
              <a:gd name="T7" fmla="*/ 6235 h 6236"/>
              <a:gd name="T8" fmla="*/ 0 w 6236"/>
              <a:gd name="T9" fmla="*/ 3116 h 6236"/>
              <a:gd name="T10" fmla="*/ 0 w 6236"/>
              <a:gd name="T11" fmla="*/ 3116 h 6236"/>
              <a:gd name="T12" fmla="*/ 3117 w 6236"/>
              <a:gd name="T13" fmla="*/ 0 h 6236"/>
              <a:gd name="T14" fmla="*/ 3117 w 6236"/>
              <a:gd name="T15" fmla="*/ 0 h 6236"/>
              <a:gd name="T16" fmla="*/ 6235 w 6236"/>
              <a:gd name="T17" fmla="*/ 3116 h 6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6" h="6236">
                <a:moveTo>
                  <a:pt x="6235" y="3116"/>
                </a:moveTo>
                <a:lnTo>
                  <a:pt x="6235" y="3116"/>
                </a:lnTo>
                <a:cubicBezTo>
                  <a:pt x="6235" y="4839"/>
                  <a:pt x="4840" y="6235"/>
                  <a:pt x="3117" y="6235"/>
                </a:cubicBezTo>
                <a:lnTo>
                  <a:pt x="3117" y="6235"/>
                </a:lnTo>
                <a:cubicBezTo>
                  <a:pt x="1396" y="6235"/>
                  <a:pt x="0" y="4839"/>
                  <a:pt x="0" y="3116"/>
                </a:cubicBezTo>
                <a:lnTo>
                  <a:pt x="0" y="3116"/>
                </a:lnTo>
                <a:cubicBezTo>
                  <a:pt x="0" y="1396"/>
                  <a:pt x="1396" y="0"/>
                  <a:pt x="3117" y="0"/>
                </a:cubicBezTo>
                <a:lnTo>
                  <a:pt x="3117" y="0"/>
                </a:lnTo>
                <a:cubicBezTo>
                  <a:pt x="4840" y="0"/>
                  <a:pt x="6235" y="1396"/>
                  <a:pt x="6235" y="3116"/>
                </a:cubicBezTo>
              </a:path>
            </a:pathLst>
          </a:custGeom>
          <a:noFill/>
          <a:ln w="25400" cap="rnd">
            <a:solidFill>
              <a:schemeClr val="tx2"/>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11" name="Freeform 3">
            <a:extLst>
              <a:ext uri="{FF2B5EF4-FFF2-40B4-BE49-F238E27FC236}">
                <a16:creationId xmlns:a16="http://schemas.microsoft.com/office/drawing/2014/main" id="{8221D425-01D9-784C-8156-3E7B10FDCD69}"/>
              </a:ext>
            </a:extLst>
          </p:cNvPr>
          <p:cNvSpPr>
            <a:spLocks noChangeArrowheads="1"/>
          </p:cNvSpPr>
          <p:nvPr/>
        </p:nvSpPr>
        <p:spPr bwMode="auto">
          <a:xfrm>
            <a:off x="1398502" y="2564214"/>
            <a:ext cx="1783867" cy="1023766"/>
          </a:xfrm>
          <a:custGeom>
            <a:avLst/>
            <a:gdLst>
              <a:gd name="T0" fmla="*/ 3820 w 3821"/>
              <a:gd name="T1" fmla="*/ 2192 h 2193"/>
              <a:gd name="T2" fmla="*/ 0 w 3821"/>
              <a:gd name="T3" fmla="*/ 2192 h 2193"/>
              <a:gd name="T4" fmla="*/ 0 w 3821"/>
              <a:gd name="T5" fmla="*/ 0 h 2193"/>
              <a:gd name="T6" fmla="*/ 3820 w 3821"/>
              <a:gd name="T7" fmla="*/ 0 h 2193"/>
              <a:gd name="T8" fmla="*/ 3820 w 3821"/>
              <a:gd name="T9" fmla="*/ 2192 h 2193"/>
            </a:gdLst>
            <a:ahLst/>
            <a:cxnLst>
              <a:cxn ang="0">
                <a:pos x="T0" y="T1"/>
              </a:cxn>
              <a:cxn ang="0">
                <a:pos x="T2" y="T3"/>
              </a:cxn>
              <a:cxn ang="0">
                <a:pos x="T4" y="T5"/>
              </a:cxn>
              <a:cxn ang="0">
                <a:pos x="T6" y="T7"/>
              </a:cxn>
              <a:cxn ang="0">
                <a:pos x="T8" y="T9"/>
              </a:cxn>
            </a:cxnLst>
            <a:rect l="0" t="0" r="r" b="b"/>
            <a:pathLst>
              <a:path w="3821" h="2193">
                <a:moveTo>
                  <a:pt x="3820" y="2192"/>
                </a:moveTo>
                <a:lnTo>
                  <a:pt x="0" y="2192"/>
                </a:lnTo>
                <a:lnTo>
                  <a:pt x="0" y="0"/>
                </a:lnTo>
                <a:lnTo>
                  <a:pt x="3820" y="0"/>
                </a:lnTo>
                <a:lnTo>
                  <a:pt x="3820" y="2192"/>
                </a:lnTo>
              </a:path>
            </a:pathLst>
          </a:custGeom>
          <a:solidFill>
            <a:srgbClr val="FFFFFF"/>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12" name="Freeform 4">
            <a:extLst>
              <a:ext uri="{FF2B5EF4-FFF2-40B4-BE49-F238E27FC236}">
                <a16:creationId xmlns:a16="http://schemas.microsoft.com/office/drawing/2014/main" id="{028AC0D8-7A5C-0247-BE10-790718D15EF3}"/>
              </a:ext>
            </a:extLst>
          </p:cNvPr>
          <p:cNvSpPr>
            <a:spLocks noChangeArrowheads="1"/>
          </p:cNvSpPr>
          <p:nvPr/>
        </p:nvSpPr>
        <p:spPr bwMode="auto">
          <a:xfrm>
            <a:off x="1398502" y="2551853"/>
            <a:ext cx="1783867" cy="1036125"/>
          </a:xfrm>
          <a:custGeom>
            <a:avLst/>
            <a:gdLst>
              <a:gd name="T0" fmla="*/ 3820 w 3821"/>
              <a:gd name="T1" fmla="*/ 2216 h 2217"/>
              <a:gd name="T2" fmla="*/ 0 w 3821"/>
              <a:gd name="T3" fmla="*/ 2216 h 2217"/>
              <a:gd name="T4" fmla="*/ 0 w 3821"/>
              <a:gd name="T5" fmla="*/ 0 h 2217"/>
              <a:gd name="T6" fmla="*/ 3820 w 3821"/>
              <a:gd name="T7" fmla="*/ 0 h 2217"/>
              <a:gd name="T8" fmla="*/ 3820 w 3821"/>
              <a:gd name="T9" fmla="*/ 2216 h 2217"/>
            </a:gdLst>
            <a:ahLst/>
            <a:cxnLst>
              <a:cxn ang="0">
                <a:pos x="T0" y="T1"/>
              </a:cxn>
              <a:cxn ang="0">
                <a:pos x="T2" y="T3"/>
              </a:cxn>
              <a:cxn ang="0">
                <a:pos x="T4" y="T5"/>
              </a:cxn>
              <a:cxn ang="0">
                <a:pos x="T6" y="T7"/>
              </a:cxn>
              <a:cxn ang="0">
                <a:pos x="T8" y="T9"/>
              </a:cxn>
            </a:cxnLst>
            <a:rect l="0" t="0" r="r" b="b"/>
            <a:pathLst>
              <a:path w="3821" h="2217">
                <a:moveTo>
                  <a:pt x="3820" y="2216"/>
                </a:moveTo>
                <a:lnTo>
                  <a:pt x="0" y="2216"/>
                </a:lnTo>
                <a:lnTo>
                  <a:pt x="0" y="0"/>
                </a:lnTo>
                <a:lnTo>
                  <a:pt x="3820" y="0"/>
                </a:lnTo>
                <a:lnTo>
                  <a:pt x="3820" y="2216"/>
                </a:lnTo>
              </a:path>
            </a:pathLst>
          </a:custGeom>
          <a:solidFill>
            <a:schemeClr val="accent4"/>
          </a:solidFill>
          <a:ln>
            <a:noFill/>
          </a:ln>
          <a:effectLst/>
        </p:spPr>
        <p:txBody>
          <a:bodyPr wrap="none" anchor="ctr"/>
          <a:lstStyle/>
          <a:p>
            <a:endParaRPr lang="en-US" sz="1050" dirty="0">
              <a:latin typeface="DM Sans" pitchFamily="2" charset="77"/>
            </a:endParaRPr>
          </a:p>
        </p:txBody>
      </p:sp>
      <p:sp>
        <p:nvSpPr>
          <p:cNvPr id="13" name="Freeform 5">
            <a:extLst>
              <a:ext uri="{FF2B5EF4-FFF2-40B4-BE49-F238E27FC236}">
                <a16:creationId xmlns:a16="http://schemas.microsoft.com/office/drawing/2014/main" id="{57B9392D-CF46-3E41-9C02-A6D77B0FD825}"/>
              </a:ext>
            </a:extLst>
          </p:cNvPr>
          <p:cNvSpPr>
            <a:spLocks noChangeArrowheads="1"/>
          </p:cNvSpPr>
          <p:nvPr/>
        </p:nvSpPr>
        <p:spPr bwMode="auto">
          <a:xfrm>
            <a:off x="2519084" y="2774323"/>
            <a:ext cx="457296" cy="704483"/>
          </a:xfrm>
          <a:custGeom>
            <a:avLst/>
            <a:gdLst>
              <a:gd name="T0" fmla="*/ 978 w 979"/>
              <a:gd name="T1" fmla="*/ 1508 h 1509"/>
              <a:gd name="T2" fmla="*/ 0 w 979"/>
              <a:gd name="T3" fmla="*/ 1508 h 1509"/>
              <a:gd name="T4" fmla="*/ 0 w 979"/>
              <a:gd name="T5" fmla="*/ 0 h 1509"/>
              <a:gd name="T6" fmla="*/ 978 w 979"/>
              <a:gd name="T7" fmla="*/ 0 h 1509"/>
              <a:gd name="T8" fmla="*/ 978 w 979"/>
              <a:gd name="T9" fmla="*/ 1508 h 1509"/>
            </a:gdLst>
            <a:ahLst/>
            <a:cxnLst>
              <a:cxn ang="0">
                <a:pos x="T0" y="T1"/>
              </a:cxn>
              <a:cxn ang="0">
                <a:pos x="T2" y="T3"/>
              </a:cxn>
              <a:cxn ang="0">
                <a:pos x="T4" y="T5"/>
              </a:cxn>
              <a:cxn ang="0">
                <a:pos x="T6" y="T7"/>
              </a:cxn>
              <a:cxn ang="0">
                <a:pos x="T8" y="T9"/>
              </a:cxn>
            </a:cxnLst>
            <a:rect l="0" t="0" r="r" b="b"/>
            <a:pathLst>
              <a:path w="979" h="1509">
                <a:moveTo>
                  <a:pt x="978" y="1508"/>
                </a:moveTo>
                <a:lnTo>
                  <a:pt x="0" y="1508"/>
                </a:lnTo>
                <a:lnTo>
                  <a:pt x="0" y="0"/>
                </a:lnTo>
                <a:lnTo>
                  <a:pt x="978" y="0"/>
                </a:lnTo>
                <a:lnTo>
                  <a:pt x="978" y="1508"/>
                </a:lnTo>
              </a:path>
            </a:pathLst>
          </a:custGeom>
          <a:solidFill>
            <a:schemeClr val="bg1"/>
          </a:solidFill>
          <a:ln>
            <a:noFill/>
          </a:ln>
          <a:effectLst/>
        </p:spPr>
        <p:txBody>
          <a:bodyPr wrap="none" anchor="ctr"/>
          <a:lstStyle/>
          <a:p>
            <a:endParaRPr lang="en-US" sz="1050" dirty="0">
              <a:latin typeface="DM Sans" pitchFamily="2" charset="77"/>
            </a:endParaRPr>
          </a:p>
        </p:txBody>
      </p:sp>
      <p:sp>
        <p:nvSpPr>
          <p:cNvPr id="14" name="Freeform 6">
            <a:extLst>
              <a:ext uri="{FF2B5EF4-FFF2-40B4-BE49-F238E27FC236}">
                <a16:creationId xmlns:a16="http://schemas.microsoft.com/office/drawing/2014/main" id="{7FFF82D6-3E5C-B34A-841D-E9DA55DD195B}"/>
              </a:ext>
            </a:extLst>
          </p:cNvPr>
          <p:cNvSpPr>
            <a:spLocks noChangeArrowheads="1"/>
          </p:cNvSpPr>
          <p:nvPr/>
        </p:nvSpPr>
        <p:spPr bwMode="auto">
          <a:xfrm>
            <a:off x="1373783" y="2003922"/>
            <a:ext cx="1833305" cy="585010"/>
          </a:xfrm>
          <a:custGeom>
            <a:avLst/>
            <a:gdLst>
              <a:gd name="T0" fmla="*/ 3920 w 3926"/>
              <a:gd name="T1" fmla="*/ 1186 h 1252"/>
              <a:gd name="T2" fmla="*/ 3734 w 3926"/>
              <a:gd name="T3" fmla="*/ 1251 h 1252"/>
              <a:gd name="T4" fmla="*/ 3540 w 3926"/>
              <a:gd name="T5" fmla="*/ 1206 h 1252"/>
              <a:gd name="T6" fmla="*/ 3529 w 3926"/>
              <a:gd name="T7" fmla="*/ 1186 h 1252"/>
              <a:gd name="T8" fmla="*/ 3519 w 3926"/>
              <a:gd name="T9" fmla="*/ 1208 h 1252"/>
              <a:gd name="T10" fmla="*/ 3340 w 3926"/>
              <a:gd name="T11" fmla="*/ 1251 h 1252"/>
              <a:gd name="T12" fmla="*/ 3149 w 3926"/>
              <a:gd name="T13" fmla="*/ 1206 h 1252"/>
              <a:gd name="T14" fmla="*/ 3137 w 3926"/>
              <a:gd name="T15" fmla="*/ 1186 h 1252"/>
              <a:gd name="T16" fmla="*/ 3127 w 3926"/>
              <a:gd name="T17" fmla="*/ 1208 h 1252"/>
              <a:gd name="T18" fmla="*/ 2947 w 3926"/>
              <a:gd name="T19" fmla="*/ 1251 h 1252"/>
              <a:gd name="T20" fmla="*/ 2757 w 3926"/>
              <a:gd name="T21" fmla="*/ 1206 h 1252"/>
              <a:gd name="T22" fmla="*/ 2746 w 3926"/>
              <a:gd name="T23" fmla="*/ 1187 h 1252"/>
              <a:gd name="T24" fmla="*/ 2736 w 3926"/>
              <a:gd name="T25" fmla="*/ 1208 h 1252"/>
              <a:gd name="T26" fmla="*/ 2553 w 3926"/>
              <a:gd name="T27" fmla="*/ 1251 h 1252"/>
              <a:gd name="T28" fmla="*/ 2366 w 3926"/>
              <a:gd name="T29" fmla="*/ 1206 h 1252"/>
              <a:gd name="T30" fmla="*/ 2354 w 3926"/>
              <a:gd name="T31" fmla="*/ 1187 h 1252"/>
              <a:gd name="T32" fmla="*/ 2344 w 3926"/>
              <a:gd name="T33" fmla="*/ 1207 h 1252"/>
              <a:gd name="T34" fmla="*/ 2160 w 3926"/>
              <a:gd name="T35" fmla="*/ 1251 h 1252"/>
              <a:gd name="T36" fmla="*/ 1973 w 3926"/>
              <a:gd name="T37" fmla="*/ 1207 h 1252"/>
              <a:gd name="T38" fmla="*/ 1962 w 3926"/>
              <a:gd name="T39" fmla="*/ 1186 h 1252"/>
              <a:gd name="T40" fmla="*/ 1951 w 3926"/>
              <a:gd name="T41" fmla="*/ 1207 h 1252"/>
              <a:gd name="T42" fmla="*/ 1766 w 3926"/>
              <a:gd name="T43" fmla="*/ 1251 h 1252"/>
              <a:gd name="T44" fmla="*/ 1582 w 3926"/>
              <a:gd name="T45" fmla="*/ 1207 h 1252"/>
              <a:gd name="T46" fmla="*/ 1571 w 3926"/>
              <a:gd name="T47" fmla="*/ 1187 h 1252"/>
              <a:gd name="T48" fmla="*/ 1560 w 3926"/>
              <a:gd name="T49" fmla="*/ 1206 h 1252"/>
              <a:gd name="T50" fmla="*/ 1372 w 3926"/>
              <a:gd name="T51" fmla="*/ 1251 h 1252"/>
              <a:gd name="T52" fmla="*/ 1190 w 3926"/>
              <a:gd name="T53" fmla="*/ 1208 h 1252"/>
              <a:gd name="T54" fmla="*/ 1180 w 3926"/>
              <a:gd name="T55" fmla="*/ 1187 h 1252"/>
              <a:gd name="T56" fmla="*/ 1168 w 3926"/>
              <a:gd name="T57" fmla="*/ 1206 h 1252"/>
              <a:gd name="T58" fmla="*/ 979 w 3926"/>
              <a:gd name="T59" fmla="*/ 1251 h 1252"/>
              <a:gd name="T60" fmla="*/ 798 w 3926"/>
              <a:gd name="T61" fmla="*/ 1208 h 1252"/>
              <a:gd name="T62" fmla="*/ 788 w 3926"/>
              <a:gd name="T63" fmla="*/ 1186 h 1252"/>
              <a:gd name="T64" fmla="*/ 777 w 3926"/>
              <a:gd name="T65" fmla="*/ 1206 h 1252"/>
              <a:gd name="T66" fmla="*/ 586 w 3926"/>
              <a:gd name="T67" fmla="*/ 1251 h 1252"/>
              <a:gd name="T68" fmla="*/ 406 w 3926"/>
              <a:gd name="T69" fmla="*/ 1208 h 1252"/>
              <a:gd name="T70" fmla="*/ 397 w 3926"/>
              <a:gd name="T71" fmla="*/ 1186 h 1252"/>
              <a:gd name="T72" fmla="*/ 385 w 3926"/>
              <a:gd name="T73" fmla="*/ 1206 h 1252"/>
              <a:gd name="T74" fmla="*/ 192 w 3926"/>
              <a:gd name="T75" fmla="*/ 1251 h 1252"/>
              <a:gd name="T76" fmla="*/ 192 w 3926"/>
              <a:gd name="T77" fmla="*/ 0 h 1252"/>
              <a:gd name="T78" fmla="*/ 3920 w 3926"/>
              <a:gd name="T79" fmla="*/ 1186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6" h="1252">
                <a:moveTo>
                  <a:pt x="3920" y="1186"/>
                </a:moveTo>
                <a:lnTo>
                  <a:pt x="3920" y="1186"/>
                </a:lnTo>
                <a:cubicBezTo>
                  <a:pt x="3925" y="1221"/>
                  <a:pt x="3842" y="1251"/>
                  <a:pt x="3734" y="1251"/>
                </a:cubicBezTo>
                <a:lnTo>
                  <a:pt x="3734" y="1251"/>
                </a:lnTo>
                <a:cubicBezTo>
                  <a:pt x="3646" y="1251"/>
                  <a:pt x="3569" y="1232"/>
                  <a:pt x="3540" y="1206"/>
                </a:cubicBezTo>
                <a:lnTo>
                  <a:pt x="3540" y="1206"/>
                </a:lnTo>
                <a:cubicBezTo>
                  <a:pt x="3534" y="1200"/>
                  <a:pt x="3529" y="1193"/>
                  <a:pt x="3529" y="1186"/>
                </a:cubicBezTo>
                <a:lnTo>
                  <a:pt x="3529" y="1186"/>
                </a:lnTo>
                <a:cubicBezTo>
                  <a:pt x="3529" y="1194"/>
                  <a:pt x="3526" y="1201"/>
                  <a:pt x="3519" y="1208"/>
                </a:cubicBezTo>
                <a:lnTo>
                  <a:pt x="3519" y="1208"/>
                </a:lnTo>
                <a:cubicBezTo>
                  <a:pt x="3495" y="1233"/>
                  <a:pt x="3425" y="1251"/>
                  <a:pt x="3340" y="1251"/>
                </a:cubicBezTo>
                <a:lnTo>
                  <a:pt x="3340" y="1251"/>
                </a:lnTo>
                <a:cubicBezTo>
                  <a:pt x="3252" y="1251"/>
                  <a:pt x="3177" y="1232"/>
                  <a:pt x="3149" y="1206"/>
                </a:cubicBezTo>
                <a:lnTo>
                  <a:pt x="3149" y="1206"/>
                </a:lnTo>
                <a:cubicBezTo>
                  <a:pt x="3142" y="1200"/>
                  <a:pt x="3138" y="1193"/>
                  <a:pt x="3137" y="1186"/>
                </a:cubicBezTo>
                <a:lnTo>
                  <a:pt x="3137" y="1186"/>
                </a:lnTo>
                <a:cubicBezTo>
                  <a:pt x="3138" y="1194"/>
                  <a:pt x="3134" y="1201"/>
                  <a:pt x="3127" y="1208"/>
                </a:cubicBezTo>
                <a:lnTo>
                  <a:pt x="3127" y="1208"/>
                </a:lnTo>
                <a:cubicBezTo>
                  <a:pt x="3103" y="1232"/>
                  <a:pt x="3032" y="1251"/>
                  <a:pt x="2947" y="1251"/>
                </a:cubicBezTo>
                <a:lnTo>
                  <a:pt x="2947" y="1251"/>
                </a:lnTo>
                <a:cubicBezTo>
                  <a:pt x="2860" y="1251"/>
                  <a:pt x="2784" y="1232"/>
                  <a:pt x="2757" y="1206"/>
                </a:cubicBezTo>
                <a:lnTo>
                  <a:pt x="2757" y="1206"/>
                </a:lnTo>
                <a:cubicBezTo>
                  <a:pt x="2750" y="1200"/>
                  <a:pt x="2747" y="1194"/>
                  <a:pt x="2746" y="1187"/>
                </a:cubicBezTo>
                <a:lnTo>
                  <a:pt x="2746" y="1187"/>
                </a:lnTo>
                <a:cubicBezTo>
                  <a:pt x="2746" y="1194"/>
                  <a:pt x="2742" y="1201"/>
                  <a:pt x="2736" y="1208"/>
                </a:cubicBezTo>
                <a:lnTo>
                  <a:pt x="2736" y="1208"/>
                </a:lnTo>
                <a:cubicBezTo>
                  <a:pt x="2710" y="1232"/>
                  <a:pt x="2638" y="1251"/>
                  <a:pt x="2553" y="1251"/>
                </a:cubicBezTo>
                <a:lnTo>
                  <a:pt x="2553" y="1251"/>
                </a:lnTo>
                <a:cubicBezTo>
                  <a:pt x="2466" y="1251"/>
                  <a:pt x="2392" y="1232"/>
                  <a:pt x="2366" y="1206"/>
                </a:cubicBezTo>
                <a:lnTo>
                  <a:pt x="2366" y="1206"/>
                </a:lnTo>
                <a:cubicBezTo>
                  <a:pt x="2359" y="1200"/>
                  <a:pt x="2355" y="1194"/>
                  <a:pt x="2354" y="1187"/>
                </a:cubicBezTo>
                <a:lnTo>
                  <a:pt x="2354" y="1187"/>
                </a:lnTo>
                <a:cubicBezTo>
                  <a:pt x="2354" y="1194"/>
                  <a:pt x="2350" y="1201"/>
                  <a:pt x="2344" y="1207"/>
                </a:cubicBezTo>
                <a:lnTo>
                  <a:pt x="2344" y="1207"/>
                </a:lnTo>
                <a:cubicBezTo>
                  <a:pt x="2317" y="1232"/>
                  <a:pt x="2245" y="1251"/>
                  <a:pt x="2160" y="1251"/>
                </a:cubicBezTo>
                <a:lnTo>
                  <a:pt x="2160" y="1251"/>
                </a:lnTo>
                <a:cubicBezTo>
                  <a:pt x="2074" y="1251"/>
                  <a:pt x="2001" y="1232"/>
                  <a:pt x="1973" y="1207"/>
                </a:cubicBezTo>
                <a:lnTo>
                  <a:pt x="1973" y="1207"/>
                </a:lnTo>
                <a:cubicBezTo>
                  <a:pt x="1967" y="1201"/>
                  <a:pt x="1962" y="1194"/>
                  <a:pt x="1962" y="1186"/>
                </a:cubicBezTo>
                <a:lnTo>
                  <a:pt x="1962" y="1186"/>
                </a:lnTo>
                <a:cubicBezTo>
                  <a:pt x="1962" y="1194"/>
                  <a:pt x="1958" y="1201"/>
                  <a:pt x="1951" y="1207"/>
                </a:cubicBezTo>
                <a:lnTo>
                  <a:pt x="1951" y="1207"/>
                </a:lnTo>
                <a:cubicBezTo>
                  <a:pt x="1924" y="1232"/>
                  <a:pt x="1852" y="1251"/>
                  <a:pt x="1766" y="1251"/>
                </a:cubicBezTo>
                <a:lnTo>
                  <a:pt x="1766" y="1251"/>
                </a:lnTo>
                <a:cubicBezTo>
                  <a:pt x="1681" y="1251"/>
                  <a:pt x="1608" y="1232"/>
                  <a:pt x="1582" y="1207"/>
                </a:cubicBezTo>
                <a:lnTo>
                  <a:pt x="1582" y="1207"/>
                </a:lnTo>
                <a:cubicBezTo>
                  <a:pt x="1575" y="1201"/>
                  <a:pt x="1571" y="1194"/>
                  <a:pt x="1571" y="1187"/>
                </a:cubicBezTo>
                <a:lnTo>
                  <a:pt x="1571" y="1187"/>
                </a:lnTo>
                <a:cubicBezTo>
                  <a:pt x="1571" y="1194"/>
                  <a:pt x="1567" y="1200"/>
                  <a:pt x="1560" y="1206"/>
                </a:cubicBezTo>
                <a:lnTo>
                  <a:pt x="1560" y="1206"/>
                </a:lnTo>
                <a:cubicBezTo>
                  <a:pt x="1533" y="1232"/>
                  <a:pt x="1459" y="1251"/>
                  <a:pt x="1372" y="1251"/>
                </a:cubicBezTo>
                <a:lnTo>
                  <a:pt x="1372" y="1251"/>
                </a:lnTo>
                <a:cubicBezTo>
                  <a:pt x="1287" y="1251"/>
                  <a:pt x="1215" y="1232"/>
                  <a:pt x="1190" y="1208"/>
                </a:cubicBezTo>
                <a:lnTo>
                  <a:pt x="1190" y="1208"/>
                </a:lnTo>
                <a:cubicBezTo>
                  <a:pt x="1183" y="1201"/>
                  <a:pt x="1180" y="1194"/>
                  <a:pt x="1180" y="1187"/>
                </a:cubicBezTo>
                <a:lnTo>
                  <a:pt x="1180" y="1187"/>
                </a:lnTo>
                <a:cubicBezTo>
                  <a:pt x="1179" y="1194"/>
                  <a:pt x="1175" y="1200"/>
                  <a:pt x="1168" y="1206"/>
                </a:cubicBezTo>
                <a:lnTo>
                  <a:pt x="1168" y="1206"/>
                </a:lnTo>
                <a:cubicBezTo>
                  <a:pt x="1141" y="1232"/>
                  <a:pt x="1066" y="1251"/>
                  <a:pt x="979" y="1251"/>
                </a:cubicBezTo>
                <a:lnTo>
                  <a:pt x="979" y="1251"/>
                </a:lnTo>
                <a:cubicBezTo>
                  <a:pt x="894" y="1251"/>
                  <a:pt x="823" y="1232"/>
                  <a:pt x="798" y="1208"/>
                </a:cubicBezTo>
                <a:lnTo>
                  <a:pt x="798" y="1208"/>
                </a:lnTo>
                <a:cubicBezTo>
                  <a:pt x="791" y="1201"/>
                  <a:pt x="788" y="1194"/>
                  <a:pt x="788" y="1186"/>
                </a:cubicBezTo>
                <a:lnTo>
                  <a:pt x="788" y="1186"/>
                </a:lnTo>
                <a:cubicBezTo>
                  <a:pt x="788" y="1193"/>
                  <a:pt x="784" y="1200"/>
                  <a:pt x="777" y="1206"/>
                </a:cubicBezTo>
                <a:lnTo>
                  <a:pt x="777" y="1206"/>
                </a:lnTo>
                <a:cubicBezTo>
                  <a:pt x="749" y="1232"/>
                  <a:pt x="673" y="1251"/>
                  <a:pt x="586" y="1251"/>
                </a:cubicBezTo>
                <a:lnTo>
                  <a:pt x="586" y="1251"/>
                </a:lnTo>
                <a:cubicBezTo>
                  <a:pt x="501" y="1251"/>
                  <a:pt x="431" y="1233"/>
                  <a:pt x="406" y="1208"/>
                </a:cubicBezTo>
                <a:lnTo>
                  <a:pt x="406" y="1208"/>
                </a:lnTo>
                <a:cubicBezTo>
                  <a:pt x="399" y="1201"/>
                  <a:pt x="396" y="1194"/>
                  <a:pt x="397" y="1186"/>
                </a:cubicBezTo>
                <a:lnTo>
                  <a:pt x="397" y="1186"/>
                </a:lnTo>
                <a:cubicBezTo>
                  <a:pt x="396" y="1193"/>
                  <a:pt x="392" y="1200"/>
                  <a:pt x="385" y="1206"/>
                </a:cubicBezTo>
                <a:lnTo>
                  <a:pt x="385" y="1206"/>
                </a:lnTo>
                <a:cubicBezTo>
                  <a:pt x="356" y="1232"/>
                  <a:pt x="279" y="1251"/>
                  <a:pt x="192" y="1251"/>
                </a:cubicBezTo>
                <a:lnTo>
                  <a:pt x="192" y="1251"/>
                </a:lnTo>
                <a:cubicBezTo>
                  <a:pt x="83" y="1251"/>
                  <a:pt x="0" y="1221"/>
                  <a:pt x="5" y="1186"/>
                </a:cubicBezTo>
                <a:lnTo>
                  <a:pt x="192" y="0"/>
                </a:lnTo>
                <a:lnTo>
                  <a:pt x="3734" y="0"/>
                </a:lnTo>
                <a:lnTo>
                  <a:pt x="3920" y="1186"/>
                </a:lnTo>
              </a:path>
            </a:pathLst>
          </a:custGeom>
          <a:solidFill>
            <a:schemeClr val="accent1"/>
          </a:solidFill>
          <a:ln>
            <a:noFill/>
          </a:ln>
          <a:effectLst/>
        </p:spPr>
        <p:txBody>
          <a:bodyPr wrap="none" anchor="ctr"/>
          <a:lstStyle/>
          <a:p>
            <a:endParaRPr lang="en-US" sz="1050" dirty="0">
              <a:latin typeface="DM Sans" pitchFamily="2" charset="77"/>
            </a:endParaRPr>
          </a:p>
        </p:txBody>
      </p:sp>
      <p:sp>
        <p:nvSpPr>
          <p:cNvPr id="15" name="Freeform 7">
            <a:extLst>
              <a:ext uri="{FF2B5EF4-FFF2-40B4-BE49-F238E27FC236}">
                <a16:creationId xmlns:a16="http://schemas.microsoft.com/office/drawing/2014/main" id="{2BEC0723-6339-F44E-B34B-5108C943AFED}"/>
              </a:ext>
            </a:extLst>
          </p:cNvPr>
          <p:cNvSpPr>
            <a:spLocks noChangeArrowheads="1"/>
          </p:cNvSpPr>
          <p:nvPr/>
        </p:nvSpPr>
        <p:spPr bwMode="auto">
          <a:xfrm>
            <a:off x="2519084" y="3085366"/>
            <a:ext cx="457296" cy="80337"/>
          </a:xfrm>
          <a:custGeom>
            <a:avLst/>
            <a:gdLst>
              <a:gd name="T0" fmla="*/ 978 w 979"/>
              <a:gd name="T1" fmla="*/ 81 h 174"/>
              <a:gd name="T2" fmla="*/ 294 w 979"/>
              <a:gd name="T3" fmla="*/ 81 h 174"/>
              <a:gd name="T4" fmla="*/ 294 w 979"/>
              <a:gd name="T5" fmla="*/ 81 h 174"/>
              <a:gd name="T6" fmla="*/ 208 w 979"/>
              <a:gd name="T7" fmla="*/ 0 h 174"/>
              <a:gd name="T8" fmla="*/ 208 w 979"/>
              <a:gd name="T9" fmla="*/ 0 h 174"/>
              <a:gd name="T10" fmla="*/ 122 w 979"/>
              <a:gd name="T11" fmla="*/ 81 h 174"/>
              <a:gd name="T12" fmla="*/ 0 w 979"/>
              <a:gd name="T13" fmla="*/ 81 h 174"/>
              <a:gd name="T14" fmla="*/ 0 w 979"/>
              <a:gd name="T15" fmla="*/ 91 h 174"/>
              <a:gd name="T16" fmla="*/ 122 w 979"/>
              <a:gd name="T17" fmla="*/ 91 h 174"/>
              <a:gd name="T18" fmla="*/ 122 w 979"/>
              <a:gd name="T19" fmla="*/ 91 h 174"/>
              <a:gd name="T20" fmla="*/ 208 w 979"/>
              <a:gd name="T21" fmla="*/ 173 h 174"/>
              <a:gd name="T22" fmla="*/ 208 w 979"/>
              <a:gd name="T23" fmla="*/ 173 h 174"/>
              <a:gd name="T24" fmla="*/ 294 w 979"/>
              <a:gd name="T25" fmla="*/ 91 h 174"/>
              <a:gd name="T26" fmla="*/ 978 w 979"/>
              <a:gd name="T27" fmla="*/ 91 h 174"/>
              <a:gd name="T28" fmla="*/ 978 w 979"/>
              <a:gd name="T29"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9" h="174">
                <a:moveTo>
                  <a:pt x="978" y="81"/>
                </a:moveTo>
                <a:lnTo>
                  <a:pt x="294" y="81"/>
                </a:lnTo>
                <a:lnTo>
                  <a:pt x="294" y="81"/>
                </a:lnTo>
                <a:cubicBezTo>
                  <a:pt x="291" y="36"/>
                  <a:pt x="254" y="0"/>
                  <a:pt x="208" y="0"/>
                </a:cubicBezTo>
                <a:lnTo>
                  <a:pt x="208" y="0"/>
                </a:lnTo>
                <a:cubicBezTo>
                  <a:pt x="162" y="0"/>
                  <a:pt x="125" y="36"/>
                  <a:pt x="122" y="81"/>
                </a:cubicBezTo>
                <a:lnTo>
                  <a:pt x="0" y="81"/>
                </a:lnTo>
                <a:lnTo>
                  <a:pt x="0" y="91"/>
                </a:lnTo>
                <a:lnTo>
                  <a:pt x="122" y="91"/>
                </a:lnTo>
                <a:lnTo>
                  <a:pt x="122" y="91"/>
                </a:lnTo>
                <a:cubicBezTo>
                  <a:pt x="125" y="136"/>
                  <a:pt x="162" y="173"/>
                  <a:pt x="208" y="173"/>
                </a:cubicBezTo>
                <a:lnTo>
                  <a:pt x="208" y="173"/>
                </a:lnTo>
                <a:cubicBezTo>
                  <a:pt x="254" y="173"/>
                  <a:pt x="291" y="136"/>
                  <a:pt x="294" y="91"/>
                </a:cubicBezTo>
                <a:lnTo>
                  <a:pt x="978" y="91"/>
                </a:lnTo>
                <a:lnTo>
                  <a:pt x="978" y="81"/>
                </a:lnTo>
              </a:path>
            </a:pathLst>
          </a:custGeom>
          <a:solidFill>
            <a:schemeClr val="accent2"/>
          </a:solidFill>
          <a:ln>
            <a:noFill/>
          </a:ln>
          <a:effectLst/>
        </p:spPr>
        <p:txBody>
          <a:bodyPr wrap="none" anchor="ctr"/>
          <a:lstStyle/>
          <a:p>
            <a:endParaRPr lang="en-US" sz="1050" dirty="0">
              <a:latin typeface="DM Sans" pitchFamily="2" charset="77"/>
            </a:endParaRPr>
          </a:p>
        </p:txBody>
      </p:sp>
      <p:sp>
        <p:nvSpPr>
          <p:cNvPr id="16" name="Freeform 15">
            <a:extLst>
              <a:ext uri="{FF2B5EF4-FFF2-40B4-BE49-F238E27FC236}">
                <a16:creationId xmlns:a16="http://schemas.microsoft.com/office/drawing/2014/main" id="{D64E02FF-B018-E34A-8605-33DDF99EE778}"/>
              </a:ext>
            </a:extLst>
          </p:cNvPr>
          <p:cNvSpPr>
            <a:spLocks noChangeArrowheads="1"/>
          </p:cNvSpPr>
          <p:nvPr/>
        </p:nvSpPr>
        <p:spPr bwMode="auto">
          <a:xfrm>
            <a:off x="1549257" y="2003923"/>
            <a:ext cx="1483628" cy="563944"/>
          </a:xfrm>
          <a:custGeom>
            <a:avLst/>
            <a:gdLst>
              <a:gd name="connsiteX0" fmla="*/ 3717770 w 3956342"/>
              <a:gd name="connsiteY0" fmla="*/ 0 h 1503850"/>
              <a:gd name="connsiteX1" fmla="*/ 3769382 w 3956342"/>
              <a:gd name="connsiteY1" fmla="*/ 0 h 1503850"/>
              <a:gd name="connsiteX2" fmla="*/ 3955688 w 3956342"/>
              <a:gd name="connsiteY2" fmla="*/ 1470238 h 1503850"/>
              <a:gd name="connsiteX3" fmla="*/ 3945617 w 3956342"/>
              <a:gd name="connsiteY3" fmla="*/ 1501360 h 1503850"/>
              <a:gd name="connsiteX4" fmla="*/ 3931770 w 3956342"/>
              <a:gd name="connsiteY4" fmla="*/ 1476462 h 1503850"/>
              <a:gd name="connsiteX5" fmla="*/ 3919182 w 3956342"/>
              <a:gd name="connsiteY5" fmla="*/ 1503850 h 1503850"/>
              <a:gd name="connsiteX6" fmla="*/ 3905335 w 3956342"/>
              <a:gd name="connsiteY6" fmla="*/ 1480197 h 1503850"/>
              <a:gd name="connsiteX7" fmla="*/ 3717770 w 3956342"/>
              <a:gd name="connsiteY7" fmla="*/ 4980 h 1503850"/>
              <a:gd name="connsiteX8" fmla="*/ 3717770 w 3956342"/>
              <a:gd name="connsiteY8" fmla="*/ 0 h 1503850"/>
              <a:gd name="connsiteX9" fmla="*/ 3272835 w 3956342"/>
              <a:gd name="connsiteY9" fmla="*/ 0 h 1503850"/>
              <a:gd name="connsiteX10" fmla="*/ 3324020 w 3956342"/>
              <a:gd name="connsiteY10" fmla="*/ 0 h 1503850"/>
              <a:gd name="connsiteX11" fmla="*/ 3462593 w 3956342"/>
              <a:gd name="connsiteY11" fmla="*/ 1471483 h 1503850"/>
              <a:gd name="connsiteX12" fmla="*/ 3452606 w 3956342"/>
              <a:gd name="connsiteY12" fmla="*/ 1501360 h 1503850"/>
              <a:gd name="connsiteX13" fmla="*/ 3437625 w 3956342"/>
              <a:gd name="connsiteY13" fmla="*/ 1476462 h 1503850"/>
              <a:gd name="connsiteX14" fmla="*/ 3425141 w 3956342"/>
              <a:gd name="connsiteY14" fmla="*/ 1503850 h 1503850"/>
              <a:gd name="connsiteX15" fmla="*/ 3412657 w 3956342"/>
              <a:gd name="connsiteY15" fmla="*/ 1480197 h 1503850"/>
              <a:gd name="connsiteX16" fmla="*/ 3272835 w 3956342"/>
              <a:gd name="connsiteY16" fmla="*/ 4980 h 1503850"/>
              <a:gd name="connsiteX17" fmla="*/ 3272835 w 3956342"/>
              <a:gd name="connsiteY17" fmla="*/ 0 h 1503850"/>
              <a:gd name="connsiteX18" fmla="*/ 2833395 w 3956342"/>
              <a:gd name="connsiteY18" fmla="*/ 0 h 1503850"/>
              <a:gd name="connsiteX19" fmla="*/ 2882643 w 3956342"/>
              <a:gd name="connsiteY19" fmla="*/ 0 h 1503850"/>
              <a:gd name="connsiteX20" fmla="*/ 2973751 w 3956342"/>
              <a:gd name="connsiteY20" fmla="*/ 1472728 h 1503850"/>
              <a:gd name="connsiteX21" fmla="*/ 2963902 w 3956342"/>
              <a:gd name="connsiteY21" fmla="*/ 1501360 h 1503850"/>
              <a:gd name="connsiteX22" fmla="*/ 2950359 w 3956342"/>
              <a:gd name="connsiteY22" fmla="*/ 1477707 h 1503850"/>
              <a:gd name="connsiteX23" fmla="*/ 2938047 w 3956342"/>
              <a:gd name="connsiteY23" fmla="*/ 1503850 h 1503850"/>
              <a:gd name="connsiteX24" fmla="*/ 2925735 w 3956342"/>
              <a:gd name="connsiteY24" fmla="*/ 1478952 h 1503850"/>
              <a:gd name="connsiteX25" fmla="*/ 2833395 w 3956342"/>
              <a:gd name="connsiteY25" fmla="*/ 3735 h 1503850"/>
              <a:gd name="connsiteX26" fmla="*/ 2388456 w 3956342"/>
              <a:gd name="connsiteY26" fmla="*/ 0 h 1503850"/>
              <a:gd name="connsiteX27" fmla="*/ 2439129 w 3956342"/>
              <a:gd name="connsiteY27" fmla="*/ 0 h 1503850"/>
              <a:gd name="connsiteX28" fmla="*/ 2484859 w 3956342"/>
              <a:gd name="connsiteY28" fmla="*/ 1475193 h 1503850"/>
              <a:gd name="connsiteX29" fmla="*/ 2474971 w 3956342"/>
              <a:gd name="connsiteY29" fmla="*/ 1502603 h 1503850"/>
              <a:gd name="connsiteX30" fmla="*/ 2460140 w 3956342"/>
              <a:gd name="connsiteY30" fmla="*/ 1478930 h 1503850"/>
              <a:gd name="connsiteX31" fmla="*/ 2447781 w 3956342"/>
              <a:gd name="connsiteY31" fmla="*/ 1503849 h 1503850"/>
              <a:gd name="connsiteX32" fmla="*/ 2435421 w 3956342"/>
              <a:gd name="connsiteY32" fmla="*/ 1478930 h 1503850"/>
              <a:gd name="connsiteX33" fmla="*/ 2388456 w 3956342"/>
              <a:gd name="connsiteY33" fmla="*/ 1246 h 1503850"/>
              <a:gd name="connsiteX34" fmla="*/ 1949009 w 3956342"/>
              <a:gd name="connsiteY34" fmla="*/ 0 h 1503850"/>
              <a:gd name="connsiteX35" fmla="*/ 1997242 w 3956342"/>
              <a:gd name="connsiteY35" fmla="*/ 0 h 1503850"/>
              <a:gd name="connsiteX36" fmla="*/ 1997242 w 3956342"/>
              <a:gd name="connsiteY36" fmla="*/ 1476439 h 1503850"/>
              <a:gd name="connsiteX37" fmla="*/ 1985184 w 3956342"/>
              <a:gd name="connsiteY37" fmla="*/ 1503849 h 1503850"/>
              <a:gd name="connsiteX38" fmla="*/ 1971920 w 3956342"/>
              <a:gd name="connsiteY38" fmla="*/ 1477685 h 1503850"/>
              <a:gd name="connsiteX39" fmla="*/ 1958655 w 3956342"/>
              <a:gd name="connsiteY39" fmla="*/ 1503849 h 1503850"/>
              <a:gd name="connsiteX40" fmla="*/ 1949009 w 3956342"/>
              <a:gd name="connsiteY40" fmla="*/ 1476439 h 1503850"/>
              <a:gd name="connsiteX41" fmla="*/ 1511932 w 3956342"/>
              <a:gd name="connsiteY41" fmla="*/ 0 h 1503850"/>
              <a:gd name="connsiteX42" fmla="*/ 1563247 w 3956342"/>
              <a:gd name="connsiteY42" fmla="*/ 0 h 1503850"/>
              <a:gd name="connsiteX43" fmla="*/ 1563247 w 3956342"/>
              <a:gd name="connsiteY43" fmla="*/ 1246 h 1503850"/>
              <a:gd name="connsiteX44" fmla="*/ 1515687 w 3956342"/>
              <a:gd name="connsiteY44" fmla="*/ 1478930 h 1503850"/>
              <a:gd name="connsiteX45" fmla="*/ 1504423 w 3956342"/>
              <a:gd name="connsiteY45" fmla="*/ 1503849 h 1503850"/>
              <a:gd name="connsiteX46" fmla="*/ 1490655 w 3956342"/>
              <a:gd name="connsiteY46" fmla="*/ 1478930 h 1503850"/>
              <a:gd name="connsiteX47" fmla="*/ 1476888 w 3956342"/>
              <a:gd name="connsiteY47" fmla="*/ 1502603 h 1503850"/>
              <a:gd name="connsiteX48" fmla="*/ 1465624 w 3956342"/>
              <a:gd name="connsiteY48" fmla="*/ 1475193 h 1503850"/>
              <a:gd name="connsiteX49" fmla="*/ 1069085 w 3956342"/>
              <a:gd name="connsiteY49" fmla="*/ 0 h 1503850"/>
              <a:gd name="connsiteX50" fmla="*/ 1118333 w 3956342"/>
              <a:gd name="connsiteY50" fmla="*/ 0 h 1503850"/>
              <a:gd name="connsiteX51" fmla="*/ 1118333 w 3956342"/>
              <a:gd name="connsiteY51" fmla="*/ 3735 h 1503850"/>
              <a:gd name="connsiteX52" fmla="*/ 1027224 w 3956342"/>
              <a:gd name="connsiteY52" fmla="*/ 1478952 h 1503850"/>
              <a:gd name="connsiteX53" fmla="*/ 1014912 w 3956342"/>
              <a:gd name="connsiteY53" fmla="*/ 1503850 h 1503850"/>
              <a:gd name="connsiteX54" fmla="*/ 1002600 w 3956342"/>
              <a:gd name="connsiteY54" fmla="*/ 1477707 h 1503850"/>
              <a:gd name="connsiteX55" fmla="*/ 987826 w 3956342"/>
              <a:gd name="connsiteY55" fmla="*/ 1501360 h 1503850"/>
              <a:gd name="connsiteX56" fmla="*/ 977976 w 3956342"/>
              <a:gd name="connsiteY56" fmla="*/ 1472728 h 1503850"/>
              <a:gd name="connsiteX57" fmla="*/ 627686 w 3956342"/>
              <a:gd name="connsiteY57" fmla="*/ 0 h 1503850"/>
              <a:gd name="connsiteX58" fmla="*/ 678871 w 3956342"/>
              <a:gd name="connsiteY58" fmla="*/ 0 h 1503850"/>
              <a:gd name="connsiteX59" fmla="*/ 678871 w 3956342"/>
              <a:gd name="connsiteY59" fmla="*/ 4980 h 1503850"/>
              <a:gd name="connsiteX60" fmla="*/ 537799 w 3956342"/>
              <a:gd name="connsiteY60" fmla="*/ 1480197 h 1503850"/>
              <a:gd name="connsiteX61" fmla="*/ 525315 w 3956342"/>
              <a:gd name="connsiteY61" fmla="*/ 1503850 h 1503850"/>
              <a:gd name="connsiteX62" fmla="*/ 512830 w 3956342"/>
              <a:gd name="connsiteY62" fmla="*/ 1476462 h 1503850"/>
              <a:gd name="connsiteX63" fmla="*/ 499098 w 3956342"/>
              <a:gd name="connsiteY63" fmla="*/ 1501360 h 1503850"/>
              <a:gd name="connsiteX64" fmla="*/ 487862 w 3956342"/>
              <a:gd name="connsiteY64" fmla="*/ 1471483 h 1503850"/>
              <a:gd name="connsiteX65" fmla="*/ 187802 w 3956342"/>
              <a:gd name="connsiteY65" fmla="*/ 0 h 1503850"/>
              <a:gd name="connsiteX66" fmla="*/ 239414 w 3956342"/>
              <a:gd name="connsiteY66" fmla="*/ 0 h 1503850"/>
              <a:gd name="connsiteX67" fmla="*/ 238155 w 3956342"/>
              <a:gd name="connsiteY67" fmla="*/ 4980 h 1503850"/>
              <a:gd name="connsiteX68" fmla="*/ 50590 w 3956342"/>
              <a:gd name="connsiteY68" fmla="*/ 1480197 h 1503850"/>
              <a:gd name="connsiteX69" fmla="*/ 36743 w 3956342"/>
              <a:gd name="connsiteY69" fmla="*/ 1503850 h 1503850"/>
              <a:gd name="connsiteX70" fmla="*/ 25414 w 3956342"/>
              <a:gd name="connsiteY70" fmla="*/ 1476462 h 1503850"/>
              <a:gd name="connsiteX71" fmla="*/ 10308 w 3956342"/>
              <a:gd name="connsiteY71" fmla="*/ 1501360 h 1503850"/>
              <a:gd name="connsiteX72" fmla="*/ 238 w 3956342"/>
              <a:gd name="connsiteY72" fmla="*/ 1470238 h 150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56342" h="1503850">
                <a:moveTo>
                  <a:pt x="3717770" y="0"/>
                </a:moveTo>
                <a:lnTo>
                  <a:pt x="3769382" y="0"/>
                </a:lnTo>
                <a:lnTo>
                  <a:pt x="3955688" y="1470238"/>
                </a:lnTo>
                <a:cubicBezTo>
                  <a:pt x="3958205" y="1482687"/>
                  <a:pt x="3953170" y="1493891"/>
                  <a:pt x="3945617" y="1501360"/>
                </a:cubicBezTo>
                <a:cubicBezTo>
                  <a:pt x="3938064" y="1493891"/>
                  <a:pt x="3931770" y="1485177"/>
                  <a:pt x="3931770" y="1476462"/>
                </a:cubicBezTo>
                <a:cubicBezTo>
                  <a:pt x="3931770" y="1486422"/>
                  <a:pt x="3927993" y="1495136"/>
                  <a:pt x="3919182" y="1503850"/>
                </a:cubicBezTo>
                <a:cubicBezTo>
                  <a:pt x="3911629" y="1500116"/>
                  <a:pt x="3906593" y="1491401"/>
                  <a:pt x="3905335" y="1480197"/>
                </a:cubicBezTo>
                <a:lnTo>
                  <a:pt x="3717770" y="4980"/>
                </a:lnTo>
                <a:cubicBezTo>
                  <a:pt x="3717770" y="3735"/>
                  <a:pt x="3717770" y="2490"/>
                  <a:pt x="3717770" y="0"/>
                </a:cubicBezTo>
                <a:close/>
                <a:moveTo>
                  <a:pt x="3272835" y="0"/>
                </a:moveTo>
                <a:lnTo>
                  <a:pt x="3324020" y="0"/>
                </a:lnTo>
                <a:lnTo>
                  <a:pt x="3462593" y="1471483"/>
                </a:lnTo>
                <a:cubicBezTo>
                  <a:pt x="3463842" y="1483932"/>
                  <a:pt x="3460096" y="1495136"/>
                  <a:pt x="3452606" y="1501360"/>
                </a:cubicBezTo>
                <a:cubicBezTo>
                  <a:pt x="3443867" y="1493891"/>
                  <a:pt x="3438873" y="1485177"/>
                  <a:pt x="3437625" y="1476462"/>
                </a:cubicBezTo>
                <a:cubicBezTo>
                  <a:pt x="3438873" y="1486422"/>
                  <a:pt x="3433880" y="1495136"/>
                  <a:pt x="3425141" y="1503850"/>
                </a:cubicBezTo>
                <a:cubicBezTo>
                  <a:pt x="3418899" y="1500116"/>
                  <a:pt x="3413905" y="1490156"/>
                  <a:pt x="3412657" y="1480197"/>
                </a:cubicBezTo>
                <a:lnTo>
                  <a:pt x="3272835" y="4980"/>
                </a:lnTo>
                <a:cubicBezTo>
                  <a:pt x="3272835" y="3735"/>
                  <a:pt x="3272835" y="1245"/>
                  <a:pt x="3272835" y="0"/>
                </a:cubicBezTo>
                <a:close/>
                <a:moveTo>
                  <a:pt x="2833395" y="0"/>
                </a:moveTo>
                <a:lnTo>
                  <a:pt x="2882643" y="0"/>
                </a:lnTo>
                <a:lnTo>
                  <a:pt x="2973751" y="1472728"/>
                </a:lnTo>
                <a:cubicBezTo>
                  <a:pt x="2974983" y="1485177"/>
                  <a:pt x="2971289" y="1496381"/>
                  <a:pt x="2963902" y="1501360"/>
                </a:cubicBezTo>
                <a:cubicBezTo>
                  <a:pt x="2955283" y="1493891"/>
                  <a:pt x="2951590" y="1486422"/>
                  <a:pt x="2950359" y="1477707"/>
                </a:cubicBezTo>
                <a:cubicBezTo>
                  <a:pt x="2950359" y="1486422"/>
                  <a:pt x="2945434" y="1495136"/>
                  <a:pt x="2938047" y="1503850"/>
                </a:cubicBezTo>
                <a:cubicBezTo>
                  <a:pt x="2930659" y="1498871"/>
                  <a:pt x="2925735" y="1490156"/>
                  <a:pt x="2925735" y="1478952"/>
                </a:cubicBezTo>
                <a:lnTo>
                  <a:pt x="2833395" y="3735"/>
                </a:lnTo>
                <a:close/>
                <a:moveTo>
                  <a:pt x="2388456" y="0"/>
                </a:moveTo>
                <a:lnTo>
                  <a:pt x="2439129" y="0"/>
                </a:lnTo>
                <a:lnTo>
                  <a:pt x="2484859" y="1475193"/>
                </a:lnTo>
                <a:cubicBezTo>
                  <a:pt x="2486095" y="1487652"/>
                  <a:pt x="2481151" y="1497620"/>
                  <a:pt x="2474971" y="1502603"/>
                </a:cubicBezTo>
                <a:cubicBezTo>
                  <a:pt x="2466320" y="1495128"/>
                  <a:pt x="2461376" y="1487652"/>
                  <a:pt x="2460140" y="1478930"/>
                </a:cubicBezTo>
                <a:cubicBezTo>
                  <a:pt x="2460140" y="1487652"/>
                  <a:pt x="2455196" y="1496374"/>
                  <a:pt x="2447781" y="1503849"/>
                </a:cubicBezTo>
                <a:cubicBezTo>
                  <a:pt x="2440365" y="1498865"/>
                  <a:pt x="2435421" y="1488898"/>
                  <a:pt x="2435421" y="1478930"/>
                </a:cubicBezTo>
                <a:lnTo>
                  <a:pt x="2388456" y="1246"/>
                </a:lnTo>
                <a:close/>
                <a:moveTo>
                  <a:pt x="1949009" y="0"/>
                </a:moveTo>
                <a:lnTo>
                  <a:pt x="1997242" y="0"/>
                </a:lnTo>
                <a:lnTo>
                  <a:pt x="1997242" y="1476439"/>
                </a:lnTo>
                <a:cubicBezTo>
                  <a:pt x="1997242" y="1487652"/>
                  <a:pt x="1992419" y="1497620"/>
                  <a:pt x="1985184" y="1503849"/>
                </a:cubicBezTo>
                <a:cubicBezTo>
                  <a:pt x="1977949" y="1496374"/>
                  <a:pt x="1971920" y="1487652"/>
                  <a:pt x="1971920" y="1477685"/>
                </a:cubicBezTo>
                <a:cubicBezTo>
                  <a:pt x="1971920" y="1487652"/>
                  <a:pt x="1967096" y="1496374"/>
                  <a:pt x="1958655" y="1503849"/>
                </a:cubicBezTo>
                <a:cubicBezTo>
                  <a:pt x="1952626" y="1497620"/>
                  <a:pt x="1949009" y="1487652"/>
                  <a:pt x="1949009" y="1476439"/>
                </a:cubicBezTo>
                <a:close/>
                <a:moveTo>
                  <a:pt x="1511932" y="0"/>
                </a:moveTo>
                <a:lnTo>
                  <a:pt x="1563247" y="0"/>
                </a:lnTo>
                <a:lnTo>
                  <a:pt x="1563247" y="1246"/>
                </a:lnTo>
                <a:lnTo>
                  <a:pt x="1515687" y="1478930"/>
                </a:lnTo>
                <a:cubicBezTo>
                  <a:pt x="1515687" y="1488898"/>
                  <a:pt x="1511932" y="1498865"/>
                  <a:pt x="1504423" y="1503849"/>
                </a:cubicBezTo>
                <a:cubicBezTo>
                  <a:pt x="1495662" y="1496374"/>
                  <a:pt x="1490655" y="1487652"/>
                  <a:pt x="1490655" y="1478930"/>
                </a:cubicBezTo>
                <a:cubicBezTo>
                  <a:pt x="1490655" y="1487652"/>
                  <a:pt x="1485649" y="1495128"/>
                  <a:pt x="1476888" y="1502603"/>
                </a:cubicBezTo>
                <a:cubicBezTo>
                  <a:pt x="1470630" y="1497620"/>
                  <a:pt x="1465624" y="1487652"/>
                  <a:pt x="1465624" y="1475193"/>
                </a:cubicBezTo>
                <a:close/>
                <a:moveTo>
                  <a:pt x="1069085" y="0"/>
                </a:moveTo>
                <a:lnTo>
                  <a:pt x="1118333" y="0"/>
                </a:lnTo>
                <a:lnTo>
                  <a:pt x="1118333" y="3735"/>
                </a:lnTo>
                <a:lnTo>
                  <a:pt x="1027224" y="1478952"/>
                </a:lnTo>
                <a:cubicBezTo>
                  <a:pt x="1025993" y="1490156"/>
                  <a:pt x="1022299" y="1498871"/>
                  <a:pt x="1014912" y="1503850"/>
                </a:cubicBezTo>
                <a:cubicBezTo>
                  <a:pt x="1006294" y="1495136"/>
                  <a:pt x="1002600" y="1486422"/>
                  <a:pt x="1002600" y="1477707"/>
                </a:cubicBezTo>
                <a:cubicBezTo>
                  <a:pt x="1001369" y="1486422"/>
                  <a:pt x="996444" y="1493891"/>
                  <a:pt x="987826" y="1501360"/>
                </a:cubicBezTo>
                <a:cubicBezTo>
                  <a:pt x="981670" y="1496381"/>
                  <a:pt x="976745" y="1485177"/>
                  <a:pt x="977976" y="1472728"/>
                </a:cubicBezTo>
                <a:close/>
                <a:moveTo>
                  <a:pt x="627686" y="0"/>
                </a:moveTo>
                <a:lnTo>
                  <a:pt x="678871" y="0"/>
                </a:lnTo>
                <a:cubicBezTo>
                  <a:pt x="678871" y="1245"/>
                  <a:pt x="678871" y="3735"/>
                  <a:pt x="678871" y="4980"/>
                </a:cubicBezTo>
                <a:lnTo>
                  <a:pt x="537799" y="1480197"/>
                </a:lnTo>
                <a:cubicBezTo>
                  <a:pt x="536550" y="1490156"/>
                  <a:pt x="532805" y="1500116"/>
                  <a:pt x="525315" y="1503850"/>
                </a:cubicBezTo>
                <a:cubicBezTo>
                  <a:pt x="516576" y="1495136"/>
                  <a:pt x="512830" y="1486422"/>
                  <a:pt x="512830" y="1476462"/>
                </a:cubicBezTo>
                <a:cubicBezTo>
                  <a:pt x="512830" y="1485177"/>
                  <a:pt x="507837" y="1493891"/>
                  <a:pt x="499098" y="1501360"/>
                </a:cubicBezTo>
                <a:cubicBezTo>
                  <a:pt x="491607" y="1495136"/>
                  <a:pt x="487862" y="1483932"/>
                  <a:pt x="487862" y="1471483"/>
                </a:cubicBezTo>
                <a:close/>
                <a:moveTo>
                  <a:pt x="187802" y="0"/>
                </a:moveTo>
                <a:lnTo>
                  <a:pt x="239414" y="0"/>
                </a:lnTo>
                <a:cubicBezTo>
                  <a:pt x="238155" y="2490"/>
                  <a:pt x="238155" y="3735"/>
                  <a:pt x="238155" y="4980"/>
                </a:cubicBezTo>
                <a:lnTo>
                  <a:pt x="50590" y="1480197"/>
                </a:lnTo>
                <a:cubicBezTo>
                  <a:pt x="49332" y="1490156"/>
                  <a:pt x="44296" y="1500116"/>
                  <a:pt x="36743" y="1503850"/>
                </a:cubicBezTo>
                <a:cubicBezTo>
                  <a:pt x="27932" y="1495136"/>
                  <a:pt x="24155" y="1486422"/>
                  <a:pt x="25414" y="1476462"/>
                </a:cubicBezTo>
                <a:cubicBezTo>
                  <a:pt x="24155" y="1485177"/>
                  <a:pt x="19120" y="1493891"/>
                  <a:pt x="10308" y="1501360"/>
                </a:cubicBezTo>
                <a:cubicBezTo>
                  <a:pt x="2755" y="1493891"/>
                  <a:pt x="-1021" y="1482687"/>
                  <a:pt x="238" y="1470238"/>
                </a:cubicBezTo>
                <a:close/>
              </a:path>
            </a:pathLst>
          </a:custGeom>
          <a:solidFill>
            <a:srgbClr val="111340">
              <a:alpha val="50000"/>
            </a:srgbClr>
          </a:solidFill>
          <a:ln>
            <a:noFill/>
          </a:ln>
          <a:effectLst/>
        </p:spPr>
        <p:txBody>
          <a:bodyPr wrap="square" anchor="ctr">
            <a:noAutofit/>
          </a:bodyPr>
          <a:lstStyle/>
          <a:p>
            <a:endParaRPr lang="en-US" sz="1050" dirty="0">
              <a:latin typeface="DM Sans" pitchFamily="2" charset="77"/>
            </a:endParaRPr>
          </a:p>
        </p:txBody>
      </p:sp>
      <p:sp>
        <p:nvSpPr>
          <p:cNvPr id="17" name="Freeform 17">
            <a:extLst>
              <a:ext uri="{FF2B5EF4-FFF2-40B4-BE49-F238E27FC236}">
                <a16:creationId xmlns:a16="http://schemas.microsoft.com/office/drawing/2014/main" id="{BBF519F0-80B2-894F-9A8C-23A33072F4C4}"/>
              </a:ext>
            </a:extLst>
          </p:cNvPr>
          <p:cNvSpPr>
            <a:spLocks noChangeArrowheads="1"/>
          </p:cNvSpPr>
          <p:nvPr/>
        </p:nvSpPr>
        <p:spPr bwMode="auto">
          <a:xfrm>
            <a:off x="1542695" y="2774323"/>
            <a:ext cx="805419" cy="704483"/>
          </a:xfrm>
          <a:custGeom>
            <a:avLst/>
            <a:gdLst>
              <a:gd name="T0" fmla="*/ 1724 w 1725"/>
              <a:gd name="T1" fmla="*/ 1508 h 1509"/>
              <a:gd name="T2" fmla="*/ 0 w 1725"/>
              <a:gd name="T3" fmla="*/ 1508 h 1509"/>
              <a:gd name="T4" fmla="*/ 0 w 1725"/>
              <a:gd name="T5" fmla="*/ 0 h 1509"/>
              <a:gd name="T6" fmla="*/ 1724 w 1725"/>
              <a:gd name="T7" fmla="*/ 0 h 1509"/>
              <a:gd name="T8" fmla="*/ 1724 w 1725"/>
              <a:gd name="T9" fmla="*/ 1508 h 1509"/>
            </a:gdLst>
            <a:ahLst/>
            <a:cxnLst>
              <a:cxn ang="0">
                <a:pos x="T0" y="T1"/>
              </a:cxn>
              <a:cxn ang="0">
                <a:pos x="T2" y="T3"/>
              </a:cxn>
              <a:cxn ang="0">
                <a:pos x="T4" y="T5"/>
              </a:cxn>
              <a:cxn ang="0">
                <a:pos x="T6" y="T7"/>
              </a:cxn>
              <a:cxn ang="0">
                <a:pos x="T8" y="T9"/>
              </a:cxn>
            </a:cxnLst>
            <a:rect l="0" t="0" r="r" b="b"/>
            <a:pathLst>
              <a:path w="1725" h="1509">
                <a:moveTo>
                  <a:pt x="1724" y="1508"/>
                </a:moveTo>
                <a:lnTo>
                  <a:pt x="0" y="1508"/>
                </a:lnTo>
                <a:lnTo>
                  <a:pt x="0" y="0"/>
                </a:lnTo>
                <a:lnTo>
                  <a:pt x="1724" y="0"/>
                </a:lnTo>
                <a:lnTo>
                  <a:pt x="1724" y="1508"/>
                </a:lnTo>
              </a:path>
            </a:pathLst>
          </a:custGeom>
          <a:solidFill>
            <a:srgbClr val="FFFFFF">
              <a:alpha val="40000"/>
            </a:srgbClr>
          </a:solidFill>
          <a:ln>
            <a:noFill/>
          </a:ln>
          <a:effectLst/>
        </p:spPr>
        <p:txBody>
          <a:bodyPr wrap="none" anchor="ctr"/>
          <a:lstStyle/>
          <a:p>
            <a:endParaRPr lang="en-US" sz="1050" dirty="0">
              <a:latin typeface="DM Sans" pitchFamily="2" charset="77"/>
            </a:endParaRPr>
          </a:p>
        </p:txBody>
      </p:sp>
      <p:sp>
        <p:nvSpPr>
          <p:cNvPr id="18" name="Freeform 18">
            <a:extLst>
              <a:ext uri="{FF2B5EF4-FFF2-40B4-BE49-F238E27FC236}">
                <a16:creationId xmlns:a16="http://schemas.microsoft.com/office/drawing/2014/main" id="{A5B9D8E6-99BB-D34B-93D2-178E4DAFD3AE}"/>
              </a:ext>
            </a:extLst>
          </p:cNvPr>
          <p:cNvSpPr>
            <a:spLocks noChangeArrowheads="1"/>
          </p:cNvSpPr>
          <p:nvPr/>
        </p:nvSpPr>
        <p:spPr bwMode="auto">
          <a:xfrm>
            <a:off x="3326561" y="1464230"/>
            <a:ext cx="1021707" cy="1021707"/>
          </a:xfrm>
          <a:custGeom>
            <a:avLst/>
            <a:gdLst>
              <a:gd name="T0" fmla="*/ 2186 w 2187"/>
              <a:gd name="T1" fmla="*/ 1094 h 2187"/>
              <a:gd name="T2" fmla="*/ 2186 w 2187"/>
              <a:gd name="T3" fmla="*/ 1094 h 2187"/>
              <a:gd name="T4" fmla="*/ 1093 w 2187"/>
              <a:gd name="T5" fmla="*/ 2186 h 2187"/>
              <a:gd name="T6" fmla="*/ 1093 w 2187"/>
              <a:gd name="T7" fmla="*/ 2186 h 2187"/>
              <a:gd name="T8" fmla="*/ 0 w 2187"/>
              <a:gd name="T9" fmla="*/ 1094 h 2187"/>
              <a:gd name="T10" fmla="*/ 0 w 2187"/>
              <a:gd name="T11" fmla="*/ 1094 h 2187"/>
              <a:gd name="T12" fmla="*/ 1093 w 2187"/>
              <a:gd name="T13" fmla="*/ 0 h 2187"/>
              <a:gd name="T14" fmla="*/ 1093 w 2187"/>
              <a:gd name="T15" fmla="*/ 0 h 2187"/>
              <a:gd name="T16" fmla="*/ 2186 w 2187"/>
              <a:gd name="T17" fmla="*/ 109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7" h="2187">
                <a:moveTo>
                  <a:pt x="2186" y="1094"/>
                </a:moveTo>
                <a:lnTo>
                  <a:pt x="2186" y="1094"/>
                </a:lnTo>
                <a:cubicBezTo>
                  <a:pt x="2186" y="1697"/>
                  <a:pt x="1697" y="2186"/>
                  <a:pt x="1093" y="2186"/>
                </a:cubicBezTo>
                <a:lnTo>
                  <a:pt x="1093" y="2186"/>
                </a:lnTo>
                <a:cubicBezTo>
                  <a:pt x="489" y="2186"/>
                  <a:pt x="0" y="1697"/>
                  <a:pt x="0" y="1094"/>
                </a:cubicBezTo>
                <a:lnTo>
                  <a:pt x="0" y="1094"/>
                </a:lnTo>
                <a:cubicBezTo>
                  <a:pt x="0" y="490"/>
                  <a:pt x="489" y="0"/>
                  <a:pt x="1093" y="0"/>
                </a:cubicBezTo>
                <a:lnTo>
                  <a:pt x="1093" y="0"/>
                </a:lnTo>
                <a:cubicBezTo>
                  <a:pt x="1697" y="0"/>
                  <a:pt x="2186" y="490"/>
                  <a:pt x="2186" y="1094"/>
                </a:cubicBezTo>
              </a:path>
            </a:pathLst>
          </a:custGeom>
          <a:solidFill>
            <a:srgbClr val="FFFFFF"/>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19" name="Freeform 19">
            <a:extLst>
              <a:ext uri="{FF2B5EF4-FFF2-40B4-BE49-F238E27FC236}">
                <a16:creationId xmlns:a16="http://schemas.microsoft.com/office/drawing/2014/main" id="{7AA3ED7B-8503-4C47-B5DD-897C015F9BF1}"/>
              </a:ext>
            </a:extLst>
          </p:cNvPr>
          <p:cNvSpPr>
            <a:spLocks noChangeArrowheads="1"/>
          </p:cNvSpPr>
          <p:nvPr/>
        </p:nvSpPr>
        <p:spPr bwMode="auto">
          <a:xfrm>
            <a:off x="3326561" y="1464230"/>
            <a:ext cx="1021707" cy="1021707"/>
          </a:xfrm>
          <a:custGeom>
            <a:avLst/>
            <a:gdLst>
              <a:gd name="T0" fmla="*/ 2186 w 2187"/>
              <a:gd name="T1" fmla="*/ 1094 h 2187"/>
              <a:gd name="T2" fmla="*/ 2186 w 2187"/>
              <a:gd name="T3" fmla="*/ 1094 h 2187"/>
              <a:gd name="T4" fmla="*/ 1093 w 2187"/>
              <a:gd name="T5" fmla="*/ 2186 h 2187"/>
              <a:gd name="T6" fmla="*/ 1093 w 2187"/>
              <a:gd name="T7" fmla="*/ 2186 h 2187"/>
              <a:gd name="T8" fmla="*/ 0 w 2187"/>
              <a:gd name="T9" fmla="*/ 1094 h 2187"/>
              <a:gd name="T10" fmla="*/ 0 w 2187"/>
              <a:gd name="T11" fmla="*/ 1094 h 2187"/>
              <a:gd name="T12" fmla="*/ 1093 w 2187"/>
              <a:gd name="T13" fmla="*/ 0 h 2187"/>
              <a:gd name="T14" fmla="*/ 1093 w 2187"/>
              <a:gd name="T15" fmla="*/ 0 h 2187"/>
              <a:gd name="T16" fmla="*/ 2186 w 2187"/>
              <a:gd name="T17" fmla="*/ 109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7" h="2187">
                <a:moveTo>
                  <a:pt x="2186" y="1094"/>
                </a:moveTo>
                <a:lnTo>
                  <a:pt x="2186" y="1094"/>
                </a:lnTo>
                <a:cubicBezTo>
                  <a:pt x="2186" y="1697"/>
                  <a:pt x="1697" y="2186"/>
                  <a:pt x="1093" y="2186"/>
                </a:cubicBezTo>
                <a:lnTo>
                  <a:pt x="1093" y="2186"/>
                </a:lnTo>
                <a:cubicBezTo>
                  <a:pt x="489" y="2186"/>
                  <a:pt x="0" y="1697"/>
                  <a:pt x="0" y="1094"/>
                </a:cubicBezTo>
                <a:lnTo>
                  <a:pt x="0" y="1094"/>
                </a:lnTo>
                <a:cubicBezTo>
                  <a:pt x="0" y="490"/>
                  <a:pt x="489" y="0"/>
                  <a:pt x="1093" y="0"/>
                </a:cubicBezTo>
                <a:lnTo>
                  <a:pt x="1093" y="0"/>
                </a:lnTo>
                <a:cubicBezTo>
                  <a:pt x="1697" y="0"/>
                  <a:pt x="2186" y="490"/>
                  <a:pt x="2186" y="1094"/>
                </a:cubicBezTo>
              </a:path>
            </a:pathLst>
          </a:custGeom>
          <a:solidFill>
            <a:schemeClr val="accent6">
              <a:alpha val="40000"/>
            </a:schemeClr>
          </a:solidFill>
          <a:ln>
            <a:noFill/>
          </a:ln>
          <a:effectLst/>
        </p:spPr>
        <p:txBody>
          <a:bodyPr wrap="none" anchor="ctr"/>
          <a:lstStyle/>
          <a:p>
            <a:endParaRPr lang="en-US" sz="1050" dirty="0">
              <a:latin typeface="DM Sans" pitchFamily="2" charset="77"/>
            </a:endParaRPr>
          </a:p>
        </p:txBody>
      </p:sp>
      <p:sp>
        <p:nvSpPr>
          <p:cNvPr id="20" name="Freeform 20">
            <a:extLst>
              <a:ext uri="{FF2B5EF4-FFF2-40B4-BE49-F238E27FC236}">
                <a16:creationId xmlns:a16="http://schemas.microsoft.com/office/drawing/2014/main" id="{48C6B6B9-8C39-4D47-A1B7-A917148C7E7C}"/>
              </a:ext>
            </a:extLst>
          </p:cNvPr>
          <p:cNvSpPr>
            <a:spLocks noChangeArrowheads="1"/>
          </p:cNvSpPr>
          <p:nvPr/>
        </p:nvSpPr>
        <p:spPr bwMode="auto">
          <a:xfrm>
            <a:off x="3215326" y="3441726"/>
            <a:ext cx="1021707" cy="1021707"/>
          </a:xfrm>
          <a:custGeom>
            <a:avLst/>
            <a:gdLst>
              <a:gd name="T0" fmla="*/ 2186 w 2187"/>
              <a:gd name="T1" fmla="*/ 1093 h 2187"/>
              <a:gd name="T2" fmla="*/ 2186 w 2187"/>
              <a:gd name="T3" fmla="*/ 1093 h 2187"/>
              <a:gd name="T4" fmla="*/ 1093 w 2187"/>
              <a:gd name="T5" fmla="*/ 2186 h 2187"/>
              <a:gd name="T6" fmla="*/ 1093 w 2187"/>
              <a:gd name="T7" fmla="*/ 2186 h 2187"/>
              <a:gd name="T8" fmla="*/ 0 w 2187"/>
              <a:gd name="T9" fmla="*/ 1093 h 2187"/>
              <a:gd name="T10" fmla="*/ 0 w 2187"/>
              <a:gd name="T11" fmla="*/ 1093 h 2187"/>
              <a:gd name="T12" fmla="*/ 1093 w 2187"/>
              <a:gd name="T13" fmla="*/ 0 h 2187"/>
              <a:gd name="T14" fmla="*/ 1093 w 2187"/>
              <a:gd name="T15" fmla="*/ 0 h 2187"/>
              <a:gd name="T16" fmla="*/ 2186 w 2187"/>
              <a:gd name="T17" fmla="*/ 1093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7" h="2187">
                <a:moveTo>
                  <a:pt x="2186" y="1093"/>
                </a:moveTo>
                <a:lnTo>
                  <a:pt x="2186" y="1093"/>
                </a:lnTo>
                <a:cubicBezTo>
                  <a:pt x="2186" y="1697"/>
                  <a:pt x="1697" y="2186"/>
                  <a:pt x="1093" y="2186"/>
                </a:cubicBezTo>
                <a:lnTo>
                  <a:pt x="1093" y="2186"/>
                </a:lnTo>
                <a:cubicBezTo>
                  <a:pt x="489" y="2186"/>
                  <a:pt x="0" y="1697"/>
                  <a:pt x="0" y="1093"/>
                </a:cubicBezTo>
                <a:lnTo>
                  <a:pt x="0" y="1093"/>
                </a:lnTo>
                <a:cubicBezTo>
                  <a:pt x="0" y="489"/>
                  <a:pt x="489" y="0"/>
                  <a:pt x="1093" y="0"/>
                </a:cubicBezTo>
                <a:lnTo>
                  <a:pt x="1093" y="0"/>
                </a:lnTo>
                <a:cubicBezTo>
                  <a:pt x="1697" y="0"/>
                  <a:pt x="2186" y="489"/>
                  <a:pt x="2186" y="1093"/>
                </a:cubicBezTo>
              </a:path>
            </a:pathLst>
          </a:custGeom>
          <a:solidFill>
            <a:srgbClr val="FFFFFF"/>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21" name="Freeform 21">
            <a:extLst>
              <a:ext uri="{FF2B5EF4-FFF2-40B4-BE49-F238E27FC236}">
                <a16:creationId xmlns:a16="http://schemas.microsoft.com/office/drawing/2014/main" id="{1FD10229-FB6F-D349-9EFC-57BECD1E55A4}"/>
              </a:ext>
            </a:extLst>
          </p:cNvPr>
          <p:cNvSpPr>
            <a:spLocks noChangeArrowheads="1"/>
          </p:cNvSpPr>
          <p:nvPr/>
        </p:nvSpPr>
        <p:spPr bwMode="auto">
          <a:xfrm>
            <a:off x="3215326" y="3441726"/>
            <a:ext cx="1021707" cy="1021707"/>
          </a:xfrm>
          <a:custGeom>
            <a:avLst/>
            <a:gdLst>
              <a:gd name="T0" fmla="*/ 2186 w 2187"/>
              <a:gd name="T1" fmla="*/ 1093 h 2187"/>
              <a:gd name="T2" fmla="*/ 2186 w 2187"/>
              <a:gd name="T3" fmla="*/ 1093 h 2187"/>
              <a:gd name="T4" fmla="*/ 1093 w 2187"/>
              <a:gd name="T5" fmla="*/ 2186 h 2187"/>
              <a:gd name="T6" fmla="*/ 1093 w 2187"/>
              <a:gd name="T7" fmla="*/ 2186 h 2187"/>
              <a:gd name="T8" fmla="*/ 0 w 2187"/>
              <a:gd name="T9" fmla="*/ 1093 h 2187"/>
              <a:gd name="T10" fmla="*/ 0 w 2187"/>
              <a:gd name="T11" fmla="*/ 1093 h 2187"/>
              <a:gd name="T12" fmla="*/ 1093 w 2187"/>
              <a:gd name="T13" fmla="*/ 0 h 2187"/>
              <a:gd name="T14" fmla="*/ 1093 w 2187"/>
              <a:gd name="T15" fmla="*/ 0 h 2187"/>
              <a:gd name="T16" fmla="*/ 2186 w 2187"/>
              <a:gd name="T17" fmla="*/ 1093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7" h="2187">
                <a:moveTo>
                  <a:pt x="2186" y="1093"/>
                </a:moveTo>
                <a:lnTo>
                  <a:pt x="2186" y="1093"/>
                </a:lnTo>
                <a:cubicBezTo>
                  <a:pt x="2186" y="1697"/>
                  <a:pt x="1697" y="2186"/>
                  <a:pt x="1093" y="2186"/>
                </a:cubicBezTo>
                <a:lnTo>
                  <a:pt x="1093" y="2186"/>
                </a:lnTo>
                <a:cubicBezTo>
                  <a:pt x="489" y="2186"/>
                  <a:pt x="0" y="1697"/>
                  <a:pt x="0" y="1093"/>
                </a:cubicBezTo>
                <a:lnTo>
                  <a:pt x="0" y="1093"/>
                </a:lnTo>
                <a:cubicBezTo>
                  <a:pt x="0" y="489"/>
                  <a:pt x="489" y="0"/>
                  <a:pt x="1093" y="0"/>
                </a:cubicBezTo>
                <a:lnTo>
                  <a:pt x="1093" y="0"/>
                </a:lnTo>
                <a:cubicBezTo>
                  <a:pt x="1697" y="0"/>
                  <a:pt x="2186" y="489"/>
                  <a:pt x="2186" y="1093"/>
                </a:cubicBezTo>
              </a:path>
            </a:pathLst>
          </a:custGeom>
          <a:solidFill>
            <a:schemeClr val="accent6">
              <a:alpha val="40000"/>
            </a:schemeClr>
          </a:solidFill>
          <a:ln>
            <a:noFill/>
          </a:ln>
          <a:effectLst/>
        </p:spPr>
        <p:txBody>
          <a:bodyPr wrap="none" anchor="ctr"/>
          <a:lstStyle/>
          <a:p>
            <a:endParaRPr lang="en-US" sz="1050" dirty="0">
              <a:latin typeface="DM Sans" pitchFamily="2" charset="77"/>
            </a:endParaRPr>
          </a:p>
        </p:txBody>
      </p:sp>
      <p:sp>
        <p:nvSpPr>
          <p:cNvPr id="22" name="Freeform 22">
            <a:extLst>
              <a:ext uri="{FF2B5EF4-FFF2-40B4-BE49-F238E27FC236}">
                <a16:creationId xmlns:a16="http://schemas.microsoft.com/office/drawing/2014/main" id="{4C8A14FF-CC29-AD43-B515-206B133D5CDE}"/>
              </a:ext>
            </a:extLst>
          </p:cNvPr>
          <p:cNvSpPr>
            <a:spLocks noChangeArrowheads="1"/>
          </p:cNvSpPr>
          <p:nvPr/>
        </p:nvSpPr>
        <p:spPr bwMode="auto">
          <a:xfrm>
            <a:off x="144027" y="2716644"/>
            <a:ext cx="1021707" cy="1021707"/>
          </a:xfrm>
          <a:custGeom>
            <a:avLst/>
            <a:gdLst>
              <a:gd name="T0" fmla="*/ 2187 w 2188"/>
              <a:gd name="T1" fmla="*/ 1093 h 2188"/>
              <a:gd name="T2" fmla="*/ 2187 w 2188"/>
              <a:gd name="T3" fmla="*/ 1093 h 2188"/>
              <a:gd name="T4" fmla="*/ 1094 w 2188"/>
              <a:gd name="T5" fmla="*/ 2187 h 2188"/>
              <a:gd name="T6" fmla="*/ 1094 w 2188"/>
              <a:gd name="T7" fmla="*/ 2187 h 2188"/>
              <a:gd name="T8" fmla="*/ 0 w 2188"/>
              <a:gd name="T9" fmla="*/ 1093 h 2188"/>
              <a:gd name="T10" fmla="*/ 0 w 2188"/>
              <a:gd name="T11" fmla="*/ 1093 h 2188"/>
              <a:gd name="T12" fmla="*/ 1094 w 2188"/>
              <a:gd name="T13" fmla="*/ 0 h 2188"/>
              <a:gd name="T14" fmla="*/ 1094 w 2188"/>
              <a:gd name="T15" fmla="*/ 0 h 2188"/>
              <a:gd name="T16" fmla="*/ 2187 w 2188"/>
              <a:gd name="T17" fmla="*/ 1093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8" h="2188">
                <a:moveTo>
                  <a:pt x="2187" y="1093"/>
                </a:moveTo>
                <a:lnTo>
                  <a:pt x="2187" y="1093"/>
                </a:lnTo>
                <a:cubicBezTo>
                  <a:pt x="2187" y="1697"/>
                  <a:pt x="1698" y="2187"/>
                  <a:pt x="1094" y="2187"/>
                </a:cubicBezTo>
                <a:lnTo>
                  <a:pt x="1094" y="2187"/>
                </a:lnTo>
                <a:cubicBezTo>
                  <a:pt x="490" y="2187"/>
                  <a:pt x="0" y="1697"/>
                  <a:pt x="0" y="1093"/>
                </a:cubicBezTo>
                <a:lnTo>
                  <a:pt x="0" y="1093"/>
                </a:lnTo>
                <a:cubicBezTo>
                  <a:pt x="0" y="490"/>
                  <a:pt x="490" y="0"/>
                  <a:pt x="1094" y="0"/>
                </a:cubicBezTo>
                <a:lnTo>
                  <a:pt x="1094" y="0"/>
                </a:lnTo>
                <a:cubicBezTo>
                  <a:pt x="1698" y="0"/>
                  <a:pt x="2187" y="490"/>
                  <a:pt x="2187" y="1093"/>
                </a:cubicBezTo>
              </a:path>
            </a:pathLst>
          </a:custGeom>
          <a:solidFill>
            <a:srgbClr val="FFFFFF"/>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23" name="Freeform 23">
            <a:extLst>
              <a:ext uri="{FF2B5EF4-FFF2-40B4-BE49-F238E27FC236}">
                <a16:creationId xmlns:a16="http://schemas.microsoft.com/office/drawing/2014/main" id="{EFA9F428-CA00-D342-903E-CDFE275D6EAB}"/>
              </a:ext>
            </a:extLst>
          </p:cNvPr>
          <p:cNvSpPr>
            <a:spLocks noChangeArrowheads="1"/>
          </p:cNvSpPr>
          <p:nvPr/>
        </p:nvSpPr>
        <p:spPr bwMode="auto">
          <a:xfrm>
            <a:off x="144027" y="2716644"/>
            <a:ext cx="1021707" cy="1021707"/>
          </a:xfrm>
          <a:custGeom>
            <a:avLst/>
            <a:gdLst>
              <a:gd name="T0" fmla="*/ 2187 w 2188"/>
              <a:gd name="T1" fmla="*/ 1093 h 2188"/>
              <a:gd name="T2" fmla="*/ 2187 w 2188"/>
              <a:gd name="T3" fmla="*/ 1093 h 2188"/>
              <a:gd name="T4" fmla="*/ 1094 w 2188"/>
              <a:gd name="T5" fmla="*/ 2187 h 2188"/>
              <a:gd name="T6" fmla="*/ 1094 w 2188"/>
              <a:gd name="T7" fmla="*/ 2187 h 2188"/>
              <a:gd name="T8" fmla="*/ 0 w 2188"/>
              <a:gd name="T9" fmla="*/ 1093 h 2188"/>
              <a:gd name="T10" fmla="*/ 0 w 2188"/>
              <a:gd name="T11" fmla="*/ 1093 h 2188"/>
              <a:gd name="T12" fmla="*/ 1094 w 2188"/>
              <a:gd name="T13" fmla="*/ 0 h 2188"/>
              <a:gd name="T14" fmla="*/ 1094 w 2188"/>
              <a:gd name="T15" fmla="*/ 0 h 2188"/>
              <a:gd name="T16" fmla="*/ 2187 w 2188"/>
              <a:gd name="T17" fmla="*/ 1093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8" h="2188">
                <a:moveTo>
                  <a:pt x="2187" y="1093"/>
                </a:moveTo>
                <a:lnTo>
                  <a:pt x="2187" y="1093"/>
                </a:lnTo>
                <a:cubicBezTo>
                  <a:pt x="2187" y="1697"/>
                  <a:pt x="1698" y="2187"/>
                  <a:pt x="1094" y="2187"/>
                </a:cubicBezTo>
                <a:lnTo>
                  <a:pt x="1094" y="2187"/>
                </a:lnTo>
                <a:cubicBezTo>
                  <a:pt x="490" y="2187"/>
                  <a:pt x="0" y="1697"/>
                  <a:pt x="0" y="1093"/>
                </a:cubicBezTo>
                <a:lnTo>
                  <a:pt x="0" y="1093"/>
                </a:lnTo>
                <a:cubicBezTo>
                  <a:pt x="0" y="490"/>
                  <a:pt x="490" y="0"/>
                  <a:pt x="1094" y="0"/>
                </a:cubicBezTo>
                <a:lnTo>
                  <a:pt x="1094" y="0"/>
                </a:lnTo>
                <a:cubicBezTo>
                  <a:pt x="1698" y="0"/>
                  <a:pt x="2187" y="490"/>
                  <a:pt x="2187" y="1093"/>
                </a:cubicBezTo>
              </a:path>
            </a:pathLst>
          </a:custGeom>
          <a:solidFill>
            <a:schemeClr val="accent6">
              <a:alpha val="40000"/>
            </a:schemeClr>
          </a:solidFill>
          <a:ln>
            <a:noFill/>
          </a:ln>
          <a:effectLst/>
        </p:spPr>
        <p:txBody>
          <a:bodyPr wrap="none" anchor="ctr"/>
          <a:lstStyle/>
          <a:p>
            <a:endParaRPr lang="en-US" sz="1050" dirty="0">
              <a:latin typeface="DM Sans" pitchFamily="2" charset="77"/>
            </a:endParaRPr>
          </a:p>
        </p:txBody>
      </p:sp>
      <p:sp>
        <p:nvSpPr>
          <p:cNvPr id="24" name="Freeform 24">
            <a:extLst>
              <a:ext uri="{FF2B5EF4-FFF2-40B4-BE49-F238E27FC236}">
                <a16:creationId xmlns:a16="http://schemas.microsoft.com/office/drawing/2014/main" id="{E2E1DA4E-AA41-CD4B-A8A5-13FA2CA94635}"/>
              </a:ext>
            </a:extLst>
          </p:cNvPr>
          <p:cNvSpPr>
            <a:spLocks noChangeArrowheads="1"/>
          </p:cNvSpPr>
          <p:nvPr/>
        </p:nvSpPr>
        <p:spPr bwMode="auto">
          <a:xfrm>
            <a:off x="846449" y="831842"/>
            <a:ext cx="1021707" cy="1021707"/>
          </a:xfrm>
          <a:custGeom>
            <a:avLst/>
            <a:gdLst>
              <a:gd name="T0" fmla="*/ 2187 w 2188"/>
              <a:gd name="T1" fmla="*/ 1094 h 2188"/>
              <a:gd name="T2" fmla="*/ 2187 w 2188"/>
              <a:gd name="T3" fmla="*/ 1094 h 2188"/>
              <a:gd name="T4" fmla="*/ 1093 w 2188"/>
              <a:gd name="T5" fmla="*/ 2187 h 2188"/>
              <a:gd name="T6" fmla="*/ 1093 w 2188"/>
              <a:gd name="T7" fmla="*/ 2187 h 2188"/>
              <a:gd name="T8" fmla="*/ 0 w 2188"/>
              <a:gd name="T9" fmla="*/ 1094 h 2188"/>
              <a:gd name="T10" fmla="*/ 0 w 2188"/>
              <a:gd name="T11" fmla="*/ 1094 h 2188"/>
              <a:gd name="T12" fmla="*/ 1093 w 2188"/>
              <a:gd name="T13" fmla="*/ 0 h 2188"/>
              <a:gd name="T14" fmla="*/ 1093 w 2188"/>
              <a:gd name="T15" fmla="*/ 0 h 2188"/>
              <a:gd name="T16" fmla="*/ 2187 w 2188"/>
              <a:gd name="T17" fmla="*/ 1094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8" h="2188">
                <a:moveTo>
                  <a:pt x="2187" y="1094"/>
                </a:moveTo>
                <a:lnTo>
                  <a:pt x="2187" y="1094"/>
                </a:lnTo>
                <a:cubicBezTo>
                  <a:pt x="2187" y="1697"/>
                  <a:pt x="1697" y="2187"/>
                  <a:pt x="1093" y="2187"/>
                </a:cubicBezTo>
                <a:lnTo>
                  <a:pt x="1093" y="2187"/>
                </a:lnTo>
                <a:cubicBezTo>
                  <a:pt x="489" y="2187"/>
                  <a:pt x="0" y="1697"/>
                  <a:pt x="0" y="1094"/>
                </a:cubicBezTo>
                <a:lnTo>
                  <a:pt x="0" y="1094"/>
                </a:lnTo>
                <a:cubicBezTo>
                  <a:pt x="0" y="489"/>
                  <a:pt x="489" y="0"/>
                  <a:pt x="1093" y="0"/>
                </a:cubicBezTo>
                <a:lnTo>
                  <a:pt x="1093" y="0"/>
                </a:lnTo>
                <a:cubicBezTo>
                  <a:pt x="1697" y="0"/>
                  <a:pt x="2187" y="489"/>
                  <a:pt x="2187" y="1094"/>
                </a:cubicBezTo>
              </a:path>
            </a:pathLst>
          </a:custGeom>
          <a:solidFill>
            <a:srgbClr val="FFFFFF"/>
          </a:solidFill>
          <a:ln>
            <a:noFill/>
          </a:ln>
          <a:effectLst/>
          <a:extLst>
            <a:ext uri="{91240B29-F687-4F45-9708-019B960494DF}">
              <a14:hiddenLine xmlns:a14="http://schemas.microsoft.com/office/drawing/2010/main" w="9525" cap="flat">
                <a:solidFill>
                  <a:srgbClr val="1113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25" name="Freeform 25">
            <a:extLst>
              <a:ext uri="{FF2B5EF4-FFF2-40B4-BE49-F238E27FC236}">
                <a16:creationId xmlns:a16="http://schemas.microsoft.com/office/drawing/2014/main" id="{4F2B32E2-E428-E642-BE6A-E64FB3318D40}"/>
              </a:ext>
            </a:extLst>
          </p:cNvPr>
          <p:cNvSpPr>
            <a:spLocks noChangeArrowheads="1"/>
          </p:cNvSpPr>
          <p:nvPr/>
        </p:nvSpPr>
        <p:spPr bwMode="auto">
          <a:xfrm>
            <a:off x="846449" y="831842"/>
            <a:ext cx="1021707" cy="1021707"/>
          </a:xfrm>
          <a:custGeom>
            <a:avLst/>
            <a:gdLst>
              <a:gd name="T0" fmla="*/ 2187 w 2188"/>
              <a:gd name="T1" fmla="*/ 1094 h 2188"/>
              <a:gd name="T2" fmla="*/ 2187 w 2188"/>
              <a:gd name="T3" fmla="*/ 1094 h 2188"/>
              <a:gd name="T4" fmla="*/ 1093 w 2188"/>
              <a:gd name="T5" fmla="*/ 2187 h 2188"/>
              <a:gd name="T6" fmla="*/ 1093 w 2188"/>
              <a:gd name="T7" fmla="*/ 2187 h 2188"/>
              <a:gd name="T8" fmla="*/ 0 w 2188"/>
              <a:gd name="T9" fmla="*/ 1094 h 2188"/>
              <a:gd name="T10" fmla="*/ 0 w 2188"/>
              <a:gd name="T11" fmla="*/ 1094 h 2188"/>
              <a:gd name="T12" fmla="*/ 1093 w 2188"/>
              <a:gd name="T13" fmla="*/ 0 h 2188"/>
              <a:gd name="T14" fmla="*/ 1093 w 2188"/>
              <a:gd name="T15" fmla="*/ 0 h 2188"/>
              <a:gd name="T16" fmla="*/ 2187 w 2188"/>
              <a:gd name="T17" fmla="*/ 1094 h 2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8" h="2188">
                <a:moveTo>
                  <a:pt x="2187" y="1094"/>
                </a:moveTo>
                <a:lnTo>
                  <a:pt x="2187" y="1094"/>
                </a:lnTo>
                <a:cubicBezTo>
                  <a:pt x="2187" y="1697"/>
                  <a:pt x="1697" y="2187"/>
                  <a:pt x="1093" y="2187"/>
                </a:cubicBezTo>
                <a:lnTo>
                  <a:pt x="1093" y="2187"/>
                </a:lnTo>
                <a:cubicBezTo>
                  <a:pt x="489" y="2187"/>
                  <a:pt x="0" y="1697"/>
                  <a:pt x="0" y="1094"/>
                </a:cubicBezTo>
                <a:lnTo>
                  <a:pt x="0" y="1094"/>
                </a:lnTo>
                <a:cubicBezTo>
                  <a:pt x="0" y="489"/>
                  <a:pt x="489" y="0"/>
                  <a:pt x="1093" y="0"/>
                </a:cubicBezTo>
                <a:lnTo>
                  <a:pt x="1093" y="0"/>
                </a:lnTo>
                <a:cubicBezTo>
                  <a:pt x="1697" y="0"/>
                  <a:pt x="2187" y="489"/>
                  <a:pt x="2187" y="1094"/>
                </a:cubicBezTo>
              </a:path>
            </a:pathLst>
          </a:custGeom>
          <a:solidFill>
            <a:schemeClr val="accent6">
              <a:alpha val="40000"/>
            </a:schemeClr>
          </a:solidFill>
          <a:ln>
            <a:noFill/>
          </a:ln>
          <a:effectLst/>
        </p:spPr>
        <p:txBody>
          <a:bodyPr wrap="none" anchor="ctr"/>
          <a:lstStyle/>
          <a:p>
            <a:endParaRPr lang="en-US" sz="1050" dirty="0">
              <a:latin typeface="DM Sans" pitchFamily="2" charset="77"/>
            </a:endParaRPr>
          </a:p>
        </p:txBody>
      </p:sp>
      <p:sp>
        <p:nvSpPr>
          <p:cNvPr id="26" name="Freeform 26">
            <a:extLst>
              <a:ext uri="{FF2B5EF4-FFF2-40B4-BE49-F238E27FC236}">
                <a16:creationId xmlns:a16="http://schemas.microsoft.com/office/drawing/2014/main" id="{DEBD08E6-A7E8-304F-B99E-44280C5A99D0}"/>
              </a:ext>
            </a:extLst>
          </p:cNvPr>
          <p:cNvSpPr>
            <a:spLocks noChangeArrowheads="1"/>
          </p:cNvSpPr>
          <p:nvPr/>
        </p:nvSpPr>
        <p:spPr bwMode="auto">
          <a:xfrm>
            <a:off x="3378060" y="1622842"/>
            <a:ext cx="861035" cy="638567"/>
          </a:xfrm>
          <a:custGeom>
            <a:avLst/>
            <a:gdLst>
              <a:gd name="T0" fmla="*/ 1772 w 1845"/>
              <a:gd name="T1" fmla="*/ 0 h 1369"/>
              <a:gd name="T2" fmla="*/ 1654 w 1845"/>
              <a:gd name="T3" fmla="*/ 0 h 1369"/>
              <a:gd name="T4" fmla="*/ 190 w 1845"/>
              <a:gd name="T5" fmla="*/ 0 h 1369"/>
              <a:gd name="T6" fmla="*/ 72 w 1845"/>
              <a:gd name="T7" fmla="*/ 0 h 1369"/>
              <a:gd name="T8" fmla="*/ 72 w 1845"/>
              <a:gd name="T9" fmla="*/ 0 h 1369"/>
              <a:gd name="T10" fmla="*/ 0 w 1845"/>
              <a:gd name="T11" fmla="*/ 72 h 1369"/>
              <a:gd name="T12" fmla="*/ 0 w 1845"/>
              <a:gd name="T13" fmla="*/ 90 h 1369"/>
              <a:gd name="T14" fmla="*/ 0 w 1845"/>
              <a:gd name="T15" fmla="*/ 1279 h 1369"/>
              <a:gd name="T16" fmla="*/ 0 w 1845"/>
              <a:gd name="T17" fmla="*/ 1297 h 1369"/>
              <a:gd name="T18" fmla="*/ 0 w 1845"/>
              <a:gd name="T19" fmla="*/ 1297 h 1369"/>
              <a:gd name="T20" fmla="*/ 72 w 1845"/>
              <a:gd name="T21" fmla="*/ 1368 h 1369"/>
              <a:gd name="T22" fmla="*/ 190 w 1845"/>
              <a:gd name="T23" fmla="*/ 1368 h 1369"/>
              <a:gd name="T24" fmla="*/ 1654 w 1845"/>
              <a:gd name="T25" fmla="*/ 1368 h 1369"/>
              <a:gd name="T26" fmla="*/ 1772 w 1845"/>
              <a:gd name="T27" fmla="*/ 1368 h 1369"/>
              <a:gd name="T28" fmla="*/ 1772 w 1845"/>
              <a:gd name="T29" fmla="*/ 1368 h 1369"/>
              <a:gd name="T30" fmla="*/ 1844 w 1845"/>
              <a:gd name="T31" fmla="*/ 1297 h 1369"/>
              <a:gd name="T32" fmla="*/ 1844 w 1845"/>
              <a:gd name="T33" fmla="*/ 1279 h 1369"/>
              <a:gd name="T34" fmla="*/ 1844 w 1845"/>
              <a:gd name="T35" fmla="*/ 90 h 1369"/>
              <a:gd name="T36" fmla="*/ 1844 w 1845"/>
              <a:gd name="T37" fmla="*/ 72 h 1369"/>
              <a:gd name="T38" fmla="*/ 1844 w 1845"/>
              <a:gd name="T39" fmla="*/ 72 h 1369"/>
              <a:gd name="T40" fmla="*/ 1772 w 1845"/>
              <a:gd name="T41"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5" h="1369">
                <a:moveTo>
                  <a:pt x="1772" y="0"/>
                </a:moveTo>
                <a:lnTo>
                  <a:pt x="1654" y="0"/>
                </a:lnTo>
                <a:lnTo>
                  <a:pt x="190" y="0"/>
                </a:lnTo>
                <a:lnTo>
                  <a:pt x="72" y="0"/>
                </a:lnTo>
                <a:lnTo>
                  <a:pt x="72" y="0"/>
                </a:lnTo>
                <a:cubicBezTo>
                  <a:pt x="32" y="0"/>
                  <a:pt x="0" y="32"/>
                  <a:pt x="0" y="72"/>
                </a:cubicBezTo>
                <a:lnTo>
                  <a:pt x="0" y="90"/>
                </a:lnTo>
                <a:lnTo>
                  <a:pt x="0" y="1279"/>
                </a:lnTo>
                <a:lnTo>
                  <a:pt x="0" y="1297"/>
                </a:lnTo>
                <a:lnTo>
                  <a:pt x="0" y="1297"/>
                </a:lnTo>
                <a:cubicBezTo>
                  <a:pt x="0" y="1337"/>
                  <a:pt x="32" y="1368"/>
                  <a:pt x="72" y="1368"/>
                </a:cubicBezTo>
                <a:lnTo>
                  <a:pt x="190" y="1368"/>
                </a:lnTo>
                <a:lnTo>
                  <a:pt x="1654" y="1368"/>
                </a:lnTo>
                <a:lnTo>
                  <a:pt x="1772" y="1368"/>
                </a:lnTo>
                <a:lnTo>
                  <a:pt x="1772" y="1368"/>
                </a:lnTo>
                <a:cubicBezTo>
                  <a:pt x="1812" y="1368"/>
                  <a:pt x="1844" y="1337"/>
                  <a:pt x="1844" y="1297"/>
                </a:cubicBezTo>
                <a:lnTo>
                  <a:pt x="1844" y="1279"/>
                </a:lnTo>
                <a:lnTo>
                  <a:pt x="1844" y="90"/>
                </a:lnTo>
                <a:lnTo>
                  <a:pt x="1844" y="72"/>
                </a:lnTo>
                <a:lnTo>
                  <a:pt x="1844" y="72"/>
                </a:lnTo>
                <a:cubicBezTo>
                  <a:pt x="1844" y="32"/>
                  <a:pt x="1812" y="0"/>
                  <a:pt x="1772" y="0"/>
                </a:cubicBezTo>
              </a:path>
            </a:pathLst>
          </a:custGeom>
          <a:solidFill>
            <a:schemeClr val="accent3"/>
          </a:solidFill>
          <a:ln>
            <a:noFill/>
          </a:ln>
          <a:effectLst/>
        </p:spPr>
        <p:txBody>
          <a:bodyPr wrap="none" anchor="ctr"/>
          <a:lstStyle/>
          <a:p>
            <a:endParaRPr lang="en-US" sz="1050" dirty="0">
              <a:latin typeface="DM Sans" pitchFamily="2" charset="77"/>
            </a:endParaRPr>
          </a:p>
        </p:txBody>
      </p:sp>
      <p:sp>
        <p:nvSpPr>
          <p:cNvPr id="27" name="Freeform 27">
            <a:extLst>
              <a:ext uri="{FF2B5EF4-FFF2-40B4-BE49-F238E27FC236}">
                <a16:creationId xmlns:a16="http://schemas.microsoft.com/office/drawing/2014/main" id="{82074571-1B92-5B44-9404-880755EC798B}"/>
              </a:ext>
            </a:extLst>
          </p:cNvPr>
          <p:cNvSpPr>
            <a:spLocks noChangeArrowheads="1"/>
          </p:cNvSpPr>
          <p:nvPr/>
        </p:nvSpPr>
        <p:spPr bwMode="auto">
          <a:xfrm>
            <a:off x="3378060" y="1622842"/>
            <a:ext cx="861035" cy="638567"/>
          </a:xfrm>
          <a:custGeom>
            <a:avLst/>
            <a:gdLst>
              <a:gd name="T0" fmla="*/ 1772 w 1845"/>
              <a:gd name="T1" fmla="*/ 0 h 1369"/>
              <a:gd name="T2" fmla="*/ 1654 w 1845"/>
              <a:gd name="T3" fmla="*/ 0 h 1369"/>
              <a:gd name="T4" fmla="*/ 190 w 1845"/>
              <a:gd name="T5" fmla="*/ 0 h 1369"/>
              <a:gd name="T6" fmla="*/ 72 w 1845"/>
              <a:gd name="T7" fmla="*/ 0 h 1369"/>
              <a:gd name="T8" fmla="*/ 72 w 1845"/>
              <a:gd name="T9" fmla="*/ 0 h 1369"/>
              <a:gd name="T10" fmla="*/ 0 w 1845"/>
              <a:gd name="T11" fmla="*/ 72 h 1369"/>
              <a:gd name="T12" fmla="*/ 0 w 1845"/>
              <a:gd name="T13" fmla="*/ 90 h 1369"/>
              <a:gd name="T14" fmla="*/ 0 w 1845"/>
              <a:gd name="T15" fmla="*/ 1279 h 1369"/>
              <a:gd name="T16" fmla="*/ 0 w 1845"/>
              <a:gd name="T17" fmla="*/ 1297 h 1369"/>
              <a:gd name="T18" fmla="*/ 0 w 1845"/>
              <a:gd name="T19" fmla="*/ 1297 h 1369"/>
              <a:gd name="T20" fmla="*/ 72 w 1845"/>
              <a:gd name="T21" fmla="*/ 1368 h 1369"/>
              <a:gd name="T22" fmla="*/ 190 w 1845"/>
              <a:gd name="T23" fmla="*/ 1368 h 1369"/>
              <a:gd name="T24" fmla="*/ 1654 w 1845"/>
              <a:gd name="T25" fmla="*/ 1368 h 1369"/>
              <a:gd name="T26" fmla="*/ 1772 w 1845"/>
              <a:gd name="T27" fmla="*/ 1368 h 1369"/>
              <a:gd name="T28" fmla="*/ 1772 w 1845"/>
              <a:gd name="T29" fmla="*/ 1368 h 1369"/>
              <a:gd name="T30" fmla="*/ 1844 w 1845"/>
              <a:gd name="T31" fmla="*/ 1297 h 1369"/>
              <a:gd name="T32" fmla="*/ 1844 w 1845"/>
              <a:gd name="T33" fmla="*/ 1279 h 1369"/>
              <a:gd name="T34" fmla="*/ 1844 w 1845"/>
              <a:gd name="T35" fmla="*/ 90 h 1369"/>
              <a:gd name="T36" fmla="*/ 1844 w 1845"/>
              <a:gd name="T37" fmla="*/ 72 h 1369"/>
              <a:gd name="T38" fmla="*/ 1844 w 1845"/>
              <a:gd name="T39" fmla="*/ 72 h 1369"/>
              <a:gd name="T40" fmla="*/ 1772 w 1845"/>
              <a:gd name="T41" fmla="*/ 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5" h="1369">
                <a:moveTo>
                  <a:pt x="1772" y="0"/>
                </a:moveTo>
                <a:lnTo>
                  <a:pt x="1654" y="0"/>
                </a:lnTo>
                <a:lnTo>
                  <a:pt x="190" y="0"/>
                </a:lnTo>
                <a:lnTo>
                  <a:pt x="72" y="0"/>
                </a:lnTo>
                <a:lnTo>
                  <a:pt x="72" y="0"/>
                </a:lnTo>
                <a:cubicBezTo>
                  <a:pt x="32" y="0"/>
                  <a:pt x="0" y="32"/>
                  <a:pt x="0" y="72"/>
                </a:cubicBezTo>
                <a:lnTo>
                  <a:pt x="0" y="90"/>
                </a:lnTo>
                <a:lnTo>
                  <a:pt x="0" y="1279"/>
                </a:lnTo>
                <a:lnTo>
                  <a:pt x="0" y="1297"/>
                </a:lnTo>
                <a:lnTo>
                  <a:pt x="0" y="1297"/>
                </a:lnTo>
                <a:cubicBezTo>
                  <a:pt x="0" y="1337"/>
                  <a:pt x="32" y="1368"/>
                  <a:pt x="72" y="1368"/>
                </a:cubicBezTo>
                <a:lnTo>
                  <a:pt x="190" y="1368"/>
                </a:lnTo>
                <a:lnTo>
                  <a:pt x="1654" y="1368"/>
                </a:lnTo>
                <a:lnTo>
                  <a:pt x="1772" y="1368"/>
                </a:lnTo>
                <a:lnTo>
                  <a:pt x="1772" y="1368"/>
                </a:lnTo>
                <a:cubicBezTo>
                  <a:pt x="1812" y="1368"/>
                  <a:pt x="1844" y="1337"/>
                  <a:pt x="1844" y="1297"/>
                </a:cubicBezTo>
                <a:lnTo>
                  <a:pt x="1844" y="1279"/>
                </a:lnTo>
                <a:lnTo>
                  <a:pt x="1844" y="90"/>
                </a:lnTo>
                <a:lnTo>
                  <a:pt x="1844" y="72"/>
                </a:lnTo>
                <a:lnTo>
                  <a:pt x="1844" y="72"/>
                </a:lnTo>
                <a:cubicBezTo>
                  <a:pt x="1844" y="32"/>
                  <a:pt x="1812" y="0"/>
                  <a:pt x="1772" y="0"/>
                </a:cubicBezTo>
              </a:path>
            </a:pathLst>
          </a:custGeom>
          <a:solidFill>
            <a:schemeClr val="accent1">
              <a:alpha val="30000"/>
            </a:schemeClr>
          </a:solidFill>
          <a:ln>
            <a:noFill/>
          </a:ln>
          <a:effectLst/>
        </p:spPr>
        <p:txBody>
          <a:bodyPr wrap="none" anchor="ctr"/>
          <a:lstStyle/>
          <a:p>
            <a:endParaRPr lang="en-US" sz="1050" dirty="0">
              <a:latin typeface="DM Sans" pitchFamily="2" charset="77"/>
            </a:endParaRPr>
          </a:p>
        </p:txBody>
      </p:sp>
      <p:sp>
        <p:nvSpPr>
          <p:cNvPr id="28" name="Freeform 28">
            <a:extLst>
              <a:ext uri="{FF2B5EF4-FFF2-40B4-BE49-F238E27FC236}">
                <a16:creationId xmlns:a16="http://schemas.microsoft.com/office/drawing/2014/main" id="{65860562-F5E0-8F4E-8C4B-26D929DF063D}"/>
              </a:ext>
            </a:extLst>
          </p:cNvPr>
          <p:cNvSpPr>
            <a:spLocks noChangeArrowheads="1"/>
          </p:cNvSpPr>
          <p:nvPr/>
        </p:nvSpPr>
        <p:spPr bwMode="auto">
          <a:xfrm>
            <a:off x="3378059" y="1696998"/>
            <a:ext cx="807478" cy="632388"/>
          </a:xfrm>
          <a:custGeom>
            <a:avLst/>
            <a:gdLst>
              <a:gd name="T0" fmla="*/ 1654 w 1727"/>
              <a:gd name="T1" fmla="*/ 0 h 1352"/>
              <a:gd name="T2" fmla="*/ 71 w 1727"/>
              <a:gd name="T3" fmla="*/ 0 h 1352"/>
              <a:gd name="T4" fmla="*/ 71 w 1727"/>
              <a:gd name="T5" fmla="*/ 0 h 1352"/>
              <a:gd name="T6" fmla="*/ 0 w 1727"/>
              <a:gd name="T7" fmla="*/ 73 h 1352"/>
              <a:gd name="T8" fmla="*/ 0 w 1727"/>
              <a:gd name="T9" fmla="*/ 1279 h 1352"/>
              <a:gd name="T10" fmla="*/ 0 w 1727"/>
              <a:gd name="T11" fmla="*/ 1279 h 1352"/>
              <a:gd name="T12" fmla="*/ 71 w 1727"/>
              <a:gd name="T13" fmla="*/ 1351 h 1352"/>
              <a:gd name="T14" fmla="*/ 1654 w 1727"/>
              <a:gd name="T15" fmla="*/ 1351 h 1352"/>
              <a:gd name="T16" fmla="*/ 1654 w 1727"/>
              <a:gd name="T17" fmla="*/ 1351 h 1352"/>
              <a:gd name="T18" fmla="*/ 1726 w 1727"/>
              <a:gd name="T19" fmla="*/ 1279 h 1352"/>
              <a:gd name="T20" fmla="*/ 1726 w 1727"/>
              <a:gd name="T21" fmla="*/ 73 h 1352"/>
              <a:gd name="T22" fmla="*/ 1726 w 1727"/>
              <a:gd name="T23" fmla="*/ 73 h 1352"/>
              <a:gd name="T24" fmla="*/ 1654 w 1727"/>
              <a:gd name="T25" fmla="*/ 0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7" h="1352">
                <a:moveTo>
                  <a:pt x="1654" y="0"/>
                </a:moveTo>
                <a:lnTo>
                  <a:pt x="71" y="0"/>
                </a:lnTo>
                <a:lnTo>
                  <a:pt x="71" y="0"/>
                </a:lnTo>
                <a:cubicBezTo>
                  <a:pt x="32" y="0"/>
                  <a:pt x="0" y="33"/>
                  <a:pt x="0" y="73"/>
                </a:cubicBezTo>
                <a:lnTo>
                  <a:pt x="0" y="1279"/>
                </a:lnTo>
                <a:lnTo>
                  <a:pt x="0" y="1279"/>
                </a:lnTo>
                <a:cubicBezTo>
                  <a:pt x="0" y="1319"/>
                  <a:pt x="32" y="1351"/>
                  <a:pt x="71" y="1351"/>
                </a:cubicBezTo>
                <a:lnTo>
                  <a:pt x="1654" y="1351"/>
                </a:lnTo>
                <a:lnTo>
                  <a:pt x="1654" y="1351"/>
                </a:lnTo>
                <a:cubicBezTo>
                  <a:pt x="1693" y="1351"/>
                  <a:pt x="1726" y="1319"/>
                  <a:pt x="1726" y="1279"/>
                </a:cubicBezTo>
                <a:lnTo>
                  <a:pt x="1726" y="73"/>
                </a:lnTo>
                <a:lnTo>
                  <a:pt x="1726" y="73"/>
                </a:lnTo>
                <a:cubicBezTo>
                  <a:pt x="1726" y="33"/>
                  <a:pt x="1693" y="0"/>
                  <a:pt x="1654" y="0"/>
                </a:cubicBezTo>
              </a:path>
            </a:pathLst>
          </a:custGeom>
          <a:solidFill>
            <a:schemeClr val="accent3"/>
          </a:solidFill>
          <a:ln>
            <a:noFill/>
          </a:ln>
          <a:effectLst/>
        </p:spPr>
        <p:txBody>
          <a:bodyPr wrap="none" anchor="ctr"/>
          <a:lstStyle/>
          <a:p>
            <a:endParaRPr lang="en-US" sz="1050" dirty="0">
              <a:latin typeface="DM Sans" pitchFamily="2" charset="77"/>
            </a:endParaRPr>
          </a:p>
        </p:txBody>
      </p:sp>
      <p:sp>
        <p:nvSpPr>
          <p:cNvPr id="29" name="Freeform 29">
            <a:extLst>
              <a:ext uri="{FF2B5EF4-FFF2-40B4-BE49-F238E27FC236}">
                <a16:creationId xmlns:a16="http://schemas.microsoft.com/office/drawing/2014/main" id="{7F0316F0-D9F2-D64B-A4E9-47C9B59C34E3}"/>
              </a:ext>
            </a:extLst>
          </p:cNvPr>
          <p:cNvSpPr>
            <a:spLocks noChangeArrowheads="1"/>
          </p:cNvSpPr>
          <p:nvPr/>
        </p:nvSpPr>
        <p:spPr bwMode="auto">
          <a:xfrm>
            <a:off x="3413077" y="1732017"/>
            <a:ext cx="739502" cy="562350"/>
          </a:xfrm>
          <a:custGeom>
            <a:avLst/>
            <a:gdLst>
              <a:gd name="T0" fmla="*/ 0 w 1581"/>
              <a:gd name="T1" fmla="*/ 1165 h 1205"/>
              <a:gd name="T2" fmla="*/ 0 w 1581"/>
              <a:gd name="T3" fmla="*/ 39 h 1205"/>
              <a:gd name="T4" fmla="*/ 0 w 1581"/>
              <a:gd name="T5" fmla="*/ 39 h 1205"/>
              <a:gd name="T6" fmla="*/ 39 w 1581"/>
              <a:gd name="T7" fmla="*/ 0 h 1205"/>
              <a:gd name="T8" fmla="*/ 1541 w 1581"/>
              <a:gd name="T9" fmla="*/ 0 h 1205"/>
              <a:gd name="T10" fmla="*/ 1541 w 1581"/>
              <a:gd name="T11" fmla="*/ 0 h 1205"/>
              <a:gd name="T12" fmla="*/ 1580 w 1581"/>
              <a:gd name="T13" fmla="*/ 39 h 1205"/>
              <a:gd name="T14" fmla="*/ 1580 w 1581"/>
              <a:gd name="T15" fmla="*/ 1165 h 1205"/>
              <a:gd name="T16" fmla="*/ 1580 w 1581"/>
              <a:gd name="T17" fmla="*/ 1165 h 1205"/>
              <a:gd name="T18" fmla="*/ 1541 w 1581"/>
              <a:gd name="T19" fmla="*/ 1204 h 1205"/>
              <a:gd name="T20" fmla="*/ 39 w 1581"/>
              <a:gd name="T21" fmla="*/ 1204 h 1205"/>
              <a:gd name="T22" fmla="*/ 39 w 1581"/>
              <a:gd name="T23" fmla="*/ 1204 h 1205"/>
              <a:gd name="T24" fmla="*/ 0 w 1581"/>
              <a:gd name="T25" fmla="*/ 1165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1205">
                <a:moveTo>
                  <a:pt x="0" y="1165"/>
                </a:moveTo>
                <a:lnTo>
                  <a:pt x="0" y="39"/>
                </a:lnTo>
                <a:lnTo>
                  <a:pt x="0" y="39"/>
                </a:lnTo>
                <a:cubicBezTo>
                  <a:pt x="0" y="18"/>
                  <a:pt x="17" y="0"/>
                  <a:pt x="39" y="0"/>
                </a:cubicBezTo>
                <a:lnTo>
                  <a:pt x="1541" y="0"/>
                </a:lnTo>
                <a:lnTo>
                  <a:pt x="1541" y="0"/>
                </a:lnTo>
                <a:cubicBezTo>
                  <a:pt x="1563" y="0"/>
                  <a:pt x="1580" y="18"/>
                  <a:pt x="1580" y="39"/>
                </a:cubicBezTo>
                <a:lnTo>
                  <a:pt x="1580" y="1165"/>
                </a:lnTo>
                <a:lnTo>
                  <a:pt x="1580" y="1165"/>
                </a:lnTo>
                <a:cubicBezTo>
                  <a:pt x="1580" y="1186"/>
                  <a:pt x="1563" y="1204"/>
                  <a:pt x="1541" y="1204"/>
                </a:cubicBezTo>
                <a:lnTo>
                  <a:pt x="39" y="1204"/>
                </a:lnTo>
                <a:lnTo>
                  <a:pt x="39" y="1204"/>
                </a:lnTo>
                <a:cubicBezTo>
                  <a:pt x="17" y="1204"/>
                  <a:pt x="0" y="1186"/>
                  <a:pt x="0" y="1165"/>
                </a:cubicBezTo>
              </a:path>
            </a:pathLst>
          </a:custGeom>
          <a:noFill/>
          <a:ln w="12700" cap="flat">
            <a:solidFill>
              <a:schemeClr val="bg1"/>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30" name="Freeform 30">
            <a:extLst>
              <a:ext uri="{FF2B5EF4-FFF2-40B4-BE49-F238E27FC236}">
                <a16:creationId xmlns:a16="http://schemas.microsoft.com/office/drawing/2014/main" id="{CFF53876-C5CE-D74F-B0C6-2FE83FA6FCF2}"/>
              </a:ext>
            </a:extLst>
          </p:cNvPr>
          <p:cNvSpPr>
            <a:spLocks noChangeArrowheads="1"/>
          </p:cNvSpPr>
          <p:nvPr/>
        </p:nvSpPr>
        <p:spPr bwMode="auto">
          <a:xfrm>
            <a:off x="4010446" y="1890628"/>
            <a:ext cx="286326" cy="193630"/>
          </a:xfrm>
          <a:custGeom>
            <a:avLst/>
            <a:gdLst>
              <a:gd name="T0" fmla="*/ 531 w 615"/>
              <a:gd name="T1" fmla="*/ 412 h 413"/>
              <a:gd name="T2" fmla="*/ 82 w 615"/>
              <a:gd name="T3" fmla="*/ 412 h 413"/>
              <a:gd name="T4" fmla="*/ 82 w 615"/>
              <a:gd name="T5" fmla="*/ 412 h 413"/>
              <a:gd name="T6" fmla="*/ 0 w 615"/>
              <a:gd name="T7" fmla="*/ 329 h 413"/>
              <a:gd name="T8" fmla="*/ 0 w 615"/>
              <a:gd name="T9" fmla="*/ 83 h 413"/>
              <a:gd name="T10" fmla="*/ 0 w 615"/>
              <a:gd name="T11" fmla="*/ 83 h 413"/>
              <a:gd name="T12" fmla="*/ 82 w 615"/>
              <a:gd name="T13" fmla="*/ 0 h 413"/>
              <a:gd name="T14" fmla="*/ 531 w 615"/>
              <a:gd name="T15" fmla="*/ 0 h 413"/>
              <a:gd name="T16" fmla="*/ 531 w 615"/>
              <a:gd name="T17" fmla="*/ 0 h 413"/>
              <a:gd name="T18" fmla="*/ 614 w 615"/>
              <a:gd name="T19" fmla="*/ 83 h 413"/>
              <a:gd name="T20" fmla="*/ 614 w 615"/>
              <a:gd name="T21" fmla="*/ 329 h 413"/>
              <a:gd name="T22" fmla="*/ 614 w 615"/>
              <a:gd name="T23" fmla="*/ 329 h 413"/>
              <a:gd name="T24" fmla="*/ 531 w 615"/>
              <a:gd name="T25" fmla="*/ 41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5" h="413">
                <a:moveTo>
                  <a:pt x="531" y="412"/>
                </a:moveTo>
                <a:lnTo>
                  <a:pt x="82" y="412"/>
                </a:lnTo>
                <a:lnTo>
                  <a:pt x="82" y="412"/>
                </a:lnTo>
                <a:cubicBezTo>
                  <a:pt x="36" y="412"/>
                  <a:pt x="0" y="375"/>
                  <a:pt x="0" y="329"/>
                </a:cubicBezTo>
                <a:lnTo>
                  <a:pt x="0" y="83"/>
                </a:lnTo>
                <a:lnTo>
                  <a:pt x="0" y="83"/>
                </a:lnTo>
                <a:cubicBezTo>
                  <a:pt x="0" y="37"/>
                  <a:pt x="36" y="0"/>
                  <a:pt x="82" y="0"/>
                </a:cubicBezTo>
                <a:lnTo>
                  <a:pt x="531" y="0"/>
                </a:lnTo>
                <a:lnTo>
                  <a:pt x="531" y="0"/>
                </a:lnTo>
                <a:cubicBezTo>
                  <a:pt x="577" y="0"/>
                  <a:pt x="614" y="37"/>
                  <a:pt x="614" y="83"/>
                </a:cubicBezTo>
                <a:lnTo>
                  <a:pt x="614" y="329"/>
                </a:lnTo>
                <a:lnTo>
                  <a:pt x="614" y="329"/>
                </a:lnTo>
                <a:cubicBezTo>
                  <a:pt x="614" y="375"/>
                  <a:pt x="577" y="412"/>
                  <a:pt x="531" y="412"/>
                </a:cubicBezTo>
              </a:path>
            </a:pathLst>
          </a:custGeom>
          <a:solidFill>
            <a:schemeClr val="accent3"/>
          </a:solidFill>
          <a:ln>
            <a:noFill/>
          </a:ln>
          <a:effectLst/>
        </p:spPr>
        <p:txBody>
          <a:bodyPr wrap="none" anchor="ctr"/>
          <a:lstStyle/>
          <a:p>
            <a:endParaRPr lang="en-US" sz="1050" dirty="0">
              <a:latin typeface="DM Sans" pitchFamily="2" charset="77"/>
            </a:endParaRPr>
          </a:p>
        </p:txBody>
      </p:sp>
      <p:sp>
        <p:nvSpPr>
          <p:cNvPr id="31" name="Freeform 31">
            <a:extLst>
              <a:ext uri="{FF2B5EF4-FFF2-40B4-BE49-F238E27FC236}">
                <a16:creationId xmlns:a16="http://schemas.microsoft.com/office/drawing/2014/main" id="{A41ED5BA-D433-0C4E-A6DB-FD0DC9428078}"/>
              </a:ext>
            </a:extLst>
          </p:cNvPr>
          <p:cNvSpPr>
            <a:spLocks noChangeArrowheads="1"/>
          </p:cNvSpPr>
          <p:nvPr/>
        </p:nvSpPr>
        <p:spPr bwMode="auto">
          <a:xfrm>
            <a:off x="4010446" y="1890628"/>
            <a:ext cx="286326" cy="193630"/>
          </a:xfrm>
          <a:custGeom>
            <a:avLst/>
            <a:gdLst>
              <a:gd name="T0" fmla="*/ 531 w 615"/>
              <a:gd name="T1" fmla="*/ 412 h 413"/>
              <a:gd name="T2" fmla="*/ 82 w 615"/>
              <a:gd name="T3" fmla="*/ 412 h 413"/>
              <a:gd name="T4" fmla="*/ 82 w 615"/>
              <a:gd name="T5" fmla="*/ 412 h 413"/>
              <a:gd name="T6" fmla="*/ 0 w 615"/>
              <a:gd name="T7" fmla="*/ 329 h 413"/>
              <a:gd name="T8" fmla="*/ 0 w 615"/>
              <a:gd name="T9" fmla="*/ 83 h 413"/>
              <a:gd name="T10" fmla="*/ 0 w 615"/>
              <a:gd name="T11" fmla="*/ 83 h 413"/>
              <a:gd name="T12" fmla="*/ 82 w 615"/>
              <a:gd name="T13" fmla="*/ 0 h 413"/>
              <a:gd name="T14" fmla="*/ 531 w 615"/>
              <a:gd name="T15" fmla="*/ 0 h 413"/>
              <a:gd name="T16" fmla="*/ 531 w 615"/>
              <a:gd name="T17" fmla="*/ 0 h 413"/>
              <a:gd name="T18" fmla="*/ 614 w 615"/>
              <a:gd name="T19" fmla="*/ 83 h 413"/>
              <a:gd name="T20" fmla="*/ 614 w 615"/>
              <a:gd name="T21" fmla="*/ 329 h 413"/>
              <a:gd name="T22" fmla="*/ 614 w 615"/>
              <a:gd name="T23" fmla="*/ 329 h 413"/>
              <a:gd name="T24" fmla="*/ 531 w 615"/>
              <a:gd name="T25" fmla="*/ 41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5" h="413">
                <a:moveTo>
                  <a:pt x="531" y="412"/>
                </a:moveTo>
                <a:lnTo>
                  <a:pt x="82" y="412"/>
                </a:lnTo>
                <a:lnTo>
                  <a:pt x="82" y="412"/>
                </a:lnTo>
                <a:cubicBezTo>
                  <a:pt x="36" y="412"/>
                  <a:pt x="0" y="375"/>
                  <a:pt x="0" y="329"/>
                </a:cubicBezTo>
                <a:lnTo>
                  <a:pt x="0" y="83"/>
                </a:lnTo>
                <a:lnTo>
                  <a:pt x="0" y="83"/>
                </a:lnTo>
                <a:cubicBezTo>
                  <a:pt x="0" y="37"/>
                  <a:pt x="36" y="0"/>
                  <a:pt x="82" y="0"/>
                </a:cubicBezTo>
                <a:lnTo>
                  <a:pt x="531" y="0"/>
                </a:lnTo>
                <a:lnTo>
                  <a:pt x="531" y="0"/>
                </a:lnTo>
                <a:cubicBezTo>
                  <a:pt x="577" y="0"/>
                  <a:pt x="614" y="37"/>
                  <a:pt x="614" y="83"/>
                </a:cubicBezTo>
                <a:lnTo>
                  <a:pt x="614" y="329"/>
                </a:lnTo>
                <a:lnTo>
                  <a:pt x="614" y="329"/>
                </a:lnTo>
                <a:cubicBezTo>
                  <a:pt x="614" y="375"/>
                  <a:pt x="577" y="412"/>
                  <a:pt x="531" y="412"/>
                </a:cubicBezTo>
              </a:path>
            </a:pathLst>
          </a:custGeom>
          <a:solidFill>
            <a:schemeClr val="accent1">
              <a:alpha val="60000"/>
            </a:schemeClr>
          </a:solidFill>
          <a:ln>
            <a:noFill/>
          </a:ln>
          <a:effectLst/>
        </p:spPr>
        <p:txBody>
          <a:bodyPr wrap="none" anchor="ctr"/>
          <a:lstStyle/>
          <a:p>
            <a:endParaRPr lang="en-US" sz="1050" dirty="0">
              <a:latin typeface="DM Sans" pitchFamily="2" charset="77"/>
            </a:endParaRPr>
          </a:p>
        </p:txBody>
      </p:sp>
      <p:sp>
        <p:nvSpPr>
          <p:cNvPr id="32" name="Freeform 32">
            <a:extLst>
              <a:ext uri="{FF2B5EF4-FFF2-40B4-BE49-F238E27FC236}">
                <a16:creationId xmlns:a16="http://schemas.microsoft.com/office/drawing/2014/main" id="{72E8DB18-BA4A-CD4D-91F0-E18CF4E2782E}"/>
              </a:ext>
            </a:extLst>
          </p:cNvPr>
          <p:cNvSpPr>
            <a:spLocks noChangeArrowheads="1"/>
          </p:cNvSpPr>
          <p:nvPr/>
        </p:nvSpPr>
        <p:spPr bwMode="auto">
          <a:xfrm>
            <a:off x="4107262" y="1940066"/>
            <a:ext cx="92695" cy="94755"/>
          </a:xfrm>
          <a:custGeom>
            <a:avLst/>
            <a:gdLst>
              <a:gd name="T0" fmla="*/ 199 w 200"/>
              <a:gd name="T1" fmla="*/ 100 h 201"/>
              <a:gd name="T2" fmla="*/ 199 w 200"/>
              <a:gd name="T3" fmla="*/ 100 h 201"/>
              <a:gd name="T4" fmla="*/ 100 w 200"/>
              <a:gd name="T5" fmla="*/ 200 h 201"/>
              <a:gd name="T6" fmla="*/ 100 w 200"/>
              <a:gd name="T7" fmla="*/ 200 h 201"/>
              <a:gd name="T8" fmla="*/ 0 w 200"/>
              <a:gd name="T9" fmla="*/ 100 h 201"/>
              <a:gd name="T10" fmla="*/ 0 w 200"/>
              <a:gd name="T11" fmla="*/ 100 h 201"/>
              <a:gd name="T12" fmla="*/ 100 w 200"/>
              <a:gd name="T13" fmla="*/ 0 h 201"/>
              <a:gd name="T14" fmla="*/ 100 w 200"/>
              <a:gd name="T15" fmla="*/ 0 h 201"/>
              <a:gd name="T16" fmla="*/ 199 w 200"/>
              <a:gd name="T17" fmla="*/ 1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1">
                <a:moveTo>
                  <a:pt x="199" y="100"/>
                </a:moveTo>
                <a:lnTo>
                  <a:pt x="199" y="100"/>
                </a:lnTo>
                <a:cubicBezTo>
                  <a:pt x="199" y="155"/>
                  <a:pt x="155" y="200"/>
                  <a:pt x="100" y="200"/>
                </a:cubicBezTo>
                <a:lnTo>
                  <a:pt x="100" y="200"/>
                </a:lnTo>
                <a:cubicBezTo>
                  <a:pt x="45" y="200"/>
                  <a:pt x="0" y="155"/>
                  <a:pt x="0" y="100"/>
                </a:cubicBezTo>
                <a:lnTo>
                  <a:pt x="0" y="100"/>
                </a:lnTo>
                <a:cubicBezTo>
                  <a:pt x="0" y="44"/>
                  <a:pt x="45" y="0"/>
                  <a:pt x="100" y="0"/>
                </a:cubicBezTo>
                <a:lnTo>
                  <a:pt x="100" y="0"/>
                </a:lnTo>
                <a:cubicBezTo>
                  <a:pt x="155" y="0"/>
                  <a:pt x="199" y="44"/>
                  <a:pt x="199" y="100"/>
                </a:cubicBezTo>
              </a:path>
            </a:pathLst>
          </a:custGeom>
          <a:solidFill>
            <a:schemeClr val="accent4"/>
          </a:solidFill>
          <a:ln>
            <a:noFill/>
          </a:ln>
          <a:effectLst/>
        </p:spPr>
        <p:txBody>
          <a:bodyPr wrap="none" anchor="ctr"/>
          <a:lstStyle/>
          <a:p>
            <a:endParaRPr lang="en-US" sz="1050" dirty="0">
              <a:latin typeface="DM Sans" pitchFamily="2" charset="77"/>
            </a:endParaRPr>
          </a:p>
        </p:txBody>
      </p:sp>
      <p:sp>
        <p:nvSpPr>
          <p:cNvPr id="33" name="Freeform 33">
            <a:extLst>
              <a:ext uri="{FF2B5EF4-FFF2-40B4-BE49-F238E27FC236}">
                <a16:creationId xmlns:a16="http://schemas.microsoft.com/office/drawing/2014/main" id="{87A805DA-2E09-0644-809A-C1C9B92E636C}"/>
              </a:ext>
            </a:extLst>
          </p:cNvPr>
          <p:cNvSpPr>
            <a:spLocks noChangeArrowheads="1"/>
          </p:cNvSpPr>
          <p:nvPr/>
        </p:nvSpPr>
        <p:spPr bwMode="auto">
          <a:xfrm>
            <a:off x="801134" y="1087268"/>
            <a:ext cx="1110283" cy="510854"/>
          </a:xfrm>
          <a:custGeom>
            <a:avLst/>
            <a:gdLst>
              <a:gd name="T0" fmla="*/ 2376 w 2377"/>
              <a:gd name="T1" fmla="*/ 1093 h 1094"/>
              <a:gd name="T2" fmla="*/ 0 w 2377"/>
              <a:gd name="T3" fmla="*/ 1093 h 1094"/>
              <a:gd name="T4" fmla="*/ 0 w 2377"/>
              <a:gd name="T5" fmla="*/ 0 h 1094"/>
              <a:gd name="T6" fmla="*/ 2376 w 2377"/>
              <a:gd name="T7" fmla="*/ 0 h 1094"/>
              <a:gd name="T8" fmla="*/ 2376 w 2377"/>
              <a:gd name="T9" fmla="*/ 1093 h 1094"/>
            </a:gdLst>
            <a:ahLst/>
            <a:cxnLst>
              <a:cxn ang="0">
                <a:pos x="T0" y="T1"/>
              </a:cxn>
              <a:cxn ang="0">
                <a:pos x="T2" y="T3"/>
              </a:cxn>
              <a:cxn ang="0">
                <a:pos x="T4" y="T5"/>
              </a:cxn>
              <a:cxn ang="0">
                <a:pos x="T6" y="T7"/>
              </a:cxn>
              <a:cxn ang="0">
                <a:pos x="T8" y="T9"/>
              </a:cxn>
            </a:cxnLst>
            <a:rect l="0" t="0" r="r" b="b"/>
            <a:pathLst>
              <a:path w="2377" h="1094">
                <a:moveTo>
                  <a:pt x="2376" y="1093"/>
                </a:moveTo>
                <a:lnTo>
                  <a:pt x="0" y="1093"/>
                </a:lnTo>
                <a:lnTo>
                  <a:pt x="0" y="0"/>
                </a:lnTo>
                <a:lnTo>
                  <a:pt x="2376" y="0"/>
                </a:lnTo>
                <a:lnTo>
                  <a:pt x="2376" y="1093"/>
                </a:lnTo>
              </a:path>
            </a:pathLst>
          </a:custGeom>
          <a:solidFill>
            <a:schemeClr val="accent5"/>
          </a:solidFill>
          <a:ln>
            <a:noFill/>
          </a:ln>
          <a:effectLst/>
        </p:spPr>
        <p:txBody>
          <a:bodyPr wrap="none" anchor="ctr"/>
          <a:lstStyle/>
          <a:p>
            <a:endParaRPr lang="en-US" sz="1050" dirty="0">
              <a:latin typeface="DM Sans" pitchFamily="2" charset="77"/>
            </a:endParaRPr>
          </a:p>
        </p:txBody>
      </p:sp>
      <p:sp>
        <p:nvSpPr>
          <p:cNvPr id="34" name="Freeform 34">
            <a:extLst>
              <a:ext uri="{FF2B5EF4-FFF2-40B4-BE49-F238E27FC236}">
                <a16:creationId xmlns:a16="http://schemas.microsoft.com/office/drawing/2014/main" id="{BA16E651-4587-1241-B682-4BE51B7FE10A}"/>
              </a:ext>
            </a:extLst>
          </p:cNvPr>
          <p:cNvSpPr>
            <a:spLocks noChangeArrowheads="1"/>
          </p:cNvSpPr>
          <p:nvPr/>
        </p:nvSpPr>
        <p:spPr bwMode="auto">
          <a:xfrm>
            <a:off x="852632" y="1138768"/>
            <a:ext cx="1007287" cy="407859"/>
          </a:xfrm>
          <a:custGeom>
            <a:avLst/>
            <a:gdLst>
              <a:gd name="T0" fmla="*/ 1967 w 2157"/>
              <a:gd name="T1" fmla="*/ 0 h 874"/>
              <a:gd name="T2" fmla="*/ 189 w 2157"/>
              <a:gd name="T3" fmla="*/ 0 h 874"/>
              <a:gd name="T4" fmla="*/ 189 w 2157"/>
              <a:gd name="T5" fmla="*/ 0 h 874"/>
              <a:gd name="T6" fmla="*/ 0 w 2157"/>
              <a:gd name="T7" fmla="*/ 189 h 874"/>
              <a:gd name="T8" fmla="*/ 0 w 2157"/>
              <a:gd name="T9" fmla="*/ 684 h 874"/>
              <a:gd name="T10" fmla="*/ 0 w 2157"/>
              <a:gd name="T11" fmla="*/ 684 h 874"/>
              <a:gd name="T12" fmla="*/ 189 w 2157"/>
              <a:gd name="T13" fmla="*/ 873 h 874"/>
              <a:gd name="T14" fmla="*/ 1967 w 2157"/>
              <a:gd name="T15" fmla="*/ 873 h 874"/>
              <a:gd name="T16" fmla="*/ 1967 w 2157"/>
              <a:gd name="T17" fmla="*/ 873 h 874"/>
              <a:gd name="T18" fmla="*/ 2156 w 2157"/>
              <a:gd name="T19" fmla="*/ 684 h 874"/>
              <a:gd name="T20" fmla="*/ 2156 w 2157"/>
              <a:gd name="T21" fmla="*/ 189 h 874"/>
              <a:gd name="T22" fmla="*/ 2156 w 2157"/>
              <a:gd name="T23" fmla="*/ 189 h 874"/>
              <a:gd name="T24" fmla="*/ 1967 w 2157"/>
              <a:gd name="T25"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7" h="874">
                <a:moveTo>
                  <a:pt x="1967" y="0"/>
                </a:moveTo>
                <a:lnTo>
                  <a:pt x="189" y="0"/>
                </a:lnTo>
                <a:lnTo>
                  <a:pt x="189" y="0"/>
                </a:lnTo>
                <a:cubicBezTo>
                  <a:pt x="189" y="105"/>
                  <a:pt x="105" y="189"/>
                  <a:pt x="0" y="189"/>
                </a:cubicBezTo>
                <a:lnTo>
                  <a:pt x="0" y="684"/>
                </a:lnTo>
                <a:lnTo>
                  <a:pt x="0" y="684"/>
                </a:lnTo>
                <a:cubicBezTo>
                  <a:pt x="105" y="684"/>
                  <a:pt x="189" y="769"/>
                  <a:pt x="189" y="873"/>
                </a:cubicBezTo>
                <a:lnTo>
                  <a:pt x="1967" y="873"/>
                </a:lnTo>
                <a:lnTo>
                  <a:pt x="1967" y="873"/>
                </a:lnTo>
                <a:cubicBezTo>
                  <a:pt x="1967" y="769"/>
                  <a:pt x="2052" y="684"/>
                  <a:pt x="2156" y="684"/>
                </a:cubicBezTo>
                <a:lnTo>
                  <a:pt x="2156" y="189"/>
                </a:lnTo>
                <a:lnTo>
                  <a:pt x="2156" y="189"/>
                </a:lnTo>
                <a:cubicBezTo>
                  <a:pt x="2052" y="189"/>
                  <a:pt x="1967" y="105"/>
                  <a:pt x="1967" y="0"/>
                </a:cubicBezTo>
              </a:path>
            </a:pathLst>
          </a:custGeom>
          <a:solidFill>
            <a:schemeClr val="accent5"/>
          </a:solidFill>
          <a:ln>
            <a:noFill/>
          </a:ln>
          <a:effectLst/>
        </p:spPr>
        <p:txBody>
          <a:bodyPr wrap="none" anchor="ctr"/>
          <a:lstStyle/>
          <a:p>
            <a:endParaRPr lang="en-US" sz="1050" dirty="0">
              <a:latin typeface="DM Sans" pitchFamily="2" charset="77"/>
            </a:endParaRPr>
          </a:p>
        </p:txBody>
      </p:sp>
      <p:sp>
        <p:nvSpPr>
          <p:cNvPr id="35" name="Freeform 35">
            <a:extLst>
              <a:ext uri="{FF2B5EF4-FFF2-40B4-BE49-F238E27FC236}">
                <a16:creationId xmlns:a16="http://schemas.microsoft.com/office/drawing/2014/main" id="{5356A1C2-0B10-A644-A050-D64AEF2A0767}"/>
              </a:ext>
            </a:extLst>
          </p:cNvPr>
          <p:cNvSpPr>
            <a:spLocks noChangeArrowheads="1"/>
          </p:cNvSpPr>
          <p:nvPr/>
        </p:nvSpPr>
        <p:spPr bwMode="auto">
          <a:xfrm>
            <a:off x="852632" y="1138768"/>
            <a:ext cx="1007287" cy="407859"/>
          </a:xfrm>
          <a:custGeom>
            <a:avLst/>
            <a:gdLst>
              <a:gd name="T0" fmla="*/ 1967 w 2157"/>
              <a:gd name="T1" fmla="*/ 0 h 874"/>
              <a:gd name="T2" fmla="*/ 189 w 2157"/>
              <a:gd name="T3" fmla="*/ 0 h 874"/>
              <a:gd name="T4" fmla="*/ 189 w 2157"/>
              <a:gd name="T5" fmla="*/ 0 h 874"/>
              <a:gd name="T6" fmla="*/ 0 w 2157"/>
              <a:gd name="T7" fmla="*/ 189 h 874"/>
              <a:gd name="T8" fmla="*/ 0 w 2157"/>
              <a:gd name="T9" fmla="*/ 684 h 874"/>
              <a:gd name="T10" fmla="*/ 0 w 2157"/>
              <a:gd name="T11" fmla="*/ 684 h 874"/>
              <a:gd name="T12" fmla="*/ 189 w 2157"/>
              <a:gd name="T13" fmla="*/ 873 h 874"/>
              <a:gd name="T14" fmla="*/ 1967 w 2157"/>
              <a:gd name="T15" fmla="*/ 873 h 874"/>
              <a:gd name="T16" fmla="*/ 1967 w 2157"/>
              <a:gd name="T17" fmla="*/ 873 h 874"/>
              <a:gd name="T18" fmla="*/ 2156 w 2157"/>
              <a:gd name="T19" fmla="*/ 684 h 874"/>
              <a:gd name="T20" fmla="*/ 2156 w 2157"/>
              <a:gd name="T21" fmla="*/ 189 h 874"/>
              <a:gd name="T22" fmla="*/ 2156 w 2157"/>
              <a:gd name="T23" fmla="*/ 189 h 874"/>
              <a:gd name="T24" fmla="*/ 1967 w 2157"/>
              <a:gd name="T25"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7" h="874">
                <a:moveTo>
                  <a:pt x="1967" y="0"/>
                </a:moveTo>
                <a:lnTo>
                  <a:pt x="189" y="0"/>
                </a:lnTo>
                <a:lnTo>
                  <a:pt x="189" y="0"/>
                </a:lnTo>
                <a:cubicBezTo>
                  <a:pt x="189" y="105"/>
                  <a:pt x="105" y="189"/>
                  <a:pt x="0" y="189"/>
                </a:cubicBezTo>
                <a:lnTo>
                  <a:pt x="0" y="684"/>
                </a:lnTo>
                <a:lnTo>
                  <a:pt x="0" y="684"/>
                </a:lnTo>
                <a:cubicBezTo>
                  <a:pt x="105" y="684"/>
                  <a:pt x="189" y="769"/>
                  <a:pt x="189" y="873"/>
                </a:cubicBezTo>
                <a:lnTo>
                  <a:pt x="1967" y="873"/>
                </a:lnTo>
                <a:lnTo>
                  <a:pt x="1967" y="873"/>
                </a:lnTo>
                <a:cubicBezTo>
                  <a:pt x="1967" y="769"/>
                  <a:pt x="2052" y="684"/>
                  <a:pt x="2156" y="684"/>
                </a:cubicBezTo>
                <a:lnTo>
                  <a:pt x="2156" y="189"/>
                </a:lnTo>
                <a:lnTo>
                  <a:pt x="2156" y="189"/>
                </a:lnTo>
                <a:cubicBezTo>
                  <a:pt x="2052" y="189"/>
                  <a:pt x="1967" y="105"/>
                  <a:pt x="1967" y="0"/>
                </a:cubicBezTo>
              </a:path>
            </a:pathLst>
          </a:custGeom>
          <a:solidFill>
            <a:srgbClr val="FFFFFF">
              <a:alpha val="20000"/>
            </a:srgbClr>
          </a:solidFill>
          <a:ln>
            <a:noFill/>
          </a:ln>
          <a:effectLst/>
        </p:spPr>
        <p:txBody>
          <a:bodyPr wrap="none" anchor="ctr"/>
          <a:lstStyle/>
          <a:p>
            <a:endParaRPr lang="en-US" sz="1050" dirty="0">
              <a:latin typeface="DM Sans" pitchFamily="2" charset="77"/>
            </a:endParaRPr>
          </a:p>
        </p:txBody>
      </p:sp>
      <p:sp>
        <p:nvSpPr>
          <p:cNvPr id="62" name="Freeform 61">
            <a:extLst>
              <a:ext uri="{FF2B5EF4-FFF2-40B4-BE49-F238E27FC236}">
                <a16:creationId xmlns:a16="http://schemas.microsoft.com/office/drawing/2014/main" id="{C1E07810-A359-154E-AC7C-017AA8B8D055}"/>
              </a:ext>
            </a:extLst>
          </p:cNvPr>
          <p:cNvSpPr>
            <a:spLocks noChangeArrowheads="1"/>
          </p:cNvSpPr>
          <p:nvPr/>
        </p:nvSpPr>
        <p:spPr bwMode="auto">
          <a:xfrm>
            <a:off x="974164" y="1188204"/>
            <a:ext cx="765812" cy="310575"/>
          </a:xfrm>
          <a:custGeom>
            <a:avLst/>
            <a:gdLst>
              <a:gd name="connsiteX0" fmla="*/ 1899971 w 2042166"/>
              <a:gd name="connsiteY0" fmla="*/ 274653 h 828199"/>
              <a:gd name="connsiteX1" fmla="*/ 2042166 w 2042166"/>
              <a:gd name="connsiteY1" fmla="*/ 417472 h 828199"/>
              <a:gd name="connsiteX2" fmla="*/ 1899971 w 2042166"/>
              <a:gd name="connsiteY2" fmla="*/ 559038 h 828199"/>
              <a:gd name="connsiteX3" fmla="*/ 1757775 w 2042166"/>
              <a:gd name="connsiteY3" fmla="*/ 417472 h 828199"/>
              <a:gd name="connsiteX4" fmla="*/ 1899971 w 2042166"/>
              <a:gd name="connsiteY4" fmla="*/ 274653 h 828199"/>
              <a:gd name="connsiteX5" fmla="*/ 142819 w 2042166"/>
              <a:gd name="connsiteY5" fmla="*/ 274653 h 828199"/>
              <a:gd name="connsiteX6" fmla="*/ 284385 w 2042166"/>
              <a:gd name="connsiteY6" fmla="*/ 417472 h 828199"/>
              <a:gd name="connsiteX7" fmla="*/ 142819 w 2042166"/>
              <a:gd name="connsiteY7" fmla="*/ 559038 h 828199"/>
              <a:gd name="connsiteX8" fmla="*/ 0 w 2042166"/>
              <a:gd name="connsiteY8" fmla="*/ 417472 h 828199"/>
              <a:gd name="connsiteX9" fmla="*/ 142819 w 2042166"/>
              <a:gd name="connsiteY9" fmla="*/ 274653 h 828199"/>
              <a:gd name="connsiteX10" fmla="*/ 1023205 w 2042166"/>
              <a:gd name="connsiteY10" fmla="*/ 0 h 828199"/>
              <a:gd name="connsiteX11" fmla="*/ 1437929 w 2042166"/>
              <a:gd name="connsiteY11" fmla="*/ 414724 h 828199"/>
              <a:gd name="connsiteX12" fmla="*/ 1023205 w 2042166"/>
              <a:gd name="connsiteY12" fmla="*/ 828199 h 828199"/>
              <a:gd name="connsiteX13" fmla="*/ 609730 w 2042166"/>
              <a:gd name="connsiteY13" fmla="*/ 414724 h 828199"/>
              <a:gd name="connsiteX14" fmla="*/ 1023205 w 2042166"/>
              <a:gd name="connsiteY14" fmla="*/ 0 h 82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2166" h="828199">
                <a:moveTo>
                  <a:pt x="1899971" y="274653"/>
                </a:moveTo>
                <a:cubicBezTo>
                  <a:pt x="1978552" y="274653"/>
                  <a:pt x="2042166" y="338546"/>
                  <a:pt x="2042166" y="417472"/>
                </a:cubicBezTo>
                <a:cubicBezTo>
                  <a:pt x="2042166" y="495146"/>
                  <a:pt x="1978552" y="559038"/>
                  <a:pt x="1899971" y="559038"/>
                </a:cubicBezTo>
                <a:cubicBezTo>
                  <a:pt x="1821389" y="559038"/>
                  <a:pt x="1757775" y="495146"/>
                  <a:pt x="1757775" y="417472"/>
                </a:cubicBezTo>
                <a:cubicBezTo>
                  <a:pt x="1757775" y="338546"/>
                  <a:pt x="1821389" y="274653"/>
                  <a:pt x="1899971" y="274653"/>
                </a:cubicBezTo>
                <a:close/>
                <a:moveTo>
                  <a:pt x="142819" y="274653"/>
                </a:moveTo>
                <a:cubicBezTo>
                  <a:pt x="220492" y="274653"/>
                  <a:pt x="284385" y="338546"/>
                  <a:pt x="284385" y="417472"/>
                </a:cubicBezTo>
                <a:cubicBezTo>
                  <a:pt x="284385" y="495146"/>
                  <a:pt x="220492" y="559038"/>
                  <a:pt x="142819" y="559038"/>
                </a:cubicBezTo>
                <a:cubicBezTo>
                  <a:pt x="63893" y="559038"/>
                  <a:pt x="0" y="495146"/>
                  <a:pt x="0" y="417472"/>
                </a:cubicBezTo>
                <a:cubicBezTo>
                  <a:pt x="0" y="338546"/>
                  <a:pt x="63893" y="274653"/>
                  <a:pt x="142819" y="274653"/>
                </a:cubicBezTo>
                <a:close/>
                <a:moveTo>
                  <a:pt x="1023205" y="0"/>
                </a:moveTo>
                <a:cubicBezTo>
                  <a:pt x="1251803" y="0"/>
                  <a:pt x="1437929" y="184877"/>
                  <a:pt x="1437929" y="414724"/>
                </a:cubicBezTo>
                <a:cubicBezTo>
                  <a:pt x="1437929" y="642073"/>
                  <a:pt x="1251803" y="828199"/>
                  <a:pt x="1023205" y="828199"/>
                </a:cubicBezTo>
                <a:cubicBezTo>
                  <a:pt x="794607" y="828199"/>
                  <a:pt x="609730" y="642073"/>
                  <a:pt x="609730" y="414724"/>
                </a:cubicBezTo>
                <a:cubicBezTo>
                  <a:pt x="609730" y="184877"/>
                  <a:pt x="794607" y="0"/>
                  <a:pt x="1023205" y="0"/>
                </a:cubicBezTo>
                <a:close/>
              </a:path>
            </a:pathLst>
          </a:custGeom>
          <a:solidFill>
            <a:schemeClr val="bg1"/>
          </a:solidFill>
          <a:ln>
            <a:noFill/>
          </a:ln>
          <a:effectLst/>
        </p:spPr>
        <p:txBody>
          <a:bodyPr wrap="square" anchor="ctr">
            <a:noAutofit/>
          </a:bodyPr>
          <a:lstStyle/>
          <a:p>
            <a:endParaRPr lang="en-US" sz="1050" dirty="0">
              <a:latin typeface="DM Sans" pitchFamily="2" charset="77"/>
            </a:endParaRPr>
          </a:p>
        </p:txBody>
      </p:sp>
      <p:sp>
        <p:nvSpPr>
          <p:cNvPr id="39" name="Freeform 39">
            <a:extLst>
              <a:ext uri="{FF2B5EF4-FFF2-40B4-BE49-F238E27FC236}">
                <a16:creationId xmlns:a16="http://schemas.microsoft.com/office/drawing/2014/main" id="{871EB17D-4D6A-244F-B11F-191BEACA56C6}"/>
              </a:ext>
            </a:extLst>
          </p:cNvPr>
          <p:cNvSpPr>
            <a:spLocks noChangeArrowheads="1"/>
          </p:cNvSpPr>
          <p:nvPr/>
        </p:nvSpPr>
        <p:spPr bwMode="auto">
          <a:xfrm>
            <a:off x="1289327" y="1225282"/>
            <a:ext cx="138012" cy="236888"/>
          </a:xfrm>
          <a:custGeom>
            <a:avLst/>
            <a:gdLst>
              <a:gd name="T0" fmla="*/ 215 w 294"/>
              <a:gd name="T1" fmla="*/ 350 h 508"/>
              <a:gd name="T2" fmla="*/ 201 w 294"/>
              <a:gd name="T3" fmla="*/ 314 h 508"/>
              <a:gd name="T4" fmla="*/ 165 w 294"/>
              <a:gd name="T5" fmla="*/ 401 h 508"/>
              <a:gd name="T6" fmla="*/ 201 w 294"/>
              <a:gd name="T7" fmla="*/ 384 h 508"/>
              <a:gd name="T8" fmla="*/ 215 w 294"/>
              <a:gd name="T9" fmla="*/ 350 h 508"/>
              <a:gd name="T10" fmla="*/ 86 w 294"/>
              <a:gd name="T11" fmla="*/ 156 h 508"/>
              <a:gd name="T12" fmla="*/ 97 w 294"/>
              <a:gd name="T13" fmla="*/ 186 h 508"/>
              <a:gd name="T14" fmla="*/ 127 w 294"/>
              <a:gd name="T15" fmla="*/ 110 h 508"/>
              <a:gd name="T16" fmla="*/ 97 w 294"/>
              <a:gd name="T17" fmla="*/ 125 h 508"/>
              <a:gd name="T18" fmla="*/ 86 w 294"/>
              <a:gd name="T19" fmla="*/ 156 h 508"/>
              <a:gd name="T20" fmla="*/ 127 w 294"/>
              <a:gd name="T21" fmla="*/ 462 h 508"/>
              <a:gd name="T22" fmla="*/ 35 w 294"/>
              <a:gd name="T23" fmla="*/ 423 h 508"/>
              <a:gd name="T24" fmla="*/ 0 w 294"/>
              <a:gd name="T25" fmla="*/ 335 h 508"/>
              <a:gd name="T26" fmla="*/ 77 w 294"/>
              <a:gd name="T27" fmla="*/ 335 h 508"/>
              <a:gd name="T28" fmla="*/ 91 w 294"/>
              <a:gd name="T29" fmla="*/ 375 h 508"/>
              <a:gd name="T30" fmla="*/ 127 w 294"/>
              <a:gd name="T31" fmla="*/ 277 h 508"/>
              <a:gd name="T32" fmla="*/ 116 w 294"/>
              <a:gd name="T33" fmla="*/ 274 h 508"/>
              <a:gd name="T34" fmla="*/ 105 w 294"/>
              <a:gd name="T35" fmla="*/ 270 h 508"/>
              <a:gd name="T36" fmla="*/ 34 w 294"/>
              <a:gd name="T37" fmla="*/ 229 h 508"/>
              <a:gd name="T38" fmla="*/ 9 w 294"/>
              <a:gd name="T39" fmla="*/ 161 h 508"/>
              <a:gd name="T40" fmla="*/ 41 w 294"/>
              <a:gd name="T41" fmla="*/ 82 h 508"/>
              <a:gd name="T42" fmla="*/ 127 w 294"/>
              <a:gd name="T43" fmla="*/ 47 h 508"/>
              <a:gd name="T44" fmla="*/ 165 w 294"/>
              <a:gd name="T45" fmla="*/ 0 h 508"/>
              <a:gd name="T46" fmla="*/ 165 w 294"/>
              <a:gd name="T47" fmla="*/ 47 h 508"/>
              <a:gd name="T48" fmla="*/ 249 w 294"/>
              <a:gd name="T49" fmla="*/ 84 h 508"/>
              <a:gd name="T50" fmla="*/ 204 w 294"/>
              <a:gd name="T51" fmla="*/ 162 h 508"/>
              <a:gd name="T52" fmla="*/ 193 w 294"/>
              <a:gd name="T53" fmla="*/ 132 h 508"/>
              <a:gd name="T54" fmla="*/ 165 w 294"/>
              <a:gd name="T55" fmla="*/ 112 h 508"/>
              <a:gd name="T56" fmla="*/ 165 w 294"/>
              <a:gd name="T57" fmla="*/ 219 h 508"/>
              <a:gd name="T58" fmla="*/ 174 w 294"/>
              <a:gd name="T59" fmla="*/ 223 h 508"/>
              <a:gd name="T60" fmla="*/ 184 w 294"/>
              <a:gd name="T61" fmla="*/ 225 h 508"/>
              <a:gd name="T62" fmla="*/ 238 w 294"/>
              <a:gd name="T63" fmla="*/ 249 h 508"/>
              <a:gd name="T64" fmla="*/ 278 w 294"/>
              <a:gd name="T65" fmla="*/ 286 h 508"/>
              <a:gd name="T66" fmla="*/ 293 w 294"/>
              <a:gd name="T67" fmla="*/ 345 h 508"/>
              <a:gd name="T68" fmla="*/ 278 w 294"/>
              <a:gd name="T69" fmla="*/ 401 h 508"/>
              <a:gd name="T70" fmla="*/ 235 w 294"/>
              <a:gd name="T71" fmla="*/ 444 h 508"/>
              <a:gd name="T72" fmla="*/ 165 w 294"/>
              <a:gd name="T73" fmla="*/ 50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4" h="508">
                <a:moveTo>
                  <a:pt x="215" y="350"/>
                </a:moveTo>
                <a:lnTo>
                  <a:pt x="215" y="350"/>
                </a:lnTo>
                <a:cubicBezTo>
                  <a:pt x="215" y="334"/>
                  <a:pt x="210" y="323"/>
                  <a:pt x="201" y="314"/>
                </a:cubicBezTo>
                <a:lnTo>
                  <a:pt x="201" y="314"/>
                </a:lnTo>
                <a:cubicBezTo>
                  <a:pt x="191" y="305"/>
                  <a:pt x="180" y="297"/>
                  <a:pt x="165" y="291"/>
                </a:cubicBezTo>
                <a:lnTo>
                  <a:pt x="165" y="401"/>
                </a:lnTo>
                <a:lnTo>
                  <a:pt x="165" y="401"/>
                </a:lnTo>
                <a:cubicBezTo>
                  <a:pt x="180" y="399"/>
                  <a:pt x="193" y="392"/>
                  <a:pt x="201" y="384"/>
                </a:cubicBezTo>
                <a:lnTo>
                  <a:pt x="201" y="384"/>
                </a:lnTo>
                <a:cubicBezTo>
                  <a:pt x="210" y="375"/>
                  <a:pt x="215" y="364"/>
                  <a:pt x="215" y="350"/>
                </a:cubicBezTo>
                <a:close/>
                <a:moveTo>
                  <a:pt x="86" y="156"/>
                </a:moveTo>
                <a:lnTo>
                  <a:pt x="86" y="156"/>
                </a:lnTo>
                <a:cubicBezTo>
                  <a:pt x="86" y="169"/>
                  <a:pt x="90" y="178"/>
                  <a:pt x="97" y="186"/>
                </a:cubicBezTo>
                <a:lnTo>
                  <a:pt x="97" y="186"/>
                </a:lnTo>
                <a:cubicBezTo>
                  <a:pt x="105" y="194"/>
                  <a:pt x="114" y="200"/>
                  <a:pt x="127" y="205"/>
                </a:cubicBezTo>
                <a:lnTo>
                  <a:pt x="127" y="110"/>
                </a:lnTo>
                <a:lnTo>
                  <a:pt x="127" y="110"/>
                </a:lnTo>
                <a:cubicBezTo>
                  <a:pt x="114" y="112"/>
                  <a:pt x="105" y="117"/>
                  <a:pt x="97" y="125"/>
                </a:cubicBezTo>
                <a:lnTo>
                  <a:pt x="97" y="125"/>
                </a:lnTo>
                <a:cubicBezTo>
                  <a:pt x="90" y="133"/>
                  <a:pt x="86" y="144"/>
                  <a:pt x="86" y="156"/>
                </a:cubicBezTo>
                <a:close/>
                <a:moveTo>
                  <a:pt x="127" y="507"/>
                </a:moveTo>
                <a:lnTo>
                  <a:pt x="127" y="462"/>
                </a:lnTo>
                <a:lnTo>
                  <a:pt x="127" y="462"/>
                </a:lnTo>
                <a:cubicBezTo>
                  <a:pt x="89" y="458"/>
                  <a:pt x="59" y="445"/>
                  <a:pt x="35" y="423"/>
                </a:cubicBezTo>
                <a:lnTo>
                  <a:pt x="35" y="423"/>
                </a:lnTo>
                <a:cubicBezTo>
                  <a:pt x="12" y="401"/>
                  <a:pt x="0" y="372"/>
                  <a:pt x="0" y="335"/>
                </a:cubicBezTo>
                <a:lnTo>
                  <a:pt x="77" y="335"/>
                </a:lnTo>
                <a:lnTo>
                  <a:pt x="77" y="335"/>
                </a:lnTo>
                <a:cubicBezTo>
                  <a:pt x="78" y="350"/>
                  <a:pt x="82" y="364"/>
                  <a:pt x="91" y="375"/>
                </a:cubicBezTo>
                <a:lnTo>
                  <a:pt x="91" y="375"/>
                </a:lnTo>
                <a:cubicBezTo>
                  <a:pt x="100" y="387"/>
                  <a:pt x="111" y="395"/>
                  <a:pt x="127" y="399"/>
                </a:cubicBezTo>
                <a:lnTo>
                  <a:pt x="127" y="277"/>
                </a:lnTo>
                <a:lnTo>
                  <a:pt x="127" y="277"/>
                </a:lnTo>
                <a:cubicBezTo>
                  <a:pt x="123" y="276"/>
                  <a:pt x="119" y="275"/>
                  <a:pt x="116" y="274"/>
                </a:cubicBezTo>
                <a:lnTo>
                  <a:pt x="116" y="274"/>
                </a:lnTo>
                <a:cubicBezTo>
                  <a:pt x="112" y="273"/>
                  <a:pt x="108" y="271"/>
                  <a:pt x="105" y="270"/>
                </a:cubicBezTo>
                <a:lnTo>
                  <a:pt x="105" y="270"/>
                </a:lnTo>
                <a:cubicBezTo>
                  <a:pt x="74" y="260"/>
                  <a:pt x="50" y="246"/>
                  <a:pt x="34" y="229"/>
                </a:cubicBezTo>
                <a:lnTo>
                  <a:pt x="34" y="229"/>
                </a:lnTo>
                <a:cubicBezTo>
                  <a:pt x="17" y="212"/>
                  <a:pt x="9" y="189"/>
                  <a:pt x="9" y="161"/>
                </a:cubicBezTo>
                <a:lnTo>
                  <a:pt x="9" y="161"/>
                </a:lnTo>
                <a:cubicBezTo>
                  <a:pt x="8" y="128"/>
                  <a:pt x="19" y="102"/>
                  <a:pt x="41" y="82"/>
                </a:cubicBezTo>
                <a:lnTo>
                  <a:pt x="41" y="82"/>
                </a:lnTo>
                <a:cubicBezTo>
                  <a:pt x="63" y="62"/>
                  <a:pt x="92" y="50"/>
                  <a:pt x="127" y="47"/>
                </a:cubicBezTo>
                <a:lnTo>
                  <a:pt x="127" y="0"/>
                </a:lnTo>
                <a:lnTo>
                  <a:pt x="165" y="0"/>
                </a:lnTo>
                <a:lnTo>
                  <a:pt x="165" y="47"/>
                </a:lnTo>
                <a:lnTo>
                  <a:pt x="165" y="47"/>
                </a:lnTo>
                <a:cubicBezTo>
                  <a:pt x="199" y="51"/>
                  <a:pt x="228" y="63"/>
                  <a:pt x="249" y="84"/>
                </a:cubicBezTo>
                <a:lnTo>
                  <a:pt x="249" y="84"/>
                </a:lnTo>
                <a:cubicBezTo>
                  <a:pt x="270" y="104"/>
                  <a:pt x="281" y="130"/>
                  <a:pt x="283" y="162"/>
                </a:cubicBezTo>
                <a:lnTo>
                  <a:pt x="204" y="162"/>
                </a:lnTo>
                <a:lnTo>
                  <a:pt x="204" y="162"/>
                </a:lnTo>
                <a:cubicBezTo>
                  <a:pt x="203" y="152"/>
                  <a:pt x="200" y="141"/>
                  <a:pt x="193" y="132"/>
                </a:cubicBezTo>
                <a:lnTo>
                  <a:pt x="193" y="132"/>
                </a:lnTo>
                <a:cubicBezTo>
                  <a:pt x="186" y="122"/>
                  <a:pt x="177" y="116"/>
                  <a:pt x="165" y="112"/>
                </a:cubicBezTo>
                <a:lnTo>
                  <a:pt x="165" y="219"/>
                </a:lnTo>
                <a:lnTo>
                  <a:pt x="165" y="219"/>
                </a:lnTo>
                <a:cubicBezTo>
                  <a:pt x="168" y="220"/>
                  <a:pt x="171" y="221"/>
                  <a:pt x="174" y="223"/>
                </a:cubicBezTo>
                <a:lnTo>
                  <a:pt x="174" y="223"/>
                </a:lnTo>
                <a:cubicBezTo>
                  <a:pt x="177" y="223"/>
                  <a:pt x="180" y="224"/>
                  <a:pt x="184" y="225"/>
                </a:cubicBezTo>
                <a:lnTo>
                  <a:pt x="184" y="225"/>
                </a:lnTo>
                <a:cubicBezTo>
                  <a:pt x="204" y="232"/>
                  <a:pt x="222" y="240"/>
                  <a:pt x="238" y="249"/>
                </a:cubicBezTo>
                <a:lnTo>
                  <a:pt x="238" y="249"/>
                </a:lnTo>
                <a:cubicBezTo>
                  <a:pt x="255" y="259"/>
                  <a:pt x="268" y="271"/>
                  <a:pt x="278" y="286"/>
                </a:cubicBezTo>
                <a:lnTo>
                  <a:pt x="278" y="286"/>
                </a:lnTo>
                <a:cubicBezTo>
                  <a:pt x="288" y="301"/>
                  <a:pt x="293" y="321"/>
                  <a:pt x="293" y="345"/>
                </a:cubicBezTo>
                <a:lnTo>
                  <a:pt x="293" y="345"/>
                </a:lnTo>
                <a:cubicBezTo>
                  <a:pt x="293" y="365"/>
                  <a:pt x="288" y="383"/>
                  <a:pt x="278" y="401"/>
                </a:cubicBezTo>
                <a:lnTo>
                  <a:pt x="278" y="401"/>
                </a:lnTo>
                <a:cubicBezTo>
                  <a:pt x="269" y="418"/>
                  <a:pt x="254" y="432"/>
                  <a:pt x="235" y="444"/>
                </a:cubicBezTo>
                <a:lnTo>
                  <a:pt x="235" y="444"/>
                </a:lnTo>
                <a:cubicBezTo>
                  <a:pt x="216" y="455"/>
                  <a:pt x="193" y="462"/>
                  <a:pt x="165" y="463"/>
                </a:cubicBezTo>
                <a:lnTo>
                  <a:pt x="165" y="507"/>
                </a:lnTo>
                <a:lnTo>
                  <a:pt x="127" y="507"/>
                </a:lnTo>
                <a:close/>
              </a:path>
            </a:pathLst>
          </a:custGeom>
          <a:solidFill>
            <a:schemeClr val="accent5"/>
          </a:solidFill>
          <a:ln>
            <a:noFill/>
          </a:ln>
          <a:effectLst/>
        </p:spPr>
        <p:txBody>
          <a:bodyPr wrap="none" anchor="ctr"/>
          <a:lstStyle/>
          <a:p>
            <a:endParaRPr lang="en-US" sz="1050" dirty="0">
              <a:latin typeface="DM Sans" pitchFamily="2" charset="77"/>
            </a:endParaRPr>
          </a:p>
        </p:txBody>
      </p:sp>
      <p:sp>
        <p:nvSpPr>
          <p:cNvPr id="40" name="Freeform 40">
            <a:extLst>
              <a:ext uri="{FF2B5EF4-FFF2-40B4-BE49-F238E27FC236}">
                <a16:creationId xmlns:a16="http://schemas.microsoft.com/office/drawing/2014/main" id="{074E631E-9878-2246-96AB-497E3CF51D86}"/>
              </a:ext>
            </a:extLst>
          </p:cNvPr>
          <p:cNvSpPr>
            <a:spLocks noChangeArrowheads="1"/>
          </p:cNvSpPr>
          <p:nvPr/>
        </p:nvSpPr>
        <p:spPr bwMode="auto">
          <a:xfrm>
            <a:off x="329417" y="2906154"/>
            <a:ext cx="648866" cy="648866"/>
          </a:xfrm>
          <a:custGeom>
            <a:avLst/>
            <a:gdLst>
              <a:gd name="T0" fmla="*/ 992 w 1391"/>
              <a:gd name="T1" fmla="*/ 234 h 1391"/>
              <a:gd name="T2" fmla="*/ 992 w 1391"/>
              <a:gd name="T3" fmla="*/ 234 h 1391"/>
              <a:gd name="T4" fmla="*/ 950 w 1391"/>
              <a:gd name="T5" fmla="*/ 192 h 1391"/>
              <a:gd name="T6" fmla="*/ 950 w 1391"/>
              <a:gd name="T7" fmla="*/ 192 h 1391"/>
              <a:gd name="T8" fmla="*/ 992 w 1391"/>
              <a:gd name="T9" fmla="*/ 149 h 1391"/>
              <a:gd name="T10" fmla="*/ 992 w 1391"/>
              <a:gd name="T11" fmla="*/ 149 h 1391"/>
              <a:gd name="T12" fmla="*/ 1035 w 1391"/>
              <a:gd name="T13" fmla="*/ 192 h 1391"/>
              <a:gd name="T14" fmla="*/ 1035 w 1391"/>
              <a:gd name="T15" fmla="*/ 192 h 1391"/>
              <a:gd name="T16" fmla="*/ 992 w 1391"/>
              <a:gd name="T17" fmla="*/ 234 h 1391"/>
              <a:gd name="T18" fmla="*/ 397 w 1391"/>
              <a:gd name="T19" fmla="*/ 234 h 1391"/>
              <a:gd name="T20" fmla="*/ 397 w 1391"/>
              <a:gd name="T21" fmla="*/ 234 h 1391"/>
              <a:gd name="T22" fmla="*/ 355 w 1391"/>
              <a:gd name="T23" fmla="*/ 192 h 1391"/>
              <a:gd name="T24" fmla="*/ 355 w 1391"/>
              <a:gd name="T25" fmla="*/ 192 h 1391"/>
              <a:gd name="T26" fmla="*/ 397 w 1391"/>
              <a:gd name="T27" fmla="*/ 149 h 1391"/>
              <a:gd name="T28" fmla="*/ 397 w 1391"/>
              <a:gd name="T29" fmla="*/ 149 h 1391"/>
              <a:gd name="T30" fmla="*/ 440 w 1391"/>
              <a:gd name="T31" fmla="*/ 192 h 1391"/>
              <a:gd name="T32" fmla="*/ 440 w 1391"/>
              <a:gd name="T33" fmla="*/ 192 h 1391"/>
              <a:gd name="T34" fmla="*/ 397 w 1391"/>
              <a:gd name="T35" fmla="*/ 234 h 1391"/>
              <a:gd name="T36" fmla="*/ 1290 w 1391"/>
              <a:gd name="T37" fmla="*/ 0 h 1391"/>
              <a:gd name="T38" fmla="*/ 100 w 1391"/>
              <a:gd name="T39" fmla="*/ 0 h 1391"/>
              <a:gd name="T40" fmla="*/ 0 w 1391"/>
              <a:gd name="T41" fmla="*/ 1390 h 1391"/>
              <a:gd name="T42" fmla="*/ 1390 w 1391"/>
              <a:gd name="T43" fmla="*/ 1390 h 1391"/>
              <a:gd name="T44" fmla="*/ 1290 w 1391"/>
              <a:gd name="T45"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1" h="1391">
                <a:moveTo>
                  <a:pt x="992" y="234"/>
                </a:moveTo>
                <a:lnTo>
                  <a:pt x="992" y="234"/>
                </a:lnTo>
                <a:cubicBezTo>
                  <a:pt x="969" y="234"/>
                  <a:pt x="950" y="215"/>
                  <a:pt x="950" y="192"/>
                </a:cubicBezTo>
                <a:lnTo>
                  <a:pt x="950" y="192"/>
                </a:lnTo>
                <a:cubicBezTo>
                  <a:pt x="950" y="168"/>
                  <a:pt x="969" y="149"/>
                  <a:pt x="992" y="149"/>
                </a:cubicBezTo>
                <a:lnTo>
                  <a:pt x="992" y="149"/>
                </a:lnTo>
                <a:cubicBezTo>
                  <a:pt x="1016" y="149"/>
                  <a:pt x="1035" y="168"/>
                  <a:pt x="1035" y="192"/>
                </a:cubicBezTo>
                <a:lnTo>
                  <a:pt x="1035" y="192"/>
                </a:lnTo>
                <a:cubicBezTo>
                  <a:pt x="1035" y="215"/>
                  <a:pt x="1016" y="234"/>
                  <a:pt x="992" y="234"/>
                </a:cubicBezTo>
                <a:close/>
                <a:moveTo>
                  <a:pt x="397" y="234"/>
                </a:moveTo>
                <a:lnTo>
                  <a:pt x="397" y="234"/>
                </a:lnTo>
                <a:cubicBezTo>
                  <a:pt x="374" y="234"/>
                  <a:pt x="355" y="215"/>
                  <a:pt x="355" y="192"/>
                </a:cubicBezTo>
                <a:lnTo>
                  <a:pt x="355" y="192"/>
                </a:lnTo>
                <a:cubicBezTo>
                  <a:pt x="355" y="168"/>
                  <a:pt x="374" y="149"/>
                  <a:pt x="397" y="149"/>
                </a:cubicBezTo>
                <a:lnTo>
                  <a:pt x="397" y="149"/>
                </a:lnTo>
                <a:cubicBezTo>
                  <a:pt x="421" y="149"/>
                  <a:pt x="440" y="168"/>
                  <a:pt x="440" y="192"/>
                </a:cubicBezTo>
                <a:lnTo>
                  <a:pt x="440" y="192"/>
                </a:lnTo>
                <a:cubicBezTo>
                  <a:pt x="440" y="215"/>
                  <a:pt x="421" y="234"/>
                  <a:pt x="397" y="234"/>
                </a:cubicBezTo>
                <a:close/>
                <a:moveTo>
                  <a:pt x="1290" y="0"/>
                </a:moveTo>
                <a:lnTo>
                  <a:pt x="100" y="0"/>
                </a:lnTo>
                <a:lnTo>
                  <a:pt x="0" y="1390"/>
                </a:lnTo>
                <a:lnTo>
                  <a:pt x="1390" y="1390"/>
                </a:lnTo>
                <a:lnTo>
                  <a:pt x="1290" y="0"/>
                </a:lnTo>
                <a:close/>
              </a:path>
            </a:pathLst>
          </a:custGeom>
          <a:solidFill>
            <a:schemeClr val="accent1"/>
          </a:solidFill>
          <a:ln>
            <a:noFill/>
          </a:ln>
          <a:effectLst/>
        </p:spPr>
        <p:txBody>
          <a:bodyPr wrap="none" anchor="ctr"/>
          <a:lstStyle/>
          <a:p>
            <a:endParaRPr lang="en-US" sz="1050" dirty="0">
              <a:latin typeface="DM Sans" pitchFamily="2" charset="77"/>
            </a:endParaRPr>
          </a:p>
        </p:txBody>
      </p:sp>
      <p:sp>
        <p:nvSpPr>
          <p:cNvPr id="41" name="Freeform 41">
            <a:extLst>
              <a:ext uri="{FF2B5EF4-FFF2-40B4-BE49-F238E27FC236}">
                <a16:creationId xmlns:a16="http://schemas.microsoft.com/office/drawing/2014/main" id="{DEBD0F0E-77DA-144A-B4C4-B56FC1FACC9E}"/>
              </a:ext>
            </a:extLst>
          </p:cNvPr>
          <p:cNvSpPr>
            <a:spLocks noChangeArrowheads="1"/>
          </p:cNvSpPr>
          <p:nvPr/>
        </p:nvSpPr>
        <p:spPr bwMode="auto">
          <a:xfrm>
            <a:off x="329417" y="2906154"/>
            <a:ext cx="648866" cy="648866"/>
          </a:xfrm>
          <a:custGeom>
            <a:avLst/>
            <a:gdLst>
              <a:gd name="T0" fmla="*/ 992 w 1391"/>
              <a:gd name="T1" fmla="*/ 234 h 1391"/>
              <a:gd name="T2" fmla="*/ 992 w 1391"/>
              <a:gd name="T3" fmla="*/ 234 h 1391"/>
              <a:gd name="T4" fmla="*/ 950 w 1391"/>
              <a:gd name="T5" fmla="*/ 192 h 1391"/>
              <a:gd name="T6" fmla="*/ 950 w 1391"/>
              <a:gd name="T7" fmla="*/ 192 h 1391"/>
              <a:gd name="T8" fmla="*/ 992 w 1391"/>
              <a:gd name="T9" fmla="*/ 149 h 1391"/>
              <a:gd name="T10" fmla="*/ 992 w 1391"/>
              <a:gd name="T11" fmla="*/ 149 h 1391"/>
              <a:gd name="T12" fmla="*/ 1035 w 1391"/>
              <a:gd name="T13" fmla="*/ 192 h 1391"/>
              <a:gd name="T14" fmla="*/ 1035 w 1391"/>
              <a:gd name="T15" fmla="*/ 192 h 1391"/>
              <a:gd name="T16" fmla="*/ 992 w 1391"/>
              <a:gd name="T17" fmla="*/ 234 h 1391"/>
              <a:gd name="T18" fmla="*/ 397 w 1391"/>
              <a:gd name="T19" fmla="*/ 234 h 1391"/>
              <a:gd name="T20" fmla="*/ 397 w 1391"/>
              <a:gd name="T21" fmla="*/ 234 h 1391"/>
              <a:gd name="T22" fmla="*/ 355 w 1391"/>
              <a:gd name="T23" fmla="*/ 192 h 1391"/>
              <a:gd name="T24" fmla="*/ 355 w 1391"/>
              <a:gd name="T25" fmla="*/ 192 h 1391"/>
              <a:gd name="T26" fmla="*/ 397 w 1391"/>
              <a:gd name="T27" fmla="*/ 149 h 1391"/>
              <a:gd name="T28" fmla="*/ 397 w 1391"/>
              <a:gd name="T29" fmla="*/ 149 h 1391"/>
              <a:gd name="T30" fmla="*/ 440 w 1391"/>
              <a:gd name="T31" fmla="*/ 192 h 1391"/>
              <a:gd name="T32" fmla="*/ 440 w 1391"/>
              <a:gd name="T33" fmla="*/ 192 h 1391"/>
              <a:gd name="T34" fmla="*/ 397 w 1391"/>
              <a:gd name="T35" fmla="*/ 234 h 1391"/>
              <a:gd name="T36" fmla="*/ 1290 w 1391"/>
              <a:gd name="T37" fmla="*/ 0 h 1391"/>
              <a:gd name="T38" fmla="*/ 100 w 1391"/>
              <a:gd name="T39" fmla="*/ 0 h 1391"/>
              <a:gd name="T40" fmla="*/ 0 w 1391"/>
              <a:gd name="T41" fmla="*/ 1390 h 1391"/>
              <a:gd name="T42" fmla="*/ 1390 w 1391"/>
              <a:gd name="T43" fmla="*/ 1390 h 1391"/>
              <a:gd name="T44" fmla="*/ 1290 w 1391"/>
              <a:gd name="T45" fmla="*/ 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1" h="1391">
                <a:moveTo>
                  <a:pt x="992" y="234"/>
                </a:moveTo>
                <a:lnTo>
                  <a:pt x="992" y="234"/>
                </a:lnTo>
                <a:cubicBezTo>
                  <a:pt x="969" y="234"/>
                  <a:pt x="950" y="215"/>
                  <a:pt x="950" y="192"/>
                </a:cubicBezTo>
                <a:lnTo>
                  <a:pt x="950" y="192"/>
                </a:lnTo>
                <a:cubicBezTo>
                  <a:pt x="950" y="168"/>
                  <a:pt x="969" y="149"/>
                  <a:pt x="992" y="149"/>
                </a:cubicBezTo>
                <a:lnTo>
                  <a:pt x="992" y="149"/>
                </a:lnTo>
                <a:cubicBezTo>
                  <a:pt x="1016" y="149"/>
                  <a:pt x="1035" y="168"/>
                  <a:pt x="1035" y="192"/>
                </a:cubicBezTo>
                <a:lnTo>
                  <a:pt x="1035" y="192"/>
                </a:lnTo>
                <a:cubicBezTo>
                  <a:pt x="1035" y="215"/>
                  <a:pt x="1016" y="234"/>
                  <a:pt x="992" y="234"/>
                </a:cubicBezTo>
                <a:close/>
                <a:moveTo>
                  <a:pt x="397" y="234"/>
                </a:moveTo>
                <a:lnTo>
                  <a:pt x="397" y="234"/>
                </a:lnTo>
                <a:cubicBezTo>
                  <a:pt x="374" y="234"/>
                  <a:pt x="355" y="215"/>
                  <a:pt x="355" y="192"/>
                </a:cubicBezTo>
                <a:lnTo>
                  <a:pt x="355" y="192"/>
                </a:lnTo>
                <a:cubicBezTo>
                  <a:pt x="355" y="168"/>
                  <a:pt x="374" y="149"/>
                  <a:pt x="397" y="149"/>
                </a:cubicBezTo>
                <a:lnTo>
                  <a:pt x="397" y="149"/>
                </a:lnTo>
                <a:cubicBezTo>
                  <a:pt x="421" y="149"/>
                  <a:pt x="440" y="168"/>
                  <a:pt x="440" y="192"/>
                </a:cubicBezTo>
                <a:lnTo>
                  <a:pt x="440" y="192"/>
                </a:lnTo>
                <a:cubicBezTo>
                  <a:pt x="440" y="215"/>
                  <a:pt x="421" y="234"/>
                  <a:pt x="397" y="234"/>
                </a:cubicBezTo>
                <a:close/>
                <a:moveTo>
                  <a:pt x="1290" y="0"/>
                </a:moveTo>
                <a:lnTo>
                  <a:pt x="100" y="0"/>
                </a:lnTo>
                <a:lnTo>
                  <a:pt x="0" y="1390"/>
                </a:lnTo>
                <a:lnTo>
                  <a:pt x="1390" y="1390"/>
                </a:lnTo>
                <a:lnTo>
                  <a:pt x="1290" y="0"/>
                </a:lnTo>
                <a:close/>
              </a:path>
            </a:pathLst>
          </a:custGeom>
          <a:solidFill>
            <a:srgbClr val="111340">
              <a:alpha val="30000"/>
            </a:srgbClr>
          </a:solidFill>
          <a:ln>
            <a:noFill/>
          </a:ln>
          <a:effectLst/>
        </p:spPr>
        <p:txBody>
          <a:bodyPr wrap="none" anchor="ctr"/>
          <a:lstStyle/>
          <a:p>
            <a:endParaRPr lang="en-US" sz="1050" dirty="0">
              <a:latin typeface="DM Sans" pitchFamily="2" charset="77"/>
            </a:endParaRPr>
          </a:p>
        </p:txBody>
      </p:sp>
      <p:sp>
        <p:nvSpPr>
          <p:cNvPr id="42" name="Freeform 42">
            <a:extLst>
              <a:ext uri="{FF2B5EF4-FFF2-40B4-BE49-F238E27FC236}">
                <a16:creationId xmlns:a16="http://schemas.microsoft.com/office/drawing/2014/main" id="{80493CE3-865E-644D-A756-3EEF497009E9}"/>
              </a:ext>
            </a:extLst>
          </p:cNvPr>
          <p:cNvSpPr>
            <a:spLocks noChangeArrowheads="1"/>
          </p:cNvSpPr>
          <p:nvPr/>
        </p:nvSpPr>
        <p:spPr bwMode="auto">
          <a:xfrm>
            <a:off x="317058" y="2934993"/>
            <a:ext cx="673585" cy="673584"/>
          </a:xfrm>
          <a:custGeom>
            <a:avLst/>
            <a:gdLst>
              <a:gd name="T0" fmla="*/ 1019 w 1444"/>
              <a:gd name="T1" fmla="*/ 174 h 1444"/>
              <a:gd name="T2" fmla="*/ 1019 w 1444"/>
              <a:gd name="T3" fmla="*/ 174 h 1444"/>
              <a:gd name="T4" fmla="*/ 977 w 1444"/>
              <a:gd name="T5" fmla="*/ 132 h 1444"/>
              <a:gd name="T6" fmla="*/ 977 w 1444"/>
              <a:gd name="T7" fmla="*/ 132 h 1444"/>
              <a:gd name="T8" fmla="*/ 1019 w 1444"/>
              <a:gd name="T9" fmla="*/ 89 h 1444"/>
              <a:gd name="T10" fmla="*/ 1019 w 1444"/>
              <a:gd name="T11" fmla="*/ 89 h 1444"/>
              <a:gd name="T12" fmla="*/ 1062 w 1444"/>
              <a:gd name="T13" fmla="*/ 132 h 1444"/>
              <a:gd name="T14" fmla="*/ 1062 w 1444"/>
              <a:gd name="T15" fmla="*/ 132 h 1444"/>
              <a:gd name="T16" fmla="*/ 1019 w 1444"/>
              <a:gd name="T17" fmla="*/ 174 h 1444"/>
              <a:gd name="T18" fmla="*/ 424 w 1444"/>
              <a:gd name="T19" fmla="*/ 174 h 1444"/>
              <a:gd name="T20" fmla="*/ 424 w 1444"/>
              <a:gd name="T21" fmla="*/ 174 h 1444"/>
              <a:gd name="T22" fmla="*/ 382 w 1444"/>
              <a:gd name="T23" fmla="*/ 132 h 1444"/>
              <a:gd name="T24" fmla="*/ 382 w 1444"/>
              <a:gd name="T25" fmla="*/ 132 h 1444"/>
              <a:gd name="T26" fmla="*/ 424 w 1444"/>
              <a:gd name="T27" fmla="*/ 89 h 1444"/>
              <a:gd name="T28" fmla="*/ 424 w 1444"/>
              <a:gd name="T29" fmla="*/ 89 h 1444"/>
              <a:gd name="T30" fmla="*/ 467 w 1444"/>
              <a:gd name="T31" fmla="*/ 132 h 1444"/>
              <a:gd name="T32" fmla="*/ 467 w 1444"/>
              <a:gd name="T33" fmla="*/ 132 h 1444"/>
              <a:gd name="T34" fmla="*/ 424 w 1444"/>
              <a:gd name="T35" fmla="*/ 174 h 1444"/>
              <a:gd name="T36" fmla="*/ 1340 w 1444"/>
              <a:gd name="T37" fmla="*/ 0 h 1444"/>
              <a:gd name="T38" fmla="*/ 103 w 1444"/>
              <a:gd name="T39" fmla="*/ 0 h 1444"/>
              <a:gd name="T40" fmla="*/ 0 w 1444"/>
              <a:gd name="T41" fmla="*/ 1443 h 1444"/>
              <a:gd name="T42" fmla="*/ 1443 w 1444"/>
              <a:gd name="T43" fmla="*/ 1443 h 1444"/>
              <a:gd name="T44" fmla="*/ 1340 w 1444"/>
              <a:gd name="T45" fmla="*/ 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4" h="1444">
                <a:moveTo>
                  <a:pt x="1019" y="174"/>
                </a:moveTo>
                <a:lnTo>
                  <a:pt x="1019" y="174"/>
                </a:lnTo>
                <a:cubicBezTo>
                  <a:pt x="996" y="174"/>
                  <a:pt x="977" y="155"/>
                  <a:pt x="977" y="132"/>
                </a:cubicBezTo>
                <a:lnTo>
                  <a:pt x="977" y="132"/>
                </a:lnTo>
                <a:cubicBezTo>
                  <a:pt x="977" y="108"/>
                  <a:pt x="996" y="89"/>
                  <a:pt x="1019" y="89"/>
                </a:cubicBezTo>
                <a:lnTo>
                  <a:pt x="1019" y="89"/>
                </a:lnTo>
                <a:cubicBezTo>
                  <a:pt x="1043" y="89"/>
                  <a:pt x="1062" y="108"/>
                  <a:pt x="1062" y="132"/>
                </a:cubicBezTo>
                <a:lnTo>
                  <a:pt x="1062" y="132"/>
                </a:lnTo>
                <a:cubicBezTo>
                  <a:pt x="1062" y="155"/>
                  <a:pt x="1043" y="174"/>
                  <a:pt x="1019" y="174"/>
                </a:cubicBezTo>
                <a:close/>
                <a:moveTo>
                  <a:pt x="424" y="174"/>
                </a:moveTo>
                <a:lnTo>
                  <a:pt x="424" y="174"/>
                </a:lnTo>
                <a:cubicBezTo>
                  <a:pt x="401" y="174"/>
                  <a:pt x="382" y="155"/>
                  <a:pt x="382" y="132"/>
                </a:cubicBezTo>
                <a:lnTo>
                  <a:pt x="382" y="132"/>
                </a:lnTo>
                <a:cubicBezTo>
                  <a:pt x="382" y="108"/>
                  <a:pt x="401" y="89"/>
                  <a:pt x="424" y="89"/>
                </a:cubicBezTo>
                <a:lnTo>
                  <a:pt x="424" y="89"/>
                </a:lnTo>
                <a:cubicBezTo>
                  <a:pt x="448" y="89"/>
                  <a:pt x="467" y="108"/>
                  <a:pt x="467" y="132"/>
                </a:cubicBezTo>
                <a:lnTo>
                  <a:pt x="467" y="132"/>
                </a:lnTo>
                <a:cubicBezTo>
                  <a:pt x="467" y="155"/>
                  <a:pt x="448" y="174"/>
                  <a:pt x="424" y="174"/>
                </a:cubicBezTo>
                <a:close/>
                <a:moveTo>
                  <a:pt x="1340" y="0"/>
                </a:moveTo>
                <a:lnTo>
                  <a:pt x="103" y="0"/>
                </a:lnTo>
                <a:lnTo>
                  <a:pt x="0" y="1443"/>
                </a:lnTo>
                <a:lnTo>
                  <a:pt x="1443" y="1443"/>
                </a:lnTo>
                <a:lnTo>
                  <a:pt x="1340" y="0"/>
                </a:lnTo>
                <a:close/>
              </a:path>
            </a:pathLst>
          </a:custGeom>
          <a:solidFill>
            <a:schemeClr val="accent1"/>
          </a:solidFill>
          <a:ln>
            <a:noFill/>
          </a:ln>
          <a:effectLst/>
        </p:spPr>
        <p:txBody>
          <a:bodyPr wrap="none" anchor="ctr"/>
          <a:lstStyle/>
          <a:p>
            <a:endParaRPr lang="en-US" sz="1050" dirty="0">
              <a:latin typeface="DM Sans" pitchFamily="2" charset="77"/>
            </a:endParaRPr>
          </a:p>
        </p:txBody>
      </p:sp>
      <p:sp>
        <p:nvSpPr>
          <p:cNvPr id="43" name="Freeform 43">
            <a:extLst>
              <a:ext uri="{FF2B5EF4-FFF2-40B4-BE49-F238E27FC236}">
                <a16:creationId xmlns:a16="http://schemas.microsoft.com/office/drawing/2014/main" id="{B76BA9A1-E20D-CD4B-8A7B-C48AA4F5DEA2}"/>
              </a:ext>
            </a:extLst>
          </p:cNvPr>
          <p:cNvSpPr>
            <a:spLocks noChangeArrowheads="1"/>
          </p:cNvSpPr>
          <p:nvPr/>
        </p:nvSpPr>
        <p:spPr bwMode="auto">
          <a:xfrm>
            <a:off x="492149" y="2974131"/>
            <a:ext cx="45318" cy="45318"/>
          </a:xfrm>
          <a:custGeom>
            <a:avLst/>
            <a:gdLst>
              <a:gd name="T0" fmla="*/ 48 w 98"/>
              <a:gd name="T1" fmla="*/ 13 h 98"/>
              <a:gd name="T2" fmla="*/ 48 w 98"/>
              <a:gd name="T3" fmla="*/ 13 h 98"/>
              <a:gd name="T4" fmla="*/ 12 w 98"/>
              <a:gd name="T5" fmla="*/ 49 h 98"/>
              <a:gd name="T6" fmla="*/ 12 w 98"/>
              <a:gd name="T7" fmla="*/ 49 h 98"/>
              <a:gd name="T8" fmla="*/ 48 w 98"/>
              <a:gd name="T9" fmla="*/ 84 h 98"/>
              <a:gd name="T10" fmla="*/ 48 w 98"/>
              <a:gd name="T11" fmla="*/ 84 h 98"/>
              <a:gd name="T12" fmla="*/ 84 w 98"/>
              <a:gd name="T13" fmla="*/ 49 h 98"/>
              <a:gd name="T14" fmla="*/ 84 w 98"/>
              <a:gd name="T15" fmla="*/ 49 h 98"/>
              <a:gd name="T16" fmla="*/ 48 w 98"/>
              <a:gd name="T17" fmla="*/ 13 h 98"/>
              <a:gd name="T18" fmla="*/ 48 w 98"/>
              <a:gd name="T19" fmla="*/ 97 h 98"/>
              <a:gd name="T20" fmla="*/ 48 w 98"/>
              <a:gd name="T21" fmla="*/ 97 h 98"/>
              <a:gd name="T22" fmla="*/ 0 w 98"/>
              <a:gd name="T23" fmla="*/ 49 h 98"/>
              <a:gd name="T24" fmla="*/ 0 w 98"/>
              <a:gd name="T25" fmla="*/ 49 h 98"/>
              <a:gd name="T26" fmla="*/ 48 w 98"/>
              <a:gd name="T27" fmla="*/ 0 h 98"/>
              <a:gd name="T28" fmla="*/ 48 w 98"/>
              <a:gd name="T29" fmla="*/ 0 h 98"/>
              <a:gd name="T30" fmla="*/ 97 w 98"/>
              <a:gd name="T31" fmla="*/ 49 h 98"/>
              <a:gd name="T32" fmla="*/ 97 w 98"/>
              <a:gd name="T33" fmla="*/ 49 h 98"/>
              <a:gd name="T34" fmla="*/ 48 w 98"/>
              <a:gd name="T35"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98">
                <a:moveTo>
                  <a:pt x="48" y="13"/>
                </a:moveTo>
                <a:lnTo>
                  <a:pt x="48" y="13"/>
                </a:lnTo>
                <a:cubicBezTo>
                  <a:pt x="28" y="13"/>
                  <a:pt x="12" y="29"/>
                  <a:pt x="12" y="49"/>
                </a:cubicBezTo>
                <a:lnTo>
                  <a:pt x="12" y="49"/>
                </a:lnTo>
                <a:cubicBezTo>
                  <a:pt x="12" y="68"/>
                  <a:pt x="28" y="84"/>
                  <a:pt x="48" y="84"/>
                </a:cubicBezTo>
                <a:lnTo>
                  <a:pt x="48" y="84"/>
                </a:lnTo>
                <a:cubicBezTo>
                  <a:pt x="68" y="84"/>
                  <a:pt x="84" y="68"/>
                  <a:pt x="84" y="49"/>
                </a:cubicBezTo>
                <a:lnTo>
                  <a:pt x="84" y="49"/>
                </a:lnTo>
                <a:cubicBezTo>
                  <a:pt x="84" y="29"/>
                  <a:pt x="68" y="13"/>
                  <a:pt x="48" y="13"/>
                </a:cubicBezTo>
                <a:close/>
                <a:moveTo>
                  <a:pt x="48" y="97"/>
                </a:moveTo>
                <a:lnTo>
                  <a:pt x="48" y="97"/>
                </a:lnTo>
                <a:cubicBezTo>
                  <a:pt x="21" y="97"/>
                  <a:pt x="0" y="76"/>
                  <a:pt x="0" y="49"/>
                </a:cubicBezTo>
                <a:lnTo>
                  <a:pt x="0" y="49"/>
                </a:lnTo>
                <a:cubicBezTo>
                  <a:pt x="0" y="21"/>
                  <a:pt x="21" y="0"/>
                  <a:pt x="48" y="0"/>
                </a:cubicBezTo>
                <a:lnTo>
                  <a:pt x="48" y="0"/>
                </a:lnTo>
                <a:cubicBezTo>
                  <a:pt x="75" y="0"/>
                  <a:pt x="97" y="21"/>
                  <a:pt x="97" y="49"/>
                </a:cubicBezTo>
                <a:lnTo>
                  <a:pt x="97" y="49"/>
                </a:lnTo>
                <a:cubicBezTo>
                  <a:pt x="97" y="76"/>
                  <a:pt x="75" y="97"/>
                  <a:pt x="48" y="97"/>
                </a:cubicBezTo>
                <a:close/>
              </a:path>
            </a:pathLst>
          </a:custGeom>
          <a:solidFill>
            <a:schemeClr val="accent6"/>
          </a:solidFill>
          <a:ln>
            <a:noFill/>
          </a:ln>
          <a:effectLst/>
        </p:spPr>
        <p:txBody>
          <a:bodyPr wrap="none" anchor="ctr"/>
          <a:lstStyle/>
          <a:p>
            <a:endParaRPr lang="en-US" sz="1050" dirty="0">
              <a:latin typeface="DM Sans" pitchFamily="2" charset="77"/>
            </a:endParaRPr>
          </a:p>
        </p:txBody>
      </p:sp>
      <p:sp>
        <p:nvSpPr>
          <p:cNvPr id="44" name="Freeform 44">
            <a:extLst>
              <a:ext uri="{FF2B5EF4-FFF2-40B4-BE49-F238E27FC236}">
                <a16:creationId xmlns:a16="http://schemas.microsoft.com/office/drawing/2014/main" id="{1E63712E-12F0-0A49-B18F-7243FBBF66FE}"/>
              </a:ext>
            </a:extLst>
          </p:cNvPr>
          <p:cNvSpPr>
            <a:spLocks noChangeArrowheads="1"/>
          </p:cNvSpPr>
          <p:nvPr/>
        </p:nvSpPr>
        <p:spPr bwMode="auto">
          <a:xfrm>
            <a:off x="770236" y="2974131"/>
            <a:ext cx="45318" cy="45318"/>
          </a:xfrm>
          <a:custGeom>
            <a:avLst/>
            <a:gdLst>
              <a:gd name="T0" fmla="*/ 48 w 99"/>
              <a:gd name="T1" fmla="*/ 13 h 98"/>
              <a:gd name="T2" fmla="*/ 48 w 99"/>
              <a:gd name="T3" fmla="*/ 13 h 98"/>
              <a:gd name="T4" fmla="*/ 13 w 99"/>
              <a:gd name="T5" fmla="*/ 49 h 98"/>
              <a:gd name="T6" fmla="*/ 13 w 99"/>
              <a:gd name="T7" fmla="*/ 49 h 98"/>
              <a:gd name="T8" fmla="*/ 48 w 99"/>
              <a:gd name="T9" fmla="*/ 84 h 98"/>
              <a:gd name="T10" fmla="*/ 48 w 99"/>
              <a:gd name="T11" fmla="*/ 84 h 98"/>
              <a:gd name="T12" fmla="*/ 84 w 99"/>
              <a:gd name="T13" fmla="*/ 49 h 98"/>
              <a:gd name="T14" fmla="*/ 84 w 99"/>
              <a:gd name="T15" fmla="*/ 49 h 98"/>
              <a:gd name="T16" fmla="*/ 48 w 99"/>
              <a:gd name="T17" fmla="*/ 13 h 98"/>
              <a:gd name="T18" fmla="*/ 48 w 99"/>
              <a:gd name="T19" fmla="*/ 97 h 98"/>
              <a:gd name="T20" fmla="*/ 48 w 99"/>
              <a:gd name="T21" fmla="*/ 97 h 98"/>
              <a:gd name="T22" fmla="*/ 0 w 99"/>
              <a:gd name="T23" fmla="*/ 49 h 98"/>
              <a:gd name="T24" fmla="*/ 0 w 99"/>
              <a:gd name="T25" fmla="*/ 49 h 98"/>
              <a:gd name="T26" fmla="*/ 48 w 99"/>
              <a:gd name="T27" fmla="*/ 0 h 98"/>
              <a:gd name="T28" fmla="*/ 48 w 99"/>
              <a:gd name="T29" fmla="*/ 0 h 98"/>
              <a:gd name="T30" fmla="*/ 98 w 99"/>
              <a:gd name="T31" fmla="*/ 49 h 98"/>
              <a:gd name="T32" fmla="*/ 98 w 99"/>
              <a:gd name="T33" fmla="*/ 49 h 98"/>
              <a:gd name="T34" fmla="*/ 48 w 99"/>
              <a:gd name="T35"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98">
                <a:moveTo>
                  <a:pt x="48" y="13"/>
                </a:moveTo>
                <a:lnTo>
                  <a:pt x="48" y="13"/>
                </a:lnTo>
                <a:cubicBezTo>
                  <a:pt x="29" y="13"/>
                  <a:pt x="13" y="29"/>
                  <a:pt x="13" y="49"/>
                </a:cubicBezTo>
                <a:lnTo>
                  <a:pt x="13" y="49"/>
                </a:lnTo>
                <a:cubicBezTo>
                  <a:pt x="13" y="68"/>
                  <a:pt x="29" y="84"/>
                  <a:pt x="48" y="84"/>
                </a:cubicBezTo>
                <a:lnTo>
                  <a:pt x="48" y="84"/>
                </a:lnTo>
                <a:cubicBezTo>
                  <a:pt x="68" y="84"/>
                  <a:pt x="84" y="68"/>
                  <a:pt x="84" y="49"/>
                </a:cubicBezTo>
                <a:lnTo>
                  <a:pt x="84" y="49"/>
                </a:lnTo>
                <a:cubicBezTo>
                  <a:pt x="84" y="29"/>
                  <a:pt x="68" y="13"/>
                  <a:pt x="48" y="13"/>
                </a:cubicBezTo>
                <a:close/>
                <a:moveTo>
                  <a:pt x="48" y="97"/>
                </a:moveTo>
                <a:lnTo>
                  <a:pt x="48" y="97"/>
                </a:lnTo>
                <a:cubicBezTo>
                  <a:pt x="22" y="97"/>
                  <a:pt x="0" y="76"/>
                  <a:pt x="0" y="49"/>
                </a:cubicBezTo>
                <a:lnTo>
                  <a:pt x="0" y="49"/>
                </a:lnTo>
                <a:cubicBezTo>
                  <a:pt x="0" y="21"/>
                  <a:pt x="22" y="0"/>
                  <a:pt x="48" y="0"/>
                </a:cubicBezTo>
                <a:lnTo>
                  <a:pt x="48" y="0"/>
                </a:lnTo>
                <a:cubicBezTo>
                  <a:pt x="76" y="0"/>
                  <a:pt x="98" y="21"/>
                  <a:pt x="98" y="49"/>
                </a:cubicBezTo>
                <a:lnTo>
                  <a:pt x="98" y="49"/>
                </a:lnTo>
                <a:cubicBezTo>
                  <a:pt x="98" y="76"/>
                  <a:pt x="76" y="97"/>
                  <a:pt x="48" y="97"/>
                </a:cubicBezTo>
                <a:close/>
              </a:path>
            </a:pathLst>
          </a:custGeom>
          <a:solidFill>
            <a:schemeClr val="accent6"/>
          </a:solidFill>
          <a:ln>
            <a:noFill/>
          </a:ln>
          <a:effectLst/>
        </p:spPr>
        <p:txBody>
          <a:bodyPr wrap="none" anchor="ctr"/>
          <a:lstStyle/>
          <a:p>
            <a:endParaRPr lang="en-US" sz="1050" dirty="0">
              <a:latin typeface="DM Sans" pitchFamily="2" charset="77"/>
            </a:endParaRPr>
          </a:p>
        </p:txBody>
      </p:sp>
      <p:sp>
        <p:nvSpPr>
          <p:cNvPr id="45" name="Freeform 45">
            <a:extLst>
              <a:ext uri="{FF2B5EF4-FFF2-40B4-BE49-F238E27FC236}">
                <a16:creationId xmlns:a16="http://schemas.microsoft.com/office/drawing/2014/main" id="{7A8961EC-8B2B-4D48-B6B4-A0EE51ADF7CC}"/>
              </a:ext>
            </a:extLst>
          </p:cNvPr>
          <p:cNvSpPr>
            <a:spLocks noChangeArrowheads="1"/>
          </p:cNvSpPr>
          <p:nvPr/>
        </p:nvSpPr>
        <p:spPr bwMode="auto">
          <a:xfrm>
            <a:off x="504508" y="2531256"/>
            <a:ext cx="298685" cy="473776"/>
          </a:xfrm>
          <a:custGeom>
            <a:avLst/>
            <a:gdLst>
              <a:gd name="T0" fmla="*/ 617 w 641"/>
              <a:gd name="T1" fmla="*/ 1015 h 1016"/>
              <a:gd name="T2" fmla="*/ 617 w 641"/>
              <a:gd name="T3" fmla="*/ 1015 h 1016"/>
              <a:gd name="T4" fmla="*/ 595 w 641"/>
              <a:gd name="T5" fmla="*/ 993 h 1016"/>
              <a:gd name="T6" fmla="*/ 595 w 641"/>
              <a:gd name="T7" fmla="*/ 319 h 1016"/>
              <a:gd name="T8" fmla="*/ 595 w 641"/>
              <a:gd name="T9" fmla="*/ 319 h 1016"/>
              <a:gd name="T10" fmla="*/ 320 w 641"/>
              <a:gd name="T11" fmla="*/ 44 h 1016"/>
              <a:gd name="T12" fmla="*/ 320 w 641"/>
              <a:gd name="T13" fmla="*/ 44 h 1016"/>
              <a:gd name="T14" fmla="*/ 44 w 641"/>
              <a:gd name="T15" fmla="*/ 319 h 1016"/>
              <a:gd name="T16" fmla="*/ 44 w 641"/>
              <a:gd name="T17" fmla="*/ 993 h 1016"/>
              <a:gd name="T18" fmla="*/ 44 w 641"/>
              <a:gd name="T19" fmla="*/ 993 h 1016"/>
              <a:gd name="T20" fmla="*/ 22 w 641"/>
              <a:gd name="T21" fmla="*/ 1015 h 1016"/>
              <a:gd name="T22" fmla="*/ 22 w 641"/>
              <a:gd name="T23" fmla="*/ 1015 h 1016"/>
              <a:gd name="T24" fmla="*/ 0 w 641"/>
              <a:gd name="T25" fmla="*/ 993 h 1016"/>
              <a:gd name="T26" fmla="*/ 0 w 641"/>
              <a:gd name="T27" fmla="*/ 319 h 1016"/>
              <a:gd name="T28" fmla="*/ 0 w 641"/>
              <a:gd name="T29" fmla="*/ 319 h 1016"/>
              <a:gd name="T30" fmla="*/ 320 w 641"/>
              <a:gd name="T31" fmla="*/ 0 h 1016"/>
              <a:gd name="T32" fmla="*/ 320 w 641"/>
              <a:gd name="T33" fmla="*/ 0 h 1016"/>
              <a:gd name="T34" fmla="*/ 640 w 641"/>
              <a:gd name="T35" fmla="*/ 319 h 1016"/>
              <a:gd name="T36" fmla="*/ 640 w 641"/>
              <a:gd name="T37" fmla="*/ 993 h 1016"/>
              <a:gd name="T38" fmla="*/ 640 w 641"/>
              <a:gd name="T39" fmla="*/ 993 h 1016"/>
              <a:gd name="T40" fmla="*/ 617 w 641"/>
              <a:gd name="T41" fmla="*/ 101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1" h="1016">
                <a:moveTo>
                  <a:pt x="617" y="1015"/>
                </a:moveTo>
                <a:lnTo>
                  <a:pt x="617" y="1015"/>
                </a:lnTo>
                <a:cubicBezTo>
                  <a:pt x="605" y="1015"/>
                  <a:pt x="595" y="1004"/>
                  <a:pt x="595" y="993"/>
                </a:cubicBezTo>
                <a:lnTo>
                  <a:pt x="595" y="319"/>
                </a:lnTo>
                <a:lnTo>
                  <a:pt x="595" y="319"/>
                </a:lnTo>
                <a:cubicBezTo>
                  <a:pt x="595" y="167"/>
                  <a:pt x="472" y="44"/>
                  <a:pt x="320" y="44"/>
                </a:cubicBezTo>
                <a:lnTo>
                  <a:pt x="320" y="44"/>
                </a:lnTo>
                <a:cubicBezTo>
                  <a:pt x="168" y="44"/>
                  <a:pt x="44" y="167"/>
                  <a:pt x="44" y="319"/>
                </a:cubicBezTo>
                <a:lnTo>
                  <a:pt x="44" y="993"/>
                </a:lnTo>
                <a:lnTo>
                  <a:pt x="44" y="993"/>
                </a:lnTo>
                <a:cubicBezTo>
                  <a:pt x="44" y="1004"/>
                  <a:pt x="34" y="1015"/>
                  <a:pt x="22" y="1015"/>
                </a:cubicBezTo>
                <a:lnTo>
                  <a:pt x="22" y="1015"/>
                </a:lnTo>
                <a:cubicBezTo>
                  <a:pt x="10" y="1015"/>
                  <a:pt x="0" y="1004"/>
                  <a:pt x="0" y="993"/>
                </a:cubicBezTo>
                <a:lnTo>
                  <a:pt x="0" y="319"/>
                </a:lnTo>
                <a:lnTo>
                  <a:pt x="0" y="319"/>
                </a:lnTo>
                <a:cubicBezTo>
                  <a:pt x="0" y="144"/>
                  <a:pt x="144" y="0"/>
                  <a:pt x="320" y="0"/>
                </a:cubicBezTo>
                <a:lnTo>
                  <a:pt x="320" y="0"/>
                </a:lnTo>
                <a:cubicBezTo>
                  <a:pt x="496" y="0"/>
                  <a:pt x="640" y="144"/>
                  <a:pt x="640" y="319"/>
                </a:cubicBezTo>
                <a:lnTo>
                  <a:pt x="640" y="993"/>
                </a:lnTo>
                <a:lnTo>
                  <a:pt x="640" y="993"/>
                </a:lnTo>
                <a:cubicBezTo>
                  <a:pt x="640" y="1004"/>
                  <a:pt x="630" y="1015"/>
                  <a:pt x="617" y="1015"/>
                </a:cubicBezTo>
              </a:path>
            </a:pathLst>
          </a:custGeom>
          <a:solidFill>
            <a:schemeClr val="tx2"/>
          </a:solidFill>
          <a:ln>
            <a:noFill/>
          </a:ln>
          <a:effectLst/>
        </p:spPr>
        <p:txBody>
          <a:bodyPr wrap="none" anchor="ctr"/>
          <a:lstStyle/>
          <a:p>
            <a:endParaRPr lang="en-US" sz="1050" dirty="0">
              <a:latin typeface="DM Sans" pitchFamily="2" charset="77"/>
            </a:endParaRPr>
          </a:p>
        </p:txBody>
      </p:sp>
      <p:sp>
        <p:nvSpPr>
          <p:cNvPr id="48" name="Freeform 337">
            <a:extLst>
              <a:ext uri="{FF2B5EF4-FFF2-40B4-BE49-F238E27FC236}">
                <a16:creationId xmlns:a16="http://schemas.microsoft.com/office/drawing/2014/main" id="{D8018689-C037-9F4B-BF5C-0C06D5E2EF0B}"/>
              </a:ext>
            </a:extLst>
          </p:cNvPr>
          <p:cNvSpPr>
            <a:spLocks noChangeArrowheads="1"/>
          </p:cNvSpPr>
          <p:nvPr/>
        </p:nvSpPr>
        <p:spPr bwMode="auto">
          <a:xfrm>
            <a:off x="3349221" y="3725991"/>
            <a:ext cx="735381" cy="113294"/>
          </a:xfrm>
          <a:custGeom>
            <a:avLst/>
            <a:gdLst>
              <a:gd name="T0" fmla="*/ 0 w 1573"/>
              <a:gd name="T1" fmla="*/ 21 h 244"/>
              <a:gd name="T2" fmla="*/ 0 w 1573"/>
              <a:gd name="T3" fmla="*/ 222 h 244"/>
              <a:gd name="T4" fmla="*/ 0 w 1573"/>
              <a:gd name="T5" fmla="*/ 222 h 244"/>
              <a:gd name="T6" fmla="*/ 21 w 1573"/>
              <a:gd name="T7" fmla="*/ 243 h 244"/>
              <a:gd name="T8" fmla="*/ 1550 w 1573"/>
              <a:gd name="T9" fmla="*/ 243 h 244"/>
              <a:gd name="T10" fmla="*/ 1550 w 1573"/>
              <a:gd name="T11" fmla="*/ 243 h 244"/>
              <a:gd name="T12" fmla="*/ 1572 w 1573"/>
              <a:gd name="T13" fmla="*/ 222 h 244"/>
              <a:gd name="T14" fmla="*/ 1572 w 1573"/>
              <a:gd name="T15" fmla="*/ 21 h 244"/>
              <a:gd name="T16" fmla="*/ 1572 w 1573"/>
              <a:gd name="T17" fmla="*/ 21 h 244"/>
              <a:gd name="T18" fmla="*/ 1550 w 1573"/>
              <a:gd name="T19" fmla="*/ 0 h 244"/>
              <a:gd name="T20" fmla="*/ 21 w 1573"/>
              <a:gd name="T21" fmla="*/ 0 h 244"/>
              <a:gd name="T22" fmla="*/ 21 w 1573"/>
              <a:gd name="T23" fmla="*/ 0 h 244"/>
              <a:gd name="T24" fmla="*/ 0 w 1573"/>
              <a:gd name="T25" fmla="*/ 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3" h="244">
                <a:moveTo>
                  <a:pt x="0" y="21"/>
                </a:moveTo>
                <a:lnTo>
                  <a:pt x="0" y="222"/>
                </a:lnTo>
                <a:lnTo>
                  <a:pt x="0" y="222"/>
                </a:lnTo>
                <a:cubicBezTo>
                  <a:pt x="0" y="234"/>
                  <a:pt x="10" y="243"/>
                  <a:pt x="21" y="243"/>
                </a:cubicBezTo>
                <a:lnTo>
                  <a:pt x="1550" y="243"/>
                </a:lnTo>
                <a:lnTo>
                  <a:pt x="1550" y="243"/>
                </a:lnTo>
                <a:cubicBezTo>
                  <a:pt x="1562" y="243"/>
                  <a:pt x="1572" y="234"/>
                  <a:pt x="1572" y="222"/>
                </a:cubicBezTo>
                <a:lnTo>
                  <a:pt x="1572" y="21"/>
                </a:lnTo>
                <a:lnTo>
                  <a:pt x="1572" y="21"/>
                </a:lnTo>
                <a:cubicBezTo>
                  <a:pt x="1572" y="9"/>
                  <a:pt x="1562" y="0"/>
                  <a:pt x="1550" y="0"/>
                </a:cubicBezTo>
                <a:lnTo>
                  <a:pt x="21" y="0"/>
                </a:lnTo>
                <a:lnTo>
                  <a:pt x="21" y="0"/>
                </a:lnTo>
                <a:cubicBezTo>
                  <a:pt x="10" y="0"/>
                  <a:pt x="0" y="9"/>
                  <a:pt x="0" y="21"/>
                </a:cubicBezTo>
              </a:path>
            </a:pathLst>
          </a:custGeom>
          <a:solidFill>
            <a:srgbClr val="FFBF00"/>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73" name="Freeform 72">
            <a:extLst>
              <a:ext uri="{FF2B5EF4-FFF2-40B4-BE49-F238E27FC236}">
                <a16:creationId xmlns:a16="http://schemas.microsoft.com/office/drawing/2014/main" id="{67B06B8C-947E-FA4D-ADE1-C798A455AAFA}"/>
              </a:ext>
            </a:extLst>
          </p:cNvPr>
          <p:cNvSpPr>
            <a:spLocks noChangeArrowheads="1"/>
          </p:cNvSpPr>
          <p:nvPr/>
        </p:nvSpPr>
        <p:spPr bwMode="auto">
          <a:xfrm>
            <a:off x="3866253" y="3725992"/>
            <a:ext cx="143723" cy="112829"/>
          </a:xfrm>
          <a:custGeom>
            <a:avLst/>
            <a:gdLst>
              <a:gd name="connsiteX0" fmla="*/ 181273 w 383259"/>
              <a:gd name="connsiteY0" fmla="*/ 0 h 300878"/>
              <a:gd name="connsiteX1" fmla="*/ 383259 w 383259"/>
              <a:gd name="connsiteY1" fmla="*/ 0 h 300878"/>
              <a:gd name="connsiteX2" fmla="*/ 383259 w 383259"/>
              <a:gd name="connsiteY2" fmla="*/ 300878 h 300878"/>
              <a:gd name="connsiteX3" fmla="*/ 181273 w 383259"/>
              <a:gd name="connsiteY3" fmla="*/ 300878 h 300878"/>
              <a:gd name="connsiteX4" fmla="*/ 0 w 383259"/>
              <a:gd name="connsiteY4" fmla="*/ 0 h 300878"/>
              <a:gd name="connsiteX5" fmla="*/ 163561 w 383259"/>
              <a:gd name="connsiteY5" fmla="*/ 0 h 300878"/>
              <a:gd name="connsiteX6" fmla="*/ 163561 w 383259"/>
              <a:gd name="connsiteY6" fmla="*/ 300878 h 300878"/>
              <a:gd name="connsiteX7" fmla="*/ 0 w 383259"/>
              <a:gd name="connsiteY7" fmla="*/ 300878 h 3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59" h="300878">
                <a:moveTo>
                  <a:pt x="181273" y="0"/>
                </a:moveTo>
                <a:lnTo>
                  <a:pt x="383259" y="0"/>
                </a:lnTo>
                <a:lnTo>
                  <a:pt x="383259" y="300878"/>
                </a:lnTo>
                <a:lnTo>
                  <a:pt x="181273" y="300878"/>
                </a:lnTo>
                <a:close/>
                <a:moveTo>
                  <a:pt x="0" y="0"/>
                </a:moveTo>
                <a:lnTo>
                  <a:pt x="163561" y="0"/>
                </a:lnTo>
                <a:lnTo>
                  <a:pt x="163561" y="300878"/>
                </a:lnTo>
                <a:lnTo>
                  <a:pt x="0" y="300878"/>
                </a:lnTo>
                <a:close/>
              </a:path>
            </a:pathLst>
          </a:custGeom>
          <a:solidFill>
            <a:srgbClr val="994BFF">
              <a:alpha val="10000"/>
            </a:srgbClr>
          </a:solidFill>
          <a:ln>
            <a:noFill/>
          </a:ln>
          <a:effectLst/>
        </p:spPr>
        <p:txBody>
          <a:bodyPr wrap="square" anchor="ctr">
            <a:noAutofit/>
          </a:bodyPr>
          <a:lstStyle/>
          <a:p>
            <a:endParaRPr lang="en-US" sz="1050" dirty="0">
              <a:latin typeface="DM Sans" pitchFamily="2" charset="77"/>
            </a:endParaRPr>
          </a:p>
        </p:txBody>
      </p:sp>
      <p:sp>
        <p:nvSpPr>
          <p:cNvPr id="51" name="Freeform 340">
            <a:extLst>
              <a:ext uri="{FF2B5EF4-FFF2-40B4-BE49-F238E27FC236}">
                <a16:creationId xmlns:a16="http://schemas.microsoft.com/office/drawing/2014/main" id="{175DF0B7-BA96-4940-ADE4-8FA153440F3A}"/>
              </a:ext>
            </a:extLst>
          </p:cNvPr>
          <p:cNvSpPr>
            <a:spLocks noChangeArrowheads="1"/>
          </p:cNvSpPr>
          <p:nvPr/>
        </p:nvSpPr>
        <p:spPr bwMode="auto">
          <a:xfrm>
            <a:off x="3349221" y="3820747"/>
            <a:ext cx="735381" cy="18539"/>
          </a:xfrm>
          <a:custGeom>
            <a:avLst/>
            <a:gdLst>
              <a:gd name="T0" fmla="*/ 0 w 1573"/>
              <a:gd name="T1" fmla="*/ 0 h 41"/>
              <a:gd name="T2" fmla="*/ 0 w 1573"/>
              <a:gd name="T3" fmla="*/ 19 h 41"/>
              <a:gd name="T4" fmla="*/ 0 w 1573"/>
              <a:gd name="T5" fmla="*/ 19 h 41"/>
              <a:gd name="T6" fmla="*/ 21 w 1573"/>
              <a:gd name="T7" fmla="*/ 40 h 41"/>
              <a:gd name="T8" fmla="*/ 1550 w 1573"/>
              <a:gd name="T9" fmla="*/ 40 h 41"/>
              <a:gd name="T10" fmla="*/ 1550 w 1573"/>
              <a:gd name="T11" fmla="*/ 40 h 41"/>
              <a:gd name="T12" fmla="*/ 1572 w 1573"/>
              <a:gd name="T13" fmla="*/ 19 h 41"/>
              <a:gd name="T14" fmla="*/ 1572 w 1573"/>
              <a:gd name="T15" fmla="*/ 0 h 41"/>
              <a:gd name="T16" fmla="*/ 0 w 157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41">
                <a:moveTo>
                  <a:pt x="0" y="0"/>
                </a:moveTo>
                <a:lnTo>
                  <a:pt x="0" y="19"/>
                </a:lnTo>
                <a:lnTo>
                  <a:pt x="0" y="19"/>
                </a:lnTo>
                <a:cubicBezTo>
                  <a:pt x="0" y="30"/>
                  <a:pt x="10" y="40"/>
                  <a:pt x="21" y="40"/>
                </a:cubicBezTo>
                <a:lnTo>
                  <a:pt x="1550" y="40"/>
                </a:lnTo>
                <a:lnTo>
                  <a:pt x="1550" y="40"/>
                </a:lnTo>
                <a:cubicBezTo>
                  <a:pt x="1562" y="40"/>
                  <a:pt x="1572" y="30"/>
                  <a:pt x="1572" y="19"/>
                </a:cubicBezTo>
                <a:lnTo>
                  <a:pt x="1572" y="0"/>
                </a:lnTo>
                <a:lnTo>
                  <a:pt x="0" y="0"/>
                </a:lnTo>
              </a:path>
            </a:pathLst>
          </a:custGeom>
          <a:solidFill>
            <a:srgbClr val="994BFF">
              <a:alpha val="10000"/>
            </a:srgbClr>
          </a:solidFill>
          <a:ln>
            <a:noFill/>
          </a:ln>
          <a:effectLst/>
        </p:spPr>
        <p:txBody>
          <a:bodyPr wrap="none" anchor="ctr"/>
          <a:lstStyle/>
          <a:p>
            <a:endParaRPr lang="en-US" sz="1050" dirty="0">
              <a:latin typeface="DM Sans" pitchFamily="2" charset="77"/>
            </a:endParaRPr>
          </a:p>
        </p:txBody>
      </p:sp>
      <p:sp>
        <p:nvSpPr>
          <p:cNvPr id="74" name="Freeform 73">
            <a:extLst>
              <a:ext uri="{FF2B5EF4-FFF2-40B4-BE49-F238E27FC236}">
                <a16:creationId xmlns:a16="http://schemas.microsoft.com/office/drawing/2014/main" id="{75F82DCC-35E8-FE49-98F9-A4117B469859}"/>
              </a:ext>
            </a:extLst>
          </p:cNvPr>
          <p:cNvSpPr>
            <a:spLocks noChangeArrowheads="1"/>
          </p:cNvSpPr>
          <p:nvPr/>
        </p:nvSpPr>
        <p:spPr bwMode="auto">
          <a:xfrm>
            <a:off x="3458394" y="3725994"/>
            <a:ext cx="92236" cy="94291"/>
          </a:xfrm>
          <a:custGeom>
            <a:avLst/>
            <a:gdLst>
              <a:gd name="connsiteX0" fmla="*/ 104373 w 245961"/>
              <a:gd name="connsiteY0" fmla="*/ 0 h 251441"/>
              <a:gd name="connsiteX1" fmla="*/ 245961 w 245961"/>
              <a:gd name="connsiteY1" fmla="*/ 0 h 251441"/>
              <a:gd name="connsiteX2" fmla="*/ 245961 w 245961"/>
              <a:gd name="connsiteY2" fmla="*/ 251441 h 251441"/>
              <a:gd name="connsiteX3" fmla="*/ 104373 w 245961"/>
              <a:gd name="connsiteY3" fmla="*/ 251441 h 251441"/>
              <a:gd name="connsiteX4" fmla="*/ 0 w 245961"/>
              <a:gd name="connsiteY4" fmla="*/ 0 h 251441"/>
              <a:gd name="connsiteX5" fmla="*/ 92139 w 245961"/>
              <a:gd name="connsiteY5" fmla="*/ 0 h 251441"/>
              <a:gd name="connsiteX6" fmla="*/ 92139 w 245961"/>
              <a:gd name="connsiteY6" fmla="*/ 251441 h 251441"/>
              <a:gd name="connsiteX7" fmla="*/ 0 w 245961"/>
              <a:gd name="connsiteY7" fmla="*/ 251441 h 25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961" h="251441">
                <a:moveTo>
                  <a:pt x="104373" y="0"/>
                </a:moveTo>
                <a:lnTo>
                  <a:pt x="245961" y="0"/>
                </a:lnTo>
                <a:lnTo>
                  <a:pt x="245961" y="251441"/>
                </a:lnTo>
                <a:lnTo>
                  <a:pt x="104373" y="251441"/>
                </a:lnTo>
                <a:close/>
                <a:moveTo>
                  <a:pt x="0" y="0"/>
                </a:moveTo>
                <a:lnTo>
                  <a:pt x="92139" y="0"/>
                </a:lnTo>
                <a:lnTo>
                  <a:pt x="92139" y="251441"/>
                </a:lnTo>
                <a:lnTo>
                  <a:pt x="0" y="251441"/>
                </a:lnTo>
                <a:close/>
              </a:path>
            </a:pathLst>
          </a:custGeom>
          <a:solidFill>
            <a:srgbClr val="FFFFFF">
              <a:alpha val="20000"/>
            </a:srgbClr>
          </a:solidFill>
          <a:ln>
            <a:noFill/>
          </a:ln>
          <a:effectLst/>
        </p:spPr>
        <p:txBody>
          <a:bodyPr wrap="square" anchor="ctr">
            <a:noAutofit/>
          </a:bodyPr>
          <a:lstStyle/>
          <a:p>
            <a:endParaRPr lang="en-US" sz="1050" dirty="0">
              <a:latin typeface="DM Sans" pitchFamily="2" charset="77"/>
            </a:endParaRPr>
          </a:p>
        </p:txBody>
      </p:sp>
      <p:sp>
        <p:nvSpPr>
          <p:cNvPr id="54" name="Freeform 343">
            <a:extLst>
              <a:ext uri="{FF2B5EF4-FFF2-40B4-BE49-F238E27FC236}">
                <a16:creationId xmlns:a16="http://schemas.microsoft.com/office/drawing/2014/main" id="{CDE321AB-F50A-0C48-9126-847F1119C8FE}"/>
              </a:ext>
            </a:extLst>
          </p:cNvPr>
          <p:cNvSpPr>
            <a:spLocks noChangeArrowheads="1"/>
          </p:cNvSpPr>
          <p:nvPr/>
        </p:nvSpPr>
        <p:spPr bwMode="auto">
          <a:xfrm>
            <a:off x="3338920" y="3839284"/>
            <a:ext cx="735383" cy="115355"/>
          </a:xfrm>
          <a:custGeom>
            <a:avLst/>
            <a:gdLst>
              <a:gd name="T0" fmla="*/ 0 w 1573"/>
              <a:gd name="T1" fmla="*/ 21 h 245"/>
              <a:gd name="T2" fmla="*/ 0 w 1573"/>
              <a:gd name="T3" fmla="*/ 223 h 245"/>
              <a:gd name="T4" fmla="*/ 0 w 1573"/>
              <a:gd name="T5" fmla="*/ 223 h 245"/>
              <a:gd name="T6" fmla="*/ 22 w 1573"/>
              <a:gd name="T7" fmla="*/ 244 h 245"/>
              <a:gd name="T8" fmla="*/ 1551 w 1573"/>
              <a:gd name="T9" fmla="*/ 244 h 245"/>
              <a:gd name="T10" fmla="*/ 1551 w 1573"/>
              <a:gd name="T11" fmla="*/ 244 h 245"/>
              <a:gd name="T12" fmla="*/ 1572 w 1573"/>
              <a:gd name="T13" fmla="*/ 223 h 245"/>
              <a:gd name="T14" fmla="*/ 1572 w 1573"/>
              <a:gd name="T15" fmla="*/ 21 h 245"/>
              <a:gd name="T16" fmla="*/ 1572 w 1573"/>
              <a:gd name="T17" fmla="*/ 21 h 245"/>
              <a:gd name="T18" fmla="*/ 1551 w 1573"/>
              <a:gd name="T19" fmla="*/ 0 h 245"/>
              <a:gd name="T20" fmla="*/ 22 w 1573"/>
              <a:gd name="T21" fmla="*/ 0 h 245"/>
              <a:gd name="T22" fmla="*/ 22 w 1573"/>
              <a:gd name="T23" fmla="*/ 0 h 245"/>
              <a:gd name="T24" fmla="*/ 0 w 1573"/>
              <a:gd name="T25" fmla="*/ 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3" h="245">
                <a:moveTo>
                  <a:pt x="0" y="21"/>
                </a:moveTo>
                <a:lnTo>
                  <a:pt x="0" y="223"/>
                </a:lnTo>
                <a:lnTo>
                  <a:pt x="0" y="223"/>
                </a:lnTo>
                <a:cubicBezTo>
                  <a:pt x="0" y="234"/>
                  <a:pt x="10" y="244"/>
                  <a:pt x="22" y="244"/>
                </a:cubicBezTo>
                <a:lnTo>
                  <a:pt x="1551" y="244"/>
                </a:lnTo>
                <a:lnTo>
                  <a:pt x="1551" y="244"/>
                </a:lnTo>
                <a:cubicBezTo>
                  <a:pt x="1562" y="244"/>
                  <a:pt x="1572" y="234"/>
                  <a:pt x="1572" y="223"/>
                </a:cubicBezTo>
                <a:lnTo>
                  <a:pt x="1572" y="21"/>
                </a:lnTo>
                <a:lnTo>
                  <a:pt x="1572" y="21"/>
                </a:lnTo>
                <a:cubicBezTo>
                  <a:pt x="1572" y="10"/>
                  <a:pt x="1562" y="0"/>
                  <a:pt x="1551" y="0"/>
                </a:cubicBezTo>
                <a:lnTo>
                  <a:pt x="22" y="0"/>
                </a:lnTo>
                <a:lnTo>
                  <a:pt x="22" y="0"/>
                </a:lnTo>
                <a:cubicBezTo>
                  <a:pt x="10" y="0"/>
                  <a:pt x="0" y="10"/>
                  <a:pt x="0" y="21"/>
                </a:cubicBezTo>
              </a:path>
            </a:pathLst>
          </a:custGeom>
          <a:solidFill>
            <a:srgbClr val="FFBF00"/>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75" name="Freeform 74">
            <a:extLst>
              <a:ext uri="{FF2B5EF4-FFF2-40B4-BE49-F238E27FC236}">
                <a16:creationId xmlns:a16="http://schemas.microsoft.com/office/drawing/2014/main" id="{A44AB24E-EC05-944B-8EE4-571D70C7D220}"/>
              </a:ext>
            </a:extLst>
          </p:cNvPr>
          <p:cNvSpPr>
            <a:spLocks noChangeArrowheads="1"/>
          </p:cNvSpPr>
          <p:nvPr/>
        </p:nvSpPr>
        <p:spPr bwMode="auto">
          <a:xfrm>
            <a:off x="3855954" y="3839284"/>
            <a:ext cx="143722" cy="114884"/>
          </a:xfrm>
          <a:custGeom>
            <a:avLst/>
            <a:gdLst>
              <a:gd name="connsiteX0" fmla="*/ 181269 w 383258"/>
              <a:gd name="connsiteY0" fmla="*/ 0 h 306355"/>
              <a:gd name="connsiteX1" fmla="*/ 383258 w 383258"/>
              <a:gd name="connsiteY1" fmla="*/ 0 h 306355"/>
              <a:gd name="connsiteX2" fmla="*/ 383258 w 383258"/>
              <a:gd name="connsiteY2" fmla="*/ 306355 h 306355"/>
              <a:gd name="connsiteX3" fmla="*/ 181269 w 383258"/>
              <a:gd name="connsiteY3" fmla="*/ 306355 h 306355"/>
              <a:gd name="connsiteX4" fmla="*/ 0 w 383258"/>
              <a:gd name="connsiteY4" fmla="*/ 0 h 306355"/>
              <a:gd name="connsiteX5" fmla="*/ 169022 w 383258"/>
              <a:gd name="connsiteY5" fmla="*/ 0 h 306355"/>
              <a:gd name="connsiteX6" fmla="*/ 169022 w 383258"/>
              <a:gd name="connsiteY6" fmla="*/ 306355 h 306355"/>
              <a:gd name="connsiteX7" fmla="*/ 0 w 383258"/>
              <a:gd name="connsiteY7" fmla="*/ 306355 h 3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58" h="306355">
                <a:moveTo>
                  <a:pt x="181269" y="0"/>
                </a:moveTo>
                <a:lnTo>
                  <a:pt x="383258" y="0"/>
                </a:lnTo>
                <a:lnTo>
                  <a:pt x="383258" y="306355"/>
                </a:lnTo>
                <a:lnTo>
                  <a:pt x="181269" y="306355"/>
                </a:lnTo>
                <a:close/>
                <a:moveTo>
                  <a:pt x="0" y="0"/>
                </a:moveTo>
                <a:lnTo>
                  <a:pt x="169022" y="0"/>
                </a:lnTo>
                <a:lnTo>
                  <a:pt x="169022" y="306355"/>
                </a:lnTo>
                <a:lnTo>
                  <a:pt x="0" y="306355"/>
                </a:lnTo>
                <a:close/>
              </a:path>
            </a:pathLst>
          </a:custGeom>
          <a:solidFill>
            <a:srgbClr val="994BFF">
              <a:alpha val="10000"/>
            </a:srgbClr>
          </a:solidFill>
          <a:ln>
            <a:noFill/>
          </a:ln>
          <a:effectLst/>
        </p:spPr>
        <p:txBody>
          <a:bodyPr wrap="square" anchor="ctr">
            <a:noAutofit/>
          </a:bodyPr>
          <a:lstStyle/>
          <a:p>
            <a:endParaRPr lang="en-US" sz="1050" dirty="0">
              <a:latin typeface="DM Sans" pitchFamily="2" charset="77"/>
            </a:endParaRPr>
          </a:p>
        </p:txBody>
      </p:sp>
      <p:sp>
        <p:nvSpPr>
          <p:cNvPr id="57" name="Freeform 346">
            <a:extLst>
              <a:ext uri="{FF2B5EF4-FFF2-40B4-BE49-F238E27FC236}">
                <a16:creationId xmlns:a16="http://schemas.microsoft.com/office/drawing/2014/main" id="{C1B510A6-3116-1D4C-936B-0B2DB91EA3F8}"/>
              </a:ext>
            </a:extLst>
          </p:cNvPr>
          <p:cNvSpPr>
            <a:spLocks noChangeArrowheads="1"/>
          </p:cNvSpPr>
          <p:nvPr/>
        </p:nvSpPr>
        <p:spPr bwMode="auto">
          <a:xfrm>
            <a:off x="3338920" y="3934040"/>
            <a:ext cx="735383" cy="18540"/>
          </a:xfrm>
          <a:custGeom>
            <a:avLst/>
            <a:gdLst>
              <a:gd name="T0" fmla="*/ 0 w 1573"/>
              <a:gd name="T1" fmla="*/ 0 h 41"/>
              <a:gd name="T2" fmla="*/ 0 w 1573"/>
              <a:gd name="T3" fmla="*/ 19 h 41"/>
              <a:gd name="T4" fmla="*/ 0 w 1573"/>
              <a:gd name="T5" fmla="*/ 19 h 41"/>
              <a:gd name="T6" fmla="*/ 22 w 1573"/>
              <a:gd name="T7" fmla="*/ 40 h 41"/>
              <a:gd name="T8" fmla="*/ 1551 w 1573"/>
              <a:gd name="T9" fmla="*/ 40 h 41"/>
              <a:gd name="T10" fmla="*/ 1551 w 1573"/>
              <a:gd name="T11" fmla="*/ 40 h 41"/>
              <a:gd name="T12" fmla="*/ 1572 w 1573"/>
              <a:gd name="T13" fmla="*/ 19 h 41"/>
              <a:gd name="T14" fmla="*/ 1572 w 1573"/>
              <a:gd name="T15" fmla="*/ 0 h 41"/>
              <a:gd name="T16" fmla="*/ 0 w 157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41">
                <a:moveTo>
                  <a:pt x="0" y="0"/>
                </a:moveTo>
                <a:lnTo>
                  <a:pt x="0" y="19"/>
                </a:lnTo>
                <a:lnTo>
                  <a:pt x="0" y="19"/>
                </a:lnTo>
                <a:cubicBezTo>
                  <a:pt x="0" y="30"/>
                  <a:pt x="10" y="40"/>
                  <a:pt x="22" y="40"/>
                </a:cubicBezTo>
                <a:lnTo>
                  <a:pt x="1551" y="40"/>
                </a:lnTo>
                <a:lnTo>
                  <a:pt x="1551" y="40"/>
                </a:lnTo>
                <a:cubicBezTo>
                  <a:pt x="1562" y="40"/>
                  <a:pt x="1572" y="30"/>
                  <a:pt x="1572" y="19"/>
                </a:cubicBezTo>
                <a:lnTo>
                  <a:pt x="1572" y="0"/>
                </a:lnTo>
                <a:lnTo>
                  <a:pt x="0" y="0"/>
                </a:lnTo>
              </a:path>
            </a:pathLst>
          </a:custGeom>
          <a:solidFill>
            <a:srgbClr val="994BFF">
              <a:alpha val="10000"/>
            </a:srgbClr>
          </a:solidFill>
          <a:ln>
            <a:noFill/>
          </a:ln>
          <a:effectLst/>
        </p:spPr>
        <p:txBody>
          <a:bodyPr wrap="none" anchor="ctr"/>
          <a:lstStyle/>
          <a:p>
            <a:endParaRPr lang="en-US" sz="1050" dirty="0">
              <a:latin typeface="DM Sans" pitchFamily="2" charset="77"/>
            </a:endParaRPr>
          </a:p>
        </p:txBody>
      </p:sp>
      <p:sp>
        <p:nvSpPr>
          <p:cNvPr id="76" name="Freeform 75">
            <a:extLst>
              <a:ext uri="{FF2B5EF4-FFF2-40B4-BE49-F238E27FC236}">
                <a16:creationId xmlns:a16="http://schemas.microsoft.com/office/drawing/2014/main" id="{F0D0B248-12E0-2849-B5AF-D825BA3D5363}"/>
              </a:ext>
            </a:extLst>
          </p:cNvPr>
          <p:cNvSpPr>
            <a:spLocks noChangeArrowheads="1"/>
          </p:cNvSpPr>
          <p:nvPr/>
        </p:nvSpPr>
        <p:spPr bwMode="auto">
          <a:xfrm>
            <a:off x="3448096" y="3839287"/>
            <a:ext cx="92233" cy="94293"/>
          </a:xfrm>
          <a:custGeom>
            <a:avLst/>
            <a:gdLst>
              <a:gd name="connsiteX0" fmla="*/ 104366 w 245954"/>
              <a:gd name="connsiteY0" fmla="*/ 0 h 251447"/>
              <a:gd name="connsiteX1" fmla="*/ 245954 w 245954"/>
              <a:gd name="connsiteY1" fmla="*/ 0 h 251447"/>
              <a:gd name="connsiteX2" fmla="*/ 245954 w 245954"/>
              <a:gd name="connsiteY2" fmla="*/ 251447 h 251447"/>
              <a:gd name="connsiteX3" fmla="*/ 104366 w 245954"/>
              <a:gd name="connsiteY3" fmla="*/ 251447 h 251447"/>
              <a:gd name="connsiteX4" fmla="*/ 0 w 245954"/>
              <a:gd name="connsiteY4" fmla="*/ 0 h 251447"/>
              <a:gd name="connsiteX5" fmla="*/ 92151 w 245954"/>
              <a:gd name="connsiteY5" fmla="*/ 0 h 251447"/>
              <a:gd name="connsiteX6" fmla="*/ 92151 w 245954"/>
              <a:gd name="connsiteY6" fmla="*/ 251447 h 251447"/>
              <a:gd name="connsiteX7" fmla="*/ 0 w 245954"/>
              <a:gd name="connsiteY7" fmla="*/ 251447 h 2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954" h="251447">
                <a:moveTo>
                  <a:pt x="104366" y="0"/>
                </a:moveTo>
                <a:lnTo>
                  <a:pt x="245954" y="0"/>
                </a:lnTo>
                <a:lnTo>
                  <a:pt x="245954" y="251447"/>
                </a:lnTo>
                <a:lnTo>
                  <a:pt x="104366" y="251447"/>
                </a:lnTo>
                <a:close/>
                <a:moveTo>
                  <a:pt x="0" y="0"/>
                </a:moveTo>
                <a:lnTo>
                  <a:pt x="92151" y="0"/>
                </a:lnTo>
                <a:lnTo>
                  <a:pt x="92151" y="251447"/>
                </a:lnTo>
                <a:lnTo>
                  <a:pt x="0" y="251447"/>
                </a:lnTo>
                <a:close/>
              </a:path>
            </a:pathLst>
          </a:custGeom>
          <a:solidFill>
            <a:srgbClr val="FFFFFF">
              <a:alpha val="20000"/>
            </a:srgbClr>
          </a:solidFill>
          <a:ln>
            <a:noFill/>
          </a:ln>
          <a:effectLst/>
        </p:spPr>
        <p:txBody>
          <a:bodyPr wrap="square" anchor="ctr">
            <a:noAutofit/>
          </a:bodyPr>
          <a:lstStyle/>
          <a:p>
            <a:endParaRPr lang="en-US" sz="1050" dirty="0">
              <a:latin typeface="DM Sans" pitchFamily="2" charset="77"/>
            </a:endParaRPr>
          </a:p>
        </p:txBody>
      </p:sp>
      <p:sp>
        <p:nvSpPr>
          <p:cNvPr id="60" name="Freeform 349">
            <a:extLst>
              <a:ext uri="{FF2B5EF4-FFF2-40B4-BE49-F238E27FC236}">
                <a16:creationId xmlns:a16="http://schemas.microsoft.com/office/drawing/2014/main" id="{FA91393C-4682-754C-8400-6ED06285C199}"/>
              </a:ext>
            </a:extLst>
          </p:cNvPr>
          <p:cNvSpPr>
            <a:spLocks noChangeArrowheads="1"/>
          </p:cNvSpPr>
          <p:nvPr/>
        </p:nvSpPr>
        <p:spPr bwMode="auto">
          <a:xfrm>
            <a:off x="3378059" y="3952579"/>
            <a:ext cx="735381" cy="113294"/>
          </a:xfrm>
          <a:custGeom>
            <a:avLst/>
            <a:gdLst>
              <a:gd name="T0" fmla="*/ 0 w 1573"/>
              <a:gd name="T1" fmla="*/ 22 h 244"/>
              <a:gd name="T2" fmla="*/ 0 w 1573"/>
              <a:gd name="T3" fmla="*/ 222 h 244"/>
              <a:gd name="T4" fmla="*/ 0 w 1573"/>
              <a:gd name="T5" fmla="*/ 222 h 244"/>
              <a:gd name="T6" fmla="*/ 22 w 1573"/>
              <a:gd name="T7" fmla="*/ 243 h 244"/>
              <a:gd name="T8" fmla="*/ 1551 w 1573"/>
              <a:gd name="T9" fmla="*/ 243 h 244"/>
              <a:gd name="T10" fmla="*/ 1551 w 1573"/>
              <a:gd name="T11" fmla="*/ 243 h 244"/>
              <a:gd name="T12" fmla="*/ 1572 w 1573"/>
              <a:gd name="T13" fmla="*/ 222 h 244"/>
              <a:gd name="T14" fmla="*/ 1572 w 1573"/>
              <a:gd name="T15" fmla="*/ 22 h 244"/>
              <a:gd name="T16" fmla="*/ 1572 w 1573"/>
              <a:gd name="T17" fmla="*/ 22 h 244"/>
              <a:gd name="T18" fmla="*/ 1551 w 1573"/>
              <a:gd name="T19" fmla="*/ 0 h 244"/>
              <a:gd name="T20" fmla="*/ 22 w 1573"/>
              <a:gd name="T21" fmla="*/ 0 h 244"/>
              <a:gd name="T22" fmla="*/ 22 w 1573"/>
              <a:gd name="T23" fmla="*/ 0 h 244"/>
              <a:gd name="T24" fmla="*/ 0 w 1573"/>
              <a:gd name="T25" fmla="*/ 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3" h="244">
                <a:moveTo>
                  <a:pt x="0" y="22"/>
                </a:moveTo>
                <a:lnTo>
                  <a:pt x="0" y="222"/>
                </a:lnTo>
                <a:lnTo>
                  <a:pt x="0" y="222"/>
                </a:lnTo>
                <a:cubicBezTo>
                  <a:pt x="0" y="234"/>
                  <a:pt x="10" y="243"/>
                  <a:pt x="22" y="243"/>
                </a:cubicBezTo>
                <a:lnTo>
                  <a:pt x="1551" y="243"/>
                </a:lnTo>
                <a:lnTo>
                  <a:pt x="1551" y="243"/>
                </a:lnTo>
                <a:cubicBezTo>
                  <a:pt x="1562" y="243"/>
                  <a:pt x="1572" y="234"/>
                  <a:pt x="1572" y="222"/>
                </a:cubicBezTo>
                <a:lnTo>
                  <a:pt x="1572" y="22"/>
                </a:lnTo>
                <a:lnTo>
                  <a:pt x="1572" y="22"/>
                </a:lnTo>
                <a:cubicBezTo>
                  <a:pt x="1572" y="9"/>
                  <a:pt x="1562" y="0"/>
                  <a:pt x="1551" y="0"/>
                </a:cubicBezTo>
                <a:lnTo>
                  <a:pt x="22" y="0"/>
                </a:lnTo>
                <a:lnTo>
                  <a:pt x="22" y="0"/>
                </a:lnTo>
                <a:cubicBezTo>
                  <a:pt x="10" y="0"/>
                  <a:pt x="0" y="9"/>
                  <a:pt x="0" y="22"/>
                </a:cubicBezTo>
              </a:path>
            </a:pathLst>
          </a:custGeom>
          <a:solidFill>
            <a:srgbClr val="FFBF00"/>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77" name="Freeform 76">
            <a:extLst>
              <a:ext uri="{FF2B5EF4-FFF2-40B4-BE49-F238E27FC236}">
                <a16:creationId xmlns:a16="http://schemas.microsoft.com/office/drawing/2014/main" id="{689C6182-B8FD-5A48-ACB3-AE7E33701A39}"/>
              </a:ext>
            </a:extLst>
          </p:cNvPr>
          <p:cNvSpPr>
            <a:spLocks noChangeArrowheads="1"/>
          </p:cNvSpPr>
          <p:nvPr/>
        </p:nvSpPr>
        <p:spPr bwMode="auto">
          <a:xfrm>
            <a:off x="3893031" y="3952580"/>
            <a:ext cx="143722" cy="112829"/>
          </a:xfrm>
          <a:custGeom>
            <a:avLst/>
            <a:gdLst>
              <a:gd name="connsiteX0" fmla="*/ 181269 w 383258"/>
              <a:gd name="connsiteY0" fmla="*/ 0 h 300878"/>
              <a:gd name="connsiteX1" fmla="*/ 383258 w 383258"/>
              <a:gd name="connsiteY1" fmla="*/ 0 h 300878"/>
              <a:gd name="connsiteX2" fmla="*/ 383258 w 383258"/>
              <a:gd name="connsiteY2" fmla="*/ 300878 h 300878"/>
              <a:gd name="connsiteX3" fmla="*/ 181269 w 383258"/>
              <a:gd name="connsiteY3" fmla="*/ 300878 h 300878"/>
              <a:gd name="connsiteX4" fmla="*/ 0 w 383258"/>
              <a:gd name="connsiteY4" fmla="*/ 0 h 300878"/>
              <a:gd name="connsiteX5" fmla="*/ 169022 w 383258"/>
              <a:gd name="connsiteY5" fmla="*/ 0 h 300878"/>
              <a:gd name="connsiteX6" fmla="*/ 169022 w 383258"/>
              <a:gd name="connsiteY6" fmla="*/ 300878 h 300878"/>
              <a:gd name="connsiteX7" fmla="*/ 0 w 383258"/>
              <a:gd name="connsiteY7" fmla="*/ 300878 h 3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58" h="300878">
                <a:moveTo>
                  <a:pt x="181269" y="0"/>
                </a:moveTo>
                <a:lnTo>
                  <a:pt x="383258" y="0"/>
                </a:lnTo>
                <a:lnTo>
                  <a:pt x="383258" y="300878"/>
                </a:lnTo>
                <a:lnTo>
                  <a:pt x="181269" y="300878"/>
                </a:lnTo>
                <a:close/>
                <a:moveTo>
                  <a:pt x="0" y="0"/>
                </a:moveTo>
                <a:lnTo>
                  <a:pt x="169022" y="0"/>
                </a:lnTo>
                <a:lnTo>
                  <a:pt x="169022" y="300878"/>
                </a:lnTo>
                <a:lnTo>
                  <a:pt x="0" y="300878"/>
                </a:lnTo>
                <a:close/>
              </a:path>
            </a:pathLst>
          </a:custGeom>
          <a:solidFill>
            <a:srgbClr val="994BFF">
              <a:alpha val="10000"/>
            </a:srgbClr>
          </a:solidFill>
          <a:ln>
            <a:noFill/>
          </a:ln>
          <a:effectLst/>
        </p:spPr>
        <p:txBody>
          <a:bodyPr wrap="square" anchor="ctr">
            <a:noAutofit/>
          </a:bodyPr>
          <a:lstStyle/>
          <a:p>
            <a:endParaRPr lang="en-US" sz="1050" dirty="0">
              <a:latin typeface="DM Sans" pitchFamily="2" charset="77"/>
            </a:endParaRPr>
          </a:p>
        </p:txBody>
      </p:sp>
      <p:sp>
        <p:nvSpPr>
          <p:cNvPr id="63" name="Freeform 352">
            <a:extLst>
              <a:ext uri="{FF2B5EF4-FFF2-40B4-BE49-F238E27FC236}">
                <a16:creationId xmlns:a16="http://schemas.microsoft.com/office/drawing/2014/main" id="{8499A1A7-3D36-A642-87C2-A74FA11CD4C3}"/>
              </a:ext>
            </a:extLst>
          </p:cNvPr>
          <p:cNvSpPr>
            <a:spLocks noChangeArrowheads="1"/>
          </p:cNvSpPr>
          <p:nvPr/>
        </p:nvSpPr>
        <p:spPr bwMode="auto">
          <a:xfrm>
            <a:off x="3378059" y="4049394"/>
            <a:ext cx="735381" cy="18540"/>
          </a:xfrm>
          <a:custGeom>
            <a:avLst/>
            <a:gdLst>
              <a:gd name="T0" fmla="*/ 0 w 1573"/>
              <a:gd name="T1" fmla="*/ 0 h 40"/>
              <a:gd name="T2" fmla="*/ 0 w 1573"/>
              <a:gd name="T3" fmla="*/ 18 h 40"/>
              <a:gd name="T4" fmla="*/ 0 w 1573"/>
              <a:gd name="T5" fmla="*/ 18 h 40"/>
              <a:gd name="T6" fmla="*/ 22 w 1573"/>
              <a:gd name="T7" fmla="*/ 39 h 40"/>
              <a:gd name="T8" fmla="*/ 1551 w 1573"/>
              <a:gd name="T9" fmla="*/ 39 h 40"/>
              <a:gd name="T10" fmla="*/ 1551 w 1573"/>
              <a:gd name="T11" fmla="*/ 39 h 40"/>
              <a:gd name="T12" fmla="*/ 1572 w 1573"/>
              <a:gd name="T13" fmla="*/ 18 h 40"/>
              <a:gd name="T14" fmla="*/ 1572 w 1573"/>
              <a:gd name="T15" fmla="*/ 0 h 40"/>
              <a:gd name="T16" fmla="*/ 0 w 157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40">
                <a:moveTo>
                  <a:pt x="0" y="0"/>
                </a:moveTo>
                <a:lnTo>
                  <a:pt x="0" y="18"/>
                </a:lnTo>
                <a:lnTo>
                  <a:pt x="0" y="18"/>
                </a:lnTo>
                <a:cubicBezTo>
                  <a:pt x="0" y="30"/>
                  <a:pt x="10" y="39"/>
                  <a:pt x="22" y="39"/>
                </a:cubicBezTo>
                <a:lnTo>
                  <a:pt x="1551" y="39"/>
                </a:lnTo>
                <a:lnTo>
                  <a:pt x="1551" y="39"/>
                </a:lnTo>
                <a:cubicBezTo>
                  <a:pt x="1562" y="39"/>
                  <a:pt x="1572" y="30"/>
                  <a:pt x="1572" y="18"/>
                </a:cubicBezTo>
                <a:lnTo>
                  <a:pt x="1572" y="0"/>
                </a:lnTo>
                <a:lnTo>
                  <a:pt x="0" y="0"/>
                </a:lnTo>
              </a:path>
            </a:pathLst>
          </a:custGeom>
          <a:solidFill>
            <a:srgbClr val="994BFF">
              <a:alpha val="10000"/>
            </a:srgbClr>
          </a:solidFill>
          <a:ln>
            <a:noFill/>
          </a:ln>
          <a:effectLst/>
        </p:spPr>
        <p:txBody>
          <a:bodyPr wrap="none" anchor="ctr"/>
          <a:lstStyle/>
          <a:p>
            <a:endParaRPr lang="en-US" sz="1050" dirty="0">
              <a:latin typeface="DM Sans" pitchFamily="2" charset="77"/>
            </a:endParaRPr>
          </a:p>
        </p:txBody>
      </p:sp>
      <p:sp>
        <p:nvSpPr>
          <p:cNvPr id="78" name="Freeform 77">
            <a:extLst>
              <a:ext uri="{FF2B5EF4-FFF2-40B4-BE49-F238E27FC236}">
                <a16:creationId xmlns:a16="http://schemas.microsoft.com/office/drawing/2014/main" id="{4D135BCF-91B4-9C46-A429-66762AD1CD98}"/>
              </a:ext>
            </a:extLst>
          </p:cNvPr>
          <p:cNvSpPr>
            <a:spLocks noChangeArrowheads="1"/>
          </p:cNvSpPr>
          <p:nvPr/>
        </p:nvSpPr>
        <p:spPr bwMode="auto">
          <a:xfrm>
            <a:off x="3485174" y="3952581"/>
            <a:ext cx="94294" cy="94293"/>
          </a:xfrm>
          <a:custGeom>
            <a:avLst/>
            <a:gdLst>
              <a:gd name="connsiteX0" fmla="*/ 109861 w 251449"/>
              <a:gd name="connsiteY0" fmla="*/ 0 h 251447"/>
              <a:gd name="connsiteX1" fmla="*/ 251449 w 251449"/>
              <a:gd name="connsiteY1" fmla="*/ 0 h 251447"/>
              <a:gd name="connsiteX2" fmla="*/ 251449 w 251449"/>
              <a:gd name="connsiteY2" fmla="*/ 251447 h 251447"/>
              <a:gd name="connsiteX3" fmla="*/ 109861 w 251449"/>
              <a:gd name="connsiteY3" fmla="*/ 251447 h 251447"/>
              <a:gd name="connsiteX4" fmla="*/ 0 w 251449"/>
              <a:gd name="connsiteY4" fmla="*/ 0 h 251447"/>
              <a:gd name="connsiteX5" fmla="*/ 92151 w 251449"/>
              <a:gd name="connsiteY5" fmla="*/ 0 h 251447"/>
              <a:gd name="connsiteX6" fmla="*/ 92151 w 251449"/>
              <a:gd name="connsiteY6" fmla="*/ 251447 h 251447"/>
              <a:gd name="connsiteX7" fmla="*/ 0 w 251449"/>
              <a:gd name="connsiteY7" fmla="*/ 251447 h 2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49" h="251447">
                <a:moveTo>
                  <a:pt x="109861" y="0"/>
                </a:moveTo>
                <a:lnTo>
                  <a:pt x="251449" y="0"/>
                </a:lnTo>
                <a:lnTo>
                  <a:pt x="251449" y="251447"/>
                </a:lnTo>
                <a:lnTo>
                  <a:pt x="109861" y="251447"/>
                </a:lnTo>
                <a:close/>
                <a:moveTo>
                  <a:pt x="0" y="0"/>
                </a:moveTo>
                <a:lnTo>
                  <a:pt x="92151" y="0"/>
                </a:lnTo>
                <a:lnTo>
                  <a:pt x="92151" y="251447"/>
                </a:lnTo>
                <a:lnTo>
                  <a:pt x="0" y="251447"/>
                </a:lnTo>
                <a:close/>
              </a:path>
            </a:pathLst>
          </a:custGeom>
          <a:solidFill>
            <a:srgbClr val="FFFFFF">
              <a:alpha val="20000"/>
            </a:srgbClr>
          </a:solidFill>
          <a:ln>
            <a:noFill/>
          </a:ln>
          <a:effectLst/>
        </p:spPr>
        <p:txBody>
          <a:bodyPr wrap="square" anchor="ctr">
            <a:noAutofit/>
          </a:bodyPr>
          <a:lstStyle/>
          <a:p>
            <a:endParaRPr lang="en-US" sz="1050" dirty="0">
              <a:latin typeface="DM Sans" pitchFamily="2" charset="77"/>
            </a:endParaRPr>
          </a:p>
        </p:txBody>
      </p:sp>
      <p:sp>
        <p:nvSpPr>
          <p:cNvPr id="66" name="Freeform 355">
            <a:extLst>
              <a:ext uri="{FF2B5EF4-FFF2-40B4-BE49-F238E27FC236}">
                <a16:creationId xmlns:a16="http://schemas.microsoft.com/office/drawing/2014/main" id="{F9318E6B-E52A-1A49-BD76-D7AC0C55EBC9}"/>
              </a:ext>
            </a:extLst>
          </p:cNvPr>
          <p:cNvSpPr>
            <a:spLocks noChangeArrowheads="1"/>
          </p:cNvSpPr>
          <p:nvPr/>
        </p:nvSpPr>
        <p:spPr bwMode="auto">
          <a:xfrm>
            <a:off x="3355399" y="4065873"/>
            <a:ext cx="733322" cy="115355"/>
          </a:xfrm>
          <a:custGeom>
            <a:avLst/>
            <a:gdLst>
              <a:gd name="T0" fmla="*/ 0 w 1572"/>
              <a:gd name="T1" fmla="*/ 22 h 246"/>
              <a:gd name="T2" fmla="*/ 0 w 1572"/>
              <a:gd name="T3" fmla="*/ 223 h 246"/>
              <a:gd name="T4" fmla="*/ 0 w 1572"/>
              <a:gd name="T5" fmla="*/ 223 h 246"/>
              <a:gd name="T6" fmla="*/ 21 w 1572"/>
              <a:gd name="T7" fmla="*/ 245 h 246"/>
              <a:gd name="T8" fmla="*/ 1550 w 1572"/>
              <a:gd name="T9" fmla="*/ 245 h 246"/>
              <a:gd name="T10" fmla="*/ 1550 w 1572"/>
              <a:gd name="T11" fmla="*/ 245 h 246"/>
              <a:gd name="T12" fmla="*/ 1571 w 1572"/>
              <a:gd name="T13" fmla="*/ 223 h 246"/>
              <a:gd name="T14" fmla="*/ 1571 w 1572"/>
              <a:gd name="T15" fmla="*/ 22 h 246"/>
              <a:gd name="T16" fmla="*/ 1571 w 1572"/>
              <a:gd name="T17" fmla="*/ 22 h 246"/>
              <a:gd name="T18" fmla="*/ 1550 w 1572"/>
              <a:gd name="T19" fmla="*/ 0 h 246"/>
              <a:gd name="T20" fmla="*/ 21 w 1572"/>
              <a:gd name="T21" fmla="*/ 0 h 246"/>
              <a:gd name="T22" fmla="*/ 21 w 1572"/>
              <a:gd name="T23" fmla="*/ 0 h 246"/>
              <a:gd name="T24" fmla="*/ 0 w 1572"/>
              <a:gd name="T25" fmla="*/ 2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2" h="246">
                <a:moveTo>
                  <a:pt x="0" y="22"/>
                </a:moveTo>
                <a:lnTo>
                  <a:pt x="0" y="223"/>
                </a:lnTo>
                <a:lnTo>
                  <a:pt x="0" y="223"/>
                </a:lnTo>
                <a:cubicBezTo>
                  <a:pt x="0" y="235"/>
                  <a:pt x="9" y="245"/>
                  <a:pt x="21" y="245"/>
                </a:cubicBezTo>
                <a:lnTo>
                  <a:pt x="1550" y="245"/>
                </a:lnTo>
                <a:lnTo>
                  <a:pt x="1550" y="245"/>
                </a:lnTo>
                <a:cubicBezTo>
                  <a:pt x="1562" y="245"/>
                  <a:pt x="1571" y="235"/>
                  <a:pt x="1571" y="223"/>
                </a:cubicBezTo>
                <a:lnTo>
                  <a:pt x="1571" y="22"/>
                </a:lnTo>
                <a:lnTo>
                  <a:pt x="1571" y="22"/>
                </a:lnTo>
                <a:cubicBezTo>
                  <a:pt x="1571" y="10"/>
                  <a:pt x="1562" y="0"/>
                  <a:pt x="1550" y="0"/>
                </a:cubicBezTo>
                <a:lnTo>
                  <a:pt x="21" y="0"/>
                </a:lnTo>
                <a:lnTo>
                  <a:pt x="21" y="0"/>
                </a:lnTo>
                <a:cubicBezTo>
                  <a:pt x="9" y="0"/>
                  <a:pt x="0" y="10"/>
                  <a:pt x="0" y="22"/>
                </a:cubicBezTo>
              </a:path>
            </a:pathLst>
          </a:custGeom>
          <a:solidFill>
            <a:srgbClr val="FFBF00"/>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050" dirty="0">
              <a:latin typeface="DM Sans" pitchFamily="2" charset="77"/>
            </a:endParaRPr>
          </a:p>
        </p:txBody>
      </p:sp>
      <p:sp>
        <p:nvSpPr>
          <p:cNvPr id="79" name="Freeform 78">
            <a:extLst>
              <a:ext uri="{FF2B5EF4-FFF2-40B4-BE49-F238E27FC236}">
                <a16:creationId xmlns:a16="http://schemas.microsoft.com/office/drawing/2014/main" id="{2BA4DF63-D0F1-A04B-BB2B-4C495DF714C8}"/>
              </a:ext>
            </a:extLst>
          </p:cNvPr>
          <p:cNvSpPr>
            <a:spLocks noChangeArrowheads="1"/>
          </p:cNvSpPr>
          <p:nvPr/>
        </p:nvSpPr>
        <p:spPr bwMode="auto">
          <a:xfrm>
            <a:off x="3872434" y="4065873"/>
            <a:ext cx="143724" cy="114886"/>
          </a:xfrm>
          <a:custGeom>
            <a:avLst/>
            <a:gdLst>
              <a:gd name="connsiteX0" fmla="*/ 181266 w 383263"/>
              <a:gd name="connsiteY0" fmla="*/ 0 h 306361"/>
              <a:gd name="connsiteX1" fmla="*/ 383263 w 383263"/>
              <a:gd name="connsiteY1" fmla="*/ 0 h 306361"/>
              <a:gd name="connsiteX2" fmla="*/ 383263 w 383263"/>
              <a:gd name="connsiteY2" fmla="*/ 306361 h 306361"/>
              <a:gd name="connsiteX3" fmla="*/ 181266 w 383263"/>
              <a:gd name="connsiteY3" fmla="*/ 306361 h 306361"/>
              <a:gd name="connsiteX4" fmla="*/ 0 w 383263"/>
              <a:gd name="connsiteY4" fmla="*/ 0 h 306361"/>
              <a:gd name="connsiteX5" fmla="*/ 163561 w 383263"/>
              <a:gd name="connsiteY5" fmla="*/ 0 h 306361"/>
              <a:gd name="connsiteX6" fmla="*/ 163561 w 383263"/>
              <a:gd name="connsiteY6" fmla="*/ 306361 h 306361"/>
              <a:gd name="connsiteX7" fmla="*/ 0 w 383263"/>
              <a:gd name="connsiteY7" fmla="*/ 306361 h 30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63" h="306361">
                <a:moveTo>
                  <a:pt x="181266" y="0"/>
                </a:moveTo>
                <a:lnTo>
                  <a:pt x="383263" y="0"/>
                </a:lnTo>
                <a:lnTo>
                  <a:pt x="383263" y="306361"/>
                </a:lnTo>
                <a:lnTo>
                  <a:pt x="181266" y="306361"/>
                </a:lnTo>
                <a:close/>
                <a:moveTo>
                  <a:pt x="0" y="0"/>
                </a:moveTo>
                <a:lnTo>
                  <a:pt x="163561" y="0"/>
                </a:lnTo>
                <a:lnTo>
                  <a:pt x="163561" y="306361"/>
                </a:lnTo>
                <a:lnTo>
                  <a:pt x="0" y="306361"/>
                </a:lnTo>
                <a:close/>
              </a:path>
            </a:pathLst>
          </a:custGeom>
          <a:solidFill>
            <a:srgbClr val="994BFF">
              <a:alpha val="10000"/>
            </a:srgbClr>
          </a:solidFill>
          <a:ln>
            <a:noFill/>
          </a:ln>
          <a:effectLst/>
        </p:spPr>
        <p:txBody>
          <a:bodyPr wrap="square" anchor="ctr">
            <a:noAutofit/>
          </a:bodyPr>
          <a:lstStyle/>
          <a:p>
            <a:endParaRPr lang="en-US" sz="1050" dirty="0">
              <a:latin typeface="DM Sans" pitchFamily="2" charset="77"/>
            </a:endParaRPr>
          </a:p>
        </p:txBody>
      </p:sp>
      <p:sp>
        <p:nvSpPr>
          <p:cNvPr id="69" name="Freeform 358">
            <a:extLst>
              <a:ext uri="{FF2B5EF4-FFF2-40B4-BE49-F238E27FC236}">
                <a16:creationId xmlns:a16="http://schemas.microsoft.com/office/drawing/2014/main" id="{9CF69F22-A68B-AA43-BBF9-2DAF68E5532E}"/>
              </a:ext>
            </a:extLst>
          </p:cNvPr>
          <p:cNvSpPr>
            <a:spLocks noChangeArrowheads="1"/>
          </p:cNvSpPr>
          <p:nvPr/>
        </p:nvSpPr>
        <p:spPr bwMode="auto">
          <a:xfrm>
            <a:off x="3355399" y="4162690"/>
            <a:ext cx="733322" cy="18539"/>
          </a:xfrm>
          <a:custGeom>
            <a:avLst/>
            <a:gdLst>
              <a:gd name="T0" fmla="*/ 0 w 1572"/>
              <a:gd name="T1" fmla="*/ 0 h 41"/>
              <a:gd name="T2" fmla="*/ 0 w 1572"/>
              <a:gd name="T3" fmla="*/ 18 h 41"/>
              <a:gd name="T4" fmla="*/ 0 w 1572"/>
              <a:gd name="T5" fmla="*/ 18 h 41"/>
              <a:gd name="T6" fmla="*/ 21 w 1572"/>
              <a:gd name="T7" fmla="*/ 40 h 41"/>
              <a:gd name="T8" fmla="*/ 1550 w 1572"/>
              <a:gd name="T9" fmla="*/ 40 h 41"/>
              <a:gd name="T10" fmla="*/ 1550 w 1572"/>
              <a:gd name="T11" fmla="*/ 40 h 41"/>
              <a:gd name="T12" fmla="*/ 1571 w 1572"/>
              <a:gd name="T13" fmla="*/ 18 h 41"/>
              <a:gd name="T14" fmla="*/ 1571 w 1572"/>
              <a:gd name="T15" fmla="*/ 0 h 41"/>
              <a:gd name="T16" fmla="*/ 0 w 157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2" h="41">
                <a:moveTo>
                  <a:pt x="0" y="0"/>
                </a:moveTo>
                <a:lnTo>
                  <a:pt x="0" y="18"/>
                </a:lnTo>
                <a:lnTo>
                  <a:pt x="0" y="18"/>
                </a:lnTo>
                <a:cubicBezTo>
                  <a:pt x="0" y="30"/>
                  <a:pt x="9" y="40"/>
                  <a:pt x="21" y="40"/>
                </a:cubicBezTo>
                <a:lnTo>
                  <a:pt x="1550" y="40"/>
                </a:lnTo>
                <a:lnTo>
                  <a:pt x="1550" y="40"/>
                </a:lnTo>
                <a:cubicBezTo>
                  <a:pt x="1562" y="40"/>
                  <a:pt x="1571" y="30"/>
                  <a:pt x="1571" y="18"/>
                </a:cubicBezTo>
                <a:lnTo>
                  <a:pt x="1571" y="0"/>
                </a:lnTo>
                <a:lnTo>
                  <a:pt x="0" y="0"/>
                </a:lnTo>
              </a:path>
            </a:pathLst>
          </a:custGeom>
          <a:solidFill>
            <a:srgbClr val="994BFF">
              <a:alpha val="10000"/>
            </a:srgbClr>
          </a:solidFill>
          <a:ln>
            <a:noFill/>
          </a:ln>
          <a:effectLst/>
        </p:spPr>
        <p:txBody>
          <a:bodyPr wrap="none" anchor="ctr"/>
          <a:lstStyle/>
          <a:p>
            <a:endParaRPr lang="en-US" sz="1050" dirty="0">
              <a:latin typeface="DM Sans" pitchFamily="2" charset="77"/>
            </a:endParaRPr>
          </a:p>
        </p:txBody>
      </p:sp>
      <p:sp>
        <p:nvSpPr>
          <p:cNvPr id="80" name="Freeform 79">
            <a:extLst>
              <a:ext uri="{FF2B5EF4-FFF2-40B4-BE49-F238E27FC236}">
                <a16:creationId xmlns:a16="http://schemas.microsoft.com/office/drawing/2014/main" id="{6BF418D1-E9E1-FF49-B36B-E493E7F21676}"/>
              </a:ext>
            </a:extLst>
          </p:cNvPr>
          <p:cNvSpPr>
            <a:spLocks noChangeArrowheads="1"/>
          </p:cNvSpPr>
          <p:nvPr/>
        </p:nvSpPr>
        <p:spPr bwMode="auto">
          <a:xfrm>
            <a:off x="3464575" y="4065875"/>
            <a:ext cx="92233" cy="96346"/>
          </a:xfrm>
          <a:custGeom>
            <a:avLst/>
            <a:gdLst>
              <a:gd name="connsiteX0" fmla="*/ 104366 w 245954"/>
              <a:gd name="connsiteY0" fmla="*/ 0 h 256922"/>
              <a:gd name="connsiteX1" fmla="*/ 245954 w 245954"/>
              <a:gd name="connsiteY1" fmla="*/ 0 h 256922"/>
              <a:gd name="connsiteX2" fmla="*/ 245954 w 245954"/>
              <a:gd name="connsiteY2" fmla="*/ 256922 h 256922"/>
              <a:gd name="connsiteX3" fmla="*/ 104366 w 245954"/>
              <a:gd name="connsiteY3" fmla="*/ 256922 h 256922"/>
              <a:gd name="connsiteX4" fmla="*/ 0 w 245954"/>
              <a:gd name="connsiteY4" fmla="*/ 0 h 256922"/>
              <a:gd name="connsiteX5" fmla="*/ 92151 w 245954"/>
              <a:gd name="connsiteY5" fmla="*/ 0 h 256922"/>
              <a:gd name="connsiteX6" fmla="*/ 92151 w 245954"/>
              <a:gd name="connsiteY6" fmla="*/ 256922 h 256922"/>
              <a:gd name="connsiteX7" fmla="*/ 0 w 245954"/>
              <a:gd name="connsiteY7" fmla="*/ 256922 h 25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954" h="256922">
                <a:moveTo>
                  <a:pt x="104366" y="0"/>
                </a:moveTo>
                <a:lnTo>
                  <a:pt x="245954" y="0"/>
                </a:lnTo>
                <a:lnTo>
                  <a:pt x="245954" y="256922"/>
                </a:lnTo>
                <a:lnTo>
                  <a:pt x="104366" y="256922"/>
                </a:lnTo>
                <a:close/>
                <a:moveTo>
                  <a:pt x="0" y="0"/>
                </a:moveTo>
                <a:lnTo>
                  <a:pt x="92151" y="0"/>
                </a:lnTo>
                <a:lnTo>
                  <a:pt x="92151" y="256922"/>
                </a:lnTo>
                <a:lnTo>
                  <a:pt x="0" y="256922"/>
                </a:lnTo>
                <a:close/>
              </a:path>
            </a:pathLst>
          </a:custGeom>
          <a:solidFill>
            <a:srgbClr val="FFFFFF">
              <a:alpha val="20000"/>
            </a:srgbClr>
          </a:solidFill>
          <a:ln>
            <a:noFill/>
          </a:ln>
          <a:effectLst/>
        </p:spPr>
        <p:txBody>
          <a:bodyPr wrap="square" anchor="ctr">
            <a:noAutofit/>
          </a:bodyPr>
          <a:lstStyle/>
          <a:p>
            <a:endParaRPr lang="en-US" sz="1050" dirty="0">
              <a:latin typeface="DM Sans" pitchFamily="2" charset="77"/>
            </a:endParaRPr>
          </a:p>
        </p:txBody>
      </p:sp>
      <p:sp>
        <p:nvSpPr>
          <p:cNvPr id="4" name="CaixaDeTexto 3">
            <a:extLst>
              <a:ext uri="{FF2B5EF4-FFF2-40B4-BE49-F238E27FC236}">
                <a16:creationId xmlns:a16="http://schemas.microsoft.com/office/drawing/2014/main" id="{4DDC9B71-84D0-907D-469E-BB4DCB749BEA}"/>
              </a:ext>
            </a:extLst>
          </p:cNvPr>
          <p:cNvSpPr txBox="1"/>
          <p:nvPr/>
        </p:nvSpPr>
        <p:spPr>
          <a:xfrm>
            <a:off x="1582895" y="251676"/>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6" name="CaixaDeTexto 5">
            <a:extLst>
              <a:ext uri="{FF2B5EF4-FFF2-40B4-BE49-F238E27FC236}">
                <a16:creationId xmlns:a16="http://schemas.microsoft.com/office/drawing/2014/main" id="{6263C3D9-5FD2-BD3D-B02A-1393891E3401}"/>
              </a:ext>
            </a:extLst>
          </p:cNvPr>
          <p:cNvSpPr txBox="1"/>
          <p:nvPr/>
        </p:nvSpPr>
        <p:spPr>
          <a:xfrm>
            <a:off x="1945405" y="869494"/>
            <a:ext cx="7048862" cy="253916"/>
          </a:xfrm>
          <a:prstGeom prst="rect">
            <a:avLst/>
          </a:prstGeom>
          <a:noFill/>
        </p:spPr>
        <p:txBody>
          <a:bodyPr wrap="square">
            <a:spAutoFit/>
          </a:bodyPr>
          <a:lstStyle/>
          <a:p>
            <a:r>
              <a:rPr lang="pt-BR" sz="1050" dirty="0">
                <a:latin typeface="Arial" panose="020B0604020202020204" pitchFamily="34" charset="0"/>
              </a:rPr>
              <a:t>Art. 49. </a:t>
            </a:r>
            <a:r>
              <a:rPr lang="pt-BR" sz="1050" b="1" dirty="0">
                <a:solidFill>
                  <a:srgbClr val="FF0000"/>
                </a:solidFill>
                <a:latin typeface="Arial" panose="020B0604020202020204" pitchFamily="34" charset="0"/>
              </a:rPr>
              <a:t>NÃO SE APLICA </a:t>
            </a:r>
            <a:r>
              <a:rPr lang="pt-BR" sz="1050" dirty="0">
                <a:latin typeface="Arial" panose="020B0604020202020204" pitchFamily="34" charset="0"/>
              </a:rPr>
              <a:t>o disposto nos </a:t>
            </a:r>
            <a:r>
              <a:rPr lang="pt-BR" sz="1050" dirty="0" err="1">
                <a:latin typeface="Arial" panose="020B0604020202020204" pitchFamily="34" charset="0"/>
              </a:rPr>
              <a:t>arts</a:t>
            </a:r>
            <a:r>
              <a:rPr lang="pt-BR" sz="1050" dirty="0">
                <a:latin typeface="Arial" panose="020B0604020202020204" pitchFamily="34" charset="0"/>
              </a:rPr>
              <a:t>. 47 e 48 desta Lei Complementar quando:   </a:t>
            </a:r>
            <a:endParaRPr lang="pt-BR" sz="1050" dirty="0"/>
          </a:p>
        </p:txBody>
      </p:sp>
      <p:sp>
        <p:nvSpPr>
          <p:cNvPr id="8" name="CaixaDeTexto 7">
            <a:extLst>
              <a:ext uri="{FF2B5EF4-FFF2-40B4-BE49-F238E27FC236}">
                <a16:creationId xmlns:a16="http://schemas.microsoft.com/office/drawing/2014/main" id="{9C703F63-A733-A3E7-B7BF-9E5040849453}"/>
              </a:ext>
            </a:extLst>
          </p:cNvPr>
          <p:cNvSpPr txBox="1"/>
          <p:nvPr/>
        </p:nvSpPr>
        <p:spPr>
          <a:xfrm>
            <a:off x="4360625" y="1382660"/>
            <a:ext cx="4535282" cy="1015663"/>
          </a:xfrm>
          <a:prstGeom prst="rect">
            <a:avLst/>
          </a:prstGeom>
          <a:noFill/>
        </p:spPr>
        <p:txBody>
          <a:bodyPr wrap="square">
            <a:spAutoFit/>
          </a:bodyPr>
          <a:lstStyle/>
          <a:p>
            <a:pPr algn="r"/>
            <a:r>
              <a:rPr lang="pt-BR" sz="1200" dirty="0">
                <a:latin typeface="Arial" panose="020B0604020202020204" pitchFamily="34" charset="0"/>
              </a:rPr>
              <a:t>II - </a:t>
            </a:r>
            <a:r>
              <a:rPr lang="pt-BR" sz="1200" b="1" dirty="0">
                <a:solidFill>
                  <a:srgbClr val="FF0000"/>
                </a:solidFill>
                <a:latin typeface="Arial" panose="020B0604020202020204" pitchFamily="34" charset="0"/>
              </a:rPr>
              <a:t>NÃO HOUVER UM MÍNIMO DE 3 (TRÊS)</a:t>
            </a:r>
            <a:r>
              <a:rPr lang="pt-BR" sz="1200" dirty="0">
                <a:solidFill>
                  <a:srgbClr val="FF0000"/>
                </a:solidFill>
                <a:latin typeface="Arial" panose="020B0604020202020204" pitchFamily="34" charset="0"/>
              </a:rPr>
              <a:t> </a:t>
            </a:r>
            <a:r>
              <a:rPr lang="pt-BR" sz="1200" dirty="0">
                <a:latin typeface="Arial" panose="020B0604020202020204" pitchFamily="34" charset="0"/>
              </a:rPr>
              <a:t>fornecedores competitivos </a:t>
            </a:r>
            <a:r>
              <a:rPr lang="pt-BR" sz="1200" b="1" dirty="0">
                <a:latin typeface="Arial" panose="020B0604020202020204" pitchFamily="34" charset="0"/>
              </a:rPr>
              <a:t>ENQUADRADOS COMO MICROEMPRESAS OU EMPRESAS DE PEQUENO PORTE </a:t>
            </a:r>
            <a:r>
              <a:rPr lang="pt-BR" sz="1200" b="1" dirty="0">
                <a:solidFill>
                  <a:srgbClr val="FF0000"/>
                </a:solidFill>
                <a:latin typeface="Arial" panose="020B0604020202020204" pitchFamily="34" charset="0"/>
              </a:rPr>
              <a:t>SEDIADOS LOCAL OU REGIONALMENTE</a:t>
            </a:r>
            <a:r>
              <a:rPr lang="pt-BR" sz="1200" b="1" dirty="0">
                <a:solidFill>
                  <a:srgbClr val="00B0F0"/>
                </a:solidFill>
                <a:latin typeface="Arial" panose="020B0604020202020204" pitchFamily="34" charset="0"/>
              </a:rPr>
              <a:t> </a:t>
            </a:r>
            <a:r>
              <a:rPr lang="pt-BR" sz="1200" dirty="0">
                <a:latin typeface="Arial" panose="020B0604020202020204" pitchFamily="34" charset="0"/>
              </a:rPr>
              <a:t>e capazes de cumprir as exigências estabelecidas no instrumento convocatório;</a:t>
            </a:r>
            <a:endParaRPr lang="pt-BR" sz="1200" dirty="0"/>
          </a:p>
        </p:txBody>
      </p:sp>
      <p:sp>
        <p:nvSpPr>
          <p:cNvPr id="36" name="CaixaDeTexto 35">
            <a:extLst>
              <a:ext uri="{FF2B5EF4-FFF2-40B4-BE49-F238E27FC236}">
                <a16:creationId xmlns:a16="http://schemas.microsoft.com/office/drawing/2014/main" id="{A94847E6-E8AD-DEA5-3FA9-AF31803970E5}"/>
              </a:ext>
            </a:extLst>
          </p:cNvPr>
          <p:cNvSpPr txBox="1"/>
          <p:nvPr/>
        </p:nvSpPr>
        <p:spPr>
          <a:xfrm>
            <a:off x="4084601" y="3046455"/>
            <a:ext cx="4811306" cy="830997"/>
          </a:xfrm>
          <a:prstGeom prst="rect">
            <a:avLst/>
          </a:prstGeom>
          <a:noFill/>
        </p:spPr>
        <p:txBody>
          <a:bodyPr wrap="square">
            <a:spAutoFit/>
          </a:bodyPr>
          <a:lstStyle/>
          <a:p>
            <a:pPr algn="r"/>
            <a:r>
              <a:rPr lang="pt-BR" sz="1200" dirty="0">
                <a:latin typeface="Arial" panose="020B0604020202020204" pitchFamily="34" charset="0"/>
              </a:rPr>
              <a:t>III - o tratamento diferenciado e simplificado para as microempresas e empresas de pequeno porte </a:t>
            </a:r>
            <a:r>
              <a:rPr lang="pt-BR" sz="1200" b="1" dirty="0">
                <a:solidFill>
                  <a:srgbClr val="FF0000"/>
                </a:solidFill>
                <a:latin typeface="Arial" panose="020B0604020202020204" pitchFamily="34" charset="0"/>
              </a:rPr>
              <a:t>NÃO FOR VANTAJOSO</a:t>
            </a:r>
            <a:r>
              <a:rPr lang="pt-BR" sz="1200" dirty="0">
                <a:latin typeface="Arial" panose="020B0604020202020204" pitchFamily="34" charset="0"/>
              </a:rPr>
              <a:t> para a administração pública ou </a:t>
            </a:r>
            <a:r>
              <a:rPr lang="pt-BR" sz="1200" b="1" dirty="0">
                <a:solidFill>
                  <a:srgbClr val="FF0000"/>
                </a:solidFill>
                <a:latin typeface="Arial" panose="020B0604020202020204" pitchFamily="34" charset="0"/>
              </a:rPr>
              <a:t>REPRESENTAR PREJUÍZO</a:t>
            </a:r>
            <a:r>
              <a:rPr lang="pt-BR" sz="1200" dirty="0">
                <a:solidFill>
                  <a:srgbClr val="FF0000"/>
                </a:solidFill>
                <a:latin typeface="Arial" panose="020B0604020202020204" pitchFamily="34" charset="0"/>
              </a:rPr>
              <a:t> </a:t>
            </a:r>
            <a:r>
              <a:rPr lang="pt-BR" sz="1200" dirty="0">
                <a:latin typeface="Arial" panose="020B0604020202020204" pitchFamily="34" charset="0"/>
              </a:rPr>
              <a:t>ao conjunto ou complexo do objeto a ser contratado;</a:t>
            </a:r>
            <a:endParaRPr lang="pt-BR" sz="1200" dirty="0"/>
          </a:p>
        </p:txBody>
      </p:sp>
    </p:spTree>
    <p:extLst>
      <p:ext uri="{BB962C8B-B14F-4D97-AF65-F5344CB8AC3E}">
        <p14:creationId xmlns:p14="http://schemas.microsoft.com/office/powerpoint/2010/main" val="25103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arn(inVertical)">
                                      <p:cBhvr>
                                        <p:cTn id="61" dur="500"/>
                                        <p:tgtEl>
                                          <p:spTgt spid="29"/>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arn(inVertical)">
                                      <p:cBhvr>
                                        <p:cTn id="70" dur="500"/>
                                        <p:tgtEl>
                                          <p:spTgt spid="3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arn(inVertical)">
                                      <p:cBhvr>
                                        <p:cTn id="73" dur="500"/>
                                        <p:tgtEl>
                                          <p:spTgt spid="3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arn(inVertical)">
                                      <p:cBhvr>
                                        <p:cTn id="79" dur="500"/>
                                        <p:tgtEl>
                                          <p:spTgt spid="35"/>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arn(inVertical)">
                                      <p:cBhvr>
                                        <p:cTn id="82" dur="500"/>
                                        <p:tgtEl>
                                          <p:spTgt spid="62"/>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barn(inVertical)">
                                      <p:cBhvr>
                                        <p:cTn id="85" dur="500"/>
                                        <p:tgtEl>
                                          <p:spTgt spid="39"/>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arn(inVertical)">
                                      <p:cBhvr>
                                        <p:cTn id="88" dur="500"/>
                                        <p:tgtEl>
                                          <p:spTgt spid="40"/>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arn(inVertical)">
                                      <p:cBhvr>
                                        <p:cTn id="91" dur="500"/>
                                        <p:tgtEl>
                                          <p:spTgt spid="41"/>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arn(inVertical)">
                                      <p:cBhvr>
                                        <p:cTn id="94" dur="500"/>
                                        <p:tgtEl>
                                          <p:spTgt spid="42"/>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barn(inVertical)">
                                      <p:cBhvr>
                                        <p:cTn id="97" dur="500"/>
                                        <p:tgtEl>
                                          <p:spTgt spid="43"/>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arn(inVertical)">
                                      <p:cBhvr>
                                        <p:cTn id="100" dur="500"/>
                                        <p:tgtEl>
                                          <p:spTgt spid="44"/>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barn(inVertical)">
                                      <p:cBhvr>
                                        <p:cTn id="103" dur="500"/>
                                        <p:tgtEl>
                                          <p:spTgt spid="45"/>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barn(inVertical)">
                                      <p:cBhvr>
                                        <p:cTn id="106" dur="500"/>
                                        <p:tgtEl>
                                          <p:spTgt spid="48"/>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barn(inVertical)">
                                      <p:cBhvr>
                                        <p:cTn id="109" dur="500"/>
                                        <p:tgtEl>
                                          <p:spTgt spid="73"/>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barn(inVertical)">
                                      <p:cBhvr>
                                        <p:cTn id="112" dur="500"/>
                                        <p:tgtEl>
                                          <p:spTgt spid="51"/>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barn(inVertical)">
                                      <p:cBhvr>
                                        <p:cTn id="115" dur="500"/>
                                        <p:tgtEl>
                                          <p:spTgt spid="74"/>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inVertical)">
                                      <p:cBhvr>
                                        <p:cTn id="118" dur="500"/>
                                        <p:tgtEl>
                                          <p:spTgt spid="54"/>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barn(inVertical)">
                                      <p:cBhvr>
                                        <p:cTn id="121" dur="500"/>
                                        <p:tgtEl>
                                          <p:spTgt spid="75"/>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barn(inVertical)">
                                      <p:cBhvr>
                                        <p:cTn id="124" dur="500"/>
                                        <p:tgtEl>
                                          <p:spTgt spid="57"/>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barn(inVertical)">
                                      <p:cBhvr>
                                        <p:cTn id="127" dur="500"/>
                                        <p:tgtEl>
                                          <p:spTgt spid="76"/>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barn(inVertical)">
                                      <p:cBhvr>
                                        <p:cTn id="130" dur="500"/>
                                        <p:tgtEl>
                                          <p:spTgt spid="60"/>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animEffect transition="in" filter="barn(inVertical)">
                                      <p:cBhvr>
                                        <p:cTn id="133" dur="500"/>
                                        <p:tgtEl>
                                          <p:spTgt spid="77"/>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barn(inVertical)">
                                      <p:cBhvr>
                                        <p:cTn id="136" dur="500"/>
                                        <p:tgtEl>
                                          <p:spTgt spid="63"/>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Effect transition="in" filter="barn(inVertical)">
                                      <p:cBhvr>
                                        <p:cTn id="139" dur="500"/>
                                        <p:tgtEl>
                                          <p:spTgt spid="78"/>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barn(inVertical)">
                                      <p:cBhvr>
                                        <p:cTn id="142" dur="500"/>
                                        <p:tgtEl>
                                          <p:spTgt spid="66"/>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79"/>
                                        </p:tgtEl>
                                        <p:attrNameLst>
                                          <p:attrName>style.visibility</p:attrName>
                                        </p:attrNameLst>
                                      </p:cBhvr>
                                      <p:to>
                                        <p:strVal val="visible"/>
                                      </p:to>
                                    </p:set>
                                    <p:animEffect transition="in" filter="barn(inVertical)">
                                      <p:cBhvr>
                                        <p:cTn id="145" dur="500"/>
                                        <p:tgtEl>
                                          <p:spTgt spid="79"/>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barn(inVertical)">
                                      <p:cBhvr>
                                        <p:cTn id="148" dur="500"/>
                                        <p:tgtEl>
                                          <p:spTgt spid="69"/>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barn(inVertical)">
                                      <p:cBhvr>
                                        <p:cTn id="151" dur="500"/>
                                        <p:tgtEl>
                                          <p:spTgt spid="80"/>
                                        </p:tgtEl>
                                      </p:cBhvr>
                                    </p:animEffect>
                                  </p:childTnLst>
                                </p:cTn>
                              </p:par>
                            </p:childTnLst>
                          </p:cTn>
                        </p:par>
                        <p:par>
                          <p:cTn id="152" fill="hold">
                            <p:stCondLst>
                              <p:cond delay="500"/>
                            </p:stCondLst>
                            <p:childTnLst>
                              <p:par>
                                <p:cTn id="153" presetID="31" presetClass="entr" presetSubtype="0" fill="hold" grpId="0" nodeType="afterEffect">
                                  <p:stCondLst>
                                    <p:cond delay="0"/>
                                  </p:stCondLst>
                                  <p:childTnLst>
                                    <p:set>
                                      <p:cBhvr>
                                        <p:cTn id="154" dur="1" fill="hold">
                                          <p:stCondLst>
                                            <p:cond delay="0"/>
                                          </p:stCondLst>
                                        </p:cTn>
                                        <p:tgtEl>
                                          <p:spTgt spid="10"/>
                                        </p:tgtEl>
                                        <p:attrNameLst>
                                          <p:attrName>style.visibility</p:attrName>
                                        </p:attrNameLst>
                                      </p:cBhvr>
                                      <p:to>
                                        <p:strVal val="visible"/>
                                      </p:to>
                                    </p:set>
                                    <p:anim calcmode="lin" valueType="num">
                                      <p:cBhvr>
                                        <p:cTn id="155" dur="1000" fill="hold"/>
                                        <p:tgtEl>
                                          <p:spTgt spid="10"/>
                                        </p:tgtEl>
                                        <p:attrNameLst>
                                          <p:attrName>ppt_w</p:attrName>
                                        </p:attrNameLst>
                                      </p:cBhvr>
                                      <p:tavLst>
                                        <p:tav tm="0">
                                          <p:val>
                                            <p:fltVal val="0"/>
                                          </p:val>
                                        </p:tav>
                                        <p:tav tm="100000">
                                          <p:val>
                                            <p:strVal val="#ppt_w"/>
                                          </p:val>
                                        </p:tav>
                                      </p:tavLst>
                                    </p:anim>
                                    <p:anim calcmode="lin" valueType="num">
                                      <p:cBhvr>
                                        <p:cTn id="156" dur="1000" fill="hold"/>
                                        <p:tgtEl>
                                          <p:spTgt spid="10"/>
                                        </p:tgtEl>
                                        <p:attrNameLst>
                                          <p:attrName>ppt_h</p:attrName>
                                        </p:attrNameLst>
                                      </p:cBhvr>
                                      <p:tavLst>
                                        <p:tav tm="0">
                                          <p:val>
                                            <p:fltVal val="0"/>
                                          </p:val>
                                        </p:tav>
                                        <p:tav tm="100000">
                                          <p:val>
                                            <p:strVal val="#ppt_h"/>
                                          </p:val>
                                        </p:tav>
                                      </p:tavLst>
                                    </p:anim>
                                    <p:anim calcmode="lin" valueType="num">
                                      <p:cBhvr>
                                        <p:cTn id="157" dur="1000" fill="hold"/>
                                        <p:tgtEl>
                                          <p:spTgt spid="10"/>
                                        </p:tgtEl>
                                        <p:attrNameLst>
                                          <p:attrName>style.rotation</p:attrName>
                                        </p:attrNameLst>
                                      </p:cBhvr>
                                      <p:tavLst>
                                        <p:tav tm="0">
                                          <p:val>
                                            <p:fltVal val="90"/>
                                          </p:val>
                                        </p:tav>
                                        <p:tav tm="100000">
                                          <p:val>
                                            <p:fltVal val="0"/>
                                          </p:val>
                                        </p:tav>
                                      </p:tavLst>
                                    </p:anim>
                                    <p:animEffect transition="in" filter="fade">
                                      <p:cBhvr>
                                        <p:cTn id="158" dur="1000"/>
                                        <p:tgtEl>
                                          <p:spTgt spid="10"/>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6"/>
                                        </p:tgtEl>
                                        <p:attrNameLst>
                                          <p:attrName>style.visibility</p:attrName>
                                        </p:attrNameLst>
                                      </p:cBhvr>
                                      <p:to>
                                        <p:strVal val="visible"/>
                                      </p:to>
                                    </p:set>
                                    <p:anim calcmode="lin" valueType="num">
                                      <p:cBhvr additive="base">
                                        <p:cTn id="163" dur="500" fill="hold"/>
                                        <p:tgtEl>
                                          <p:spTgt spid="6"/>
                                        </p:tgtEl>
                                        <p:attrNameLst>
                                          <p:attrName>ppt_x</p:attrName>
                                        </p:attrNameLst>
                                      </p:cBhvr>
                                      <p:tavLst>
                                        <p:tav tm="0">
                                          <p:val>
                                            <p:strVal val="1+#ppt_w/2"/>
                                          </p:val>
                                        </p:tav>
                                        <p:tav tm="100000">
                                          <p:val>
                                            <p:strVal val="#ppt_x"/>
                                          </p:val>
                                        </p:tav>
                                      </p:tavLst>
                                    </p:anim>
                                    <p:anim calcmode="lin" valueType="num">
                                      <p:cBhvr additive="base">
                                        <p:cTn id="16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8"/>
                                        </p:tgtEl>
                                        <p:attrNameLst>
                                          <p:attrName>style.visibility</p:attrName>
                                        </p:attrNameLst>
                                      </p:cBhvr>
                                      <p:to>
                                        <p:strVal val="visible"/>
                                      </p:to>
                                    </p:set>
                                    <p:anim calcmode="lin" valueType="num">
                                      <p:cBhvr additive="base">
                                        <p:cTn id="169" dur="500" fill="hold"/>
                                        <p:tgtEl>
                                          <p:spTgt spid="8"/>
                                        </p:tgtEl>
                                        <p:attrNameLst>
                                          <p:attrName>ppt_x</p:attrName>
                                        </p:attrNameLst>
                                      </p:cBhvr>
                                      <p:tavLst>
                                        <p:tav tm="0">
                                          <p:val>
                                            <p:strVal val="1+#ppt_w/2"/>
                                          </p:val>
                                        </p:tav>
                                        <p:tav tm="100000">
                                          <p:val>
                                            <p:strVal val="#ppt_x"/>
                                          </p:val>
                                        </p:tav>
                                      </p:tavLst>
                                    </p:anim>
                                    <p:anim calcmode="lin" valueType="num">
                                      <p:cBhvr additive="base">
                                        <p:cTn id="17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grpId="0" nodeType="clickEffect">
                                  <p:stCondLst>
                                    <p:cond delay="0"/>
                                  </p:stCondLst>
                                  <p:childTnLst>
                                    <p:set>
                                      <p:cBhvr>
                                        <p:cTn id="174" dur="1" fill="hold">
                                          <p:stCondLst>
                                            <p:cond delay="0"/>
                                          </p:stCondLst>
                                        </p:cTn>
                                        <p:tgtEl>
                                          <p:spTgt spid="36"/>
                                        </p:tgtEl>
                                        <p:attrNameLst>
                                          <p:attrName>style.visibility</p:attrName>
                                        </p:attrNameLst>
                                      </p:cBhvr>
                                      <p:to>
                                        <p:strVal val="visible"/>
                                      </p:to>
                                    </p:set>
                                    <p:anim calcmode="lin" valueType="num">
                                      <p:cBhvr additive="base">
                                        <p:cTn id="175" dur="500" fill="hold"/>
                                        <p:tgtEl>
                                          <p:spTgt spid="36"/>
                                        </p:tgtEl>
                                        <p:attrNameLst>
                                          <p:attrName>ppt_x</p:attrName>
                                        </p:attrNameLst>
                                      </p:cBhvr>
                                      <p:tavLst>
                                        <p:tav tm="0">
                                          <p:val>
                                            <p:strVal val="1+#ppt_w/2"/>
                                          </p:val>
                                        </p:tav>
                                        <p:tav tm="100000">
                                          <p:val>
                                            <p:strVal val="#ppt_x"/>
                                          </p:val>
                                        </p:tav>
                                      </p:tavLst>
                                    </p:anim>
                                    <p:anim calcmode="lin" valueType="num">
                                      <p:cBhvr additive="base">
                                        <p:cTn id="17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62" grpId="0" animBg="1"/>
      <p:bldP spid="39" grpId="0" animBg="1"/>
      <p:bldP spid="40" grpId="0" animBg="1"/>
      <p:bldP spid="41" grpId="0" animBg="1"/>
      <p:bldP spid="42" grpId="0" animBg="1"/>
      <p:bldP spid="43" grpId="0" animBg="1"/>
      <p:bldP spid="44" grpId="0" animBg="1"/>
      <p:bldP spid="45" grpId="0" animBg="1"/>
      <p:bldP spid="48" grpId="0" animBg="1"/>
      <p:bldP spid="73" grpId="0" animBg="1"/>
      <p:bldP spid="51" grpId="0" animBg="1"/>
      <p:bldP spid="74" grpId="0" animBg="1"/>
      <p:bldP spid="54" grpId="0" animBg="1"/>
      <p:bldP spid="75" grpId="0" animBg="1"/>
      <p:bldP spid="57" grpId="0" animBg="1"/>
      <p:bldP spid="76" grpId="0" animBg="1"/>
      <p:bldP spid="60" grpId="0" animBg="1"/>
      <p:bldP spid="77" grpId="0" animBg="1"/>
      <p:bldP spid="63" grpId="0" animBg="1"/>
      <p:bldP spid="78" grpId="0" animBg="1"/>
      <p:bldP spid="66" grpId="0" animBg="1"/>
      <p:bldP spid="79" grpId="0" animBg="1"/>
      <p:bldP spid="69" grpId="0" animBg="1"/>
      <p:bldP spid="80" grpId="0" animBg="1"/>
      <p:bldP spid="6" grpId="0"/>
      <p:bldP spid="8"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_01"/>
          <p:cNvSpPr>
            <a:spLocks/>
          </p:cNvSpPr>
          <p:nvPr/>
        </p:nvSpPr>
        <p:spPr bwMode="auto">
          <a:xfrm>
            <a:off x="1827609" y="3198019"/>
            <a:ext cx="333375" cy="460772"/>
          </a:xfrm>
          <a:custGeom>
            <a:avLst/>
            <a:gdLst>
              <a:gd name="T0" fmla="*/ 117 w 117"/>
              <a:gd name="T1" fmla="*/ 0 h 161"/>
              <a:gd name="T2" fmla="*/ 0 w 117"/>
              <a:gd name="T3" fmla="*/ 161 h 161"/>
            </a:gdLst>
            <a:ahLst/>
            <a:cxnLst>
              <a:cxn ang="0">
                <a:pos x="T0" y="T1"/>
              </a:cxn>
              <a:cxn ang="0">
                <a:pos x="T2" y="T3"/>
              </a:cxn>
            </a:cxnLst>
            <a:rect l="0" t="0" r="r" b="b"/>
            <a:pathLst>
              <a:path w="117" h="161">
                <a:moveTo>
                  <a:pt x="117" y="0"/>
                </a:moveTo>
                <a:cubicBezTo>
                  <a:pt x="91" y="63"/>
                  <a:pt x="51" y="117"/>
                  <a:pt x="0" y="161"/>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7" name="Ar_02"/>
          <p:cNvSpPr>
            <a:spLocks/>
          </p:cNvSpPr>
          <p:nvPr/>
        </p:nvSpPr>
        <p:spPr bwMode="auto">
          <a:xfrm>
            <a:off x="2218134" y="2458642"/>
            <a:ext cx="34529" cy="565547"/>
          </a:xfrm>
          <a:custGeom>
            <a:avLst/>
            <a:gdLst>
              <a:gd name="T0" fmla="*/ 0 w 12"/>
              <a:gd name="T1" fmla="*/ 0 h 198"/>
              <a:gd name="T2" fmla="*/ 12 w 12"/>
              <a:gd name="T3" fmla="*/ 99 h 198"/>
              <a:gd name="T4" fmla="*/ 0 w 12"/>
              <a:gd name="T5" fmla="*/ 198 h 198"/>
            </a:gdLst>
            <a:ahLst/>
            <a:cxnLst>
              <a:cxn ang="0">
                <a:pos x="T0" y="T1"/>
              </a:cxn>
              <a:cxn ang="0">
                <a:pos x="T2" y="T3"/>
              </a:cxn>
              <a:cxn ang="0">
                <a:pos x="T4" y="T5"/>
              </a:cxn>
            </a:cxnLst>
            <a:rect l="0" t="0" r="r" b="b"/>
            <a:pathLst>
              <a:path w="12" h="198">
                <a:moveTo>
                  <a:pt x="0" y="0"/>
                </a:moveTo>
                <a:cubicBezTo>
                  <a:pt x="7" y="31"/>
                  <a:pt x="12" y="65"/>
                  <a:pt x="12" y="99"/>
                </a:cubicBezTo>
                <a:cubicBezTo>
                  <a:pt x="12" y="133"/>
                  <a:pt x="7" y="166"/>
                  <a:pt x="0" y="198"/>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8" name="Ar_03"/>
          <p:cNvSpPr>
            <a:spLocks/>
          </p:cNvSpPr>
          <p:nvPr/>
        </p:nvSpPr>
        <p:spPr bwMode="auto">
          <a:xfrm>
            <a:off x="1827609" y="1824038"/>
            <a:ext cx="333375" cy="459581"/>
          </a:xfrm>
          <a:custGeom>
            <a:avLst/>
            <a:gdLst>
              <a:gd name="T0" fmla="*/ 0 w 117"/>
              <a:gd name="T1" fmla="*/ 0 h 161"/>
              <a:gd name="T2" fmla="*/ 117 w 117"/>
              <a:gd name="T3" fmla="*/ 161 h 161"/>
            </a:gdLst>
            <a:ahLst/>
            <a:cxnLst>
              <a:cxn ang="0">
                <a:pos x="T0" y="T1"/>
              </a:cxn>
              <a:cxn ang="0">
                <a:pos x="T2" y="T3"/>
              </a:cxn>
            </a:cxnLst>
            <a:rect l="0" t="0" r="r" b="b"/>
            <a:pathLst>
              <a:path w="117" h="161">
                <a:moveTo>
                  <a:pt x="0" y="0"/>
                </a:moveTo>
                <a:cubicBezTo>
                  <a:pt x="51" y="43"/>
                  <a:pt x="91" y="98"/>
                  <a:pt x="117" y="161"/>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37" name="01"/>
          <p:cNvGrpSpPr/>
          <p:nvPr/>
        </p:nvGrpSpPr>
        <p:grpSpPr>
          <a:xfrm>
            <a:off x="1650206" y="3609975"/>
            <a:ext cx="208360" cy="208360"/>
            <a:chOff x="5353050" y="4594225"/>
            <a:chExt cx="277813" cy="277813"/>
          </a:xfrm>
        </p:grpSpPr>
        <p:sp>
          <p:nvSpPr>
            <p:cNvPr id="9" name="Freeform 9"/>
            <p:cNvSpPr>
              <a:spLocks/>
            </p:cNvSpPr>
            <p:nvPr/>
          </p:nvSpPr>
          <p:spPr bwMode="auto">
            <a:xfrm>
              <a:off x="5418138" y="4659313"/>
              <a:ext cx="147638" cy="147638"/>
            </a:xfrm>
            <a:custGeom>
              <a:avLst/>
              <a:gdLst>
                <a:gd name="T0" fmla="*/ 34 w 39"/>
                <a:gd name="T1" fmla="*/ 9 h 39"/>
                <a:gd name="T2" fmla="*/ 30 w 39"/>
                <a:gd name="T3" fmla="*/ 33 h 39"/>
                <a:gd name="T4" fmla="*/ 6 w 39"/>
                <a:gd name="T5" fmla="*/ 29 h 39"/>
                <a:gd name="T6" fmla="*/ 10 w 39"/>
                <a:gd name="T7" fmla="*/ 5 h 39"/>
                <a:gd name="T8" fmla="*/ 34 w 39"/>
                <a:gd name="T9" fmla="*/ 9 h 39"/>
              </a:gdLst>
              <a:ahLst/>
              <a:cxnLst>
                <a:cxn ang="0">
                  <a:pos x="T0" y="T1"/>
                </a:cxn>
                <a:cxn ang="0">
                  <a:pos x="T2" y="T3"/>
                </a:cxn>
                <a:cxn ang="0">
                  <a:pos x="T4" y="T5"/>
                </a:cxn>
                <a:cxn ang="0">
                  <a:pos x="T6" y="T7"/>
                </a:cxn>
                <a:cxn ang="0">
                  <a:pos x="T8" y="T9"/>
                </a:cxn>
              </a:cxnLst>
              <a:rect l="0" t="0" r="r" b="b"/>
              <a:pathLst>
                <a:path w="39" h="39">
                  <a:moveTo>
                    <a:pt x="34" y="9"/>
                  </a:moveTo>
                  <a:cubicBezTo>
                    <a:pt x="39" y="17"/>
                    <a:pt x="38" y="28"/>
                    <a:pt x="30" y="33"/>
                  </a:cubicBezTo>
                  <a:cubicBezTo>
                    <a:pt x="22" y="39"/>
                    <a:pt x="11" y="37"/>
                    <a:pt x="6" y="29"/>
                  </a:cubicBezTo>
                  <a:cubicBezTo>
                    <a:pt x="0" y="22"/>
                    <a:pt x="2" y="11"/>
                    <a:pt x="10" y="5"/>
                  </a:cubicBezTo>
                  <a:cubicBezTo>
                    <a:pt x="17" y="0"/>
                    <a:pt x="28" y="1"/>
                    <a:pt x="34" y="9"/>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5353050" y="4594225"/>
              <a:ext cx="277813" cy="277813"/>
            </a:xfrm>
            <a:custGeom>
              <a:avLst/>
              <a:gdLst>
                <a:gd name="T0" fmla="*/ 63 w 73"/>
                <a:gd name="T1" fmla="*/ 17 h 73"/>
                <a:gd name="T2" fmla="*/ 56 w 73"/>
                <a:gd name="T3" fmla="*/ 62 h 73"/>
                <a:gd name="T4" fmla="*/ 11 w 73"/>
                <a:gd name="T5" fmla="*/ 55 h 73"/>
                <a:gd name="T6" fmla="*/ 18 w 73"/>
                <a:gd name="T7" fmla="*/ 10 h 73"/>
                <a:gd name="T8" fmla="*/ 63 w 73"/>
                <a:gd name="T9" fmla="*/ 17 h 73"/>
              </a:gdLst>
              <a:ahLst/>
              <a:cxnLst>
                <a:cxn ang="0">
                  <a:pos x="T0" y="T1"/>
                </a:cxn>
                <a:cxn ang="0">
                  <a:pos x="T2" y="T3"/>
                </a:cxn>
                <a:cxn ang="0">
                  <a:pos x="T4" y="T5"/>
                </a:cxn>
                <a:cxn ang="0">
                  <a:pos x="T6" y="T7"/>
                </a:cxn>
                <a:cxn ang="0">
                  <a:pos x="T8" y="T9"/>
                </a:cxn>
              </a:cxnLst>
              <a:rect l="0" t="0" r="r" b="b"/>
              <a:pathLst>
                <a:path w="73" h="73">
                  <a:moveTo>
                    <a:pt x="63" y="17"/>
                  </a:moveTo>
                  <a:cubicBezTo>
                    <a:pt x="73" y="32"/>
                    <a:pt x="70" y="52"/>
                    <a:pt x="56" y="62"/>
                  </a:cubicBezTo>
                  <a:cubicBezTo>
                    <a:pt x="41" y="73"/>
                    <a:pt x="21" y="69"/>
                    <a:pt x="11" y="55"/>
                  </a:cubicBezTo>
                  <a:cubicBezTo>
                    <a:pt x="0" y="41"/>
                    <a:pt x="4" y="21"/>
                    <a:pt x="18" y="10"/>
                  </a:cubicBezTo>
                  <a:cubicBezTo>
                    <a:pt x="32" y="0"/>
                    <a:pt x="52" y="3"/>
                    <a:pt x="63" y="17"/>
                  </a:cubicBezTo>
                  <a:close/>
                </a:path>
              </a:pathLst>
            </a:custGeom>
            <a:noFill/>
            <a:ln w="22225"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8" name="02"/>
          <p:cNvGrpSpPr/>
          <p:nvPr/>
        </p:nvGrpSpPr>
        <p:grpSpPr>
          <a:xfrm>
            <a:off x="2089547" y="3009900"/>
            <a:ext cx="203597" cy="205979"/>
            <a:chOff x="5938838" y="3794125"/>
            <a:chExt cx="271463" cy="274638"/>
          </a:xfrm>
        </p:grpSpPr>
        <p:sp>
          <p:nvSpPr>
            <p:cNvPr id="10" name="Freeform 10"/>
            <p:cNvSpPr>
              <a:spLocks/>
            </p:cNvSpPr>
            <p:nvPr/>
          </p:nvSpPr>
          <p:spPr bwMode="auto">
            <a:xfrm>
              <a:off x="6000750" y="3859213"/>
              <a:ext cx="147638" cy="144463"/>
            </a:xfrm>
            <a:custGeom>
              <a:avLst/>
              <a:gdLst>
                <a:gd name="T0" fmla="*/ 25 w 39"/>
                <a:gd name="T1" fmla="*/ 3 h 38"/>
                <a:gd name="T2" fmla="*/ 36 w 39"/>
                <a:gd name="T3" fmla="*/ 24 h 38"/>
                <a:gd name="T4" fmla="*/ 14 w 39"/>
                <a:gd name="T5" fmla="*/ 35 h 38"/>
                <a:gd name="T6" fmla="*/ 3 w 39"/>
                <a:gd name="T7" fmla="*/ 14 h 38"/>
                <a:gd name="T8" fmla="*/ 25 w 39"/>
                <a:gd name="T9" fmla="*/ 3 h 38"/>
              </a:gdLst>
              <a:ahLst/>
              <a:cxnLst>
                <a:cxn ang="0">
                  <a:pos x="T0" y="T1"/>
                </a:cxn>
                <a:cxn ang="0">
                  <a:pos x="T2" y="T3"/>
                </a:cxn>
                <a:cxn ang="0">
                  <a:pos x="T4" y="T5"/>
                </a:cxn>
                <a:cxn ang="0">
                  <a:pos x="T6" y="T7"/>
                </a:cxn>
                <a:cxn ang="0">
                  <a:pos x="T8" y="T9"/>
                </a:cxn>
              </a:cxnLst>
              <a:rect l="0" t="0" r="r" b="b"/>
              <a:pathLst>
                <a:path w="39" h="38">
                  <a:moveTo>
                    <a:pt x="25" y="3"/>
                  </a:moveTo>
                  <a:cubicBezTo>
                    <a:pt x="34" y="5"/>
                    <a:pt x="39" y="15"/>
                    <a:pt x="36" y="24"/>
                  </a:cubicBezTo>
                  <a:cubicBezTo>
                    <a:pt x="33" y="33"/>
                    <a:pt x="23" y="38"/>
                    <a:pt x="14" y="35"/>
                  </a:cubicBezTo>
                  <a:cubicBezTo>
                    <a:pt x="5" y="32"/>
                    <a:pt x="0" y="23"/>
                    <a:pt x="3" y="14"/>
                  </a:cubicBezTo>
                  <a:cubicBezTo>
                    <a:pt x="6" y="5"/>
                    <a:pt x="16" y="0"/>
                    <a:pt x="25" y="3"/>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5938838" y="3794125"/>
              <a:ext cx="271463" cy="274638"/>
            </a:xfrm>
            <a:custGeom>
              <a:avLst/>
              <a:gdLst>
                <a:gd name="T0" fmla="*/ 45 w 71"/>
                <a:gd name="T1" fmla="*/ 5 h 72"/>
                <a:gd name="T2" fmla="*/ 66 w 71"/>
                <a:gd name="T3" fmla="*/ 46 h 72"/>
                <a:gd name="T4" fmla="*/ 26 w 71"/>
                <a:gd name="T5" fmla="*/ 66 h 72"/>
                <a:gd name="T6" fmla="*/ 5 w 71"/>
                <a:gd name="T7" fmla="*/ 26 h 72"/>
                <a:gd name="T8" fmla="*/ 45 w 71"/>
                <a:gd name="T9" fmla="*/ 5 h 72"/>
              </a:gdLst>
              <a:ahLst/>
              <a:cxnLst>
                <a:cxn ang="0">
                  <a:pos x="T0" y="T1"/>
                </a:cxn>
                <a:cxn ang="0">
                  <a:pos x="T2" y="T3"/>
                </a:cxn>
                <a:cxn ang="0">
                  <a:pos x="T4" y="T5"/>
                </a:cxn>
                <a:cxn ang="0">
                  <a:pos x="T6" y="T7"/>
                </a:cxn>
                <a:cxn ang="0">
                  <a:pos x="T8" y="T9"/>
                </a:cxn>
              </a:cxnLst>
              <a:rect l="0" t="0" r="r" b="b"/>
              <a:pathLst>
                <a:path w="71" h="72">
                  <a:moveTo>
                    <a:pt x="45" y="5"/>
                  </a:moveTo>
                  <a:cubicBezTo>
                    <a:pt x="62" y="11"/>
                    <a:pt x="71" y="29"/>
                    <a:pt x="66" y="46"/>
                  </a:cubicBezTo>
                  <a:cubicBezTo>
                    <a:pt x="61" y="63"/>
                    <a:pt x="42" y="72"/>
                    <a:pt x="26" y="66"/>
                  </a:cubicBezTo>
                  <a:cubicBezTo>
                    <a:pt x="9" y="61"/>
                    <a:pt x="0" y="43"/>
                    <a:pt x="5" y="26"/>
                  </a:cubicBezTo>
                  <a:cubicBezTo>
                    <a:pt x="11" y="9"/>
                    <a:pt x="29" y="0"/>
                    <a:pt x="45" y="5"/>
                  </a:cubicBezTo>
                  <a:close/>
                </a:path>
              </a:pathLst>
            </a:custGeom>
            <a:noFill/>
            <a:ln w="2222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9" name="03"/>
          <p:cNvGrpSpPr/>
          <p:nvPr/>
        </p:nvGrpSpPr>
        <p:grpSpPr>
          <a:xfrm>
            <a:off x="2089547" y="2266950"/>
            <a:ext cx="203597" cy="205979"/>
            <a:chOff x="5938838" y="2803525"/>
            <a:chExt cx="271463" cy="274638"/>
          </a:xfrm>
        </p:grpSpPr>
        <p:sp>
          <p:nvSpPr>
            <p:cNvPr id="11" name="Freeform 11"/>
            <p:cNvSpPr>
              <a:spLocks/>
            </p:cNvSpPr>
            <p:nvPr/>
          </p:nvSpPr>
          <p:spPr bwMode="auto">
            <a:xfrm>
              <a:off x="6000750" y="2868613"/>
              <a:ext cx="147638" cy="144463"/>
            </a:xfrm>
            <a:custGeom>
              <a:avLst/>
              <a:gdLst>
                <a:gd name="T0" fmla="*/ 14 w 39"/>
                <a:gd name="T1" fmla="*/ 3 h 38"/>
                <a:gd name="T2" fmla="*/ 36 w 39"/>
                <a:gd name="T3" fmla="*/ 14 h 38"/>
                <a:gd name="T4" fmla="*/ 25 w 39"/>
                <a:gd name="T5" fmla="*/ 35 h 38"/>
                <a:gd name="T6" fmla="*/ 3 w 39"/>
                <a:gd name="T7" fmla="*/ 24 h 38"/>
                <a:gd name="T8" fmla="*/ 14 w 39"/>
                <a:gd name="T9" fmla="*/ 3 h 38"/>
              </a:gdLst>
              <a:ahLst/>
              <a:cxnLst>
                <a:cxn ang="0">
                  <a:pos x="T0" y="T1"/>
                </a:cxn>
                <a:cxn ang="0">
                  <a:pos x="T2" y="T3"/>
                </a:cxn>
                <a:cxn ang="0">
                  <a:pos x="T4" y="T5"/>
                </a:cxn>
                <a:cxn ang="0">
                  <a:pos x="T6" y="T7"/>
                </a:cxn>
                <a:cxn ang="0">
                  <a:pos x="T8" y="T9"/>
                </a:cxn>
              </a:cxnLst>
              <a:rect l="0" t="0" r="r" b="b"/>
              <a:pathLst>
                <a:path w="39" h="38">
                  <a:moveTo>
                    <a:pt x="14" y="3"/>
                  </a:moveTo>
                  <a:cubicBezTo>
                    <a:pt x="23" y="0"/>
                    <a:pt x="33" y="5"/>
                    <a:pt x="36" y="14"/>
                  </a:cubicBezTo>
                  <a:cubicBezTo>
                    <a:pt x="39" y="23"/>
                    <a:pt x="34" y="32"/>
                    <a:pt x="25" y="35"/>
                  </a:cubicBezTo>
                  <a:cubicBezTo>
                    <a:pt x="16" y="38"/>
                    <a:pt x="6" y="33"/>
                    <a:pt x="3" y="24"/>
                  </a:cubicBezTo>
                  <a:cubicBezTo>
                    <a:pt x="0" y="15"/>
                    <a:pt x="5" y="5"/>
                    <a:pt x="14" y="3"/>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5938838" y="2803525"/>
              <a:ext cx="271463" cy="274638"/>
            </a:xfrm>
            <a:custGeom>
              <a:avLst/>
              <a:gdLst>
                <a:gd name="T0" fmla="*/ 26 w 71"/>
                <a:gd name="T1" fmla="*/ 5 h 72"/>
                <a:gd name="T2" fmla="*/ 66 w 71"/>
                <a:gd name="T3" fmla="*/ 26 h 72"/>
                <a:gd name="T4" fmla="*/ 45 w 71"/>
                <a:gd name="T5" fmla="*/ 66 h 72"/>
                <a:gd name="T6" fmla="*/ 5 w 71"/>
                <a:gd name="T7" fmla="*/ 46 h 72"/>
                <a:gd name="T8" fmla="*/ 26 w 71"/>
                <a:gd name="T9" fmla="*/ 5 h 72"/>
              </a:gdLst>
              <a:ahLst/>
              <a:cxnLst>
                <a:cxn ang="0">
                  <a:pos x="T0" y="T1"/>
                </a:cxn>
                <a:cxn ang="0">
                  <a:pos x="T2" y="T3"/>
                </a:cxn>
                <a:cxn ang="0">
                  <a:pos x="T4" y="T5"/>
                </a:cxn>
                <a:cxn ang="0">
                  <a:pos x="T6" y="T7"/>
                </a:cxn>
                <a:cxn ang="0">
                  <a:pos x="T8" y="T9"/>
                </a:cxn>
              </a:cxnLst>
              <a:rect l="0" t="0" r="r" b="b"/>
              <a:pathLst>
                <a:path w="71" h="72">
                  <a:moveTo>
                    <a:pt x="26" y="5"/>
                  </a:moveTo>
                  <a:cubicBezTo>
                    <a:pt x="42" y="0"/>
                    <a:pt x="61" y="9"/>
                    <a:pt x="66" y="26"/>
                  </a:cubicBezTo>
                  <a:cubicBezTo>
                    <a:pt x="71" y="43"/>
                    <a:pt x="62" y="61"/>
                    <a:pt x="45" y="66"/>
                  </a:cubicBezTo>
                  <a:cubicBezTo>
                    <a:pt x="29" y="72"/>
                    <a:pt x="11" y="63"/>
                    <a:pt x="5" y="46"/>
                  </a:cubicBezTo>
                  <a:cubicBezTo>
                    <a:pt x="0" y="29"/>
                    <a:pt x="9" y="11"/>
                    <a:pt x="26" y="5"/>
                  </a:cubicBezTo>
                  <a:close/>
                </a:path>
              </a:pathLst>
            </a:custGeom>
            <a:noFill/>
            <a:ln w="2222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40" name="04"/>
          <p:cNvGrpSpPr/>
          <p:nvPr/>
        </p:nvGrpSpPr>
        <p:grpSpPr>
          <a:xfrm>
            <a:off x="1650206" y="1664494"/>
            <a:ext cx="208360" cy="208360"/>
            <a:chOff x="5353050" y="2000250"/>
            <a:chExt cx="277813" cy="277813"/>
          </a:xfrm>
        </p:grpSpPr>
        <p:sp>
          <p:nvSpPr>
            <p:cNvPr id="12" name="Freeform 12"/>
            <p:cNvSpPr>
              <a:spLocks/>
            </p:cNvSpPr>
            <p:nvPr/>
          </p:nvSpPr>
          <p:spPr bwMode="auto">
            <a:xfrm>
              <a:off x="5418138" y="2063750"/>
              <a:ext cx="147638" cy="149225"/>
            </a:xfrm>
            <a:custGeom>
              <a:avLst/>
              <a:gdLst>
                <a:gd name="T0" fmla="*/ 6 w 39"/>
                <a:gd name="T1" fmla="*/ 9 h 39"/>
                <a:gd name="T2" fmla="*/ 30 w 39"/>
                <a:gd name="T3" fmla="*/ 6 h 39"/>
                <a:gd name="T4" fmla="*/ 34 w 39"/>
                <a:gd name="T5" fmla="*/ 30 h 39"/>
                <a:gd name="T6" fmla="*/ 10 w 39"/>
                <a:gd name="T7" fmla="*/ 34 h 39"/>
                <a:gd name="T8" fmla="*/ 6 w 39"/>
                <a:gd name="T9" fmla="*/ 9 h 39"/>
              </a:gdLst>
              <a:ahLst/>
              <a:cxnLst>
                <a:cxn ang="0">
                  <a:pos x="T0" y="T1"/>
                </a:cxn>
                <a:cxn ang="0">
                  <a:pos x="T2" y="T3"/>
                </a:cxn>
                <a:cxn ang="0">
                  <a:pos x="T4" y="T5"/>
                </a:cxn>
                <a:cxn ang="0">
                  <a:pos x="T6" y="T7"/>
                </a:cxn>
                <a:cxn ang="0">
                  <a:pos x="T8" y="T9"/>
                </a:cxn>
              </a:cxnLst>
              <a:rect l="0" t="0" r="r" b="b"/>
              <a:pathLst>
                <a:path w="39" h="39">
                  <a:moveTo>
                    <a:pt x="6" y="9"/>
                  </a:moveTo>
                  <a:cubicBezTo>
                    <a:pt x="11" y="2"/>
                    <a:pt x="22" y="0"/>
                    <a:pt x="30" y="6"/>
                  </a:cubicBezTo>
                  <a:cubicBezTo>
                    <a:pt x="38" y="11"/>
                    <a:pt x="39" y="22"/>
                    <a:pt x="34" y="30"/>
                  </a:cubicBezTo>
                  <a:cubicBezTo>
                    <a:pt x="28" y="37"/>
                    <a:pt x="17" y="39"/>
                    <a:pt x="10" y="34"/>
                  </a:cubicBezTo>
                  <a:cubicBezTo>
                    <a:pt x="2" y="28"/>
                    <a:pt x="0" y="17"/>
                    <a:pt x="6" y="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5353050" y="2000250"/>
              <a:ext cx="277813" cy="277813"/>
            </a:xfrm>
            <a:custGeom>
              <a:avLst/>
              <a:gdLst>
                <a:gd name="T0" fmla="*/ 11 w 73"/>
                <a:gd name="T1" fmla="*/ 18 h 73"/>
                <a:gd name="T2" fmla="*/ 56 w 73"/>
                <a:gd name="T3" fmla="*/ 11 h 73"/>
                <a:gd name="T4" fmla="*/ 63 w 73"/>
                <a:gd name="T5" fmla="*/ 55 h 73"/>
                <a:gd name="T6" fmla="*/ 18 w 73"/>
                <a:gd name="T7" fmla="*/ 63 h 73"/>
                <a:gd name="T8" fmla="*/ 11 w 73"/>
                <a:gd name="T9" fmla="*/ 18 h 73"/>
              </a:gdLst>
              <a:ahLst/>
              <a:cxnLst>
                <a:cxn ang="0">
                  <a:pos x="T0" y="T1"/>
                </a:cxn>
                <a:cxn ang="0">
                  <a:pos x="T2" y="T3"/>
                </a:cxn>
                <a:cxn ang="0">
                  <a:pos x="T4" y="T5"/>
                </a:cxn>
                <a:cxn ang="0">
                  <a:pos x="T6" y="T7"/>
                </a:cxn>
                <a:cxn ang="0">
                  <a:pos x="T8" y="T9"/>
                </a:cxn>
              </a:cxnLst>
              <a:rect l="0" t="0" r="r" b="b"/>
              <a:pathLst>
                <a:path w="73" h="73">
                  <a:moveTo>
                    <a:pt x="11" y="18"/>
                  </a:moveTo>
                  <a:cubicBezTo>
                    <a:pt x="21" y="3"/>
                    <a:pt x="41" y="0"/>
                    <a:pt x="56" y="11"/>
                  </a:cubicBezTo>
                  <a:cubicBezTo>
                    <a:pt x="70" y="21"/>
                    <a:pt x="73" y="41"/>
                    <a:pt x="63" y="55"/>
                  </a:cubicBezTo>
                  <a:cubicBezTo>
                    <a:pt x="52" y="70"/>
                    <a:pt x="32" y="73"/>
                    <a:pt x="18" y="63"/>
                  </a:cubicBezTo>
                  <a:cubicBezTo>
                    <a:pt x="4" y="52"/>
                    <a:pt x="0" y="32"/>
                    <a:pt x="11" y="18"/>
                  </a:cubicBezTo>
                  <a:close/>
                </a:path>
              </a:pathLst>
            </a:custGeom>
            <a:noFill/>
            <a:ln w="222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sp>
        <p:nvSpPr>
          <p:cNvPr id="30" name="Rectangle 30"/>
          <p:cNvSpPr>
            <a:spLocks noChangeArrowheads="1"/>
          </p:cNvSpPr>
          <p:nvPr/>
        </p:nvSpPr>
        <p:spPr bwMode="auto">
          <a:xfrm>
            <a:off x="2687241" y="4140994"/>
            <a:ext cx="727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1500" b="1">
                <a:solidFill>
                  <a:schemeClr val="bg1"/>
                </a:solidFill>
                <a:latin typeface="Open Sans" panose="020B0606030504020204" pitchFamily="34" charset="0"/>
              </a:rPr>
              <a:t>TARGET</a:t>
            </a:r>
            <a:endParaRPr lang="ru-RU" altLang="ru-RU" sz="1350">
              <a:solidFill>
                <a:schemeClr val="bg1"/>
              </a:solidFill>
            </a:endParaRPr>
          </a:p>
        </p:txBody>
      </p:sp>
      <p:sp>
        <p:nvSpPr>
          <p:cNvPr id="31" name="Rectangle 31"/>
          <p:cNvSpPr>
            <a:spLocks noChangeArrowheads="1"/>
          </p:cNvSpPr>
          <p:nvPr/>
        </p:nvSpPr>
        <p:spPr bwMode="auto">
          <a:xfrm>
            <a:off x="3294460" y="3162300"/>
            <a:ext cx="9217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1500" b="1">
                <a:solidFill>
                  <a:schemeClr val="bg1"/>
                </a:solidFill>
                <a:latin typeface="Open Sans" panose="020B0606030504020204" pitchFamily="34" charset="0"/>
              </a:rPr>
              <a:t>BUSINESS</a:t>
            </a:r>
            <a:endParaRPr lang="ru-RU" altLang="ru-RU" sz="1350">
              <a:solidFill>
                <a:schemeClr val="bg1"/>
              </a:solidFill>
            </a:endParaRPr>
          </a:p>
        </p:txBody>
      </p:sp>
      <p:sp>
        <p:nvSpPr>
          <p:cNvPr id="32" name="Rectangle 32"/>
          <p:cNvSpPr>
            <a:spLocks noChangeArrowheads="1"/>
          </p:cNvSpPr>
          <p:nvPr/>
        </p:nvSpPr>
        <p:spPr bwMode="auto">
          <a:xfrm>
            <a:off x="3344466" y="2031206"/>
            <a:ext cx="864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1500" b="1" dirty="0">
                <a:solidFill>
                  <a:schemeClr val="bg1"/>
                </a:solidFill>
                <a:latin typeface="Open Sans" panose="020B0606030504020204" pitchFamily="34" charset="0"/>
              </a:rPr>
              <a:t>GROWTH</a:t>
            </a:r>
            <a:endParaRPr lang="ru-RU" altLang="ru-RU" sz="1350" dirty="0">
              <a:solidFill>
                <a:schemeClr val="bg1"/>
              </a:solidFill>
            </a:endParaRPr>
          </a:p>
        </p:txBody>
      </p:sp>
      <p:sp>
        <p:nvSpPr>
          <p:cNvPr id="34" name="Oval 147"/>
          <p:cNvSpPr>
            <a:spLocks noChangeArrowheads="1"/>
          </p:cNvSpPr>
          <p:nvPr/>
        </p:nvSpPr>
        <p:spPr bwMode="auto">
          <a:xfrm>
            <a:off x="122496" y="1813150"/>
            <a:ext cx="1850843" cy="1853219"/>
          </a:xfrm>
          <a:prstGeom prst="ellipse">
            <a:avLst/>
          </a:prstGeom>
          <a:solidFill>
            <a:schemeClr val="bg2"/>
          </a:solidFill>
          <a:ln>
            <a:noFill/>
          </a:ln>
          <a:effectLst>
            <a:outerShdw blurRad="406400" dist="12700" dir="2700000" sx="107000" sy="107000" algn="tl" rotWithShape="0">
              <a:srgbClr val="399AB1">
                <a:alpha val="9000"/>
              </a:srgbClr>
            </a:outerShdw>
          </a:effectLst>
        </p:spPr>
        <p:txBody>
          <a:bodyPr vert="horz" wrap="square" lIns="68580" tIns="34290" rIns="68580" bIns="34290" numCol="1" anchor="t" anchorCtr="0" compatLnSpc="1">
            <a:prstTxWarp prst="textNoShape">
              <a:avLst/>
            </a:prstTxWarp>
          </a:bodyPr>
          <a:lstStyle/>
          <a:p>
            <a:endParaRPr lang="ru-RU" sz="1050"/>
          </a:p>
        </p:txBody>
      </p:sp>
      <p:sp>
        <p:nvSpPr>
          <p:cNvPr id="35" name="TextBox 34"/>
          <p:cNvSpPr txBox="1"/>
          <p:nvPr/>
        </p:nvSpPr>
        <p:spPr>
          <a:xfrm>
            <a:off x="435287" y="2850311"/>
            <a:ext cx="1260162" cy="623248"/>
          </a:xfrm>
          <a:prstGeom prst="rect">
            <a:avLst/>
          </a:prstGeom>
          <a:noFill/>
        </p:spPr>
        <p:txBody>
          <a:bodyPr wrap="square" rtlCol="0">
            <a:spAutoFit/>
          </a:bodyPr>
          <a:lstStyle/>
          <a:p>
            <a:pPr algn="ctr"/>
            <a:r>
              <a:rPr lang="en-US" sz="1725" dirty="0" err="1">
                <a:latin typeface="Aharoni" panose="02010803020104030203" pitchFamily="2" charset="-79"/>
                <a:ea typeface="Open Sans" panose="020B0606030504020204" pitchFamily="34" charset="0"/>
                <a:cs typeface="Aharoni" panose="02010803020104030203" pitchFamily="2" charset="-79"/>
              </a:rPr>
              <a:t>Acórdão</a:t>
            </a:r>
            <a:r>
              <a:rPr lang="en-US" sz="1725" dirty="0">
                <a:latin typeface="Aharoni" panose="02010803020104030203" pitchFamily="2" charset="-79"/>
                <a:ea typeface="Open Sans" panose="020B0606030504020204" pitchFamily="34" charset="0"/>
                <a:cs typeface="Aharoni" panose="02010803020104030203" pitchFamily="2" charset="-79"/>
              </a:rPr>
              <a:t> 2122/19</a:t>
            </a:r>
          </a:p>
        </p:txBody>
      </p:sp>
      <p:sp>
        <p:nvSpPr>
          <p:cNvPr id="36" name="Freeform 151"/>
          <p:cNvSpPr>
            <a:spLocks noEditPoints="1"/>
          </p:cNvSpPr>
          <p:nvPr/>
        </p:nvSpPr>
        <p:spPr bwMode="auto">
          <a:xfrm>
            <a:off x="783039" y="2082609"/>
            <a:ext cx="610612" cy="687830"/>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3" name="CaixaDeTexto 2">
            <a:extLst>
              <a:ext uri="{FF2B5EF4-FFF2-40B4-BE49-F238E27FC236}">
                <a16:creationId xmlns:a16="http://schemas.microsoft.com/office/drawing/2014/main" id="{8E2448E3-8E80-5098-15AC-2677D22DC28E}"/>
              </a:ext>
            </a:extLst>
          </p:cNvPr>
          <p:cNvSpPr txBox="1"/>
          <p:nvPr/>
        </p:nvSpPr>
        <p:spPr>
          <a:xfrm>
            <a:off x="435287" y="249192"/>
            <a:ext cx="7589640" cy="304827"/>
          </a:xfrm>
          <a:prstGeom prst="rect">
            <a:avLst/>
          </a:prstGeom>
          <a:noFill/>
        </p:spPr>
        <p:txBody>
          <a:bodyPr wrap="square">
            <a:spAutoFit/>
          </a:bodyPr>
          <a:lstStyle/>
          <a:p>
            <a:pPr>
              <a:lnSpc>
                <a:spcPct val="107000"/>
              </a:lnSpc>
              <a:spcAft>
                <a:spcPts val="600"/>
              </a:spcAft>
            </a:pPr>
            <a:r>
              <a:rPr lang="pt-BR" sz="1350" b="1" dirty="0">
                <a:solidFill>
                  <a:srgbClr val="545454"/>
                </a:solidFill>
                <a:latin typeface="Serithai-Regular"/>
                <a:ea typeface="Calibri" panose="020F0502020204030204" pitchFamily="34" charset="0"/>
                <a:cs typeface="Serithai-Regular"/>
              </a:rPr>
              <a:t>LICITAÇÕES EXCLUSIVAS A ME/EPP/MEI LOCAL UTILIZANDO COMO REFERÊNCIA O ACÓRDÃO 2122/19,</a:t>
            </a:r>
            <a:endParaRPr lang="pt-BR" sz="2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a:extLst>
              <a:ext uri="{FF2B5EF4-FFF2-40B4-BE49-F238E27FC236}">
                <a16:creationId xmlns:a16="http://schemas.microsoft.com/office/drawing/2014/main" id="{6B0C2E8A-D462-75DB-6184-9AC8870CC29C}"/>
              </a:ext>
            </a:extLst>
          </p:cNvPr>
          <p:cNvSpPr txBox="1"/>
          <p:nvPr/>
        </p:nvSpPr>
        <p:spPr>
          <a:xfrm>
            <a:off x="3111207" y="550213"/>
            <a:ext cx="5818078" cy="1200329"/>
          </a:xfrm>
          <a:prstGeom prst="rect">
            <a:avLst/>
          </a:prstGeom>
          <a:noFill/>
        </p:spPr>
        <p:txBody>
          <a:bodyPr wrap="square">
            <a:spAutoFit/>
          </a:bodyPr>
          <a:lstStyle/>
          <a:p>
            <a:r>
              <a:rPr lang="pt-BR" sz="1200" dirty="0"/>
              <a:t>Trata-se de Prejulgado que objetiva </a:t>
            </a:r>
            <a:r>
              <a:rPr lang="pt-BR" sz="1200" b="1" dirty="0">
                <a:solidFill>
                  <a:srgbClr val="00B0F0"/>
                </a:solidFill>
              </a:rPr>
              <a:t>CONSOLIDAR O POSICIONAMENTO DESTE TRIBUNAL </a:t>
            </a:r>
            <a:r>
              <a:rPr lang="pt-BR" sz="1200" dirty="0"/>
              <a:t>acerca da </a:t>
            </a:r>
            <a:r>
              <a:rPr lang="pt-BR" sz="1200" b="1" dirty="0">
                <a:solidFill>
                  <a:srgbClr val="00B0F0"/>
                </a:solidFill>
              </a:rPr>
              <a:t>POSSIBILIDADE DE SE RESTRINGIR A PARTICIPAÇÃO</a:t>
            </a:r>
            <a:r>
              <a:rPr lang="pt-BR" sz="1200" dirty="0"/>
              <a:t>, em procedimento licitatório, às </a:t>
            </a:r>
            <a:r>
              <a:rPr lang="pt-BR" sz="1200" b="1" dirty="0">
                <a:solidFill>
                  <a:srgbClr val="00B0F0"/>
                </a:solidFill>
              </a:rPr>
              <a:t>EMPRESAS DE PEQUENO PORTE (EPP) OU MICROEMPRESAS (ME) ESTABELECIDAS EM CERTO LOCAL OU REGIÃO</a:t>
            </a:r>
            <a:r>
              <a:rPr lang="pt-BR" sz="1200" dirty="0"/>
              <a:t>, consoante definição do art. 48, §3º, da Lei Complementar n.º 123/2006 (Estatuto da Microempresa e da Empresa de Pequeno Porte). </a:t>
            </a:r>
          </a:p>
        </p:txBody>
      </p:sp>
      <p:pic>
        <p:nvPicPr>
          <p:cNvPr id="1028" name="Picture 4" descr="Ilustração conceito apoiar empresas locais | Vetor Grátis">
            <a:extLst>
              <a:ext uri="{FF2B5EF4-FFF2-40B4-BE49-F238E27FC236}">
                <a16:creationId xmlns:a16="http://schemas.microsoft.com/office/drawing/2014/main" id="{0E1212B6-59E2-1887-2415-67662FA876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6" t="2191" r="6177" b="16168"/>
          <a:stretch/>
        </p:blipFill>
        <p:spPr bwMode="auto">
          <a:xfrm rot="20390520">
            <a:off x="1757899" y="680425"/>
            <a:ext cx="1263548" cy="1189304"/>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40">
            <a:extLst>
              <a:ext uri="{FF2B5EF4-FFF2-40B4-BE49-F238E27FC236}">
                <a16:creationId xmlns:a16="http://schemas.microsoft.com/office/drawing/2014/main" id="{F2631A74-B4B0-E997-8A1B-4AEE0E576F8A}"/>
              </a:ext>
            </a:extLst>
          </p:cNvPr>
          <p:cNvSpPr txBox="1"/>
          <p:nvPr/>
        </p:nvSpPr>
        <p:spPr>
          <a:xfrm>
            <a:off x="3325133" y="1782060"/>
            <a:ext cx="5760662" cy="738664"/>
          </a:xfrm>
          <a:prstGeom prst="rect">
            <a:avLst/>
          </a:prstGeom>
          <a:noFill/>
        </p:spPr>
        <p:txBody>
          <a:bodyPr wrap="square">
            <a:spAutoFit/>
          </a:bodyPr>
          <a:lstStyle/>
          <a:p>
            <a:r>
              <a:rPr lang="pt-BR" sz="1050" dirty="0"/>
              <a:t>O presente expediente foi instaurado..., na apreciação do processo de Representação nº 487974/16, que teve como fato gerador, </a:t>
            </a:r>
            <a:r>
              <a:rPr lang="pt-BR" sz="1050" b="1" dirty="0">
                <a:solidFill>
                  <a:srgbClr val="00B0F0"/>
                </a:solidFill>
              </a:rPr>
              <a:t>LICITAÇÃO REALIZADA POR ENTE MUNICIPAL SOMENTE COM PEQUENAS E MICROEMPRESAS LOCAIS</a:t>
            </a:r>
            <a:r>
              <a:rPr lang="pt-BR" sz="1050" dirty="0"/>
              <a:t>, cuja contratação </a:t>
            </a:r>
            <a:r>
              <a:rPr lang="pt-BR" sz="1050" b="1" dirty="0">
                <a:solidFill>
                  <a:srgbClr val="00B0F0"/>
                </a:solidFill>
              </a:rPr>
              <a:t>ULTRAPASSOU O LIMITE DEFINIDO PELA NORMATIVA EM VOGA</a:t>
            </a:r>
            <a:r>
              <a:rPr lang="pt-BR" sz="1050" dirty="0"/>
              <a:t>. </a:t>
            </a:r>
          </a:p>
        </p:txBody>
      </p:sp>
      <p:pic>
        <p:nvPicPr>
          <p:cNvPr id="1030" name="Picture 6" descr="Etimologia do Problema – Origem do Conceito">
            <a:extLst>
              <a:ext uri="{FF2B5EF4-FFF2-40B4-BE49-F238E27FC236}">
                <a16:creationId xmlns:a16="http://schemas.microsoft.com/office/drawing/2014/main" id="{D60FFD2F-ABB7-A9BD-26A8-54AC220B93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65" r="10904"/>
          <a:stretch/>
        </p:blipFill>
        <p:spPr bwMode="auto">
          <a:xfrm>
            <a:off x="2289169" y="1743545"/>
            <a:ext cx="1179662" cy="13783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 name="CaixaDeTexto 44">
            <a:extLst>
              <a:ext uri="{FF2B5EF4-FFF2-40B4-BE49-F238E27FC236}">
                <a16:creationId xmlns:a16="http://schemas.microsoft.com/office/drawing/2014/main" id="{BD6880FC-8C9F-636D-D515-6A1A50FCCFE0}"/>
              </a:ext>
            </a:extLst>
          </p:cNvPr>
          <p:cNvSpPr txBox="1"/>
          <p:nvPr/>
        </p:nvSpPr>
        <p:spPr>
          <a:xfrm>
            <a:off x="3344466" y="2581245"/>
            <a:ext cx="5654162" cy="900246"/>
          </a:xfrm>
          <a:prstGeom prst="rect">
            <a:avLst/>
          </a:prstGeom>
          <a:noFill/>
        </p:spPr>
        <p:txBody>
          <a:bodyPr wrap="square">
            <a:spAutoFit/>
          </a:bodyPr>
          <a:lstStyle/>
          <a:p>
            <a:r>
              <a:rPr lang="pt-BR" sz="1050" dirty="0"/>
              <a:t>A Coordenadoria de Fiscalização de Transferências e Contratos ...manifestou-se mediante o Parecer ...,no sentido de que </a:t>
            </a:r>
            <a:r>
              <a:rPr lang="pt-BR" sz="1050" b="1" dirty="0">
                <a:solidFill>
                  <a:srgbClr val="00B0F0"/>
                </a:solidFill>
              </a:rPr>
              <a:t>LICITAÇÕES COM RESTRIÇÃO TERRITORIAL PODEM OCORRER EM SITUAÇÕES EXCEPCIONAIS</a:t>
            </a:r>
            <a:r>
              <a:rPr lang="pt-BR" sz="1050" dirty="0"/>
              <a:t>, apenas justificadas em </a:t>
            </a:r>
            <a:r>
              <a:rPr lang="pt-BR" sz="1050" b="1" dirty="0">
                <a:solidFill>
                  <a:srgbClr val="00B0F0"/>
                </a:solidFill>
              </a:rPr>
              <a:t>VIRTUDE DA PECULIARIDADE DO OBJETO A SER CONTRATADO OU POR POLÍTICAS PÚBLICAS BEM ESPECIFICADAS E EXAUSTIVAMENTE DEMONSTRADAS</a:t>
            </a:r>
            <a:r>
              <a:rPr lang="pt-BR" sz="1050" dirty="0"/>
              <a:t>. </a:t>
            </a:r>
          </a:p>
        </p:txBody>
      </p:sp>
      <p:pic>
        <p:nvPicPr>
          <p:cNvPr id="1032" name="Picture 8" descr="Domine o SEO local: melhore os resultados do seu negócio local">
            <a:extLst>
              <a:ext uri="{FF2B5EF4-FFF2-40B4-BE49-F238E27FC236}">
                <a16:creationId xmlns:a16="http://schemas.microsoft.com/office/drawing/2014/main" id="{CE7A1E8B-A568-FCA8-2DB7-5ADF675398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85" t="1469" r="26748" b="5791"/>
          <a:stretch/>
        </p:blipFill>
        <p:spPr bwMode="auto">
          <a:xfrm>
            <a:off x="2188171" y="3020279"/>
            <a:ext cx="811529" cy="9434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7" name="CaixaDeTexto 46">
            <a:extLst>
              <a:ext uri="{FF2B5EF4-FFF2-40B4-BE49-F238E27FC236}">
                <a16:creationId xmlns:a16="http://schemas.microsoft.com/office/drawing/2014/main" id="{41250758-7747-8D62-C2FC-DC25485564A5}"/>
              </a:ext>
            </a:extLst>
          </p:cNvPr>
          <p:cNvSpPr txBox="1"/>
          <p:nvPr/>
        </p:nvSpPr>
        <p:spPr>
          <a:xfrm>
            <a:off x="2710117" y="3743339"/>
            <a:ext cx="5654162" cy="900246"/>
          </a:xfrm>
          <a:prstGeom prst="rect">
            <a:avLst/>
          </a:prstGeom>
          <a:noFill/>
        </p:spPr>
        <p:txBody>
          <a:bodyPr wrap="square">
            <a:spAutoFit/>
          </a:bodyPr>
          <a:lstStyle/>
          <a:p>
            <a:r>
              <a:rPr lang="pt-BR" sz="1050" dirty="0"/>
              <a:t>Se por um lado o legislador pretendeu </a:t>
            </a:r>
            <a:r>
              <a:rPr lang="pt-BR" sz="1050" b="1" dirty="0">
                <a:solidFill>
                  <a:srgbClr val="00B0F0"/>
                </a:solidFill>
              </a:rPr>
              <a:t>ESTIMULAR O DESENVOLVIMENTO LOCAL E REGIONAL, OBJETIVANDO A PROMOÇÃO DO DESENVOLVIMENTO ECONÔMICO E SOCIAL,</a:t>
            </a:r>
            <a:r>
              <a:rPr lang="pt-BR" sz="1050" dirty="0"/>
              <a:t> favorecendo empresas </a:t>
            </a:r>
            <a:r>
              <a:rPr lang="pt-BR" sz="1050" b="1" dirty="0">
                <a:solidFill>
                  <a:srgbClr val="00B0F0"/>
                </a:solidFill>
              </a:rPr>
              <a:t>SEDIADAS EM DETERMINADAS CIRCUNSCRIÇÕES</a:t>
            </a:r>
            <a:r>
              <a:rPr lang="pt-BR" sz="1050" dirty="0"/>
              <a:t>, se assegurou, no mesmo instrumento normativo, que tais licitações diferenciadas </a:t>
            </a:r>
            <a:r>
              <a:rPr lang="pt-BR" sz="1050" b="1" dirty="0">
                <a:solidFill>
                  <a:srgbClr val="00B0F0"/>
                </a:solidFill>
              </a:rPr>
              <a:t>NÃO PODEM SER DESFAVORÁVEIS À ADMINISTRAÇÃO PÚBLICA</a:t>
            </a:r>
            <a:r>
              <a:rPr lang="pt-BR" sz="1050" dirty="0"/>
              <a:t>. </a:t>
            </a:r>
          </a:p>
        </p:txBody>
      </p:sp>
      <p:pic>
        <p:nvPicPr>
          <p:cNvPr id="1034" name="Picture 10" descr="Parceria na Administração Pública: conheça a obra de Maria Di Pietro">
            <a:extLst>
              <a:ext uri="{FF2B5EF4-FFF2-40B4-BE49-F238E27FC236}">
                <a16:creationId xmlns:a16="http://schemas.microsoft.com/office/drawing/2014/main" id="{FA199D73-4167-C74C-3283-82CC4ACE9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648" y="3784831"/>
            <a:ext cx="997845" cy="6203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365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 presetClass="entr" presetSubtype="1" fill="hold" grpId="0" nodeType="afterEffect" p14:presetBounceEnd="67000">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14:bounceEnd="67000">
                                          <p:cBhvr additive="base">
                                            <p:cTn id="1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14" dur="1000" fill="hold"/>
                                            <p:tgtEl>
                                              <p:spTgt spid="3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14:presetBounceEnd="67000">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14:bounceEnd="67000">
                                          <p:cBhvr additive="base">
                                            <p:cTn id="17" dur="1000" fill="hold"/>
                                            <p:tgtEl>
                                              <p:spTgt spid="35"/>
                                            </p:tgtEl>
                                            <p:attrNameLst>
                                              <p:attrName>ppt_x</p:attrName>
                                            </p:attrNameLst>
                                          </p:cBhvr>
                                          <p:tavLst>
                                            <p:tav tm="0">
                                              <p:val>
                                                <p:strVal val="#ppt_x"/>
                                              </p:val>
                                            </p:tav>
                                            <p:tav tm="100000">
                                              <p:val>
                                                <p:strVal val="#ppt_x"/>
                                              </p:val>
                                            </p:tav>
                                          </p:tavLst>
                                        </p:anim>
                                        <p:anim calcmode="lin" valueType="num" p14:bounceEnd="67000">
                                          <p:cBhvr additive="base">
                                            <p:cTn id="18" dur="10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5000"/>
                                </p:stCondLst>
                                <p:childTnLst>
                                  <p:par>
                                    <p:cTn id="48" presetID="2" presetClass="entr" presetSubtype="2" fill="hold" grpId="0" nodeType="afterEffect" p14:presetBounceEnd="89333">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14:bounceEnd="89333">
                                          <p:cBhvr additive="base">
                                            <p:cTn id="50" dur="750" fill="hold"/>
                                            <p:tgtEl>
                                              <p:spTgt spid="32"/>
                                            </p:tgtEl>
                                            <p:attrNameLst>
                                              <p:attrName>ppt_x</p:attrName>
                                            </p:attrNameLst>
                                          </p:cBhvr>
                                          <p:tavLst>
                                            <p:tav tm="0">
                                              <p:val>
                                                <p:strVal val="1+#ppt_w/2"/>
                                              </p:val>
                                            </p:tav>
                                            <p:tav tm="100000">
                                              <p:val>
                                                <p:strVal val="#ppt_x"/>
                                              </p:val>
                                            </p:tav>
                                          </p:tavLst>
                                        </p:anim>
                                        <p:anim calcmode="lin" valueType="num" p14:bounceEnd="89333">
                                          <p:cBhvr additive="base">
                                            <p:cTn id="51" dur="75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89333">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14:bounceEnd="89333">
                                          <p:cBhvr additive="base">
                                            <p:cTn id="54" dur="750" fill="hold"/>
                                            <p:tgtEl>
                                              <p:spTgt spid="31"/>
                                            </p:tgtEl>
                                            <p:attrNameLst>
                                              <p:attrName>ppt_x</p:attrName>
                                            </p:attrNameLst>
                                          </p:cBhvr>
                                          <p:tavLst>
                                            <p:tav tm="0">
                                              <p:val>
                                                <p:strVal val="1+#ppt_w/2"/>
                                              </p:val>
                                            </p:tav>
                                            <p:tav tm="100000">
                                              <p:val>
                                                <p:strVal val="#ppt_x"/>
                                              </p:val>
                                            </p:tav>
                                          </p:tavLst>
                                        </p:anim>
                                        <p:anim calcmode="lin" valueType="num" p14:bounceEnd="89333">
                                          <p:cBhvr additive="base">
                                            <p:cTn id="55" dur="75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14:presetBounceEnd="89333">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14:bounceEnd="89333">
                                          <p:cBhvr additive="base">
                                            <p:cTn id="58" dur="750" fill="hold"/>
                                            <p:tgtEl>
                                              <p:spTgt spid="30"/>
                                            </p:tgtEl>
                                            <p:attrNameLst>
                                              <p:attrName>ppt_x</p:attrName>
                                            </p:attrNameLst>
                                          </p:cBhvr>
                                          <p:tavLst>
                                            <p:tav tm="0">
                                              <p:val>
                                                <p:strVal val="1+#ppt_w/2"/>
                                              </p:val>
                                            </p:tav>
                                            <p:tav tm="100000">
                                              <p:val>
                                                <p:strVal val="#ppt_x"/>
                                              </p:val>
                                            </p:tav>
                                          </p:tavLst>
                                        </p:anim>
                                        <p:anim calcmode="lin" valueType="num" p14:bounceEnd="89333">
                                          <p:cBhvr additive="base">
                                            <p:cTn id="59" dur="75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1+#ppt_w/2"/>
                                              </p:val>
                                            </p:tav>
                                            <p:tav tm="100000">
                                              <p:val>
                                                <p:strVal val="#ppt_x"/>
                                              </p:val>
                                            </p:tav>
                                          </p:tavLst>
                                        </p:anim>
                                        <p:anim calcmode="lin" valueType="num">
                                          <p:cBhvr additive="base">
                                            <p:cTn id="65" dur="500" fill="hold"/>
                                            <p:tgtEl>
                                              <p:spTgt spid="5"/>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1028"/>
                                            </p:tgtEl>
                                            <p:attrNameLst>
                                              <p:attrName>style.visibility</p:attrName>
                                            </p:attrNameLst>
                                          </p:cBhvr>
                                          <p:to>
                                            <p:strVal val="visible"/>
                                          </p:to>
                                        </p:set>
                                        <p:anim calcmode="lin" valueType="num">
                                          <p:cBhvr additive="base">
                                            <p:cTn id="68" dur="500" fill="hold"/>
                                            <p:tgtEl>
                                              <p:spTgt spid="1028"/>
                                            </p:tgtEl>
                                            <p:attrNameLst>
                                              <p:attrName>ppt_x</p:attrName>
                                            </p:attrNameLst>
                                          </p:cBhvr>
                                          <p:tavLst>
                                            <p:tav tm="0">
                                              <p:val>
                                                <p:strVal val="1+#ppt_w/2"/>
                                              </p:val>
                                            </p:tav>
                                            <p:tav tm="100000">
                                              <p:val>
                                                <p:strVal val="#ppt_x"/>
                                              </p:val>
                                            </p:tav>
                                          </p:tavLst>
                                        </p:anim>
                                        <p:anim calcmode="lin" valueType="num">
                                          <p:cBhvr additive="base">
                                            <p:cTn id="69"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1+#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1030"/>
                                            </p:tgtEl>
                                            <p:attrNameLst>
                                              <p:attrName>style.visibility</p:attrName>
                                            </p:attrNameLst>
                                          </p:cBhvr>
                                          <p:to>
                                            <p:strVal val="visible"/>
                                          </p:to>
                                        </p:set>
                                        <p:anim calcmode="lin" valueType="num">
                                          <p:cBhvr additive="base">
                                            <p:cTn id="78" dur="500" fill="hold"/>
                                            <p:tgtEl>
                                              <p:spTgt spid="1030"/>
                                            </p:tgtEl>
                                            <p:attrNameLst>
                                              <p:attrName>ppt_x</p:attrName>
                                            </p:attrNameLst>
                                          </p:cBhvr>
                                          <p:tavLst>
                                            <p:tav tm="0">
                                              <p:val>
                                                <p:strVal val="1+#ppt_w/2"/>
                                              </p:val>
                                            </p:tav>
                                            <p:tav tm="100000">
                                              <p:val>
                                                <p:strVal val="#ppt_x"/>
                                              </p:val>
                                            </p:tav>
                                          </p:tavLst>
                                        </p:anim>
                                        <p:anim calcmode="lin" valueType="num">
                                          <p:cBhvr additive="base">
                                            <p:cTn id="79"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1032"/>
                                            </p:tgtEl>
                                            <p:attrNameLst>
                                              <p:attrName>style.visibility</p:attrName>
                                            </p:attrNameLst>
                                          </p:cBhvr>
                                          <p:to>
                                            <p:strVal val="visible"/>
                                          </p:to>
                                        </p:set>
                                        <p:anim calcmode="lin" valueType="num">
                                          <p:cBhvr additive="base">
                                            <p:cTn id="88" dur="500" fill="hold"/>
                                            <p:tgtEl>
                                              <p:spTgt spid="1032"/>
                                            </p:tgtEl>
                                            <p:attrNameLst>
                                              <p:attrName>ppt_x</p:attrName>
                                            </p:attrNameLst>
                                          </p:cBhvr>
                                          <p:tavLst>
                                            <p:tav tm="0">
                                              <p:val>
                                                <p:strVal val="1+#ppt_w/2"/>
                                              </p:val>
                                            </p:tav>
                                            <p:tav tm="100000">
                                              <p:val>
                                                <p:strVal val="#ppt_x"/>
                                              </p:val>
                                            </p:tav>
                                          </p:tavLst>
                                        </p:anim>
                                        <p:anim calcmode="lin" valueType="num">
                                          <p:cBhvr additive="base">
                                            <p:cTn id="89"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additive="base">
                                            <p:cTn id="94" dur="500" fill="hold"/>
                                            <p:tgtEl>
                                              <p:spTgt spid="47"/>
                                            </p:tgtEl>
                                            <p:attrNameLst>
                                              <p:attrName>ppt_x</p:attrName>
                                            </p:attrNameLst>
                                          </p:cBhvr>
                                          <p:tavLst>
                                            <p:tav tm="0">
                                              <p:val>
                                                <p:strVal val="0-#ppt_w/2"/>
                                              </p:val>
                                            </p:tav>
                                            <p:tav tm="100000">
                                              <p:val>
                                                <p:strVal val="#ppt_x"/>
                                              </p:val>
                                            </p:tav>
                                          </p:tavLst>
                                        </p:anim>
                                        <p:anim calcmode="lin" valueType="num">
                                          <p:cBhvr additive="base">
                                            <p:cTn id="95" dur="500" fill="hold"/>
                                            <p:tgtEl>
                                              <p:spTgt spid="47"/>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1034"/>
                                            </p:tgtEl>
                                            <p:attrNameLst>
                                              <p:attrName>style.visibility</p:attrName>
                                            </p:attrNameLst>
                                          </p:cBhvr>
                                          <p:to>
                                            <p:strVal val="visible"/>
                                          </p:to>
                                        </p:set>
                                        <p:anim calcmode="lin" valueType="num">
                                          <p:cBhvr additive="base">
                                            <p:cTn id="98" dur="500" fill="hold"/>
                                            <p:tgtEl>
                                              <p:spTgt spid="1034"/>
                                            </p:tgtEl>
                                            <p:attrNameLst>
                                              <p:attrName>ppt_x</p:attrName>
                                            </p:attrNameLst>
                                          </p:cBhvr>
                                          <p:tavLst>
                                            <p:tav tm="0">
                                              <p:val>
                                                <p:strVal val="0-#ppt_w/2"/>
                                              </p:val>
                                            </p:tav>
                                            <p:tav tm="100000">
                                              <p:val>
                                                <p:strVal val="#ppt_x"/>
                                              </p:val>
                                            </p:tav>
                                          </p:tavLst>
                                        </p:anim>
                                        <p:anim calcmode="lin" valueType="num">
                                          <p:cBhvr additive="base">
                                            <p:cTn id="99"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0" grpId="0"/>
          <p:bldP spid="31" grpId="0"/>
          <p:bldP spid="32" grpId="0"/>
          <p:bldP spid="34" grpId="0" animBg="1"/>
          <p:bldP spid="35" grpId="0"/>
          <p:bldP spid="36" grpId="0" animBg="1"/>
          <p:bldP spid="5" grpId="0"/>
          <p:bldP spid="41" grpId="0"/>
          <p:bldP spid="45"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000" fill="hold"/>
                                            <p:tgtEl>
                                              <p:spTgt spid="36"/>
                                            </p:tgtEl>
                                            <p:attrNameLst>
                                              <p:attrName>ppt_x</p:attrName>
                                            </p:attrNameLst>
                                          </p:cBhvr>
                                          <p:tavLst>
                                            <p:tav tm="0">
                                              <p:val>
                                                <p:strVal val="#ppt_x"/>
                                              </p:val>
                                            </p:tav>
                                            <p:tav tm="100000">
                                              <p:val>
                                                <p:strVal val="#ppt_x"/>
                                              </p:val>
                                            </p:tav>
                                          </p:tavLst>
                                        </p:anim>
                                        <p:anim calcmode="lin" valueType="num">
                                          <p:cBhvr additive="base">
                                            <p:cTn id="14" dur="1000" fill="hold"/>
                                            <p:tgtEl>
                                              <p:spTgt spid="3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000" fill="hold"/>
                                            <p:tgtEl>
                                              <p:spTgt spid="35"/>
                                            </p:tgtEl>
                                            <p:attrNameLst>
                                              <p:attrName>ppt_x</p:attrName>
                                            </p:attrNameLst>
                                          </p:cBhvr>
                                          <p:tavLst>
                                            <p:tav tm="0">
                                              <p:val>
                                                <p:strVal val="#ppt_x"/>
                                              </p:val>
                                            </p:tav>
                                            <p:tav tm="100000">
                                              <p:val>
                                                <p:strVal val="#ppt_x"/>
                                              </p:val>
                                            </p:tav>
                                          </p:tavLst>
                                        </p:anim>
                                        <p:anim calcmode="lin" valueType="num">
                                          <p:cBhvr additive="base">
                                            <p:cTn id="18" dur="10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750" fill="hold"/>
                                            <p:tgtEl>
                                              <p:spTgt spid="32"/>
                                            </p:tgtEl>
                                            <p:attrNameLst>
                                              <p:attrName>ppt_x</p:attrName>
                                            </p:attrNameLst>
                                          </p:cBhvr>
                                          <p:tavLst>
                                            <p:tav tm="0">
                                              <p:val>
                                                <p:strVal val="1+#ppt_w/2"/>
                                              </p:val>
                                            </p:tav>
                                            <p:tav tm="100000">
                                              <p:val>
                                                <p:strVal val="#ppt_x"/>
                                              </p:val>
                                            </p:tav>
                                          </p:tavLst>
                                        </p:anim>
                                        <p:anim calcmode="lin" valueType="num">
                                          <p:cBhvr additive="base">
                                            <p:cTn id="51" dur="750" fill="hold"/>
                                            <p:tgtEl>
                                              <p:spTgt spid="3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750" fill="hold"/>
                                            <p:tgtEl>
                                              <p:spTgt spid="31"/>
                                            </p:tgtEl>
                                            <p:attrNameLst>
                                              <p:attrName>ppt_x</p:attrName>
                                            </p:attrNameLst>
                                          </p:cBhvr>
                                          <p:tavLst>
                                            <p:tav tm="0">
                                              <p:val>
                                                <p:strVal val="1+#ppt_w/2"/>
                                              </p:val>
                                            </p:tav>
                                            <p:tav tm="100000">
                                              <p:val>
                                                <p:strVal val="#ppt_x"/>
                                              </p:val>
                                            </p:tav>
                                          </p:tavLst>
                                        </p:anim>
                                        <p:anim calcmode="lin" valueType="num">
                                          <p:cBhvr additive="base">
                                            <p:cTn id="55" dur="75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750" fill="hold"/>
                                            <p:tgtEl>
                                              <p:spTgt spid="30"/>
                                            </p:tgtEl>
                                            <p:attrNameLst>
                                              <p:attrName>ppt_x</p:attrName>
                                            </p:attrNameLst>
                                          </p:cBhvr>
                                          <p:tavLst>
                                            <p:tav tm="0">
                                              <p:val>
                                                <p:strVal val="1+#ppt_w/2"/>
                                              </p:val>
                                            </p:tav>
                                            <p:tav tm="100000">
                                              <p:val>
                                                <p:strVal val="#ppt_x"/>
                                              </p:val>
                                            </p:tav>
                                          </p:tavLst>
                                        </p:anim>
                                        <p:anim calcmode="lin" valueType="num">
                                          <p:cBhvr additive="base">
                                            <p:cTn id="59" dur="75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1+#ppt_w/2"/>
                                              </p:val>
                                            </p:tav>
                                            <p:tav tm="100000">
                                              <p:val>
                                                <p:strVal val="#ppt_x"/>
                                              </p:val>
                                            </p:tav>
                                          </p:tavLst>
                                        </p:anim>
                                        <p:anim calcmode="lin" valueType="num">
                                          <p:cBhvr additive="base">
                                            <p:cTn id="65" dur="500" fill="hold"/>
                                            <p:tgtEl>
                                              <p:spTgt spid="5"/>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1028"/>
                                            </p:tgtEl>
                                            <p:attrNameLst>
                                              <p:attrName>style.visibility</p:attrName>
                                            </p:attrNameLst>
                                          </p:cBhvr>
                                          <p:to>
                                            <p:strVal val="visible"/>
                                          </p:to>
                                        </p:set>
                                        <p:anim calcmode="lin" valueType="num">
                                          <p:cBhvr additive="base">
                                            <p:cTn id="68" dur="500" fill="hold"/>
                                            <p:tgtEl>
                                              <p:spTgt spid="1028"/>
                                            </p:tgtEl>
                                            <p:attrNameLst>
                                              <p:attrName>ppt_x</p:attrName>
                                            </p:attrNameLst>
                                          </p:cBhvr>
                                          <p:tavLst>
                                            <p:tav tm="0">
                                              <p:val>
                                                <p:strVal val="1+#ppt_w/2"/>
                                              </p:val>
                                            </p:tav>
                                            <p:tav tm="100000">
                                              <p:val>
                                                <p:strVal val="#ppt_x"/>
                                              </p:val>
                                            </p:tav>
                                          </p:tavLst>
                                        </p:anim>
                                        <p:anim calcmode="lin" valueType="num">
                                          <p:cBhvr additive="base">
                                            <p:cTn id="69"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1+#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1030"/>
                                            </p:tgtEl>
                                            <p:attrNameLst>
                                              <p:attrName>style.visibility</p:attrName>
                                            </p:attrNameLst>
                                          </p:cBhvr>
                                          <p:to>
                                            <p:strVal val="visible"/>
                                          </p:to>
                                        </p:set>
                                        <p:anim calcmode="lin" valueType="num">
                                          <p:cBhvr additive="base">
                                            <p:cTn id="78" dur="500" fill="hold"/>
                                            <p:tgtEl>
                                              <p:spTgt spid="1030"/>
                                            </p:tgtEl>
                                            <p:attrNameLst>
                                              <p:attrName>ppt_x</p:attrName>
                                            </p:attrNameLst>
                                          </p:cBhvr>
                                          <p:tavLst>
                                            <p:tav tm="0">
                                              <p:val>
                                                <p:strVal val="1+#ppt_w/2"/>
                                              </p:val>
                                            </p:tav>
                                            <p:tav tm="100000">
                                              <p:val>
                                                <p:strVal val="#ppt_x"/>
                                              </p:val>
                                            </p:tav>
                                          </p:tavLst>
                                        </p:anim>
                                        <p:anim calcmode="lin" valueType="num">
                                          <p:cBhvr additive="base">
                                            <p:cTn id="79"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1032"/>
                                            </p:tgtEl>
                                            <p:attrNameLst>
                                              <p:attrName>style.visibility</p:attrName>
                                            </p:attrNameLst>
                                          </p:cBhvr>
                                          <p:to>
                                            <p:strVal val="visible"/>
                                          </p:to>
                                        </p:set>
                                        <p:anim calcmode="lin" valueType="num">
                                          <p:cBhvr additive="base">
                                            <p:cTn id="88" dur="500" fill="hold"/>
                                            <p:tgtEl>
                                              <p:spTgt spid="1032"/>
                                            </p:tgtEl>
                                            <p:attrNameLst>
                                              <p:attrName>ppt_x</p:attrName>
                                            </p:attrNameLst>
                                          </p:cBhvr>
                                          <p:tavLst>
                                            <p:tav tm="0">
                                              <p:val>
                                                <p:strVal val="1+#ppt_w/2"/>
                                              </p:val>
                                            </p:tav>
                                            <p:tav tm="100000">
                                              <p:val>
                                                <p:strVal val="#ppt_x"/>
                                              </p:val>
                                            </p:tav>
                                          </p:tavLst>
                                        </p:anim>
                                        <p:anim calcmode="lin" valueType="num">
                                          <p:cBhvr additive="base">
                                            <p:cTn id="89"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additive="base">
                                            <p:cTn id="94" dur="500" fill="hold"/>
                                            <p:tgtEl>
                                              <p:spTgt spid="47"/>
                                            </p:tgtEl>
                                            <p:attrNameLst>
                                              <p:attrName>ppt_x</p:attrName>
                                            </p:attrNameLst>
                                          </p:cBhvr>
                                          <p:tavLst>
                                            <p:tav tm="0">
                                              <p:val>
                                                <p:strVal val="0-#ppt_w/2"/>
                                              </p:val>
                                            </p:tav>
                                            <p:tav tm="100000">
                                              <p:val>
                                                <p:strVal val="#ppt_x"/>
                                              </p:val>
                                            </p:tav>
                                          </p:tavLst>
                                        </p:anim>
                                        <p:anim calcmode="lin" valueType="num">
                                          <p:cBhvr additive="base">
                                            <p:cTn id="95" dur="500" fill="hold"/>
                                            <p:tgtEl>
                                              <p:spTgt spid="47"/>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1034"/>
                                            </p:tgtEl>
                                            <p:attrNameLst>
                                              <p:attrName>style.visibility</p:attrName>
                                            </p:attrNameLst>
                                          </p:cBhvr>
                                          <p:to>
                                            <p:strVal val="visible"/>
                                          </p:to>
                                        </p:set>
                                        <p:anim calcmode="lin" valueType="num">
                                          <p:cBhvr additive="base">
                                            <p:cTn id="98" dur="500" fill="hold"/>
                                            <p:tgtEl>
                                              <p:spTgt spid="1034"/>
                                            </p:tgtEl>
                                            <p:attrNameLst>
                                              <p:attrName>ppt_x</p:attrName>
                                            </p:attrNameLst>
                                          </p:cBhvr>
                                          <p:tavLst>
                                            <p:tav tm="0">
                                              <p:val>
                                                <p:strVal val="0-#ppt_w/2"/>
                                              </p:val>
                                            </p:tav>
                                            <p:tav tm="100000">
                                              <p:val>
                                                <p:strVal val="#ppt_x"/>
                                              </p:val>
                                            </p:tav>
                                          </p:tavLst>
                                        </p:anim>
                                        <p:anim calcmode="lin" valueType="num">
                                          <p:cBhvr additive="base">
                                            <p:cTn id="99"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0" grpId="0"/>
          <p:bldP spid="31" grpId="0"/>
          <p:bldP spid="32" grpId="0"/>
          <p:bldP spid="34" grpId="0" animBg="1"/>
          <p:bldP spid="35" grpId="0"/>
          <p:bldP spid="36" grpId="0" animBg="1"/>
          <p:bldP spid="5" grpId="0"/>
          <p:bldP spid="41" grpId="0"/>
          <p:bldP spid="45" grpId="0"/>
          <p:bldP spid="4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1"/>
          <p:cNvSpPr>
            <a:spLocks noChangeShapeType="1"/>
          </p:cNvSpPr>
          <p:nvPr/>
        </p:nvSpPr>
        <p:spPr bwMode="auto">
          <a:xfrm>
            <a:off x="4674394" y="2408635"/>
            <a:ext cx="0" cy="2738438"/>
          </a:xfrm>
          <a:prstGeom prst="line">
            <a:avLst/>
          </a:prstGeom>
          <a:noFill/>
          <a:ln w="30163"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p:cNvSpPr>
          <p:nvPr/>
        </p:nvSpPr>
        <p:spPr bwMode="auto">
          <a:xfrm>
            <a:off x="3325416" y="3286126"/>
            <a:ext cx="1348978" cy="1860947"/>
          </a:xfrm>
          <a:custGeom>
            <a:avLst/>
            <a:gdLst>
              <a:gd name="T0" fmla="*/ 0 w 472"/>
              <a:gd name="T1" fmla="*/ 0 h 651"/>
              <a:gd name="T2" fmla="*/ 0 w 472"/>
              <a:gd name="T3" fmla="*/ 414 h 651"/>
              <a:gd name="T4" fmla="*/ 60 w 472"/>
              <a:gd name="T5" fmla="*/ 474 h 651"/>
              <a:gd name="T6" fmla="*/ 412 w 472"/>
              <a:gd name="T7" fmla="*/ 474 h 651"/>
              <a:gd name="T8" fmla="*/ 472 w 472"/>
              <a:gd name="T9" fmla="*/ 534 h 651"/>
              <a:gd name="T10" fmla="*/ 472 w 472"/>
              <a:gd name="T11" fmla="*/ 651 h 651"/>
            </a:gdLst>
            <a:ahLst/>
            <a:cxnLst>
              <a:cxn ang="0">
                <a:pos x="T0" y="T1"/>
              </a:cxn>
              <a:cxn ang="0">
                <a:pos x="T2" y="T3"/>
              </a:cxn>
              <a:cxn ang="0">
                <a:pos x="T4" y="T5"/>
              </a:cxn>
              <a:cxn ang="0">
                <a:pos x="T6" y="T7"/>
              </a:cxn>
              <a:cxn ang="0">
                <a:pos x="T8" y="T9"/>
              </a:cxn>
              <a:cxn ang="0">
                <a:pos x="T10" y="T11"/>
              </a:cxn>
            </a:cxnLst>
            <a:rect l="0" t="0" r="r" b="b"/>
            <a:pathLst>
              <a:path w="472" h="651">
                <a:moveTo>
                  <a:pt x="0" y="0"/>
                </a:moveTo>
                <a:cubicBezTo>
                  <a:pt x="0" y="414"/>
                  <a:pt x="0" y="414"/>
                  <a:pt x="0" y="414"/>
                </a:cubicBezTo>
                <a:cubicBezTo>
                  <a:pt x="0" y="447"/>
                  <a:pt x="26" y="474"/>
                  <a:pt x="60" y="474"/>
                </a:cubicBezTo>
                <a:cubicBezTo>
                  <a:pt x="412" y="474"/>
                  <a:pt x="412" y="474"/>
                  <a:pt x="412" y="474"/>
                </a:cubicBezTo>
                <a:cubicBezTo>
                  <a:pt x="445" y="474"/>
                  <a:pt x="472" y="501"/>
                  <a:pt x="472" y="534"/>
                </a:cubicBezTo>
                <a:cubicBezTo>
                  <a:pt x="472" y="651"/>
                  <a:pt x="472" y="651"/>
                  <a:pt x="472" y="651"/>
                </a:cubicBezTo>
              </a:path>
            </a:pathLst>
          </a:custGeom>
          <a:noFill/>
          <a:ln w="3016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28" name="Group 27"/>
          <p:cNvGrpSpPr/>
          <p:nvPr/>
        </p:nvGrpSpPr>
        <p:grpSpPr>
          <a:xfrm>
            <a:off x="1975247" y="2459831"/>
            <a:ext cx="2699147" cy="2687241"/>
            <a:chOff x="2633663" y="3279775"/>
            <a:chExt cx="3598862" cy="3582988"/>
          </a:xfrm>
        </p:grpSpPr>
        <p:sp>
          <p:nvSpPr>
            <p:cNvPr id="13" name="Freeform 13"/>
            <p:cNvSpPr>
              <a:spLocks/>
            </p:cNvSpPr>
            <p:nvPr/>
          </p:nvSpPr>
          <p:spPr bwMode="auto">
            <a:xfrm>
              <a:off x="4510088" y="5006975"/>
              <a:ext cx="1722437" cy="1855788"/>
            </a:xfrm>
            <a:custGeom>
              <a:avLst/>
              <a:gdLst>
                <a:gd name="T0" fmla="*/ 0 w 452"/>
                <a:gd name="T1" fmla="*/ 0 h 487"/>
                <a:gd name="T2" fmla="*/ 392 w 452"/>
                <a:gd name="T3" fmla="*/ 0 h 487"/>
                <a:gd name="T4" fmla="*/ 452 w 452"/>
                <a:gd name="T5" fmla="*/ 60 h 487"/>
                <a:gd name="T6" fmla="*/ 452 w 452"/>
                <a:gd name="T7" fmla="*/ 487 h 487"/>
              </a:gdLst>
              <a:ahLst/>
              <a:cxnLst>
                <a:cxn ang="0">
                  <a:pos x="T0" y="T1"/>
                </a:cxn>
                <a:cxn ang="0">
                  <a:pos x="T2" y="T3"/>
                </a:cxn>
                <a:cxn ang="0">
                  <a:pos x="T4" y="T5"/>
                </a:cxn>
                <a:cxn ang="0">
                  <a:pos x="T6" y="T7"/>
                </a:cxn>
              </a:cxnLst>
              <a:rect l="0" t="0" r="r" b="b"/>
              <a:pathLst>
                <a:path w="452" h="487">
                  <a:moveTo>
                    <a:pt x="0" y="0"/>
                  </a:moveTo>
                  <a:cubicBezTo>
                    <a:pt x="392" y="0"/>
                    <a:pt x="392" y="0"/>
                    <a:pt x="392" y="0"/>
                  </a:cubicBezTo>
                  <a:cubicBezTo>
                    <a:pt x="425" y="0"/>
                    <a:pt x="452" y="27"/>
                    <a:pt x="452" y="60"/>
                  </a:cubicBezTo>
                  <a:cubicBezTo>
                    <a:pt x="452" y="487"/>
                    <a:pt x="452" y="487"/>
                    <a:pt x="452" y="487"/>
                  </a:cubicBezTo>
                </a:path>
              </a:pathLst>
            </a:cu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2633663" y="3279775"/>
              <a:ext cx="1724025" cy="1727200"/>
            </a:xfrm>
            <a:custGeom>
              <a:avLst/>
              <a:gdLst>
                <a:gd name="T0" fmla="*/ 0 w 453"/>
                <a:gd name="T1" fmla="*/ 0 h 453"/>
                <a:gd name="T2" fmla="*/ 0 w 453"/>
                <a:gd name="T3" fmla="*/ 393 h 453"/>
                <a:gd name="T4" fmla="*/ 60 w 453"/>
                <a:gd name="T5" fmla="*/ 453 h 453"/>
                <a:gd name="T6" fmla="*/ 453 w 453"/>
                <a:gd name="T7" fmla="*/ 453 h 453"/>
              </a:gdLst>
              <a:ahLst/>
              <a:cxnLst>
                <a:cxn ang="0">
                  <a:pos x="T0" y="T1"/>
                </a:cxn>
                <a:cxn ang="0">
                  <a:pos x="T2" y="T3"/>
                </a:cxn>
                <a:cxn ang="0">
                  <a:pos x="T4" y="T5"/>
                </a:cxn>
                <a:cxn ang="0">
                  <a:pos x="T6" y="T7"/>
                </a:cxn>
              </a:cxnLst>
              <a:rect l="0" t="0" r="r" b="b"/>
              <a:pathLst>
                <a:path w="453" h="453">
                  <a:moveTo>
                    <a:pt x="0" y="0"/>
                  </a:moveTo>
                  <a:cubicBezTo>
                    <a:pt x="0" y="393"/>
                    <a:pt x="0" y="393"/>
                    <a:pt x="0" y="393"/>
                  </a:cubicBezTo>
                  <a:cubicBezTo>
                    <a:pt x="0" y="426"/>
                    <a:pt x="27" y="453"/>
                    <a:pt x="60" y="453"/>
                  </a:cubicBezTo>
                  <a:cubicBezTo>
                    <a:pt x="453" y="453"/>
                    <a:pt x="453" y="453"/>
                    <a:pt x="453" y="453"/>
                  </a:cubicBezTo>
                </a:path>
              </a:pathLst>
            </a:custGeom>
            <a:noFill/>
            <a:ln w="30163"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sp>
        <p:nvSpPr>
          <p:cNvPr id="15" name="Freeform 15"/>
          <p:cNvSpPr>
            <a:spLocks/>
          </p:cNvSpPr>
          <p:nvPr/>
        </p:nvSpPr>
        <p:spPr bwMode="auto">
          <a:xfrm>
            <a:off x="4674394" y="2926556"/>
            <a:ext cx="1347788" cy="2220516"/>
          </a:xfrm>
          <a:custGeom>
            <a:avLst/>
            <a:gdLst>
              <a:gd name="T0" fmla="*/ 472 w 472"/>
              <a:gd name="T1" fmla="*/ 0 h 777"/>
              <a:gd name="T2" fmla="*/ 472 w 472"/>
              <a:gd name="T3" fmla="*/ 380 h 777"/>
              <a:gd name="T4" fmla="*/ 412 w 472"/>
              <a:gd name="T5" fmla="*/ 440 h 777"/>
              <a:gd name="T6" fmla="*/ 60 w 472"/>
              <a:gd name="T7" fmla="*/ 440 h 777"/>
              <a:gd name="T8" fmla="*/ 0 w 472"/>
              <a:gd name="T9" fmla="*/ 500 h 777"/>
              <a:gd name="T10" fmla="*/ 0 w 472"/>
              <a:gd name="T11" fmla="*/ 777 h 777"/>
            </a:gdLst>
            <a:ahLst/>
            <a:cxnLst>
              <a:cxn ang="0">
                <a:pos x="T0" y="T1"/>
              </a:cxn>
              <a:cxn ang="0">
                <a:pos x="T2" y="T3"/>
              </a:cxn>
              <a:cxn ang="0">
                <a:pos x="T4" y="T5"/>
              </a:cxn>
              <a:cxn ang="0">
                <a:pos x="T6" y="T7"/>
              </a:cxn>
              <a:cxn ang="0">
                <a:pos x="T8" y="T9"/>
              </a:cxn>
              <a:cxn ang="0">
                <a:pos x="T10" y="T11"/>
              </a:cxn>
            </a:cxnLst>
            <a:rect l="0" t="0" r="r" b="b"/>
            <a:pathLst>
              <a:path w="472" h="777">
                <a:moveTo>
                  <a:pt x="472" y="0"/>
                </a:moveTo>
                <a:cubicBezTo>
                  <a:pt x="472" y="380"/>
                  <a:pt x="472" y="380"/>
                  <a:pt x="472" y="380"/>
                </a:cubicBezTo>
                <a:cubicBezTo>
                  <a:pt x="472" y="413"/>
                  <a:pt x="445" y="440"/>
                  <a:pt x="412" y="440"/>
                </a:cubicBezTo>
                <a:cubicBezTo>
                  <a:pt x="60" y="440"/>
                  <a:pt x="60" y="440"/>
                  <a:pt x="60" y="440"/>
                </a:cubicBezTo>
                <a:cubicBezTo>
                  <a:pt x="27" y="440"/>
                  <a:pt x="0" y="467"/>
                  <a:pt x="0" y="500"/>
                </a:cubicBezTo>
                <a:cubicBezTo>
                  <a:pt x="0" y="777"/>
                  <a:pt x="0" y="777"/>
                  <a:pt x="0" y="777"/>
                </a:cubicBezTo>
              </a:path>
            </a:pathLst>
          </a:custGeom>
          <a:noFill/>
          <a:ln w="301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nvGrpSpPr>
          <p:cNvPr id="29" name="Group 28"/>
          <p:cNvGrpSpPr/>
          <p:nvPr/>
        </p:nvGrpSpPr>
        <p:grpSpPr>
          <a:xfrm>
            <a:off x="4674394" y="2085976"/>
            <a:ext cx="2695575" cy="3061097"/>
            <a:chOff x="6232525" y="2781300"/>
            <a:chExt cx="3594100" cy="4081463"/>
          </a:xfrm>
        </p:grpSpPr>
        <p:sp>
          <p:nvSpPr>
            <p:cNvPr id="16" name="Freeform 16"/>
            <p:cNvSpPr>
              <a:spLocks/>
            </p:cNvSpPr>
            <p:nvPr/>
          </p:nvSpPr>
          <p:spPr bwMode="auto">
            <a:xfrm>
              <a:off x="6232525" y="4381500"/>
              <a:ext cx="1720850" cy="2481263"/>
            </a:xfrm>
            <a:custGeom>
              <a:avLst/>
              <a:gdLst>
                <a:gd name="T0" fmla="*/ 452 w 452"/>
                <a:gd name="T1" fmla="*/ 0 h 651"/>
                <a:gd name="T2" fmla="*/ 60 w 452"/>
                <a:gd name="T3" fmla="*/ 0 h 651"/>
                <a:gd name="T4" fmla="*/ 0 w 452"/>
                <a:gd name="T5" fmla="*/ 60 h 651"/>
                <a:gd name="T6" fmla="*/ 0 w 452"/>
                <a:gd name="T7" fmla="*/ 651 h 651"/>
              </a:gdLst>
              <a:ahLst/>
              <a:cxnLst>
                <a:cxn ang="0">
                  <a:pos x="T0" y="T1"/>
                </a:cxn>
                <a:cxn ang="0">
                  <a:pos x="T2" y="T3"/>
                </a:cxn>
                <a:cxn ang="0">
                  <a:pos x="T4" y="T5"/>
                </a:cxn>
                <a:cxn ang="0">
                  <a:pos x="T6" y="T7"/>
                </a:cxn>
              </a:cxnLst>
              <a:rect l="0" t="0" r="r" b="b"/>
              <a:pathLst>
                <a:path w="452" h="651">
                  <a:moveTo>
                    <a:pt x="452" y="0"/>
                  </a:moveTo>
                  <a:cubicBezTo>
                    <a:pt x="60" y="0"/>
                    <a:pt x="60" y="0"/>
                    <a:pt x="60" y="0"/>
                  </a:cubicBezTo>
                  <a:cubicBezTo>
                    <a:pt x="27" y="0"/>
                    <a:pt x="0" y="26"/>
                    <a:pt x="0" y="60"/>
                  </a:cubicBezTo>
                  <a:cubicBezTo>
                    <a:pt x="0" y="651"/>
                    <a:pt x="0" y="651"/>
                    <a:pt x="0" y="651"/>
                  </a:cubicBezTo>
                </a:path>
              </a:pathLst>
            </a:custGeom>
            <a:noFill/>
            <a:ln w="301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8105775" y="2781300"/>
              <a:ext cx="1720850" cy="1600200"/>
            </a:xfrm>
            <a:custGeom>
              <a:avLst/>
              <a:gdLst>
                <a:gd name="T0" fmla="*/ 452 w 452"/>
                <a:gd name="T1" fmla="*/ 0 h 420"/>
                <a:gd name="T2" fmla="*/ 452 w 452"/>
                <a:gd name="T3" fmla="*/ 360 h 420"/>
                <a:gd name="T4" fmla="*/ 392 w 452"/>
                <a:gd name="T5" fmla="*/ 420 h 420"/>
                <a:gd name="T6" fmla="*/ 0 w 452"/>
                <a:gd name="T7" fmla="*/ 420 h 420"/>
              </a:gdLst>
              <a:ahLst/>
              <a:cxnLst>
                <a:cxn ang="0">
                  <a:pos x="T0" y="T1"/>
                </a:cxn>
                <a:cxn ang="0">
                  <a:pos x="T2" y="T3"/>
                </a:cxn>
                <a:cxn ang="0">
                  <a:pos x="T4" y="T5"/>
                </a:cxn>
                <a:cxn ang="0">
                  <a:pos x="T6" y="T7"/>
                </a:cxn>
              </a:cxnLst>
              <a:rect l="0" t="0" r="r" b="b"/>
              <a:pathLst>
                <a:path w="452" h="420">
                  <a:moveTo>
                    <a:pt x="452" y="0"/>
                  </a:moveTo>
                  <a:cubicBezTo>
                    <a:pt x="452" y="360"/>
                    <a:pt x="452" y="360"/>
                    <a:pt x="452" y="360"/>
                  </a:cubicBezTo>
                  <a:cubicBezTo>
                    <a:pt x="452" y="393"/>
                    <a:pt x="425" y="420"/>
                    <a:pt x="392" y="420"/>
                  </a:cubicBezTo>
                  <a:cubicBezTo>
                    <a:pt x="0" y="420"/>
                    <a:pt x="0" y="420"/>
                    <a:pt x="0" y="420"/>
                  </a:cubicBezTo>
                </a:path>
              </a:pathLst>
            </a:custGeom>
            <a:noFill/>
            <a:ln w="30163"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sp>
        <p:nvSpPr>
          <p:cNvPr id="18" name="Freeform 18"/>
          <p:cNvSpPr>
            <a:spLocks noEditPoints="1"/>
          </p:cNvSpPr>
          <p:nvPr/>
        </p:nvSpPr>
        <p:spPr bwMode="auto">
          <a:xfrm>
            <a:off x="7179469" y="1328738"/>
            <a:ext cx="382190" cy="451247"/>
          </a:xfrm>
          <a:custGeom>
            <a:avLst/>
            <a:gdLst>
              <a:gd name="T0" fmla="*/ 321 w 321"/>
              <a:gd name="T1" fmla="*/ 156 h 379"/>
              <a:gd name="T2" fmla="*/ 321 w 321"/>
              <a:gd name="T3" fmla="*/ 379 h 379"/>
              <a:gd name="T4" fmla="*/ 0 w 321"/>
              <a:gd name="T5" fmla="*/ 379 h 379"/>
              <a:gd name="T6" fmla="*/ 0 w 321"/>
              <a:gd name="T7" fmla="*/ 156 h 379"/>
              <a:gd name="T8" fmla="*/ 321 w 321"/>
              <a:gd name="T9" fmla="*/ 379 h 379"/>
              <a:gd name="T10" fmla="*/ 160 w 321"/>
              <a:gd name="T11" fmla="*/ 269 h 379"/>
              <a:gd name="T12" fmla="*/ 0 w 321"/>
              <a:gd name="T13" fmla="*/ 379 h 379"/>
              <a:gd name="T14" fmla="*/ 321 w 321"/>
              <a:gd name="T15" fmla="*/ 156 h 379"/>
              <a:gd name="T16" fmla="*/ 213 w 321"/>
              <a:gd name="T17" fmla="*/ 269 h 379"/>
              <a:gd name="T18" fmla="*/ 0 w 321"/>
              <a:gd name="T19" fmla="*/ 156 h 379"/>
              <a:gd name="T20" fmla="*/ 110 w 321"/>
              <a:gd name="T21" fmla="*/ 269 h 379"/>
              <a:gd name="T22" fmla="*/ 283 w 321"/>
              <a:gd name="T23" fmla="*/ 149 h 379"/>
              <a:gd name="T24" fmla="*/ 283 w 321"/>
              <a:gd name="T25" fmla="*/ 72 h 379"/>
              <a:gd name="T26" fmla="*/ 213 w 321"/>
              <a:gd name="T27" fmla="*/ 0 h 379"/>
              <a:gd name="T28" fmla="*/ 40 w 321"/>
              <a:gd name="T29" fmla="*/ 0 h 379"/>
              <a:gd name="T30" fmla="*/ 40 w 321"/>
              <a:gd name="T31" fmla="*/ 149 h 379"/>
              <a:gd name="T32" fmla="*/ 283 w 321"/>
              <a:gd name="T33" fmla="*/ 72 h 379"/>
              <a:gd name="T34" fmla="*/ 213 w 321"/>
              <a:gd name="T35" fmla="*/ 0 h 379"/>
              <a:gd name="T36" fmla="*/ 213 w 321"/>
              <a:gd name="T37" fmla="*/ 72 h 379"/>
              <a:gd name="T38" fmla="*/ 283 w 321"/>
              <a:gd name="T39" fmla="*/ 72 h 379"/>
              <a:gd name="T40" fmla="*/ 107 w 321"/>
              <a:gd name="T41" fmla="*/ 110 h 379"/>
              <a:gd name="T42" fmla="*/ 74 w 321"/>
              <a:gd name="T43" fmla="*/ 110 h 379"/>
              <a:gd name="T44" fmla="*/ 239 w 321"/>
              <a:gd name="T45" fmla="*/ 110 h 379"/>
              <a:gd name="T46" fmla="*/ 141 w 321"/>
              <a:gd name="T47" fmla="*/ 110 h 379"/>
              <a:gd name="T48" fmla="*/ 74 w 321"/>
              <a:gd name="T49" fmla="*/ 146 h 379"/>
              <a:gd name="T50" fmla="*/ 165 w 321"/>
              <a:gd name="T51" fmla="*/ 146 h 379"/>
              <a:gd name="T52" fmla="*/ 239 w 321"/>
              <a:gd name="T53" fmla="*/ 146 h 379"/>
              <a:gd name="T54" fmla="*/ 203 w 321"/>
              <a:gd name="T55" fmla="*/ 14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1" h="379">
                <a:moveTo>
                  <a:pt x="321" y="156"/>
                </a:moveTo>
                <a:lnTo>
                  <a:pt x="321" y="379"/>
                </a:lnTo>
                <a:lnTo>
                  <a:pt x="0" y="379"/>
                </a:lnTo>
                <a:lnTo>
                  <a:pt x="0" y="156"/>
                </a:lnTo>
                <a:moveTo>
                  <a:pt x="321" y="379"/>
                </a:moveTo>
                <a:lnTo>
                  <a:pt x="160" y="269"/>
                </a:lnTo>
                <a:lnTo>
                  <a:pt x="0" y="379"/>
                </a:lnTo>
                <a:moveTo>
                  <a:pt x="321" y="156"/>
                </a:moveTo>
                <a:lnTo>
                  <a:pt x="213" y="269"/>
                </a:lnTo>
                <a:moveTo>
                  <a:pt x="0" y="156"/>
                </a:moveTo>
                <a:lnTo>
                  <a:pt x="110" y="269"/>
                </a:lnTo>
                <a:moveTo>
                  <a:pt x="283" y="149"/>
                </a:moveTo>
                <a:lnTo>
                  <a:pt x="283" y="72"/>
                </a:lnTo>
                <a:moveTo>
                  <a:pt x="213" y="0"/>
                </a:moveTo>
                <a:lnTo>
                  <a:pt x="40" y="0"/>
                </a:lnTo>
                <a:lnTo>
                  <a:pt x="40" y="149"/>
                </a:lnTo>
                <a:moveTo>
                  <a:pt x="283" y="72"/>
                </a:moveTo>
                <a:lnTo>
                  <a:pt x="213" y="0"/>
                </a:lnTo>
                <a:lnTo>
                  <a:pt x="213" y="72"/>
                </a:lnTo>
                <a:lnTo>
                  <a:pt x="283" y="72"/>
                </a:lnTo>
                <a:moveTo>
                  <a:pt x="107" y="110"/>
                </a:moveTo>
                <a:lnTo>
                  <a:pt x="74" y="110"/>
                </a:lnTo>
                <a:moveTo>
                  <a:pt x="239" y="110"/>
                </a:moveTo>
                <a:lnTo>
                  <a:pt x="141" y="110"/>
                </a:lnTo>
                <a:moveTo>
                  <a:pt x="74" y="146"/>
                </a:moveTo>
                <a:lnTo>
                  <a:pt x="165" y="146"/>
                </a:lnTo>
                <a:moveTo>
                  <a:pt x="239" y="146"/>
                </a:moveTo>
                <a:lnTo>
                  <a:pt x="203" y="146"/>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19" name="Freeform 19"/>
          <p:cNvSpPr>
            <a:spLocks noEditPoints="1"/>
          </p:cNvSpPr>
          <p:nvPr/>
        </p:nvSpPr>
        <p:spPr bwMode="auto">
          <a:xfrm>
            <a:off x="4445794" y="1620441"/>
            <a:ext cx="457200" cy="520304"/>
          </a:xfrm>
          <a:custGeom>
            <a:avLst/>
            <a:gdLst>
              <a:gd name="T0" fmla="*/ 51 w 160"/>
              <a:gd name="T1" fmla="*/ 141 h 182"/>
              <a:gd name="T2" fmla="*/ 38 w 160"/>
              <a:gd name="T3" fmla="*/ 109 h 182"/>
              <a:gd name="T4" fmla="*/ 30 w 160"/>
              <a:gd name="T5" fmla="*/ 81 h 182"/>
              <a:gd name="T6" fmla="*/ 80 w 160"/>
              <a:gd name="T7" fmla="*/ 31 h 182"/>
              <a:gd name="T8" fmla="*/ 130 w 160"/>
              <a:gd name="T9" fmla="*/ 81 h 182"/>
              <a:gd name="T10" fmla="*/ 122 w 160"/>
              <a:gd name="T11" fmla="*/ 109 h 182"/>
              <a:gd name="T12" fmla="*/ 109 w 160"/>
              <a:gd name="T13" fmla="*/ 136 h 182"/>
              <a:gd name="T14" fmla="*/ 80 w 160"/>
              <a:gd name="T15" fmla="*/ 50 h 182"/>
              <a:gd name="T16" fmla="*/ 50 w 160"/>
              <a:gd name="T17" fmla="*/ 80 h 182"/>
              <a:gd name="T18" fmla="*/ 80 w 160"/>
              <a:gd name="T19" fmla="*/ 111 h 182"/>
              <a:gd name="T20" fmla="*/ 110 w 160"/>
              <a:gd name="T21" fmla="*/ 80 h 182"/>
              <a:gd name="T22" fmla="*/ 80 w 160"/>
              <a:gd name="T23" fmla="*/ 50 h 182"/>
              <a:gd name="T24" fmla="*/ 68 w 160"/>
              <a:gd name="T25" fmla="*/ 85 h 182"/>
              <a:gd name="T26" fmla="*/ 77 w 160"/>
              <a:gd name="T27" fmla="*/ 96 h 182"/>
              <a:gd name="T28" fmla="*/ 91 w 160"/>
              <a:gd name="T29" fmla="*/ 71 h 182"/>
              <a:gd name="T30" fmla="*/ 80 w 160"/>
              <a:gd name="T31" fmla="*/ 15 h 182"/>
              <a:gd name="T32" fmla="*/ 80 w 160"/>
              <a:gd name="T33" fmla="*/ 0 h 182"/>
              <a:gd name="T34" fmla="*/ 48 w 160"/>
              <a:gd name="T35" fmla="*/ 24 h 182"/>
              <a:gd name="T36" fmla="*/ 40 w 160"/>
              <a:gd name="T37" fmla="*/ 10 h 182"/>
              <a:gd name="T38" fmla="*/ 10 w 160"/>
              <a:gd name="T39" fmla="*/ 40 h 182"/>
              <a:gd name="T40" fmla="*/ 24 w 160"/>
              <a:gd name="T41" fmla="*/ 48 h 182"/>
              <a:gd name="T42" fmla="*/ 0 w 160"/>
              <a:gd name="T43" fmla="*/ 80 h 182"/>
              <a:gd name="T44" fmla="*/ 15 w 160"/>
              <a:gd name="T45" fmla="*/ 80 h 182"/>
              <a:gd name="T46" fmla="*/ 120 w 160"/>
              <a:gd name="T47" fmla="*/ 10 h 182"/>
              <a:gd name="T48" fmla="*/ 112 w 160"/>
              <a:gd name="T49" fmla="*/ 24 h 182"/>
              <a:gd name="T50" fmla="*/ 149 w 160"/>
              <a:gd name="T51" fmla="*/ 40 h 182"/>
              <a:gd name="T52" fmla="*/ 136 w 160"/>
              <a:gd name="T53" fmla="*/ 48 h 182"/>
              <a:gd name="T54" fmla="*/ 145 w 160"/>
              <a:gd name="T55" fmla="*/ 80 h 182"/>
              <a:gd name="T56" fmla="*/ 160 w 160"/>
              <a:gd name="T57" fmla="*/ 80 h 182"/>
              <a:gd name="T58" fmla="*/ 98 w 160"/>
              <a:gd name="T59" fmla="*/ 146 h 182"/>
              <a:gd name="T60" fmla="*/ 58 w 160"/>
              <a:gd name="T61" fmla="*/ 157 h 182"/>
              <a:gd name="T62" fmla="*/ 54 w 160"/>
              <a:gd name="T63" fmla="*/ 163 h 182"/>
              <a:gd name="T64" fmla="*/ 60 w 160"/>
              <a:gd name="T65" fmla="*/ 170 h 182"/>
              <a:gd name="T66" fmla="*/ 63 w 160"/>
              <a:gd name="T67" fmla="*/ 169 h 182"/>
              <a:gd name="T68" fmla="*/ 98 w 160"/>
              <a:gd name="T69" fmla="*/ 159 h 182"/>
              <a:gd name="T70" fmla="*/ 98 w 160"/>
              <a:gd name="T71" fmla="*/ 159 h 182"/>
              <a:gd name="T72" fmla="*/ 99 w 160"/>
              <a:gd name="T73" fmla="*/ 159 h 182"/>
              <a:gd name="T74" fmla="*/ 106 w 160"/>
              <a:gd name="T75" fmla="*/ 166 h 182"/>
              <a:gd name="T76" fmla="*/ 102 w 160"/>
              <a:gd name="T77" fmla="*/ 172 h 182"/>
              <a:gd name="T78" fmla="*/ 68 w 160"/>
              <a:gd name="T7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82">
                <a:moveTo>
                  <a:pt x="51" y="141"/>
                </a:moveTo>
                <a:cubicBezTo>
                  <a:pt x="52" y="133"/>
                  <a:pt x="49" y="125"/>
                  <a:pt x="38" y="109"/>
                </a:cubicBezTo>
                <a:cubicBezTo>
                  <a:pt x="33" y="101"/>
                  <a:pt x="30" y="91"/>
                  <a:pt x="30" y="81"/>
                </a:cubicBezTo>
                <a:cubicBezTo>
                  <a:pt x="30" y="53"/>
                  <a:pt x="52" y="31"/>
                  <a:pt x="80" y="31"/>
                </a:cubicBezTo>
                <a:cubicBezTo>
                  <a:pt x="107" y="31"/>
                  <a:pt x="130" y="53"/>
                  <a:pt x="130" y="81"/>
                </a:cubicBezTo>
                <a:cubicBezTo>
                  <a:pt x="130" y="91"/>
                  <a:pt x="127" y="101"/>
                  <a:pt x="122" y="109"/>
                </a:cubicBezTo>
                <a:cubicBezTo>
                  <a:pt x="114" y="122"/>
                  <a:pt x="110" y="129"/>
                  <a:pt x="109" y="136"/>
                </a:cubicBezTo>
                <a:moveTo>
                  <a:pt x="80" y="50"/>
                </a:moveTo>
                <a:cubicBezTo>
                  <a:pt x="63" y="50"/>
                  <a:pt x="50" y="64"/>
                  <a:pt x="50" y="80"/>
                </a:cubicBezTo>
                <a:cubicBezTo>
                  <a:pt x="50" y="97"/>
                  <a:pt x="63" y="111"/>
                  <a:pt x="80" y="111"/>
                </a:cubicBezTo>
                <a:cubicBezTo>
                  <a:pt x="96" y="111"/>
                  <a:pt x="110" y="97"/>
                  <a:pt x="110" y="80"/>
                </a:cubicBezTo>
                <a:cubicBezTo>
                  <a:pt x="110" y="64"/>
                  <a:pt x="96" y="50"/>
                  <a:pt x="80" y="50"/>
                </a:cubicBezTo>
                <a:close/>
                <a:moveTo>
                  <a:pt x="68" y="85"/>
                </a:moveTo>
                <a:cubicBezTo>
                  <a:pt x="77" y="96"/>
                  <a:pt x="77" y="96"/>
                  <a:pt x="77" y="96"/>
                </a:cubicBezTo>
                <a:cubicBezTo>
                  <a:pt x="91" y="71"/>
                  <a:pt x="91" y="71"/>
                  <a:pt x="91" y="71"/>
                </a:cubicBezTo>
                <a:moveTo>
                  <a:pt x="80" y="15"/>
                </a:moveTo>
                <a:cubicBezTo>
                  <a:pt x="80" y="0"/>
                  <a:pt x="80" y="0"/>
                  <a:pt x="80" y="0"/>
                </a:cubicBezTo>
                <a:moveTo>
                  <a:pt x="48" y="24"/>
                </a:moveTo>
                <a:cubicBezTo>
                  <a:pt x="40" y="10"/>
                  <a:pt x="40" y="10"/>
                  <a:pt x="40" y="10"/>
                </a:cubicBezTo>
                <a:moveTo>
                  <a:pt x="10" y="40"/>
                </a:moveTo>
                <a:cubicBezTo>
                  <a:pt x="24" y="48"/>
                  <a:pt x="24" y="48"/>
                  <a:pt x="24" y="48"/>
                </a:cubicBezTo>
                <a:moveTo>
                  <a:pt x="0" y="80"/>
                </a:moveTo>
                <a:cubicBezTo>
                  <a:pt x="15" y="80"/>
                  <a:pt x="15" y="80"/>
                  <a:pt x="15" y="80"/>
                </a:cubicBezTo>
                <a:moveTo>
                  <a:pt x="120" y="10"/>
                </a:moveTo>
                <a:cubicBezTo>
                  <a:pt x="112" y="24"/>
                  <a:pt x="112" y="24"/>
                  <a:pt x="112" y="24"/>
                </a:cubicBezTo>
                <a:moveTo>
                  <a:pt x="149" y="40"/>
                </a:moveTo>
                <a:cubicBezTo>
                  <a:pt x="136" y="48"/>
                  <a:pt x="136" y="48"/>
                  <a:pt x="136" y="48"/>
                </a:cubicBezTo>
                <a:moveTo>
                  <a:pt x="145" y="80"/>
                </a:moveTo>
                <a:cubicBezTo>
                  <a:pt x="160" y="80"/>
                  <a:pt x="160" y="80"/>
                  <a:pt x="160" y="80"/>
                </a:cubicBezTo>
                <a:moveTo>
                  <a:pt x="98" y="146"/>
                </a:moveTo>
                <a:cubicBezTo>
                  <a:pt x="98" y="146"/>
                  <a:pt x="58" y="157"/>
                  <a:pt x="58" y="157"/>
                </a:cubicBezTo>
                <a:cubicBezTo>
                  <a:pt x="56" y="158"/>
                  <a:pt x="54" y="160"/>
                  <a:pt x="54" y="163"/>
                </a:cubicBezTo>
                <a:cubicBezTo>
                  <a:pt x="54" y="167"/>
                  <a:pt x="57" y="170"/>
                  <a:pt x="60" y="170"/>
                </a:cubicBezTo>
                <a:cubicBezTo>
                  <a:pt x="61" y="170"/>
                  <a:pt x="63" y="169"/>
                  <a:pt x="63" y="169"/>
                </a:cubicBezTo>
                <a:cubicBezTo>
                  <a:pt x="98" y="159"/>
                  <a:pt x="98" y="159"/>
                  <a:pt x="98" y="159"/>
                </a:cubicBezTo>
                <a:cubicBezTo>
                  <a:pt x="98" y="159"/>
                  <a:pt x="98" y="159"/>
                  <a:pt x="98" y="159"/>
                </a:cubicBezTo>
                <a:cubicBezTo>
                  <a:pt x="98" y="159"/>
                  <a:pt x="99" y="159"/>
                  <a:pt x="99" y="159"/>
                </a:cubicBezTo>
                <a:cubicBezTo>
                  <a:pt x="103" y="159"/>
                  <a:pt x="106" y="162"/>
                  <a:pt x="106" y="166"/>
                </a:cubicBezTo>
                <a:cubicBezTo>
                  <a:pt x="106" y="169"/>
                  <a:pt x="104" y="171"/>
                  <a:pt x="102" y="172"/>
                </a:cubicBezTo>
                <a:cubicBezTo>
                  <a:pt x="68" y="182"/>
                  <a:pt x="68" y="182"/>
                  <a:pt x="68" y="182"/>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0" name="Freeform 20"/>
          <p:cNvSpPr>
            <a:spLocks noEditPoints="1"/>
          </p:cNvSpPr>
          <p:nvPr/>
        </p:nvSpPr>
        <p:spPr bwMode="auto">
          <a:xfrm>
            <a:off x="3082529" y="2483644"/>
            <a:ext cx="485775" cy="502444"/>
          </a:xfrm>
          <a:custGeom>
            <a:avLst/>
            <a:gdLst>
              <a:gd name="T0" fmla="*/ 63 w 170"/>
              <a:gd name="T1" fmla="*/ 18 h 176"/>
              <a:gd name="T2" fmla="*/ 149 w 170"/>
              <a:gd name="T3" fmla="*/ 70 h 176"/>
              <a:gd name="T4" fmla="*/ 170 w 170"/>
              <a:gd name="T5" fmla="*/ 113 h 176"/>
              <a:gd name="T6" fmla="*/ 152 w 170"/>
              <a:gd name="T7" fmla="*/ 113 h 176"/>
              <a:gd name="T8" fmla="*/ 152 w 170"/>
              <a:gd name="T9" fmla="*/ 142 h 176"/>
              <a:gd name="T10" fmla="*/ 143 w 170"/>
              <a:gd name="T11" fmla="*/ 151 h 176"/>
              <a:gd name="T12" fmla="*/ 123 w 170"/>
              <a:gd name="T13" fmla="*/ 151 h 176"/>
              <a:gd name="T14" fmla="*/ 123 w 170"/>
              <a:gd name="T15" fmla="*/ 176 h 176"/>
              <a:gd name="T16" fmla="*/ 45 w 170"/>
              <a:gd name="T17" fmla="*/ 176 h 176"/>
              <a:gd name="T18" fmla="*/ 45 w 170"/>
              <a:gd name="T19" fmla="*/ 150 h 176"/>
              <a:gd name="T20" fmla="*/ 37 w 170"/>
              <a:gd name="T21" fmla="*/ 132 h 176"/>
              <a:gd name="T22" fmla="*/ 95 w 170"/>
              <a:gd name="T23" fmla="*/ 79 h 176"/>
              <a:gd name="T24" fmla="*/ 95 w 170"/>
              <a:gd name="T25" fmla="*/ 67 h 176"/>
              <a:gd name="T26" fmla="*/ 81 w 170"/>
              <a:gd name="T27" fmla="*/ 62 h 176"/>
              <a:gd name="T28" fmla="*/ 79 w 170"/>
              <a:gd name="T29" fmla="*/ 57 h 176"/>
              <a:gd name="T30" fmla="*/ 85 w 170"/>
              <a:gd name="T31" fmla="*/ 44 h 176"/>
              <a:gd name="T32" fmla="*/ 77 w 170"/>
              <a:gd name="T33" fmla="*/ 35 h 176"/>
              <a:gd name="T34" fmla="*/ 63 w 170"/>
              <a:gd name="T35" fmla="*/ 41 h 176"/>
              <a:gd name="T36" fmla="*/ 58 w 170"/>
              <a:gd name="T37" fmla="*/ 39 h 176"/>
              <a:gd name="T38" fmla="*/ 53 w 170"/>
              <a:gd name="T39" fmla="*/ 26 h 176"/>
              <a:gd name="T40" fmla="*/ 41 w 170"/>
              <a:gd name="T41" fmla="*/ 26 h 176"/>
              <a:gd name="T42" fmla="*/ 36 w 170"/>
              <a:gd name="T43" fmla="*/ 39 h 176"/>
              <a:gd name="T44" fmla="*/ 31 w 170"/>
              <a:gd name="T45" fmla="*/ 41 h 176"/>
              <a:gd name="T46" fmla="*/ 18 w 170"/>
              <a:gd name="T47" fmla="*/ 35 h 176"/>
              <a:gd name="T48" fmla="*/ 9 w 170"/>
              <a:gd name="T49" fmla="*/ 44 h 176"/>
              <a:gd name="T50" fmla="*/ 15 w 170"/>
              <a:gd name="T51" fmla="*/ 57 h 176"/>
              <a:gd name="T52" fmla="*/ 13 w 170"/>
              <a:gd name="T53" fmla="*/ 62 h 176"/>
              <a:gd name="T54" fmla="*/ 0 w 170"/>
              <a:gd name="T55" fmla="*/ 67 h 176"/>
              <a:gd name="T56" fmla="*/ 0 w 170"/>
              <a:gd name="T57" fmla="*/ 79 h 176"/>
              <a:gd name="T58" fmla="*/ 13 w 170"/>
              <a:gd name="T59" fmla="*/ 85 h 176"/>
              <a:gd name="T60" fmla="*/ 15 w 170"/>
              <a:gd name="T61" fmla="*/ 89 h 176"/>
              <a:gd name="T62" fmla="*/ 9 w 170"/>
              <a:gd name="T63" fmla="*/ 103 h 176"/>
              <a:gd name="T64" fmla="*/ 18 w 170"/>
              <a:gd name="T65" fmla="*/ 111 h 176"/>
              <a:gd name="T66" fmla="*/ 31 w 170"/>
              <a:gd name="T67" fmla="*/ 105 h 176"/>
              <a:gd name="T68" fmla="*/ 36 w 170"/>
              <a:gd name="T69" fmla="*/ 107 h 176"/>
              <a:gd name="T70" fmla="*/ 41 w 170"/>
              <a:gd name="T71" fmla="*/ 121 h 176"/>
              <a:gd name="T72" fmla="*/ 53 w 170"/>
              <a:gd name="T73" fmla="*/ 121 h 176"/>
              <a:gd name="T74" fmla="*/ 58 w 170"/>
              <a:gd name="T75" fmla="*/ 107 h 176"/>
              <a:gd name="T76" fmla="*/ 63 w 170"/>
              <a:gd name="T77" fmla="*/ 105 h 176"/>
              <a:gd name="T78" fmla="*/ 77 w 170"/>
              <a:gd name="T79" fmla="*/ 111 h 176"/>
              <a:gd name="T80" fmla="*/ 85 w 170"/>
              <a:gd name="T81" fmla="*/ 103 h 176"/>
              <a:gd name="T82" fmla="*/ 79 w 170"/>
              <a:gd name="T83" fmla="*/ 89 h 176"/>
              <a:gd name="T84" fmla="*/ 81 w 170"/>
              <a:gd name="T85" fmla="*/ 85 h 176"/>
              <a:gd name="T86" fmla="*/ 95 w 170"/>
              <a:gd name="T87" fmla="*/ 79 h 176"/>
              <a:gd name="T88" fmla="*/ 47 w 170"/>
              <a:gd name="T89" fmla="*/ 53 h 176"/>
              <a:gd name="T90" fmla="*/ 27 w 170"/>
              <a:gd name="T91" fmla="*/ 73 h 176"/>
              <a:gd name="T92" fmla="*/ 47 w 170"/>
              <a:gd name="T93" fmla="*/ 93 h 176"/>
              <a:gd name="T94" fmla="*/ 67 w 170"/>
              <a:gd name="T95" fmla="*/ 73 h 176"/>
              <a:gd name="T96" fmla="*/ 47 w 170"/>
              <a:gd name="T97" fmla="*/ 53 h 176"/>
              <a:gd name="T98" fmla="*/ 123 w 170"/>
              <a:gd name="T99" fmla="*/ 151 h 176"/>
              <a:gd name="T100" fmla="*/ 112 w 170"/>
              <a:gd name="T101" fmla="*/ 1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76">
                <a:moveTo>
                  <a:pt x="63" y="18"/>
                </a:moveTo>
                <a:cubicBezTo>
                  <a:pt x="157" y="0"/>
                  <a:pt x="149" y="70"/>
                  <a:pt x="149" y="70"/>
                </a:cubicBezTo>
                <a:cubicBezTo>
                  <a:pt x="170" y="113"/>
                  <a:pt x="170" y="113"/>
                  <a:pt x="170" y="113"/>
                </a:cubicBezTo>
                <a:cubicBezTo>
                  <a:pt x="152" y="113"/>
                  <a:pt x="152" y="113"/>
                  <a:pt x="152" y="113"/>
                </a:cubicBezTo>
                <a:cubicBezTo>
                  <a:pt x="152" y="142"/>
                  <a:pt x="152" y="142"/>
                  <a:pt x="152" y="142"/>
                </a:cubicBezTo>
                <a:cubicBezTo>
                  <a:pt x="152" y="147"/>
                  <a:pt x="148" y="151"/>
                  <a:pt x="143" y="151"/>
                </a:cubicBezTo>
                <a:cubicBezTo>
                  <a:pt x="123" y="151"/>
                  <a:pt x="123" y="151"/>
                  <a:pt x="123" y="151"/>
                </a:cubicBezTo>
                <a:cubicBezTo>
                  <a:pt x="123" y="176"/>
                  <a:pt x="123" y="176"/>
                  <a:pt x="123" y="176"/>
                </a:cubicBezTo>
                <a:moveTo>
                  <a:pt x="45" y="176"/>
                </a:moveTo>
                <a:cubicBezTo>
                  <a:pt x="45" y="150"/>
                  <a:pt x="45" y="150"/>
                  <a:pt x="45" y="150"/>
                </a:cubicBezTo>
                <a:cubicBezTo>
                  <a:pt x="37" y="132"/>
                  <a:pt x="37" y="132"/>
                  <a:pt x="37" y="132"/>
                </a:cubicBezTo>
                <a:moveTo>
                  <a:pt x="95" y="79"/>
                </a:moveTo>
                <a:cubicBezTo>
                  <a:pt x="95" y="67"/>
                  <a:pt x="95" y="67"/>
                  <a:pt x="95" y="67"/>
                </a:cubicBezTo>
                <a:cubicBezTo>
                  <a:pt x="81" y="62"/>
                  <a:pt x="81" y="62"/>
                  <a:pt x="81" y="62"/>
                </a:cubicBezTo>
                <a:cubicBezTo>
                  <a:pt x="81" y="60"/>
                  <a:pt x="80" y="59"/>
                  <a:pt x="79" y="57"/>
                </a:cubicBezTo>
                <a:cubicBezTo>
                  <a:pt x="85" y="44"/>
                  <a:pt x="85" y="44"/>
                  <a:pt x="85" y="44"/>
                </a:cubicBezTo>
                <a:cubicBezTo>
                  <a:pt x="77" y="35"/>
                  <a:pt x="77" y="35"/>
                  <a:pt x="77" y="35"/>
                </a:cubicBezTo>
                <a:cubicBezTo>
                  <a:pt x="63" y="41"/>
                  <a:pt x="63" y="41"/>
                  <a:pt x="63" y="41"/>
                </a:cubicBezTo>
                <a:cubicBezTo>
                  <a:pt x="62" y="41"/>
                  <a:pt x="60" y="40"/>
                  <a:pt x="58" y="39"/>
                </a:cubicBezTo>
                <a:cubicBezTo>
                  <a:pt x="53" y="26"/>
                  <a:pt x="53" y="26"/>
                  <a:pt x="53" y="26"/>
                </a:cubicBezTo>
                <a:cubicBezTo>
                  <a:pt x="41" y="26"/>
                  <a:pt x="41" y="26"/>
                  <a:pt x="41" y="26"/>
                </a:cubicBezTo>
                <a:cubicBezTo>
                  <a:pt x="36" y="39"/>
                  <a:pt x="36" y="39"/>
                  <a:pt x="36" y="39"/>
                </a:cubicBezTo>
                <a:cubicBezTo>
                  <a:pt x="34" y="40"/>
                  <a:pt x="33" y="41"/>
                  <a:pt x="31" y="41"/>
                </a:cubicBezTo>
                <a:cubicBezTo>
                  <a:pt x="18" y="35"/>
                  <a:pt x="18" y="35"/>
                  <a:pt x="18" y="35"/>
                </a:cubicBezTo>
                <a:cubicBezTo>
                  <a:pt x="9" y="44"/>
                  <a:pt x="9" y="44"/>
                  <a:pt x="9" y="44"/>
                </a:cubicBezTo>
                <a:cubicBezTo>
                  <a:pt x="15" y="57"/>
                  <a:pt x="15" y="57"/>
                  <a:pt x="15" y="57"/>
                </a:cubicBezTo>
                <a:cubicBezTo>
                  <a:pt x="14" y="59"/>
                  <a:pt x="14" y="60"/>
                  <a:pt x="13" y="62"/>
                </a:cubicBezTo>
                <a:cubicBezTo>
                  <a:pt x="0" y="67"/>
                  <a:pt x="0" y="67"/>
                  <a:pt x="0" y="67"/>
                </a:cubicBezTo>
                <a:cubicBezTo>
                  <a:pt x="0" y="79"/>
                  <a:pt x="0" y="79"/>
                  <a:pt x="0" y="79"/>
                </a:cubicBezTo>
                <a:cubicBezTo>
                  <a:pt x="13" y="85"/>
                  <a:pt x="13" y="85"/>
                  <a:pt x="13" y="85"/>
                </a:cubicBezTo>
                <a:cubicBezTo>
                  <a:pt x="14" y="86"/>
                  <a:pt x="14" y="88"/>
                  <a:pt x="15" y="89"/>
                </a:cubicBezTo>
                <a:cubicBezTo>
                  <a:pt x="9" y="103"/>
                  <a:pt x="9" y="103"/>
                  <a:pt x="9" y="103"/>
                </a:cubicBezTo>
                <a:cubicBezTo>
                  <a:pt x="18" y="111"/>
                  <a:pt x="18" y="111"/>
                  <a:pt x="18" y="111"/>
                </a:cubicBezTo>
                <a:cubicBezTo>
                  <a:pt x="31" y="105"/>
                  <a:pt x="31" y="105"/>
                  <a:pt x="31" y="105"/>
                </a:cubicBezTo>
                <a:cubicBezTo>
                  <a:pt x="33" y="106"/>
                  <a:pt x="34" y="107"/>
                  <a:pt x="36" y="107"/>
                </a:cubicBezTo>
                <a:cubicBezTo>
                  <a:pt x="41" y="121"/>
                  <a:pt x="41" y="121"/>
                  <a:pt x="41" y="121"/>
                </a:cubicBezTo>
                <a:cubicBezTo>
                  <a:pt x="53" y="121"/>
                  <a:pt x="53" y="121"/>
                  <a:pt x="53" y="121"/>
                </a:cubicBezTo>
                <a:cubicBezTo>
                  <a:pt x="58" y="107"/>
                  <a:pt x="58" y="107"/>
                  <a:pt x="58" y="107"/>
                </a:cubicBezTo>
                <a:cubicBezTo>
                  <a:pt x="60" y="107"/>
                  <a:pt x="62" y="106"/>
                  <a:pt x="63" y="105"/>
                </a:cubicBezTo>
                <a:cubicBezTo>
                  <a:pt x="77" y="111"/>
                  <a:pt x="77" y="111"/>
                  <a:pt x="77" y="111"/>
                </a:cubicBezTo>
                <a:cubicBezTo>
                  <a:pt x="85" y="103"/>
                  <a:pt x="85" y="103"/>
                  <a:pt x="85" y="103"/>
                </a:cubicBezTo>
                <a:cubicBezTo>
                  <a:pt x="79" y="89"/>
                  <a:pt x="79" y="89"/>
                  <a:pt x="79" y="89"/>
                </a:cubicBezTo>
                <a:cubicBezTo>
                  <a:pt x="80" y="88"/>
                  <a:pt x="81" y="86"/>
                  <a:pt x="81" y="85"/>
                </a:cubicBezTo>
                <a:lnTo>
                  <a:pt x="95" y="79"/>
                </a:lnTo>
                <a:close/>
                <a:moveTo>
                  <a:pt x="47" y="53"/>
                </a:moveTo>
                <a:cubicBezTo>
                  <a:pt x="36" y="53"/>
                  <a:pt x="27" y="62"/>
                  <a:pt x="27" y="73"/>
                </a:cubicBezTo>
                <a:cubicBezTo>
                  <a:pt x="27" y="84"/>
                  <a:pt x="36" y="93"/>
                  <a:pt x="47" y="93"/>
                </a:cubicBezTo>
                <a:cubicBezTo>
                  <a:pt x="58" y="93"/>
                  <a:pt x="67" y="84"/>
                  <a:pt x="67" y="73"/>
                </a:cubicBezTo>
                <a:cubicBezTo>
                  <a:pt x="67" y="62"/>
                  <a:pt x="58" y="53"/>
                  <a:pt x="47" y="53"/>
                </a:cubicBezTo>
                <a:close/>
                <a:moveTo>
                  <a:pt x="123" y="151"/>
                </a:moveTo>
                <a:cubicBezTo>
                  <a:pt x="112" y="151"/>
                  <a:pt x="112" y="151"/>
                  <a:pt x="112" y="151"/>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1" name="Freeform 21"/>
          <p:cNvSpPr>
            <a:spLocks noEditPoints="1"/>
          </p:cNvSpPr>
          <p:nvPr/>
        </p:nvSpPr>
        <p:spPr bwMode="auto">
          <a:xfrm>
            <a:off x="1646635" y="1745456"/>
            <a:ext cx="657225" cy="371475"/>
          </a:xfrm>
          <a:custGeom>
            <a:avLst/>
            <a:gdLst>
              <a:gd name="T0" fmla="*/ 54 w 230"/>
              <a:gd name="T1" fmla="*/ 106 h 130"/>
              <a:gd name="T2" fmla="*/ 54 w 230"/>
              <a:gd name="T3" fmla="*/ 96 h 130"/>
              <a:gd name="T4" fmla="*/ 67 w 230"/>
              <a:gd name="T5" fmla="*/ 84 h 130"/>
              <a:gd name="T6" fmla="*/ 75 w 230"/>
              <a:gd name="T7" fmla="*/ 90 h 130"/>
              <a:gd name="T8" fmla="*/ 64 w 230"/>
              <a:gd name="T9" fmla="*/ 105 h 130"/>
              <a:gd name="T10" fmla="*/ 140 w 230"/>
              <a:gd name="T11" fmla="*/ 94 h 130"/>
              <a:gd name="T12" fmla="*/ 168 w 230"/>
              <a:gd name="T13" fmla="*/ 106 h 130"/>
              <a:gd name="T14" fmla="*/ 169 w 230"/>
              <a:gd name="T15" fmla="*/ 94 h 130"/>
              <a:gd name="T16" fmla="*/ 141 w 230"/>
              <a:gd name="T17" fmla="*/ 115 h 130"/>
              <a:gd name="T18" fmla="*/ 154 w 230"/>
              <a:gd name="T19" fmla="*/ 116 h 130"/>
              <a:gd name="T20" fmla="*/ 156 w 230"/>
              <a:gd name="T21" fmla="*/ 106 h 130"/>
              <a:gd name="T22" fmla="*/ 126 w 230"/>
              <a:gd name="T23" fmla="*/ 124 h 130"/>
              <a:gd name="T24" fmla="*/ 138 w 230"/>
              <a:gd name="T25" fmla="*/ 125 h 130"/>
              <a:gd name="T26" fmla="*/ 141 w 230"/>
              <a:gd name="T27" fmla="*/ 115 h 130"/>
              <a:gd name="T28" fmla="*/ 108 w 230"/>
              <a:gd name="T29" fmla="*/ 127 h 130"/>
              <a:gd name="T30" fmla="*/ 123 w 230"/>
              <a:gd name="T31" fmla="*/ 125 h 130"/>
              <a:gd name="T32" fmla="*/ 73 w 230"/>
              <a:gd name="T33" fmla="*/ 115 h 130"/>
              <a:gd name="T34" fmla="*/ 89 w 230"/>
              <a:gd name="T35" fmla="*/ 88 h 130"/>
              <a:gd name="T36" fmla="*/ 79 w 230"/>
              <a:gd name="T37" fmla="*/ 89 h 130"/>
              <a:gd name="T38" fmla="*/ 64 w 230"/>
              <a:gd name="T39" fmla="*/ 116 h 130"/>
              <a:gd name="T40" fmla="*/ 73 w 230"/>
              <a:gd name="T41" fmla="*/ 115 h 130"/>
              <a:gd name="T42" fmla="*/ 101 w 230"/>
              <a:gd name="T43" fmla="*/ 105 h 130"/>
              <a:gd name="T44" fmla="*/ 95 w 230"/>
              <a:gd name="T45" fmla="*/ 94 h 130"/>
              <a:gd name="T46" fmla="*/ 76 w 230"/>
              <a:gd name="T47" fmla="*/ 112 h 130"/>
              <a:gd name="T48" fmla="*/ 82 w 230"/>
              <a:gd name="T49" fmla="*/ 124 h 130"/>
              <a:gd name="T50" fmla="*/ 106 w 230"/>
              <a:gd name="T51" fmla="*/ 120 h 130"/>
              <a:gd name="T52" fmla="*/ 108 w 230"/>
              <a:gd name="T53" fmla="*/ 108 h 130"/>
              <a:gd name="T54" fmla="*/ 98 w 230"/>
              <a:gd name="T55" fmla="*/ 108 h 130"/>
              <a:gd name="T56" fmla="*/ 90 w 230"/>
              <a:gd name="T57" fmla="*/ 128 h 130"/>
              <a:gd name="T58" fmla="*/ 100 w 230"/>
              <a:gd name="T59" fmla="*/ 127 h 130"/>
              <a:gd name="T60" fmla="*/ 198 w 230"/>
              <a:gd name="T61" fmla="*/ 0 h 130"/>
              <a:gd name="T62" fmla="*/ 191 w 230"/>
              <a:gd name="T63" fmla="*/ 77 h 130"/>
              <a:gd name="T64" fmla="*/ 230 w 230"/>
              <a:gd name="T65" fmla="*/ 61 h 130"/>
              <a:gd name="T66" fmla="*/ 125 w 230"/>
              <a:gd name="T67" fmla="*/ 33 h 130"/>
              <a:gd name="T68" fmla="*/ 113 w 230"/>
              <a:gd name="T69" fmla="*/ 34 h 130"/>
              <a:gd name="T70" fmla="*/ 79 w 230"/>
              <a:gd name="T71" fmla="*/ 50 h 130"/>
              <a:gd name="T72" fmla="*/ 109 w 230"/>
              <a:gd name="T73" fmla="*/ 58 h 130"/>
              <a:gd name="T74" fmla="*/ 169 w 230"/>
              <a:gd name="T75" fmla="*/ 94 h 130"/>
              <a:gd name="T76" fmla="*/ 179 w 230"/>
              <a:gd name="T77" fmla="*/ 81 h 130"/>
              <a:gd name="T78" fmla="*/ 169 w 230"/>
              <a:gd name="T79" fmla="*/ 94 h 130"/>
              <a:gd name="T80" fmla="*/ 58 w 230"/>
              <a:gd name="T81" fmla="*/ 92 h 130"/>
              <a:gd name="T82" fmla="*/ 34 w 230"/>
              <a:gd name="T83" fmla="*/ 86 h 130"/>
              <a:gd name="T84" fmla="*/ 48 w 230"/>
              <a:gd name="T85" fmla="*/ 0 h 130"/>
              <a:gd name="T86" fmla="*/ 56 w 230"/>
              <a:gd name="T87" fmla="*/ 94 h 130"/>
              <a:gd name="T88" fmla="*/ 76 w 230"/>
              <a:gd name="T89"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 h="130">
                <a:moveTo>
                  <a:pt x="60" y="107"/>
                </a:moveTo>
                <a:cubicBezTo>
                  <a:pt x="58" y="108"/>
                  <a:pt x="56" y="107"/>
                  <a:pt x="54" y="106"/>
                </a:cubicBezTo>
                <a:cubicBezTo>
                  <a:pt x="53" y="104"/>
                  <a:pt x="52" y="103"/>
                  <a:pt x="52" y="101"/>
                </a:cubicBezTo>
                <a:cubicBezTo>
                  <a:pt x="52" y="99"/>
                  <a:pt x="53" y="97"/>
                  <a:pt x="54" y="96"/>
                </a:cubicBezTo>
                <a:cubicBezTo>
                  <a:pt x="63" y="86"/>
                  <a:pt x="63" y="86"/>
                  <a:pt x="63" y="86"/>
                </a:cubicBezTo>
                <a:cubicBezTo>
                  <a:pt x="64" y="85"/>
                  <a:pt x="65" y="84"/>
                  <a:pt x="67" y="84"/>
                </a:cubicBezTo>
                <a:cubicBezTo>
                  <a:pt x="69" y="83"/>
                  <a:pt x="71" y="84"/>
                  <a:pt x="73" y="85"/>
                </a:cubicBezTo>
                <a:cubicBezTo>
                  <a:pt x="74" y="87"/>
                  <a:pt x="75" y="88"/>
                  <a:pt x="75" y="90"/>
                </a:cubicBezTo>
                <a:cubicBezTo>
                  <a:pt x="75" y="92"/>
                  <a:pt x="74" y="94"/>
                  <a:pt x="73" y="95"/>
                </a:cubicBezTo>
                <a:cubicBezTo>
                  <a:pt x="64" y="105"/>
                  <a:pt x="64" y="105"/>
                  <a:pt x="64" y="105"/>
                </a:cubicBezTo>
                <a:cubicBezTo>
                  <a:pt x="63" y="106"/>
                  <a:pt x="62" y="107"/>
                  <a:pt x="60" y="107"/>
                </a:cubicBezTo>
                <a:close/>
                <a:moveTo>
                  <a:pt x="140" y="94"/>
                </a:moveTo>
                <a:cubicBezTo>
                  <a:pt x="140" y="94"/>
                  <a:pt x="157" y="108"/>
                  <a:pt x="161" y="108"/>
                </a:cubicBezTo>
                <a:cubicBezTo>
                  <a:pt x="165" y="109"/>
                  <a:pt x="166" y="108"/>
                  <a:pt x="168" y="106"/>
                </a:cubicBezTo>
                <a:cubicBezTo>
                  <a:pt x="170" y="104"/>
                  <a:pt x="171" y="101"/>
                  <a:pt x="171" y="99"/>
                </a:cubicBezTo>
                <a:cubicBezTo>
                  <a:pt x="171" y="97"/>
                  <a:pt x="170" y="95"/>
                  <a:pt x="169" y="94"/>
                </a:cubicBezTo>
                <a:moveTo>
                  <a:pt x="127" y="103"/>
                </a:moveTo>
                <a:cubicBezTo>
                  <a:pt x="141" y="115"/>
                  <a:pt x="141" y="115"/>
                  <a:pt x="141" y="115"/>
                </a:cubicBezTo>
                <a:cubicBezTo>
                  <a:pt x="143" y="117"/>
                  <a:pt x="145" y="118"/>
                  <a:pt x="147" y="118"/>
                </a:cubicBezTo>
                <a:cubicBezTo>
                  <a:pt x="150" y="118"/>
                  <a:pt x="152" y="117"/>
                  <a:pt x="154" y="116"/>
                </a:cubicBezTo>
                <a:cubicBezTo>
                  <a:pt x="156" y="114"/>
                  <a:pt x="157" y="111"/>
                  <a:pt x="157" y="109"/>
                </a:cubicBezTo>
                <a:cubicBezTo>
                  <a:pt x="157" y="108"/>
                  <a:pt x="156" y="107"/>
                  <a:pt x="156" y="106"/>
                </a:cubicBezTo>
                <a:moveTo>
                  <a:pt x="119" y="118"/>
                </a:moveTo>
                <a:cubicBezTo>
                  <a:pt x="126" y="124"/>
                  <a:pt x="126" y="124"/>
                  <a:pt x="126" y="124"/>
                </a:cubicBezTo>
                <a:cubicBezTo>
                  <a:pt x="127" y="126"/>
                  <a:pt x="129" y="127"/>
                  <a:pt x="132" y="127"/>
                </a:cubicBezTo>
                <a:cubicBezTo>
                  <a:pt x="134" y="127"/>
                  <a:pt x="137" y="126"/>
                  <a:pt x="138" y="125"/>
                </a:cubicBezTo>
                <a:cubicBezTo>
                  <a:pt x="140" y="123"/>
                  <a:pt x="142" y="120"/>
                  <a:pt x="141" y="118"/>
                </a:cubicBezTo>
                <a:cubicBezTo>
                  <a:pt x="141" y="117"/>
                  <a:pt x="141" y="116"/>
                  <a:pt x="141" y="115"/>
                </a:cubicBezTo>
                <a:moveTo>
                  <a:pt x="103" y="124"/>
                </a:moveTo>
                <a:cubicBezTo>
                  <a:pt x="108" y="127"/>
                  <a:pt x="108" y="127"/>
                  <a:pt x="108" y="127"/>
                </a:cubicBezTo>
                <a:cubicBezTo>
                  <a:pt x="109" y="127"/>
                  <a:pt x="112" y="128"/>
                  <a:pt x="116" y="128"/>
                </a:cubicBezTo>
                <a:cubicBezTo>
                  <a:pt x="118" y="127"/>
                  <a:pt x="121" y="127"/>
                  <a:pt x="123" y="125"/>
                </a:cubicBezTo>
                <a:cubicBezTo>
                  <a:pt x="123" y="125"/>
                  <a:pt x="124" y="124"/>
                  <a:pt x="125" y="123"/>
                </a:cubicBezTo>
                <a:moveTo>
                  <a:pt x="73" y="115"/>
                </a:moveTo>
                <a:cubicBezTo>
                  <a:pt x="89" y="98"/>
                  <a:pt x="89" y="98"/>
                  <a:pt x="89" y="98"/>
                </a:cubicBezTo>
                <a:cubicBezTo>
                  <a:pt x="92" y="95"/>
                  <a:pt x="91" y="91"/>
                  <a:pt x="89" y="88"/>
                </a:cubicBezTo>
                <a:cubicBezTo>
                  <a:pt x="87" y="87"/>
                  <a:pt x="85" y="86"/>
                  <a:pt x="83" y="86"/>
                </a:cubicBezTo>
                <a:cubicBezTo>
                  <a:pt x="81" y="87"/>
                  <a:pt x="80" y="87"/>
                  <a:pt x="79" y="89"/>
                </a:cubicBezTo>
                <a:cubicBezTo>
                  <a:pt x="63" y="106"/>
                  <a:pt x="63" y="106"/>
                  <a:pt x="63" y="106"/>
                </a:cubicBezTo>
                <a:cubicBezTo>
                  <a:pt x="61" y="109"/>
                  <a:pt x="61" y="113"/>
                  <a:pt x="64" y="116"/>
                </a:cubicBezTo>
                <a:cubicBezTo>
                  <a:pt x="65" y="117"/>
                  <a:pt x="67" y="118"/>
                  <a:pt x="69" y="118"/>
                </a:cubicBezTo>
                <a:cubicBezTo>
                  <a:pt x="71" y="117"/>
                  <a:pt x="72" y="117"/>
                  <a:pt x="73" y="115"/>
                </a:cubicBezTo>
                <a:close/>
                <a:moveTo>
                  <a:pt x="86" y="122"/>
                </a:moveTo>
                <a:cubicBezTo>
                  <a:pt x="101" y="105"/>
                  <a:pt x="101" y="105"/>
                  <a:pt x="101" y="105"/>
                </a:cubicBezTo>
                <a:cubicBezTo>
                  <a:pt x="103" y="103"/>
                  <a:pt x="103" y="98"/>
                  <a:pt x="100" y="96"/>
                </a:cubicBezTo>
                <a:cubicBezTo>
                  <a:pt x="99" y="94"/>
                  <a:pt x="97" y="94"/>
                  <a:pt x="95" y="94"/>
                </a:cubicBezTo>
                <a:cubicBezTo>
                  <a:pt x="93" y="94"/>
                  <a:pt x="92" y="95"/>
                  <a:pt x="91" y="96"/>
                </a:cubicBezTo>
                <a:cubicBezTo>
                  <a:pt x="76" y="112"/>
                  <a:pt x="76" y="112"/>
                  <a:pt x="76" y="112"/>
                </a:cubicBezTo>
                <a:cubicBezTo>
                  <a:pt x="74" y="115"/>
                  <a:pt x="74" y="120"/>
                  <a:pt x="77" y="122"/>
                </a:cubicBezTo>
                <a:cubicBezTo>
                  <a:pt x="78" y="123"/>
                  <a:pt x="80" y="124"/>
                  <a:pt x="82" y="124"/>
                </a:cubicBezTo>
                <a:cubicBezTo>
                  <a:pt x="84" y="124"/>
                  <a:pt x="85" y="123"/>
                  <a:pt x="86" y="122"/>
                </a:cubicBezTo>
                <a:close/>
                <a:moveTo>
                  <a:pt x="106" y="120"/>
                </a:moveTo>
                <a:cubicBezTo>
                  <a:pt x="108" y="118"/>
                  <a:pt x="108" y="118"/>
                  <a:pt x="108" y="118"/>
                </a:cubicBezTo>
                <a:cubicBezTo>
                  <a:pt x="111" y="115"/>
                  <a:pt x="111" y="111"/>
                  <a:pt x="108" y="108"/>
                </a:cubicBezTo>
                <a:cubicBezTo>
                  <a:pt x="106" y="107"/>
                  <a:pt x="104" y="106"/>
                  <a:pt x="102" y="106"/>
                </a:cubicBezTo>
                <a:cubicBezTo>
                  <a:pt x="101" y="106"/>
                  <a:pt x="99" y="107"/>
                  <a:pt x="98" y="108"/>
                </a:cubicBezTo>
                <a:cubicBezTo>
                  <a:pt x="90" y="118"/>
                  <a:pt x="90" y="118"/>
                  <a:pt x="90" y="118"/>
                </a:cubicBezTo>
                <a:cubicBezTo>
                  <a:pt x="87" y="121"/>
                  <a:pt x="88" y="125"/>
                  <a:pt x="90" y="128"/>
                </a:cubicBezTo>
                <a:cubicBezTo>
                  <a:pt x="92" y="129"/>
                  <a:pt x="94" y="130"/>
                  <a:pt x="96" y="129"/>
                </a:cubicBezTo>
                <a:cubicBezTo>
                  <a:pt x="98" y="129"/>
                  <a:pt x="99" y="128"/>
                  <a:pt x="100" y="127"/>
                </a:cubicBezTo>
                <a:lnTo>
                  <a:pt x="106" y="120"/>
                </a:lnTo>
                <a:close/>
                <a:moveTo>
                  <a:pt x="198" y="0"/>
                </a:moveTo>
                <a:cubicBezTo>
                  <a:pt x="183" y="8"/>
                  <a:pt x="162" y="19"/>
                  <a:pt x="158" y="21"/>
                </a:cubicBezTo>
                <a:cubicBezTo>
                  <a:pt x="161" y="26"/>
                  <a:pt x="175" y="49"/>
                  <a:pt x="191" y="77"/>
                </a:cubicBezTo>
                <a:cubicBezTo>
                  <a:pt x="193" y="81"/>
                  <a:pt x="193" y="81"/>
                  <a:pt x="193" y="81"/>
                </a:cubicBezTo>
                <a:cubicBezTo>
                  <a:pt x="230" y="61"/>
                  <a:pt x="230" y="61"/>
                  <a:pt x="230" y="61"/>
                </a:cubicBezTo>
                <a:moveTo>
                  <a:pt x="163" y="30"/>
                </a:moveTo>
                <a:cubicBezTo>
                  <a:pt x="145" y="22"/>
                  <a:pt x="136" y="33"/>
                  <a:pt x="125" y="33"/>
                </a:cubicBezTo>
                <a:cubicBezTo>
                  <a:pt x="120" y="33"/>
                  <a:pt x="116" y="33"/>
                  <a:pt x="114" y="34"/>
                </a:cubicBezTo>
                <a:cubicBezTo>
                  <a:pt x="114" y="34"/>
                  <a:pt x="114" y="34"/>
                  <a:pt x="113" y="34"/>
                </a:cubicBezTo>
                <a:cubicBezTo>
                  <a:pt x="112" y="34"/>
                  <a:pt x="111" y="34"/>
                  <a:pt x="110" y="34"/>
                </a:cubicBezTo>
                <a:cubicBezTo>
                  <a:pt x="79" y="50"/>
                  <a:pt x="79" y="50"/>
                  <a:pt x="79" y="50"/>
                </a:cubicBezTo>
                <a:cubicBezTo>
                  <a:pt x="65" y="58"/>
                  <a:pt x="79" y="69"/>
                  <a:pt x="84" y="67"/>
                </a:cubicBezTo>
                <a:cubicBezTo>
                  <a:pt x="89" y="66"/>
                  <a:pt x="101" y="61"/>
                  <a:pt x="109" y="58"/>
                </a:cubicBezTo>
                <a:cubicBezTo>
                  <a:pt x="114" y="56"/>
                  <a:pt x="120" y="57"/>
                  <a:pt x="125" y="60"/>
                </a:cubicBezTo>
                <a:cubicBezTo>
                  <a:pt x="138" y="70"/>
                  <a:pt x="167" y="91"/>
                  <a:pt x="169" y="94"/>
                </a:cubicBezTo>
                <a:moveTo>
                  <a:pt x="190" y="74"/>
                </a:moveTo>
                <a:cubicBezTo>
                  <a:pt x="187" y="76"/>
                  <a:pt x="181" y="79"/>
                  <a:pt x="179" y="81"/>
                </a:cubicBezTo>
                <a:cubicBezTo>
                  <a:pt x="178" y="82"/>
                  <a:pt x="177" y="83"/>
                  <a:pt x="176" y="85"/>
                </a:cubicBezTo>
                <a:cubicBezTo>
                  <a:pt x="174" y="88"/>
                  <a:pt x="171" y="93"/>
                  <a:pt x="169" y="94"/>
                </a:cubicBezTo>
                <a:moveTo>
                  <a:pt x="58" y="92"/>
                </a:moveTo>
                <a:cubicBezTo>
                  <a:pt x="58" y="92"/>
                  <a:pt x="58" y="92"/>
                  <a:pt x="58" y="92"/>
                </a:cubicBezTo>
                <a:moveTo>
                  <a:pt x="0" y="58"/>
                </a:moveTo>
                <a:cubicBezTo>
                  <a:pt x="34" y="86"/>
                  <a:pt x="34" y="86"/>
                  <a:pt x="34" y="86"/>
                </a:cubicBezTo>
                <a:cubicBezTo>
                  <a:pt x="80" y="27"/>
                  <a:pt x="80" y="27"/>
                  <a:pt x="80" y="27"/>
                </a:cubicBezTo>
                <a:cubicBezTo>
                  <a:pt x="48" y="0"/>
                  <a:pt x="48" y="0"/>
                  <a:pt x="48" y="0"/>
                </a:cubicBezTo>
                <a:moveTo>
                  <a:pt x="37" y="81"/>
                </a:moveTo>
                <a:cubicBezTo>
                  <a:pt x="46" y="89"/>
                  <a:pt x="56" y="94"/>
                  <a:pt x="56" y="94"/>
                </a:cubicBezTo>
                <a:moveTo>
                  <a:pt x="99" y="40"/>
                </a:moveTo>
                <a:cubicBezTo>
                  <a:pt x="95" y="38"/>
                  <a:pt x="85" y="34"/>
                  <a:pt x="76" y="31"/>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2" name="Freeform 22"/>
          <p:cNvSpPr>
            <a:spLocks noEditPoints="1"/>
          </p:cNvSpPr>
          <p:nvPr/>
        </p:nvSpPr>
        <p:spPr bwMode="auto">
          <a:xfrm>
            <a:off x="5773342" y="2197894"/>
            <a:ext cx="497681" cy="396479"/>
          </a:xfrm>
          <a:custGeom>
            <a:avLst/>
            <a:gdLst>
              <a:gd name="T0" fmla="*/ 174 w 174"/>
              <a:gd name="T1" fmla="*/ 139 h 139"/>
              <a:gd name="T2" fmla="*/ 0 w 174"/>
              <a:gd name="T3" fmla="*/ 139 h 139"/>
              <a:gd name="T4" fmla="*/ 42 w 174"/>
              <a:gd name="T5" fmla="*/ 102 h 139"/>
              <a:gd name="T6" fmla="*/ 18 w 174"/>
              <a:gd name="T7" fmla="*/ 102 h 139"/>
              <a:gd name="T8" fmla="*/ 18 w 174"/>
              <a:gd name="T9" fmla="*/ 139 h 139"/>
              <a:gd name="T10" fmla="*/ 42 w 174"/>
              <a:gd name="T11" fmla="*/ 139 h 139"/>
              <a:gd name="T12" fmla="*/ 42 w 174"/>
              <a:gd name="T13" fmla="*/ 102 h 139"/>
              <a:gd name="T14" fmla="*/ 80 w 174"/>
              <a:gd name="T15" fmla="*/ 65 h 139"/>
              <a:gd name="T16" fmla="*/ 56 w 174"/>
              <a:gd name="T17" fmla="*/ 65 h 139"/>
              <a:gd name="T18" fmla="*/ 56 w 174"/>
              <a:gd name="T19" fmla="*/ 139 h 139"/>
              <a:gd name="T20" fmla="*/ 80 w 174"/>
              <a:gd name="T21" fmla="*/ 139 h 139"/>
              <a:gd name="T22" fmla="*/ 80 w 174"/>
              <a:gd name="T23" fmla="*/ 65 h 139"/>
              <a:gd name="T24" fmla="*/ 118 w 174"/>
              <a:gd name="T25" fmla="*/ 81 h 139"/>
              <a:gd name="T26" fmla="*/ 94 w 174"/>
              <a:gd name="T27" fmla="*/ 81 h 139"/>
              <a:gd name="T28" fmla="*/ 94 w 174"/>
              <a:gd name="T29" fmla="*/ 139 h 139"/>
              <a:gd name="T30" fmla="*/ 118 w 174"/>
              <a:gd name="T31" fmla="*/ 139 h 139"/>
              <a:gd name="T32" fmla="*/ 118 w 174"/>
              <a:gd name="T33" fmla="*/ 81 h 139"/>
              <a:gd name="T34" fmla="*/ 155 w 174"/>
              <a:gd name="T35" fmla="*/ 42 h 139"/>
              <a:gd name="T36" fmla="*/ 131 w 174"/>
              <a:gd name="T37" fmla="*/ 42 h 139"/>
              <a:gd name="T38" fmla="*/ 131 w 174"/>
              <a:gd name="T39" fmla="*/ 139 h 139"/>
              <a:gd name="T40" fmla="*/ 155 w 174"/>
              <a:gd name="T41" fmla="*/ 139 h 139"/>
              <a:gd name="T42" fmla="*/ 155 w 174"/>
              <a:gd name="T43" fmla="*/ 42 h 139"/>
              <a:gd name="T44" fmla="*/ 30 w 174"/>
              <a:gd name="T45" fmla="*/ 60 h 139"/>
              <a:gd name="T46" fmla="*/ 23 w 174"/>
              <a:gd name="T47" fmla="*/ 67 h 139"/>
              <a:gd name="T48" fmla="*/ 30 w 174"/>
              <a:gd name="T49" fmla="*/ 74 h 139"/>
              <a:gd name="T50" fmla="*/ 37 w 174"/>
              <a:gd name="T51" fmla="*/ 67 h 139"/>
              <a:gd name="T52" fmla="*/ 30 w 174"/>
              <a:gd name="T53" fmla="*/ 60 h 139"/>
              <a:gd name="T54" fmla="*/ 68 w 174"/>
              <a:gd name="T55" fmla="*/ 24 h 139"/>
              <a:gd name="T56" fmla="*/ 61 w 174"/>
              <a:gd name="T57" fmla="*/ 31 h 139"/>
              <a:gd name="T58" fmla="*/ 68 w 174"/>
              <a:gd name="T59" fmla="*/ 38 h 139"/>
              <a:gd name="T60" fmla="*/ 75 w 174"/>
              <a:gd name="T61" fmla="*/ 31 h 139"/>
              <a:gd name="T62" fmla="*/ 68 w 174"/>
              <a:gd name="T63" fmla="*/ 24 h 139"/>
              <a:gd name="T64" fmla="*/ 106 w 174"/>
              <a:gd name="T65" fmla="*/ 42 h 139"/>
              <a:gd name="T66" fmla="*/ 99 w 174"/>
              <a:gd name="T67" fmla="*/ 49 h 139"/>
              <a:gd name="T68" fmla="*/ 106 w 174"/>
              <a:gd name="T69" fmla="*/ 56 h 139"/>
              <a:gd name="T70" fmla="*/ 112 w 174"/>
              <a:gd name="T71" fmla="*/ 49 h 139"/>
              <a:gd name="T72" fmla="*/ 106 w 174"/>
              <a:gd name="T73" fmla="*/ 42 h 139"/>
              <a:gd name="T74" fmla="*/ 143 w 174"/>
              <a:gd name="T75" fmla="*/ 0 h 139"/>
              <a:gd name="T76" fmla="*/ 136 w 174"/>
              <a:gd name="T77" fmla="*/ 6 h 139"/>
              <a:gd name="T78" fmla="*/ 143 w 174"/>
              <a:gd name="T79" fmla="*/ 13 h 139"/>
              <a:gd name="T80" fmla="*/ 150 w 174"/>
              <a:gd name="T81" fmla="*/ 6 h 139"/>
              <a:gd name="T82" fmla="*/ 143 w 174"/>
              <a:gd name="T83" fmla="*/ 0 h 139"/>
              <a:gd name="T84" fmla="*/ 110 w 174"/>
              <a:gd name="T85" fmla="*/ 44 h 139"/>
              <a:gd name="T86" fmla="*/ 139 w 174"/>
              <a:gd name="T87" fmla="*/ 12 h 139"/>
              <a:gd name="T88" fmla="*/ 74 w 174"/>
              <a:gd name="T89" fmla="*/ 34 h 139"/>
              <a:gd name="T90" fmla="*/ 99 w 174"/>
              <a:gd name="T91" fmla="*/ 46 h 139"/>
              <a:gd name="T92" fmla="*/ 63 w 174"/>
              <a:gd name="T93" fmla="*/ 36 h 139"/>
              <a:gd name="T94" fmla="*/ 35 w 174"/>
              <a:gd name="T95"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139">
                <a:moveTo>
                  <a:pt x="174" y="139"/>
                </a:moveTo>
                <a:cubicBezTo>
                  <a:pt x="0" y="139"/>
                  <a:pt x="0" y="139"/>
                  <a:pt x="0" y="139"/>
                </a:cubicBezTo>
                <a:moveTo>
                  <a:pt x="42" y="102"/>
                </a:moveTo>
                <a:cubicBezTo>
                  <a:pt x="18" y="102"/>
                  <a:pt x="18" y="102"/>
                  <a:pt x="18" y="102"/>
                </a:cubicBezTo>
                <a:cubicBezTo>
                  <a:pt x="18" y="139"/>
                  <a:pt x="18" y="139"/>
                  <a:pt x="18" y="139"/>
                </a:cubicBezTo>
                <a:cubicBezTo>
                  <a:pt x="42" y="139"/>
                  <a:pt x="42" y="139"/>
                  <a:pt x="42" y="139"/>
                </a:cubicBezTo>
                <a:lnTo>
                  <a:pt x="42" y="102"/>
                </a:lnTo>
                <a:close/>
                <a:moveTo>
                  <a:pt x="80" y="65"/>
                </a:moveTo>
                <a:cubicBezTo>
                  <a:pt x="56" y="65"/>
                  <a:pt x="56" y="65"/>
                  <a:pt x="56" y="65"/>
                </a:cubicBezTo>
                <a:cubicBezTo>
                  <a:pt x="56" y="139"/>
                  <a:pt x="56" y="139"/>
                  <a:pt x="56" y="139"/>
                </a:cubicBezTo>
                <a:cubicBezTo>
                  <a:pt x="80" y="139"/>
                  <a:pt x="80" y="139"/>
                  <a:pt x="80" y="139"/>
                </a:cubicBezTo>
                <a:lnTo>
                  <a:pt x="80" y="65"/>
                </a:lnTo>
                <a:close/>
                <a:moveTo>
                  <a:pt x="118" y="81"/>
                </a:moveTo>
                <a:cubicBezTo>
                  <a:pt x="94" y="81"/>
                  <a:pt x="94" y="81"/>
                  <a:pt x="94" y="81"/>
                </a:cubicBezTo>
                <a:cubicBezTo>
                  <a:pt x="94" y="139"/>
                  <a:pt x="94" y="139"/>
                  <a:pt x="94" y="139"/>
                </a:cubicBezTo>
                <a:cubicBezTo>
                  <a:pt x="118" y="139"/>
                  <a:pt x="118" y="139"/>
                  <a:pt x="118" y="139"/>
                </a:cubicBezTo>
                <a:lnTo>
                  <a:pt x="118" y="81"/>
                </a:lnTo>
                <a:close/>
                <a:moveTo>
                  <a:pt x="155" y="42"/>
                </a:moveTo>
                <a:cubicBezTo>
                  <a:pt x="131" y="42"/>
                  <a:pt x="131" y="42"/>
                  <a:pt x="131" y="42"/>
                </a:cubicBezTo>
                <a:cubicBezTo>
                  <a:pt x="131" y="139"/>
                  <a:pt x="131" y="139"/>
                  <a:pt x="131" y="139"/>
                </a:cubicBezTo>
                <a:cubicBezTo>
                  <a:pt x="155" y="139"/>
                  <a:pt x="155" y="139"/>
                  <a:pt x="155" y="139"/>
                </a:cubicBezTo>
                <a:lnTo>
                  <a:pt x="155" y="42"/>
                </a:lnTo>
                <a:close/>
                <a:moveTo>
                  <a:pt x="30" y="60"/>
                </a:moveTo>
                <a:cubicBezTo>
                  <a:pt x="27" y="60"/>
                  <a:pt x="23" y="63"/>
                  <a:pt x="23" y="67"/>
                </a:cubicBezTo>
                <a:cubicBezTo>
                  <a:pt x="23" y="71"/>
                  <a:pt x="27" y="74"/>
                  <a:pt x="30" y="74"/>
                </a:cubicBezTo>
                <a:cubicBezTo>
                  <a:pt x="34" y="74"/>
                  <a:pt x="37" y="71"/>
                  <a:pt x="37" y="67"/>
                </a:cubicBezTo>
                <a:cubicBezTo>
                  <a:pt x="37" y="63"/>
                  <a:pt x="34" y="60"/>
                  <a:pt x="30" y="60"/>
                </a:cubicBezTo>
                <a:close/>
                <a:moveTo>
                  <a:pt x="68" y="24"/>
                </a:moveTo>
                <a:cubicBezTo>
                  <a:pt x="64" y="24"/>
                  <a:pt x="61" y="28"/>
                  <a:pt x="61" y="31"/>
                </a:cubicBezTo>
                <a:cubicBezTo>
                  <a:pt x="61" y="35"/>
                  <a:pt x="64" y="38"/>
                  <a:pt x="68" y="38"/>
                </a:cubicBezTo>
                <a:cubicBezTo>
                  <a:pt x="72" y="38"/>
                  <a:pt x="75" y="35"/>
                  <a:pt x="75" y="31"/>
                </a:cubicBezTo>
                <a:cubicBezTo>
                  <a:pt x="75" y="28"/>
                  <a:pt x="72" y="24"/>
                  <a:pt x="68" y="24"/>
                </a:cubicBezTo>
                <a:close/>
                <a:moveTo>
                  <a:pt x="106" y="42"/>
                </a:moveTo>
                <a:cubicBezTo>
                  <a:pt x="102" y="42"/>
                  <a:pt x="99" y="46"/>
                  <a:pt x="99" y="49"/>
                </a:cubicBezTo>
                <a:cubicBezTo>
                  <a:pt x="99" y="53"/>
                  <a:pt x="102" y="56"/>
                  <a:pt x="106" y="56"/>
                </a:cubicBezTo>
                <a:cubicBezTo>
                  <a:pt x="109" y="56"/>
                  <a:pt x="112" y="53"/>
                  <a:pt x="112" y="49"/>
                </a:cubicBezTo>
                <a:cubicBezTo>
                  <a:pt x="112" y="46"/>
                  <a:pt x="109" y="42"/>
                  <a:pt x="106" y="42"/>
                </a:cubicBezTo>
                <a:close/>
                <a:moveTo>
                  <a:pt x="143" y="0"/>
                </a:moveTo>
                <a:cubicBezTo>
                  <a:pt x="139" y="0"/>
                  <a:pt x="136" y="3"/>
                  <a:pt x="136" y="6"/>
                </a:cubicBezTo>
                <a:cubicBezTo>
                  <a:pt x="136" y="10"/>
                  <a:pt x="139" y="13"/>
                  <a:pt x="143" y="13"/>
                </a:cubicBezTo>
                <a:cubicBezTo>
                  <a:pt x="147" y="13"/>
                  <a:pt x="150" y="10"/>
                  <a:pt x="150" y="6"/>
                </a:cubicBezTo>
                <a:cubicBezTo>
                  <a:pt x="150" y="3"/>
                  <a:pt x="147" y="0"/>
                  <a:pt x="143" y="0"/>
                </a:cubicBezTo>
                <a:close/>
                <a:moveTo>
                  <a:pt x="110" y="44"/>
                </a:moveTo>
                <a:cubicBezTo>
                  <a:pt x="139" y="12"/>
                  <a:pt x="139" y="12"/>
                  <a:pt x="139" y="12"/>
                </a:cubicBezTo>
                <a:moveTo>
                  <a:pt x="74" y="34"/>
                </a:moveTo>
                <a:cubicBezTo>
                  <a:pt x="99" y="46"/>
                  <a:pt x="99" y="46"/>
                  <a:pt x="99" y="46"/>
                </a:cubicBezTo>
                <a:moveTo>
                  <a:pt x="63" y="36"/>
                </a:moveTo>
                <a:cubicBezTo>
                  <a:pt x="35" y="62"/>
                  <a:pt x="35" y="62"/>
                  <a:pt x="35" y="62"/>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3" name="Oval 23"/>
          <p:cNvSpPr>
            <a:spLocks noChangeArrowheads="1"/>
          </p:cNvSpPr>
          <p:nvPr/>
        </p:nvSpPr>
        <p:spPr bwMode="auto">
          <a:xfrm>
            <a:off x="1926432" y="2412206"/>
            <a:ext cx="96440" cy="96441"/>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4" name="Oval 24"/>
          <p:cNvSpPr>
            <a:spLocks noChangeArrowheads="1"/>
          </p:cNvSpPr>
          <p:nvPr/>
        </p:nvSpPr>
        <p:spPr bwMode="auto">
          <a:xfrm>
            <a:off x="3277792" y="3237310"/>
            <a:ext cx="96440" cy="97631"/>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5" name="Oval 25"/>
          <p:cNvSpPr>
            <a:spLocks noChangeArrowheads="1"/>
          </p:cNvSpPr>
          <p:nvPr/>
        </p:nvSpPr>
        <p:spPr bwMode="auto">
          <a:xfrm>
            <a:off x="4625579" y="2359819"/>
            <a:ext cx="96440" cy="97631"/>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6" name="Oval 26"/>
          <p:cNvSpPr>
            <a:spLocks noChangeArrowheads="1"/>
          </p:cNvSpPr>
          <p:nvPr/>
        </p:nvSpPr>
        <p:spPr bwMode="auto">
          <a:xfrm>
            <a:off x="5973367" y="2877742"/>
            <a:ext cx="97631" cy="9763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27" name="Oval 27"/>
          <p:cNvSpPr>
            <a:spLocks noChangeArrowheads="1"/>
          </p:cNvSpPr>
          <p:nvPr/>
        </p:nvSpPr>
        <p:spPr bwMode="auto">
          <a:xfrm>
            <a:off x="7321154" y="2037160"/>
            <a:ext cx="97631" cy="97631"/>
          </a:xfrm>
          <a:prstGeom prst="ellipse">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100" b="1">
              <a:solidFill>
                <a:srgbClr val="FF0000"/>
              </a:solidFill>
            </a:endParaRPr>
          </a:p>
        </p:txBody>
      </p:sp>
      <p:sp>
        <p:nvSpPr>
          <p:cNvPr id="57" name="CaixaDeTexto 56">
            <a:extLst>
              <a:ext uri="{FF2B5EF4-FFF2-40B4-BE49-F238E27FC236}">
                <a16:creationId xmlns:a16="http://schemas.microsoft.com/office/drawing/2014/main" id="{65BDCCFA-D50E-172B-FE1D-B6F1B2C99C75}"/>
              </a:ext>
            </a:extLst>
          </p:cNvPr>
          <p:cNvSpPr txBox="1"/>
          <p:nvPr/>
        </p:nvSpPr>
        <p:spPr>
          <a:xfrm>
            <a:off x="140569" y="470984"/>
            <a:ext cx="8970020" cy="253916"/>
          </a:xfrm>
          <a:prstGeom prst="rect">
            <a:avLst/>
          </a:prstGeom>
          <a:noFill/>
        </p:spPr>
        <p:txBody>
          <a:bodyPr wrap="square">
            <a:spAutoFit/>
          </a:bodyPr>
          <a:lstStyle/>
          <a:p>
            <a:r>
              <a:rPr lang="pt-BR" sz="1050" dirty="0">
                <a:latin typeface="ADLaM Display" panose="02010000000000000000" pitchFamily="2" charset="0"/>
                <a:ea typeface="ADLaM Display" panose="02010000000000000000" pitchFamily="2" charset="0"/>
                <a:cs typeface="ADLaM Display" panose="02010000000000000000" pitchFamily="2" charset="0"/>
              </a:rPr>
              <a:t>Alinhado a esse conceito, nos moldes defendidos pela instrução do feito, destaca-se que a limitação pode ocorrer em duas situações: </a:t>
            </a:r>
          </a:p>
        </p:txBody>
      </p:sp>
      <p:sp>
        <p:nvSpPr>
          <p:cNvPr id="58" name="CaixaDeTexto 57">
            <a:extLst>
              <a:ext uri="{FF2B5EF4-FFF2-40B4-BE49-F238E27FC236}">
                <a16:creationId xmlns:a16="http://schemas.microsoft.com/office/drawing/2014/main" id="{3DDC0A13-7C46-FE82-B51A-0DA62516A304}"/>
              </a:ext>
            </a:extLst>
          </p:cNvPr>
          <p:cNvSpPr txBox="1"/>
          <p:nvPr/>
        </p:nvSpPr>
        <p:spPr>
          <a:xfrm>
            <a:off x="1108174" y="101380"/>
            <a:ext cx="7589640" cy="304827"/>
          </a:xfrm>
          <a:prstGeom prst="rect">
            <a:avLst/>
          </a:prstGeom>
          <a:noFill/>
        </p:spPr>
        <p:txBody>
          <a:bodyPr wrap="square">
            <a:spAutoFit/>
          </a:bodyPr>
          <a:lstStyle/>
          <a:p>
            <a:pPr>
              <a:lnSpc>
                <a:spcPct val="107000"/>
              </a:lnSpc>
              <a:spcAft>
                <a:spcPts val="600"/>
              </a:spcAft>
            </a:pPr>
            <a:r>
              <a:rPr lang="pt-BR" sz="1350" b="1" dirty="0">
                <a:solidFill>
                  <a:srgbClr val="545454"/>
                </a:solidFill>
                <a:latin typeface="Serithai-Regular"/>
                <a:ea typeface="Calibri" panose="020F0502020204030204" pitchFamily="34" charset="0"/>
                <a:cs typeface="Serithai-Regular"/>
              </a:rPr>
              <a:t>LICITAÇÕES EXCLUSIVAS A ME/EPP/MEI LOCAL UTILIZANDO COMO REFERÊNCIA O ACÓRDÃO 2122/19,</a:t>
            </a:r>
            <a:endParaRPr lang="pt-BR" sz="2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0" name="CaixaDeTexto 59">
            <a:extLst>
              <a:ext uri="{FF2B5EF4-FFF2-40B4-BE49-F238E27FC236}">
                <a16:creationId xmlns:a16="http://schemas.microsoft.com/office/drawing/2014/main" id="{D8D440D9-7C23-E954-4215-78813EF63476}"/>
              </a:ext>
            </a:extLst>
          </p:cNvPr>
          <p:cNvSpPr txBox="1"/>
          <p:nvPr/>
        </p:nvSpPr>
        <p:spPr>
          <a:xfrm>
            <a:off x="847761" y="1710088"/>
            <a:ext cx="2253780" cy="430887"/>
          </a:xfrm>
          <a:prstGeom prst="rect">
            <a:avLst/>
          </a:prstGeom>
          <a:noFill/>
        </p:spPr>
        <p:txBody>
          <a:bodyPr wrap="square">
            <a:spAutoFit/>
          </a:bodyPr>
          <a:lstStyle/>
          <a:p>
            <a:pPr algn="ctr"/>
            <a:r>
              <a:rPr lang="pt-BR" sz="1100" b="1" dirty="0">
                <a:solidFill>
                  <a:srgbClr val="FF0000"/>
                </a:solidFill>
              </a:rPr>
              <a:t>Diante da peculiaridade do objeto a ser licitado; </a:t>
            </a:r>
          </a:p>
        </p:txBody>
      </p:sp>
      <p:sp>
        <p:nvSpPr>
          <p:cNvPr id="62" name="CaixaDeTexto 61">
            <a:extLst>
              <a:ext uri="{FF2B5EF4-FFF2-40B4-BE49-F238E27FC236}">
                <a16:creationId xmlns:a16="http://schemas.microsoft.com/office/drawing/2014/main" id="{8696AA27-0951-5E8A-FDE1-3ECE4EE8B02D}"/>
              </a:ext>
            </a:extLst>
          </p:cNvPr>
          <p:cNvSpPr txBox="1"/>
          <p:nvPr/>
        </p:nvSpPr>
        <p:spPr>
          <a:xfrm>
            <a:off x="2049048" y="2507903"/>
            <a:ext cx="2578894" cy="600164"/>
          </a:xfrm>
          <a:prstGeom prst="rect">
            <a:avLst/>
          </a:prstGeom>
          <a:noFill/>
        </p:spPr>
        <p:txBody>
          <a:bodyPr wrap="square">
            <a:spAutoFit/>
          </a:bodyPr>
          <a:lstStyle/>
          <a:p>
            <a:pPr algn="ctr"/>
            <a:r>
              <a:rPr lang="pt-BR" sz="1100" b="1" dirty="0">
                <a:solidFill>
                  <a:srgbClr val="FF0000"/>
                </a:solidFill>
              </a:rPr>
              <a:t>Para implementação dos objetivos principiológicos definidos pelo artigo 47, LC 123/06, quais sejam:</a:t>
            </a:r>
          </a:p>
        </p:txBody>
      </p:sp>
      <p:sp>
        <p:nvSpPr>
          <p:cNvPr id="64" name="CaixaDeTexto 63">
            <a:extLst>
              <a:ext uri="{FF2B5EF4-FFF2-40B4-BE49-F238E27FC236}">
                <a16:creationId xmlns:a16="http://schemas.microsoft.com/office/drawing/2014/main" id="{E3E977E5-59CE-134A-883F-75AA5319C56A}"/>
              </a:ext>
            </a:extLst>
          </p:cNvPr>
          <p:cNvSpPr txBox="1"/>
          <p:nvPr/>
        </p:nvSpPr>
        <p:spPr>
          <a:xfrm>
            <a:off x="3219451" y="1678387"/>
            <a:ext cx="2859881" cy="600164"/>
          </a:xfrm>
          <a:prstGeom prst="rect">
            <a:avLst/>
          </a:prstGeom>
          <a:noFill/>
        </p:spPr>
        <p:txBody>
          <a:bodyPr wrap="square">
            <a:spAutoFit/>
          </a:bodyPr>
          <a:lstStyle/>
          <a:p>
            <a:pPr algn="ctr"/>
            <a:r>
              <a:rPr lang="pt-BR" sz="1100" b="1" dirty="0">
                <a:solidFill>
                  <a:srgbClr val="FF0000"/>
                </a:solidFill>
              </a:rPr>
              <a:t>Promoção do desenvolvimento econômico e social no âmbito municipal e regional;</a:t>
            </a:r>
          </a:p>
        </p:txBody>
      </p:sp>
      <p:sp>
        <p:nvSpPr>
          <p:cNvPr id="66" name="CaixaDeTexto 65">
            <a:extLst>
              <a:ext uri="{FF2B5EF4-FFF2-40B4-BE49-F238E27FC236}">
                <a16:creationId xmlns:a16="http://schemas.microsoft.com/office/drawing/2014/main" id="{E713DCBF-49A9-21BD-FECE-667359597CFD}"/>
              </a:ext>
            </a:extLst>
          </p:cNvPr>
          <p:cNvSpPr txBox="1"/>
          <p:nvPr/>
        </p:nvSpPr>
        <p:spPr>
          <a:xfrm>
            <a:off x="4845845" y="2428832"/>
            <a:ext cx="2388394" cy="430887"/>
          </a:xfrm>
          <a:prstGeom prst="rect">
            <a:avLst/>
          </a:prstGeom>
          <a:noFill/>
        </p:spPr>
        <p:txBody>
          <a:bodyPr wrap="square">
            <a:spAutoFit/>
          </a:bodyPr>
          <a:lstStyle/>
          <a:p>
            <a:pPr algn="ctr"/>
            <a:r>
              <a:rPr lang="pt-BR" sz="1100" b="1" dirty="0">
                <a:solidFill>
                  <a:srgbClr val="FF0000"/>
                </a:solidFill>
              </a:rPr>
              <a:t>Ampliação da eficiência das políticas públicas</a:t>
            </a:r>
          </a:p>
        </p:txBody>
      </p:sp>
      <p:sp>
        <p:nvSpPr>
          <p:cNvPr id="68" name="CaixaDeTexto 67">
            <a:extLst>
              <a:ext uri="{FF2B5EF4-FFF2-40B4-BE49-F238E27FC236}">
                <a16:creationId xmlns:a16="http://schemas.microsoft.com/office/drawing/2014/main" id="{2443F903-2801-6465-C5EA-730D7D8A34FB}"/>
              </a:ext>
            </a:extLst>
          </p:cNvPr>
          <p:cNvSpPr txBox="1"/>
          <p:nvPr/>
        </p:nvSpPr>
        <p:spPr>
          <a:xfrm>
            <a:off x="6426958" y="1552412"/>
            <a:ext cx="1894284" cy="430887"/>
          </a:xfrm>
          <a:prstGeom prst="rect">
            <a:avLst/>
          </a:prstGeom>
          <a:noFill/>
        </p:spPr>
        <p:txBody>
          <a:bodyPr wrap="square">
            <a:spAutoFit/>
          </a:bodyPr>
          <a:lstStyle/>
          <a:p>
            <a:pPr algn="ctr"/>
            <a:r>
              <a:rPr lang="pt-BR" sz="1100" b="1" dirty="0">
                <a:solidFill>
                  <a:srgbClr val="FF0000"/>
                </a:solidFill>
              </a:rPr>
              <a:t>Incentivo a inovação tecnológica</a:t>
            </a:r>
          </a:p>
        </p:txBody>
      </p:sp>
    </p:spTree>
    <p:extLst>
      <p:ext uri="{BB962C8B-B14F-4D97-AF65-F5344CB8AC3E}">
        <p14:creationId xmlns:p14="http://schemas.microsoft.com/office/powerpoint/2010/main" val="30373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500" fill="hold"/>
                                        <p:tgtEl>
                                          <p:spTgt spid="57"/>
                                        </p:tgtEl>
                                        <p:attrNameLst>
                                          <p:attrName>ppt_x</p:attrName>
                                        </p:attrNameLst>
                                      </p:cBhvr>
                                      <p:tavLst>
                                        <p:tav tm="0">
                                          <p:val>
                                            <p:strVal val="0-#ppt_w/2"/>
                                          </p:val>
                                        </p:tav>
                                        <p:tav tm="100000">
                                          <p:val>
                                            <p:strVal val="#ppt_x"/>
                                          </p:val>
                                        </p:tav>
                                      </p:tavLst>
                                    </p:anim>
                                    <p:anim calcmode="lin" valueType="num">
                                      <p:cBhvr additive="base">
                                        <p:cTn id="85"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barn(inVertical)">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barn(inVertical)">
                                      <p:cBhvr>
                                        <p:cTn id="95" dur="500"/>
                                        <p:tgtEl>
                                          <p:spTgt spid="62"/>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barn(inVertical)">
                                      <p:cBhvr>
                                        <p:cTn id="100" dur="500"/>
                                        <p:tgtEl>
                                          <p:spTgt spid="64"/>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animEffect transition="in" filter="barn(inVertical)">
                                      <p:cBhvr>
                                        <p:cTn id="105" dur="500"/>
                                        <p:tgtEl>
                                          <p:spTgt spid="66"/>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57" grpId="0"/>
      <p:bldP spid="60" grpId="0"/>
      <p:bldP spid="62" grpId="0"/>
      <p:bldP spid="64" grpId="0"/>
      <p:bldP spid="66" grpId="0"/>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D62143D-D797-FF3A-3BC5-E599DB745D1D}"/>
              </a:ext>
            </a:extLst>
          </p:cNvPr>
          <p:cNvSpPr txBox="1"/>
          <p:nvPr/>
        </p:nvSpPr>
        <p:spPr>
          <a:xfrm>
            <a:off x="1108174" y="101380"/>
            <a:ext cx="7589640" cy="304827"/>
          </a:xfrm>
          <a:prstGeom prst="rect">
            <a:avLst/>
          </a:prstGeom>
          <a:noFill/>
        </p:spPr>
        <p:txBody>
          <a:bodyPr wrap="square">
            <a:spAutoFit/>
          </a:bodyPr>
          <a:lstStyle/>
          <a:p>
            <a:pPr>
              <a:lnSpc>
                <a:spcPct val="107000"/>
              </a:lnSpc>
              <a:spcAft>
                <a:spcPts val="600"/>
              </a:spcAft>
            </a:pPr>
            <a:r>
              <a:rPr lang="pt-BR" sz="1350" b="1" dirty="0">
                <a:solidFill>
                  <a:srgbClr val="545454"/>
                </a:solidFill>
                <a:latin typeface="Serithai-Regular"/>
                <a:ea typeface="Calibri" panose="020F0502020204030204" pitchFamily="34" charset="0"/>
                <a:cs typeface="Serithai-Regular"/>
              </a:rPr>
              <a:t>LICITAÇÕES EXCLUSIVAS A ME/EPP/MEI LOCAL UTILIZANDO COMO REFERÊNCIA O ACÓRDÃO 2122/19,</a:t>
            </a:r>
            <a:endParaRPr lang="pt-BR" sz="21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9" name="CaixaDeTexto 98">
            <a:extLst>
              <a:ext uri="{FF2B5EF4-FFF2-40B4-BE49-F238E27FC236}">
                <a16:creationId xmlns:a16="http://schemas.microsoft.com/office/drawing/2014/main" id="{7B734990-A80B-40E3-E2F8-442142FE8F29}"/>
              </a:ext>
            </a:extLst>
          </p:cNvPr>
          <p:cNvSpPr txBox="1"/>
          <p:nvPr/>
        </p:nvSpPr>
        <p:spPr>
          <a:xfrm>
            <a:off x="453926" y="767016"/>
            <a:ext cx="8243888" cy="830997"/>
          </a:xfrm>
          <a:prstGeom prst="rect">
            <a:avLst/>
          </a:prstGeom>
          <a:noFill/>
        </p:spPr>
        <p:txBody>
          <a:bodyPr wrap="square">
            <a:spAutoFit/>
          </a:bodyPr>
          <a:lstStyle/>
          <a:p>
            <a:pPr algn="just"/>
            <a:r>
              <a:rPr lang="pt-BR" sz="1200" dirty="0"/>
              <a:t>Na primeira hipótese, a restrição territorial pela peculiaridade do objeto </a:t>
            </a:r>
            <a:r>
              <a:rPr lang="pt-BR" sz="1200" b="1" dirty="0">
                <a:solidFill>
                  <a:srgbClr val="00B0F0"/>
                </a:solidFill>
              </a:rPr>
              <a:t>DEVE OCORRER SEMPRE QUANDO A SITUAÇÃO EM CONCRETO ASSIM EXIGIR</a:t>
            </a:r>
            <a:r>
              <a:rPr lang="pt-BR" sz="1200" dirty="0"/>
              <a:t>, para se </a:t>
            </a:r>
            <a:r>
              <a:rPr lang="pt-BR" sz="1200" b="1" dirty="0">
                <a:solidFill>
                  <a:srgbClr val="00B0F0"/>
                </a:solidFill>
              </a:rPr>
              <a:t>GARANTIR A VANTAJOSIDADE DE UMA CONTRATAÇÃO</a:t>
            </a:r>
            <a:r>
              <a:rPr lang="pt-BR" sz="1200" dirty="0"/>
              <a:t>, que se feita de outra forma traria prejuízos à Administração Pública. A providência prescinde de justificativa pormenorizada que deverá constar no processo licitatório, registrando a circunstância ensejadora da limitação. </a:t>
            </a:r>
          </a:p>
        </p:txBody>
      </p:sp>
      <p:sp>
        <p:nvSpPr>
          <p:cNvPr id="101" name="CaixaDeTexto 100">
            <a:extLst>
              <a:ext uri="{FF2B5EF4-FFF2-40B4-BE49-F238E27FC236}">
                <a16:creationId xmlns:a16="http://schemas.microsoft.com/office/drawing/2014/main" id="{A0B2811C-E3E2-4284-ECFC-0A22CE0F8118}"/>
              </a:ext>
            </a:extLst>
          </p:cNvPr>
          <p:cNvSpPr txBox="1"/>
          <p:nvPr/>
        </p:nvSpPr>
        <p:spPr>
          <a:xfrm>
            <a:off x="453926" y="1857308"/>
            <a:ext cx="8243888" cy="646331"/>
          </a:xfrm>
          <a:prstGeom prst="rect">
            <a:avLst/>
          </a:prstGeom>
          <a:noFill/>
        </p:spPr>
        <p:txBody>
          <a:bodyPr wrap="square">
            <a:spAutoFit/>
          </a:bodyPr>
          <a:lstStyle/>
          <a:p>
            <a:pPr algn="just"/>
            <a:r>
              <a:rPr lang="pt-BR" sz="1200" dirty="0"/>
              <a:t>O segundo aspecto – </a:t>
            </a:r>
            <a:r>
              <a:rPr lang="pt-BR" sz="1200" b="1" dirty="0">
                <a:solidFill>
                  <a:srgbClr val="00B0F0"/>
                </a:solidFill>
              </a:rPr>
              <a:t>AMPLIAÇÃO DA EFICIÊNCIA DAS POLÍTICAS PÚBLICAS</a:t>
            </a:r>
            <a:r>
              <a:rPr lang="pt-BR" sz="1200" dirty="0"/>
              <a:t>, têm maior abrangência conceitual, estando presente em </a:t>
            </a:r>
            <a:r>
              <a:rPr lang="pt-BR" sz="1200" b="1" dirty="0">
                <a:solidFill>
                  <a:srgbClr val="00B0F0"/>
                </a:solidFill>
              </a:rPr>
              <a:t>TODOS OS OBJETIVOS DEFINIDORES DAS POLÍTICAS PÚBLICAS</a:t>
            </a:r>
            <a:r>
              <a:rPr lang="pt-BR" sz="1200" dirty="0"/>
              <a:t> voltadas às microempresas e empresas de pequeno porte. </a:t>
            </a:r>
          </a:p>
        </p:txBody>
      </p:sp>
      <p:sp>
        <p:nvSpPr>
          <p:cNvPr id="103" name="CaixaDeTexto 102">
            <a:extLst>
              <a:ext uri="{FF2B5EF4-FFF2-40B4-BE49-F238E27FC236}">
                <a16:creationId xmlns:a16="http://schemas.microsoft.com/office/drawing/2014/main" id="{3F94B0B7-E31D-F331-3C1E-45AD6456A351}"/>
              </a:ext>
            </a:extLst>
          </p:cNvPr>
          <p:cNvSpPr txBox="1"/>
          <p:nvPr/>
        </p:nvSpPr>
        <p:spPr>
          <a:xfrm>
            <a:off x="453926" y="2839283"/>
            <a:ext cx="8161436" cy="646331"/>
          </a:xfrm>
          <a:prstGeom prst="rect">
            <a:avLst/>
          </a:prstGeom>
          <a:noFill/>
        </p:spPr>
        <p:txBody>
          <a:bodyPr wrap="square">
            <a:spAutoFit/>
          </a:bodyPr>
          <a:lstStyle/>
          <a:p>
            <a:r>
              <a:rPr lang="pt-BR" sz="1200" dirty="0"/>
              <a:t>Neste sentido, nos cabe trazer trecho da obra da Dra. </a:t>
            </a:r>
            <a:r>
              <a:rPr lang="pt-BR" sz="1200" dirty="0" err="1"/>
              <a:t>Crislayne</a:t>
            </a:r>
            <a:r>
              <a:rPr lang="pt-BR" sz="1200" dirty="0"/>
              <a:t> Maria Lima Amaral Nogueira Cavalcante, publicada em 2017 pela Revista n. 06, do Ministério Público junto ao Tribunal de Contas, onde cita-se fato exemplificando a situação ora em apreço: </a:t>
            </a:r>
          </a:p>
        </p:txBody>
      </p:sp>
    </p:spTree>
    <p:extLst>
      <p:ext uri="{BB962C8B-B14F-4D97-AF65-F5344CB8AC3E}">
        <p14:creationId xmlns:p14="http://schemas.microsoft.com/office/powerpoint/2010/main" val="26993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0-#ppt_w/2"/>
                                          </p:val>
                                        </p:tav>
                                        <p:tav tm="100000">
                                          <p:val>
                                            <p:strVal val="#ppt_x"/>
                                          </p:val>
                                        </p:tav>
                                      </p:tavLst>
                                    </p:anim>
                                    <p:anim calcmode="lin" valueType="num">
                                      <p:cBhvr additive="base">
                                        <p:cTn id="8"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 fill="hold"/>
                                        <p:tgtEl>
                                          <p:spTgt spid="101"/>
                                        </p:tgtEl>
                                        <p:attrNameLst>
                                          <p:attrName>ppt_x</p:attrName>
                                        </p:attrNameLst>
                                      </p:cBhvr>
                                      <p:tavLst>
                                        <p:tav tm="0">
                                          <p:val>
                                            <p:strVal val="0-#ppt_w/2"/>
                                          </p:val>
                                        </p:tav>
                                        <p:tav tm="100000">
                                          <p:val>
                                            <p:strVal val="#ppt_x"/>
                                          </p:val>
                                        </p:tav>
                                      </p:tavLst>
                                    </p:anim>
                                    <p:anim calcmode="lin" valueType="num">
                                      <p:cBhvr additive="base">
                                        <p:cTn id="14"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0-#ppt_w/2"/>
                                          </p:val>
                                        </p:tav>
                                        <p:tav tm="100000">
                                          <p:val>
                                            <p:strVal val="#ppt_x"/>
                                          </p:val>
                                        </p:tav>
                                      </p:tavLst>
                                    </p:anim>
                                    <p:anim calcmode="lin" valueType="num">
                                      <p:cBhvr additive="base">
                                        <p:cTn id="20"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P spid="1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E9161E3-CFC5-42E8-94A4-7251A1D38059}"/>
              </a:ext>
            </a:extLst>
          </p:cNvPr>
          <p:cNvSpPr>
            <a:spLocks noEditPoints="1"/>
          </p:cNvSpPr>
          <p:nvPr/>
        </p:nvSpPr>
        <p:spPr bwMode="auto">
          <a:xfrm>
            <a:off x="3318272" y="929879"/>
            <a:ext cx="3239691" cy="3261122"/>
          </a:xfrm>
          <a:custGeom>
            <a:avLst/>
            <a:gdLst>
              <a:gd name="T0" fmla="*/ 1124 w 1124"/>
              <a:gd name="T1" fmla="*/ 748 h 1131"/>
              <a:gd name="T2" fmla="*/ 1124 w 1124"/>
              <a:gd name="T3" fmla="*/ 748 h 1131"/>
              <a:gd name="T4" fmla="*/ 1076 w 1124"/>
              <a:gd name="T5" fmla="*/ 854 h 1131"/>
              <a:gd name="T6" fmla="*/ 914 w 1124"/>
              <a:gd name="T7" fmla="*/ 922 h 1131"/>
              <a:gd name="T8" fmla="*/ 567 w 1124"/>
              <a:gd name="T9" fmla="*/ 937 h 1131"/>
              <a:gd name="T10" fmla="*/ 217 w 1124"/>
              <a:gd name="T11" fmla="*/ 952 h 1131"/>
              <a:gd name="T12" fmla="*/ 10 w 1124"/>
              <a:gd name="T13" fmla="*/ 1075 h 1131"/>
              <a:gd name="T14" fmla="*/ 15 w 1124"/>
              <a:gd name="T15" fmla="*/ 1077 h 1131"/>
              <a:gd name="T16" fmla="*/ 124 w 1124"/>
              <a:gd name="T17" fmla="*/ 990 h 1131"/>
              <a:gd name="T18" fmla="*/ 567 w 1124"/>
              <a:gd name="T19" fmla="*/ 960 h 1131"/>
              <a:gd name="T20" fmla="*/ 1013 w 1124"/>
              <a:gd name="T21" fmla="*/ 909 h 1131"/>
              <a:gd name="T22" fmla="*/ 1116 w 1124"/>
              <a:gd name="T23" fmla="*/ 804 h 1131"/>
              <a:gd name="T24" fmla="*/ 1124 w 1124"/>
              <a:gd name="T25" fmla="*/ 748 h 1131"/>
              <a:gd name="T26" fmla="*/ 1111 w 1124"/>
              <a:gd name="T27" fmla="*/ 54 h 1131"/>
              <a:gd name="T28" fmla="*/ 1008 w 1124"/>
              <a:gd name="T29" fmla="*/ 149 h 1131"/>
              <a:gd name="T30" fmla="*/ 686 w 1124"/>
              <a:gd name="T31" fmla="*/ 190 h 1131"/>
              <a:gd name="T32" fmla="*/ 447 w 1124"/>
              <a:gd name="T33" fmla="*/ 187 h 1131"/>
              <a:gd name="T34" fmla="*/ 47 w 1124"/>
              <a:gd name="T35" fmla="*/ 273 h 1131"/>
              <a:gd name="T36" fmla="*/ 1 w 1124"/>
              <a:gd name="T37" fmla="*/ 371 h 1131"/>
              <a:gd name="T38" fmla="*/ 0 w 1124"/>
              <a:gd name="T39" fmla="*/ 374 h 1131"/>
              <a:gd name="T40" fmla="*/ 1 w 1124"/>
              <a:gd name="T41" fmla="*/ 378 h 1131"/>
              <a:gd name="T42" fmla="*/ 9 w 1124"/>
              <a:gd name="T43" fmla="*/ 422 h 1131"/>
              <a:gd name="T44" fmla="*/ 111 w 1124"/>
              <a:gd name="T45" fmla="*/ 527 h 1131"/>
              <a:gd name="T46" fmla="*/ 557 w 1124"/>
              <a:gd name="T47" fmla="*/ 578 h 1131"/>
              <a:gd name="T48" fmla="*/ 1000 w 1124"/>
              <a:gd name="T49" fmla="*/ 608 h 1131"/>
              <a:gd name="T50" fmla="*/ 1110 w 1124"/>
              <a:gd name="T51" fmla="*/ 695 h 1131"/>
              <a:gd name="T52" fmla="*/ 1114 w 1124"/>
              <a:gd name="T53" fmla="*/ 693 h 1131"/>
              <a:gd name="T54" fmla="*/ 908 w 1124"/>
              <a:gd name="T55" fmla="*/ 569 h 1131"/>
              <a:gd name="T56" fmla="*/ 557 w 1124"/>
              <a:gd name="T57" fmla="*/ 554 h 1131"/>
              <a:gd name="T58" fmla="*/ 210 w 1124"/>
              <a:gd name="T59" fmla="*/ 540 h 1131"/>
              <a:gd name="T60" fmla="*/ 48 w 1124"/>
              <a:gd name="T61" fmla="*/ 472 h 1131"/>
              <a:gd name="T62" fmla="*/ 1 w 1124"/>
              <a:gd name="T63" fmla="*/ 375 h 1131"/>
              <a:gd name="T64" fmla="*/ 53 w 1124"/>
              <a:gd name="T65" fmla="*/ 280 h 1131"/>
              <a:gd name="T66" fmla="*/ 379 w 1124"/>
              <a:gd name="T67" fmla="*/ 207 h 1131"/>
              <a:gd name="T68" fmla="*/ 688 w 1124"/>
              <a:gd name="T69" fmla="*/ 213 h 1131"/>
              <a:gd name="T70" fmla="*/ 1083 w 1124"/>
              <a:gd name="T71" fmla="*/ 112 h 1131"/>
              <a:gd name="T72" fmla="*/ 1124 w 1124"/>
              <a:gd name="T73" fmla="*/ 15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4" h="1131">
                <a:moveTo>
                  <a:pt x="1124" y="748"/>
                </a:moveTo>
                <a:cubicBezTo>
                  <a:pt x="1124" y="748"/>
                  <a:pt x="1124" y="748"/>
                  <a:pt x="1124" y="748"/>
                </a:cubicBezTo>
                <a:cubicBezTo>
                  <a:pt x="1124" y="748"/>
                  <a:pt x="1124" y="748"/>
                  <a:pt x="1124" y="748"/>
                </a:cubicBezTo>
                <a:moveTo>
                  <a:pt x="1124" y="748"/>
                </a:moveTo>
                <a:cubicBezTo>
                  <a:pt x="1123" y="767"/>
                  <a:pt x="1119" y="786"/>
                  <a:pt x="1111" y="802"/>
                </a:cubicBezTo>
                <a:cubicBezTo>
                  <a:pt x="1105" y="819"/>
                  <a:pt x="1094" y="837"/>
                  <a:pt x="1076" y="854"/>
                </a:cubicBezTo>
                <a:cubicBezTo>
                  <a:pt x="1057" y="872"/>
                  <a:pt x="1033" y="888"/>
                  <a:pt x="1008" y="897"/>
                </a:cubicBezTo>
                <a:cubicBezTo>
                  <a:pt x="980" y="908"/>
                  <a:pt x="948" y="917"/>
                  <a:pt x="914" y="922"/>
                </a:cubicBezTo>
                <a:cubicBezTo>
                  <a:pt x="839" y="935"/>
                  <a:pt x="763" y="938"/>
                  <a:pt x="686" y="938"/>
                </a:cubicBezTo>
                <a:cubicBezTo>
                  <a:pt x="646" y="938"/>
                  <a:pt x="607" y="938"/>
                  <a:pt x="567" y="937"/>
                </a:cubicBezTo>
                <a:cubicBezTo>
                  <a:pt x="527" y="936"/>
                  <a:pt x="487" y="935"/>
                  <a:pt x="447" y="935"/>
                </a:cubicBezTo>
                <a:cubicBezTo>
                  <a:pt x="370" y="935"/>
                  <a:pt x="293" y="938"/>
                  <a:pt x="217" y="952"/>
                </a:cubicBezTo>
                <a:cubicBezTo>
                  <a:pt x="158" y="962"/>
                  <a:pt x="92" y="978"/>
                  <a:pt x="47" y="1021"/>
                </a:cubicBezTo>
                <a:cubicBezTo>
                  <a:pt x="28" y="1039"/>
                  <a:pt x="17" y="1058"/>
                  <a:pt x="10" y="1075"/>
                </a:cubicBezTo>
                <a:cubicBezTo>
                  <a:pt x="3" y="1093"/>
                  <a:pt x="1" y="1112"/>
                  <a:pt x="0" y="1131"/>
                </a:cubicBezTo>
                <a:cubicBezTo>
                  <a:pt x="2" y="1112"/>
                  <a:pt x="7" y="1094"/>
                  <a:pt x="15" y="1077"/>
                </a:cubicBezTo>
                <a:cubicBezTo>
                  <a:pt x="22" y="1061"/>
                  <a:pt x="34" y="1044"/>
                  <a:pt x="53" y="1028"/>
                </a:cubicBezTo>
                <a:cubicBezTo>
                  <a:pt x="71" y="1012"/>
                  <a:pt x="96" y="1000"/>
                  <a:pt x="124" y="990"/>
                </a:cubicBezTo>
                <a:cubicBezTo>
                  <a:pt x="204" y="962"/>
                  <a:pt x="292" y="956"/>
                  <a:pt x="379" y="956"/>
                </a:cubicBezTo>
                <a:cubicBezTo>
                  <a:pt x="443" y="956"/>
                  <a:pt x="507" y="959"/>
                  <a:pt x="567" y="960"/>
                </a:cubicBezTo>
                <a:cubicBezTo>
                  <a:pt x="606" y="960"/>
                  <a:pt x="647" y="961"/>
                  <a:pt x="687" y="961"/>
                </a:cubicBezTo>
                <a:cubicBezTo>
                  <a:pt x="799" y="961"/>
                  <a:pt x="914" y="954"/>
                  <a:pt x="1013" y="909"/>
                </a:cubicBezTo>
                <a:cubicBezTo>
                  <a:pt x="1042" y="897"/>
                  <a:pt x="1066" y="879"/>
                  <a:pt x="1083" y="860"/>
                </a:cubicBezTo>
                <a:cubicBezTo>
                  <a:pt x="1100" y="842"/>
                  <a:pt x="1110" y="821"/>
                  <a:pt x="1116" y="804"/>
                </a:cubicBezTo>
                <a:cubicBezTo>
                  <a:pt x="1121" y="787"/>
                  <a:pt x="1123" y="773"/>
                  <a:pt x="1124" y="763"/>
                </a:cubicBezTo>
                <a:cubicBezTo>
                  <a:pt x="1124" y="753"/>
                  <a:pt x="1124" y="748"/>
                  <a:pt x="1124" y="748"/>
                </a:cubicBezTo>
                <a:moveTo>
                  <a:pt x="1124" y="0"/>
                </a:moveTo>
                <a:cubicBezTo>
                  <a:pt x="1123" y="18"/>
                  <a:pt x="1119" y="37"/>
                  <a:pt x="1111" y="54"/>
                </a:cubicBezTo>
                <a:cubicBezTo>
                  <a:pt x="1105" y="70"/>
                  <a:pt x="1094" y="89"/>
                  <a:pt x="1076" y="106"/>
                </a:cubicBezTo>
                <a:cubicBezTo>
                  <a:pt x="1057" y="124"/>
                  <a:pt x="1033" y="139"/>
                  <a:pt x="1008" y="149"/>
                </a:cubicBezTo>
                <a:cubicBezTo>
                  <a:pt x="980" y="160"/>
                  <a:pt x="948" y="168"/>
                  <a:pt x="914" y="174"/>
                </a:cubicBezTo>
                <a:cubicBezTo>
                  <a:pt x="839" y="187"/>
                  <a:pt x="763" y="190"/>
                  <a:pt x="686" y="190"/>
                </a:cubicBezTo>
                <a:cubicBezTo>
                  <a:pt x="646" y="190"/>
                  <a:pt x="607" y="189"/>
                  <a:pt x="567" y="188"/>
                </a:cubicBezTo>
                <a:cubicBezTo>
                  <a:pt x="527" y="187"/>
                  <a:pt x="487" y="187"/>
                  <a:pt x="447" y="187"/>
                </a:cubicBezTo>
                <a:cubicBezTo>
                  <a:pt x="370" y="187"/>
                  <a:pt x="293" y="190"/>
                  <a:pt x="217" y="203"/>
                </a:cubicBezTo>
                <a:cubicBezTo>
                  <a:pt x="158" y="213"/>
                  <a:pt x="92" y="230"/>
                  <a:pt x="47" y="273"/>
                </a:cubicBezTo>
                <a:cubicBezTo>
                  <a:pt x="28" y="290"/>
                  <a:pt x="17" y="310"/>
                  <a:pt x="10" y="327"/>
                </a:cubicBezTo>
                <a:cubicBezTo>
                  <a:pt x="5" y="341"/>
                  <a:pt x="2" y="356"/>
                  <a:pt x="1" y="371"/>
                </a:cubicBezTo>
                <a:cubicBezTo>
                  <a:pt x="0" y="370"/>
                  <a:pt x="0" y="368"/>
                  <a:pt x="0" y="366"/>
                </a:cubicBezTo>
                <a:cubicBezTo>
                  <a:pt x="0" y="366"/>
                  <a:pt x="0" y="369"/>
                  <a:pt x="0" y="374"/>
                </a:cubicBezTo>
                <a:cubicBezTo>
                  <a:pt x="0" y="377"/>
                  <a:pt x="0" y="380"/>
                  <a:pt x="0" y="382"/>
                </a:cubicBezTo>
                <a:cubicBezTo>
                  <a:pt x="0" y="381"/>
                  <a:pt x="0" y="379"/>
                  <a:pt x="1" y="378"/>
                </a:cubicBezTo>
                <a:cubicBezTo>
                  <a:pt x="1" y="379"/>
                  <a:pt x="1" y="380"/>
                  <a:pt x="1" y="381"/>
                </a:cubicBezTo>
                <a:cubicBezTo>
                  <a:pt x="2" y="390"/>
                  <a:pt x="3" y="404"/>
                  <a:pt x="9" y="422"/>
                </a:cubicBezTo>
                <a:cubicBezTo>
                  <a:pt x="14" y="439"/>
                  <a:pt x="24" y="459"/>
                  <a:pt x="42" y="478"/>
                </a:cubicBezTo>
                <a:cubicBezTo>
                  <a:pt x="59" y="497"/>
                  <a:pt x="82" y="514"/>
                  <a:pt x="111" y="527"/>
                </a:cubicBezTo>
                <a:cubicBezTo>
                  <a:pt x="211" y="572"/>
                  <a:pt x="325" y="579"/>
                  <a:pt x="437" y="579"/>
                </a:cubicBezTo>
                <a:cubicBezTo>
                  <a:pt x="478" y="579"/>
                  <a:pt x="518" y="578"/>
                  <a:pt x="557" y="578"/>
                </a:cubicBezTo>
                <a:cubicBezTo>
                  <a:pt x="618" y="577"/>
                  <a:pt x="681" y="573"/>
                  <a:pt x="745" y="573"/>
                </a:cubicBezTo>
                <a:cubicBezTo>
                  <a:pt x="833" y="573"/>
                  <a:pt x="920" y="580"/>
                  <a:pt x="1000" y="608"/>
                </a:cubicBezTo>
                <a:cubicBezTo>
                  <a:pt x="1028" y="617"/>
                  <a:pt x="1053" y="630"/>
                  <a:pt x="1071" y="646"/>
                </a:cubicBezTo>
                <a:cubicBezTo>
                  <a:pt x="1090" y="661"/>
                  <a:pt x="1102" y="679"/>
                  <a:pt x="1110" y="695"/>
                </a:cubicBezTo>
                <a:cubicBezTo>
                  <a:pt x="1118" y="712"/>
                  <a:pt x="1122" y="730"/>
                  <a:pt x="1124" y="748"/>
                </a:cubicBezTo>
                <a:cubicBezTo>
                  <a:pt x="1124" y="729"/>
                  <a:pt x="1121" y="711"/>
                  <a:pt x="1114" y="693"/>
                </a:cubicBezTo>
                <a:cubicBezTo>
                  <a:pt x="1108" y="676"/>
                  <a:pt x="1096" y="656"/>
                  <a:pt x="1077" y="639"/>
                </a:cubicBezTo>
                <a:cubicBezTo>
                  <a:pt x="1033" y="596"/>
                  <a:pt x="967" y="579"/>
                  <a:pt x="908" y="569"/>
                </a:cubicBezTo>
                <a:cubicBezTo>
                  <a:pt x="831" y="556"/>
                  <a:pt x="754" y="553"/>
                  <a:pt x="677" y="553"/>
                </a:cubicBezTo>
                <a:cubicBezTo>
                  <a:pt x="637" y="553"/>
                  <a:pt x="597" y="554"/>
                  <a:pt x="557" y="554"/>
                </a:cubicBezTo>
                <a:cubicBezTo>
                  <a:pt x="518" y="555"/>
                  <a:pt x="478" y="556"/>
                  <a:pt x="438" y="556"/>
                </a:cubicBezTo>
                <a:cubicBezTo>
                  <a:pt x="362" y="556"/>
                  <a:pt x="285" y="553"/>
                  <a:pt x="210" y="540"/>
                </a:cubicBezTo>
                <a:cubicBezTo>
                  <a:pt x="176" y="534"/>
                  <a:pt x="144" y="526"/>
                  <a:pt x="116" y="515"/>
                </a:cubicBezTo>
                <a:cubicBezTo>
                  <a:pt x="91" y="505"/>
                  <a:pt x="68" y="490"/>
                  <a:pt x="48" y="472"/>
                </a:cubicBezTo>
                <a:cubicBezTo>
                  <a:pt x="31" y="455"/>
                  <a:pt x="19" y="436"/>
                  <a:pt x="13" y="420"/>
                </a:cubicBezTo>
                <a:cubicBezTo>
                  <a:pt x="7" y="406"/>
                  <a:pt x="3" y="390"/>
                  <a:pt x="1" y="375"/>
                </a:cubicBezTo>
                <a:cubicBezTo>
                  <a:pt x="3" y="359"/>
                  <a:pt x="8" y="343"/>
                  <a:pt x="15" y="329"/>
                </a:cubicBezTo>
                <a:cubicBezTo>
                  <a:pt x="22" y="313"/>
                  <a:pt x="34" y="295"/>
                  <a:pt x="53" y="280"/>
                </a:cubicBezTo>
                <a:cubicBezTo>
                  <a:pt x="71" y="264"/>
                  <a:pt x="96" y="251"/>
                  <a:pt x="124" y="242"/>
                </a:cubicBezTo>
                <a:cubicBezTo>
                  <a:pt x="204" y="214"/>
                  <a:pt x="292" y="207"/>
                  <a:pt x="379" y="207"/>
                </a:cubicBezTo>
                <a:cubicBezTo>
                  <a:pt x="443" y="207"/>
                  <a:pt x="507" y="211"/>
                  <a:pt x="567" y="212"/>
                </a:cubicBezTo>
                <a:cubicBezTo>
                  <a:pt x="606" y="212"/>
                  <a:pt x="647" y="213"/>
                  <a:pt x="688" y="213"/>
                </a:cubicBezTo>
                <a:cubicBezTo>
                  <a:pt x="799" y="213"/>
                  <a:pt x="914" y="206"/>
                  <a:pt x="1013" y="161"/>
                </a:cubicBezTo>
                <a:cubicBezTo>
                  <a:pt x="1042" y="148"/>
                  <a:pt x="1066" y="131"/>
                  <a:pt x="1083" y="112"/>
                </a:cubicBezTo>
                <a:cubicBezTo>
                  <a:pt x="1100" y="93"/>
                  <a:pt x="1110" y="73"/>
                  <a:pt x="1116" y="56"/>
                </a:cubicBezTo>
                <a:cubicBezTo>
                  <a:pt x="1121" y="38"/>
                  <a:pt x="1123" y="24"/>
                  <a:pt x="1124" y="15"/>
                </a:cubicBezTo>
                <a:cubicBezTo>
                  <a:pt x="1124" y="5"/>
                  <a:pt x="1124" y="0"/>
                  <a:pt x="1124" y="0"/>
                </a:cubicBezTo>
              </a:path>
            </a:pathLst>
          </a:cu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29" name="Group 28">
            <a:extLst>
              <a:ext uri="{FF2B5EF4-FFF2-40B4-BE49-F238E27FC236}">
                <a16:creationId xmlns:a16="http://schemas.microsoft.com/office/drawing/2014/main" id="{9F7C3E36-2844-4ED3-9235-75FA5E6F12BE}"/>
              </a:ext>
            </a:extLst>
          </p:cNvPr>
          <p:cNvGrpSpPr/>
          <p:nvPr/>
        </p:nvGrpSpPr>
        <p:grpSpPr>
          <a:xfrm>
            <a:off x="5744766" y="2702719"/>
            <a:ext cx="815579" cy="816770"/>
            <a:chOff x="7659688" y="3603625"/>
            <a:chExt cx="1087438" cy="1089026"/>
          </a:xfrm>
          <a:effectLst>
            <a:outerShdw blurRad="177800" dist="127000" dir="2700000" sx="99000" sy="99000" algn="tl" rotWithShape="0">
              <a:prstClr val="black">
                <a:alpha val="25000"/>
              </a:prstClr>
            </a:outerShdw>
          </a:effectLst>
        </p:grpSpPr>
        <p:sp>
          <p:nvSpPr>
            <p:cNvPr id="7" name="Oval 6">
              <a:extLst>
                <a:ext uri="{FF2B5EF4-FFF2-40B4-BE49-F238E27FC236}">
                  <a16:creationId xmlns:a16="http://schemas.microsoft.com/office/drawing/2014/main" id="{581E72E4-8F7B-4610-9A10-D873572E3A3C}"/>
                </a:ext>
              </a:extLst>
            </p:cNvPr>
            <p:cNvSpPr>
              <a:spLocks noChangeArrowheads="1"/>
            </p:cNvSpPr>
            <p:nvPr/>
          </p:nvSpPr>
          <p:spPr bwMode="auto">
            <a:xfrm>
              <a:off x="7659688" y="3603625"/>
              <a:ext cx="1087438" cy="1089025"/>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8" name="Freeform 7">
              <a:extLst>
                <a:ext uri="{FF2B5EF4-FFF2-40B4-BE49-F238E27FC236}">
                  <a16:creationId xmlns:a16="http://schemas.microsoft.com/office/drawing/2014/main" id="{7ABDFAE2-A875-4FA2-B293-7709899F9050}"/>
                </a:ext>
              </a:extLst>
            </p:cNvPr>
            <p:cNvSpPr>
              <a:spLocks/>
            </p:cNvSpPr>
            <p:nvPr/>
          </p:nvSpPr>
          <p:spPr bwMode="auto">
            <a:xfrm>
              <a:off x="7813675" y="3757613"/>
              <a:ext cx="933450" cy="935038"/>
            </a:xfrm>
            <a:custGeom>
              <a:avLst/>
              <a:gdLst>
                <a:gd name="T0" fmla="*/ 200 w 243"/>
                <a:gd name="T1" fmla="*/ 0 h 243"/>
                <a:gd name="T2" fmla="*/ 240 w 243"/>
                <a:gd name="T3" fmla="*/ 99 h 243"/>
                <a:gd name="T4" fmla="*/ 99 w 243"/>
                <a:gd name="T5" fmla="*/ 240 h 243"/>
                <a:gd name="T6" fmla="*/ 0 w 243"/>
                <a:gd name="T7" fmla="*/ 200 h 243"/>
                <a:gd name="T8" fmla="*/ 101 w 243"/>
                <a:gd name="T9" fmla="*/ 243 h 243"/>
                <a:gd name="T10" fmla="*/ 243 w 243"/>
                <a:gd name="T11" fmla="*/ 101 h 243"/>
                <a:gd name="T12" fmla="*/ 200 w 243"/>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200" y="0"/>
                  </a:moveTo>
                  <a:cubicBezTo>
                    <a:pt x="225" y="26"/>
                    <a:pt x="240" y="61"/>
                    <a:pt x="240" y="99"/>
                  </a:cubicBezTo>
                  <a:cubicBezTo>
                    <a:pt x="240" y="177"/>
                    <a:pt x="177" y="240"/>
                    <a:pt x="99" y="240"/>
                  </a:cubicBezTo>
                  <a:cubicBezTo>
                    <a:pt x="60" y="240"/>
                    <a:pt x="26" y="225"/>
                    <a:pt x="0" y="200"/>
                  </a:cubicBezTo>
                  <a:cubicBezTo>
                    <a:pt x="26" y="226"/>
                    <a:pt x="62" y="243"/>
                    <a:pt x="101" y="243"/>
                  </a:cubicBezTo>
                  <a:cubicBezTo>
                    <a:pt x="179" y="243"/>
                    <a:pt x="243" y="179"/>
                    <a:pt x="243" y="101"/>
                  </a:cubicBezTo>
                  <a:cubicBezTo>
                    <a:pt x="243" y="62"/>
                    <a:pt x="226" y="26"/>
                    <a:pt x="200" y="0"/>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9" name="Freeform 8">
              <a:extLst>
                <a:ext uri="{FF2B5EF4-FFF2-40B4-BE49-F238E27FC236}">
                  <a16:creationId xmlns:a16="http://schemas.microsoft.com/office/drawing/2014/main" id="{9B22ECA1-354B-4A58-82BB-FEC3837E5ACF}"/>
                </a:ext>
              </a:extLst>
            </p:cNvPr>
            <p:cNvSpPr>
              <a:spLocks/>
            </p:cNvSpPr>
            <p:nvPr/>
          </p:nvSpPr>
          <p:spPr bwMode="auto">
            <a:xfrm>
              <a:off x="7659688" y="3603625"/>
              <a:ext cx="933450" cy="935038"/>
            </a:xfrm>
            <a:custGeom>
              <a:avLst/>
              <a:gdLst>
                <a:gd name="T0" fmla="*/ 3 w 243"/>
                <a:gd name="T1" fmla="*/ 145 h 243"/>
                <a:gd name="T2" fmla="*/ 145 w 243"/>
                <a:gd name="T3" fmla="*/ 4 h 243"/>
                <a:gd name="T4" fmla="*/ 243 w 243"/>
                <a:gd name="T5" fmla="*/ 43 h 243"/>
                <a:gd name="T6" fmla="*/ 141 w 243"/>
                <a:gd name="T7" fmla="*/ 0 h 243"/>
                <a:gd name="T8" fmla="*/ 0 w 243"/>
                <a:gd name="T9" fmla="*/ 141 h 243"/>
                <a:gd name="T10" fmla="*/ 43 w 243"/>
                <a:gd name="T11" fmla="*/ 243 h 243"/>
                <a:gd name="T12" fmla="*/ 3 w 243"/>
                <a:gd name="T13" fmla="*/ 145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3" y="145"/>
                  </a:moveTo>
                  <a:cubicBezTo>
                    <a:pt x="3" y="67"/>
                    <a:pt x="67" y="4"/>
                    <a:pt x="145" y="4"/>
                  </a:cubicBezTo>
                  <a:cubicBezTo>
                    <a:pt x="183" y="4"/>
                    <a:pt x="217" y="19"/>
                    <a:pt x="243" y="43"/>
                  </a:cubicBezTo>
                  <a:cubicBezTo>
                    <a:pt x="217" y="17"/>
                    <a:pt x="181" y="0"/>
                    <a:pt x="141" y="0"/>
                  </a:cubicBezTo>
                  <a:cubicBezTo>
                    <a:pt x="63" y="0"/>
                    <a:pt x="0" y="63"/>
                    <a:pt x="0" y="141"/>
                  </a:cubicBezTo>
                  <a:cubicBezTo>
                    <a:pt x="0" y="181"/>
                    <a:pt x="17" y="217"/>
                    <a:pt x="43" y="243"/>
                  </a:cubicBezTo>
                  <a:cubicBezTo>
                    <a:pt x="19" y="218"/>
                    <a:pt x="3" y="183"/>
                    <a:pt x="3" y="145"/>
                  </a:cubicBez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30" name="Group 29">
            <a:extLst>
              <a:ext uri="{FF2B5EF4-FFF2-40B4-BE49-F238E27FC236}">
                <a16:creationId xmlns:a16="http://schemas.microsoft.com/office/drawing/2014/main" id="{3C83EC72-A396-4F43-B28F-69F8F0150FF7}"/>
              </a:ext>
            </a:extLst>
          </p:cNvPr>
          <p:cNvGrpSpPr/>
          <p:nvPr/>
        </p:nvGrpSpPr>
        <p:grpSpPr>
          <a:xfrm>
            <a:off x="3318273" y="3781425"/>
            <a:ext cx="813197" cy="816770"/>
            <a:chOff x="4424363" y="5041900"/>
            <a:chExt cx="1084263" cy="1089026"/>
          </a:xfrm>
          <a:effectLst>
            <a:outerShdw blurRad="177800" dist="127000" dir="2700000" sx="99000" sy="99000" algn="tl" rotWithShape="0">
              <a:prstClr val="black">
                <a:alpha val="25000"/>
              </a:prstClr>
            </a:outerShdw>
          </a:effectLst>
        </p:grpSpPr>
        <p:sp>
          <p:nvSpPr>
            <p:cNvPr id="10" name="Oval 9">
              <a:extLst>
                <a:ext uri="{FF2B5EF4-FFF2-40B4-BE49-F238E27FC236}">
                  <a16:creationId xmlns:a16="http://schemas.microsoft.com/office/drawing/2014/main" id="{2070BF78-23E3-4479-B62C-C23E5611EB2C}"/>
                </a:ext>
              </a:extLst>
            </p:cNvPr>
            <p:cNvSpPr>
              <a:spLocks noChangeArrowheads="1"/>
            </p:cNvSpPr>
            <p:nvPr/>
          </p:nvSpPr>
          <p:spPr bwMode="auto">
            <a:xfrm>
              <a:off x="4424363" y="5041900"/>
              <a:ext cx="1084263" cy="1089025"/>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1" name="Freeform 10">
              <a:extLst>
                <a:ext uri="{FF2B5EF4-FFF2-40B4-BE49-F238E27FC236}">
                  <a16:creationId xmlns:a16="http://schemas.microsoft.com/office/drawing/2014/main" id="{F0D83DEA-0029-463A-9DD1-1A421A80289C}"/>
                </a:ext>
              </a:extLst>
            </p:cNvPr>
            <p:cNvSpPr>
              <a:spLocks/>
            </p:cNvSpPr>
            <p:nvPr/>
          </p:nvSpPr>
          <p:spPr bwMode="auto">
            <a:xfrm>
              <a:off x="4578350" y="5199063"/>
              <a:ext cx="930275" cy="931863"/>
            </a:xfrm>
            <a:custGeom>
              <a:avLst/>
              <a:gdLst>
                <a:gd name="T0" fmla="*/ 200 w 242"/>
                <a:gd name="T1" fmla="*/ 0 h 242"/>
                <a:gd name="T2" fmla="*/ 240 w 242"/>
                <a:gd name="T3" fmla="*/ 98 h 242"/>
                <a:gd name="T4" fmla="*/ 99 w 242"/>
                <a:gd name="T5" fmla="*/ 239 h 242"/>
                <a:gd name="T6" fmla="*/ 0 w 242"/>
                <a:gd name="T7" fmla="*/ 199 h 242"/>
                <a:gd name="T8" fmla="*/ 101 w 242"/>
                <a:gd name="T9" fmla="*/ 242 h 242"/>
                <a:gd name="T10" fmla="*/ 242 w 242"/>
                <a:gd name="T11" fmla="*/ 101 h 242"/>
                <a:gd name="T12" fmla="*/ 20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00" y="0"/>
                  </a:moveTo>
                  <a:cubicBezTo>
                    <a:pt x="225" y="25"/>
                    <a:pt x="240" y="60"/>
                    <a:pt x="240" y="98"/>
                  </a:cubicBezTo>
                  <a:cubicBezTo>
                    <a:pt x="240" y="176"/>
                    <a:pt x="177" y="239"/>
                    <a:pt x="99" y="239"/>
                  </a:cubicBezTo>
                  <a:cubicBezTo>
                    <a:pt x="60" y="239"/>
                    <a:pt x="26" y="224"/>
                    <a:pt x="0" y="199"/>
                  </a:cubicBezTo>
                  <a:cubicBezTo>
                    <a:pt x="26" y="225"/>
                    <a:pt x="62" y="242"/>
                    <a:pt x="101" y="242"/>
                  </a:cubicBezTo>
                  <a:cubicBezTo>
                    <a:pt x="179" y="242"/>
                    <a:pt x="242" y="179"/>
                    <a:pt x="242" y="101"/>
                  </a:cubicBezTo>
                  <a:cubicBezTo>
                    <a:pt x="242" y="61"/>
                    <a:pt x="226" y="25"/>
                    <a:pt x="200" y="0"/>
                  </a:cubicBez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2" name="Freeform 11">
              <a:extLst>
                <a:ext uri="{FF2B5EF4-FFF2-40B4-BE49-F238E27FC236}">
                  <a16:creationId xmlns:a16="http://schemas.microsoft.com/office/drawing/2014/main" id="{0B2B1E24-AFB5-40B3-B576-8DCEB9428795}"/>
                </a:ext>
              </a:extLst>
            </p:cNvPr>
            <p:cNvSpPr>
              <a:spLocks/>
            </p:cNvSpPr>
            <p:nvPr/>
          </p:nvSpPr>
          <p:spPr bwMode="auto">
            <a:xfrm>
              <a:off x="4424363" y="5041900"/>
              <a:ext cx="933450" cy="935038"/>
            </a:xfrm>
            <a:custGeom>
              <a:avLst/>
              <a:gdLst>
                <a:gd name="T0" fmla="*/ 3 w 243"/>
                <a:gd name="T1" fmla="*/ 145 h 243"/>
                <a:gd name="T2" fmla="*/ 145 w 243"/>
                <a:gd name="T3" fmla="*/ 4 h 243"/>
                <a:gd name="T4" fmla="*/ 243 w 243"/>
                <a:gd name="T5" fmla="*/ 43 h 243"/>
                <a:gd name="T6" fmla="*/ 141 w 243"/>
                <a:gd name="T7" fmla="*/ 0 h 243"/>
                <a:gd name="T8" fmla="*/ 0 w 243"/>
                <a:gd name="T9" fmla="*/ 142 h 243"/>
                <a:gd name="T10" fmla="*/ 43 w 243"/>
                <a:gd name="T11" fmla="*/ 243 h 243"/>
                <a:gd name="T12" fmla="*/ 3 w 243"/>
                <a:gd name="T13" fmla="*/ 145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3" y="145"/>
                  </a:moveTo>
                  <a:cubicBezTo>
                    <a:pt x="3" y="67"/>
                    <a:pt x="67" y="4"/>
                    <a:pt x="145" y="4"/>
                  </a:cubicBezTo>
                  <a:cubicBezTo>
                    <a:pt x="183" y="4"/>
                    <a:pt x="217" y="19"/>
                    <a:pt x="243" y="43"/>
                  </a:cubicBezTo>
                  <a:cubicBezTo>
                    <a:pt x="217" y="17"/>
                    <a:pt x="181" y="0"/>
                    <a:pt x="141" y="0"/>
                  </a:cubicBezTo>
                  <a:cubicBezTo>
                    <a:pt x="63" y="0"/>
                    <a:pt x="0" y="64"/>
                    <a:pt x="0" y="142"/>
                  </a:cubicBezTo>
                  <a:cubicBezTo>
                    <a:pt x="0" y="182"/>
                    <a:pt x="17" y="217"/>
                    <a:pt x="43" y="243"/>
                  </a:cubicBezTo>
                  <a:cubicBezTo>
                    <a:pt x="19" y="218"/>
                    <a:pt x="3" y="183"/>
                    <a:pt x="3" y="145"/>
                  </a:cubicBezTo>
                  <a:close/>
                </a:path>
              </a:pathLst>
            </a:cu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28" name="Group 27">
            <a:extLst>
              <a:ext uri="{FF2B5EF4-FFF2-40B4-BE49-F238E27FC236}">
                <a16:creationId xmlns:a16="http://schemas.microsoft.com/office/drawing/2014/main" id="{6FBFD24E-DB55-48C4-88EB-EAD422D743D5}"/>
              </a:ext>
            </a:extLst>
          </p:cNvPr>
          <p:cNvGrpSpPr/>
          <p:nvPr/>
        </p:nvGrpSpPr>
        <p:grpSpPr>
          <a:xfrm>
            <a:off x="3318273" y="1624013"/>
            <a:ext cx="813197" cy="813197"/>
            <a:chOff x="4424363" y="2165350"/>
            <a:chExt cx="1084263" cy="1084263"/>
          </a:xfrm>
          <a:effectLst>
            <a:outerShdw blurRad="177800" dist="127000" dir="2700000" sx="99000" sy="99000" algn="tl" rotWithShape="0">
              <a:prstClr val="black">
                <a:alpha val="25000"/>
              </a:prstClr>
            </a:outerShdw>
          </a:effectLst>
        </p:grpSpPr>
        <p:sp>
          <p:nvSpPr>
            <p:cNvPr id="13" name="Oval 12">
              <a:extLst>
                <a:ext uri="{FF2B5EF4-FFF2-40B4-BE49-F238E27FC236}">
                  <a16:creationId xmlns:a16="http://schemas.microsoft.com/office/drawing/2014/main" id="{9262EA9F-0527-4307-B2D5-EA5F65AEB4D4}"/>
                </a:ext>
              </a:extLst>
            </p:cNvPr>
            <p:cNvSpPr>
              <a:spLocks noChangeArrowheads="1"/>
            </p:cNvSpPr>
            <p:nvPr/>
          </p:nvSpPr>
          <p:spPr bwMode="auto">
            <a:xfrm>
              <a:off x="4424363" y="2165350"/>
              <a:ext cx="1084263" cy="1084263"/>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4" name="Freeform 13">
              <a:extLst>
                <a:ext uri="{FF2B5EF4-FFF2-40B4-BE49-F238E27FC236}">
                  <a16:creationId xmlns:a16="http://schemas.microsoft.com/office/drawing/2014/main" id="{27EE15C9-129C-48F9-8200-8823CC884CA4}"/>
                </a:ext>
              </a:extLst>
            </p:cNvPr>
            <p:cNvSpPr>
              <a:spLocks/>
            </p:cNvSpPr>
            <p:nvPr/>
          </p:nvSpPr>
          <p:spPr bwMode="auto">
            <a:xfrm>
              <a:off x="4578350" y="2319338"/>
              <a:ext cx="930275" cy="930275"/>
            </a:xfrm>
            <a:custGeom>
              <a:avLst/>
              <a:gdLst>
                <a:gd name="T0" fmla="*/ 200 w 242"/>
                <a:gd name="T1" fmla="*/ 0 h 242"/>
                <a:gd name="T2" fmla="*/ 240 w 242"/>
                <a:gd name="T3" fmla="*/ 99 h 242"/>
                <a:gd name="T4" fmla="*/ 99 w 242"/>
                <a:gd name="T5" fmla="*/ 240 h 242"/>
                <a:gd name="T6" fmla="*/ 0 w 242"/>
                <a:gd name="T7" fmla="*/ 200 h 242"/>
                <a:gd name="T8" fmla="*/ 101 w 242"/>
                <a:gd name="T9" fmla="*/ 242 h 242"/>
                <a:gd name="T10" fmla="*/ 242 w 242"/>
                <a:gd name="T11" fmla="*/ 101 h 242"/>
                <a:gd name="T12" fmla="*/ 20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00" y="0"/>
                  </a:moveTo>
                  <a:cubicBezTo>
                    <a:pt x="225" y="26"/>
                    <a:pt x="240" y="60"/>
                    <a:pt x="240" y="99"/>
                  </a:cubicBezTo>
                  <a:cubicBezTo>
                    <a:pt x="240" y="177"/>
                    <a:pt x="177" y="240"/>
                    <a:pt x="99" y="240"/>
                  </a:cubicBezTo>
                  <a:cubicBezTo>
                    <a:pt x="60" y="240"/>
                    <a:pt x="26" y="225"/>
                    <a:pt x="0" y="200"/>
                  </a:cubicBezTo>
                  <a:cubicBezTo>
                    <a:pt x="26" y="226"/>
                    <a:pt x="62" y="242"/>
                    <a:pt x="101" y="242"/>
                  </a:cubicBezTo>
                  <a:cubicBezTo>
                    <a:pt x="179" y="242"/>
                    <a:pt x="242" y="179"/>
                    <a:pt x="242" y="101"/>
                  </a:cubicBezTo>
                  <a:cubicBezTo>
                    <a:pt x="242" y="62"/>
                    <a:pt x="226" y="26"/>
                    <a:pt x="200" y="0"/>
                  </a:cubicBez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5" name="Freeform 14">
              <a:extLst>
                <a:ext uri="{FF2B5EF4-FFF2-40B4-BE49-F238E27FC236}">
                  <a16:creationId xmlns:a16="http://schemas.microsoft.com/office/drawing/2014/main" id="{6ECD88DE-619C-4E2F-A974-F7E2413E5D40}"/>
                </a:ext>
              </a:extLst>
            </p:cNvPr>
            <p:cNvSpPr>
              <a:spLocks/>
            </p:cNvSpPr>
            <p:nvPr/>
          </p:nvSpPr>
          <p:spPr bwMode="auto">
            <a:xfrm>
              <a:off x="4424363" y="2165350"/>
              <a:ext cx="933450" cy="935038"/>
            </a:xfrm>
            <a:custGeom>
              <a:avLst/>
              <a:gdLst>
                <a:gd name="T0" fmla="*/ 3 w 243"/>
                <a:gd name="T1" fmla="*/ 145 h 243"/>
                <a:gd name="T2" fmla="*/ 145 w 243"/>
                <a:gd name="T3" fmla="*/ 3 h 243"/>
                <a:gd name="T4" fmla="*/ 243 w 243"/>
                <a:gd name="T5" fmla="*/ 43 h 243"/>
                <a:gd name="T6" fmla="*/ 141 w 243"/>
                <a:gd name="T7" fmla="*/ 0 h 243"/>
                <a:gd name="T8" fmla="*/ 0 w 243"/>
                <a:gd name="T9" fmla="*/ 141 h 243"/>
                <a:gd name="T10" fmla="*/ 43 w 243"/>
                <a:gd name="T11" fmla="*/ 243 h 243"/>
                <a:gd name="T12" fmla="*/ 3 w 243"/>
                <a:gd name="T13" fmla="*/ 145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3" y="145"/>
                  </a:moveTo>
                  <a:cubicBezTo>
                    <a:pt x="3" y="67"/>
                    <a:pt x="67" y="3"/>
                    <a:pt x="145" y="3"/>
                  </a:cubicBezTo>
                  <a:cubicBezTo>
                    <a:pt x="183" y="3"/>
                    <a:pt x="217" y="19"/>
                    <a:pt x="243" y="43"/>
                  </a:cubicBezTo>
                  <a:cubicBezTo>
                    <a:pt x="217" y="17"/>
                    <a:pt x="181" y="0"/>
                    <a:pt x="141" y="0"/>
                  </a:cubicBezTo>
                  <a:cubicBezTo>
                    <a:pt x="63" y="0"/>
                    <a:pt x="0" y="63"/>
                    <a:pt x="0" y="141"/>
                  </a:cubicBezTo>
                  <a:cubicBezTo>
                    <a:pt x="0" y="181"/>
                    <a:pt x="17" y="217"/>
                    <a:pt x="43" y="243"/>
                  </a:cubicBezTo>
                  <a:cubicBezTo>
                    <a:pt x="19" y="217"/>
                    <a:pt x="3" y="183"/>
                    <a:pt x="3" y="145"/>
                  </a:cubicBez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27" name="Group 26">
            <a:extLst>
              <a:ext uri="{FF2B5EF4-FFF2-40B4-BE49-F238E27FC236}">
                <a16:creationId xmlns:a16="http://schemas.microsoft.com/office/drawing/2014/main" id="{024101DB-3052-4C6B-9EB7-7A1890A98518}"/>
              </a:ext>
            </a:extLst>
          </p:cNvPr>
          <p:cNvGrpSpPr/>
          <p:nvPr/>
        </p:nvGrpSpPr>
        <p:grpSpPr>
          <a:xfrm>
            <a:off x="5744766" y="545307"/>
            <a:ext cx="815579" cy="813197"/>
            <a:chOff x="7659688" y="727075"/>
            <a:chExt cx="1087438" cy="1084263"/>
          </a:xfrm>
          <a:effectLst>
            <a:outerShdw blurRad="177800" dist="127000" dir="2700000" sx="99000" sy="99000" algn="tl" rotWithShape="0">
              <a:prstClr val="black">
                <a:alpha val="25000"/>
              </a:prstClr>
            </a:outerShdw>
          </a:effectLst>
        </p:grpSpPr>
        <p:sp>
          <p:nvSpPr>
            <p:cNvPr id="16" name="Oval 15">
              <a:extLst>
                <a:ext uri="{FF2B5EF4-FFF2-40B4-BE49-F238E27FC236}">
                  <a16:creationId xmlns:a16="http://schemas.microsoft.com/office/drawing/2014/main" id="{BFAEAC74-CD5C-4C20-A840-133303EC0F60}"/>
                </a:ext>
              </a:extLst>
            </p:cNvPr>
            <p:cNvSpPr>
              <a:spLocks noChangeArrowheads="1"/>
            </p:cNvSpPr>
            <p:nvPr/>
          </p:nvSpPr>
          <p:spPr bwMode="auto">
            <a:xfrm>
              <a:off x="7659688" y="727075"/>
              <a:ext cx="1087438" cy="1084263"/>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7" name="Freeform 16">
              <a:extLst>
                <a:ext uri="{FF2B5EF4-FFF2-40B4-BE49-F238E27FC236}">
                  <a16:creationId xmlns:a16="http://schemas.microsoft.com/office/drawing/2014/main" id="{F314B4FD-D976-4F28-8552-DA2D26FF4693}"/>
                </a:ext>
              </a:extLst>
            </p:cNvPr>
            <p:cNvSpPr>
              <a:spLocks/>
            </p:cNvSpPr>
            <p:nvPr/>
          </p:nvSpPr>
          <p:spPr bwMode="auto">
            <a:xfrm>
              <a:off x="7813675" y="881063"/>
              <a:ext cx="933450" cy="930275"/>
            </a:xfrm>
            <a:custGeom>
              <a:avLst/>
              <a:gdLst>
                <a:gd name="T0" fmla="*/ 200 w 243"/>
                <a:gd name="T1" fmla="*/ 0 h 242"/>
                <a:gd name="T2" fmla="*/ 240 w 243"/>
                <a:gd name="T3" fmla="*/ 99 h 242"/>
                <a:gd name="T4" fmla="*/ 99 w 243"/>
                <a:gd name="T5" fmla="*/ 240 h 242"/>
                <a:gd name="T6" fmla="*/ 0 w 243"/>
                <a:gd name="T7" fmla="*/ 200 h 242"/>
                <a:gd name="T8" fmla="*/ 101 w 243"/>
                <a:gd name="T9" fmla="*/ 242 h 242"/>
                <a:gd name="T10" fmla="*/ 243 w 243"/>
                <a:gd name="T11" fmla="*/ 101 h 242"/>
                <a:gd name="T12" fmla="*/ 200 w 243"/>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3" h="242">
                  <a:moveTo>
                    <a:pt x="200" y="0"/>
                  </a:moveTo>
                  <a:cubicBezTo>
                    <a:pt x="225" y="25"/>
                    <a:pt x="240" y="60"/>
                    <a:pt x="240" y="99"/>
                  </a:cubicBezTo>
                  <a:cubicBezTo>
                    <a:pt x="240" y="177"/>
                    <a:pt x="177" y="240"/>
                    <a:pt x="99" y="240"/>
                  </a:cubicBezTo>
                  <a:cubicBezTo>
                    <a:pt x="60" y="240"/>
                    <a:pt x="26" y="224"/>
                    <a:pt x="0" y="200"/>
                  </a:cubicBezTo>
                  <a:cubicBezTo>
                    <a:pt x="26" y="226"/>
                    <a:pt x="62" y="242"/>
                    <a:pt x="101" y="242"/>
                  </a:cubicBezTo>
                  <a:cubicBezTo>
                    <a:pt x="179" y="242"/>
                    <a:pt x="243" y="179"/>
                    <a:pt x="243" y="101"/>
                  </a:cubicBezTo>
                  <a:cubicBezTo>
                    <a:pt x="243" y="61"/>
                    <a:pt x="226" y="26"/>
                    <a:pt x="200" y="0"/>
                  </a:cubicBez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18" name="Freeform 17">
              <a:extLst>
                <a:ext uri="{FF2B5EF4-FFF2-40B4-BE49-F238E27FC236}">
                  <a16:creationId xmlns:a16="http://schemas.microsoft.com/office/drawing/2014/main" id="{4563AB35-E802-42FF-B1CF-9F0A25F0CDE6}"/>
                </a:ext>
              </a:extLst>
            </p:cNvPr>
            <p:cNvSpPr>
              <a:spLocks/>
            </p:cNvSpPr>
            <p:nvPr/>
          </p:nvSpPr>
          <p:spPr bwMode="auto">
            <a:xfrm>
              <a:off x="7659688" y="727075"/>
              <a:ext cx="933450" cy="935038"/>
            </a:xfrm>
            <a:custGeom>
              <a:avLst/>
              <a:gdLst>
                <a:gd name="T0" fmla="*/ 3 w 243"/>
                <a:gd name="T1" fmla="*/ 144 h 243"/>
                <a:gd name="T2" fmla="*/ 145 w 243"/>
                <a:gd name="T3" fmla="*/ 3 h 243"/>
                <a:gd name="T4" fmla="*/ 243 w 243"/>
                <a:gd name="T5" fmla="*/ 43 h 243"/>
                <a:gd name="T6" fmla="*/ 141 w 243"/>
                <a:gd name="T7" fmla="*/ 0 h 243"/>
                <a:gd name="T8" fmla="*/ 0 w 243"/>
                <a:gd name="T9" fmla="*/ 141 h 243"/>
                <a:gd name="T10" fmla="*/ 43 w 243"/>
                <a:gd name="T11" fmla="*/ 243 h 243"/>
                <a:gd name="T12" fmla="*/ 3 w 243"/>
                <a:gd name="T13" fmla="*/ 144 h 243"/>
              </a:gdLst>
              <a:ahLst/>
              <a:cxnLst>
                <a:cxn ang="0">
                  <a:pos x="T0" y="T1"/>
                </a:cxn>
                <a:cxn ang="0">
                  <a:pos x="T2" y="T3"/>
                </a:cxn>
                <a:cxn ang="0">
                  <a:pos x="T4" y="T5"/>
                </a:cxn>
                <a:cxn ang="0">
                  <a:pos x="T6" y="T7"/>
                </a:cxn>
                <a:cxn ang="0">
                  <a:pos x="T8" y="T9"/>
                </a:cxn>
                <a:cxn ang="0">
                  <a:pos x="T10" y="T11"/>
                </a:cxn>
                <a:cxn ang="0">
                  <a:pos x="T12" y="T13"/>
                </a:cxn>
              </a:cxnLst>
              <a:rect l="0" t="0" r="r" b="b"/>
              <a:pathLst>
                <a:path w="243" h="243">
                  <a:moveTo>
                    <a:pt x="3" y="144"/>
                  </a:moveTo>
                  <a:cubicBezTo>
                    <a:pt x="3" y="66"/>
                    <a:pt x="67" y="3"/>
                    <a:pt x="145" y="3"/>
                  </a:cubicBezTo>
                  <a:cubicBezTo>
                    <a:pt x="183" y="3"/>
                    <a:pt x="217" y="18"/>
                    <a:pt x="243" y="43"/>
                  </a:cubicBezTo>
                  <a:cubicBezTo>
                    <a:pt x="217" y="16"/>
                    <a:pt x="181" y="0"/>
                    <a:pt x="141" y="0"/>
                  </a:cubicBezTo>
                  <a:cubicBezTo>
                    <a:pt x="63" y="0"/>
                    <a:pt x="0" y="63"/>
                    <a:pt x="0" y="141"/>
                  </a:cubicBezTo>
                  <a:cubicBezTo>
                    <a:pt x="0" y="181"/>
                    <a:pt x="17" y="217"/>
                    <a:pt x="43" y="243"/>
                  </a:cubicBezTo>
                  <a:cubicBezTo>
                    <a:pt x="19" y="217"/>
                    <a:pt x="3" y="183"/>
                    <a:pt x="3" y="144"/>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19" name="Rectangle 18">
            <a:extLst>
              <a:ext uri="{FF2B5EF4-FFF2-40B4-BE49-F238E27FC236}">
                <a16:creationId xmlns:a16="http://schemas.microsoft.com/office/drawing/2014/main" id="{10B300C4-9EDC-48B8-9573-24342FF88211}"/>
              </a:ext>
            </a:extLst>
          </p:cNvPr>
          <p:cNvSpPr>
            <a:spLocks noChangeArrowheads="1"/>
          </p:cNvSpPr>
          <p:nvPr/>
        </p:nvSpPr>
        <p:spPr bwMode="auto">
          <a:xfrm>
            <a:off x="5936857" y="734616"/>
            <a:ext cx="448841"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075" b="1">
                <a:solidFill>
                  <a:schemeClr val="bg2"/>
                </a:solidFill>
                <a:latin typeface="Open Sans" panose="020B0606030504020204" pitchFamily="34" charset="0"/>
              </a:rPr>
              <a:t>01</a:t>
            </a:r>
            <a:endParaRPr lang="ru-UA" altLang="ru-UA" sz="1350">
              <a:solidFill>
                <a:schemeClr val="bg2"/>
              </a:solidFill>
            </a:endParaRPr>
          </a:p>
        </p:txBody>
      </p:sp>
      <p:sp>
        <p:nvSpPr>
          <p:cNvPr id="20" name="Rectangle 19">
            <a:extLst>
              <a:ext uri="{FF2B5EF4-FFF2-40B4-BE49-F238E27FC236}">
                <a16:creationId xmlns:a16="http://schemas.microsoft.com/office/drawing/2014/main" id="{C92EEA6C-F789-44D1-804D-C4A0805B51B4}"/>
              </a:ext>
            </a:extLst>
          </p:cNvPr>
          <p:cNvSpPr>
            <a:spLocks noChangeArrowheads="1"/>
          </p:cNvSpPr>
          <p:nvPr/>
        </p:nvSpPr>
        <p:spPr bwMode="auto">
          <a:xfrm>
            <a:off x="3510364" y="1807369"/>
            <a:ext cx="448841"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075" b="1">
                <a:solidFill>
                  <a:schemeClr val="bg2"/>
                </a:solidFill>
                <a:latin typeface="Open Sans" panose="020B0606030504020204" pitchFamily="34" charset="0"/>
              </a:rPr>
              <a:t>02</a:t>
            </a:r>
            <a:endParaRPr lang="ru-UA" altLang="ru-UA" sz="1350">
              <a:solidFill>
                <a:schemeClr val="bg2"/>
              </a:solidFill>
            </a:endParaRPr>
          </a:p>
        </p:txBody>
      </p:sp>
      <p:sp>
        <p:nvSpPr>
          <p:cNvPr id="21" name="Rectangle 20">
            <a:extLst>
              <a:ext uri="{FF2B5EF4-FFF2-40B4-BE49-F238E27FC236}">
                <a16:creationId xmlns:a16="http://schemas.microsoft.com/office/drawing/2014/main" id="{E0520201-679A-4B36-B508-98FAEC3F4CBD}"/>
              </a:ext>
            </a:extLst>
          </p:cNvPr>
          <p:cNvSpPr>
            <a:spLocks noChangeArrowheads="1"/>
          </p:cNvSpPr>
          <p:nvPr/>
        </p:nvSpPr>
        <p:spPr bwMode="auto">
          <a:xfrm>
            <a:off x="5948764" y="2875360"/>
            <a:ext cx="448841"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075" b="1">
                <a:solidFill>
                  <a:schemeClr val="bg2"/>
                </a:solidFill>
                <a:latin typeface="Open Sans" panose="020B0606030504020204" pitchFamily="34" charset="0"/>
              </a:rPr>
              <a:t>03</a:t>
            </a:r>
            <a:endParaRPr lang="ru-UA" altLang="ru-UA" sz="1350">
              <a:solidFill>
                <a:schemeClr val="bg2"/>
              </a:solidFill>
            </a:endParaRPr>
          </a:p>
        </p:txBody>
      </p:sp>
      <p:sp>
        <p:nvSpPr>
          <p:cNvPr id="22" name="Rectangle 21">
            <a:extLst>
              <a:ext uri="{FF2B5EF4-FFF2-40B4-BE49-F238E27FC236}">
                <a16:creationId xmlns:a16="http://schemas.microsoft.com/office/drawing/2014/main" id="{1A4C60BE-9B07-4064-B41C-7816ADBD8369}"/>
              </a:ext>
            </a:extLst>
          </p:cNvPr>
          <p:cNvSpPr>
            <a:spLocks noChangeArrowheads="1"/>
          </p:cNvSpPr>
          <p:nvPr/>
        </p:nvSpPr>
        <p:spPr bwMode="auto">
          <a:xfrm>
            <a:off x="3522270" y="3964781"/>
            <a:ext cx="448841"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ru-UA" altLang="ru-UA" sz="3075" b="1">
                <a:solidFill>
                  <a:schemeClr val="bg2"/>
                </a:solidFill>
                <a:latin typeface="Open Sans" panose="020B0606030504020204" pitchFamily="34" charset="0"/>
              </a:rPr>
              <a:t>04</a:t>
            </a:r>
            <a:endParaRPr lang="ru-UA" altLang="ru-UA" sz="1350">
              <a:solidFill>
                <a:schemeClr val="bg2"/>
              </a:solidFill>
            </a:endParaRPr>
          </a:p>
        </p:txBody>
      </p:sp>
      <p:sp>
        <p:nvSpPr>
          <p:cNvPr id="36" name="CaixaDeTexto 35">
            <a:extLst>
              <a:ext uri="{FF2B5EF4-FFF2-40B4-BE49-F238E27FC236}">
                <a16:creationId xmlns:a16="http://schemas.microsoft.com/office/drawing/2014/main" id="{9439E501-32A9-027E-DA07-9E86D202A15B}"/>
              </a:ext>
            </a:extLst>
          </p:cNvPr>
          <p:cNvSpPr txBox="1"/>
          <p:nvPr/>
        </p:nvSpPr>
        <p:spPr>
          <a:xfrm>
            <a:off x="6521455" y="33918"/>
            <a:ext cx="2679252" cy="1384995"/>
          </a:xfrm>
          <a:prstGeom prst="rect">
            <a:avLst/>
          </a:prstGeom>
          <a:noFill/>
        </p:spPr>
        <p:txBody>
          <a:bodyPr wrap="square">
            <a:spAutoFit/>
          </a:bodyPr>
          <a:lstStyle/>
          <a:p>
            <a:r>
              <a:rPr lang="pt-BR" sz="1050" dirty="0">
                <a:latin typeface="Calibri" panose="020F0502020204030204" pitchFamily="34" charset="0"/>
                <a:ea typeface="Calibri" panose="020F0502020204030204" pitchFamily="34" charset="0"/>
                <a:cs typeface="Calibri" panose="020F0502020204030204" pitchFamily="34" charset="0"/>
              </a:rPr>
              <a:t>Suponha-se que o município de Mariana (MG) elabore uma </a:t>
            </a:r>
            <a:r>
              <a:rPr lang="pt-BR" sz="1050" b="1" dirty="0">
                <a:solidFill>
                  <a:srgbClr val="00B0F0"/>
                </a:solidFill>
                <a:latin typeface="Calibri" panose="020F0502020204030204" pitchFamily="34" charset="0"/>
                <a:ea typeface="Calibri" panose="020F0502020204030204" pitchFamily="34" charset="0"/>
                <a:cs typeface="Calibri" panose="020F0502020204030204" pitchFamily="34" charset="0"/>
              </a:rPr>
              <a:t>Política Pública de desenvolvimento econômico</a:t>
            </a:r>
            <a:r>
              <a:rPr lang="pt-BR" sz="1050" dirty="0">
                <a:latin typeface="Calibri" panose="020F0502020204030204" pitchFamily="34" charset="0"/>
                <a:ea typeface="Calibri" panose="020F0502020204030204" pitchFamily="34" charset="0"/>
                <a:cs typeface="Calibri" panose="020F0502020204030204" pitchFamily="34" charset="0"/>
              </a:rPr>
              <a:t>, </a:t>
            </a:r>
            <a:r>
              <a:rPr lang="pt-BR" sz="1050" b="1" dirty="0">
                <a:solidFill>
                  <a:srgbClr val="00B0F0"/>
                </a:solidFill>
                <a:latin typeface="Calibri" panose="020F0502020204030204" pitchFamily="34" charset="0"/>
                <a:ea typeface="Calibri" panose="020F0502020204030204" pitchFamily="34" charset="0"/>
                <a:cs typeface="Calibri" panose="020F0502020204030204" pitchFamily="34" charset="0"/>
              </a:rPr>
              <a:t>social e ambiental </a:t>
            </a:r>
            <a:r>
              <a:rPr lang="pt-BR" sz="1050" dirty="0">
                <a:latin typeface="Calibri" panose="020F0502020204030204" pitchFamily="34" charset="0"/>
                <a:ea typeface="Calibri" panose="020F0502020204030204" pitchFamily="34" charset="0"/>
                <a:cs typeface="Calibri" panose="020F0502020204030204" pitchFamily="34" charset="0"/>
              </a:rPr>
              <a:t>com a finalidade de </a:t>
            </a:r>
            <a:r>
              <a:rPr lang="pt-BR" sz="1050" b="1" dirty="0">
                <a:solidFill>
                  <a:srgbClr val="00B0F0"/>
                </a:solidFill>
                <a:latin typeface="Calibri" panose="020F0502020204030204" pitchFamily="34" charset="0"/>
                <a:ea typeface="Calibri" panose="020F0502020204030204" pitchFamily="34" charset="0"/>
                <a:cs typeface="Calibri" panose="020F0502020204030204" pitchFamily="34" charset="0"/>
              </a:rPr>
              <a:t>gerenciar seu passivo ambiental com resíduos da atividade de mineração</a:t>
            </a:r>
            <a:r>
              <a:rPr lang="pt-BR" sz="1050" dirty="0">
                <a:latin typeface="Calibri" panose="020F0502020204030204" pitchFamily="34" charset="0"/>
                <a:ea typeface="Calibri" panose="020F0502020204030204" pitchFamily="34" charset="0"/>
                <a:cs typeface="Calibri" panose="020F0502020204030204" pitchFamily="34" charset="0"/>
              </a:rPr>
              <a:t>, de fomentar a </a:t>
            </a:r>
            <a:r>
              <a:rPr lang="pt-BR" sz="1050" b="1" dirty="0">
                <a:solidFill>
                  <a:srgbClr val="00B0F0"/>
                </a:solidFill>
                <a:latin typeface="Calibri" panose="020F0502020204030204" pitchFamily="34" charset="0"/>
                <a:ea typeface="Calibri" panose="020F0502020204030204" pitchFamily="34" charset="0"/>
                <a:cs typeface="Calibri" panose="020F0502020204030204" pitchFamily="34" charset="0"/>
              </a:rPr>
              <a:t>inovação tecnológica </a:t>
            </a:r>
            <a:r>
              <a:rPr lang="pt-BR" sz="1050" dirty="0">
                <a:latin typeface="Calibri" panose="020F0502020204030204" pitchFamily="34" charset="0"/>
                <a:ea typeface="Calibri" panose="020F0502020204030204" pitchFamily="34" charset="0"/>
                <a:cs typeface="Calibri" panose="020F0502020204030204" pitchFamily="34" charset="0"/>
              </a:rPr>
              <a:t>e a </a:t>
            </a:r>
            <a:r>
              <a:rPr lang="pt-BR" sz="1050" b="1" dirty="0">
                <a:solidFill>
                  <a:srgbClr val="00B0F0"/>
                </a:solidFill>
                <a:latin typeface="Calibri" panose="020F0502020204030204" pitchFamily="34" charset="0"/>
                <a:ea typeface="Calibri" panose="020F0502020204030204" pitchFamily="34" charset="0"/>
                <a:cs typeface="Calibri" panose="020F0502020204030204" pitchFamily="34" charset="0"/>
              </a:rPr>
              <a:t>abertura de empresas na localidade para geração de empregos</a:t>
            </a:r>
            <a:r>
              <a:rPr lang="pt-BR" sz="1050" dirty="0">
                <a:latin typeface="Calibri" panose="020F0502020204030204" pitchFamily="34" charset="0"/>
                <a:ea typeface="Calibri" panose="020F0502020204030204" pitchFamily="34" charset="0"/>
                <a:cs typeface="Calibri" panose="020F0502020204030204" pitchFamily="34" charset="0"/>
              </a:rPr>
              <a:t>.</a:t>
            </a:r>
          </a:p>
        </p:txBody>
      </p:sp>
      <p:sp>
        <p:nvSpPr>
          <p:cNvPr id="38" name="CaixaDeTexto 37">
            <a:extLst>
              <a:ext uri="{FF2B5EF4-FFF2-40B4-BE49-F238E27FC236}">
                <a16:creationId xmlns:a16="http://schemas.microsoft.com/office/drawing/2014/main" id="{CDE64A34-1B45-05FA-5478-9E2429FF1580}"/>
              </a:ext>
            </a:extLst>
          </p:cNvPr>
          <p:cNvSpPr txBox="1"/>
          <p:nvPr/>
        </p:nvSpPr>
        <p:spPr>
          <a:xfrm>
            <a:off x="424500" y="595629"/>
            <a:ext cx="3706969" cy="1061829"/>
          </a:xfrm>
          <a:prstGeom prst="rect">
            <a:avLst/>
          </a:prstGeom>
          <a:noFill/>
        </p:spPr>
        <p:txBody>
          <a:bodyPr wrap="square">
            <a:spAutoFit/>
          </a:bodyPr>
          <a:lstStyle/>
          <a:p>
            <a:r>
              <a:rPr lang="pt-BR" sz="1050" dirty="0"/>
              <a:t>Para tanto, através da Política Pública, </a:t>
            </a:r>
            <a:r>
              <a:rPr lang="pt-BR" sz="1050" b="1" dirty="0">
                <a:solidFill>
                  <a:srgbClr val="00B0F0"/>
                </a:solidFill>
              </a:rPr>
              <a:t>determinar-se-ia que toda a Administração Direta e Indireta do Município passasse a utilizar em suas obras, os tijolos feitos a partir da lama de barragem das mineradoras que atuam na região</a:t>
            </a:r>
            <a:r>
              <a:rPr lang="pt-BR" sz="1050" dirty="0"/>
              <a:t>, e que foram desenvolvidos pela Universidade Federal de Ouro Preto2 (inovação)</a:t>
            </a:r>
          </a:p>
        </p:txBody>
      </p:sp>
      <p:sp>
        <p:nvSpPr>
          <p:cNvPr id="40" name="CaixaDeTexto 39">
            <a:extLst>
              <a:ext uri="{FF2B5EF4-FFF2-40B4-BE49-F238E27FC236}">
                <a16:creationId xmlns:a16="http://schemas.microsoft.com/office/drawing/2014/main" id="{2B6A49DB-EC6A-BFAB-09AB-E1CABA6711BE}"/>
              </a:ext>
            </a:extLst>
          </p:cNvPr>
          <p:cNvSpPr txBox="1"/>
          <p:nvPr/>
        </p:nvSpPr>
        <p:spPr>
          <a:xfrm>
            <a:off x="-49619" y="2799517"/>
            <a:ext cx="5792003" cy="738664"/>
          </a:xfrm>
          <a:prstGeom prst="rect">
            <a:avLst/>
          </a:prstGeom>
          <a:noFill/>
        </p:spPr>
        <p:txBody>
          <a:bodyPr wrap="square">
            <a:spAutoFit/>
          </a:bodyPr>
          <a:lstStyle/>
          <a:p>
            <a:pPr algn="r"/>
            <a:r>
              <a:rPr lang="pt-BR" sz="1050" dirty="0"/>
              <a:t>Não atende à demanda da Administração de Mariana/MG a compra de </a:t>
            </a:r>
            <a:r>
              <a:rPr lang="pt-BR" sz="1050" b="1" dirty="0">
                <a:solidFill>
                  <a:srgbClr val="00B0F0"/>
                </a:solidFill>
              </a:rPr>
              <a:t>TIJOLOS PRODUZIDOS POR EMPRESAS DE OUTROS ESTADOS, MAS SOMENTE DE EMPRESAS LOCAIS QUE UTILIZEM A MATÉRIA-PRIMA LOCAL (LAMA DA BARRAGEM)</a:t>
            </a:r>
            <a:r>
              <a:rPr lang="pt-BR" sz="1050" dirty="0"/>
              <a:t>, haja vista a necessidade de redução de seu passivo ambiental.</a:t>
            </a:r>
          </a:p>
        </p:txBody>
      </p:sp>
      <p:sp>
        <p:nvSpPr>
          <p:cNvPr id="42" name="CaixaDeTexto 41">
            <a:extLst>
              <a:ext uri="{FF2B5EF4-FFF2-40B4-BE49-F238E27FC236}">
                <a16:creationId xmlns:a16="http://schemas.microsoft.com/office/drawing/2014/main" id="{72F0EC81-52F1-5C6C-AE61-493D6A6E996D}"/>
              </a:ext>
            </a:extLst>
          </p:cNvPr>
          <p:cNvSpPr txBox="1"/>
          <p:nvPr/>
        </p:nvSpPr>
        <p:spPr>
          <a:xfrm>
            <a:off x="4219976" y="3708068"/>
            <a:ext cx="4293159" cy="1061829"/>
          </a:xfrm>
          <a:prstGeom prst="rect">
            <a:avLst/>
          </a:prstGeom>
          <a:noFill/>
        </p:spPr>
        <p:txBody>
          <a:bodyPr wrap="square">
            <a:spAutoFit/>
          </a:bodyPr>
          <a:lstStyle/>
          <a:p>
            <a:r>
              <a:rPr lang="pt-BR" sz="900" dirty="0"/>
              <a:t>Assim, com base no art. 47 da LC 123/06 e numa </a:t>
            </a:r>
            <a:r>
              <a:rPr lang="pt-BR" sz="900" b="1" dirty="0">
                <a:solidFill>
                  <a:srgbClr val="00B0F0"/>
                </a:solidFill>
              </a:rPr>
              <a:t>POLÍTICA PÚBLICA BEM ELABORADA</a:t>
            </a:r>
            <a:r>
              <a:rPr lang="pt-BR" sz="900" dirty="0"/>
              <a:t>, com metas definidas e </a:t>
            </a:r>
            <a:r>
              <a:rPr lang="pt-BR" sz="900" b="1" dirty="0">
                <a:solidFill>
                  <a:srgbClr val="00B0F0"/>
                </a:solidFill>
              </a:rPr>
              <a:t>CONTROLES DE EXECUÇÃO DAS AÇÕES...</a:t>
            </a:r>
            <a:r>
              <a:rPr lang="pt-BR" sz="900" dirty="0"/>
              <a:t>, poder-se-ia interpretar pela possibilidade de limitação de participação nestas licitações, de fornecimento de tijolos, apenas às empresas locais ou da região das barragens, em atenção a outros valores constitucionalmente relevantes como: preservação ao meio ambiente, fomento à atividade econômica, geração de empregos e inovação tecnológica”. </a:t>
            </a:r>
          </a:p>
        </p:txBody>
      </p:sp>
    </p:spTree>
    <p:extLst>
      <p:ext uri="{BB962C8B-B14F-4D97-AF65-F5344CB8AC3E}">
        <p14:creationId xmlns:p14="http://schemas.microsoft.com/office/powerpoint/2010/main" val="1822366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7000">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14:bounceEnd="67000">
                                          <p:cBhvr additive="base">
                                            <p:cTn id="11" dur="1000" fill="hold"/>
                                            <p:tgtEl>
                                              <p:spTgt spid="28"/>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14:bounceEnd="67000">
                                          <p:cBhvr additive="base">
                                            <p:cTn id="15" dur="1000" fill="hold"/>
                                            <p:tgtEl>
                                              <p:spTgt spid="29"/>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1500"/>
                                      </p:stCondLst>
                                      <p:childTnLst>
                                        <p:set>
                                          <p:cBhvr>
                                            <p:cTn id="18" dur="1" fill="hold">
                                              <p:stCondLst>
                                                <p:cond delay="0"/>
                                              </p:stCondLst>
                                            </p:cTn>
                                            <p:tgtEl>
                                              <p:spTgt spid="30"/>
                                            </p:tgtEl>
                                            <p:attrNameLst>
                                              <p:attrName>style.visibility</p:attrName>
                                            </p:attrNameLst>
                                          </p:cBhvr>
                                          <p:to>
                                            <p:strVal val="visible"/>
                                          </p:to>
                                        </p:set>
                                        <p:anim calcmode="lin" valueType="num" p14:bounceEnd="67000">
                                          <p:cBhvr additive="base">
                                            <p:cTn id="19"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500"/>
                                            <p:tgtEl>
                                              <p:spTgt spid="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p:cTn id="26" dur="750" fill="hold"/>
                                            <p:tgtEl>
                                              <p:spTgt spid="19"/>
                                            </p:tgtEl>
                                            <p:attrNameLst>
                                              <p:attrName>ppt_w</p:attrName>
                                            </p:attrNameLst>
                                          </p:cBhvr>
                                          <p:tavLst>
                                            <p:tav tm="0">
                                              <p:val>
                                                <p:fltVal val="0"/>
                                              </p:val>
                                            </p:tav>
                                            <p:tav tm="100000">
                                              <p:val>
                                                <p:strVal val="#ppt_w"/>
                                              </p:val>
                                            </p:tav>
                                          </p:tavLst>
                                        </p:anim>
                                        <p:anim calcmode="lin" valueType="num">
                                          <p:cBhvr>
                                            <p:cTn id="27" dur="750" fill="hold"/>
                                            <p:tgtEl>
                                              <p:spTgt spid="19"/>
                                            </p:tgtEl>
                                            <p:attrNameLst>
                                              <p:attrName>ppt_h</p:attrName>
                                            </p:attrNameLst>
                                          </p:cBhvr>
                                          <p:tavLst>
                                            <p:tav tm="0">
                                              <p:val>
                                                <p:fltVal val="0"/>
                                              </p:val>
                                            </p:tav>
                                            <p:tav tm="100000">
                                              <p:val>
                                                <p:strVal val="#ppt_h"/>
                                              </p:val>
                                            </p:tav>
                                          </p:tavLst>
                                        </p:anim>
                                        <p:animEffect transition="in" filter="fade">
                                          <p:cBhvr>
                                            <p:cTn id="28" dur="750"/>
                                            <p:tgtEl>
                                              <p:spTgt spid="19"/>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750" fill="hold"/>
                                            <p:tgtEl>
                                              <p:spTgt spid="20"/>
                                            </p:tgtEl>
                                            <p:attrNameLst>
                                              <p:attrName>ppt_w</p:attrName>
                                            </p:attrNameLst>
                                          </p:cBhvr>
                                          <p:tavLst>
                                            <p:tav tm="0">
                                              <p:val>
                                                <p:fltVal val="0"/>
                                              </p:val>
                                            </p:tav>
                                            <p:tav tm="100000">
                                              <p:val>
                                                <p:strVal val="#ppt_w"/>
                                              </p:val>
                                            </p:tav>
                                          </p:tavLst>
                                        </p:anim>
                                        <p:anim calcmode="lin" valueType="num">
                                          <p:cBhvr>
                                            <p:cTn id="32" dur="750" fill="hold"/>
                                            <p:tgtEl>
                                              <p:spTgt spid="20"/>
                                            </p:tgtEl>
                                            <p:attrNameLst>
                                              <p:attrName>ppt_h</p:attrName>
                                            </p:attrNameLst>
                                          </p:cBhvr>
                                          <p:tavLst>
                                            <p:tav tm="0">
                                              <p:val>
                                                <p:fltVal val="0"/>
                                              </p:val>
                                            </p:tav>
                                            <p:tav tm="100000">
                                              <p:val>
                                                <p:strVal val="#ppt_h"/>
                                              </p:val>
                                            </p:tav>
                                          </p:tavLst>
                                        </p:anim>
                                        <p:animEffect transition="in" filter="fade">
                                          <p:cBhvr>
                                            <p:cTn id="33" dur="750"/>
                                            <p:tgtEl>
                                              <p:spTgt spid="20"/>
                                            </p:tgtEl>
                                          </p:cBhvr>
                                        </p:animEffect>
                                      </p:childTnLst>
                                    </p:cTn>
                                  </p:par>
                                  <p:par>
                                    <p:cTn id="34" presetID="53" presetClass="entr" presetSubtype="16" fill="hold" grpId="0" nodeType="withEffect">
                                      <p:stCondLst>
                                        <p:cond delay="15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grpId="0" nodeType="withEffect">
                                      <p:stCondLst>
                                        <p:cond delay="2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750" fill="hold"/>
                                            <p:tgtEl>
                                              <p:spTgt spid="22"/>
                                            </p:tgtEl>
                                            <p:attrNameLst>
                                              <p:attrName>ppt_w</p:attrName>
                                            </p:attrNameLst>
                                          </p:cBhvr>
                                          <p:tavLst>
                                            <p:tav tm="0">
                                              <p:val>
                                                <p:fltVal val="0"/>
                                              </p:val>
                                            </p:tav>
                                            <p:tav tm="100000">
                                              <p:val>
                                                <p:strVal val="#ppt_w"/>
                                              </p:val>
                                            </p:tav>
                                          </p:tavLst>
                                        </p:anim>
                                        <p:anim calcmode="lin" valueType="num">
                                          <p:cBhvr>
                                            <p:cTn id="42" dur="750" fill="hold"/>
                                            <p:tgtEl>
                                              <p:spTgt spid="22"/>
                                            </p:tgtEl>
                                            <p:attrNameLst>
                                              <p:attrName>ppt_h</p:attrName>
                                            </p:attrNameLst>
                                          </p:cBhvr>
                                          <p:tavLst>
                                            <p:tav tm="0">
                                              <p:val>
                                                <p:fltVal val="0"/>
                                              </p:val>
                                            </p:tav>
                                            <p:tav tm="100000">
                                              <p:val>
                                                <p:strVal val="#ppt_h"/>
                                              </p:val>
                                            </p:tav>
                                          </p:tavLst>
                                        </p:anim>
                                        <p:animEffect transition="in" filter="fade">
                                          <p:cBhvr>
                                            <p:cTn id="43" dur="75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1+#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0-#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1+#ppt_w/2"/>
                                              </p:val>
                                            </p:tav>
                                            <p:tav tm="100000">
                                              <p:val>
                                                <p:strVal val="#ppt_x"/>
                                              </p:val>
                                            </p:tav>
                                          </p:tavLst>
                                        </p:anim>
                                        <p:anim calcmode="lin" valueType="num">
                                          <p:cBhvr additive="base">
                                            <p:cTn id="6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1+#ppt_w/2"/>
                                              </p:val>
                                            </p:tav>
                                            <p:tav tm="100000">
                                              <p:val>
                                                <p:strVal val="#ppt_x"/>
                                              </p:val>
                                            </p:tav>
                                          </p:tavLst>
                                        </p:anim>
                                        <p:anim calcmode="lin" valueType="num">
                                          <p:cBhvr additive="base">
                                            <p:cTn id="6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P spid="22" grpId="0"/>
          <p:bldP spid="36" grpId="0"/>
          <p:bldP spid="38" grpId="0"/>
          <p:bldP spid="40"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500"/>
                                            <p:tgtEl>
                                              <p:spTgt spid="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p:cTn id="26" dur="750" fill="hold"/>
                                            <p:tgtEl>
                                              <p:spTgt spid="19"/>
                                            </p:tgtEl>
                                            <p:attrNameLst>
                                              <p:attrName>ppt_w</p:attrName>
                                            </p:attrNameLst>
                                          </p:cBhvr>
                                          <p:tavLst>
                                            <p:tav tm="0">
                                              <p:val>
                                                <p:fltVal val="0"/>
                                              </p:val>
                                            </p:tav>
                                            <p:tav tm="100000">
                                              <p:val>
                                                <p:strVal val="#ppt_w"/>
                                              </p:val>
                                            </p:tav>
                                          </p:tavLst>
                                        </p:anim>
                                        <p:anim calcmode="lin" valueType="num">
                                          <p:cBhvr>
                                            <p:cTn id="27" dur="750" fill="hold"/>
                                            <p:tgtEl>
                                              <p:spTgt spid="19"/>
                                            </p:tgtEl>
                                            <p:attrNameLst>
                                              <p:attrName>ppt_h</p:attrName>
                                            </p:attrNameLst>
                                          </p:cBhvr>
                                          <p:tavLst>
                                            <p:tav tm="0">
                                              <p:val>
                                                <p:fltVal val="0"/>
                                              </p:val>
                                            </p:tav>
                                            <p:tav tm="100000">
                                              <p:val>
                                                <p:strVal val="#ppt_h"/>
                                              </p:val>
                                            </p:tav>
                                          </p:tavLst>
                                        </p:anim>
                                        <p:animEffect transition="in" filter="fade">
                                          <p:cBhvr>
                                            <p:cTn id="28" dur="750"/>
                                            <p:tgtEl>
                                              <p:spTgt spid="19"/>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750" fill="hold"/>
                                            <p:tgtEl>
                                              <p:spTgt spid="20"/>
                                            </p:tgtEl>
                                            <p:attrNameLst>
                                              <p:attrName>ppt_w</p:attrName>
                                            </p:attrNameLst>
                                          </p:cBhvr>
                                          <p:tavLst>
                                            <p:tav tm="0">
                                              <p:val>
                                                <p:fltVal val="0"/>
                                              </p:val>
                                            </p:tav>
                                            <p:tav tm="100000">
                                              <p:val>
                                                <p:strVal val="#ppt_w"/>
                                              </p:val>
                                            </p:tav>
                                          </p:tavLst>
                                        </p:anim>
                                        <p:anim calcmode="lin" valueType="num">
                                          <p:cBhvr>
                                            <p:cTn id="32" dur="750" fill="hold"/>
                                            <p:tgtEl>
                                              <p:spTgt spid="20"/>
                                            </p:tgtEl>
                                            <p:attrNameLst>
                                              <p:attrName>ppt_h</p:attrName>
                                            </p:attrNameLst>
                                          </p:cBhvr>
                                          <p:tavLst>
                                            <p:tav tm="0">
                                              <p:val>
                                                <p:fltVal val="0"/>
                                              </p:val>
                                            </p:tav>
                                            <p:tav tm="100000">
                                              <p:val>
                                                <p:strVal val="#ppt_h"/>
                                              </p:val>
                                            </p:tav>
                                          </p:tavLst>
                                        </p:anim>
                                        <p:animEffect transition="in" filter="fade">
                                          <p:cBhvr>
                                            <p:cTn id="33" dur="750"/>
                                            <p:tgtEl>
                                              <p:spTgt spid="20"/>
                                            </p:tgtEl>
                                          </p:cBhvr>
                                        </p:animEffect>
                                      </p:childTnLst>
                                    </p:cTn>
                                  </p:par>
                                  <p:par>
                                    <p:cTn id="34" presetID="53" presetClass="entr" presetSubtype="16" fill="hold" grpId="0" nodeType="withEffect">
                                      <p:stCondLst>
                                        <p:cond delay="15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grpId="0" nodeType="withEffect">
                                      <p:stCondLst>
                                        <p:cond delay="2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750" fill="hold"/>
                                            <p:tgtEl>
                                              <p:spTgt spid="22"/>
                                            </p:tgtEl>
                                            <p:attrNameLst>
                                              <p:attrName>ppt_w</p:attrName>
                                            </p:attrNameLst>
                                          </p:cBhvr>
                                          <p:tavLst>
                                            <p:tav tm="0">
                                              <p:val>
                                                <p:fltVal val="0"/>
                                              </p:val>
                                            </p:tav>
                                            <p:tav tm="100000">
                                              <p:val>
                                                <p:strVal val="#ppt_w"/>
                                              </p:val>
                                            </p:tav>
                                          </p:tavLst>
                                        </p:anim>
                                        <p:anim calcmode="lin" valueType="num">
                                          <p:cBhvr>
                                            <p:cTn id="42" dur="750" fill="hold"/>
                                            <p:tgtEl>
                                              <p:spTgt spid="22"/>
                                            </p:tgtEl>
                                            <p:attrNameLst>
                                              <p:attrName>ppt_h</p:attrName>
                                            </p:attrNameLst>
                                          </p:cBhvr>
                                          <p:tavLst>
                                            <p:tav tm="0">
                                              <p:val>
                                                <p:fltVal val="0"/>
                                              </p:val>
                                            </p:tav>
                                            <p:tav tm="100000">
                                              <p:val>
                                                <p:strVal val="#ppt_h"/>
                                              </p:val>
                                            </p:tav>
                                          </p:tavLst>
                                        </p:anim>
                                        <p:animEffect transition="in" filter="fade">
                                          <p:cBhvr>
                                            <p:cTn id="43" dur="75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1+#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0-#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1+#ppt_w/2"/>
                                              </p:val>
                                            </p:tav>
                                            <p:tav tm="100000">
                                              <p:val>
                                                <p:strVal val="#ppt_x"/>
                                              </p:val>
                                            </p:tav>
                                          </p:tavLst>
                                        </p:anim>
                                        <p:anim calcmode="lin" valueType="num">
                                          <p:cBhvr additive="base">
                                            <p:cTn id="6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1+#ppt_w/2"/>
                                              </p:val>
                                            </p:tav>
                                            <p:tav tm="100000">
                                              <p:val>
                                                <p:strVal val="#ppt_x"/>
                                              </p:val>
                                            </p:tav>
                                          </p:tavLst>
                                        </p:anim>
                                        <p:anim calcmode="lin" valueType="num">
                                          <p:cBhvr additive="base">
                                            <p:cTn id="6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p:bldP spid="22" grpId="0"/>
          <p:bldP spid="36" grpId="0"/>
          <p:bldP spid="38" grpId="0"/>
          <p:bldP spid="40" grpId="0"/>
          <p:bldP spid="4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4E254924-261A-4F8B-B863-89B352094A6F}"/>
              </a:ext>
            </a:extLst>
          </p:cNvPr>
          <p:cNvSpPr/>
          <p:nvPr/>
        </p:nvSpPr>
        <p:spPr>
          <a:xfrm>
            <a:off x="3000896" y="4751725"/>
            <a:ext cx="3156347" cy="330704"/>
          </a:xfrm>
          <a:prstGeom prst="ellipse">
            <a:avLst/>
          </a:prstGeom>
          <a:gradFill flip="none" rotWithShape="1">
            <a:gsLst>
              <a:gs pos="100000">
                <a:schemeClr val="bg2">
                  <a:alpha val="0"/>
                </a:schemeClr>
              </a:gs>
              <a:gs pos="0">
                <a:srgbClr val="3B3B3B"/>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050"/>
          </a:p>
        </p:txBody>
      </p:sp>
      <p:sp>
        <p:nvSpPr>
          <p:cNvPr id="7" name="Freeform 6">
            <a:extLst>
              <a:ext uri="{FF2B5EF4-FFF2-40B4-BE49-F238E27FC236}">
                <a16:creationId xmlns:a16="http://schemas.microsoft.com/office/drawing/2014/main" id="{C65D003E-9553-43B8-A148-8FE1AEF916DC}"/>
              </a:ext>
            </a:extLst>
          </p:cNvPr>
          <p:cNvSpPr>
            <a:spLocks/>
          </p:cNvSpPr>
          <p:nvPr/>
        </p:nvSpPr>
        <p:spPr bwMode="auto">
          <a:xfrm>
            <a:off x="3789760" y="1029310"/>
            <a:ext cx="1714500" cy="1343025"/>
          </a:xfrm>
          <a:custGeom>
            <a:avLst/>
            <a:gdLst>
              <a:gd name="T0" fmla="*/ 407 w 606"/>
              <a:gd name="T1" fmla="*/ 134 h 475"/>
              <a:gd name="T2" fmla="*/ 407 w 606"/>
              <a:gd name="T3" fmla="*/ 134 h 475"/>
              <a:gd name="T4" fmla="*/ 211 w 606"/>
              <a:gd name="T5" fmla="*/ 0 h 475"/>
              <a:gd name="T6" fmla="*/ 0 w 606"/>
              <a:gd name="T7" fmla="*/ 211 h 475"/>
              <a:gd name="T8" fmla="*/ 211 w 606"/>
              <a:gd name="T9" fmla="*/ 421 h 475"/>
              <a:gd name="T10" fmla="*/ 297 w 606"/>
              <a:gd name="T11" fmla="*/ 403 h 475"/>
              <a:gd name="T12" fmla="*/ 297 w 606"/>
              <a:gd name="T13" fmla="*/ 403 h 475"/>
              <a:gd name="T14" fmla="*/ 505 w 606"/>
              <a:gd name="T15" fmla="*/ 475 h 475"/>
              <a:gd name="T16" fmla="*/ 505 w 606"/>
              <a:gd name="T17" fmla="*/ 475 h 475"/>
              <a:gd name="T18" fmla="*/ 489 w 606"/>
              <a:gd name="T19" fmla="*/ 399 h 475"/>
              <a:gd name="T20" fmla="*/ 606 w 606"/>
              <a:gd name="T21" fmla="*/ 227 h 475"/>
              <a:gd name="T22" fmla="*/ 606 w 606"/>
              <a:gd name="T23" fmla="*/ 227 h 475"/>
              <a:gd name="T24" fmla="*/ 407 w 606"/>
              <a:gd name="T25" fmla="*/ 13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6" h="475">
                <a:moveTo>
                  <a:pt x="407" y="134"/>
                </a:moveTo>
                <a:cubicBezTo>
                  <a:pt x="407" y="134"/>
                  <a:pt x="407" y="134"/>
                  <a:pt x="407" y="134"/>
                </a:cubicBezTo>
                <a:cubicBezTo>
                  <a:pt x="376" y="56"/>
                  <a:pt x="300" y="0"/>
                  <a:pt x="211" y="0"/>
                </a:cubicBezTo>
                <a:cubicBezTo>
                  <a:pt x="95" y="0"/>
                  <a:pt x="0" y="95"/>
                  <a:pt x="0" y="211"/>
                </a:cubicBezTo>
                <a:cubicBezTo>
                  <a:pt x="0" y="327"/>
                  <a:pt x="95" y="421"/>
                  <a:pt x="211" y="421"/>
                </a:cubicBezTo>
                <a:cubicBezTo>
                  <a:pt x="242" y="421"/>
                  <a:pt x="271" y="415"/>
                  <a:pt x="297" y="403"/>
                </a:cubicBezTo>
                <a:cubicBezTo>
                  <a:pt x="297" y="403"/>
                  <a:pt x="297" y="403"/>
                  <a:pt x="297" y="403"/>
                </a:cubicBezTo>
                <a:cubicBezTo>
                  <a:pt x="404" y="354"/>
                  <a:pt x="463" y="382"/>
                  <a:pt x="505" y="475"/>
                </a:cubicBezTo>
                <a:cubicBezTo>
                  <a:pt x="505" y="475"/>
                  <a:pt x="505" y="475"/>
                  <a:pt x="505" y="475"/>
                </a:cubicBezTo>
                <a:cubicBezTo>
                  <a:pt x="495" y="452"/>
                  <a:pt x="489" y="426"/>
                  <a:pt x="489" y="399"/>
                </a:cubicBezTo>
                <a:cubicBezTo>
                  <a:pt x="489" y="321"/>
                  <a:pt x="538" y="254"/>
                  <a:pt x="606" y="227"/>
                </a:cubicBezTo>
                <a:cubicBezTo>
                  <a:pt x="606" y="227"/>
                  <a:pt x="606" y="227"/>
                  <a:pt x="606" y="227"/>
                </a:cubicBezTo>
                <a:cubicBezTo>
                  <a:pt x="510" y="264"/>
                  <a:pt x="449" y="243"/>
                  <a:pt x="407" y="134"/>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8" name="Freeform 7">
            <a:extLst>
              <a:ext uri="{FF2B5EF4-FFF2-40B4-BE49-F238E27FC236}">
                <a16:creationId xmlns:a16="http://schemas.microsoft.com/office/drawing/2014/main" id="{680DA353-27E4-4332-9AFA-D8AED544A555}"/>
              </a:ext>
            </a:extLst>
          </p:cNvPr>
          <p:cNvSpPr>
            <a:spLocks/>
          </p:cNvSpPr>
          <p:nvPr/>
        </p:nvSpPr>
        <p:spPr bwMode="auto">
          <a:xfrm>
            <a:off x="2695575" y="1668676"/>
            <a:ext cx="1770460" cy="1875235"/>
          </a:xfrm>
          <a:custGeom>
            <a:avLst/>
            <a:gdLst>
              <a:gd name="T0" fmla="*/ 626 w 626"/>
              <a:gd name="T1" fmla="*/ 193 h 663"/>
              <a:gd name="T2" fmla="*/ 625 w 626"/>
              <a:gd name="T3" fmla="*/ 193 h 663"/>
              <a:gd name="T4" fmla="*/ 598 w 626"/>
              <a:gd name="T5" fmla="*/ 195 h 663"/>
              <a:gd name="T6" fmla="*/ 388 w 626"/>
              <a:gd name="T7" fmla="*/ 0 h 663"/>
              <a:gd name="T8" fmla="*/ 388 w 626"/>
              <a:gd name="T9" fmla="*/ 0 h 663"/>
              <a:gd name="T10" fmla="*/ 227 w 626"/>
              <a:gd name="T11" fmla="*/ 174 h 663"/>
              <a:gd name="T12" fmla="*/ 227 w 626"/>
              <a:gd name="T13" fmla="*/ 174 h 663"/>
              <a:gd name="T14" fmla="*/ 0 w 626"/>
              <a:gd name="T15" fmla="*/ 418 h 663"/>
              <a:gd name="T16" fmla="*/ 245 w 626"/>
              <a:gd name="T17" fmla="*/ 663 h 663"/>
              <a:gd name="T18" fmla="*/ 489 w 626"/>
              <a:gd name="T19" fmla="*/ 418 h 663"/>
              <a:gd name="T20" fmla="*/ 487 w 626"/>
              <a:gd name="T21" fmla="*/ 386 h 663"/>
              <a:gd name="T22" fmla="*/ 487 w 626"/>
              <a:gd name="T23" fmla="*/ 386 h 663"/>
              <a:gd name="T24" fmla="*/ 626 w 626"/>
              <a:gd name="T25" fmla="*/ 19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663">
                <a:moveTo>
                  <a:pt x="626" y="193"/>
                </a:moveTo>
                <a:cubicBezTo>
                  <a:pt x="625" y="193"/>
                  <a:pt x="625" y="193"/>
                  <a:pt x="625" y="193"/>
                </a:cubicBezTo>
                <a:cubicBezTo>
                  <a:pt x="616" y="195"/>
                  <a:pt x="607" y="195"/>
                  <a:pt x="598" y="195"/>
                </a:cubicBezTo>
                <a:cubicBezTo>
                  <a:pt x="487" y="195"/>
                  <a:pt x="396" y="109"/>
                  <a:pt x="388" y="0"/>
                </a:cubicBezTo>
                <a:cubicBezTo>
                  <a:pt x="388" y="0"/>
                  <a:pt x="388" y="0"/>
                  <a:pt x="388" y="0"/>
                </a:cubicBezTo>
                <a:cubicBezTo>
                  <a:pt x="396" y="109"/>
                  <a:pt x="354" y="165"/>
                  <a:pt x="227" y="174"/>
                </a:cubicBezTo>
                <a:cubicBezTo>
                  <a:pt x="227" y="174"/>
                  <a:pt x="227" y="174"/>
                  <a:pt x="227" y="174"/>
                </a:cubicBezTo>
                <a:cubicBezTo>
                  <a:pt x="100" y="183"/>
                  <a:pt x="0" y="289"/>
                  <a:pt x="0" y="418"/>
                </a:cubicBezTo>
                <a:cubicBezTo>
                  <a:pt x="0" y="553"/>
                  <a:pt x="109" y="663"/>
                  <a:pt x="245" y="663"/>
                </a:cubicBezTo>
                <a:cubicBezTo>
                  <a:pt x="380" y="663"/>
                  <a:pt x="489" y="553"/>
                  <a:pt x="489" y="418"/>
                </a:cubicBezTo>
                <a:cubicBezTo>
                  <a:pt x="489" y="407"/>
                  <a:pt x="489" y="396"/>
                  <a:pt x="487" y="386"/>
                </a:cubicBezTo>
                <a:cubicBezTo>
                  <a:pt x="487" y="386"/>
                  <a:pt x="487" y="386"/>
                  <a:pt x="487" y="386"/>
                </a:cubicBezTo>
                <a:cubicBezTo>
                  <a:pt x="471" y="260"/>
                  <a:pt x="517" y="208"/>
                  <a:pt x="626" y="193"/>
                </a:cubicBezTo>
                <a:close/>
              </a:path>
            </a:pathLst>
          </a:custGeom>
          <a:gradFill flip="none" rotWithShape="1">
            <a:gsLst>
              <a:gs pos="7000">
                <a:schemeClr val="accent2">
                  <a:lumMod val="50000"/>
                </a:schemeClr>
              </a:gs>
              <a:gs pos="31000">
                <a:schemeClr val="accent2"/>
              </a:gs>
              <a:gs pos="21000">
                <a:schemeClr val="accent2">
                  <a:lumMod val="75000"/>
                </a:schemeClr>
              </a:gs>
            </a:gsLst>
            <a:path path="circle">
              <a:fillToRect l="100000" b="100000"/>
            </a:path>
            <a:tileRect t="-100000" r="-100000"/>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9" name="Freeform 8">
            <a:extLst>
              <a:ext uri="{FF2B5EF4-FFF2-40B4-BE49-F238E27FC236}">
                <a16:creationId xmlns:a16="http://schemas.microsoft.com/office/drawing/2014/main" id="{D1223299-A022-4721-A0D6-5385E3F2F3A7}"/>
              </a:ext>
            </a:extLst>
          </p:cNvPr>
          <p:cNvSpPr>
            <a:spLocks/>
          </p:cNvSpPr>
          <p:nvPr/>
        </p:nvSpPr>
        <p:spPr bwMode="auto">
          <a:xfrm>
            <a:off x="3339704" y="2870016"/>
            <a:ext cx="2000250" cy="2057400"/>
          </a:xfrm>
          <a:custGeom>
            <a:avLst/>
            <a:gdLst>
              <a:gd name="T0" fmla="*/ 447 w 707"/>
              <a:gd name="T1" fmla="*/ 191 h 727"/>
              <a:gd name="T2" fmla="*/ 447 w 707"/>
              <a:gd name="T3" fmla="*/ 191 h 727"/>
              <a:gd name="T4" fmla="*/ 261 w 707"/>
              <a:gd name="T5" fmla="*/ 0 h 727"/>
              <a:gd name="T6" fmla="*/ 261 w 707"/>
              <a:gd name="T7" fmla="*/ 0 h 727"/>
              <a:gd name="T8" fmla="*/ 17 w 707"/>
              <a:gd name="T9" fmla="*/ 238 h 727"/>
              <a:gd name="T10" fmla="*/ 0 w 707"/>
              <a:gd name="T11" fmla="*/ 237 h 727"/>
              <a:gd name="T12" fmla="*/ 0 w 707"/>
              <a:gd name="T13" fmla="*/ 237 h 727"/>
              <a:gd name="T14" fmla="*/ 172 w 707"/>
              <a:gd name="T15" fmla="*/ 441 h 727"/>
              <a:gd name="T16" fmla="*/ 172 w 707"/>
              <a:gd name="T17" fmla="*/ 441 h 727"/>
              <a:gd name="T18" fmla="*/ 171 w 707"/>
              <a:gd name="T19" fmla="*/ 459 h 727"/>
              <a:gd name="T20" fmla="*/ 439 w 707"/>
              <a:gd name="T21" fmla="*/ 727 h 727"/>
              <a:gd name="T22" fmla="*/ 707 w 707"/>
              <a:gd name="T23" fmla="*/ 459 h 727"/>
              <a:gd name="T24" fmla="*/ 447 w 707"/>
              <a:gd name="T25" fmla="*/ 19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727">
                <a:moveTo>
                  <a:pt x="447" y="191"/>
                </a:moveTo>
                <a:cubicBezTo>
                  <a:pt x="447" y="191"/>
                  <a:pt x="447" y="191"/>
                  <a:pt x="447" y="191"/>
                </a:cubicBezTo>
                <a:cubicBezTo>
                  <a:pt x="308" y="187"/>
                  <a:pt x="258" y="128"/>
                  <a:pt x="261" y="0"/>
                </a:cubicBezTo>
                <a:cubicBezTo>
                  <a:pt x="261" y="0"/>
                  <a:pt x="261" y="0"/>
                  <a:pt x="261" y="0"/>
                </a:cubicBezTo>
                <a:cubicBezTo>
                  <a:pt x="257" y="132"/>
                  <a:pt x="149" y="238"/>
                  <a:pt x="17" y="238"/>
                </a:cubicBezTo>
                <a:cubicBezTo>
                  <a:pt x="11" y="238"/>
                  <a:pt x="6" y="238"/>
                  <a:pt x="0" y="237"/>
                </a:cubicBezTo>
                <a:cubicBezTo>
                  <a:pt x="0" y="237"/>
                  <a:pt x="0" y="237"/>
                  <a:pt x="0" y="237"/>
                </a:cubicBezTo>
                <a:cubicBezTo>
                  <a:pt x="127" y="246"/>
                  <a:pt x="181" y="302"/>
                  <a:pt x="172" y="441"/>
                </a:cubicBezTo>
                <a:cubicBezTo>
                  <a:pt x="172" y="441"/>
                  <a:pt x="172" y="441"/>
                  <a:pt x="172" y="441"/>
                </a:cubicBezTo>
                <a:cubicBezTo>
                  <a:pt x="172" y="447"/>
                  <a:pt x="171" y="453"/>
                  <a:pt x="171" y="459"/>
                </a:cubicBezTo>
                <a:cubicBezTo>
                  <a:pt x="171" y="607"/>
                  <a:pt x="291" y="727"/>
                  <a:pt x="439" y="727"/>
                </a:cubicBezTo>
                <a:cubicBezTo>
                  <a:pt x="587" y="727"/>
                  <a:pt x="707" y="607"/>
                  <a:pt x="707" y="459"/>
                </a:cubicBezTo>
                <a:cubicBezTo>
                  <a:pt x="707" y="313"/>
                  <a:pt x="592" y="195"/>
                  <a:pt x="447" y="191"/>
                </a:cubicBezTo>
                <a:close/>
              </a:path>
            </a:pathLst>
          </a:custGeom>
          <a:gradFill flip="none" rotWithShape="1">
            <a:gsLst>
              <a:gs pos="24000">
                <a:schemeClr val="accent1">
                  <a:lumMod val="50000"/>
                </a:schemeClr>
              </a:gs>
              <a:gs pos="30000">
                <a:schemeClr val="accent1">
                  <a:lumMod val="75000"/>
                </a:schemeClr>
              </a:gs>
              <a:gs pos="47000">
                <a:schemeClr val="accent1"/>
              </a:gs>
              <a:gs pos="100000">
                <a:schemeClr val="accent1">
                  <a:shade val="100000"/>
                  <a:satMod val="115000"/>
                </a:schemeClr>
              </a:gs>
            </a:gsLst>
            <a:path path="circle">
              <a:fillToRect r="100000" b="100000"/>
            </a:path>
            <a:tileRect l="-100000" t="-100000"/>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6" name="Oval 5">
            <a:extLst>
              <a:ext uri="{FF2B5EF4-FFF2-40B4-BE49-F238E27FC236}">
                <a16:creationId xmlns:a16="http://schemas.microsoft.com/office/drawing/2014/main" id="{F11B8090-FFE6-4FA1-9158-357B8F65BC10}"/>
              </a:ext>
            </a:extLst>
          </p:cNvPr>
          <p:cNvSpPr>
            <a:spLocks noChangeArrowheads="1"/>
          </p:cNvSpPr>
          <p:nvPr/>
        </p:nvSpPr>
        <p:spPr bwMode="auto">
          <a:xfrm>
            <a:off x="5173266" y="1634148"/>
            <a:ext cx="1046560" cy="1046560"/>
          </a:xfrm>
          <a:prstGeom prst="ellipse">
            <a:avLst/>
          </a:prstGeom>
          <a:solidFill>
            <a:schemeClr val="accent4"/>
          </a:solidFill>
          <a:ln>
            <a:noFill/>
          </a:ln>
          <a:effectLst>
            <a:outerShdw blurRad="101600" dist="165100" dir="11400000" sx="91000" sy="91000" algn="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ru-UA" sz="1050"/>
          </a:p>
        </p:txBody>
      </p:sp>
      <p:grpSp>
        <p:nvGrpSpPr>
          <p:cNvPr id="20" name="Group 19">
            <a:extLst>
              <a:ext uri="{FF2B5EF4-FFF2-40B4-BE49-F238E27FC236}">
                <a16:creationId xmlns:a16="http://schemas.microsoft.com/office/drawing/2014/main" id="{E828F522-16B8-4730-9FD7-615436D2A070}"/>
              </a:ext>
            </a:extLst>
          </p:cNvPr>
          <p:cNvGrpSpPr/>
          <p:nvPr/>
        </p:nvGrpSpPr>
        <p:grpSpPr>
          <a:xfrm>
            <a:off x="3952876" y="3543314"/>
            <a:ext cx="1252389" cy="1254324"/>
            <a:chOff x="6345238" y="4948238"/>
            <a:chExt cx="1027113" cy="1028700"/>
          </a:xfrm>
          <a:effectLst>
            <a:outerShdw blurRad="114300" dist="76200" dir="2700000" sx="102000" sy="102000" algn="tl" rotWithShape="0">
              <a:prstClr val="black">
                <a:alpha val="40000"/>
              </a:prstClr>
            </a:outerShdw>
          </a:effectLst>
        </p:grpSpPr>
        <p:sp>
          <p:nvSpPr>
            <p:cNvPr id="21" name="Oval 56">
              <a:extLst>
                <a:ext uri="{FF2B5EF4-FFF2-40B4-BE49-F238E27FC236}">
                  <a16:creationId xmlns:a16="http://schemas.microsoft.com/office/drawing/2014/main" id="{60448379-D9A9-4C49-9663-D63118E3B40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 name="Oval 57">
              <a:extLst>
                <a:ext uri="{FF2B5EF4-FFF2-40B4-BE49-F238E27FC236}">
                  <a16:creationId xmlns:a16="http://schemas.microsoft.com/office/drawing/2014/main" id="{2575FF0A-0968-4758-842F-03102F431C39}"/>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26" name="Group 25">
            <a:extLst>
              <a:ext uri="{FF2B5EF4-FFF2-40B4-BE49-F238E27FC236}">
                <a16:creationId xmlns:a16="http://schemas.microsoft.com/office/drawing/2014/main" id="{CB7C1D8C-163D-40F8-8579-CC2A929810C1}"/>
              </a:ext>
            </a:extLst>
          </p:cNvPr>
          <p:cNvGrpSpPr/>
          <p:nvPr/>
        </p:nvGrpSpPr>
        <p:grpSpPr>
          <a:xfrm>
            <a:off x="3897380" y="1136466"/>
            <a:ext cx="977184" cy="978694"/>
            <a:chOff x="6345238" y="4948238"/>
            <a:chExt cx="1027113" cy="1028700"/>
          </a:xfrm>
          <a:effectLst>
            <a:outerShdw blurRad="114300" dist="76200" dir="2700000" sx="102000" sy="102000" algn="tl" rotWithShape="0">
              <a:prstClr val="black">
                <a:alpha val="40000"/>
              </a:prstClr>
            </a:outerShdw>
          </a:effectLst>
        </p:grpSpPr>
        <p:sp>
          <p:nvSpPr>
            <p:cNvPr id="27" name="Oval 56">
              <a:extLst>
                <a:ext uri="{FF2B5EF4-FFF2-40B4-BE49-F238E27FC236}">
                  <a16:creationId xmlns:a16="http://schemas.microsoft.com/office/drawing/2014/main" id="{21F0DACA-9CBB-4EE0-B708-3F31368DC3AD}"/>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8" name="Oval 57">
              <a:extLst>
                <a:ext uri="{FF2B5EF4-FFF2-40B4-BE49-F238E27FC236}">
                  <a16:creationId xmlns:a16="http://schemas.microsoft.com/office/drawing/2014/main" id="{6FE16722-5EA8-4F0B-802F-0009B4371434}"/>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29" name="Group 28">
            <a:extLst>
              <a:ext uri="{FF2B5EF4-FFF2-40B4-BE49-F238E27FC236}">
                <a16:creationId xmlns:a16="http://schemas.microsoft.com/office/drawing/2014/main" id="{CF3D6682-0D54-4024-AD9E-8570352994F2}"/>
              </a:ext>
            </a:extLst>
          </p:cNvPr>
          <p:cNvGrpSpPr/>
          <p:nvPr/>
        </p:nvGrpSpPr>
        <p:grpSpPr>
          <a:xfrm>
            <a:off x="5260285" y="1726944"/>
            <a:ext cx="865586" cy="866923"/>
            <a:chOff x="6345238" y="4948238"/>
            <a:chExt cx="1027113" cy="1028700"/>
          </a:xfrm>
          <a:effectLst>
            <a:outerShdw blurRad="114300" dist="76200" dir="2700000" sx="102000" sy="102000" algn="tl" rotWithShape="0">
              <a:prstClr val="black">
                <a:alpha val="40000"/>
              </a:prstClr>
            </a:outerShdw>
          </a:effectLst>
        </p:grpSpPr>
        <p:sp>
          <p:nvSpPr>
            <p:cNvPr id="30" name="Oval 56">
              <a:extLst>
                <a:ext uri="{FF2B5EF4-FFF2-40B4-BE49-F238E27FC236}">
                  <a16:creationId xmlns:a16="http://schemas.microsoft.com/office/drawing/2014/main" id="{74FD577E-9D56-4C73-A274-D5D81C2C62BD}"/>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31" name="Oval 57">
              <a:extLst>
                <a:ext uri="{FF2B5EF4-FFF2-40B4-BE49-F238E27FC236}">
                  <a16:creationId xmlns:a16="http://schemas.microsoft.com/office/drawing/2014/main" id="{910E11FA-D794-421D-A303-805527C45CF4}"/>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3" name="CaixaDeTexto 2">
            <a:extLst>
              <a:ext uri="{FF2B5EF4-FFF2-40B4-BE49-F238E27FC236}">
                <a16:creationId xmlns:a16="http://schemas.microsoft.com/office/drawing/2014/main" id="{38BC42C9-11F6-2632-64A8-5ED634C70C2C}"/>
              </a:ext>
            </a:extLst>
          </p:cNvPr>
          <p:cNvSpPr txBox="1"/>
          <p:nvPr/>
        </p:nvSpPr>
        <p:spPr>
          <a:xfrm>
            <a:off x="115528" y="61072"/>
            <a:ext cx="9028472" cy="415498"/>
          </a:xfrm>
          <a:prstGeom prst="rect">
            <a:avLst/>
          </a:prstGeom>
          <a:noFill/>
        </p:spPr>
        <p:txBody>
          <a:bodyPr wrap="square">
            <a:spAutoFit/>
          </a:bodyPr>
          <a:lstStyle/>
          <a:p>
            <a:pPr algn="just"/>
            <a:r>
              <a:rPr lang="pt-BR" sz="1050" dirty="0">
                <a:latin typeface="Franklin Gothic Medium" panose="020B0603020102020204" pitchFamily="34" charset="0"/>
              </a:rPr>
              <a:t>OS MEMBROS DO TRIBUNAL PLENO do TRIBUNAL DE CONTAS DO ESTADO DO PARANÁ, nos termos do voto do Relator, Conselheiro ARTAGÃO DE MATTOS LEÃO, por unanimidade, em... Aprovar o presente Prejulgado, no sentido de que este Tribunal fixe o seguinte entendimento:  </a:t>
            </a:r>
          </a:p>
        </p:txBody>
      </p:sp>
      <p:sp>
        <p:nvSpPr>
          <p:cNvPr id="5" name="CaixaDeTexto 4">
            <a:extLst>
              <a:ext uri="{FF2B5EF4-FFF2-40B4-BE49-F238E27FC236}">
                <a16:creationId xmlns:a16="http://schemas.microsoft.com/office/drawing/2014/main" id="{5E957348-146D-0900-81D2-9E79B413C184}"/>
              </a:ext>
            </a:extLst>
          </p:cNvPr>
          <p:cNvSpPr txBox="1"/>
          <p:nvPr/>
        </p:nvSpPr>
        <p:spPr>
          <a:xfrm>
            <a:off x="237367" y="3487690"/>
            <a:ext cx="3631150" cy="1200329"/>
          </a:xfrm>
          <a:prstGeom prst="rect">
            <a:avLst/>
          </a:prstGeom>
          <a:noFill/>
        </p:spPr>
        <p:txBody>
          <a:bodyPr wrap="square">
            <a:spAutoFit/>
          </a:bodyPr>
          <a:lstStyle/>
          <a:p>
            <a:r>
              <a:rPr lang="pt-BR" sz="900" dirty="0"/>
              <a:t>É </a:t>
            </a:r>
            <a:r>
              <a:rPr lang="pt-BR" sz="900" b="1" dirty="0">
                <a:solidFill>
                  <a:srgbClr val="00B0F0"/>
                </a:solidFill>
              </a:rPr>
              <a:t>POSSÍVEL,</a:t>
            </a:r>
            <a:r>
              <a:rPr lang="pt-BR" sz="900" dirty="0"/>
              <a:t> mediante expressa previsão em lei local ou no </a:t>
            </a:r>
            <a:r>
              <a:rPr lang="pt-BR" sz="900" b="1" dirty="0">
                <a:solidFill>
                  <a:srgbClr val="00B0F0"/>
                </a:solidFill>
              </a:rPr>
              <a:t>INSTRUMENTO CONVOCATÓRIO</a:t>
            </a:r>
            <a:r>
              <a:rPr lang="pt-BR" sz="900" dirty="0"/>
              <a:t>, realizar </a:t>
            </a:r>
            <a:r>
              <a:rPr lang="pt-BR" sz="900" b="1" dirty="0">
                <a:solidFill>
                  <a:srgbClr val="00B0F0"/>
                </a:solidFill>
              </a:rPr>
              <a:t>LICITAÇÕES EXCLUSIVA À MICROEMPRESAS E EMPRESAS DE PEQUENO PORTE</a:t>
            </a:r>
            <a:r>
              <a:rPr lang="pt-BR" sz="900" dirty="0"/>
              <a:t>, sediadas em </a:t>
            </a:r>
            <a:r>
              <a:rPr lang="pt-BR" sz="900" b="1" dirty="0">
                <a:solidFill>
                  <a:srgbClr val="00B0F0"/>
                </a:solidFill>
              </a:rPr>
              <a:t>DETERMINADO LOCAL OU REGIÃO</a:t>
            </a:r>
            <a:r>
              <a:rPr lang="pt-BR" sz="900" dirty="0"/>
              <a:t>, em virtude da </a:t>
            </a:r>
            <a:r>
              <a:rPr lang="pt-BR" sz="900" b="1" dirty="0">
                <a:solidFill>
                  <a:srgbClr val="00B0F0"/>
                </a:solidFill>
              </a:rPr>
              <a:t>PECULIARIDADE DO OBJETO A SER LICITADO</a:t>
            </a:r>
            <a:r>
              <a:rPr lang="pt-BR" sz="900" dirty="0"/>
              <a:t> ou para </a:t>
            </a:r>
            <a:r>
              <a:rPr lang="pt-BR" sz="900" b="1" dirty="0">
                <a:solidFill>
                  <a:srgbClr val="00B0F0"/>
                </a:solidFill>
              </a:rPr>
              <a:t>IMPLEMENTAÇÃO DOS OBJETIVOS PROPOSTOS NO ART. 47</a:t>
            </a:r>
            <a:r>
              <a:rPr lang="pt-BR" sz="900" dirty="0"/>
              <a:t>, Lei Complementar n.º 123/2006, desde que, </a:t>
            </a:r>
            <a:r>
              <a:rPr lang="pt-BR" sz="900" b="1" dirty="0">
                <a:solidFill>
                  <a:srgbClr val="00B0F0"/>
                </a:solidFill>
              </a:rPr>
              <a:t>DEVIDAMENTE JUSTIFICADO</a:t>
            </a:r>
            <a:r>
              <a:rPr lang="pt-BR" sz="900" dirty="0"/>
              <a:t>; </a:t>
            </a:r>
          </a:p>
        </p:txBody>
      </p:sp>
      <p:sp>
        <p:nvSpPr>
          <p:cNvPr id="11" name="CaixaDeTexto 10">
            <a:extLst>
              <a:ext uri="{FF2B5EF4-FFF2-40B4-BE49-F238E27FC236}">
                <a16:creationId xmlns:a16="http://schemas.microsoft.com/office/drawing/2014/main" id="{AF33E4EA-94C3-8B07-FC29-08CA7063DC78}"/>
              </a:ext>
            </a:extLst>
          </p:cNvPr>
          <p:cNvSpPr txBox="1"/>
          <p:nvPr/>
        </p:nvSpPr>
        <p:spPr>
          <a:xfrm>
            <a:off x="129199" y="1137054"/>
            <a:ext cx="3469478" cy="1223412"/>
          </a:xfrm>
          <a:prstGeom prst="rect">
            <a:avLst/>
          </a:prstGeom>
          <a:noFill/>
        </p:spPr>
        <p:txBody>
          <a:bodyPr wrap="square">
            <a:spAutoFit/>
          </a:bodyPr>
          <a:lstStyle/>
          <a:p>
            <a:r>
              <a:rPr lang="pt-BR" sz="1050" dirty="0"/>
              <a:t>Na ausência de legislação suplementar local que discipline o conteúdo do </a:t>
            </a:r>
            <a:r>
              <a:rPr lang="pt-BR" sz="1050" b="1" dirty="0">
                <a:solidFill>
                  <a:srgbClr val="00B0F0"/>
                </a:solidFill>
              </a:rPr>
              <a:t>art. 48, § 3º da LC nº 123/2006</a:t>
            </a:r>
            <a:r>
              <a:rPr lang="pt-BR" sz="1050" dirty="0"/>
              <a:t>, deve ser aplicado o limite de preferência definido pela Legislação Federal às Microempresas e Empresas de Pequeno Porte sediadas local ou regionalmente, desde que dentro do preço máximo previsto no edital; </a:t>
            </a:r>
          </a:p>
        </p:txBody>
      </p:sp>
      <p:pic>
        <p:nvPicPr>
          <p:cNvPr id="2050" name="Picture 2" descr="Liberado">
            <a:extLst>
              <a:ext uri="{FF2B5EF4-FFF2-40B4-BE49-F238E27FC236}">
                <a16:creationId xmlns:a16="http://schemas.microsoft.com/office/drawing/2014/main" id="{A828475A-2DFE-BDB3-49A6-FE80E4445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1" t="5502" r="2867" b="9130"/>
          <a:stretch/>
        </p:blipFill>
        <p:spPr bwMode="auto">
          <a:xfrm>
            <a:off x="3784158" y="3452752"/>
            <a:ext cx="1555796" cy="12989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2025 – Prefeitura Municipal de Muliterno">
            <a:extLst>
              <a:ext uri="{FF2B5EF4-FFF2-40B4-BE49-F238E27FC236}">
                <a16:creationId xmlns:a16="http://schemas.microsoft.com/office/drawing/2014/main" id="{B3BE12D4-E7CD-D753-1E21-8D86AADC7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535" y="2289524"/>
            <a:ext cx="1328738" cy="1087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77F8BA97-4C02-8587-300A-2000576A886E}"/>
              </a:ext>
            </a:extLst>
          </p:cNvPr>
          <p:cNvSpPr txBox="1"/>
          <p:nvPr/>
        </p:nvSpPr>
        <p:spPr>
          <a:xfrm>
            <a:off x="5004455" y="2657573"/>
            <a:ext cx="4055911" cy="1338828"/>
          </a:xfrm>
          <a:prstGeom prst="rect">
            <a:avLst/>
          </a:prstGeom>
          <a:noFill/>
        </p:spPr>
        <p:txBody>
          <a:bodyPr wrap="square">
            <a:spAutoFit/>
          </a:bodyPr>
          <a:lstStyle/>
          <a:p>
            <a:pPr algn="r"/>
            <a:r>
              <a:rPr lang="pt-BR" sz="900" dirty="0"/>
              <a:t>Conforme o disposto no art. 48, inciso I da Lei Complementar n.º 123/2006, é </a:t>
            </a:r>
            <a:r>
              <a:rPr lang="pt-BR" sz="900" b="1" dirty="0">
                <a:solidFill>
                  <a:srgbClr val="FF0000"/>
                </a:solidFill>
              </a:rPr>
              <a:t>OBRIGATÓRIA A REALIZAÇÃO DE LICITAÇÃO EXCLUSIVA À PARTICIPAÇÃO DE MICROEMPRESAS E EMPRESAS DE PEQUENO PORTE SEMPRE QUE OS ITENS OU LOTES </a:t>
            </a:r>
            <a:r>
              <a:rPr lang="pt-BR" sz="900" dirty="0"/>
              <a:t>submetidos à competição tenham valor adstrito ao limite legal de </a:t>
            </a:r>
            <a:r>
              <a:rPr lang="pt-BR" sz="900" b="1" dirty="0">
                <a:solidFill>
                  <a:srgbClr val="FF0000"/>
                </a:solidFill>
              </a:rPr>
              <a:t>R$ 80.000,00(oitenta mil reais). Para bens de natureza divisível</a:t>
            </a:r>
            <a:r>
              <a:rPr lang="pt-BR" sz="900" dirty="0"/>
              <a:t>, cujo valor </a:t>
            </a:r>
            <a:r>
              <a:rPr lang="pt-BR" sz="900" b="1" dirty="0">
                <a:solidFill>
                  <a:srgbClr val="FF0000"/>
                </a:solidFill>
              </a:rPr>
              <a:t>ultrapasse o limite de R$ 80.000,00 (oitenta mil reais), a Administração deve reservar uma cota de 25% (vinte e cinco por cento) para disputa apenas entre as pequenas e microempresas...;</a:t>
            </a:r>
            <a:endParaRPr lang="pt-BR" sz="900" dirty="0"/>
          </a:p>
        </p:txBody>
      </p:sp>
      <p:pic>
        <p:nvPicPr>
          <p:cNvPr id="2054" name="Picture 6" descr="Apoiar e ajudar empresas locais | Vetor Grátis">
            <a:extLst>
              <a:ext uri="{FF2B5EF4-FFF2-40B4-BE49-F238E27FC236}">
                <a16:creationId xmlns:a16="http://schemas.microsoft.com/office/drawing/2014/main" id="{3EBDBE3E-C26F-EDC4-EE63-2543912330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4" t="5673" r="7987" b="5875"/>
          <a:stretch/>
        </p:blipFill>
        <p:spPr bwMode="auto">
          <a:xfrm>
            <a:off x="3754860" y="1124732"/>
            <a:ext cx="1262223" cy="10097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id="{8383B165-4322-C395-5832-C662F1561B16}"/>
              </a:ext>
            </a:extLst>
          </p:cNvPr>
          <p:cNvSpPr txBox="1"/>
          <p:nvPr/>
        </p:nvSpPr>
        <p:spPr>
          <a:xfrm>
            <a:off x="5173266" y="779592"/>
            <a:ext cx="3899251" cy="1061829"/>
          </a:xfrm>
          <a:prstGeom prst="rect">
            <a:avLst/>
          </a:prstGeom>
          <a:noFill/>
        </p:spPr>
        <p:txBody>
          <a:bodyPr wrap="square">
            <a:spAutoFit/>
          </a:bodyPr>
          <a:lstStyle/>
          <a:p>
            <a:pPr algn="r"/>
            <a:r>
              <a:rPr lang="pt-BR" sz="1050" dirty="0"/>
              <a:t>A aplicação dos instrumentos de fomento dos incisos </a:t>
            </a:r>
            <a:r>
              <a:rPr lang="pt-BR" sz="1050" b="1" dirty="0">
                <a:solidFill>
                  <a:srgbClr val="FF0000"/>
                </a:solidFill>
              </a:rPr>
              <a:t>I E III DO ART. 4</a:t>
            </a:r>
            <a:r>
              <a:rPr lang="pt-BR" sz="1050" dirty="0">
                <a:solidFill>
                  <a:srgbClr val="FF0000"/>
                </a:solidFill>
              </a:rPr>
              <a:t>8</a:t>
            </a:r>
            <a:r>
              <a:rPr lang="pt-BR" sz="1050" dirty="0"/>
              <a:t> da Lei Complementar n.º 123/2006 é </a:t>
            </a:r>
            <a:r>
              <a:rPr lang="pt-BR" sz="1050" b="1" dirty="0">
                <a:solidFill>
                  <a:srgbClr val="FF0000"/>
                </a:solidFill>
              </a:rPr>
              <a:t>OBRIGATÓRIA</a:t>
            </a:r>
            <a:r>
              <a:rPr lang="pt-BR" sz="1050" dirty="0"/>
              <a:t> ..., somente </a:t>
            </a:r>
            <a:r>
              <a:rPr lang="pt-BR" sz="1050" b="1" dirty="0">
                <a:solidFill>
                  <a:srgbClr val="FF0000"/>
                </a:solidFill>
              </a:rPr>
              <a:t>podendo ser afastada nas hipóteses retratadas no art. 49...</a:t>
            </a:r>
            <a:r>
              <a:rPr lang="pt-BR" sz="1050" dirty="0"/>
              <a:t>, exigindo-se, em qualquer caso, </a:t>
            </a:r>
            <a:r>
              <a:rPr lang="pt-BR" sz="1050" b="1" dirty="0">
                <a:solidFill>
                  <a:srgbClr val="FF0000"/>
                </a:solidFill>
              </a:rPr>
              <a:t>motivação específica e contextualizada</a:t>
            </a:r>
            <a:r>
              <a:rPr lang="pt-BR" sz="1050" dirty="0"/>
              <a:t> quanto à sua incidência. </a:t>
            </a:r>
          </a:p>
        </p:txBody>
      </p:sp>
      <p:pic>
        <p:nvPicPr>
          <p:cNvPr id="2056" name="Picture 8" descr="Confira as dicas do quadro &quot;Tá na Lei&quot;">
            <a:extLst>
              <a:ext uri="{FF2B5EF4-FFF2-40B4-BE49-F238E27FC236}">
                <a16:creationId xmlns:a16="http://schemas.microsoft.com/office/drawing/2014/main" id="{24F3DD91-55CA-AF08-142A-51CD10851E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96"/>
          <a:stretch/>
        </p:blipFill>
        <p:spPr bwMode="auto">
          <a:xfrm>
            <a:off x="5232582" y="1790723"/>
            <a:ext cx="941262" cy="7685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4206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7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7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67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7000">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14:bounceEnd="67000">
                                          <p:cBhvr additive="base">
                                            <p:cTn id="15" dur="1000" fill="hold"/>
                                            <p:tgtEl>
                                              <p:spTgt spid="7"/>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7000">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14:bounceEnd="67000">
                                          <p:cBhvr additive="base">
                                            <p:cTn id="19" dur="1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50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Effect transition="in" filter="fade">
                                          <p:cBhvr>
                                            <p:cTn id="30" dur="750"/>
                                            <p:tgtEl>
                                              <p:spTgt spid="26"/>
                                            </p:tgtEl>
                                          </p:cBhvr>
                                        </p:animEffect>
                                      </p:childTnLst>
                                    </p:cTn>
                                  </p:par>
                                  <p:par>
                                    <p:cTn id="31" presetID="53" presetClass="entr" presetSubtype="16" fill="hold" nodeType="withEffect">
                                      <p:stCondLst>
                                        <p:cond delay="20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750" fill="hold"/>
                                            <p:tgtEl>
                                              <p:spTgt spid="29"/>
                                            </p:tgtEl>
                                            <p:attrNameLst>
                                              <p:attrName>ppt_w</p:attrName>
                                            </p:attrNameLst>
                                          </p:cBhvr>
                                          <p:tavLst>
                                            <p:tav tm="0">
                                              <p:val>
                                                <p:fltVal val="0"/>
                                              </p:val>
                                            </p:tav>
                                            <p:tav tm="100000">
                                              <p:val>
                                                <p:strVal val="#ppt_w"/>
                                              </p:val>
                                            </p:tav>
                                          </p:tavLst>
                                        </p:anim>
                                        <p:anim calcmode="lin" valueType="num">
                                          <p:cBhvr>
                                            <p:cTn id="34" dur="750" fill="hold"/>
                                            <p:tgtEl>
                                              <p:spTgt spid="29"/>
                                            </p:tgtEl>
                                            <p:attrNameLst>
                                              <p:attrName>ppt_h</p:attrName>
                                            </p:attrNameLst>
                                          </p:cBhvr>
                                          <p:tavLst>
                                            <p:tav tm="0">
                                              <p:val>
                                                <p:fltVal val="0"/>
                                              </p:val>
                                            </p:tav>
                                            <p:tav tm="100000">
                                              <p:val>
                                                <p:strVal val="#ppt_h"/>
                                              </p:val>
                                            </p:tav>
                                          </p:tavLst>
                                        </p:anim>
                                        <p:animEffect transition="in" filter="fade">
                                          <p:cBhvr>
                                            <p:cTn id="35" dur="750"/>
                                            <p:tgtEl>
                                              <p:spTgt spid="29"/>
                                            </p:tgtEl>
                                          </p:cBhvr>
                                        </p:animEffect>
                                      </p:childTnLst>
                                    </p:cTn>
                                  </p:par>
                                  <p:par>
                                    <p:cTn id="36" presetID="16" presetClass="entr" presetSubtype="37" fill="hold" grpId="0" nodeType="with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barn(outVertical)">
                                          <p:cBhvr>
                                            <p:cTn id="38" dur="75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0-#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16" presetClass="entr" presetSubtype="21" fill="hold" nodeType="with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barn(inVertical)">
                                          <p:cBhvr>
                                            <p:cTn id="52" dur="500"/>
                                            <p:tgtEl>
                                              <p:spTgt spid="205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16" presetClass="entr" presetSubtype="21" fill="hold" nodeType="withEffect">
                                      <p:stCondLst>
                                        <p:cond delay="0"/>
                                      </p:stCondLst>
                                      <p:childTnLst>
                                        <p:set>
                                          <p:cBhvr>
                                            <p:cTn id="60" dur="1" fill="hold">
                                              <p:stCondLst>
                                                <p:cond delay="0"/>
                                              </p:stCondLst>
                                            </p:cTn>
                                            <p:tgtEl>
                                              <p:spTgt spid="2052"/>
                                            </p:tgtEl>
                                            <p:attrNameLst>
                                              <p:attrName>style.visibility</p:attrName>
                                            </p:attrNameLst>
                                          </p:cBhvr>
                                          <p:to>
                                            <p:strVal val="visible"/>
                                          </p:to>
                                        </p:set>
                                        <p:animEffect transition="in" filter="barn(inVertical)">
                                          <p:cBhvr>
                                            <p:cTn id="61" dur="500"/>
                                            <p:tgtEl>
                                              <p:spTgt spid="205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16" presetClass="entr" presetSubtype="21" fill="hold" nodeType="withEffect">
                                      <p:stCondLst>
                                        <p:cond delay="0"/>
                                      </p:stCondLst>
                                      <p:childTnLst>
                                        <p:set>
                                          <p:cBhvr>
                                            <p:cTn id="69" dur="1" fill="hold">
                                              <p:stCondLst>
                                                <p:cond delay="0"/>
                                              </p:stCondLst>
                                            </p:cTn>
                                            <p:tgtEl>
                                              <p:spTgt spid="2054"/>
                                            </p:tgtEl>
                                            <p:attrNameLst>
                                              <p:attrName>style.visibility</p:attrName>
                                            </p:attrNameLst>
                                          </p:cBhvr>
                                          <p:to>
                                            <p:strVal val="visible"/>
                                          </p:to>
                                        </p:set>
                                        <p:animEffect transition="in" filter="barn(inVertical)">
                                          <p:cBhvr>
                                            <p:cTn id="70" dur="500"/>
                                            <p:tgtEl>
                                              <p:spTgt spid="205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par>
                                    <p:cTn id="77" presetID="16" presetClass="entr" presetSubtype="21" fill="hold" nodeType="withEffect">
                                      <p:stCondLst>
                                        <p:cond delay="0"/>
                                      </p:stCondLst>
                                      <p:childTnLst>
                                        <p:set>
                                          <p:cBhvr>
                                            <p:cTn id="78" dur="1" fill="hold">
                                              <p:stCondLst>
                                                <p:cond delay="0"/>
                                              </p:stCondLst>
                                            </p:cTn>
                                            <p:tgtEl>
                                              <p:spTgt spid="2056"/>
                                            </p:tgtEl>
                                            <p:attrNameLst>
                                              <p:attrName>style.visibility</p:attrName>
                                            </p:attrNameLst>
                                          </p:cBhvr>
                                          <p:to>
                                            <p:strVal val="visible"/>
                                          </p:to>
                                        </p:set>
                                        <p:animEffect transition="in" filter="barn(inVertical)">
                                          <p:cBhvr>
                                            <p:cTn id="7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8" grpId="0" animBg="1"/>
          <p:bldP spid="9" grpId="0" animBg="1"/>
          <p:bldP spid="6" grpId="0" animBg="1"/>
          <p:bldP spid="3" grpId="0"/>
          <p:bldP spid="5" grpId="0"/>
          <p:bldP spid="11" grpId="0"/>
          <p:bldP spid="13"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53" presetClass="entr" presetSubtype="16"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750" fill="hold"/>
                                            <p:tgtEl>
                                              <p:spTgt spid="20"/>
                                            </p:tgtEl>
                                            <p:attrNameLst>
                                              <p:attrName>ppt_w</p:attrName>
                                            </p:attrNameLst>
                                          </p:cBhvr>
                                          <p:tavLst>
                                            <p:tav tm="0">
                                              <p:val>
                                                <p:fltVal val="0"/>
                                              </p:val>
                                            </p:tav>
                                            <p:tav tm="100000">
                                              <p:val>
                                                <p:strVal val="#ppt_w"/>
                                              </p:val>
                                            </p:tav>
                                          </p:tavLst>
                                        </p:anim>
                                        <p:anim calcmode="lin" valueType="num">
                                          <p:cBhvr>
                                            <p:cTn id="24" dur="750" fill="hold"/>
                                            <p:tgtEl>
                                              <p:spTgt spid="20"/>
                                            </p:tgtEl>
                                            <p:attrNameLst>
                                              <p:attrName>ppt_h</p:attrName>
                                            </p:attrNameLst>
                                          </p:cBhvr>
                                          <p:tavLst>
                                            <p:tav tm="0">
                                              <p:val>
                                                <p:fltVal val="0"/>
                                              </p:val>
                                            </p:tav>
                                            <p:tav tm="100000">
                                              <p:val>
                                                <p:strVal val="#ppt_h"/>
                                              </p:val>
                                            </p:tav>
                                          </p:tavLst>
                                        </p:anim>
                                        <p:animEffect transition="in" filter="fade">
                                          <p:cBhvr>
                                            <p:cTn id="25" dur="750"/>
                                            <p:tgtEl>
                                              <p:spTgt spid="20"/>
                                            </p:tgtEl>
                                          </p:cBhvr>
                                        </p:animEffect>
                                      </p:childTnLst>
                                    </p:cTn>
                                  </p:par>
                                  <p:par>
                                    <p:cTn id="26" presetID="53" presetClass="entr" presetSubtype="16" fill="hold" nodeType="withEffect">
                                      <p:stCondLst>
                                        <p:cond delay="150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Effect transition="in" filter="fade">
                                          <p:cBhvr>
                                            <p:cTn id="30" dur="750"/>
                                            <p:tgtEl>
                                              <p:spTgt spid="26"/>
                                            </p:tgtEl>
                                          </p:cBhvr>
                                        </p:animEffect>
                                      </p:childTnLst>
                                    </p:cTn>
                                  </p:par>
                                  <p:par>
                                    <p:cTn id="31" presetID="53" presetClass="entr" presetSubtype="16" fill="hold" nodeType="withEffect">
                                      <p:stCondLst>
                                        <p:cond delay="20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750" fill="hold"/>
                                            <p:tgtEl>
                                              <p:spTgt spid="29"/>
                                            </p:tgtEl>
                                            <p:attrNameLst>
                                              <p:attrName>ppt_w</p:attrName>
                                            </p:attrNameLst>
                                          </p:cBhvr>
                                          <p:tavLst>
                                            <p:tav tm="0">
                                              <p:val>
                                                <p:fltVal val="0"/>
                                              </p:val>
                                            </p:tav>
                                            <p:tav tm="100000">
                                              <p:val>
                                                <p:strVal val="#ppt_w"/>
                                              </p:val>
                                            </p:tav>
                                          </p:tavLst>
                                        </p:anim>
                                        <p:anim calcmode="lin" valueType="num">
                                          <p:cBhvr>
                                            <p:cTn id="34" dur="750" fill="hold"/>
                                            <p:tgtEl>
                                              <p:spTgt spid="29"/>
                                            </p:tgtEl>
                                            <p:attrNameLst>
                                              <p:attrName>ppt_h</p:attrName>
                                            </p:attrNameLst>
                                          </p:cBhvr>
                                          <p:tavLst>
                                            <p:tav tm="0">
                                              <p:val>
                                                <p:fltVal val="0"/>
                                              </p:val>
                                            </p:tav>
                                            <p:tav tm="100000">
                                              <p:val>
                                                <p:strVal val="#ppt_h"/>
                                              </p:val>
                                            </p:tav>
                                          </p:tavLst>
                                        </p:anim>
                                        <p:animEffect transition="in" filter="fade">
                                          <p:cBhvr>
                                            <p:cTn id="35" dur="750"/>
                                            <p:tgtEl>
                                              <p:spTgt spid="29"/>
                                            </p:tgtEl>
                                          </p:cBhvr>
                                        </p:animEffect>
                                      </p:childTnLst>
                                    </p:cTn>
                                  </p:par>
                                  <p:par>
                                    <p:cTn id="36" presetID="16" presetClass="entr" presetSubtype="37" fill="hold" grpId="0" nodeType="with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barn(outVertical)">
                                          <p:cBhvr>
                                            <p:cTn id="38" dur="75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0-#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16" presetClass="entr" presetSubtype="21" fill="hold" nodeType="with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barn(inVertical)">
                                          <p:cBhvr>
                                            <p:cTn id="52" dur="500"/>
                                            <p:tgtEl>
                                              <p:spTgt spid="205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16" presetClass="entr" presetSubtype="21" fill="hold" nodeType="withEffect">
                                      <p:stCondLst>
                                        <p:cond delay="0"/>
                                      </p:stCondLst>
                                      <p:childTnLst>
                                        <p:set>
                                          <p:cBhvr>
                                            <p:cTn id="60" dur="1" fill="hold">
                                              <p:stCondLst>
                                                <p:cond delay="0"/>
                                              </p:stCondLst>
                                            </p:cTn>
                                            <p:tgtEl>
                                              <p:spTgt spid="2052"/>
                                            </p:tgtEl>
                                            <p:attrNameLst>
                                              <p:attrName>style.visibility</p:attrName>
                                            </p:attrNameLst>
                                          </p:cBhvr>
                                          <p:to>
                                            <p:strVal val="visible"/>
                                          </p:to>
                                        </p:set>
                                        <p:animEffect transition="in" filter="barn(inVertical)">
                                          <p:cBhvr>
                                            <p:cTn id="61" dur="500"/>
                                            <p:tgtEl>
                                              <p:spTgt spid="2052"/>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16" presetClass="entr" presetSubtype="21" fill="hold" nodeType="withEffect">
                                      <p:stCondLst>
                                        <p:cond delay="0"/>
                                      </p:stCondLst>
                                      <p:childTnLst>
                                        <p:set>
                                          <p:cBhvr>
                                            <p:cTn id="69" dur="1" fill="hold">
                                              <p:stCondLst>
                                                <p:cond delay="0"/>
                                              </p:stCondLst>
                                            </p:cTn>
                                            <p:tgtEl>
                                              <p:spTgt spid="2054"/>
                                            </p:tgtEl>
                                            <p:attrNameLst>
                                              <p:attrName>style.visibility</p:attrName>
                                            </p:attrNameLst>
                                          </p:cBhvr>
                                          <p:to>
                                            <p:strVal val="visible"/>
                                          </p:to>
                                        </p:set>
                                        <p:animEffect transition="in" filter="barn(inVertical)">
                                          <p:cBhvr>
                                            <p:cTn id="70" dur="500"/>
                                            <p:tgtEl>
                                              <p:spTgt spid="205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par>
                                    <p:cTn id="77" presetID="16" presetClass="entr" presetSubtype="21" fill="hold" nodeType="withEffect">
                                      <p:stCondLst>
                                        <p:cond delay="0"/>
                                      </p:stCondLst>
                                      <p:childTnLst>
                                        <p:set>
                                          <p:cBhvr>
                                            <p:cTn id="78" dur="1" fill="hold">
                                              <p:stCondLst>
                                                <p:cond delay="0"/>
                                              </p:stCondLst>
                                            </p:cTn>
                                            <p:tgtEl>
                                              <p:spTgt spid="2056"/>
                                            </p:tgtEl>
                                            <p:attrNameLst>
                                              <p:attrName>style.visibility</p:attrName>
                                            </p:attrNameLst>
                                          </p:cBhvr>
                                          <p:to>
                                            <p:strVal val="visible"/>
                                          </p:to>
                                        </p:set>
                                        <p:animEffect transition="in" filter="barn(inVertical)">
                                          <p:cBhvr>
                                            <p:cTn id="7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8" grpId="0" animBg="1"/>
          <p:bldP spid="9" grpId="0" animBg="1"/>
          <p:bldP spid="6" grpId="0" animBg="1"/>
          <p:bldP spid="3" grpId="0"/>
          <p:bldP spid="5" grpId="0"/>
          <p:bldP spid="11" grpId="0"/>
          <p:bldP spid="13" grpId="0"/>
          <p:bldP spid="1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3">
            <a:extLst>
              <a:ext uri="{FF2B5EF4-FFF2-40B4-BE49-F238E27FC236}">
                <a16:creationId xmlns:a16="http://schemas.microsoft.com/office/drawing/2014/main" id="{E63C7C67-41D3-40B3-980B-8C7FA992548B}"/>
              </a:ext>
            </a:extLst>
          </p:cNvPr>
          <p:cNvSpPr>
            <a:spLocks/>
          </p:cNvSpPr>
          <p:nvPr/>
        </p:nvSpPr>
        <p:spPr bwMode="auto">
          <a:xfrm>
            <a:off x="4794648" y="2820591"/>
            <a:ext cx="4345781" cy="1987154"/>
          </a:xfrm>
          <a:custGeom>
            <a:avLst/>
            <a:gdLst>
              <a:gd name="T0" fmla="*/ 0 w 1399"/>
              <a:gd name="T1" fmla="*/ 304 h 638"/>
              <a:gd name="T2" fmla="*/ 31 w 1399"/>
              <a:gd name="T3" fmla="*/ 638 h 638"/>
              <a:gd name="T4" fmla="*/ 1399 w 1399"/>
              <a:gd name="T5" fmla="*/ 511 h 638"/>
              <a:gd name="T6" fmla="*/ 1399 w 1399"/>
              <a:gd name="T7" fmla="*/ 0 h 638"/>
              <a:gd name="T8" fmla="*/ 1338 w 1399"/>
              <a:gd name="T9" fmla="*/ 101 h 638"/>
              <a:gd name="T10" fmla="*/ 1320 w 1399"/>
              <a:gd name="T11" fmla="*/ 101 h 638"/>
              <a:gd name="T12" fmla="*/ 1281 w 1399"/>
              <a:gd name="T13" fmla="*/ 116 h 638"/>
              <a:gd name="T14" fmla="*/ 1201 w 1399"/>
              <a:gd name="T15" fmla="*/ 69 h 638"/>
              <a:gd name="T16" fmla="*/ 1143 w 1399"/>
              <a:gd name="T17" fmla="*/ 103 h 638"/>
              <a:gd name="T18" fmla="*/ 1071 w 1399"/>
              <a:gd name="T19" fmla="*/ 79 h 638"/>
              <a:gd name="T20" fmla="*/ 1040 w 1399"/>
              <a:gd name="T21" fmla="*/ 87 h 638"/>
              <a:gd name="T22" fmla="*/ 950 w 1399"/>
              <a:gd name="T23" fmla="*/ 40 h 638"/>
              <a:gd name="T24" fmla="*/ 876 w 1399"/>
              <a:gd name="T25" fmla="*/ 87 h 638"/>
              <a:gd name="T26" fmla="*/ 859 w 1399"/>
              <a:gd name="T27" fmla="*/ 86 h 638"/>
              <a:gd name="T28" fmla="*/ 816 w 1399"/>
              <a:gd name="T29" fmla="*/ 127 h 638"/>
              <a:gd name="T30" fmla="*/ 725 w 1399"/>
              <a:gd name="T31" fmla="*/ 105 h 638"/>
              <a:gd name="T32" fmla="*/ 632 w 1399"/>
              <a:gd name="T33" fmla="*/ 151 h 638"/>
              <a:gd name="T34" fmla="*/ 568 w 1399"/>
              <a:gd name="T35" fmla="*/ 134 h 638"/>
              <a:gd name="T36" fmla="*/ 489 w 1399"/>
              <a:gd name="T37" fmla="*/ 190 h 638"/>
              <a:gd name="T38" fmla="*/ 478 w 1399"/>
              <a:gd name="T39" fmla="*/ 190 h 638"/>
              <a:gd name="T40" fmla="*/ 450 w 1399"/>
              <a:gd name="T41" fmla="*/ 202 h 638"/>
              <a:gd name="T42" fmla="*/ 272 w 1399"/>
              <a:gd name="T43" fmla="*/ 85 h 638"/>
              <a:gd name="T44" fmla="*/ 122 w 1399"/>
              <a:gd name="T45" fmla="*/ 219 h 638"/>
              <a:gd name="T46" fmla="*/ 87 w 1399"/>
              <a:gd name="T47" fmla="*/ 215 h 638"/>
              <a:gd name="T48" fmla="*/ 1 w 1399"/>
              <a:gd name="T49" fmla="*/ 303 h 638"/>
              <a:gd name="T50" fmla="*/ 0 w 1399"/>
              <a:gd name="T51" fmla="*/ 30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9" h="638">
                <a:moveTo>
                  <a:pt x="0" y="304"/>
                </a:moveTo>
                <a:cubicBezTo>
                  <a:pt x="31" y="638"/>
                  <a:pt x="31" y="638"/>
                  <a:pt x="31" y="638"/>
                </a:cubicBezTo>
                <a:cubicBezTo>
                  <a:pt x="1399" y="511"/>
                  <a:pt x="1399" y="511"/>
                  <a:pt x="1399" y="511"/>
                </a:cubicBezTo>
                <a:cubicBezTo>
                  <a:pt x="1399" y="0"/>
                  <a:pt x="1399" y="0"/>
                  <a:pt x="1399" y="0"/>
                </a:cubicBezTo>
                <a:cubicBezTo>
                  <a:pt x="1368" y="25"/>
                  <a:pt x="1346" y="61"/>
                  <a:pt x="1338" y="101"/>
                </a:cubicBezTo>
                <a:cubicBezTo>
                  <a:pt x="1332" y="101"/>
                  <a:pt x="1326" y="100"/>
                  <a:pt x="1320" y="101"/>
                </a:cubicBezTo>
                <a:cubicBezTo>
                  <a:pt x="1306" y="102"/>
                  <a:pt x="1292" y="108"/>
                  <a:pt x="1281" y="116"/>
                </a:cubicBezTo>
                <a:cubicBezTo>
                  <a:pt x="1268" y="85"/>
                  <a:pt x="1236" y="65"/>
                  <a:pt x="1201" y="69"/>
                </a:cubicBezTo>
                <a:cubicBezTo>
                  <a:pt x="1177" y="71"/>
                  <a:pt x="1156" y="84"/>
                  <a:pt x="1143" y="103"/>
                </a:cubicBezTo>
                <a:cubicBezTo>
                  <a:pt x="1124" y="86"/>
                  <a:pt x="1098" y="76"/>
                  <a:pt x="1071" y="79"/>
                </a:cubicBezTo>
                <a:cubicBezTo>
                  <a:pt x="1060" y="80"/>
                  <a:pt x="1050" y="83"/>
                  <a:pt x="1040" y="87"/>
                </a:cubicBezTo>
                <a:cubicBezTo>
                  <a:pt x="1022" y="56"/>
                  <a:pt x="987" y="37"/>
                  <a:pt x="950" y="40"/>
                </a:cubicBezTo>
                <a:cubicBezTo>
                  <a:pt x="918" y="43"/>
                  <a:pt x="891" y="62"/>
                  <a:pt x="876" y="87"/>
                </a:cubicBezTo>
                <a:cubicBezTo>
                  <a:pt x="871" y="86"/>
                  <a:pt x="865" y="85"/>
                  <a:pt x="859" y="86"/>
                </a:cubicBezTo>
                <a:cubicBezTo>
                  <a:pt x="836" y="88"/>
                  <a:pt x="819" y="105"/>
                  <a:pt x="816" y="127"/>
                </a:cubicBezTo>
                <a:cubicBezTo>
                  <a:pt x="790" y="110"/>
                  <a:pt x="758" y="102"/>
                  <a:pt x="725" y="105"/>
                </a:cubicBezTo>
                <a:cubicBezTo>
                  <a:pt x="688" y="108"/>
                  <a:pt x="655" y="126"/>
                  <a:pt x="632" y="151"/>
                </a:cubicBezTo>
                <a:cubicBezTo>
                  <a:pt x="614" y="138"/>
                  <a:pt x="591" y="131"/>
                  <a:pt x="568" y="134"/>
                </a:cubicBezTo>
                <a:cubicBezTo>
                  <a:pt x="532" y="137"/>
                  <a:pt x="503" y="160"/>
                  <a:pt x="489" y="190"/>
                </a:cubicBezTo>
                <a:cubicBezTo>
                  <a:pt x="485" y="190"/>
                  <a:pt x="482" y="189"/>
                  <a:pt x="478" y="190"/>
                </a:cubicBezTo>
                <a:cubicBezTo>
                  <a:pt x="467" y="191"/>
                  <a:pt x="457" y="196"/>
                  <a:pt x="450" y="202"/>
                </a:cubicBezTo>
                <a:cubicBezTo>
                  <a:pt x="426" y="128"/>
                  <a:pt x="353" y="78"/>
                  <a:pt x="272" y="85"/>
                </a:cubicBezTo>
                <a:cubicBezTo>
                  <a:pt x="196" y="92"/>
                  <a:pt x="137" y="148"/>
                  <a:pt x="122" y="219"/>
                </a:cubicBezTo>
                <a:cubicBezTo>
                  <a:pt x="111" y="216"/>
                  <a:pt x="99" y="214"/>
                  <a:pt x="87" y="215"/>
                </a:cubicBezTo>
                <a:cubicBezTo>
                  <a:pt x="40" y="220"/>
                  <a:pt x="5" y="258"/>
                  <a:pt x="1" y="303"/>
                </a:cubicBezTo>
                <a:lnTo>
                  <a:pt x="0" y="304"/>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UA" sz="1050"/>
          </a:p>
        </p:txBody>
      </p:sp>
      <p:grpSp>
        <p:nvGrpSpPr>
          <p:cNvPr id="2" name="Group 1">
            <a:extLst>
              <a:ext uri="{FF2B5EF4-FFF2-40B4-BE49-F238E27FC236}">
                <a16:creationId xmlns:a16="http://schemas.microsoft.com/office/drawing/2014/main" id="{3CFEC1DC-40A5-4027-8439-514EC3291EE6}"/>
              </a:ext>
            </a:extLst>
          </p:cNvPr>
          <p:cNvGrpSpPr/>
          <p:nvPr/>
        </p:nvGrpSpPr>
        <p:grpSpPr>
          <a:xfrm>
            <a:off x="5998369" y="2372916"/>
            <a:ext cx="879872" cy="1808560"/>
            <a:chOff x="7997825" y="3163888"/>
            <a:chExt cx="1173163" cy="2411413"/>
          </a:xfrm>
        </p:grpSpPr>
        <p:sp>
          <p:nvSpPr>
            <p:cNvPr id="21" name="Freeform 13">
              <a:extLst>
                <a:ext uri="{FF2B5EF4-FFF2-40B4-BE49-F238E27FC236}">
                  <a16:creationId xmlns:a16="http://schemas.microsoft.com/office/drawing/2014/main" id="{58560047-4F16-46FA-8BBA-124ABC6A1CEB}"/>
                </a:ext>
              </a:extLst>
            </p:cNvPr>
            <p:cNvSpPr>
              <a:spLocks/>
            </p:cNvSpPr>
            <p:nvPr/>
          </p:nvSpPr>
          <p:spPr bwMode="auto">
            <a:xfrm>
              <a:off x="7997825" y="3163888"/>
              <a:ext cx="1173163" cy="2403475"/>
            </a:xfrm>
            <a:custGeom>
              <a:avLst/>
              <a:gdLst>
                <a:gd name="T0" fmla="*/ 471 w 739"/>
                <a:gd name="T1" fmla="*/ 0 h 1514"/>
                <a:gd name="T2" fmla="*/ 369 w 739"/>
                <a:gd name="T3" fmla="*/ 2 h 1514"/>
                <a:gd name="T4" fmla="*/ 265 w 739"/>
                <a:gd name="T5" fmla="*/ 0 h 1514"/>
                <a:gd name="T6" fmla="*/ 0 w 739"/>
                <a:gd name="T7" fmla="*/ 1514 h 1514"/>
                <a:gd name="T8" fmla="*/ 369 w 739"/>
                <a:gd name="T9" fmla="*/ 1514 h 1514"/>
                <a:gd name="T10" fmla="*/ 739 w 739"/>
                <a:gd name="T11" fmla="*/ 1514 h 1514"/>
                <a:gd name="T12" fmla="*/ 471 w 739"/>
                <a:gd name="T13" fmla="*/ 0 h 1514"/>
              </a:gdLst>
              <a:ahLst/>
              <a:cxnLst>
                <a:cxn ang="0">
                  <a:pos x="T0" y="T1"/>
                </a:cxn>
                <a:cxn ang="0">
                  <a:pos x="T2" y="T3"/>
                </a:cxn>
                <a:cxn ang="0">
                  <a:pos x="T4" y="T5"/>
                </a:cxn>
                <a:cxn ang="0">
                  <a:pos x="T6" y="T7"/>
                </a:cxn>
                <a:cxn ang="0">
                  <a:pos x="T8" y="T9"/>
                </a:cxn>
                <a:cxn ang="0">
                  <a:pos x="T10" y="T11"/>
                </a:cxn>
                <a:cxn ang="0">
                  <a:pos x="T12" y="T13"/>
                </a:cxn>
              </a:cxnLst>
              <a:rect l="0" t="0" r="r" b="b"/>
              <a:pathLst>
                <a:path w="739" h="1514">
                  <a:moveTo>
                    <a:pt x="471" y="0"/>
                  </a:moveTo>
                  <a:lnTo>
                    <a:pt x="369" y="2"/>
                  </a:lnTo>
                  <a:lnTo>
                    <a:pt x="265" y="0"/>
                  </a:lnTo>
                  <a:lnTo>
                    <a:pt x="0" y="1514"/>
                  </a:lnTo>
                  <a:lnTo>
                    <a:pt x="369" y="1514"/>
                  </a:lnTo>
                  <a:lnTo>
                    <a:pt x="739" y="1514"/>
                  </a:lnTo>
                  <a:lnTo>
                    <a:pt x="471" y="0"/>
                  </a:lnTo>
                  <a:close/>
                </a:path>
              </a:pathLst>
            </a:custGeom>
            <a:gradFill flip="none" rotWithShape="1">
              <a:gsLst>
                <a:gs pos="67262">
                  <a:srgbClr val="FA6D04"/>
                </a:gs>
                <a:gs pos="36000">
                  <a:srgbClr val="FAC916"/>
                </a:gs>
                <a:gs pos="100000">
                  <a:srgbClr val="F60000"/>
                </a:gs>
                <a:gs pos="0">
                  <a:srgbClr val="FFFF00"/>
                </a:gs>
              </a:gsLst>
              <a:lin ang="16200000" scaled="0"/>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 name="Freeform 14">
              <a:extLst>
                <a:ext uri="{FF2B5EF4-FFF2-40B4-BE49-F238E27FC236}">
                  <a16:creationId xmlns:a16="http://schemas.microsoft.com/office/drawing/2014/main" id="{15594030-42DB-4AAC-97B1-9E0E980A8314}"/>
                </a:ext>
              </a:extLst>
            </p:cNvPr>
            <p:cNvSpPr>
              <a:spLocks/>
            </p:cNvSpPr>
            <p:nvPr/>
          </p:nvSpPr>
          <p:spPr bwMode="auto">
            <a:xfrm>
              <a:off x="8175625" y="3167063"/>
              <a:ext cx="361950" cy="2408238"/>
            </a:xfrm>
            <a:custGeom>
              <a:avLst/>
              <a:gdLst>
                <a:gd name="T0" fmla="*/ 228 w 228"/>
                <a:gd name="T1" fmla="*/ 0 h 1517"/>
                <a:gd name="T2" fmla="*/ 79 w 228"/>
                <a:gd name="T3" fmla="*/ 1517 h 1517"/>
                <a:gd name="T4" fmla="*/ 0 w 228"/>
                <a:gd name="T5" fmla="*/ 1507 h 1517"/>
                <a:gd name="T6" fmla="*/ 228 w 228"/>
                <a:gd name="T7" fmla="*/ 0 h 1517"/>
              </a:gdLst>
              <a:ahLst/>
              <a:cxnLst>
                <a:cxn ang="0">
                  <a:pos x="T0" y="T1"/>
                </a:cxn>
                <a:cxn ang="0">
                  <a:pos x="T2" y="T3"/>
                </a:cxn>
                <a:cxn ang="0">
                  <a:pos x="T4" y="T5"/>
                </a:cxn>
                <a:cxn ang="0">
                  <a:pos x="T6" y="T7"/>
                </a:cxn>
              </a:cxnLst>
              <a:rect l="0" t="0" r="r" b="b"/>
              <a:pathLst>
                <a:path w="228" h="1517">
                  <a:moveTo>
                    <a:pt x="228" y="0"/>
                  </a:moveTo>
                  <a:lnTo>
                    <a:pt x="79" y="1517"/>
                  </a:lnTo>
                  <a:lnTo>
                    <a:pt x="0" y="1507"/>
                  </a:lnTo>
                  <a:lnTo>
                    <a:pt x="228" y="0"/>
                  </a:lnTo>
                  <a:close/>
                </a:path>
              </a:pathLst>
            </a:custGeom>
            <a:solidFill>
              <a:srgbClr val="FFFF00">
                <a:alpha val="38000"/>
              </a:srgb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23" name="Freeform 15">
              <a:extLst>
                <a:ext uri="{FF2B5EF4-FFF2-40B4-BE49-F238E27FC236}">
                  <a16:creationId xmlns:a16="http://schemas.microsoft.com/office/drawing/2014/main" id="{A6713731-1423-487F-B436-A2B7B0B6A1CD}"/>
                </a:ext>
              </a:extLst>
            </p:cNvPr>
            <p:cNvSpPr>
              <a:spLocks/>
            </p:cNvSpPr>
            <p:nvPr/>
          </p:nvSpPr>
          <p:spPr bwMode="auto">
            <a:xfrm>
              <a:off x="8631238" y="3167063"/>
              <a:ext cx="361950" cy="2408238"/>
            </a:xfrm>
            <a:custGeom>
              <a:avLst/>
              <a:gdLst>
                <a:gd name="T0" fmla="*/ 0 w 228"/>
                <a:gd name="T1" fmla="*/ 0 h 1517"/>
                <a:gd name="T2" fmla="*/ 228 w 228"/>
                <a:gd name="T3" fmla="*/ 1507 h 1517"/>
                <a:gd name="T4" fmla="*/ 149 w 228"/>
                <a:gd name="T5" fmla="*/ 1517 h 1517"/>
                <a:gd name="T6" fmla="*/ 0 w 228"/>
                <a:gd name="T7" fmla="*/ 0 h 1517"/>
              </a:gdLst>
              <a:ahLst/>
              <a:cxnLst>
                <a:cxn ang="0">
                  <a:pos x="T0" y="T1"/>
                </a:cxn>
                <a:cxn ang="0">
                  <a:pos x="T2" y="T3"/>
                </a:cxn>
                <a:cxn ang="0">
                  <a:pos x="T4" y="T5"/>
                </a:cxn>
                <a:cxn ang="0">
                  <a:pos x="T6" y="T7"/>
                </a:cxn>
              </a:cxnLst>
              <a:rect l="0" t="0" r="r" b="b"/>
              <a:pathLst>
                <a:path w="228" h="1517">
                  <a:moveTo>
                    <a:pt x="0" y="0"/>
                  </a:moveTo>
                  <a:lnTo>
                    <a:pt x="228" y="1507"/>
                  </a:lnTo>
                  <a:lnTo>
                    <a:pt x="149" y="1517"/>
                  </a:lnTo>
                  <a:lnTo>
                    <a:pt x="0" y="0"/>
                  </a:lnTo>
                  <a:close/>
                </a:path>
              </a:pathLst>
            </a:custGeom>
            <a:solidFill>
              <a:srgbClr val="FFFF00">
                <a:alpha val="38000"/>
              </a:srgb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24" name="Freeform 16">
              <a:extLst>
                <a:ext uri="{FF2B5EF4-FFF2-40B4-BE49-F238E27FC236}">
                  <a16:creationId xmlns:a16="http://schemas.microsoft.com/office/drawing/2014/main" id="{4F6BA8CB-CF6C-4A68-AD09-349AE549617B}"/>
                </a:ext>
              </a:extLst>
            </p:cNvPr>
            <p:cNvSpPr>
              <a:spLocks/>
            </p:cNvSpPr>
            <p:nvPr/>
          </p:nvSpPr>
          <p:spPr bwMode="auto">
            <a:xfrm>
              <a:off x="8513763" y="3167063"/>
              <a:ext cx="138113" cy="2400300"/>
            </a:xfrm>
            <a:custGeom>
              <a:avLst/>
              <a:gdLst>
                <a:gd name="T0" fmla="*/ 44 w 87"/>
                <a:gd name="T1" fmla="*/ 0 h 1512"/>
                <a:gd name="T2" fmla="*/ 87 w 87"/>
                <a:gd name="T3" fmla="*/ 1512 h 1512"/>
                <a:gd name="T4" fmla="*/ 0 w 87"/>
                <a:gd name="T5" fmla="*/ 1512 h 1512"/>
                <a:gd name="T6" fmla="*/ 44 w 87"/>
                <a:gd name="T7" fmla="*/ 0 h 1512"/>
              </a:gdLst>
              <a:ahLst/>
              <a:cxnLst>
                <a:cxn ang="0">
                  <a:pos x="T0" y="T1"/>
                </a:cxn>
                <a:cxn ang="0">
                  <a:pos x="T2" y="T3"/>
                </a:cxn>
                <a:cxn ang="0">
                  <a:pos x="T4" y="T5"/>
                </a:cxn>
                <a:cxn ang="0">
                  <a:pos x="T6" y="T7"/>
                </a:cxn>
              </a:cxnLst>
              <a:rect l="0" t="0" r="r" b="b"/>
              <a:pathLst>
                <a:path w="87" h="1512">
                  <a:moveTo>
                    <a:pt x="44" y="0"/>
                  </a:moveTo>
                  <a:lnTo>
                    <a:pt x="87" y="1512"/>
                  </a:lnTo>
                  <a:lnTo>
                    <a:pt x="0" y="1512"/>
                  </a:lnTo>
                  <a:lnTo>
                    <a:pt x="44" y="0"/>
                  </a:lnTo>
                  <a:close/>
                </a:path>
              </a:pathLst>
            </a:custGeom>
            <a:solidFill>
              <a:srgbClr val="FFFF00">
                <a:alpha val="38000"/>
              </a:srgbClr>
            </a:solidFill>
            <a:ln>
              <a:noFill/>
            </a:ln>
          </p:spPr>
          <p:txBody>
            <a:bodyPr vert="horz" wrap="square" lIns="68580" tIns="34290" rIns="68580" bIns="34290" numCol="1" anchor="t" anchorCtr="0" compatLnSpc="1">
              <a:prstTxWarp prst="textNoShape">
                <a:avLst/>
              </a:prstTxWarp>
            </a:bodyPr>
            <a:lstStyle/>
            <a:p>
              <a:endParaRPr lang="ru-UA" sz="1050"/>
            </a:p>
          </p:txBody>
        </p:sp>
      </p:grpSp>
      <p:grpSp>
        <p:nvGrpSpPr>
          <p:cNvPr id="25" name="Group 24">
            <a:extLst>
              <a:ext uri="{FF2B5EF4-FFF2-40B4-BE49-F238E27FC236}">
                <a16:creationId xmlns:a16="http://schemas.microsoft.com/office/drawing/2014/main" id="{65C93298-2F04-4E0B-9F6A-49C3186E7CE7}"/>
              </a:ext>
            </a:extLst>
          </p:cNvPr>
          <p:cNvGrpSpPr/>
          <p:nvPr/>
        </p:nvGrpSpPr>
        <p:grpSpPr>
          <a:xfrm rot="16200000">
            <a:off x="5404168" y="764893"/>
            <a:ext cx="2068111" cy="1656998"/>
            <a:chOff x="6667500" y="2060576"/>
            <a:chExt cx="3267281" cy="2617788"/>
          </a:xfrm>
          <a:effectLst>
            <a:outerShdw blurRad="495300" dist="165100" dir="5400000" algn="t" rotWithShape="0">
              <a:prstClr val="black">
                <a:alpha val="44000"/>
              </a:prstClr>
            </a:outerShdw>
          </a:effectLst>
        </p:grpSpPr>
        <p:sp>
          <p:nvSpPr>
            <p:cNvPr id="26" name="Freeform 36">
              <a:extLst>
                <a:ext uri="{FF2B5EF4-FFF2-40B4-BE49-F238E27FC236}">
                  <a16:creationId xmlns:a16="http://schemas.microsoft.com/office/drawing/2014/main" id="{CAC9A074-BBC4-4933-965F-AAD07D040A5D}"/>
                </a:ext>
              </a:extLst>
            </p:cNvPr>
            <p:cNvSpPr>
              <a:spLocks/>
            </p:cNvSpPr>
            <p:nvPr/>
          </p:nvSpPr>
          <p:spPr bwMode="auto">
            <a:xfrm>
              <a:off x="6667500" y="2060576"/>
              <a:ext cx="1400175" cy="665163"/>
            </a:xfrm>
            <a:custGeom>
              <a:avLst/>
              <a:gdLst>
                <a:gd name="T0" fmla="*/ 23 w 341"/>
                <a:gd name="T1" fmla="*/ 57 h 162"/>
                <a:gd name="T2" fmla="*/ 9 w 341"/>
                <a:gd name="T3" fmla="*/ 94 h 162"/>
                <a:gd name="T4" fmla="*/ 9 w 341"/>
                <a:gd name="T5" fmla="*/ 94 h 162"/>
                <a:gd name="T6" fmla="*/ 333 w 341"/>
                <a:gd name="T7" fmla="*/ 162 h 162"/>
                <a:gd name="T8" fmla="*/ 341 w 341"/>
                <a:gd name="T9" fmla="*/ 160 h 162"/>
                <a:gd name="T10" fmla="*/ 23 w 341"/>
                <a:gd name="T11" fmla="*/ 57 h 162"/>
              </a:gdLst>
              <a:ahLst/>
              <a:cxnLst>
                <a:cxn ang="0">
                  <a:pos x="T0" y="T1"/>
                </a:cxn>
                <a:cxn ang="0">
                  <a:pos x="T2" y="T3"/>
                </a:cxn>
                <a:cxn ang="0">
                  <a:pos x="T4" y="T5"/>
                </a:cxn>
                <a:cxn ang="0">
                  <a:pos x="T6" y="T7"/>
                </a:cxn>
                <a:cxn ang="0">
                  <a:pos x="T8" y="T9"/>
                </a:cxn>
                <a:cxn ang="0">
                  <a:pos x="T10" y="T11"/>
                </a:cxn>
              </a:cxnLst>
              <a:rect l="0" t="0" r="r" b="b"/>
              <a:pathLst>
                <a:path w="341" h="162">
                  <a:moveTo>
                    <a:pt x="23" y="57"/>
                  </a:moveTo>
                  <a:cubicBezTo>
                    <a:pt x="7" y="61"/>
                    <a:pt x="0" y="80"/>
                    <a:pt x="9" y="94"/>
                  </a:cubicBezTo>
                  <a:cubicBezTo>
                    <a:pt x="9" y="94"/>
                    <a:pt x="9" y="94"/>
                    <a:pt x="9" y="94"/>
                  </a:cubicBezTo>
                  <a:cubicBezTo>
                    <a:pt x="63" y="80"/>
                    <a:pt x="220" y="37"/>
                    <a:pt x="333" y="162"/>
                  </a:cubicBezTo>
                  <a:cubicBezTo>
                    <a:pt x="341" y="160"/>
                    <a:pt x="341" y="160"/>
                    <a:pt x="341" y="160"/>
                  </a:cubicBezTo>
                  <a:cubicBezTo>
                    <a:pt x="341" y="160"/>
                    <a:pt x="255" y="0"/>
                    <a:pt x="23" y="57"/>
                  </a:cubicBezTo>
                  <a:close/>
                </a:path>
              </a:pathLst>
            </a:custGeom>
            <a:gradFill flip="none" rotWithShape="1">
              <a:gsLst>
                <a:gs pos="0">
                  <a:srgbClr val="603813">
                    <a:shade val="30000"/>
                    <a:satMod val="115000"/>
                  </a:srgbClr>
                </a:gs>
                <a:gs pos="50000">
                  <a:srgbClr val="603813">
                    <a:shade val="67500"/>
                    <a:satMod val="115000"/>
                  </a:srgbClr>
                </a:gs>
                <a:gs pos="100000">
                  <a:srgbClr val="603813">
                    <a:shade val="100000"/>
                    <a:satMod val="115000"/>
                  </a:srgb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7" name="Freeform 37">
              <a:extLst>
                <a:ext uri="{FF2B5EF4-FFF2-40B4-BE49-F238E27FC236}">
                  <a16:creationId xmlns:a16="http://schemas.microsoft.com/office/drawing/2014/main" id="{6D976538-F543-461C-A875-41EC3B68B7ED}"/>
                </a:ext>
              </a:extLst>
            </p:cNvPr>
            <p:cNvSpPr>
              <a:spLocks/>
            </p:cNvSpPr>
            <p:nvPr/>
          </p:nvSpPr>
          <p:spPr bwMode="auto">
            <a:xfrm>
              <a:off x="6704013" y="2212976"/>
              <a:ext cx="1330325" cy="750888"/>
            </a:xfrm>
            <a:custGeom>
              <a:avLst/>
              <a:gdLst>
                <a:gd name="T0" fmla="*/ 0 w 324"/>
                <a:gd name="T1" fmla="*/ 57 h 183"/>
                <a:gd name="T2" fmla="*/ 81 w 324"/>
                <a:gd name="T3" fmla="*/ 183 h 183"/>
                <a:gd name="T4" fmla="*/ 324 w 324"/>
                <a:gd name="T5" fmla="*/ 125 h 183"/>
                <a:gd name="T6" fmla="*/ 0 w 324"/>
                <a:gd name="T7" fmla="*/ 57 h 183"/>
              </a:gdLst>
              <a:ahLst/>
              <a:cxnLst>
                <a:cxn ang="0">
                  <a:pos x="T0" y="T1"/>
                </a:cxn>
                <a:cxn ang="0">
                  <a:pos x="T2" y="T3"/>
                </a:cxn>
                <a:cxn ang="0">
                  <a:pos x="T4" y="T5"/>
                </a:cxn>
                <a:cxn ang="0">
                  <a:pos x="T6" y="T7"/>
                </a:cxn>
              </a:cxnLst>
              <a:rect l="0" t="0" r="r" b="b"/>
              <a:pathLst>
                <a:path w="324" h="183">
                  <a:moveTo>
                    <a:pt x="0" y="57"/>
                  </a:moveTo>
                  <a:cubicBezTo>
                    <a:pt x="33" y="106"/>
                    <a:pt x="81" y="183"/>
                    <a:pt x="81" y="183"/>
                  </a:cubicBezTo>
                  <a:cubicBezTo>
                    <a:pt x="324" y="125"/>
                    <a:pt x="324" y="125"/>
                    <a:pt x="324" y="125"/>
                  </a:cubicBezTo>
                  <a:cubicBezTo>
                    <a:pt x="211" y="0"/>
                    <a:pt x="54" y="43"/>
                    <a:pt x="0" y="57"/>
                  </a:cubicBezTo>
                  <a:close/>
                </a:path>
              </a:pathLst>
            </a:custGeom>
            <a:gradFill flip="none" rotWithShape="1">
              <a:gsLst>
                <a:gs pos="30000">
                  <a:srgbClr val="603813">
                    <a:shade val="30000"/>
                    <a:satMod val="115000"/>
                  </a:srgbClr>
                </a:gs>
                <a:gs pos="58000">
                  <a:srgbClr val="603813">
                    <a:shade val="100000"/>
                    <a:satMod val="115000"/>
                  </a:srgbClr>
                </a:gs>
              </a:gsLst>
              <a:lin ang="15600000" scaled="0"/>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8" name="Freeform 38">
              <a:extLst>
                <a:ext uri="{FF2B5EF4-FFF2-40B4-BE49-F238E27FC236}">
                  <a16:creationId xmlns:a16="http://schemas.microsoft.com/office/drawing/2014/main" id="{A726246B-3AA5-49C2-AB09-4C171369D8D4}"/>
                </a:ext>
              </a:extLst>
            </p:cNvPr>
            <p:cNvSpPr>
              <a:spLocks/>
            </p:cNvSpPr>
            <p:nvPr/>
          </p:nvSpPr>
          <p:spPr bwMode="auto">
            <a:xfrm>
              <a:off x="6704013" y="3770313"/>
              <a:ext cx="1325563" cy="652463"/>
            </a:xfrm>
            <a:custGeom>
              <a:avLst/>
              <a:gdLst>
                <a:gd name="T0" fmla="*/ 323 w 323"/>
                <a:gd name="T1" fmla="*/ 57 h 159"/>
                <a:gd name="T2" fmla="*/ 81 w 323"/>
                <a:gd name="T3" fmla="*/ 0 h 159"/>
                <a:gd name="T4" fmla="*/ 0 w 323"/>
                <a:gd name="T5" fmla="*/ 126 h 159"/>
                <a:gd name="T6" fmla="*/ 323 w 323"/>
                <a:gd name="T7" fmla="*/ 57 h 159"/>
              </a:gdLst>
              <a:ahLst/>
              <a:cxnLst>
                <a:cxn ang="0">
                  <a:pos x="T0" y="T1"/>
                </a:cxn>
                <a:cxn ang="0">
                  <a:pos x="T2" y="T3"/>
                </a:cxn>
                <a:cxn ang="0">
                  <a:pos x="T4" y="T5"/>
                </a:cxn>
                <a:cxn ang="0">
                  <a:pos x="T6" y="T7"/>
                </a:cxn>
              </a:cxnLst>
              <a:rect l="0" t="0" r="r" b="b"/>
              <a:pathLst>
                <a:path w="323" h="159">
                  <a:moveTo>
                    <a:pt x="323" y="57"/>
                  </a:moveTo>
                  <a:cubicBezTo>
                    <a:pt x="81" y="0"/>
                    <a:pt x="81" y="0"/>
                    <a:pt x="81" y="0"/>
                  </a:cubicBezTo>
                  <a:cubicBezTo>
                    <a:pt x="81" y="0"/>
                    <a:pt x="33" y="77"/>
                    <a:pt x="0" y="126"/>
                  </a:cubicBezTo>
                  <a:cubicBezTo>
                    <a:pt x="104" y="158"/>
                    <a:pt x="235" y="159"/>
                    <a:pt x="323" y="57"/>
                  </a:cubicBezTo>
                  <a:close/>
                </a:path>
              </a:pathLst>
            </a:custGeom>
            <a:gradFill flip="none" rotWithShape="1">
              <a:gsLst>
                <a:gs pos="26000">
                  <a:srgbClr val="603813">
                    <a:shade val="30000"/>
                    <a:satMod val="115000"/>
                  </a:srgbClr>
                </a:gs>
                <a:gs pos="63000">
                  <a:srgbClr val="603813">
                    <a:shade val="100000"/>
                    <a:satMod val="115000"/>
                  </a:srgbClr>
                </a:gs>
              </a:gsLst>
              <a:lin ang="6000000" scaled="0"/>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9" name="Freeform 39">
              <a:extLst>
                <a:ext uri="{FF2B5EF4-FFF2-40B4-BE49-F238E27FC236}">
                  <a16:creationId xmlns:a16="http://schemas.microsoft.com/office/drawing/2014/main" id="{BB53DEC8-0BE6-4016-80E8-80F456C93F2F}"/>
                </a:ext>
              </a:extLst>
            </p:cNvPr>
            <p:cNvSpPr>
              <a:spLocks/>
            </p:cNvSpPr>
            <p:nvPr/>
          </p:nvSpPr>
          <p:spPr bwMode="auto">
            <a:xfrm>
              <a:off x="6667500" y="4003676"/>
              <a:ext cx="1400175" cy="674688"/>
            </a:xfrm>
            <a:custGeom>
              <a:avLst/>
              <a:gdLst>
                <a:gd name="T0" fmla="*/ 332 w 341"/>
                <a:gd name="T1" fmla="*/ 0 h 164"/>
                <a:gd name="T2" fmla="*/ 9 w 341"/>
                <a:gd name="T3" fmla="*/ 69 h 164"/>
                <a:gd name="T4" fmla="*/ 9 w 341"/>
                <a:gd name="T5" fmla="*/ 69 h 164"/>
                <a:gd name="T6" fmla="*/ 23 w 341"/>
                <a:gd name="T7" fmla="*/ 106 h 164"/>
                <a:gd name="T8" fmla="*/ 341 w 341"/>
                <a:gd name="T9" fmla="*/ 3 h 164"/>
                <a:gd name="T10" fmla="*/ 332 w 341"/>
                <a:gd name="T11" fmla="*/ 0 h 164"/>
              </a:gdLst>
              <a:ahLst/>
              <a:cxnLst>
                <a:cxn ang="0">
                  <a:pos x="T0" y="T1"/>
                </a:cxn>
                <a:cxn ang="0">
                  <a:pos x="T2" y="T3"/>
                </a:cxn>
                <a:cxn ang="0">
                  <a:pos x="T4" y="T5"/>
                </a:cxn>
                <a:cxn ang="0">
                  <a:pos x="T6" y="T7"/>
                </a:cxn>
                <a:cxn ang="0">
                  <a:pos x="T8" y="T9"/>
                </a:cxn>
                <a:cxn ang="0">
                  <a:pos x="T10" y="T11"/>
                </a:cxn>
              </a:cxnLst>
              <a:rect l="0" t="0" r="r" b="b"/>
              <a:pathLst>
                <a:path w="341" h="164">
                  <a:moveTo>
                    <a:pt x="332" y="0"/>
                  </a:moveTo>
                  <a:cubicBezTo>
                    <a:pt x="244" y="102"/>
                    <a:pt x="113" y="101"/>
                    <a:pt x="9" y="69"/>
                  </a:cubicBezTo>
                  <a:cubicBezTo>
                    <a:pt x="9" y="69"/>
                    <a:pt x="9" y="69"/>
                    <a:pt x="9" y="69"/>
                  </a:cubicBezTo>
                  <a:cubicBezTo>
                    <a:pt x="0" y="83"/>
                    <a:pt x="7" y="102"/>
                    <a:pt x="23" y="106"/>
                  </a:cubicBezTo>
                  <a:cubicBezTo>
                    <a:pt x="255" y="164"/>
                    <a:pt x="341" y="3"/>
                    <a:pt x="341" y="3"/>
                  </a:cubicBezTo>
                  <a:lnTo>
                    <a:pt x="332" y="0"/>
                  </a:lnTo>
                  <a:close/>
                </a:path>
              </a:pathLst>
            </a:custGeom>
            <a:gradFill flip="none" rotWithShape="1">
              <a:gsLst>
                <a:gs pos="50000">
                  <a:srgbClr val="603813">
                    <a:shade val="67500"/>
                    <a:satMod val="115000"/>
                  </a:srgbClr>
                </a:gs>
                <a:gs pos="100000">
                  <a:srgbClr val="603813">
                    <a:shade val="100000"/>
                    <a:satMod val="115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30" name="Freeform 55">
              <a:extLst>
                <a:ext uri="{FF2B5EF4-FFF2-40B4-BE49-F238E27FC236}">
                  <a16:creationId xmlns:a16="http://schemas.microsoft.com/office/drawing/2014/main" id="{64E846C4-1068-4828-8716-D16A80ADA576}"/>
                </a:ext>
              </a:extLst>
            </p:cNvPr>
            <p:cNvSpPr>
              <a:spLocks/>
            </p:cNvSpPr>
            <p:nvPr/>
          </p:nvSpPr>
          <p:spPr bwMode="auto">
            <a:xfrm>
              <a:off x="6704013" y="4008438"/>
              <a:ext cx="1330325" cy="369888"/>
            </a:xfrm>
            <a:custGeom>
              <a:avLst/>
              <a:gdLst>
                <a:gd name="T0" fmla="*/ 0 w 324"/>
                <a:gd name="T1" fmla="*/ 68 h 90"/>
                <a:gd name="T2" fmla="*/ 15 w 324"/>
                <a:gd name="T3" fmla="*/ 72 h 90"/>
                <a:gd name="T4" fmla="*/ 32 w 324"/>
                <a:gd name="T5" fmla="*/ 76 h 90"/>
                <a:gd name="T6" fmla="*/ 54 w 324"/>
                <a:gd name="T7" fmla="*/ 80 h 90"/>
                <a:gd name="T8" fmla="*/ 66 w 324"/>
                <a:gd name="T9" fmla="*/ 82 h 90"/>
                <a:gd name="T10" fmla="*/ 80 w 324"/>
                <a:gd name="T11" fmla="*/ 83 h 90"/>
                <a:gd name="T12" fmla="*/ 94 w 324"/>
                <a:gd name="T13" fmla="*/ 85 h 90"/>
                <a:gd name="T14" fmla="*/ 109 w 324"/>
                <a:gd name="T15" fmla="*/ 85 h 90"/>
                <a:gd name="T16" fmla="*/ 125 w 324"/>
                <a:gd name="T17" fmla="*/ 86 h 90"/>
                <a:gd name="T18" fmla="*/ 141 w 324"/>
                <a:gd name="T19" fmla="*/ 85 h 90"/>
                <a:gd name="T20" fmla="*/ 149 w 324"/>
                <a:gd name="T21" fmla="*/ 84 h 90"/>
                <a:gd name="T22" fmla="*/ 157 w 324"/>
                <a:gd name="T23" fmla="*/ 83 h 90"/>
                <a:gd name="T24" fmla="*/ 173 w 324"/>
                <a:gd name="T25" fmla="*/ 81 h 90"/>
                <a:gd name="T26" fmla="*/ 189 w 324"/>
                <a:gd name="T27" fmla="*/ 78 h 90"/>
                <a:gd name="T28" fmla="*/ 197 w 324"/>
                <a:gd name="T29" fmla="*/ 76 h 90"/>
                <a:gd name="T30" fmla="*/ 205 w 324"/>
                <a:gd name="T31" fmla="*/ 74 h 90"/>
                <a:gd name="T32" fmla="*/ 212 w 324"/>
                <a:gd name="T33" fmla="*/ 71 h 90"/>
                <a:gd name="T34" fmla="*/ 216 w 324"/>
                <a:gd name="T35" fmla="*/ 70 h 90"/>
                <a:gd name="T36" fmla="*/ 220 w 324"/>
                <a:gd name="T37" fmla="*/ 69 h 90"/>
                <a:gd name="T38" fmla="*/ 234 w 324"/>
                <a:gd name="T39" fmla="*/ 63 h 90"/>
                <a:gd name="T40" fmla="*/ 260 w 324"/>
                <a:gd name="T41" fmla="*/ 50 h 90"/>
                <a:gd name="T42" fmla="*/ 283 w 324"/>
                <a:gd name="T43" fmla="*/ 36 h 90"/>
                <a:gd name="T44" fmla="*/ 300 w 324"/>
                <a:gd name="T45" fmla="*/ 22 h 90"/>
                <a:gd name="T46" fmla="*/ 313 w 324"/>
                <a:gd name="T47" fmla="*/ 10 h 90"/>
                <a:gd name="T48" fmla="*/ 321 w 324"/>
                <a:gd name="T49" fmla="*/ 2 h 90"/>
                <a:gd name="T50" fmla="*/ 324 w 324"/>
                <a:gd name="T51" fmla="*/ 0 h 90"/>
                <a:gd name="T52" fmla="*/ 321 w 324"/>
                <a:gd name="T53" fmla="*/ 3 h 90"/>
                <a:gd name="T54" fmla="*/ 314 w 324"/>
                <a:gd name="T55" fmla="*/ 11 h 90"/>
                <a:gd name="T56" fmla="*/ 301 w 324"/>
                <a:gd name="T57" fmla="*/ 23 h 90"/>
                <a:gd name="T58" fmla="*/ 284 w 324"/>
                <a:gd name="T59" fmla="*/ 38 h 90"/>
                <a:gd name="T60" fmla="*/ 262 w 324"/>
                <a:gd name="T61" fmla="*/ 53 h 90"/>
                <a:gd name="T62" fmla="*/ 236 w 324"/>
                <a:gd name="T63" fmla="*/ 67 h 90"/>
                <a:gd name="T64" fmla="*/ 221 w 324"/>
                <a:gd name="T65" fmla="*/ 73 h 90"/>
                <a:gd name="T66" fmla="*/ 217 w 324"/>
                <a:gd name="T67" fmla="*/ 74 h 90"/>
                <a:gd name="T68" fmla="*/ 214 w 324"/>
                <a:gd name="T69" fmla="*/ 75 h 90"/>
                <a:gd name="T70" fmla="*/ 206 w 324"/>
                <a:gd name="T71" fmla="*/ 78 h 90"/>
                <a:gd name="T72" fmla="*/ 198 w 324"/>
                <a:gd name="T73" fmla="*/ 80 h 90"/>
                <a:gd name="T74" fmla="*/ 190 w 324"/>
                <a:gd name="T75" fmla="*/ 82 h 90"/>
                <a:gd name="T76" fmla="*/ 174 w 324"/>
                <a:gd name="T77" fmla="*/ 86 h 90"/>
                <a:gd name="T78" fmla="*/ 157 w 324"/>
                <a:gd name="T79" fmla="*/ 88 h 90"/>
                <a:gd name="T80" fmla="*/ 149 w 324"/>
                <a:gd name="T81" fmla="*/ 89 h 90"/>
                <a:gd name="T82" fmla="*/ 141 w 324"/>
                <a:gd name="T83" fmla="*/ 89 h 90"/>
                <a:gd name="T84" fmla="*/ 125 w 324"/>
                <a:gd name="T85" fmla="*/ 90 h 90"/>
                <a:gd name="T86" fmla="*/ 109 w 324"/>
                <a:gd name="T87" fmla="*/ 89 h 90"/>
                <a:gd name="T88" fmla="*/ 94 w 324"/>
                <a:gd name="T89" fmla="*/ 88 h 90"/>
                <a:gd name="T90" fmla="*/ 80 w 324"/>
                <a:gd name="T91" fmla="*/ 87 h 90"/>
                <a:gd name="T92" fmla="*/ 66 w 324"/>
                <a:gd name="T93" fmla="*/ 85 h 90"/>
                <a:gd name="T94" fmla="*/ 53 w 324"/>
                <a:gd name="T95" fmla="*/ 82 h 90"/>
                <a:gd name="T96" fmla="*/ 31 w 324"/>
                <a:gd name="T97" fmla="*/ 77 h 90"/>
                <a:gd name="T98" fmla="*/ 15 w 324"/>
                <a:gd name="T99" fmla="*/ 72 h 90"/>
                <a:gd name="T100" fmla="*/ 0 w 324"/>
                <a:gd name="T101"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90">
                  <a:moveTo>
                    <a:pt x="0" y="68"/>
                  </a:moveTo>
                  <a:cubicBezTo>
                    <a:pt x="0" y="68"/>
                    <a:pt x="6" y="69"/>
                    <a:pt x="15" y="72"/>
                  </a:cubicBezTo>
                  <a:cubicBezTo>
                    <a:pt x="20" y="73"/>
                    <a:pt x="25" y="74"/>
                    <a:pt x="32" y="76"/>
                  </a:cubicBezTo>
                  <a:cubicBezTo>
                    <a:pt x="38" y="77"/>
                    <a:pt x="46" y="78"/>
                    <a:pt x="54" y="80"/>
                  </a:cubicBezTo>
                  <a:cubicBezTo>
                    <a:pt x="58" y="80"/>
                    <a:pt x="62" y="81"/>
                    <a:pt x="66" y="82"/>
                  </a:cubicBezTo>
                  <a:cubicBezTo>
                    <a:pt x="71" y="82"/>
                    <a:pt x="75" y="83"/>
                    <a:pt x="80" y="83"/>
                  </a:cubicBezTo>
                  <a:cubicBezTo>
                    <a:pt x="85" y="84"/>
                    <a:pt x="89" y="84"/>
                    <a:pt x="94" y="85"/>
                  </a:cubicBezTo>
                  <a:cubicBezTo>
                    <a:pt x="99" y="85"/>
                    <a:pt x="104" y="85"/>
                    <a:pt x="109" y="85"/>
                  </a:cubicBezTo>
                  <a:cubicBezTo>
                    <a:pt x="114" y="85"/>
                    <a:pt x="120" y="86"/>
                    <a:pt x="125" y="86"/>
                  </a:cubicBezTo>
                  <a:cubicBezTo>
                    <a:pt x="130" y="85"/>
                    <a:pt x="135" y="85"/>
                    <a:pt x="141" y="85"/>
                  </a:cubicBezTo>
                  <a:cubicBezTo>
                    <a:pt x="143" y="85"/>
                    <a:pt x="146" y="84"/>
                    <a:pt x="149" y="84"/>
                  </a:cubicBezTo>
                  <a:cubicBezTo>
                    <a:pt x="151" y="84"/>
                    <a:pt x="154" y="84"/>
                    <a:pt x="157" y="83"/>
                  </a:cubicBezTo>
                  <a:cubicBezTo>
                    <a:pt x="162" y="82"/>
                    <a:pt x="168" y="82"/>
                    <a:pt x="173" y="81"/>
                  </a:cubicBezTo>
                  <a:cubicBezTo>
                    <a:pt x="178" y="80"/>
                    <a:pt x="184" y="79"/>
                    <a:pt x="189" y="78"/>
                  </a:cubicBezTo>
                  <a:cubicBezTo>
                    <a:pt x="192" y="77"/>
                    <a:pt x="194" y="77"/>
                    <a:pt x="197" y="76"/>
                  </a:cubicBezTo>
                  <a:cubicBezTo>
                    <a:pt x="199" y="75"/>
                    <a:pt x="202" y="74"/>
                    <a:pt x="205" y="74"/>
                  </a:cubicBezTo>
                  <a:cubicBezTo>
                    <a:pt x="207" y="73"/>
                    <a:pt x="210" y="72"/>
                    <a:pt x="212" y="71"/>
                  </a:cubicBezTo>
                  <a:cubicBezTo>
                    <a:pt x="216" y="70"/>
                    <a:pt x="216" y="70"/>
                    <a:pt x="216" y="70"/>
                  </a:cubicBezTo>
                  <a:cubicBezTo>
                    <a:pt x="220" y="69"/>
                    <a:pt x="220" y="69"/>
                    <a:pt x="220" y="69"/>
                  </a:cubicBezTo>
                  <a:cubicBezTo>
                    <a:pt x="225" y="67"/>
                    <a:pt x="229" y="65"/>
                    <a:pt x="234" y="63"/>
                  </a:cubicBezTo>
                  <a:cubicBezTo>
                    <a:pt x="243" y="59"/>
                    <a:pt x="252" y="55"/>
                    <a:pt x="260" y="50"/>
                  </a:cubicBezTo>
                  <a:cubicBezTo>
                    <a:pt x="269" y="45"/>
                    <a:pt x="276" y="40"/>
                    <a:pt x="283" y="36"/>
                  </a:cubicBezTo>
                  <a:cubicBezTo>
                    <a:pt x="289" y="31"/>
                    <a:pt x="295" y="26"/>
                    <a:pt x="300" y="22"/>
                  </a:cubicBezTo>
                  <a:cubicBezTo>
                    <a:pt x="305" y="18"/>
                    <a:pt x="310" y="14"/>
                    <a:pt x="313" y="10"/>
                  </a:cubicBezTo>
                  <a:cubicBezTo>
                    <a:pt x="317" y="7"/>
                    <a:pt x="319" y="4"/>
                    <a:pt x="321" y="2"/>
                  </a:cubicBezTo>
                  <a:cubicBezTo>
                    <a:pt x="323" y="1"/>
                    <a:pt x="324" y="0"/>
                    <a:pt x="324" y="0"/>
                  </a:cubicBezTo>
                  <a:cubicBezTo>
                    <a:pt x="324" y="0"/>
                    <a:pt x="323" y="1"/>
                    <a:pt x="321" y="3"/>
                  </a:cubicBezTo>
                  <a:cubicBezTo>
                    <a:pt x="319" y="5"/>
                    <a:pt x="317" y="8"/>
                    <a:pt x="314" y="11"/>
                  </a:cubicBezTo>
                  <a:cubicBezTo>
                    <a:pt x="310" y="14"/>
                    <a:pt x="306" y="19"/>
                    <a:pt x="301" y="23"/>
                  </a:cubicBezTo>
                  <a:cubicBezTo>
                    <a:pt x="297" y="28"/>
                    <a:pt x="291" y="33"/>
                    <a:pt x="284" y="38"/>
                  </a:cubicBezTo>
                  <a:cubicBezTo>
                    <a:pt x="278" y="43"/>
                    <a:pt x="270" y="48"/>
                    <a:pt x="262" y="53"/>
                  </a:cubicBezTo>
                  <a:cubicBezTo>
                    <a:pt x="254" y="58"/>
                    <a:pt x="245" y="62"/>
                    <a:pt x="236" y="67"/>
                  </a:cubicBezTo>
                  <a:cubicBezTo>
                    <a:pt x="231" y="69"/>
                    <a:pt x="226" y="71"/>
                    <a:pt x="221" y="73"/>
                  </a:cubicBezTo>
                  <a:cubicBezTo>
                    <a:pt x="217" y="74"/>
                    <a:pt x="217" y="74"/>
                    <a:pt x="217" y="74"/>
                  </a:cubicBezTo>
                  <a:cubicBezTo>
                    <a:pt x="214" y="75"/>
                    <a:pt x="214" y="75"/>
                    <a:pt x="214" y="75"/>
                  </a:cubicBezTo>
                  <a:cubicBezTo>
                    <a:pt x="211" y="76"/>
                    <a:pt x="208" y="77"/>
                    <a:pt x="206" y="78"/>
                  </a:cubicBezTo>
                  <a:cubicBezTo>
                    <a:pt x="203" y="78"/>
                    <a:pt x="201" y="79"/>
                    <a:pt x="198" y="80"/>
                  </a:cubicBezTo>
                  <a:cubicBezTo>
                    <a:pt x="195" y="81"/>
                    <a:pt x="193" y="81"/>
                    <a:pt x="190" y="82"/>
                  </a:cubicBezTo>
                  <a:cubicBezTo>
                    <a:pt x="185" y="83"/>
                    <a:pt x="179" y="84"/>
                    <a:pt x="174" y="86"/>
                  </a:cubicBezTo>
                  <a:cubicBezTo>
                    <a:pt x="168" y="86"/>
                    <a:pt x="163" y="87"/>
                    <a:pt x="157" y="88"/>
                  </a:cubicBezTo>
                  <a:cubicBezTo>
                    <a:pt x="155" y="88"/>
                    <a:pt x="152" y="88"/>
                    <a:pt x="149" y="89"/>
                  </a:cubicBezTo>
                  <a:cubicBezTo>
                    <a:pt x="146" y="89"/>
                    <a:pt x="144" y="89"/>
                    <a:pt x="141" y="89"/>
                  </a:cubicBezTo>
                  <a:cubicBezTo>
                    <a:pt x="136" y="89"/>
                    <a:pt x="130" y="89"/>
                    <a:pt x="125" y="90"/>
                  </a:cubicBezTo>
                  <a:cubicBezTo>
                    <a:pt x="120" y="90"/>
                    <a:pt x="114" y="89"/>
                    <a:pt x="109" y="89"/>
                  </a:cubicBezTo>
                  <a:cubicBezTo>
                    <a:pt x="104" y="89"/>
                    <a:pt x="99" y="89"/>
                    <a:pt x="94" y="88"/>
                  </a:cubicBezTo>
                  <a:cubicBezTo>
                    <a:pt x="89" y="88"/>
                    <a:pt x="84" y="87"/>
                    <a:pt x="80" y="87"/>
                  </a:cubicBezTo>
                  <a:cubicBezTo>
                    <a:pt x="75" y="86"/>
                    <a:pt x="70" y="85"/>
                    <a:pt x="66" y="85"/>
                  </a:cubicBezTo>
                  <a:cubicBezTo>
                    <a:pt x="61" y="84"/>
                    <a:pt x="57" y="83"/>
                    <a:pt x="53" y="82"/>
                  </a:cubicBezTo>
                  <a:cubicBezTo>
                    <a:pt x="45" y="80"/>
                    <a:pt x="38" y="79"/>
                    <a:pt x="31" y="77"/>
                  </a:cubicBezTo>
                  <a:cubicBezTo>
                    <a:pt x="25" y="75"/>
                    <a:pt x="19" y="74"/>
                    <a:pt x="15" y="72"/>
                  </a:cubicBezTo>
                  <a:cubicBezTo>
                    <a:pt x="5" y="70"/>
                    <a:pt x="0" y="68"/>
                    <a:pt x="0" y="68"/>
                  </a:cubicBezTo>
                  <a:close/>
                </a:path>
              </a:pathLst>
            </a:custGeom>
            <a:solidFill>
              <a:schemeClr val="bg2">
                <a:alpha val="14000"/>
              </a:schemeClr>
            </a:solidFill>
            <a:ln>
              <a:noFill/>
            </a:ln>
          </p:spPr>
          <p:txBody>
            <a:bodyPr vert="horz" wrap="square" lIns="68580" tIns="34290" rIns="68580" bIns="34290" numCol="1" anchor="t" anchorCtr="0" compatLnSpc="1">
              <a:prstTxWarp prst="textNoShape">
                <a:avLst/>
              </a:prstTxWarp>
            </a:bodyPr>
            <a:lstStyle/>
            <a:p>
              <a:endParaRPr lang="ru-UA" sz="1050"/>
            </a:p>
          </p:txBody>
        </p:sp>
        <p:sp>
          <p:nvSpPr>
            <p:cNvPr id="31" name="Freeform 56">
              <a:extLst>
                <a:ext uri="{FF2B5EF4-FFF2-40B4-BE49-F238E27FC236}">
                  <a16:creationId xmlns:a16="http://schemas.microsoft.com/office/drawing/2014/main" id="{1E612804-FDAB-4444-857C-F1F25E335C79}"/>
                </a:ext>
              </a:extLst>
            </p:cNvPr>
            <p:cNvSpPr>
              <a:spLocks/>
            </p:cNvSpPr>
            <p:nvPr/>
          </p:nvSpPr>
          <p:spPr bwMode="auto">
            <a:xfrm>
              <a:off x="6905625" y="2968626"/>
              <a:ext cx="134938" cy="796925"/>
            </a:xfrm>
            <a:custGeom>
              <a:avLst/>
              <a:gdLst>
                <a:gd name="T0" fmla="*/ 33 w 33"/>
                <a:gd name="T1" fmla="*/ 10 h 194"/>
                <a:gd name="T2" fmla="*/ 33 w 33"/>
                <a:gd name="T3" fmla="*/ 0 h 194"/>
                <a:gd name="T4" fmla="*/ 23 w 33"/>
                <a:gd name="T5" fmla="*/ 0 h 194"/>
                <a:gd name="T6" fmla="*/ 0 w 33"/>
                <a:gd name="T7" fmla="*/ 97 h 194"/>
                <a:gd name="T8" fmla="*/ 23 w 33"/>
                <a:gd name="T9" fmla="*/ 194 h 194"/>
                <a:gd name="T10" fmla="*/ 33 w 33"/>
                <a:gd name="T11" fmla="*/ 194 h 194"/>
                <a:gd name="T12" fmla="*/ 33 w 33"/>
                <a:gd name="T13" fmla="*/ 184 h 194"/>
                <a:gd name="T14" fmla="*/ 33 w 33"/>
                <a:gd name="T15" fmla="*/ 1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94">
                  <a:moveTo>
                    <a:pt x="33" y="10"/>
                  </a:moveTo>
                  <a:cubicBezTo>
                    <a:pt x="33" y="0"/>
                    <a:pt x="33" y="0"/>
                    <a:pt x="33" y="0"/>
                  </a:cubicBezTo>
                  <a:cubicBezTo>
                    <a:pt x="23" y="0"/>
                    <a:pt x="23" y="0"/>
                    <a:pt x="23" y="0"/>
                  </a:cubicBezTo>
                  <a:cubicBezTo>
                    <a:pt x="11" y="0"/>
                    <a:pt x="0" y="44"/>
                    <a:pt x="0" y="97"/>
                  </a:cubicBezTo>
                  <a:cubicBezTo>
                    <a:pt x="0" y="150"/>
                    <a:pt x="11" y="194"/>
                    <a:pt x="23" y="194"/>
                  </a:cubicBezTo>
                  <a:cubicBezTo>
                    <a:pt x="33" y="194"/>
                    <a:pt x="33" y="194"/>
                    <a:pt x="33" y="194"/>
                  </a:cubicBezTo>
                  <a:cubicBezTo>
                    <a:pt x="33" y="184"/>
                    <a:pt x="33" y="184"/>
                    <a:pt x="33" y="184"/>
                  </a:cubicBezTo>
                  <a:lnTo>
                    <a:pt x="33" y="10"/>
                  </a:lnTo>
                  <a:close/>
                </a:path>
              </a:pathLst>
            </a:custGeom>
            <a:gradFill flip="none" rotWithShape="1">
              <a:gsLst>
                <a:gs pos="19000">
                  <a:srgbClr val="F9F9F9"/>
                </a:gs>
                <a:gs pos="8000">
                  <a:srgbClr val="A5AFB1"/>
                </a:gs>
                <a:gs pos="90276">
                  <a:srgbClr val="737C82"/>
                </a:gs>
                <a:gs pos="78000">
                  <a:srgbClr val="AEC0C5"/>
                </a:gs>
                <a:gs pos="72000">
                  <a:srgbClr val="F3F3F3"/>
                </a:gs>
                <a:gs pos="36000">
                  <a:srgbClr val="7E878D"/>
                </a:gs>
                <a:gs pos="31000">
                  <a:srgbClr val="130F0C"/>
                </a:gs>
                <a:gs pos="100000">
                  <a:srgbClr val="A9BABA"/>
                </a:gs>
              </a:gsLst>
              <a:lin ang="16200000" scaled="0"/>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32" name="Freeform 57">
              <a:extLst>
                <a:ext uri="{FF2B5EF4-FFF2-40B4-BE49-F238E27FC236}">
                  <a16:creationId xmlns:a16="http://schemas.microsoft.com/office/drawing/2014/main" id="{F97C4C83-4E62-4CAE-99B0-839E09914A44}"/>
                </a:ext>
              </a:extLst>
            </p:cNvPr>
            <p:cNvSpPr>
              <a:spLocks/>
            </p:cNvSpPr>
            <p:nvPr/>
          </p:nvSpPr>
          <p:spPr bwMode="auto">
            <a:xfrm>
              <a:off x="6905625" y="2968626"/>
              <a:ext cx="101600" cy="796925"/>
            </a:xfrm>
            <a:custGeom>
              <a:avLst/>
              <a:gdLst>
                <a:gd name="T0" fmla="*/ 2 w 25"/>
                <a:gd name="T1" fmla="*/ 97 h 194"/>
                <a:gd name="T2" fmla="*/ 25 w 25"/>
                <a:gd name="T3" fmla="*/ 0 h 194"/>
                <a:gd name="T4" fmla="*/ 23 w 25"/>
                <a:gd name="T5" fmla="*/ 0 h 194"/>
                <a:gd name="T6" fmla="*/ 0 w 25"/>
                <a:gd name="T7" fmla="*/ 97 h 194"/>
                <a:gd name="T8" fmla="*/ 23 w 25"/>
                <a:gd name="T9" fmla="*/ 194 h 194"/>
                <a:gd name="T10" fmla="*/ 25 w 25"/>
                <a:gd name="T11" fmla="*/ 194 h 194"/>
                <a:gd name="T12" fmla="*/ 2 w 25"/>
                <a:gd name="T13" fmla="*/ 97 h 194"/>
              </a:gdLst>
              <a:ahLst/>
              <a:cxnLst>
                <a:cxn ang="0">
                  <a:pos x="T0" y="T1"/>
                </a:cxn>
                <a:cxn ang="0">
                  <a:pos x="T2" y="T3"/>
                </a:cxn>
                <a:cxn ang="0">
                  <a:pos x="T4" y="T5"/>
                </a:cxn>
                <a:cxn ang="0">
                  <a:pos x="T6" y="T7"/>
                </a:cxn>
                <a:cxn ang="0">
                  <a:pos x="T8" y="T9"/>
                </a:cxn>
                <a:cxn ang="0">
                  <a:pos x="T10" y="T11"/>
                </a:cxn>
                <a:cxn ang="0">
                  <a:pos x="T12" y="T13"/>
                </a:cxn>
              </a:cxnLst>
              <a:rect l="0" t="0" r="r" b="b"/>
              <a:pathLst>
                <a:path w="25" h="194">
                  <a:moveTo>
                    <a:pt x="2" y="97"/>
                  </a:moveTo>
                  <a:cubicBezTo>
                    <a:pt x="2" y="44"/>
                    <a:pt x="13" y="0"/>
                    <a:pt x="25" y="0"/>
                  </a:cubicBezTo>
                  <a:cubicBezTo>
                    <a:pt x="23" y="0"/>
                    <a:pt x="23" y="0"/>
                    <a:pt x="23" y="0"/>
                  </a:cubicBezTo>
                  <a:cubicBezTo>
                    <a:pt x="11" y="0"/>
                    <a:pt x="0" y="44"/>
                    <a:pt x="0" y="97"/>
                  </a:cubicBezTo>
                  <a:cubicBezTo>
                    <a:pt x="0" y="150"/>
                    <a:pt x="11" y="194"/>
                    <a:pt x="23" y="194"/>
                  </a:cubicBezTo>
                  <a:cubicBezTo>
                    <a:pt x="25" y="194"/>
                    <a:pt x="25" y="194"/>
                    <a:pt x="25" y="194"/>
                  </a:cubicBezTo>
                  <a:cubicBezTo>
                    <a:pt x="13" y="194"/>
                    <a:pt x="2" y="150"/>
                    <a:pt x="2" y="97"/>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33" name="Freeform 62">
              <a:extLst>
                <a:ext uri="{FF2B5EF4-FFF2-40B4-BE49-F238E27FC236}">
                  <a16:creationId xmlns:a16="http://schemas.microsoft.com/office/drawing/2014/main" id="{7C4A1664-DDCC-4231-9DE5-92AA9D3174A0}"/>
                </a:ext>
              </a:extLst>
            </p:cNvPr>
            <p:cNvSpPr>
              <a:spLocks/>
            </p:cNvSpPr>
            <p:nvPr/>
          </p:nvSpPr>
          <p:spPr bwMode="auto">
            <a:xfrm>
              <a:off x="9139238" y="2865438"/>
              <a:ext cx="23813" cy="1003300"/>
            </a:xfrm>
            <a:custGeom>
              <a:avLst/>
              <a:gdLst>
                <a:gd name="T0" fmla="*/ 0 w 6"/>
                <a:gd name="T1" fmla="*/ 241 h 244"/>
                <a:gd name="T2" fmla="*/ 0 w 6"/>
                <a:gd name="T3" fmla="*/ 3 h 244"/>
                <a:gd name="T4" fmla="*/ 2 w 6"/>
                <a:gd name="T5" fmla="*/ 0 h 244"/>
                <a:gd name="T6" fmla="*/ 4 w 6"/>
                <a:gd name="T7" fmla="*/ 0 h 244"/>
                <a:gd name="T8" fmla="*/ 6 w 6"/>
                <a:gd name="T9" fmla="*/ 3 h 244"/>
                <a:gd name="T10" fmla="*/ 6 w 6"/>
                <a:gd name="T11" fmla="*/ 241 h 244"/>
                <a:gd name="T12" fmla="*/ 4 w 6"/>
                <a:gd name="T13" fmla="*/ 244 h 244"/>
                <a:gd name="T14" fmla="*/ 2 w 6"/>
                <a:gd name="T15" fmla="*/ 244 h 244"/>
                <a:gd name="T16" fmla="*/ 0 w 6"/>
                <a:gd name="T17" fmla="*/ 24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44">
                  <a:moveTo>
                    <a:pt x="0" y="241"/>
                  </a:moveTo>
                  <a:cubicBezTo>
                    <a:pt x="0" y="3"/>
                    <a:pt x="0" y="3"/>
                    <a:pt x="0" y="3"/>
                  </a:cubicBezTo>
                  <a:cubicBezTo>
                    <a:pt x="0" y="1"/>
                    <a:pt x="1" y="0"/>
                    <a:pt x="2" y="0"/>
                  </a:cubicBezTo>
                  <a:cubicBezTo>
                    <a:pt x="4" y="0"/>
                    <a:pt x="4" y="0"/>
                    <a:pt x="4" y="0"/>
                  </a:cubicBezTo>
                  <a:cubicBezTo>
                    <a:pt x="5" y="0"/>
                    <a:pt x="6" y="1"/>
                    <a:pt x="6" y="3"/>
                  </a:cubicBezTo>
                  <a:cubicBezTo>
                    <a:pt x="6" y="241"/>
                    <a:pt x="6" y="241"/>
                    <a:pt x="6" y="241"/>
                  </a:cubicBezTo>
                  <a:cubicBezTo>
                    <a:pt x="6" y="243"/>
                    <a:pt x="5" y="244"/>
                    <a:pt x="4" y="244"/>
                  </a:cubicBezTo>
                  <a:cubicBezTo>
                    <a:pt x="2" y="244"/>
                    <a:pt x="2" y="244"/>
                    <a:pt x="2" y="244"/>
                  </a:cubicBezTo>
                  <a:cubicBezTo>
                    <a:pt x="1" y="244"/>
                    <a:pt x="0" y="243"/>
                    <a:pt x="0" y="241"/>
                  </a:cubicBezTo>
                  <a:close/>
                </a:path>
              </a:pathLst>
            </a:custGeom>
            <a:gradFill flip="none" rotWithShape="1">
              <a:gsLst>
                <a:gs pos="19000">
                  <a:srgbClr val="F9F9F9"/>
                </a:gs>
                <a:gs pos="8000">
                  <a:srgbClr val="A5AFB1"/>
                </a:gs>
                <a:gs pos="90276">
                  <a:srgbClr val="737C82"/>
                </a:gs>
                <a:gs pos="78000">
                  <a:srgbClr val="AEC0C5"/>
                </a:gs>
                <a:gs pos="72000">
                  <a:srgbClr val="F3F3F3"/>
                </a:gs>
                <a:gs pos="36000">
                  <a:srgbClr val="7E878D"/>
                </a:gs>
                <a:gs pos="31000">
                  <a:srgbClr val="130F0C"/>
                </a:gs>
                <a:gs pos="100000">
                  <a:srgbClr val="A9BABA"/>
                </a:gs>
              </a:gsLst>
              <a:lin ang="16200000" scaled="0"/>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34" name="Freeform 9">
              <a:extLst>
                <a:ext uri="{FF2B5EF4-FFF2-40B4-BE49-F238E27FC236}">
                  <a16:creationId xmlns:a16="http://schemas.microsoft.com/office/drawing/2014/main" id="{EA77D17E-EFBB-4FB4-8515-407D119A03EC}"/>
                </a:ext>
              </a:extLst>
            </p:cNvPr>
            <p:cNvSpPr>
              <a:spLocks/>
            </p:cNvSpPr>
            <p:nvPr/>
          </p:nvSpPr>
          <p:spPr bwMode="auto">
            <a:xfrm>
              <a:off x="9164138" y="2892261"/>
              <a:ext cx="770643" cy="477954"/>
            </a:xfrm>
            <a:custGeom>
              <a:avLst/>
              <a:gdLst>
                <a:gd name="T0" fmla="*/ 0 w 188"/>
                <a:gd name="T1" fmla="*/ 0 h 116"/>
                <a:gd name="T2" fmla="*/ 188 w 188"/>
                <a:gd name="T3" fmla="*/ 116 h 116"/>
                <a:gd name="T4" fmla="*/ 0 w 188"/>
                <a:gd name="T5" fmla="*/ 36 h 116"/>
                <a:gd name="T6" fmla="*/ 0 w 188"/>
                <a:gd name="T7" fmla="*/ 0 h 116"/>
              </a:gdLst>
              <a:ahLst/>
              <a:cxnLst>
                <a:cxn ang="0">
                  <a:pos x="T0" y="T1"/>
                </a:cxn>
                <a:cxn ang="0">
                  <a:pos x="T2" y="T3"/>
                </a:cxn>
                <a:cxn ang="0">
                  <a:pos x="T4" y="T5"/>
                </a:cxn>
                <a:cxn ang="0">
                  <a:pos x="T6" y="T7"/>
                </a:cxn>
              </a:cxnLst>
              <a:rect l="0" t="0" r="r" b="b"/>
              <a:pathLst>
                <a:path w="188" h="116">
                  <a:moveTo>
                    <a:pt x="0" y="0"/>
                  </a:moveTo>
                  <a:cubicBezTo>
                    <a:pt x="36" y="9"/>
                    <a:pt x="124" y="48"/>
                    <a:pt x="188" y="116"/>
                  </a:cubicBezTo>
                  <a:cubicBezTo>
                    <a:pt x="140" y="81"/>
                    <a:pt x="24" y="35"/>
                    <a:pt x="0" y="36"/>
                  </a:cubicBezTo>
                  <a:cubicBezTo>
                    <a:pt x="0" y="21"/>
                    <a:pt x="0" y="0"/>
                    <a:pt x="0" y="0"/>
                  </a:cubicBezTo>
                  <a:close/>
                </a:path>
              </a:pathLst>
            </a:custGeom>
            <a:solidFill>
              <a:srgbClr val="FF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p>
          </p:txBody>
        </p:sp>
        <p:sp>
          <p:nvSpPr>
            <p:cNvPr id="35" name="Freeform 5">
              <a:extLst>
                <a:ext uri="{FF2B5EF4-FFF2-40B4-BE49-F238E27FC236}">
                  <a16:creationId xmlns:a16="http://schemas.microsoft.com/office/drawing/2014/main" id="{FAE18647-DA61-4796-A450-140C568251AF}"/>
                </a:ext>
              </a:extLst>
            </p:cNvPr>
            <p:cNvSpPr>
              <a:spLocks/>
            </p:cNvSpPr>
            <p:nvPr/>
          </p:nvSpPr>
          <p:spPr bwMode="auto">
            <a:xfrm>
              <a:off x="6961188" y="2529514"/>
              <a:ext cx="2178040" cy="1644817"/>
            </a:xfrm>
            <a:custGeom>
              <a:avLst/>
              <a:gdLst>
                <a:gd name="T0" fmla="*/ 531 w 531"/>
                <a:gd name="T1" fmla="*/ 74 h 399"/>
                <a:gd name="T2" fmla="*/ 17 w 531"/>
                <a:gd name="T3" fmla="*/ 101 h 399"/>
                <a:gd name="T4" fmla="*/ 17 w 531"/>
                <a:gd name="T5" fmla="*/ 307 h 399"/>
                <a:gd name="T6" fmla="*/ 531 w 531"/>
                <a:gd name="T7" fmla="*/ 333 h 399"/>
                <a:gd name="T8" fmla="*/ 531 w 531"/>
                <a:gd name="T9" fmla="*/ 74 h 399"/>
              </a:gdLst>
              <a:ahLst/>
              <a:cxnLst>
                <a:cxn ang="0">
                  <a:pos x="T0" y="T1"/>
                </a:cxn>
                <a:cxn ang="0">
                  <a:pos x="T2" y="T3"/>
                </a:cxn>
                <a:cxn ang="0">
                  <a:pos x="T4" y="T5"/>
                </a:cxn>
                <a:cxn ang="0">
                  <a:pos x="T6" y="T7"/>
                </a:cxn>
                <a:cxn ang="0">
                  <a:pos x="T8" y="T9"/>
                </a:cxn>
              </a:cxnLst>
              <a:rect l="0" t="0" r="r" b="b"/>
              <a:pathLst>
                <a:path w="531" h="399">
                  <a:moveTo>
                    <a:pt x="531" y="74"/>
                  </a:moveTo>
                  <a:cubicBezTo>
                    <a:pt x="280" y="0"/>
                    <a:pt x="106" y="60"/>
                    <a:pt x="17" y="101"/>
                  </a:cubicBezTo>
                  <a:cubicBezTo>
                    <a:pt x="17" y="101"/>
                    <a:pt x="0" y="236"/>
                    <a:pt x="17" y="307"/>
                  </a:cubicBezTo>
                  <a:cubicBezTo>
                    <a:pt x="220" y="399"/>
                    <a:pt x="417" y="368"/>
                    <a:pt x="531" y="333"/>
                  </a:cubicBezTo>
                  <a:lnTo>
                    <a:pt x="531" y="74"/>
                  </a:lnTo>
                  <a:close/>
                </a:path>
              </a:pathLst>
            </a:custGeom>
            <a:solidFill>
              <a:schemeClr val="accent1"/>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endParaRPr lang="ru-UA" sz="1050"/>
            </a:p>
          </p:txBody>
        </p:sp>
        <p:sp>
          <p:nvSpPr>
            <p:cNvPr id="36" name="Freeform 8">
              <a:extLst>
                <a:ext uri="{FF2B5EF4-FFF2-40B4-BE49-F238E27FC236}">
                  <a16:creationId xmlns:a16="http://schemas.microsoft.com/office/drawing/2014/main" id="{0E879A20-BCDE-4609-A261-79B129B3DEEA}"/>
                </a:ext>
              </a:extLst>
            </p:cNvPr>
            <p:cNvSpPr>
              <a:spLocks/>
            </p:cNvSpPr>
            <p:nvPr/>
          </p:nvSpPr>
          <p:spPr bwMode="auto">
            <a:xfrm>
              <a:off x="9164138" y="2851004"/>
              <a:ext cx="770643" cy="1046985"/>
            </a:xfrm>
            <a:custGeom>
              <a:avLst/>
              <a:gdLst>
                <a:gd name="T0" fmla="*/ 0 w 188"/>
                <a:gd name="T1" fmla="*/ 0 h 254"/>
                <a:gd name="T2" fmla="*/ 0 w 188"/>
                <a:gd name="T3" fmla="*/ 254 h 254"/>
                <a:gd name="T4" fmla="*/ 188 w 188"/>
                <a:gd name="T5" fmla="*/ 126 h 254"/>
                <a:gd name="T6" fmla="*/ 0 w 188"/>
                <a:gd name="T7" fmla="*/ 0 h 254"/>
              </a:gdLst>
              <a:ahLst/>
              <a:cxnLst>
                <a:cxn ang="0">
                  <a:pos x="T0" y="T1"/>
                </a:cxn>
                <a:cxn ang="0">
                  <a:pos x="T2" y="T3"/>
                </a:cxn>
                <a:cxn ang="0">
                  <a:pos x="T4" y="T5"/>
                </a:cxn>
                <a:cxn ang="0">
                  <a:pos x="T6" y="T7"/>
                </a:cxn>
              </a:cxnLst>
              <a:rect l="0" t="0" r="r" b="b"/>
              <a:pathLst>
                <a:path w="188" h="254">
                  <a:moveTo>
                    <a:pt x="0" y="0"/>
                  </a:moveTo>
                  <a:cubicBezTo>
                    <a:pt x="0" y="254"/>
                    <a:pt x="0" y="254"/>
                    <a:pt x="0" y="254"/>
                  </a:cubicBezTo>
                  <a:cubicBezTo>
                    <a:pt x="0" y="254"/>
                    <a:pt x="109" y="236"/>
                    <a:pt x="188" y="126"/>
                  </a:cubicBezTo>
                  <a:cubicBezTo>
                    <a:pt x="135" y="62"/>
                    <a:pt x="88" y="17"/>
                    <a:pt x="0" y="0"/>
                  </a:cubicBezTo>
                  <a:close/>
                </a:path>
              </a:pathLst>
            </a:custGeom>
            <a:solidFill>
              <a:schemeClr val="accent1"/>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endParaRPr lang="ru-UA" sz="1050"/>
            </a:p>
          </p:txBody>
        </p:sp>
        <p:sp>
          <p:nvSpPr>
            <p:cNvPr id="37" name="Freeform 6">
              <a:extLst>
                <a:ext uri="{FF2B5EF4-FFF2-40B4-BE49-F238E27FC236}">
                  <a16:creationId xmlns:a16="http://schemas.microsoft.com/office/drawing/2014/main" id="{341A5F36-4457-4B2A-ABB3-503A6266E3AF}"/>
                </a:ext>
              </a:extLst>
            </p:cNvPr>
            <p:cNvSpPr>
              <a:spLocks/>
            </p:cNvSpPr>
            <p:nvPr/>
          </p:nvSpPr>
          <p:spPr bwMode="auto">
            <a:xfrm>
              <a:off x="6961188" y="2941302"/>
              <a:ext cx="2178040" cy="1233029"/>
            </a:xfrm>
            <a:custGeom>
              <a:avLst/>
              <a:gdLst>
                <a:gd name="T0" fmla="*/ 42 w 531"/>
                <a:gd name="T1" fmla="*/ 155 h 299"/>
                <a:gd name="T2" fmla="*/ 19 w 531"/>
                <a:gd name="T3" fmla="*/ 0 h 299"/>
                <a:gd name="T4" fmla="*/ 17 w 531"/>
                <a:gd name="T5" fmla="*/ 1 h 299"/>
                <a:gd name="T6" fmla="*/ 17 w 531"/>
                <a:gd name="T7" fmla="*/ 207 h 299"/>
                <a:gd name="T8" fmla="*/ 531 w 531"/>
                <a:gd name="T9" fmla="*/ 233 h 299"/>
                <a:gd name="T10" fmla="*/ 531 w 531"/>
                <a:gd name="T11" fmla="*/ 188 h 299"/>
                <a:gd name="T12" fmla="*/ 42 w 531"/>
                <a:gd name="T13" fmla="*/ 155 h 299"/>
              </a:gdLst>
              <a:ahLst/>
              <a:cxnLst>
                <a:cxn ang="0">
                  <a:pos x="T0" y="T1"/>
                </a:cxn>
                <a:cxn ang="0">
                  <a:pos x="T2" y="T3"/>
                </a:cxn>
                <a:cxn ang="0">
                  <a:pos x="T4" y="T5"/>
                </a:cxn>
                <a:cxn ang="0">
                  <a:pos x="T6" y="T7"/>
                </a:cxn>
                <a:cxn ang="0">
                  <a:pos x="T8" y="T9"/>
                </a:cxn>
                <a:cxn ang="0">
                  <a:pos x="T10" y="T11"/>
                </a:cxn>
                <a:cxn ang="0">
                  <a:pos x="T12" y="T13"/>
                </a:cxn>
              </a:cxnLst>
              <a:rect l="0" t="0" r="r" b="b"/>
              <a:pathLst>
                <a:path w="531" h="299">
                  <a:moveTo>
                    <a:pt x="42" y="155"/>
                  </a:moveTo>
                  <a:cubicBezTo>
                    <a:pt x="32" y="113"/>
                    <a:pt x="24" y="47"/>
                    <a:pt x="19" y="0"/>
                  </a:cubicBezTo>
                  <a:cubicBezTo>
                    <a:pt x="18" y="0"/>
                    <a:pt x="18" y="0"/>
                    <a:pt x="17" y="1"/>
                  </a:cubicBezTo>
                  <a:cubicBezTo>
                    <a:pt x="17" y="1"/>
                    <a:pt x="0" y="136"/>
                    <a:pt x="17" y="207"/>
                  </a:cubicBezTo>
                  <a:cubicBezTo>
                    <a:pt x="220" y="299"/>
                    <a:pt x="417" y="268"/>
                    <a:pt x="531" y="233"/>
                  </a:cubicBezTo>
                  <a:cubicBezTo>
                    <a:pt x="531" y="188"/>
                    <a:pt x="531" y="188"/>
                    <a:pt x="531" y="188"/>
                  </a:cubicBezTo>
                  <a:cubicBezTo>
                    <a:pt x="414" y="220"/>
                    <a:pt x="231" y="241"/>
                    <a:pt x="42" y="155"/>
                  </a:cubicBezTo>
                  <a:close/>
                </a:path>
              </a:pathLst>
            </a:custGeom>
            <a:gradFill flip="none" rotWithShape="1">
              <a:gsLst>
                <a:gs pos="0">
                  <a:schemeClr val="accent1">
                    <a:lumMod val="50000"/>
                  </a:schemeClr>
                </a:gs>
                <a:gs pos="25000">
                  <a:schemeClr val="accent1">
                    <a:alpha val="0"/>
                  </a:schemeClr>
                </a:gs>
              </a:gsLst>
              <a:lin ang="16200000" scaled="0"/>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38" name="Freeform 61">
              <a:extLst>
                <a:ext uri="{FF2B5EF4-FFF2-40B4-BE49-F238E27FC236}">
                  <a16:creationId xmlns:a16="http://schemas.microsoft.com/office/drawing/2014/main" id="{B2668DAC-E6CE-433F-B92F-DF580E455C7F}"/>
                </a:ext>
              </a:extLst>
            </p:cNvPr>
            <p:cNvSpPr>
              <a:spLocks/>
            </p:cNvSpPr>
            <p:nvPr/>
          </p:nvSpPr>
          <p:spPr bwMode="auto">
            <a:xfrm>
              <a:off x="7889875" y="3092451"/>
              <a:ext cx="908050" cy="923925"/>
            </a:xfrm>
            <a:custGeom>
              <a:avLst/>
              <a:gdLst>
                <a:gd name="T0" fmla="*/ 572 w 572"/>
                <a:gd name="T1" fmla="*/ 331 h 582"/>
                <a:gd name="T2" fmla="*/ 319 w 572"/>
                <a:gd name="T3" fmla="*/ 582 h 582"/>
                <a:gd name="T4" fmla="*/ 0 w 572"/>
                <a:gd name="T5" fmla="*/ 264 h 582"/>
                <a:gd name="T6" fmla="*/ 272 w 572"/>
                <a:gd name="T7" fmla="*/ 0 h 582"/>
                <a:gd name="T8" fmla="*/ 572 w 572"/>
                <a:gd name="T9" fmla="*/ 331 h 582"/>
              </a:gdLst>
              <a:ahLst/>
              <a:cxnLst>
                <a:cxn ang="0">
                  <a:pos x="T0" y="T1"/>
                </a:cxn>
                <a:cxn ang="0">
                  <a:pos x="T2" y="T3"/>
                </a:cxn>
                <a:cxn ang="0">
                  <a:pos x="T4" y="T5"/>
                </a:cxn>
                <a:cxn ang="0">
                  <a:pos x="T6" y="T7"/>
                </a:cxn>
                <a:cxn ang="0">
                  <a:pos x="T8" y="T9"/>
                </a:cxn>
              </a:cxnLst>
              <a:rect l="0" t="0" r="r" b="b"/>
              <a:pathLst>
                <a:path w="572" h="582">
                  <a:moveTo>
                    <a:pt x="572" y="331"/>
                  </a:moveTo>
                  <a:lnTo>
                    <a:pt x="319" y="582"/>
                  </a:lnTo>
                  <a:lnTo>
                    <a:pt x="0" y="264"/>
                  </a:lnTo>
                  <a:lnTo>
                    <a:pt x="272" y="0"/>
                  </a:lnTo>
                  <a:lnTo>
                    <a:pt x="572" y="331"/>
                  </a:lnTo>
                  <a:close/>
                </a:path>
              </a:pathLst>
            </a:custGeom>
            <a:gradFill flip="none" rotWithShape="1">
              <a:gsLst>
                <a:gs pos="20000">
                  <a:schemeClr val="accent1">
                    <a:lumMod val="50000"/>
                  </a:schemeClr>
                </a:gs>
                <a:gs pos="69000">
                  <a:schemeClr val="accent1">
                    <a:alpha val="0"/>
                  </a:schemeClr>
                </a:gs>
              </a:gsLst>
              <a:lin ang="81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39" name="Oval 63">
              <a:extLst>
                <a:ext uri="{FF2B5EF4-FFF2-40B4-BE49-F238E27FC236}">
                  <a16:creationId xmlns:a16="http://schemas.microsoft.com/office/drawing/2014/main" id="{8A943640-80EA-43AD-A851-8EE8842AA451}"/>
                </a:ext>
              </a:extLst>
            </p:cNvPr>
            <p:cNvSpPr>
              <a:spLocks noChangeArrowheads="1"/>
            </p:cNvSpPr>
            <p:nvPr/>
          </p:nvSpPr>
          <p:spPr bwMode="auto">
            <a:xfrm>
              <a:off x="8194675" y="3013076"/>
              <a:ext cx="706438" cy="708025"/>
            </a:xfrm>
            <a:prstGeom prst="ellipse">
              <a:avLst/>
            </a:prstGeom>
            <a:solidFill>
              <a:schemeClr val="accent3">
                <a:lumMod val="60000"/>
                <a:lumOff val="40000"/>
              </a:schemeClr>
            </a:solidFill>
            <a:ln>
              <a:noFill/>
            </a:ln>
            <a:effectLst>
              <a:innerShdw blurRad="165100" dist="38100" dir="18600000">
                <a:prstClr val="black">
                  <a:alpha val="79000"/>
                </a:prstClr>
              </a:innerShdw>
            </a:effectLst>
          </p:spPr>
          <p:txBody>
            <a:bodyPr vert="horz" wrap="square" lIns="68580" tIns="34290" rIns="68580" bIns="34290" numCol="1" anchor="t" anchorCtr="0" compatLnSpc="1">
              <a:prstTxWarp prst="textNoShape">
                <a:avLst/>
              </a:prstTxWarp>
            </a:bodyPr>
            <a:lstStyle/>
            <a:p>
              <a:endParaRPr lang="ru-UA" sz="1050"/>
            </a:p>
          </p:txBody>
        </p:sp>
        <p:sp>
          <p:nvSpPr>
            <p:cNvPr id="40" name="Freeform 60">
              <a:extLst>
                <a:ext uri="{FF2B5EF4-FFF2-40B4-BE49-F238E27FC236}">
                  <a16:creationId xmlns:a16="http://schemas.microsoft.com/office/drawing/2014/main" id="{AEF5C5F2-65F3-498A-88AE-D73840F48AFD}"/>
                </a:ext>
              </a:extLst>
            </p:cNvPr>
            <p:cNvSpPr>
              <a:spLocks/>
            </p:cNvSpPr>
            <p:nvPr/>
          </p:nvSpPr>
          <p:spPr bwMode="auto">
            <a:xfrm>
              <a:off x="6999288" y="3395663"/>
              <a:ext cx="1027113" cy="304800"/>
            </a:xfrm>
            <a:custGeom>
              <a:avLst/>
              <a:gdLst>
                <a:gd name="T0" fmla="*/ 647 w 647"/>
                <a:gd name="T1" fmla="*/ 0 h 192"/>
                <a:gd name="T2" fmla="*/ 13 w 647"/>
                <a:gd name="T3" fmla="*/ 192 h 192"/>
                <a:gd name="T4" fmla="*/ 0 w 647"/>
                <a:gd name="T5" fmla="*/ 11 h 192"/>
                <a:gd name="T6" fmla="*/ 647 w 647"/>
                <a:gd name="T7" fmla="*/ 0 h 192"/>
              </a:gdLst>
              <a:ahLst/>
              <a:cxnLst>
                <a:cxn ang="0">
                  <a:pos x="T0" y="T1"/>
                </a:cxn>
                <a:cxn ang="0">
                  <a:pos x="T2" y="T3"/>
                </a:cxn>
                <a:cxn ang="0">
                  <a:pos x="T4" y="T5"/>
                </a:cxn>
                <a:cxn ang="0">
                  <a:pos x="T6" y="T7"/>
                </a:cxn>
              </a:cxnLst>
              <a:rect l="0" t="0" r="r" b="b"/>
              <a:pathLst>
                <a:path w="647" h="192">
                  <a:moveTo>
                    <a:pt x="647" y="0"/>
                  </a:moveTo>
                  <a:lnTo>
                    <a:pt x="13" y="192"/>
                  </a:lnTo>
                  <a:lnTo>
                    <a:pt x="0" y="11"/>
                  </a:lnTo>
                  <a:lnTo>
                    <a:pt x="647" y="0"/>
                  </a:lnTo>
                  <a:close/>
                </a:path>
              </a:pathLst>
            </a:custGeom>
            <a:gradFill flip="none" rotWithShape="1">
              <a:gsLst>
                <a:gs pos="20000">
                  <a:schemeClr val="accent1">
                    <a:lumMod val="75000"/>
                  </a:schemeClr>
                </a:gs>
                <a:gs pos="69000">
                  <a:schemeClr val="accent1">
                    <a:alpha val="0"/>
                  </a:schemeClr>
                </a:gs>
              </a:gsLst>
              <a:lin ang="81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41" name="Freeform 7">
              <a:extLst>
                <a:ext uri="{FF2B5EF4-FFF2-40B4-BE49-F238E27FC236}">
                  <a16:creationId xmlns:a16="http://schemas.microsoft.com/office/drawing/2014/main" id="{B838E88D-372F-4DDC-88A7-25B64FA5A5E6}"/>
                </a:ext>
              </a:extLst>
            </p:cNvPr>
            <p:cNvSpPr>
              <a:spLocks/>
            </p:cNvSpPr>
            <p:nvPr/>
          </p:nvSpPr>
          <p:spPr bwMode="auto">
            <a:xfrm>
              <a:off x="6982525" y="2516449"/>
              <a:ext cx="2124329" cy="634418"/>
            </a:xfrm>
            <a:custGeom>
              <a:avLst/>
              <a:gdLst>
                <a:gd name="T0" fmla="*/ 518 w 518"/>
                <a:gd name="T1" fmla="*/ 110 h 154"/>
                <a:gd name="T2" fmla="*/ 518 w 518"/>
                <a:gd name="T3" fmla="*/ 74 h 154"/>
                <a:gd name="T4" fmla="*/ 4 w 518"/>
                <a:gd name="T5" fmla="*/ 110 h 154"/>
                <a:gd name="T6" fmla="*/ 0 w 518"/>
                <a:gd name="T7" fmla="*/ 154 h 154"/>
                <a:gd name="T8" fmla="*/ 518 w 518"/>
                <a:gd name="T9" fmla="*/ 110 h 154"/>
              </a:gdLst>
              <a:ahLst/>
              <a:cxnLst>
                <a:cxn ang="0">
                  <a:pos x="T0" y="T1"/>
                </a:cxn>
                <a:cxn ang="0">
                  <a:pos x="T2" y="T3"/>
                </a:cxn>
                <a:cxn ang="0">
                  <a:pos x="T4" y="T5"/>
                </a:cxn>
                <a:cxn ang="0">
                  <a:pos x="T6" y="T7"/>
                </a:cxn>
                <a:cxn ang="0">
                  <a:pos x="T8" y="T9"/>
                </a:cxn>
              </a:cxnLst>
              <a:rect l="0" t="0" r="r" b="b"/>
              <a:pathLst>
                <a:path w="518" h="154">
                  <a:moveTo>
                    <a:pt x="518" y="110"/>
                  </a:moveTo>
                  <a:cubicBezTo>
                    <a:pt x="518" y="74"/>
                    <a:pt x="518" y="74"/>
                    <a:pt x="518" y="74"/>
                  </a:cubicBezTo>
                  <a:cubicBezTo>
                    <a:pt x="267" y="0"/>
                    <a:pt x="93" y="69"/>
                    <a:pt x="4" y="110"/>
                  </a:cubicBezTo>
                  <a:cubicBezTo>
                    <a:pt x="4" y="110"/>
                    <a:pt x="2" y="128"/>
                    <a:pt x="0" y="154"/>
                  </a:cubicBezTo>
                  <a:cubicBezTo>
                    <a:pt x="90" y="114"/>
                    <a:pt x="288" y="51"/>
                    <a:pt x="518" y="110"/>
                  </a:cubicBezTo>
                  <a:close/>
                </a:path>
              </a:pathLst>
            </a:custGeom>
            <a:gradFill flip="none" rotWithShape="1">
              <a:gsLst>
                <a:gs pos="0">
                  <a:srgbClr val="FFFFFF">
                    <a:alpha val="66667"/>
                  </a:srgbClr>
                </a:gs>
                <a:gs pos="41000">
                  <a:srgbClr val="FFFFFF">
                    <a:alpha val="0"/>
                  </a:srgbClr>
                </a:gs>
              </a:gsLst>
              <a:lin ang="5400000" scaled="0"/>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42" name="Freeform 64">
              <a:extLst>
                <a:ext uri="{FF2B5EF4-FFF2-40B4-BE49-F238E27FC236}">
                  <a16:creationId xmlns:a16="http://schemas.microsoft.com/office/drawing/2014/main" id="{76FC801D-CB01-4622-B575-D0D60A6AD5E4}"/>
                </a:ext>
              </a:extLst>
            </p:cNvPr>
            <p:cNvSpPr>
              <a:spLocks/>
            </p:cNvSpPr>
            <p:nvPr/>
          </p:nvSpPr>
          <p:spPr bwMode="auto">
            <a:xfrm>
              <a:off x="6688138" y="3289301"/>
              <a:ext cx="1366838" cy="155575"/>
            </a:xfrm>
            <a:custGeom>
              <a:avLst/>
              <a:gdLst>
                <a:gd name="T0" fmla="*/ 326 w 333"/>
                <a:gd name="T1" fmla="*/ 26 h 38"/>
                <a:gd name="T2" fmla="*/ 333 w 333"/>
                <a:gd name="T3" fmla="*/ 19 h 38"/>
                <a:gd name="T4" fmla="*/ 333 w 333"/>
                <a:gd name="T5" fmla="*/ 19 h 38"/>
                <a:gd name="T6" fmla="*/ 333 w 333"/>
                <a:gd name="T7" fmla="*/ 19 h 38"/>
                <a:gd name="T8" fmla="*/ 326 w 333"/>
                <a:gd name="T9" fmla="*/ 12 h 38"/>
                <a:gd name="T10" fmla="*/ 19 w 333"/>
                <a:gd name="T11" fmla="*/ 0 h 38"/>
                <a:gd name="T12" fmla="*/ 0 w 333"/>
                <a:gd name="T13" fmla="*/ 19 h 38"/>
                <a:gd name="T14" fmla="*/ 0 w 333"/>
                <a:gd name="T15" fmla="*/ 19 h 38"/>
                <a:gd name="T16" fmla="*/ 0 w 333"/>
                <a:gd name="T17" fmla="*/ 19 h 38"/>
                <a:gd name="T18" fmla="*/ 19 w 333"/>
                <a:gd name="T19" fmla="*/ 38 h 38"/>
                <a:gd name="T20" fmla="*/ 326 w 333"/>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38">
                  <a:moveTo>
                    <a:pt x="326" y="26"/>
                  </a:moveTo>
                  <a:cubicBezTo>
                    <a:pt x="330" y="26"/>
                    <a:pt x="333" y="23"/>
                    <a:pt x="333" y="19"/>
                  </a:cubicBezTo>
                  <a:cubicBezTo>
                    <a:pt x="333" y="19"/>
                    <a:pt x="333" y="19"/>
                    <a:pt x="333" y="19"/>
                  </a:cubicBezTo>
                  <a:cubicBezTo>
                    <a:pt x="333" y="19"/>
                    <a:pt x="333" y="19"/>
                    <a:pt x="333" y="19"/>
                  </a:cubicBezTo>
                  <a:cubicBezTo>
                    <a:pt x="333" y="15"/>
                    <a:pt x="330" y="12"/>
                    <a:pt x="326" y="12"/>
                  </a:cubicBezTo>
                  <a:cubicBezTo>
                    <a:pt x="19" y="0"/>
                    <a:pt x="19" y="0"/>
                    <a:pt x="19" y="0"/>
                  </a:cubicBezTo>
                  <a:cubicBezTo>
                    <a:pt x="9" y="0"/>
                    <a:pt x="0" y="8"/>
                    <a:pt x="0" y="19"/>
                  </a:cubicBezTo>
                  <a:cubicBezTo>
                    <a:pt x="0" y="19"/>
                    <a:pt x="0" y="19"/>
                    <a:pt x="0" y="19"/>
                  </a:cubicBezTo>
                  <a:cubicBezTo>
                    <a:pt x="0" y="19"/>
                    <a:pt x="0" y="19"/>
                    <a:pt x="0" y="19"/>
                  </a:cubicBezTo>
                  <a:cubicBezTo>
                    <a:pt x="0" y="30"/>
                    <a:pt x="9" y="38"/>
                    <a:pt x="19" y="38"/>
                  </a:cubicBezTo>
                  <a:lnTo>
                    <a:pt x="326" y="26"/>
                  </a:lnTo>
                  <a:close/>
                </a:path>
              </a:pathLst>
            </a:custGeom>
            <a:gradFill flip="none" rotWithShape="1">
              <a:gsLst>
                <a:gs pos="0">
                  <a:srgbClr val="603813">
                    <a:shade val="30000"/>
                    <a:satMod val="115000"/>
                  </a:srgbClr>
                </a:gs>
                <a:gs pos="50000">
                  <a:srgbClr val="603813">
                    <a:shade val="67500"/>
                    <a:satMod val="115000"/>
                  </a:srgbClr>
                </a:gs>
                <a:gs pos="100000">
                  <a:srgbClr val="603813">
                    <a:shade val="100000"/>
                    <a:satMod val="115000"/>
                  </a:srgbClr>
                </a:gs>
              </a:gsLst>
              <a:path path="circle">
                <a:fillToRect l="100000" t="100000"/>
              </a:path>
              <a:tileRect r="-100000" b="-100000"/>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43" name="Freeform 75">
              <a:extLst>
                <a:ext uri="{FF2B5EF4-FFF2-40B4-BE49-F238E27FC236}">
                  <a16:creationId xmlns:a16="http://schemas.microsoft.com/office/drawing/2014/main" id="{B170C16C-B7E7-4A2E-956C-D372902E3F5A}"/>
                </a:ext>
              </a:extLst>
            </p:cNvPr>
            <p:cNvSpPr>
              <a:spLocks/>
            </p:cNvSpPr>
            <p:nvPr/>
          </p:nvSpPr>
          <p:spPr bwMode="auto">
            <a:xfrm>
              <a:off x="6704013" y="2355851"/>
              <a:ext cx="1330325" cy="369888"/>
            </a:xfrm>
            <a:custGeom>
              <a:avLst/>
              <a:gdLst>
                <a:gd name="T0" fmla="*/ 0 w 324"/>
                <a:gd name="T1" fmla="*/ 22 h 90"/>
                <a:gd name="T2" fmla="*/ 15 w 324"/>
                <a:gd name="T3" fmla="*/ 18 h 90"/>
                <a:gd name="T4" fmla="*/ 31 w 324"/>
                <a:gd name="T5" fmla="*/ 13 h 90"/>
                <a:gd name="T6" fmla="*/ 53 w 324"/>
                <a:gd name="T7" fmla="*/ 8 h 90"/>
                <a:gd name="T8" fmla="*/ 66 w 324"/>
                <a:gd name="T9" fmla="*/ 5 h 90"/>
                <a:gd name="T10" fmla="*/ 80 w 324"/>
                <a:gd name="T11" fmla="*/ 3 h 90"/>
                <a:gd name="T12" fmla="*/ 94 w 324"/>
                <a:gd name="T13" fmla="*/ 2 h 90"/>
                <a:gd name="T14" fmla="*/ 109 w 324"/>
                <a:gd name="T15" fmla="*/ 1 h 90"/>
                <a:gd name="T16" fmla="*/ 125 w 324"/>
                <a:gd name="T17" fmla="*/ 0 h 90"/>
                <a:gd name="T18" fmla="*/ 141 w 324"/>
                <a:gd name="T19" fmla="*/ 1 h 90"/>
                <a:gd name="T20" fmla="*/ 149 w 324"/>
                <a:gd name="T21" fmla="*/ 1 h 90"/>
                <a:gd name="T22" fmla="*/ 157 w 324"/>
                <a:gd name="T23" fmla="*/ 2 h 90"/>
                <a:gd name="T24" fmla="*/ 174 w 324"/>
                <a:gd name="T25" fmla="*/ 4 h 90"/>
                <a:gd name="T26" fmla="*/ 190 w 324"/>
                <a:gd name="T27" fmla="*/ 8 h 90"/>
                <a:gd name="T28" fmla="*/ 198 w 324"/>
                <a:gd name="T29" fmla="*/ 10 h 90"/>
                <a:gd name="T30" fmla="*/ 206 w 324"/>
                <a:gd name="T31" fmla="*/ 12 h 90"/>
                <a:gd name="T32" fmla="*/ 214 w 324"/>
                <a:gd name="T33" fmla="*/ 15 h 90"/>
                <a:gd name="T34" fmla="*/ 217 w 324"/>
                <a:gd name="T35" fmla="*/ 16 h 90"/>
                <a:gd name="T36" fmla="*/ 221 w 324"/>
                <a:gd name="T37" fmla="*/ 17 h 90"/>
                <a:gd name="T38" fmla="*/ 236 w 324"/>
                <a:gd name="T39" fmla="*/ 23 h 90"/>
                <a:gd name="T40" fmla="*/ 262 w 324"/>
                <a:gd name="T41" fmla="*/ 37 h 90"/>
                <a:gd name="T42" fmla="*/ 284 w 324"/>
                <a:gd name="T43" fmla="*/ 52 h 90"/>
                <a:gd name="T44" fmla="*/ 301 w 324"/>
                <a:gd name="T45" fmla="*/ 67 h 90"/>
                <a:gd name="T46" fmla="*/ 314 w 324"/>
                <a:gd name="T47" fmla="*/ 79 h 90"/>
                <a:gd name="T48" fmla="*/ 321 w 324"/>
                <a:gd name="T49" fmla="*/ 87 h 90"/>
                <a:gd name="T50" fmla="*/ 324 w 324"/>
                <a:gd name="T51" fmla="*/ 90 h 90"/>
                <a:gd name="T52" fmla="*/ 321 w 324"/>
                <a:gd name="T53" fmla="*/ 88 h 90"/>
                <a:gd name="T54" fmla="*/ 313 w 324"/>
                <a:gd name="T55" fmla="*/ 80 h 90"/>
                <a:gd name="T56" fmla="*/ 300 w 324"/>
                <a:gd name="T57" fmla="*/ 68 h 90"/>
                <a:gd name="T58" fmla="*/ 283 w 324"/>
                <a:gd name="T59" fmla="*/ 54 h 90"/>
                <a:gd name="T60" fmla="*/ 260 w 324"/>
                <a:gd name="T61" fmla="*/ 40 h 90"/>
                <a:gd name="T62" fmla="*/ 234 w 324"/>
                <a:gd name="T63" fmla="*/ 27 h 90"/>
                <a:gd name="T64" fmla="*/ 220 w 324"/>
                <a:gd name="T65" fmla="*/ 21 h 90"/>
                <a:gd name="T66" fmla="*/ 216 w 324"/>
                <a:gd name="T67" fmla="*/ 20 h 90"/>
                <a:gd name="T68" fmla="*/ 212 w 324"/>
                <a:gd name="T69" fmla="*/ 19 h 90"/>
                <a:gd name="T70" fmla="*/ 205 w 324"/>
                <a:gd name="T71" fmla="*/ 16 h 90"/>
                <a:gd name="T72" fmla="*/ 197 w 324"/>
                <a:gd name="T73" fmla="*/ 14 h 90"/>
                <a:gd name="T74" fmla="*/ 189 w 324"/>
                <a:gd name="T75" fmla="*/ 12 h 90"/>
                <a:gd name="T76" fmla="*/ 173 w 324"/>
                <a:gd name="T77" fmla="*/ 9 h 90"/>
                <a:gd name="T78" fmla="*/ 157 w 324"/>
                <a:gd name="T79" fmla="*/ 7 h 90"/>
                <a:gd name="T80" fmla="*/ 149 w 324"/>
                <a:gd name="T81" fmla="*/ 6 h 90"/>
                <a:gd name="T82" fmla="*/ 141 w 324"/>
                <a:gd name="T83" fmla="*/ 5 h 90"/>
                <a:gd name="T84" fmla="*/ 125 w 324"/>
                <a:gd name="T85" fmla="*/ 5 h 90"/>
                <a:gd name="T86" fmla="*/ 109 w 324"/>
                <a:gd name="T87" fmla="*/ 5 h 90"/>
                <a:gd name="T88" fmla="*/ 94 w 324"/>
                <a:gd name="T89" fmla="*/ 5 h 90"/>
                <a:gd name="T90" fmla="*/ 80 w 324"/>
                <a:gd name="T91" fmla="*/ 7 h 90"/>
                <a:gd name="T92" fmla="*/ 66 w 324"/>
                <a:gd name="T93" fmla="*/ 8 h 90"/>
                <a:gd name="T94" fmla="*/ 54 w 324"/>
                <a:gd name="T95" fmla="*/ 10 h 90"/>
                <a:gd name="T96" fmla="*/ 32 w 324"/>
                <a:gd name="T97" fmla="*/ 14 h 90"/>
                <a:gd name="T98" fmla="*/ 15 w 324"/>
                <a:gd name="T99" fmla="*/ 18 h 90"/>
                <a:gd name="T100" fmla="*/ 0 w 324"/>
                <a:gd name="T101" fmla="*/ 2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90">
                  <a:moveTo>
                    <a:pt x="0" y="22"/>
                  </a:moveTo>
                  <a:cubicBezTo>
                    <a:pt x="0" y="22"/>
                    <a:pt x="5" y="20"/>
                    <a:pt x="15" y="18"/>
                  </a:cubicBezTo>
                  <a:cubicBezTo>
                    <a:pt x="19" y="16"/>
                    <a:pt x="25" y="15"/>
                    <a:pt x="31" y="13"/>
                  </a:cubicBezTo>
                  <a:cubicBezTo>
                    <a:pt x="38" y="11"/>
                    <a:pt x="45" y="10"/>
                    <a:pt x="53" y="8"/>
                  </a:cubicBezTo>
                  <a:cubicBezTo>
                    <a:pt x="57" y="7"/>
                    <a:pt x="61" y="6"/>
                    <a:pt x="66" y="5"/>
                  </a:cubicBezTo>
                  <a:cubicBezTo>
                    <a:pt x="70" y="5"/>
                    <a:pt x="75" y="4"/>
                    <a:pt x="80" y="3"/>
                  </a:cubicBezTo>
                  <a:cubicBezTo>
                    <a:pt x="84" y="3"/>
                    <a:pt x="89" y="2"/>
                    <a:pt x="94" y="2"/>
                  </a:cubicBezTo>
                  <a:cubicBezTo>
                    <a:pt x="99" y="1"/>
                    <a:pt x="104" y="1"/>
                    <a:pt x="109" y="1"/>
                  </a:cubicBezTo>
                  <a:cubicBezTo>
                    <a:pt x="114" y="1"/>
                    <a:pt x="120" y="0"/>
                    <a:pt x="125" y="0"/>
                  </a:cubicBezTo>
                  <a:cubicBezTo>
                    <a:pt x="130" y="1"/>
                    <a:pt x="136" y="1"/>
                    <a:pt x="141" y="1"/>
                  </a:cubicBezTo>
                  <a:cubicBezTo>
                    <a:pt x="144" y="1"/>
                    <a:pt x="146" y="1"/>
                    <a:pt x="149" y="1"/>
                  </a:cubicBezTo>
                  <a:cubicBezTo>
                    <a:pt x="152" y="2"/>
                    <a:pt x="155" y="2"/>
                    <a:pt x="157" y="2"/>
                  </a:cubicBezTo>
                  <a:cubicBezTo>
                    <a:pt x="163" y="3"/>
                    <a:pt x="168" y="4"/>
                    <a:pt x="174" y="4"/>
                  </a:cubicBezTo>
                  <a:cubicBezTo>
                    <a:pt x="179" y="6"/>
                    <a:pt x="185" y="7"/>
                    <a:pt x="190" y="8"/>
                  </a:cubicBezTo>
                  <a:cubicBezTo>
                    <a:pt x="193" y="9"/>
                    <a:pt x="195" y="9"/>
                    <a:pt x="198" y="10"/>
                  </a:cubicBezTo>
                  <a:cubicBezTo>
                    <a:pt x="201" y="11"/>
                    <a:pt x="203" y="12"/>
                    <a:pt x="206" y="12"/>
                  </a:cubicBezTo>
                  <a:cubicBezTo>
                    <a:pt x="208" y="13"/>
                    <a:pt x="211" y="14"/>
                    <a:pt x="214" y="15"/>
                  </a:cubicBezTo>
                  <a:cubicBezTo>
                    <a:pt x="217" y="16"/>
                    <a:pt x="217" y="16"/>
                    <a:pt x="217" y="16"/>
                  </a:cubicBezTo>
                  <a:cubicBezTo>
                    <a:pt x="221" y="17"/>
                    <a:pt x="221" y="17"/>
                    <a:pt x="221" y="17"/>
                  </a:cubicBezTo>
                  <a:cubicBezTo>
                    <a:pt x="226" y="19"/>
                    <a:pt x="231" y="21"/>
                    <a:pt x="236" y="23"/>
                  </a:cubicBezTo>
                  <a:cubicBezTo>
                    <a:pt x="245" y="28"/>
                    <a:pt x="254" y="32"/>
                    <a:pt x="262" y="37"/>
                  </a:cubicBezTo>
                  <a:cubicBezTo>
                    <a:pt x="270" y="42"/>
                    <a:pt x="278" y="47"/>
                    <a:pt x="284" y="52"/>
                  </a:cubicBezTo>
                  <a:cubicBezTo>
                    <a:pt x="291" y="57"/>
                    <a:pt x="297" y="62"/>
                    <a:pt x="301" y="67"/>
                  </a:cubicBezTo>
                  <a:cubicBezTo>
                    <a:pt x="306" y="71"/>
                    <a:pt x="310" y="76"/>
                    <a:pt x="314" y="79"/>
                  </a:cubicBezTo>
                  <a:cubicBezTo>
                    <a:pt x="317" y="82"/>
                    <a:pt x="319" y="85"/>
                    <a:pt x="321" y="87"/>
                  </a:cubicBezTo>
                  <a:cubicBezTo>
                    <a:pt x="323" y="89"/>
                    <a:pt x="324" y="90"/>
                    <a:pt x="324" y="90"/>
                  </a:cubicBezTo>
                  <a:cubicBezTo>
                    <a:pt x="324" y="90"/>
                    <a:pt x="323" y="89"/>
                    <a:pt x="321" y="88"/>
                  </a:cubicBezTo>
                  <a:cubicBezTo>
                    <a:pt x="319" y="86"/>
                    <a:pt x="317" y="83"/>
                    <a:pt x="313" y="80"/>
                  </a:cubicBezTo>
                  <a:cubicBezTo>
                    <a:pt x="310" y="76"/>
                    <a:pt x="305" y="72"/>
                    <a:pt x="300" y="68"/>
                  </a:cubicBezTo>
                  <a:cubicBezTo>
                    <a:pt x="295" y="64"/>
                    <a:pt x="289" y="59"/>
                    <a:pt x="283" y="54"/>
                  </a:cubicBezTo>
                  <a:cubicBezTo>
                    <a:pt x="276" y="50"/>
                    <a:pt x="269" y="45"/>
                    <a:pt x="260" y="40"/>
                  </a:cubicBezTo>
                  <a:cubicBezTo>
                    <a:pt x="252" y="35"/>
                    <a:pt x="243" y="31"/>
                    <a:pt x="234" y="27"/>
                  </a:cubicBezTo>
                  <a:cubicBezTo>
                    <a:pt x="229" y="25"/>
                    <a:pt x="225" y="23"/>
                    <a:pt x="220" y="21"/>
                  </a:cubicBezTo>
                  <a:cubicBezTo>
                    <a:pt x="216" y="20"/>
                    <a:pt x="216" y="20"/>
                    <a:pt x="216" y="20"/>
                  </a:cubicBezTo>
                  <a:cubicBezTo>
                    <a:pt x="212" y="19"/>
                    <a:pt x="212" y="19"/>
                    <a:pt x="212" y="19"/>
                  </a:cubicBezTo>
                  <a:cubicBezTo>
                    <a:pt x="210" y="18"/>
                    <a:pt x="207" y="17"/>
                    <a:pt x="205" y="16"/>
                  </a:cubicBezTo>
                  <a:cubicBezTo>
                    <a:pt x="202" y="16"/>
                    <a:pt x="199" y="15"/>
                    <a:pt x="197" y="14"/>
                  </a:cubicBezTo>
                  <a:cubicBezTo>
                    <a:pt x="194" y="13"/>
                    <a:pt x="192" y="13"/>
                    <a:pt x="189" y="12"/>
                  </a:cubicBezTo>
                  <a:cubicBezTo>
                    <a:pt x="184" y="11"/>
                    <a:pt x="178" y="10"/>
                    <a:pt x="173" y="9"/>
                  </a:cubicBezTo>
                  <a:cubicBezTo>
                    <a:pt x="168" y="8"/>
                    <a:pt x="162" y="8"/>
                    <a:pt x="157" y="7"/>
                  </a:cubicBezTo>
                  <a:cubicBezTo>
                    <a:pt x="154" y="6"/>
                    <a:pt x="151" y="6"/>
                    <a:pt x="149" y="6"/>
                  </a:cubicBezTo>
                  <a:cubicBezTo>
                    <a:pt x="146" y="6"/>
                    <a:pt x="143" y="5"/>
                    <a:pt x="141" y="5"/>
                  </a:cubicBezTo>
                  <a:cubicBezTo>
                    <a:pt x="135" y="5"/>
                    <a:pt x="130" y="5"/>
                    <a:pt x="125" y="5"/>
                  </a:cubicBezTo>
                  <a:cubicBezTo>
                    <a:pt x="120" y="4"/>
                    <a:pt x="114" y="5"/>
                    <a:pt x="109" y="5"/>
                  </a:cubicBezTo>
                  <a:cubicBezTo>
                    <a:pt x="104" y="5"/>
                    <a:pt x="99" y="5"/>
                    <a:pt x="94" y="5"/>
                  </a:cubicBezTo>
                  <a:cubicBezTo>
                    <a:pt x="89" y="6"/>
                    <a:pt x="85" y="6"/>
                    <a:pt x="80" y="7"/>
                  </a:cubicBezTo>
                  <a:cubicBezTo>
                    <a:pt x="75" y="7"/>
                    <a:pt x="71" y="8"/>
                    <a:pt x="66" y="8"/>
                  </a:cubicBezTo>
                  <a:cubicBezTo>
                    <a:pt x="62" y="9"/>
                    <a:pt x="58" y="10"/>
                    <a:pt x="54" y="10"/>
                  </a:cubicBezTo>
                  <a:cubicBezTo>
                    <a:pt x="46" y="12"/>
                    <a:pt x="38" y="13"/>
                    <a:pt x="32" y="14"/>
                  </a:cubicBezTo>
                  <a:cubicBezTo>
                    <a:pt x="25" y="16"/>
                    <a:pt x="20" y="17"/>
                    <a:pt x="15" y="18"/>
                  </a:cubicBezTo>
                  <a:cubicBezTo>
                    <a:pt x="6" y="21"/>
                    <a:pt x="0" y="22"/>
                    <a:pt x="0" y="22"/>
                  </a:cubicBezTo>
                  <a:close/>
                </a:path>
              </a:pathLst>
            </a:custGeom>
            <a:solidFill>
              <a:schemeClr val="bg2">
                <a:alpha val="14000"/>
              </a:schemeClr>
            </a:solidFill>
            <a:ln>
              <a:noFill/>
            </a:ln>
          </p:spPr>
          <p:txBody>
            <a:bodyPr vert="horz" wrap="square" lIns="68580" tIns="34290" rIns="68580" bIns="34290" numCol="1" anchor="t" anchorCtr="0" compatLnSpc="1">
              <a:prstTxWarp prst="textNoShape">
                <a:avLst/>
              </a:prstTxWarp>
            </a:bodyPr>
            <a:lstStyle/>
            <a:p>
              <a:endParaRPr lang="ru-UA" sz="1050"/>
            </a:p>
          </p:txBody>
        </p:sp>
        <p:pic>
          <p:nvPicPr>
            <p:cNvPr id="44" name="Picture 43">
              <a:extLst>
                <a:ext uri="{FF2B5EF4-FFF2-40B4-BE49-F238E27FC236}">
                  <a16:creationId xmlns:a16="http://schemas.microsoft.com/office/drawing/2014/main" id="{34067A9F-40C0-4771-9799-D6B2AB686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8974" y="2984502"/>
              <a:ext cx="739062" cy="762793"/>
            </a:xfrm>
            <a:prstGeom prst="rect">
              <a:avLst/>
            </a:prstGeom>
          </p:spPr>
        </p:pic>
        <p:sp>
          <p:nvSpPr>
            <p:cNvPr id="45" name="Oval 44">
              <a:extLst>
                <a:ext uri="{FF2B5EF4-FFF2-40B4-BE49-F238E27FC236}">
                  <a16:creationId xmlns:a16="http://schemas.microsoft.com/office/drawing/2014/main" id="{E4E4E3D9-E1E0-41FD-BAAB-14E18A96B73B}"/>
                </a:ext>
              </a:extLst>
            </p:cNvPr>
            <p:cNvSpPr/>
            <p:nvPr/>
          </p:nvSpPr>
          <p:spPr>
            <a:xfrm rot="1967007">
              <a:off x="9189907" y="3031857"/>
              <a:ext cx="684529" cy="137726"/>
            </a:xfrm>
            <a:prstGeom prst="ellipse">
              <a:avLst/>
            </a:prstGeom>
            <a:gradFill flip="none" rotWithShape="1">
              <a:gsLst>
                <a:gs pos="0">
                  <a:srgbClr val="FFFFFF">
                    <a:alpha val="66667"/>
                  </a:srgb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050">
                <a:solidFill>
                  <a:schemeClr val="tx1"/>
                </a:solidFill>
              </a:endParaRPr>
            </a:p>
          </p:txBody>
        </p:sp>
        <p:sp>
          <p:nvSpPr>
            <p:cNvPr id="46" name="Oval 45">
              <a:extLst>
                <a:ext uri="{FF2B5EF4-FFF2-40B4-BE49-F238E27FC236}">
                  <a16:creationId xmlns:a16="http://schemas.microsoft.com/office/drawing/2014/main" id="{9DFBE4B3-07FB-462E-9926-9788A8CEA682}"/>
                </a:ext>
              </a:extLst>
            </p:cNvPr>
            <p:cNvSpPr/>
            <p:nvPr/>
          </p:nvSpPr>
          <p:spPr>
            <a:xfrm>
              <a:off x="6761085" y="3317187"/>
              <a:ext cx="976217" cy="91476"/>
            </a:xfrm>
            <a:prstGeom prst="ellipse">
              <a:avLst/>
            </a:prstGeom>
            <a:gradFill flip="none" rotWithShape="1">
              <a:gsLst>
                <a:gs pos="0">
                  <a:schemeClr val="bg2">
                    <a:alpha val="31000"/>
                  </a:schemeClr>
                </a:gs>
                <a:gs pos="100000">
                  <a:schemeClr val="bg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050">
                <a:solidFill>
                  <a:schemeClr val="tx1"/>
                </a:solidFill>
              </a:endParaRPr>
            </a:p>
          </p:txBody>
        </p:sp>
      </p:grpSp>
      <p:sp>
        <p:nvSpPr>
          <p:cNvPr id="17" name="Freeform 14">
            <a:extLst>
              <a:ext uri="{FF2B5EF4-FFF2-40B4-BE49-F238E27FC236}">
                <a16:creationId xmlns:a16="http://schemas.microsoft.com/office/drawing/2014/main" id="{B98FE666-BACF-4FED-84E0-DFABB510D69A}"/>
              </a:ext>
            </a:extLst>
          </p:cNvPr>
          <p:cNvSpPr>
            <a:spLocks/>
          </p:cNvSpPr>
          <p:nvPr/>
        </p:nvSpPr>
        <p:spPr bwMode="auto">
          <a:xfrm>
            <a:off x="2184798" y="3549254"/>
            <a:ext cx="5464969" cy="1594247"/>
          </a:xfrm>
          <a:custGeom>
            <a:avLst/>
            <a:gdLst>
              <a:gd name="T0" fmla="*/ 1759 w 1759"/>
              <a:gd name="T1" fmla="*/ 112 h 512"/>
              <a:gd name="T2" fmla="*/ 1576 w 1759"/>
              <a:gd name="T3" fmla="*/ 61 h 512"/>
              <a:gd name="T4" fmla="*/ 1410 w 1759"/>
              <a:gd name="T5" fmla="*/ 191 h 512"/>
              <a:gd name="T6" fmla="*/ 1281 w 1759"/>
              <a:gd name="T7" fmla="*/ 163 h 512"/>
              <a:gd name="T8" fmla="*/ 1187 w 1759"/>
              <a:gd name="T9" fmla="*/ 132 h 512"/>
              <a:gd name="T10" fmla="*/ 969 w 1759"/>
              <a:gd name="T11" fmla="*/ 111 h 512"/>
              <a:gd name="T12" fmla="*/ 878 w 1759"/>
              <a:gd name="T13" fmla="*/ 74 h 512"/>
              <a:gd name="T14" fmla="*/ 790 w 1759"/>
              <a:gd name="T15" fmla="*/ 3 h 512"/>
              <a:gd name="T16" fmla="*/ 691 w 1759"/>
              <a:gd name="T17" fmla="*/ 57 h 512"/>
              <a:gd name="T18" fmla="*/ 568 w 1759"/>
              <a:gd name="T19" fmla="*/ 75 h 512"/>
              <a:gd name="T20" fmla="*/ 479 w 1759"/>
              <a:gd name="T21" fmla="*/ 47 h 512"/>
              <a:gd name="T22" fmla="*/ 409 w 1759"/>
              <a:gd name="T23" fmla="*/ 109 h 512"/>
              <a:gd name="T24" fmla="*/ 249 w 1759"/>
              <a:gd name="T25" fmla="*/ 251 h 512"/>
              <a:gd name="T26" fmla="*/ 141 w 1759"/>
              <a:gd name="T27" fmla="*/ 368 h 512"/>
              <a:gd name="T28" fmla="*/ 5 w 1759"/>
              <a:gd name="T29" fmla="*/ 512 h 512"/>
              <a:gd name="T30" fmla="*/ 1759 w 1759"/>
              <a:gd name="T31" fmla="*/ 512 h 512"/>
              <a:gd name="T32" fmla="*/ 1759 w 1759"/>
              <a:gd name="T33" fmla="*/ 1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9" h="512">
                <a:moveTo>
                  <a:pt x="1759" y="112"/>
                </a:moveTo>
                <a:cubicBezTo>
                  <a:pt x="1702" y="56"/>
                  <a:pt x="1648" y="49"/>
                  <a:pt x="1576" y="61"/>
                </a:cubicBezTo>
                <a:cubicBezTo>
                  <a:pt x="1504" y="73"/>
                  <a:pt x="1439" y="124"/>
                  <a:pt x="1410" y="191"/>
                </a:cubicBezTo>
                <a:cubicBezTo>
                  <a:pt x="1380" y="154"/>
                  <a:pt x="1323" y="142"/>
                  <a:pt x="1281" y="163"/>
                </a:cubicBezTo>
                <a:cubicBezTo>
                  <a:pt x="1263" y="132"/>
                  <a:pt x="1220" y="118"/>
                  <a:pt x="1187" y="132"/>
                </a:cubicBezTo>
                <a:cubicBezTo>
                  <a:pt x="1133" y="74"/>
                  <a:pt x="1034" y="64"/>
                  <a:pt x="969" y="111"/>
                </a:cubicBezTo>
                <a:cubicBezTo>
                  <a:pt x="955" y="78"/>
                  <a:pt x="912" y="60"/>
                  <a:pt x="878" y="74"/>
                </a:cubicBezTo>
                <a:cubicBezTo>
                  <a:pt x="866" y="36"/>
                  <a:pt x="830" y="7"/>
                  <a:pt x="790" y="3"/>
                </a:cubicBezTo>
                <a:cubicBezTo>
                  <a:pt x="751" y="0"/>
                  <a:pt x="710" y="22"/>
                  <a:pt x="691" y="57"/>
                </a:cubicBezTo>
                <a:cubicBezTo>
                  <a:pt x="655" y="28"/>
                  <a:pt x="594" y="37"/>
                  <a:pt x="568" y="75"/>
                </a:cubicBezTo>
                <a:cubicBezTo>
                  <a:pt x="546" y="51"/>
                  <a:pt x="511" y="40"/>
                  <a:pt x="479" y="47"/>
                </a:cubicBezTo>
                <a:cubicBezTo>
                  <a:pt x="447" y="54"/>
                  <a:pt x="419" y="78"/>
                  <a:pt x="409" y="109"/>
                </a:cubicBezTo>
                <a:cubicBezTo>
                  <a:pt x="329" y="98"/>
                  <a:pt x="248" y="170"/>
                  <a:pt x="249" y="251"/>
                </a:cubicBezTo>
                <a:cubicBezTo>
                  <a:pt x="201" y="255"/>
                  <a:pt x="125" y="272"/>
                  <a:pt x="141" y="368"/>
                </a:cubicBezTo>
                <a:cubicBezTo>
                  <a:pt x="6" y="367"/>
                  <a:pt x="0" y="447"/>
                  <a:pt x="5" y="512"/>
                </a:cubicBezTo>
                <a:cubicBezTo>
                  <a:pt x="1759" y="512"/>
                  <a:pt x="1759" y="512"/>
                  <a:pt x="1759" y="512"/>
                </a:cubicBezTo>
                <a:cubicBezTo>
                  <a:pt x="1759" y="112"/>
                  <a:pt x="1759" y="112"/>
                  <a:pt x="1759" y="112"/>
                </a:cubicBezTo>
              </a:path>
            </a:pathLst>
          </a:custGeom>
          <a:solidFill>
            <a:schemeClr val="accent3">
              <a:lumMod val="60000"/>
              <a:lumOff val="40000"/>
            </a:schemeClr>
          </a:solidFill>
          <a:ln>
            <a:noFill/>
          </a:ln>
          <a:effectLst>
            <a:outerShdw blurRad="203200" dist="12700" dir="16200000" rotWithShape="0">
              <a:schemeClr val="accent3">
                <a:lumMod val="50000"/>
                <a:alpha val="40000"/>
              </a:scheme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18" name="Freeform 15">
            <a:extLst>
              <a:ext uri="{FF2B5EF4-FFF2-40B4-BE49-F238E27FC236}">
                <a16:creationId xmlns:a16="http://schemas.microsoft.com/office/drawing/2014/main" id="{66C1F5AE-1CDB-4DF5-9638-CAA31A5BDC93}"/>
              </a:ext>
            </a:extLst>
          </p:cNvPr>
          <p:cNvSpPr>
            <a:spLocks/>
          </p:cNvSpPr>
          <p:nvPr/>
        </p:nvSpPr>
        <p:spPr bwMode="auto">
          <a:xfrm>
            <a:off x="7111604" y="3106341"/>
            <a:ext cx="2028825" cy="2037160"/>
          </a:xfrm>
          <a:custGeom>
            <a:avLst/>
            <a:gdLst>
              <a:gd name="T0" fmla="*/ 653 w 653"/>
              <a:gd name="T1" fmla="*/ 0 h 654"/>
              <a:gd name="T2" fmla="*/ 501 w 653"/>
              <a:gd name="T3" fmla="*/ 68 h 654"/>
              <a:gd name="T4" fmla="*/ 465 w 653"/>
              <a:gd name="T5" fmla="*/ 162 h 654"/>
              <a:gd name="T6" fmla="*/ 401 w 653"/>
              <a:gd name="T7" fmla="*/ 186 h 654"/>
              <a:gd name="T8" fmla="*/ 328 w 653"/>
              <a:gd name="T9" fmla="*/ 184 h 654"/>
              <a:gd name="T10" fmla="*/ 283 w 653"/>
              <a:gd name="T11" fmla="*/ 242 h 654"/>
              <a:gd name="T12" fmla="*/ 161 w 653"/>
              <a:gd name="T13" fmla="*/ 234 h 654"/>
              <a:gd name="T14" fmla="*/ 57 w 653"/>
              <a:gd name="T15" fmla="*/ 299 h 654"/>
              <a:gd name="T16" fmla="*/ 11 w 653"/>
              <a:gd name="T17" fmla="*/ 442 h 654"/>
              <a:gd name="T18" fmla="*/ 11 w 653"/>
              <a:gd name="T19" fmla="*/ 654 h 654"/>
              <a:gd name="T20" fmla="*/ 653 w 653"/>
              <a:gd name="T21" fmla="*/ 654 h 654"/>
              <a:gd name="T22" fmla="*/ 653 w 653"/>
              <a:gd name="T23"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3" h="654">
                <a:moveTo>
                  <a:pt x="653" y="0"/>
                </a:moveTo>
                <a:cubicBezTo>
                  <a:pt x="586" y="9"/>
                  <a:pt x="546" y="16"/>
                  <a:pt x="501" y="68"/>
                </a:cubicBezTo>
                <a:cubicBezTo>
                  <a:pt x="479" y="93"/>
                  <a:pt x="466" y="128"/>
                  <a:pt x="465" y="162"/>
                </a:cubicBezTo>
                <a:cubicBezTo>
                  <a:pt x="443" y="146"/>
                  <a:pt x="407" y="160"/>
                  <a:pt x="401" y="186"/>
                </a:cubicBezTo>
                <a:cubicBezTo>
                  <a:pt x="379" y="174"/>
                  <a:pt x="350" y="173"/>
                  <a:pt x="328" y="184"/>
                </a:cubicBezTo>
                <a:cubicBezTo>
                  <a:pt x="305" y="195"/>
                  <a:pt x="288" y="217"/>
                  <a:pt x="283" y="242"/>
                </a:cubicBezTo>
                <a:cubicBezTo>
                  <a:pt x="246" y="225"/>
                  <a:pt x="201" y="223"/>
                  <a:pt x="161" y="234"/>
                </a:cubicBezTo>
                <a:cubicBezTo>
                  <a:pt x="121" y="245"/>
                  <a:pt x="85" y="268"/>
                  <a:pt x="57" y="299"/>
                </a:cubicBezTo>
                <a:cubicBezTo>
                  <a:pt x="22" y="338"/>
                  <a:pt x="0" y="392"/>
                  <a:pt x="11" y="442"/>
                </a:cubicBezTo>
                <a:cubicBezTo>
                  <a:pt x="11" y="654"/>
                  <a:pt x="11" y="654"/>
                  <a:pt x="11" y="654"/>
                </a:cubicBezTo>
                <a:cubicBezTo>
                  <a:pt x="653" y="654"/>
                  <a:pt x="653" y="654"/>
                  <a:pt x="653" y="654"/>
                </a:cubicBezTo>
                <a:lnTo>
                  <a:pt x="653" y="0"/>
                </a:lnTo>
                <a:close/>
              </a:path>
            </a:pathLst>
          </a:custGeom>
          <a:solidFill>
            <a:schemeClr val="accent3">
              <a:lumMod val="40000"/>
              <a:lumOff val="60000"/>
            </a:schemeClr>
          </a:solidFill>
          <a:ln>
            <a:noFill/>
          </a:ln>
          <a:effectLst>
            <a:outerShdw blurRad="203200" dist="12700" dir="16200000" rotWithShape="0">
              <a:schemeClr val="accent3">
                <a:lumMod val="50000"/>
                <a:alpha val="40000"/>
              </a:scheme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19" name="Freeform 16">
            <a:extLst>
              <a:ext uri="{FF2B5EF4-FFF2-40B4-BE49-F238E27FC236}">
                <a16:creationId xmlns:a16="http://schemas.microsoft.com/office/drawing/2014/main" id="{89F15827-A709-4376-90FB-F9215BD7B3D6}"/>
              </a:ext>
            </a:extLst>
          </p:cNvPr>
          <p:cNvSpPr>
            <a:spLocks/>
          </p:cNvSpPr>
          <p:nvPr/>
        </p:nvSpPr>
        <p:spPr bwMode="auto">
          <a:xfrm>
            <a:off x="2793207" y="3736182"/>
            <a:ext cx="6347222" cy="1407319"/>
          </a:xfrm>
          <a:custGeom>
            <a:avLst/>
            <a:gdLst>
              <a:gd name="T0" fmla="*/ 2043 w 2043"/>
              <a:gd name="T1" fmla="*/ 0 h 452"/>
              <a:gd name="T2" fmla="*/ 1918 w 2043"/>
              <a:gd name="T3" fmla="*/ 125 h 452"/>
              <a:gd name="T4" fmla="*/ 1823 w 2043"/>
              <a:gd name="T5" fmla="*/ 136 h 452"/>
              <a:gd name="T6" fmla="*/ 1703 w 2043"/>
              <a:gd name="T7" fmla="*/ 98 h 452"/>
              <a:gd name="T8" fmla="*/ 1607 w 2043"/>
              <a:gd name="T9" fmla="*/ 180 h 452"/>
              <a:gd name="T10" fmla="*/ 1510 w 2043"/>
              <a:gd name="T11" fmla="*/ 232 h 452"/>
              <a:gd name="T12" fmla="*/ 1377 w 2043"/>
              <a:gd name="T13" fmla="*/ 271 h 452"/>
              <a:gd name="T14" fmla="*/ 1297 w 2043"/>
              <a:gd name="T15" fmla="*/ 250 h 452"/>
              <a:gd name="T16" fmla="*/ 1176 w 2043"/>
              <a:gd name="T17" fmla="*/ 187 h 452"/>
              <a:gd name="T18" fmla="*/ 1065 w 2043"/>
              <a:gd name="T19" fmla="*/ 268 h 452"/>
              <a:gd name="T20" fmla="*/ 1003 w 2043"/>
              <a:gd name="T21" fmla="*/ 272 h 452"/>
              <a:gd name="T22" fmla="*/ 890 w 2043"/>
              <a:gd name="T23" fmla="*/ 229 h 452"/>
              <a:gd name="T24" fmla="*/ 795 w 2043"/>
              <a:gd name="T25" fmla="*/ 305 h 452"/>
              <a:gd name="T26" fmla="*/ 533 w 2043"/>
              <a:gd name="T27" fmla="*/ 299 h 452"/>
              <a:gd name="T28" fmla="*/ 451 w 2043"/>
              <a:gd name="T29" fmla="*/ 319 h 452"/>
              <a:gd name="T30" fmla="*/ 330 w 2043"/>
              <a:gd name="T31" fmla="*/ 276 h 452"/>
              <a:gd name="T32" fmla="*/ 230 w 2043"/>
              <a:gd name="T33" fmla="*/ 357 h 452"/>
              <a:gd name="T34" fmla="*/ 0 w 2043"/>
              <a:gd name="T35" fmla="*/ 452 h 452"/>
              <a:gd name="T36" fmla="*/ 2043 w 2043"/>
              <a:gd name="T37" fmla="*/ 452 h 452"/>
              <a:gd name="T38" fmla="*/ 2043 w 2043"/>
              <a:gd name="T3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chemeClr val="accent3">
              <a:lumMod val="20000"/>
              <a:lumOff val="80000"/>
            </a:schemeClr>
          </a:solidFill>
          <a:ln>
            <a:noFill/>
          </a:ln>
          <a:effectLst>
            <a:outerShdw blurRad="203200" dist="12700" dir="16200000" rotWithShape="0">
              <a:schemeClr val="accent3">
                <a:lumMod val="50000"/>
                <a:alpha val="40000"/>
              </a:schemeClr>
            </a:outerShdw>
          </a:effectLst>
        </p:spPr>
        <p:txBody>
          <a:bodyPr vert="horz" wrap="square" lIns="68580" tIns="34290" rIns="68580" bIns="34290" numCol="1" anchor="t" anchorCtr="0" compatLnSpc="1">
            <a:prstTxWarp prst="textNoShape">
              <a:avLst/>
            </a:prstTxWarp>
          </a:bodyPr>
          <a:lstStyle/>
          <a:p>
            <a:endParaRPr lang="ru-UA" sz="1050"/>
          </a:p>
        </p:txBody>
      </p:sp>
      <p:sp>
        <p:nvSpPr>
          <p:cNvPr id="3" name="CaixaDeTexto 2">
            <a:extLst>
              <a:ext uri="{FF2B5EF4-FFF2-40B4-BE49-F238E27FC236}">
                <a16:creationId xmlns:a16="http://schemas.microsoft.com/office/drawing/2014/main" id="{AEC3AC03-09CC-EB9E-C649-A06CAA17FCC3}"/>
              </a:ext>
            </a:extLst>
          </p:cNvPr>
          <p:cNvSpPr txBox="1"/>
          <p:nvPr/>
        </p:nvSpPr>
        <p:spPr>
          <a:xfrm>
            <a:off x="222647" y="420837"/>
            <a:ext cx="4572000" cy="346249"/>
          </a:xfrm>
          <a:prstGeom prst="rect">
            <a:avLst/>
          </a:prstGeom>
          <a:noFill/>
        </p:spPr>
        <p:txBody>
          <a:bodyPr wrap="square">
            <a:spAutoFit/>
          </a:bodyPr>
          <a:lstStyle/>
          <a:p>
            <a:r>
              <a:rPr lang="pt-BR" sz="1650" b="1" dirty="0">
                <a:latin typeface="Arial" panose="020B0604020202020204" pitchFamily="34" charset="0"/>
              </a:rPr>
              <a:t>Procedimentos auxiliares</a:t>
            </a:r>
            <a:endParaRPr lang="pt-BR" sz="1650" dirty="0"/>
          </a:p>
        </p:txBody>
      </p:sp>
      <p:sp>
        <p:nvSpPr>
          <p:cNvPr id="5" name="CaixaDeTexto 4">
            <a:extLst>
              <a:ext uri="{FF2B5EF4-FFF2-40B4-BE49-F238E27FC236}">
                <a16:creationId xmlns:a16="http://schemas.microsoft.com/office/drawing/2014/main" id="{0045CA76-DFB0-3C39-043F-7FECFFC96873}"/>
              </a:ext>
            </a:extLst>
          </p:cNvPr>
          <p:cNvSpPr txBox="1"/>
          <p:nvPr/>
        </p:nvSpPr>
        <p:spPr>
          <a:xfrm>
            <a:off x="919759" y="1477081"/>
            <a:ext cx="1265039" cy="496290"/>
          </a:xfrm>
          <a:prstGeom prst="rect">
            <a:avLst/>
          </a:prstGeom>
          <a:noFill/>
        </p:spPr>
        <p:txBody>
          <a:bodyPr wrap="square">
            <a:spAutoFit/>
          </a:bodyPr>
          <a:lstStyle/>
          <a:p>
            <a:r>
              <a:rPr lang="pt-BR" sz="2625" dirty="0">
                <a:latin typeface="Aharoni" panose="02010803020104030203" pitchFamily="2" charset="-79"/>
                <a:cs typeface="Aharoni" panose="02010803020104030203" pitchFamily="2" charset="-79"/>
              </a:rPr>
              <a:t>Art. 28</a:t>
            </a:r>
          </a:p>
        </p:txBody>
      </p:sp>
      <p:sp>
        <p:nvSpPr>
          <p:cNvPr id="47" name="CaixaDeTexto 46">
            <a:extLst>
              <a:ext uri="{FF2B5EF4-FFF2-40B4-BE49-F238E27FC236}">
                <a16:creationId xmlns:a16="http://schemas.microsoft.com/office/drawing/2014/main" id="{6F9F6D47-631C-A120-B926-05E3893C2B27}"/>
              </a:ext>
            </a:extLst>
          </p:cNvPr>
          <p:cNvSpPr txBox="1"/>
          <p:nvPr/>
        </p:nvSpPr>
        <p:spPr>
          <a:xfrm>
            <a:off x="854112" y="2038515"/>
            <a:ext cx="4191874" cy="1384995"/>
          </a:xfrm>
          <a:prstGeom prst="rect">
            <a:avLst/>
          </a:prstGeom>
          <a:noFill/>
        </p:spPr>
        <p:txBody>
          <a:bodyPr wrap="square">
            <a:spAutoFit/>
          </a:bodyPr>
          <a:lstStyle/>
          <a:p>
            <a:r>
              <a:rPr lang="pt-BR" sz="2100" dirty="0">
                <a:latin typeface="Aharoni" panose="02010803020104030203" pitchFamily="2" charset="-79"/>
                <a:cs typeface="Aharoni" panose="02010803020104030203" pitchFamily="2" charset="-79"/>
              </a:rPr>
              <a:t>§ 1º Além das modalidades de licitação existentes, a Administração pode servir-se dos procedimentos auxiliares;</a:t>
            </a:r>
          </a:p>
        </p:txBody>
      </p:sp>
    </p:spTree>
    <p:extLst>
      <p:ext uri="{BB962C8B-B14F-4D97-AF65-F5344CB8AC3E}">
        <p14:creationId xmlns:p14="http://schemas.microsoft.com/office/powerpoint/2010/main" val="2577264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4" presetClass="path" presetSubtype="0" accel="50000" fill="hold" grpId="1" nodeType="withEffect" p14:presetBounceEnd="67000">
                                      <p:stCondLst>
                                        <p:cond delay="0"/>
                                      </p:stCondLst>
                                      <p:childTnLst>
                                        <p:animMotion origin="layout" path="M -3.95833E-6 0.27709 L -3.95833E-6 -4.44444E-6 " pathEditMode="relative" rAng="0" ptsTypes="AA" p14:bounceEnd="67000">
                                          <p:cBhvr>
                                            <p:cTn id="9" dur="1500" fill="hold"/>
                                            <p:tgtEl>
                                              <p:spTgt spid="19"/>
                                            </p:tgtEl>
                                            <p:attrNameLst>
                                              <p:attrName>ppt_x</p:attrName>
                                              <p:attrName>ppt_y</p:attrName>
                                            </p:attrNameLst>
                                          </p:cBhvr>
                                          <p:rCtr x="0" y="-13866"/>
                                        </p:animMotion>
                                      </p:childTnLst>
                                    </p:cTn>
                                  </p:par>
                                  <p:par>
                                    <p:cTn id="10" presetID="10" presetClass="entr" presetSubtype="0"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64" presetClass="path" presetSubtype="0" accel="50000" fill="hold" grpId="1" nodeType="withEffect" p14:presetBounceEnd="67000">
                                      <p:stCondLst>
                                        <p:cond delay="250"/>
                                      </p:stCondLst>
                                      <p:childTnLst>
                                        <p:animMotion origin="layout" path="M -3.95833E-6 0.27709 L -3.95833E-6 -4.44444E-6 " pathEditMode="relative" rAng="0" ptsTypes="AA" p14:bounceEnd="67000">
                                          <p:cBhvr>
                                            <p:cTn id="14" dur="1500" fill="hold"/>
                                            <p:tgtEl>
                                              <p:spTgt spid="18"/>
                                            </p:tgtEl>
                                            <p:attrNameLst>
                                              <p:attrName>ppt_x</p:attrName>
                                              <p:attrName>ppt_y</p:attrName>
                                            </p:attrNameLst>
                                          </p:cBhvr>
                                          <p:rCtr x="0" y="-13866"/>
                                        </p:animMotion>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fill="hold" grpId="1" nodeType="withEffect" p14:presetBounceEnd="67000">
                                      <p:stCondLst>
                                        <p:cond delay="500"/>
                                      </p:stCondLst>
                                      <p:childTnLst>
                                        <p:animMotion origin="layout" path="M -3.95833E-6 0.27709 L -3.95833E-6 -4.44444E-6 " pathEditMode="relative" rAng="0" ptsTypes="AA" p14:bounceEnd="67000">
                                          <p:cBhvr>
                                            <p:cTn id="19" dur="1500" fill="hold"/>
                                            <p:tgtEl>
                                              <p:spTgt spid="17"/>
                                            </p:tgtEl>
                                            <p:attrNameLst>
                                              <p:attrName>ppt_x</p:attrName>
                                              <p:attrName>ppt_y</p:attrName>
                                            </p:attrNameLst>
                                          </p:cBhvr>
                                          <p:rCtr x="0" y="-13866"/>
                                        </p:animMotion>
                                      </p:childTnLst>
                                    </p:cTn>
                                  </p:par>
                                  <p:par>
                                    <p:cTn id="20" presetID="10" presetClass="entr" presetSubtype="0" fill="hold" grpId="0"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64" presetClass="path" presetSubtype="0" accel="50000" fill="hold" grpId="1" nodeType="withEffect" p14:presetBounceEnd="67000">
                                      <p:stCondLst>
                                        <p:cond delay="750"/>
                                      </p:stCondLst>
                                      <p:childTnLst>
                                        <p:animMotion origin="layout" path="M -3.95833E-6 0.27709 L -3.95833E-6 -4.44444E-6 " pathEditMode="relative" rAng="0" ptsTypes="AA" p14:bounceEnd="67000">
                                          <p:cBhvr>
                                            <p:cTn id="24" dur="1500" fill="hold"/>
                                            <p:tgtEl>
                                              <p:spTgt spid="16"/>
                                            </p:tgtEl>
                                            <p:attrNameLst>
                                              <p:attrName>ppt_x</p:attrName>
                                              <p:attrName>ppt_y</p:attrName>
                                            </p:attrNameLst>
                                          </p:cBhvr>
                                          <p:rCtr x="0" y="-13866"/>
                                        </p:animMotion>
                                      </p:childTnLst>
                                    </p:cTn>
                                  </p:par>
                                  <p:par>
                                    <p:cTn id="25" presetID="22" presetClass="entr" presetSubtype="4"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750"/>
                                            <p:tgtEl>
                                              <p:spTgt spid="2"/>
                                            </p:tgtEl>
                                          </p:cBhvr>
                                        </p:animEffect>
                                      </p:childTnLst>
                                    </p:cTn>
                                  </p:par>
                                  <p:par>
                                    <p:cTn id="28" presetID="42" presetClass="entr" presetSubtype="0" fill="hold" nodeType="withEffect">
                                      <p:stCondLst>
                                        <p:cond delay="17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5"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64" presetClass="path" presetSubtype="0" accel="50000" fill="hold" grpId="1" nodeType="withEffect">
                                      <p:stCondLst>
                                        <p:cond delay="0"/>
                                      </p:stCondLst>
                                      <p:childTnLst>
                                        <p:animMotion origin="layout" path="M -3.95833E-6 0.27709 L -3.95833E-6 -4.44444E-6 " pathEditMode="relative" rAng="0" ptsTypes="AA">
                                          <p:cBhvr>
                                            <p:cTn id="9" dur="1500" fill="hold"/>
                                            <p:tgtEl>
                                              <p:spTgt spid="19"/>
                                            </p:tgtEl>
                                            <p:attrNameLst>
                                              <p:attrName>ppt_x</p:attrName>
                                              <p:attrName>ppt_y</p:attrName>
                                            </p:attrNameLst>
                                          </p:cBhvr>
                                          <p:rCtr x="0" y="-13866"/>
                                        </p:animMotion>
                                      </p:childTnLst>
                                    </p:cTn>
                                  </p:par>
                                  <p:par>
                                    <p:cTn id="10" presetID="10" presetClass="entr" presetSubtype="0"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64" presetClass="path" presetSubtype="0" accel="50000" fill="hold" grpId="1" nodeType="withEffect">
                                      <p:stCondLst>
                                        <p:cond delay="250"/>
                                      </p:stCondLst>
                                      <p:childTnLst>
                                        <p:animMotion origin="layout" path="M -3.95833E-6 0.27709 L -3.95833E-6 -4.44444E-6 " pathEditMode="relative" rAng="0" ptsTypes="AA">
                                          <p:cBhvr>
                                            <p:cTn id="14" dur="1500" fill="hold"/>
                                            <p:tgtEl>
                                              <p:spTgt spid="18"/>
                                            </p:tgtEl>
                                            <p:attrNameLst>
                                              <p:attrName>ppt_x</p:attrName>
                                              <p:attrName>ppt_y</p:attrName>
                                            </p:attrNameLst>
                                          </p:cBhvr>
                                          <p:rCtr x="0" y="-13866"/>
                                        </p:animMotion>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fill="hold" grpId="1" nodeType="withEffect">
                                      <p:stCondLst>
                                        <p:cond delay="500"/>
                                      </p:stCondLst>
                                      <p:childTnLst>
                                        <p:animMotion origin="layout" path="M -3.95833E-6 0.27709 L -3.95833E-6 -4.44444E-6 " pathEditMode="relative" rAng="0" ptsTypes="AA">
                                          <p:cBhvr>
                                            <p:cTn id="19" dur="1500" fill="hold"/>
                                            <p:tgtEl>
                                              <p:spTgt spid="17"/>
                                            </p:tgtEl>
                                            <p:attrNameLst>
                                              <p:attrName>ppt_x</p:attrName>
                                              <p:attrName>ppt_y</p:attrName>
                                            </p:attrNameLst>
                                          </p:cBhvr>
                                          <p:rCtr x="0" y="-13866"/>
                                        </p:animMotion>
                                      </p:childTnLst>
                                    </p:cTn>
                                  </p:par>
                                  <p:par>
                                    <p:cTn id="20" presetID="10" presetClass="entr" presetSubtype="0" fill="hold" grpId="0"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64" presetClass="path" presetSubtype="0" accel="50000" fill="hold" grpId="1" nodeType="withEffect">
                                      <p:stCondLst>
                                        <p:cond delay="750"/>
                                      </p:stCondLst>
                                      <p:childTnLst>
                                        <p:animMotion origin="layout" path="M -3.95833E-6 0.27709 L -3.95833E-6 -4.44444E-6 " pathEditMode="relative" rAng="0" ptsTypes="AA">
                                          <p:cBhvr>
                                            <p:cTn id="24" dur="1500" fill="hold"/>
                                            <p:tgtEl>
                                              <p:spTgt spid="16"/>
                                            </p:tgtEl>
                                            <p:attrNameLst>
                                              <p:attrName>ppt_x</p:attrName>
                                              <p:attrName>ppt_y</p:attrName>
                                            </p:attrNameLst>
                                          </p:cBhvr>
                                          <p:rCtr x="0" y="-13866"/>
                                        </p:animMotion>
                                      </p:childTnLst>
                                    </p:cTn>
                                  </p:par>
                                  <p:par>
                                    <p:cTn id="25" presetID="22" presetClass="entr" presetSubtype="4"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750"/>
                                            <p:tgtEl>
                                              <p:spTgt spid="2"/>
                                            </p:tgtEl>
                                          </p:cBhvr>
                                        </p:animEffect>
                                      </p:childTnLst>
                                    </p:cTn>
                                  </p:par>
                                  <p:par>
                                    <p:cTn id="28" presetID="42" presetClass="entr" presetSubtype="0" fill="hold" nodeType="withEffect">
                                      <p:stCondLst>
                                        <p:cond delay="17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5" grpId="0"/>
          <p:bldP spid="4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CAA3E-FB5A-DEA8-A69B-F59300E46C2E}"/>
            </a:ext>
          </a:extLst>
        </p:cNvPr>
        <p:cNvGrpSpPr/>
        <p:nvPr/>
      </p:nvGrpSpPr>
      <p:grpSpPr>
        <a:xfrm>
          <a:off x="0" y="0"/>
          <a:ext cx="0" cy="0"/>
          <a:chOff x="0" y="0"/>
          <a:chExt cx="0" cy="0"/>
        </a:xfrm>
      </p:grpSpPr>
      <p:sp>
        <p:nvSpPr>
          <p:cNvPr id="9" name="Oval 7">
            <a:extLst>
              <a:ext uri="{FF2B5EF4-FFF2-40B4-BE49-F238E27FC236}">
                <a16:creationId xmlns:a16="http://schemas.microsoft.com/office/drawing/2014/main" id="{46132F88-16D9-CBF4-30DD-C3D6838ADA10}"/>
              </a:ext>
            </a:extLst>
          </p:cNvPr>
          <p:cNvSpPr>
            <a:spLocks noChangeArrowheads="1"/>
          </p:cNvSpPr>
          <p:nvPr/>
        </p:nvSpPr>
        <p:spPr bwMode="auto">
          <a:xfrm>
            <a:off x="4900614" y="466725"/>
            <a:ext cx="711994" cy="713184"/>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0" name="Freeform 8">
            <a:extLst>
              <a:ext uri="{FF2B5EF4-FFF2-40B4-BE49-F238E27FC236}">
                <a16:creationId xmlns:a16="http://schemas.microsoft.com/office/drawing/2014/main" id="{EDABEB8C-D05C-EB27-37F8-9A655AC6E99B}"/>
              </a:ext>
            </a:extLst>
          </p:cNvPr>
          <p:cNvSpPr>
            <a:spLocks/>
          </p:cNvSpPr>
          <p:nvPr/>
        </p:nvSpPr>
        <p:spPr bwMode="auto">
          <a:xfrm>
            <a:off x="5528073" y="466725"/>
            <a:ext cx="1779985" cy="713184"/>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09" y="92"/>
                  <a:pt x="230" y="72"/>
                  <a:pt x="230" y="46"/>
                </a:cubicBezTo>
                <a:cubicBezTo>
                  <a:pt x="230" y="46"/>
                  <a:pt x="230" y="46"/>
                  <a:pt x="230" y="46"/>
                </a:cubicBezTo>
                <a:cubicBezTo>
                  <a:pt x="230" y="21"/>
                  <a:pt x="209" y="0"/>
                  <a:pt x="184"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1" name="Freeform 9">
            <a:extLst>
              <a:ext uri="{FF2B5EF4-FFF2-40B4-BE49-F238E27FC236}">
                <a16:creationId xmlns:a16="http://schemas.microsoft.com/office/drawing/2014/main" id="{E3DD37C5-3502-967B-50E0-805F9AE20075}"/>
              </a:ext>
            </a:extLst>
          </p:cNvPr>
          <p:cNvSpPr>
            <a:spLocks/>
          </p:cNvSpPr>
          <p:nvPr/>
        </p:nvSpPr>
        <p:spPr bwMode="auto">
          <a:xfrm>
            <a:off x="3476626" y="776288"/>
            <a:ext cx="1432322" cy="1016794"/>
          </a:xfrm>
          <a:custGeom>
            <a:avLst/>
            <a:gdLst>
              <a:gd name="T0" fmla="*/ 8 w 185"/>
              <a:gd name="T1" fmla="*/ 131 h 131"/>
              <a:gd name="T2" fmla="*/ 0 w 185"/>
              <a:gd name="T3" fmla="*/ 122 h 131"/>
              <a:gd name="T4" fmla="*/ 115 w 185"/>
              <a:gd name="T5" fmla="*/ 5 h 131"/>
              <a:gd name="T6" fmla="*/ 125 w 185"/>
              <a:gd name="T7" fmla="*/ 0 h 131"/>
              <a:gd name="T8" fmla="*/ 185 w 185"/>
              <a:gd name="T9" fmla="*/ 0 h 131"/>
              <a:gd name="T10" fmla="*/ 185 w 185"/>
              <a:gd name="T11" fmla="*/ 12 h 131"/>
              <a:gd name="T12" fmla="*/ 130 w 185"/>
              <a:gd name="T13" fmla="*/ 12 h 131"/>
              <a:gd name="T14" fmla="*/ 120 w 185"/>
              <a:gd name="T15" fmla="*/ 17 h 131"/>
              <a:gd name="T16" fmla="*/ 8 w 18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31">
                <a:moveTo>
                  <a:pt x="8" y="131"/>
                </a:moveTo>
                <a:cubicBezTo>
                  <a:pt x="0" y="122"/>
                  <a:pt x="0" y="122"/>
                  <a:pt x="0" y="122"/>
                </a:cubicBezTo>
                <a:cubicBezTo>
                  <a:pt x="115" y="5"/>
                  <a:pt x="115" y="5"/>
                  <a:pt x="115" y="5"/>
                </a:cubicBezTo>
                <a:cubicBezTo>
                  <a:pt x="117" y="2"/>
                  <a:pt x="121" y="0"/>
                  <a:pt x="125" y="0"/>
                </a:cubicBezTo>
                <a:cubicBezTo>
                  <a:pt x="185" y="0"/>
                  <a:pt x="185" y="0"/>
                  <a:pt x="185" y="0"/>
                </a:cubicBezTo>
                <a:cubicBezTo>
                  <a:pt x="185" y="12"/>
                  <a:pt x="185" y="12"/>
                  <a:pt x="185" y="12"/>
                </a:cubicBezTo>
                <a:cubicBezTo>
                  <a:pt x="130" y="12"/>
                  <a:pt x="130" y="12"/>
                  <a:pt x="130" y="12"/>
                </a:cubicBezTo>
                <a:cubicBezTo>
                  <a:pt x="126" y="12"/>
                  <a:pt x="122" y="14"/>
                  <a:pt x="120" y="17"/>
                </a:cubicBezTo>
                <a:lnTo>
                  <a:pt x="8" y="131"/>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2" name="Freeform 10">
            <a:extLst>
              <a:ext uri="{FF2B5EF4-FFF2-40B4-BE49-F238E27FC236}">
                <a16:creationId xmlns:a16="http://schemas.microsoft.com/office/drawing/2014/main" id="{B603A129-1F0B-0849-62DC-56B7126691FF}"/>
              </a:ext>
            </a:extLst>
          </p:cNvPr>
          <p:cNvSpPr>
            <a:spLocks noEditPoints="1"/>
          </p:cNvSpPr>
          <p:nvPr/>
        </p:nvSpPr>
        <p:spPr bwMode="auto">
          <a:xfrm>
            <a:off x="1464470" y="1412081"/>
            <a:ext cx="2399110" cy="2405063"/>
          </a:xfrm>
          <a:custGeom>
            <a:avLst/>
            <a:gdLst>
              <a:gd name="T0" fmla="*/ 298 w 310"/>
              <a:gd name="T1" fmla="*/ 143 h 310"/>
              <a:gd name="T2" fmla="*/ 288 w 310"/>
              <a:gd name="T3" fmla="*/ 101 h 310"/>
              <a:gd name="T4" fmla="*/ 299 w 310"/>
              <a:gd name="T5" fmla="*/ 95 h 310"/>
              <a:gd name="T6" fmla="*/ 310 w 310"/>
              <a:gd name="T7" fmla="*/ 143 h 310"/>
              <a:gd name="T8" fmla="*/ 298 w 310"/>
              <a:gd name="T9" fmla="*/ 143 h 310"/>
              <a:gd name="T10" fmla="*/ 299 w 310"/>
              <a:gd name="T11" fmla="*/ 215 h 310"/>
              <a:gd name="T12" fmla="*/ 310 w 310"/>
              <a:gd name="T13" fmla="*/ 167 h 310"/>
              <a:gd name="T14" fmla="*/ 298 w 310"/>
              <a:gd name="T15" fmla="*/ 167 h 310"/>
              <a:gd name="T16" fmla="*/ 288 w 310"/>
              <a:gd name="T17" fmla="*/ 210 h 310"/>
              <a:gd name="T18" fmla="*/ 299 w 310"/>
              <a:gd name="T19" fmla="*/ 215 h 310"/>
              <a:gd name="T20" fmla="*/ 264 w 310"/>
              <a:gd name="T21" fmla="*/ 249 h 310"/>
              <a:gd name="T22" fmla="*/ 272 w 310"/>
              <a:gd name="T23" fmla="*/ 257 h 310"/>
              <a:gd name="T24" fmla="*/ 288 w 310"/>
              <a:gd name="T25" fmla="*/ 236 h 310"/>
              <a:gd name="T26" fmla="*/ 277 w 310"/>
              <a:gd name="T27" fmla="*/ 231 h 310"/>
              <a:gd name="T28" fmla="*/ 264 w 310"/>
              <a:gd name="T29" fmla="*/ 249 h 310"/>
              <a:gd name="T30" fmla="*/ 247 w 310"/>
              <a:gd name="T31" fmla="*/ 266 h 310"/>
              <a:gd name="T32" fmla="*/ 155 w 310"/>
              <a:gd name="T33" fmla="*/ 299 h 310"/>
              <a:gd name="T34" fmla="*/ 12 w 310"/>
              <a:gd name="T35" fmla="*/ 155 h 310"/>
              <a:gd name="T36" fmla="*/ 155 w 310"/>
              <a:gd name="T37" fmla="*/ 12 h 310"/>
              <a:gd name="T38" fmla="*/ 277 w 310"/>
              <a:gd name="T39" fmla="*/ 80 h 310"/>
              <a:gd name="T40" fmla="*/ 288 w 310"/>
              <a:gd name="T41" fmla="*/ 74 h 310"/>
              <a:gd name="T42" fmla="*/ 155 w 310"/>
              <a:gd name="T43" fmla="*/ 0 h 310"/>
              <a:gd name="T44" fmla="*/ 0 w 310"/>
              <a:gd name="T45" fmla="*/ 155 h 310"/>
              <a:gd name="T46" fmla="*/ 155 w 310"/>
              <a:gd name="T47" fmla="*/ 310 h 310"/>
              <a:gd name="T48" fmla="*/ 255 w 310"/>
              <a:gd name="T49" fmla="*/ 274 h 310"/>
              <a:gd name="T50" fmla="*/ 247 w 310"/>
              <a:gd name="T51" fmla="*/ 26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310">
                <a:moveTo>
                  <a:pt x="298" y="143"/>
                </a:moveTo>
                <a:cubicBezTo>
                  <a:pt x="297" y="128"/>
                  <a:pt x="294" y="114"/>
                  <a:pt x="288" y="101"/>
                </a:cubicBezTo>
                <a:cubicBezTo>
                  <a:pt x="299" y="95"/>
                  <a:pt x="299" y="95"/>
                  <a:pt x="299" y="95"/>
                </a:cubicBezTo>
                <a:cubicBezTo>
                  <a:pt x="305" y="110"/>
                  <a:pt x="309" y="126"/>
                  <a:pt x="310" y="143"/>
                </a:cubicBezTo>
                <a:lnTo>
                  <a:pt x="298" y="143"/>
                </a:lnTo>
                <a:close/>
                <a:moveTo>
                  <a:pt x="299" y="215"/>
                </a:moveTo>
                <a:cubicBezTo>
                  <a:pt x="305" y="200"/>
                  <a:pt x="309" y="184"/>
                  <a:pt x="310" y="167"/>
                </a:cubicBezTo>
                <a:cubicBezTo>
                  <a:pt x="298" y="167"/>
                  <a:pt x="298" y="167"/>
                  <a:pt x="298" y="167"/>
                </a:cubicBezTo>
                <a:cubicBezTo>
                  <a:pt x="297" y="182"/>
                  <a:pt x="294" y="196"/>
                  <a:pt x="288" y="210"/>
                </a:cubicBezTo>
                <a:lnTo>
                  <a:pt x="299" y="215"/>
                </a:lnTo>
                <a:close/>
                <a:moveTo>
                  <a:pt x="264" y="249"/>
                </a:moveTo>
                <a:cubicBezTo>
                  <a:pt x="272" y="257"/>
                  <a:pt x="272" y="257"/>
                  <a:pt x="272" y="257"/>
                </a:cubicBezTo>
                <a:cubicBezTo>
                  <a:pt x="278" y="251"/>
                  <a:pt x="283" y="244"/>
                  <a:pt x="288" y="236"/>
                </a:cubicBezTo>
                <a:cubicBezTo>
                  <a:pt x="277" y="231"/>
                  <a:pt x="277" y="231"/>
                  <a:pt x="277" y="231"/>
                </a:cubicBezTo>
                <a:cubicBezTo>
                  <a:pt x="273" y="237"/>
                  <a:pt x="269" y="243"/>
                  <a:pt x="264" y="249"/>
                </a:cubicBezTo>
                <a:close/>
                <a:moveTo>
                  <a:pt x="247" y="266"/>
                </a:moveTo>
                <a:cubicBezTo>
                  <a:pt x="222" y="286"/>
                  <a:pt x="190" y="299"/>
                  <a:pt x="155" y="299"/>
                </a:cubicBezTo>
                <a:cubicBezTo>
                  <a:pt x="76" y="299"/>
                  <a:pt x="12" y="234"/>
                  <a:pt x="12" y="155"/>
                </a:cubicBezTo>
                <a:cubicBezTo>
                  <a:pt x="12" y="76"/>
                  <a:pt x="76" y="12"/>
                  <a:pt x="155" y="12"/>
                </a:cubicBezTo>
                <a:cubicBezTo>
                  <a:pt x="207" y="12"/>
                  <a:pt x="252" y="39"/>
                  <a:pt x="277" y="80"/>
                </a:cubicBezTo>
                <a:cubicBezTo>
                  <a:pt x="288" y="74"/>
                  <a:pt x="288" y="74"/>
                  <a:pt x="288" y="74"/>
                </a:cubicBezTo>
                <a:cubicBezTo>
                  <a:pt x="260" y="30"/>
                  <a:pt x="211" y="0"/>
                  <a:pt x="155" y="0"/>
                </a:cubicBezTo>
                <a:cubicBezTo>
                  <a:pt x="70" y="0"/>
                  <a:pt x="0" y="70"/>
                  <a:pt x="0" y="155"/>
                </a:cubicBezTo>
                <a:cubicBezTo>
                  <a:pt x="0" y="241"/>
                  <a:pt x="70" y="310"/>
                  <a:pt x="155" y="310"/>
                </a:cubicBezTo>
                <a:cubicBezTo>
                  <a:pt x="193" y="310"/>
                  <a:pt x="228" y="297"/>
                  <a:pt x="255" y="274"/>
                </a:cubicBezTo>
                <a:lnTo>
                  <a:pt x="247" y="266"/>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Oval 11">
            <a:extLst>
              <a:ext uri="{FF2B5EF4-FFF2-40B4-BE49-F238E27FC236}">
                <a16:creationId xmlns:a16="http://schemas.microsoft.com/office/drawing/2014/main" id="{4EBB2F76-9871-F5D6-FD12-00C924F66F28}"/>
              </a:ext>
            </a:extLst>
          </p:cNvPr>
          <p:cNvSpPr>
            <a:spLocks noChangeArrowheads="1"/>
          </p:cNvSpPr>
          <p:nvPr/>
        </p:nvSpPr>
        <p:spPr bwMode="auto">
          <a:xfrm>
            <a:off x="5132785" y="1365647"/>
            <a:ext cx="711994" cy="714375"/>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4" name="Freeform 12">
            <a:extLst>
              <a:ext uri="{FF2B5EF4-FFF2-40B4-BE49-F238E27FC236}">
                <a16:creationId xmlns:a16="http://schemas.microsoft.com/office/drawing/2014/main" id="{42DB999D-AF24-5373-841C-7A16085C63AD}"/>
              </a:ext>
            </a:extLst>
          </p:cNvPr>
          <p:cNvSpPr>
            <a:spLocks/>
          </p:cNvSpPr>
          <p:nvPr/>
        </p:nvSpPr>
        <p:spPr bwMode="auto">
          <a:xfrm>
            <a:off x="5760245" y="1365647"/>
            <a:ext cx="1779985" cy="714375"/>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1"/>
                  <a:pt x="0" y="92"/>
                </a:cubicBezTo>
                <a:cubicBezTo>
                  <a:pt x="184" y="92"/>
                  <a:pt x="184" y="92"/>
                  <a:pt x="184" y="92"/>
                </a:cubicBezTo>
                <a:cubicBezTo>
                  <a:pt x="209" y="92"/>
                  <a:pt x="230" y="71"/>
                  <a:pt x="230" y="46"/>
                </a:cubicBezTo>
                <a:cubicBezTo>
                  <a:pt x="230" y="46"/>
                  <a:pt x="230" y="46"/>
                  <a:pt x="230" y="46"/>
                </a:cubicBezTo>
                <a:cubicBezTo>
                  <a:pt x="230" y="20"/>
                  <a:pt x="209" y="0"/>
                  <a:pt x="184"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5" name="Freeform 13">
            <a:extLst>
              <a:ext uri="{FF2B5EF4-FFF2-40B4-BE49-F238E27FC236}">
                <a16:creationId xmlns:a16="http://schemas.microsoft.com/office/drawing/2014/main" id="{B3FBDF13-8221-9F89-DC28-7F211B44DED3}"/>
              </a:ext>
            </a:extLst>
          </p:cNvPr>
          <p:cNvSpPr>
            <a:spLocks/>
          </p:cNvSpPr>
          <p:nvPr/>
        </p:nvSpPr>
        <p:spPr bwMode="auto">
          <a:xfrm>
            <a:off x="3515916" y="1676401"/>
            <a:ext cx="1616869" cy="534590"/>
          </a:xfrm>
          <a:custGeom>
            <a:avLst/>
            <a:gdLst>
              <a:gd name="T0" fmla="*/ 6 w 209"/>
              <a:gd name="T1" fmla="*/ 69 h 69"/>
              <a:gd name="T2" fmla="*/ 0 w 209"/>
              <a:gd name="T3" fmla="*/ 58 h 69"/>
              <a:gd name="T4" fmla="*/ 112 w 209"/>
              <a:gd name="T5" fmla="*/ 1 h 69"/>
              <a:gd name="T6" fmla="*/ 119 w 209"/>
              <a:gd name="T7" fmla="*/ 0 h 69"/>
              <a:gd name="T8" fmla="*/ 209 w 209"/>
              <a:gd name="T9" fmla="*/ 0 h 69"/>
              <a:gd name="T10" fmla="*/ 209 w 209"/>
              <a:gd name="T11" fmla="*/ 12 h 69"/>
              <a:gd name="T12" fmla="*/ 121 w 209"/>
              <a:gd name="T13" fmla="*/ 12 h 69"/>
              <a:gd name="T14" fmla="*/ 115 w 209"/>
              <a:gd name="T15" fmla="*/ 13 h 69"/>
              <a:gd name="T16" fmla="*/ 6 w 209"/>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69">
                <a:moveTo>
                  <a:pt x="6" y="69"/>
                </a:moveTo>
                <a:cubicBezTo>
                  <a:pt x="0" y="58"/>
                  <a:pt x="0" y="58"/>
                  <a:pt x="0" y="58"/>
                </a:cubicBezTo>
                <a:cubicBezTo>
                  <a:pt x="112" y="1"/>
                  <a:pt x="112" y="1"/>
                  <a:pt x="112" y="1"/>
                </a:cubicBezTo>
                <a:cubicBezTo>
                  <a:pt x="114" y="0"/>
                  <a:pt x="116" y="0"/>
                  <a:pt x="119" y="0"/>
                </a:cubicBezTo>
                <a:cubicBezTo>
                  <a:pt x="209" y="0"/>
                  <a:pt x="209" y="0"/>
                  <a:pt x="209" y="0"/>
                </a:cubicBezTo>
                <a:cubicBezTo>
                  <a:pt x="209" y="12"/>
                  <a:pt x="209" y="12"/>
                  <a:pt x="209" y="12"/>
                </a:cubicBezTo>
                <a:cubicBezTo>
                  <a:pt x="121" y="12"/>
                  <a:pt x="121" y="12"/>
                  <a:pt x="121" y="12"/>
                </a:cubicBezTo>
                <a:cubicBezTo>
                  <a:pt x="119" y="12"/>
                  <a:pt x="117" y="12"/>
                  <a:pt x="115" y="13"/>
                </a:cubicBezTo>
                <a:lnTo>
                  <a:pt x="6" y="6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Freeform 14">
            <a:extLst>
              <a:ext uri="{FF2B5EF4-FFF2-40B4-BE49-F238E27FC236}">
                <a16:creationId xmlns:a16="http://schemas.microsoft.com/office/drawing/2014/main" id="{2689A628-D78D-AB90-3511-BD63D4A7F4A6}"/>
              </a:ext>
            </a:extLst>
          </p:cNvPr>
          <p:cNvSpPr>
            <a:spLocks noEditPoints="1"/>
          </p:cNvSpPr>
          <p:nvPr/>
        </p:nvSpPr>
        <p:spPr bwMode="auto">
          <a:xfrm>
            <a:off x="1681164" y="1629966"/>
            <a:ext cx="1965722" cy="1969294"/>
          </a:xfrm>
          <a:custGeom>
            <a:avLst/>
            <a:gdLst>
              <a:gd name="T0" fmla="*/ 242 w 254"/>
              <a:gd name="T1" fmla="*/ 139 h 254"/>
              <a:gd name="T2" fmla="*/ 254 w 254"/>
              <a:gd name="T3" fmla="*/ 139 h 254"/>
              <a:gd name="T4" fmla="*/ 245 w 254"/>
              <a:gd name="T5" fmla="*/ 174 h 254"/>
              <a:gd name="T6" fmla="*/ 235 w 254"/>
              <a:gd name="T7" fmla="*/ 169 h 254"/>
              <a:gd name="T8" fmla="*/ 242 w 254"/>
              <a:gd name="T9" fmla="*/ 139 h 254"/>
              <a:gd name="T10" fmla="*/ 199 w 254"/>
              <a:gd name="T11" fmla="*/ 217 h 254"/>
              <a:gd name="T12" fmla="*/ 127 w 254"/>
              <a:gd name="T13" fmla="*/ 242 h 254"/>
              <a:gd name="T14" fmla="*/ 12 w 254"/>
              <a:gd name="T15" fmla="*/ 127 h 254"/>
              <a:gd name="T16" fmla="*/ 127 w 254"/>
              <a:gd name="T17" fmla="*/ 12 h 254"/>
              <a:gd name="T18" fmla="*/ 242 w 254"/>
              <a:gd name="T19" fmla="*/ 115 h 254"/>
              <a:gd name="T20" fmla="*/ 254 w 254"/>
              <a:gd name="T21" fmla="*/ 115 h 254"/>
              <a:gd name="T22" fmla="*/ 127 w 254"/>
              <a:gd name="T23" fmla="*/ 0 h 254"/>
              <a:gd name="T24" fmla="*/ 0 w 254"/>
              <a:gd name="T25" fmla="*/ 127 h 254"/>
              <a:gd name="T26" fmla="*/ 127 w 254"/>
              <a:gd name="T27" fmla="*/ 254 h 254"/>
              <a:gd name="T28" fmla="*/ 207 w 254"/>
              <a:gd name="T29" fmla="*/ 226 h 254"/>
              <a:gd name="T30" fmla="*/ 199 w 254"/>
              <a:gd name="T31" fmla="*/ 217 h 254"/>
              <a:gd name="T32" fmla="*/ 224 w 254"/>
              <a:gd name="T33" fmla="*/ 190 h 254"/>
              <a:gd name="T34" fmla="*/ 216 w 254"/>
              <a:gd name="T35" fmla="*/ 201 h 254"/>
              <a:gd name="T36" fmla="*/ 224 w 254"/>
              <a:gd name="T37" fmla="*/ 209 h 254"/>
              <a:gd name="T38" fmla="*/ 234 w 254"/>
              <a:gd name="T39" fmla="*/ 195 h 254"/>
              <a:gd name="T40" fmla="*/ 224 w 254"/>
              <a:gd name="T41"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254">
                <a:moveTo>
                  <a:pt x="242" y="139"/>
                </a:moveTo>
                <a:cubicBezTo>
                  <a:pt x="254" y="139"/>
                  <a:pt x="254" y="139"/>
                  <a:pt x="254" y="139"/>
                </a:cubicBezTo>
                <a:cubicBezTo>
                  <a:pt x="253" y="151"/>
                  <a:pt x="250" y="163"/>
                  <a:pt x="245" y="174"/>
                </a:cubicBezTo>
                <a:cubicBezTo>
                  <a:pt x="235" y="169"/>
                  <a:pt x="235" y="169"/>
                  <a:pt x="235" y="169"/>
                </a:cubicBezTo>
                <a:cubicBezTo>
                  <a:pt x="238" y="159"/>
                  <a:pt x="241" y="149"/>
                  <a:pt x="242" y="139"/>
                </a:cubicBezTo>
                <a:close/>
                <a:moveTo>
                  <a:pt x="199" y="217"/>
                </a:moveTo>
                <a:cubicBezTo>
                  <a:pt x="179" y="233"/>
                  <a:pt x="154" y="242"/>
                  <a:pt x="127" y="242"/>
                </a:cubicBezTo>
                <a:cubicBezTo>
                  <a:pt x="64" y="242"/>
                  <a:pt x="12" y="191"/>
                  <a:pt x="12" y="127"/>
                </a:cubicBezTo>
                <a:cubicBezTo>
                  <a:pt x="12" y="64"/>
                  <a:pt x="64" y="12"/>
                  <a:pt x="127" y="12"/>
                </a:cubicBezTo>
                <a:cubicBezTo>
                  <a:pt x="187" y="12"/>
                  <a:pt x="236" y="57"/>
                  <a:pt x="242" y="115"/>
                </a:cubicBezTo>
                <a:cubicBezTo>
                  <a:pt x="254" y="115"/>
                  <a:pt x="254" y="115"/>
                  <a:pt x="254" y="115"/>
                </a:cubicBezTo>
                <a:cubicBezTo>
                  <a:pt x="248" y="51"/>
                  <a:pt x="193" y="0"/>
                  <a:pt x="127" y="0"/>
                </a:cubicBezTo>
                <a:cubicBezTo>
                  <a:pt x="57" y="0"/>
                  <a:pt x="0" y="57"/>
                  <a:pt x="0" y="127"/>
                </a:cubicBezTo>
                <a:cubicBezTo>
                  <a:pt x="0" y="197"/>
                  <a:pt x="57" y="254"/>
                  <a:pt x="127" y="254"/>
                </a:cubicBezTo>
                <a:cubicBezTo>
                  <a:pt x="158" y="254"/>
                  <a:pt x="185" y="243"/>
                  <a:pt x="207" y="226"/>
                </a:cubicBezTo>
                <a:lnTo>
                  <a:pt x="199" y="217"/>
                </a:lnTo>
                <a:close/>
                <a:moveTo>
                  <a:pt x="224" y="190"/>
                </a:moveTo>
                <a:cubicBezTo>
                  <a:pt x="221" y="194"/>
                  <a:pt x="219" y="197"/>
                  <a:pt x="216" y="201"/>
                </a:cubicBezTo>
                <a:cubicBezTo>
                  <a:pt x="224" y="209"/>
                  <a:pt x="224" y="209"/>
                  <a:pt x="224" y="209"/>
                </a:cubicBezTo>
                <a:cubicBezTo>
                  <a:pt x="228" y="205"/>
                  <a:pt x="231" y="200"/>
                  <a:pt x="234" y="195"/>
                </a:cubicBezTo>
                <a:lnTo>
                  <a:pt x="224" y="19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Oval 15">
            <a:extLst>
              <a:ext uri="{FF2B5EF4-FFF2-40B4-BE49-F238E27FC236}">
                <a16:creationId xmlns:a16="http://schemas.microsoft.com/office/drawing/2014/main" id="{9CB31EAE-3974-A418-49EC-08C1F0A9C015}"/>
              </a:ext>
            </a:extLst>
          </p:cNvPr>
          <p:cNvSpPr>
            <a:spLocks noChangeArrowheads="1"/>
          </p:cNvSpPr>
          <p:nvPr/>
        </p:nvSpPr>
        <p:spPr bwMode="auto">
          <a:xfrm>
            <a:off x="5357814" y="2257425"/>
            <a:ext cx="711994" cy="714375"/>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8" name="Freeform 16">
            <a:extLst>
              <a:ext uri="{FF2B5EF4-FFF2-40B4-BE49-F238E27FC236}">
                <a16:creationId xmlns:a16="http://schemas.microsoft.com/office/drawing/2014/main" id="{BBC95DDC-54A9-7A82-C7EF-29B95E6883D5}"/>
              </a:ext>
            </a:extLst>
          </p:cNvPr>
          <p:cNvSpPr>
            <a:spLocks/>
          </p:cNvSpPr>
          <p:nvPr/>
        </p:nvSpPr>
        <p:spPr bwMode="auto">
          <a:xfrm>
            <a:off x="5984082" y="2257425"/>
            <a:ext cx="1779985" cy="714375"/>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10" y="92"/>
                  <a:pt x="230" y="72"/>
                  <a:pt x="230" y="46"/>
                </a:cubicBezTo>
                <a:cubicBezTo>
                  <a:pt x="230" y="46"/>
                  <a:pt x="230" y="46"/>
                  <a:pt x="230" y="46"/>
                </a:cubicBezTo>
                <a:cubicBezTo>
                  <a:pt x="230" y="21"/>
                  <a:pt x="210" y="0"/>
                  <a:pt x="184"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19" name="Rectangle 17">
            <a:extLst>
              <a:ext uri="{FF2B5EF4-FFF2-40B4-BE49-F238E27FC236}">
                <a16:creationId xmlns:a16="http://schemas.microsoft.com/office/drawing/2014/main" id="{00EB033C-0D26-EE8A-C17D-40C0E209177F}"/>
              </a:ext>
            </a:extLst>
          </p:cNvPr>
          <p:cNvSpPr>
            <a:spLocks noChangeArrowheads="1"/>
          </p:cNvSpPr>
          <p:nvPr/>
        </p:nvSpPr>
        <p:spPr bwMode="auto">
          <a:xfrm>
            <a:off x="3438526" y="2568179"/>
            <a:ext cx="1926431" cy="92869"/>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0" name="Freeform 18">
            <a:extLst>
              <a:ext uri="{FF2B5EF4-FFF2-40B4-BE49-F238E27FC236}">
                <a16:creationId xmlns:a16="http://schemas.microsoft.com/office/drawing/2014/main" id="{BB984F09-9537-1688-95B1-6BB58E2CB9E0}"/>
              </a:ext>
            </a:extLst>
          </p:cNvPr>
          <p:cNvSpPr>
            <a:spLocks noEditPoints="1"/>
          </p:cNvSpPr>
          <p:nvPr/>
        </p:nvSpPr>
        <p:spPr bwMode="auto">
          <a:xfrm>
            <a:off x="1890713" y="1839516"/>
            <a:ext cx="1547813" cy="1551384"/>
          </a:xfrm>
          <a:custGeom>
            <a:avLst/>
            <a:gdLst>
              <a:gd name="T0" fmla="*/ 153 w 200"/>
              <a:gd name="T1" fmla="*/ 171 h 200"/>
              <a:gd name="T2" fmla="*/ 161 w 200"/>
              <a:gd name="T3" fmla="*/ 179 h 200"/>
              <a:gd name="T4" fmla="*/ 100 w 200"/>
              <a:gd name="T5" fmla="*/ 200 h 200"/>
              <a:gd name="T6" fmla="*/ 0 w 200"/>
              <a:gd name="T7" fmla="*/ 100 h 200"/>
              <a:gd name="T8" fmla="*/ 100 w 200"/>
              <a:gd name="T9" fmla="*/ 0 h 200"/>
              <a:gd name="T10" fmla="*/ 200 w 200"/>
              <a:gd name="T11" fmla="*/ 100 h 200"/>
              <a:gd name="T12" fmla="*/ 194 w 200"/>
              <a:gd name="T13" fmla="*/ 135 h 200"/>
              <a:gd name="T14" fmla="*/ 184 w 200"/>
              <a:gd name="T15" fmla="*/ 129 h 200"/>
              <a:gd name="T16" fmla="*/ 189 w 200"/>
              <a:gd name="T17" fmla="*/ 100 h 200"/>
              <a:gd name="T18" fmla="*/ 100 w 200"/>
              <a:gd name="T19" fmla="*/ 12 h 200"/>
              <a:gd name="T20" fmla="*/ 12 w 200"/>
              <a:gd name="T21" fmla="*/ 100 h 200"/>
              <a:gd name="T22" fmla="*/ 100 w 200"/>
              <a:gd name="T23" fmla="*/ 189 h 200"/>
              <a:gd name="T24" fmla="*/ 153 w 200"/>
              <a:gd name="T25" fmla="*/ 171 h 200"/>
              <a:gd name="T26" fmla="*/ 173 w 200"/>
              <a:gd name="T27" fmla="*/ 150 h 200"/>
              <a:gd name="T28" fmla="*/ 170 w 200"/>
              <a:gd name="T29" fmla="*/ 154 h 200"/>
              <a:gd name="T30" fmla="*/ 178 w 200"/>
              <a:gd name="T31" fmla="*/ 163 h 200"/>
              <a:gd name="T32" fmla="*/ 183 w 200"/>
              <a:gd name="T33" fmla="*/ 156 h 200"/>
              <a:gd name="T34" fmla="*/ 173 w 200"/>
              <a:gd name="T35"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53" y="171"/>
                </a:moveTo>
                <a:cubicBezTo>
                  <a:pt x="161" y="179"/>
                  <a:pt x="161" y="179"/>
                  <a:pt x="161" y="179"/>
                </a:cubicBezTo>
                <a:cubicBezTo>
                  <a:pt x="144" y="193"/>
                  <a:pt x="123" y="200"/>
                  <a:pt x="100" y="200"/>
                </a:cubicBezTo>
                <a:cubicBezTo>
                  <a:pt x="45" y="200"/>
                  <a:pt x="0" y="155"/>
                  <a:pt x="0" y="100"/>
                </a:cubicBezTo>
                <a:cubicBezTo>
                  <a:pt x="0" y="45"/>
                  <a:pt x="45" y="0"/>
                  <a:pt x="100" y="0"/>
                </a:cubicBezTo>
                <a:cubicBezTo>
                  <a:pt x="156" y="0"/>
                  <a:pt x="200" y="45"/>
                  <a:pt x="200" y="100"/>
                </a:cubicBezTo>
                <a:cubicBezTo>
                  <a:pt x="200" y="112"/>
                  <a:pt x="198" y="124"/>
                  <a:pt x="194" y="135"/>
                </a:cubicBezTo>
                <a:cubicBezTo>
                  <a:pt x="184" y="129"/>
                  <a:pt x="184" y="129"/>
                  <a:pt x="184" y="129"/>
                </a:cubicBezTo>
                <a:cubicBezTo>
                  <a:pt x="187" y="120"/>
                  <a:pt x="189" y="110"/>
                  <a:pt x="189" y="100"/>
                </a:cubicBezTo>
                <a:cubicBezTo>
                  <a:pt x="189" y="51"/>
                  <a:pt x="149" y="12"/>
                  <a:pt x="100" y="12"/>
                </a:cubicBezTo>
                <a:cubicBezTo>
                  <a:pt x="52" y="12"/>
                  <a:pt x="12" y="51"/>
                  <a:pt x="12" y="100"/>
                </a:cubicBezTo>
                <a:cubicBezTo>
                  <a:pt x="12" y="149"/>
                  <a:pt x="52" y="189"/>
                  <a:pt x="100" y="189"/>
                </a:cubicBezTo>
                <a:cubicBezTo>
                  <a:pt x="120" y="189"/>
                  <a:pt x="138" y="182"/>
                  <a:pt x="153" y="171"/>
                </a:cubicBezTo>
                <a:close/>
                <a:moveTo>
                  <a:pt x="173" y="150"/>
                </a:moveTo>
                <a:cubicBezTo>
                  <a:pt x="172" y="152"/>
                  <a:pt x="171" y="153"/>
                  <a:pt x="170" y="154"/>
                </a:cubicBezTo>
                <a:cubicBezTo>
                  <a:pt x="178" y="163"/>
                  <a:pt x="178" y="163"/>
                  <a:pt x="178" y="163"/>
                </a:cubicBezTo>
                <a:cubicBezTo>
                  <a:pt x="180" y="161"/>
                  <a:pt x="182" y="158"/>
                  <a:pt x="183" y="156"/>
                </a:cubicBezTo>
                <a:lnTo>
                  <a:pt x="173" y="15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1" name="Oval 19">
            <a:extLst>
              <a:ext uri="{FF2B5EF4-FFF2-40B4-BE49-F238E27FC236}">
                <a16:creationId xmlns:a16="http://schemas.microsoft.com/office/drawing/2014/main" id="{C0CF51C1-AC85-7905-B1A5-83512BADFDA4}"/>
              </a:ext>
            </a:extLst>
          </p:cNvPr>
          <p:cNvSpPr>
            <a:spLocks noChangeArrowheads="1"/>
          </p:cNvSpPr>
          <p:nvPr/>
        </p:nvSpPr>
        <p:spPr bwMode="auto">
          <a:xfrm>
            <a:off x="5132785" y="3150394"/>
            <a:ext cx="711994" cy="720328"/>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22" name="Freeform 20">
            <a:extLst>
              <a:ext uri="{FF2B5EF4-FFF2-40B4-BE49-F238E27FC236}">
                <a16:creationId xmlns:a16="http://schemas.microsoft.com/office/drawing/2014/main" id="{2339E18A-42CC-9317-BBD7-0BE5D4BBCA64}"/>
              </a:ext>
            </a:extLst>
          </p:cNvPr>
          <p:cNvSpPr>
            <a:spLocks/>
          </p:cNvSpPr>
          <p:nvPr/>
        </p:nvSpPr>
        <p:spPr bwMode="auto">
          <a:xfrm>
            <a:off x="5760245" y="3150394"/>
            <a:ext cx="1779985" cy="720328"/>
          </a:xfrm>
          <a:custGeom>
            <a:avLst/>
            <a:gdLst>
              <a:gd name="T0" fmla="*/ 184 w 230"/>
              <a:gd name="T1" fmla="*/ 0 h 93"/>
              <a:gd name="T2" fmla="*/ 0 w 230"/>
              <a:gd name="T3" fmla="*/ 0 h 93"/>
              <a:gd name="T4" fmla="*/ 23 w 230"/>
              <a:gd name="T5" fmla="*/ 47 h 93"/>
              <a:gd name="T6" fmla="*/ 0 w 230"/>
              <a:gd name="T7" fmla="*/ 93 h 93"/>
              <a:gd name="T8" fmla="*/ 184 w 230"/>
              <a:gd name="T9" fmla="*/ 93 h 93"/>
              <a:gd name="T10" fmla="*/ 230 w 230"/>
              <a:gd name="T11" fmla="*/ 47 h 93"/>
              <a:gd name="T12" fmla="*/ 230 w 230"/>
              <a:gd name="T13" fmla="*/ 47 h 93"/>
              <a:gd name="T14" fmla="*/ 184 w 23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3">
                <a:moveTo>
                  <a:pt x="184" y="0"/>
                </a:moveTo>
                <a:cubicBezTo>
                  <a:pt x="0" y="0"/>
                  <a:pt x="0" y="0"/>
                  <a:pt x="0" y="0"/>
                </a:cubicBezTo>
                <a:cubicBezTo>
                  <a:pt x="14" y="11"/>
                  <a:pt x="23" y="28"/>
                  <a:pt x="23" y="47"/>
                </a:cubicBezTo>
                <a:cubicBezTo>
                  <a:pt x="23" y="65"/>
                  <a:pt x="14" y="82"/>
                  <a:pt x="0" y="93"/>
                </a:cubicBezTo>
                <a:cubicBezTo>
                  <a:pt x="184" y="93"/>
                  <a:pt x="184" y="93"/>
                  <a:pt x="184" y="93"/>
                </a:cubicBezTo>
                <a:cubicBezTo>
                  <a:pt x="209" y="93"/>
                  <a:pt x="230" y="72"/>
                  <a:pt x="230" y="47"/>
                </a:cubicBezTo>
                <a:cubicBezTo>
                  <a:pt x="230" y="47"/>
                  <a:pt x="230" y="47"/>
                  <a:pt x="230" y="47"/>
                </a:cubicBezTo>
                <a:cubicBezTo>
                  <a:pt x="230" y="21"/>
                  <a:pt x="209" y="0"/>
                  <a:pt x="184"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23" name="Freeform 21">
            <a:extLst>
              <a:ext uri="{FF2B5EF4-FFF2-40B4-BE49-F238E27FC236}">
                <a16:creationId xmlns:a16="http://schemas.microsoft.com/office/drawing/2014/main" id="{E459D56E-4AC5-7D37-D016-85D696B7C4AF}"/>
              </a:ext>
            </a:extLst>
          </p:cNvPr>
          <p:cNvSpPr>
            <a:spLocks/>
          </p:cNvSpPr>
          <p:nvPr/>
        </p:nvSpPr>
        <p:spPr bwMode="auto">
          <a:xfrm>
            <a:off x="3151585" y="2831307"/>
            <a:ext cx="1981200" cy="721519"/>
          </a:xfrm>
          <a:custGeom>
            <a:avLst/>
            <a:gdLst>
              <a:gd name="T0" fmla="*/ 256 w 256"/>
              <a:gd name="T1" fmla="*/ 93 h 93"/>
              <a:gd name="T2" fmla="*/ 166 w 256"/>
              <a:gd name="T3" fmla="*/ 93 h 93"/>
              <a:gd name="T4" fmla="*/ 159 w 256"/>
              <a:gd name="T5" fmla="*/ 92 h 93"/>
              <a:gd name="T6" fmla="*/ 0 w 256"/>
              <a:gd name="T7" fmla="*/ 11 h 93"/>
              <a:gd name="T8" fmla="*/ 5 w 256"/>
              <a:gd name="T9" fmla="*/ 0 h 93"/>
              <a:gd name="T10" fmla="*/ 162 w 256"/>
              <a:gd name="T11" fmla="*/ 80 h 93"/>
              <a:gd name="T12" fmla="*/ 168 w 256"/>
              <a:gd name="T13" fmla="*/ 82 h 93"/>
              <a:gd name="T14" fmla="*/ 256 w 256"/>
              <a:gd name="T15" fmla="*/ 82 h 93"/>
              <a:gd name="T16" fmla="*/ 256 w 256"/>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93">
                <a:moveTo>
                  <a:pt x="256" y="93"/>
                </a:moveTo>
                <a:cubicBezTo>
                  <a:pt x="166" y="93"/>
                  <a:pt x="166" y="93"/>
                  <a:pt x="166" y="93"/>
                </a:cubicBezTo>
                <a:cubicBezTo>
                  <a:pt x="163" y="93"/>
                  <a:pt x="161" y="93"/>
                  <a:pt x="159" y="92"/>
                </a:cubicBezTo>
                <a:cubicBezTo>
                  <a:pt x="0" y="11"/>
                  <a:pt x="0" y="11"/>
                  <a:pt x="0" y="11"/>
                </a:cubicBezTo>
                <a:cubicBezTo>
                  <a:pt x="5" y="0"/>
                  <a:pt x="5" y="0"/>
                  <a:pt x="5" y="0"/>
                </a:cubicBezTo>
                <a:cubicBezTo>
                  <a:pt x="162" y="80"/>
                  <a:pt x="162" y="80"/>
                  <a:pt x="162" y="80"/>
                </a:cubicBezTo>
                <a:cubicBezTo>
                  <a:pt x="164" y="81"/>
                  <a:pt x="166" y="82"/>
                  <a:pt x="168" y="82"/>
                </a:cubicBezTo>
                <a:cubicBezTo>
                  <a:pt x="256" y="82"/>
                  <a:pt x="256" y="82"/>
                  <a:pt x="256" y="82"/>
                </a:cubicBezTo>
                <a:lnTo>
                  <a:pt x="256" y="93"/>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4" name="Freeform 22">
            <a:extLst>
              <a:ext uri="{FF2B5EF4-FFF2-40B4-BE49-F238E27FC236}">
                <a16:creationId xmlns:a16="http://schemas.microsoft.com/office/drawing/2014/main" id="{3A31AAA5-263E-63A2-1AB9-8C880FF6B144}"/>
              </a:ext>
            </a:extLst>
          </p:cNvPr>
          <p:cNvSpPr>
            <a:spLocks/>
          </p:cNvSpPr>
          <p:nvPr/>
        </p:nvSpPr>
        <p:spPr bwMode="auto">
          <a:xfrm>
            <a:off x="2099072" y="2049066"/>
            <a:ext cx="1138238" cy="1139428"/>
          </a:xfrm>
          <a:custGeom>
            <a:avLst/>
            <a:gdLst>
              <a:gd name="T0" fmla="*/ 107 w 147"/>
              <a:gd name="T1" fmla="*/ 125 h 147"/>
              <a:gd name="T2" fmla="*/ 73 w 147"/>
              <a:gd name="T3" fmla="*/ 135 h 147"/>
              <a:gd name="T4" fmla="*/ 11 w 147"/>
              <a:gd name="T5" fmla="*/ 73 h 147"/>
              <a:gd name="T6" fmla="*/ 73 w 147"/>
              <a:gd name="T7" fmla="*/ 11 h 147"/>
              <a:gd name="T8" fmla="*/ 135 w 147"/>
              <a:gd name="T9" fmla="*/ 73 h 147"/>
              <a:gd name="T10" fmla="*/ 124 w 147"/>
              <a:gd name="T11" fmla="*/ 108 h 147"/>
              <a:gd name="T12" fmla="*/ 133 w 147"/>
              <a:gd name="T13" fmla="*/ 117 h 147"/>
              <a:gd name="T14" fmla="*/ 147 w 147"/>
              <a:gd name="T15" fmla="*/ 73 h 147"/>
              <a:gd name="T16" fmla="*/ 73 w 147"/>
              <a:gd name="T17" fmla="*/ 0 h 147"/>
              <a:gd name="T18" fmla="*/ 0 w 147"/>
              <a:gd name="T19" fmla="*/ 73 h 147"/>
              <a:gd name="T20" fmla="*/ 73 w 147"/>
              <a:gd name="T21" fmla="*/ 147 h 147"/>
              <a:gd name="T22" fmla="*/ 116 w 147"/>
              <a:gd name="T23" fmla="*/ 133 h 147"/>
              <a:gd name="T24" fmla="*/ 107 w 147"/>
              <a:gd name="T25" fmla="*/ 1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47">
                <a:moveTo>
                  <a:pt x="107" y="125"/>
                </a:moveTo>
                <a:cubicBezTo>
                  <a:pt x="98" y="131"/>
                  <a:pt x="86" y="135"/>
                  <a:pt x="73" y="135"/>
                </a:cubicBezTo>
                <a:cubicBezTo>
                  <a:pt x="39" y="135"/>
                  <a:pt x="11" y="107"/>
                  <a:pt x="11" y="73"/>
                </a:cubicBezTo>
                <a:cubicBezTo>
                  <a:pt x="11" y="39"/>
                  <a:pt x="39" y="11"/>
                  <a:pt x="73" y="11"/>
                </a:cubicBezTo>
                <a:cubicBezTo>
                  <a:pt x="107" y="11"/>
                  <a:pt x="135" y="39"/>
                  <a:pt x="135" y="73"/>
                </a:cubicBezTo>
                <a:cubicBezTo>
                  <a:pt x="135" y="86"/>
                  <a:pt x="131" y="98"/>
                  <a:pt x="124" y="108"/>
                </a:cubicBezTo>
                <a:cubicBezTo>
                  <a:pt x="133" y="117"/>
                  <a:pt x="133" y="117"/>
                  <a:pt x="133" y="117"/>
                </a:cubicBezTo>
                <a:cubicBezTo>
                  <a:pt x="142" y="105"/>
                  <a:pt x="147" y="89"/>
                  <a:pt x="147" y="73"/>
                </a:cubicBezTo>
                <a:cubicBezTo>
                  <a:pt x="147" y="33"/>
                  <a:pt x="114" y="0"/>
                  <a:pt x="73" y="0"/>
                </a:cubicBezTo>
                <a:cubicBezTo>
                  <a:pt x="33" y="0"/>
                  <a:pt x="0" y="33"/>
                  <a:pt x="0" y="73"/>
                </a:cubicBezTo>
                <a:cubicBezTo>
                  <a:pt x="0" y="114"/>
                  <a:pt x="33" y="147"/>
                  <a:pt x="73" y="147"/>
                </a:cubicBezTo>
                <a:cubicBezTo>
                  <a:pt x="89" y="147"/>
                  <a:pt x="104" y="142"/>
                  <a:pt x="116" y="133"/>
                </a:cubicBezTo>
                <a:lnTo>
                  <a:pt x="107" y="12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 name="Freeform 23">
            <a:extLst>
              <a:ext uri="{FF2B5EF4-FFF2-40B4-BE49-F238E27FC236}">
                <a16:creationId xmlns:a16="http://schemas.microsoft.com/office/drawing/2014/main" id="{2F6852D0-0A43-BF1B-6D24-7F44661E9432}"/>
              </a:ext>
            </a:extLst>
          </p:cNvPr>
          <p:cNvSpPr>
            <a:spLocks noEditPoints="1"/>
          </p:cNvSpPr>
          <p:nvPr/>
        </p:nvSpPr>
        <p:spPr bwMode="auto">
          <a:xfrm>
            <a:off x="2308623" y="2257425"/>
            <a:ext cx="711994" cy="714375"/>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12 h 92"/>
              <a:gd name="T12" fmla="*/ 12 w 92"/>
              <a:gd name="T13" fmla="*/ 46 h 92"/>
              <a:gd name="T14" fmla="*/ 46 w 92"/>
              <a:gd name="T15" fmla="*/ 81 h 92"/>
              <a:gd name="T16" fmla="*/ 81 w 92"/>
              <a:gd name="T17" fmla="*/ 46 h 92"/>
              <a:gd name="T18" fmla="*/ 46 w 92"/>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2"/>
                  <a:pt x="0" y="46"/>
                </a:cubicBezTo>
                <a:cubicBezTo>
                  <a:pt x="0" y="21"/>
                  <a:pt x="21" y="0"/>
                  <a:pt x="46" y="0"/>
                </a:cubicBezTo>
                <a:cubicBezTo>
                  <a:pt x="72" y="0"/>
                  <a:pt x="92" y="21"/>
                  <a:pt x="92" y="46"/>
                </a:cubicBezTo>
                <a:cubicBezTo>
                  <a:pt x="92" y="72"/>
                  <a:pt x="72" y="92"/>
                  <a:pt x="46" y="92"/>
                </a:cubicBezTo>
                <a:close/>
                <a:moveTo>
                  <a:pt x="46" y="12"/>
                </a:moveTo>
                <a:cubicBezTo>
                  <a:pt x="27" y="12"/>
                  <a:pt x="12" y="27"/>
                  <a:pt x="12" y="46"/>
                </a:cubicBezTo>
                <a:cubicBezTo>
                  <a:pt x="12" y="65"/>
                  <a:pt x="27" y="81"/>
                  <a:pt x="46" y="81"/>
                </a:cubicBezTo>
                <a:cubicBezTo>
                  <a:pt x="65" y="81"/>
                  <a:pt x="81" y="65"/>
                  <a:pt x="81" y="46"/>
                </a:cubicBezTo>
                <a:cubicBezTo>
                  <a:pt x="81" y="27"/>
                  <a:pt x="65" y="12"/>
                  <a:pt x="46" y="1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6" name="Oval 24">
            <a:extLst>
              <a:ext uri="{FF2B5EF4-FFF2-40B4-BE49-F238E27FC236}">
                <a16:creationId xmlns:a16="http://schemas.microsoft.com/office/drawing/2014/main" id="{6CD0BB29-8E74-B254-033C-976EA49348F1}"/>
              </a:ext>
            </a:extLst>
          </p:cNvPr>
          <p:cNvSpPr>
            <a:spLocks noChangeArrowheads="1"/>
          </p:cNvSpPr>
          <p:nvPr/>
        </p:nvSpPr>
        <p:spPr bwMode="auto">
          <a:xfrm>
            <a:off x="4900614" y="4049316"/>
            <a:ext cx="711994" cy="714375"/>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27" name="Freeform 25">
            <a:extLst>
              <a:ext uri="{FF2B5EF4-FFF2-40B4-BE49-F238E27FC236}">
                <a16:creationId xmlns:a16="http://schemas.microsoft.com/office/drawing/2014/main" id="{ECE59DC8-57DE-B0E8-50B2-687832A6A366}"/>
              </a:ext>
            </a:extLst>
          </p:cNvPr>
          <p:cNvSpPr>
            <a:spLocks/>
          </p:cNvSpPr>
          <p:nvPr/>
        </p:nvSpPr>
        <p:spPr bwMode="auto">
          <a:xfrm>
            <a:off x="5528073" y="4049316"/>
            <a:ext cx="1779985" cy="714375"/>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2"/>
                  <a:pt x="0" y="92"/>
                </a:cubicBezTo>
                <a:cubicBezTo>
                  <a:pt x="184" y="92"/>
                  <a:pt x="184" y="92"/>
                  <a:pt x="184" y="92"/>
                </a:cubicBezTo>
                <a:cubicBezTo>
                  <a:pt x="209" y="92"/>
                  <a:pt x="230" y="71"/>
                  <a:pt x="230" y="46"/>
                </a:cubicBezTo>
                <a:cubicBezTo>
                  <a:pt x="230" y="46"/>
                  <a:pt x="230" y="46"/>
                  <a:pt x="230" y="46"/>
                </a:cubicBezTo>
                <a:cubicBezTo>
                  <a:pt x="230" y="21"/>
                  <a:pt x="209" y="0"/>
                  <a:pt x="184"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bg1"/>
              </a:solidFill>
            </a:endParaRPr>
          </a:p>
        </p:txBody>
      </p:sp>
      <p:sp>
        <p:nvSpPr>
          <p:cNvPr id="28" name="Freeform 26">
            <a:extLst>
              <a:ext uri="{FF2B5EF4-FFF2-40B4-BE49-F238E27FC236}">
                <a16:creationId xmlns:a16="http://schemas.microsoft.com/office/drawing/2014/main" id="{5ED1DD78-1BA0-0222-EDE2-53268B84D3F0}"/>
              </a:ext>
            </a:extLst>
          </p:cNvPr>
          <p:cNvSpPr>
            <a:spLocks/>
          </p:cNvSpPr>
          <p:nvPr/>
        </p:nvSpPr>
        <p:spPr bwMode="auto">
          <a:xfrm>
            <a:off x="2881314" y="2839641"/>
            <a:ext cx="2027635" cy="1613297"/>
          </a:xfrm>
          <a:custGeom>
            <a:avLst/>
            <a:gdLst>
              <a:gd name="T0" fmla="*/ 262 w 262"/>
              <a:gd name="T1" fmla="*/ 208 h 208"/>
              <a:gd name="T2" fmla="*/ 202 w 262"/>
              <a:gd name="T3" fmla="*/ 208 h 208"/>
              <a:gd name="T4" fmla="*/ 192 w 262"/>
              <a:gd name="T5" fmla="*/ 203 h 208"/>
              <a:gd name="T6" fmla="*/ 0 w 262"/>
              <a:gd name="T7" fmla="*/ 8 h 208"/>
              <a:gd name="T8" fmla="*/ 9 w 262"/>
              <a:gd name="T9" fmla="*/ 0 h 208"/>
              <a:gd name="T10" fmla="*/ 197 w 262"/>
              <a:gd name="T11" fmla="*/ 192 h 208"/>
              <a:gd name="T12" fmla="*/ 207 w 262"/>
              <a:gd name="T13" fmla="*/ 196 h 208"/>
              <a:gd name="T14" fmla="*/ 262 w 262"/>
              <a:gd name="T15" fmla="*/ 196 h 208"/>
              <a:gd name="T16" fmla="*/ 262 w 262"/>
              <a:gd name="T1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08">
                <a:moveTo>
                  <a:pt x="262" y="208"/>
                </a:moveTo>
                <a:cubicBezTo>
                  <a:pt x="202" y="208"/>
                  <a:pt x="202" y="208"/>
                  <a:pt x="202" y="208"/>
                </a:cubicBezTo>
                <a:cubicBezTo>
                  <a:pt x="198" y="208"/>
                  <a:pt x="194" y="206"/>
                  <a:pt x="192" y="203"/>
                </a:cubicBezTo>
                <a:cubicBezTo>
                  <a:pt x="0" y="8"/>
                  <a:pt x="0" y="8"/>
                  <a:pt x="0" y="8"/>
                </a:cubicBezTo>
                <a:cubicBezTo>
                  <a:pt x="9" y="0"/>
                  <a:pt x="9" y="0"/>
                  <a:pt x="9" y="0"/>
                </a:cubicBezTo>
                <a:cubicBezTo>
                  <a:pt x="197" y="192"/>
                  <a:pt x="197" y="192"/>
                  <a:pt x="197" y="192"/>
                </a:cubicBezTo>
                <a:cubicBezTo>
                  <a:pt x="199" y="195"/>
                  <a:pt x="203" y="196"/>
                  <a:pt x="207" y="196"/>
                </a:cubicBezTo>
                <a:cubicBezTo>
                  <a:pt x="262" y="196"/>
                  <a:pt x="262" y="196"/>
                  <a:pt x="262" y="196"/>
                </a:cubicBezTo>
                <a:lnTo>
                  <a:pt x="262" y="208"/>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4" name="Rectangle 32">
            <a:extLst>
              <a:ext uri="{FF2B5EF4-FFF2-40B4-BE49-F238E27FC236}">
                <a16:creationId xmlns:a16="http://schemas.microsoft.com/office/drawing/2014/main" id="{7EC1E012-FCD3-806D-586A-3E3AD211583E}"/>
              </a:ext>
            </a:extLst>
          </p:cNvPr>
          <p:cNvSpPr>
            <a:spLocks noChangeArrowheads="1"/>
          </p:cNvSpPr>
          <p:nvPr/>
        </p:nvSpPr>
        <p:spPr bwMode="auto">
          <a:xfrm>
            <a:off x="5777941" y="4302628"/>
            <a:ext cx="115416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sz="1050" dirty="0">
                <a:solidFill>
                  <a:schemeClr val="bg1"/>
                </a:solidFill>
                <a:latin typeface="Aharoni" panose="02010803020104030203" pitchFamily="2" charset="-79"/>
                <a:cs typeface="Aharoni" panose="02010803020104030203" pitchFamily="2" charset="-79"/>
              </a:rPr>
              <a:t>Registro cadastral</a:t>
            </a:r>
            <a:endParaRPr lang="ru-RU" altLang="ru-RU" sz="1350" dirty="0">
              <a:solidFill>
                <a:schemeClr val="bg1"/>
              </a:solidFill>
            </a:endParaRPr>
          </a:p>
        </p:txBody>
      </p:sp>
      <p:sp>
        <p:nvSpPr>
          <p:cNvPr id="35" name="Rectangle 33">
            <a:extLst>
              <a:ext uri="{FF2B5EF4-FFF2-40B4-BE49-F238E27FC236}">
                <a16:creationId xmlns:a16="http://schemas.microsoft.com/office/drawing/2014/main" id="{ADDF510E-4DC6-BC7B-B139-06D910CEC20E}"/>
              </a:ext>
            </a:extLst>
          </p:cNvPr>
          <p:cNvSpPr>
            <a:spLocks noChangeArrowheads="1"/>
          </p:cNvSpPr>
          <p:nvPr/>
        </p:nvSpPr>
        <p:spPr bwMode="auto">
          <a:xfrm>
            <a:off x="6081390" y="3180383"/>
            <a:ext cx="12358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pt-BR" sz="1500" dirty="0">
                <a:solidFill>
                  <a:schemeClr val="bg1"/>
                </a:solidFill>
                <a:latin typeface="Aharoni" panose="02010803020104030203" pitchFamily="2" charset="-79"/>
                <a:cs typeface="Aharoni" panose="02010803020104030203" pitchFamily="2" charset="-79"/>
              </a:rPr>
              <a:t>Sistema de registro de preços</a:t>
            </a:r>
            <a:endParaRPr lang="ru-RU" altLang="ru-RU" sz="1350" dirty="0">
              <a:solidFill>
                <a:schemeClr val="bg1"/>
              </a:solidFill>
            </a:endParaRPr>
          </a:p>
        </p:txBody>
      </p:sp>
      <p:sp>
        <p:nvSpPr>
          <p:cNvPr id="36" name="Rectangle 34">
            <a:extLst>
              <a:ext uri="{FF2B5EF4-FFF2-40B4-BE49-F238E27FC236}">
                <a16:creationId xmlns:a16="http://schemas.microsoft.com/office/drawing/2014/main" id="{117F6DE9-7375-DFEF-1FAF-107747EC89C6}"/>
              </a:ext>
            </a:extLst>
          </p:cNvPr>
          <p:cNvSpPr>
            <a:spLocks noChangeArrowheads="1"/>
          </p:cNvSpPr>
          <p:nvPr/>
        </p:nvSpPr>
        <p:spPr bwMode="auto">
          <a:xfrm>
            <a:off x="6149147" y="2294647"/>
            <a:ext cx="1556148" cy="65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pt-BR" sz="1425" dirty="0">
                <a:solidFill>
                  <a:schemeClr val="bg1"/>
                </a:solidFill>
                <a:latin typeface="Aharoni" panose="02010803020104030203" pitchFamily="2" charset="-79"/>
                <a:cs typeface="Aharoni" panose="02010803020104030203" pitchFamily="2" charset="-79"/>
              </a:rPr>
              <a:t>Procedimento de manifestação de interesse</a:t>
            </a:r>
            <a:endParaRPr lang="ru-RU" altLang="ru-RU" sz="1425" dirty="0">
              <a:solidFill>
                <a:schemeClr val="bg1"/>
              </a:solidFill>
            </a:endParaRPr>
          </a:p>
        </p:txBody>
      </p:sp>
      <p:sp>
        <p:nvSpPr>
          <p:cNvPr id="37" name="Rectangle 35">
            <a:extLst>
              <a:ext uri="{FF2B5EF4-FFF2-40B4-BE49-F238E27FC236}">
                <a16:creationId xmlns:a16="http://schemas.microsoft.com/office/drawing/2014/main" id="{033F02B2-1D55-9FB8-BCF0-1B980705EC73}"/>
              </a:ext>
            </a:extLst>
          </p:cNvPr>
          <p:cNvSpPr>
            <a:spLocks noChangeArrowheads="1"/>
          </p:cNvSpPr>
          <p:nvPr/>
        </p:nvSpPr>
        <p:spPr bwMode="auto">
          <a:xfrm>
            <a:off x="5744892" y="690563"/>
            <a:ext cx="1471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sz="1500" dirty="0">
                <a:solidFill>
                  <a:schemeClr val="bg1"/>
                </a:solidFill>
                <a:latin typeface="Aharoni" panose="02010803020104030203" pitchFamily="2" charset="-79"/>
                <a:cs typeface="Aharoni" panose="02010803020104030203" pitchFamily="2" charset="-79"/>
              </a:rPr>
              <a:t>Credenciamento</a:t>
            </a:r>
            <a:endParaRPr lang="ru-RU" altLang="ru-RU" sz="1500" dirty="0">
              <a:solidFill>
                <a:schemeClr val="bg1"/>
              </a:solidFill>
              <a:cs typeface="Aharoni" panose="02010803020104030203" pitchFamily="2" charset="-79"/>
            </a:endParaRPr>
          </a:p>
        </p:txBody>
      </p:sp>
      <p:sp>
        <p:nvSpPr>
          <p:cNvPr id="38" name="Rectangle 36">
            <a:extLst>
              <a:ext uri="{FF2B5EF4-FFF2-40B4-BE49-F238E27FC236}">
                <a16:creationId xmlns:a16="http://schemas.microsoft.com/office/drawing/2014/main" id="{577FCA4A-FB67-B6FA-818A-D123BBE165BD}"/>
              </a:ext>
            </a:extLst>
          </p:cNvPr>
          <p:cNvSpPr>
            <a:spLocks noChangeArrowheads="1"/>
          </p:cNvSpPr>
          <p:nvPr/>
        </p:nvSpPr>
        <p:spPr bwMode="auto">
          <a:xfrm>
            <a:off x="5962135" y="1608683"/>
            <a:ext cx="14571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sz="1500" dirty="0">
                <a:solidFill>
                  <a:schemeClr val="bg1"/>
                </a:solidFill>
                <a:latin typeface="Aharoni" panose="02010803020104030203" pitchFamily="2" charset="-79"/>
                <a:cs typeface="Aharoni" panose="02010803020104030203" pitchFamily="2" charset="-79"/>
              </a:rPr>
              <a:t>Pré-qualificação</a:t>
            </a:r>
            <a:endParaRPr lang="ru-RU" altLang="ru-RU" sz="1350" dirty="0">
              <a:solidFill>
                <a:schemeClr val="bg1"/>
              </a:solidFill>
            </a:endParaRPr>
          </a:p>
        </p:txBody>
      </p:sp>
      <p:sp>
        <p:nvSpPr>
          <p:cNvPr id="2" name="CaixaDeTexto 1">
            <a:extLst>
              <a:ext uri="{FF2B5EF4-FFF2-40B4-BE49-F238E27FC236}">
                <a16:creationId xmlns:a16="http://schemas.microsoft.com/office/drawing/2014/main" id="{1ED89A4E-DBD4-6999-EA68-FD2077F2F1EB}"/>
              </a:ext>
            </a:extLst>
          </p:cNvPr>
          <p:cNvSpPr txBox="1"/>
          <p:nvPr/>
        </p:nvSpPr>
        <p:spPr>
          <a:xfrm>
            <a:off x="86049" y="892403"/>
            <a:ext cx="4572000" cy="300082"/>
          </a:xfrm>
          <a:prstGeom prst="rect">
            <a:avLst/>
          </a:prstGeom>
          <a:noFill/>
        </p:spPr>
        <p:txBody>
          <a:bodyPr wrap="square">
            <a:spAutoFit/>
          </a:bodyPr>
          <a:lstStyle/>
          <a:p>
            <a:r>
              <a:rPr lang="pt-BR" sz="1350" b="1" dirty="0">
                <a:latin typeface="Arial" panose="020B0604020202020204" pitchFamily="34" charset="0"/>
              </a:rPr>
              <a:t>Procedimentos auxiliares</a:t>
            </a:r>
            <a:endParaRPr lang="pt-BR" sz="1050" dirty="0"/>
          </a:p>
        </p:txBody>
      </p:sp>
      <p:sp>
        <p:nvSpPr>
          <p:cNvPr id="5" name="CaixaDeTexto 4">
            <a:extLst>
              <a:ext uri="{FF2B5EF4-FFF2-40B4-BE49-F238E27FC236}">
                <a16:creationId xmlns:a16="http://schemas.microsoft.com/office/drawing/2014/main" id="{A9ECD97D-6370-9F67-5759-EAE4C7C06E31}"/>
              </a:ext>
            </a:extLst>
          </p:cNvPr>
          <p:cNvSpPr txBox="1"/>
          <p:nvPr/>
        </p:nvSpPr>
        <p:spPr>
          <a:xfrm>
            <a:off x="50223" y="1705823"/>
            <a:ext cx="1590243" cy="1708160"/>
          </a:xfrm>
          <a:prstGeom prst="rect">
            <a:avLst/>
          </a:prstGeom>
          <a:noFill/>
        </p:spPr>
        <p:txBody>
          <a:bodyPr wrap="square">
            <a:spAutoFit/>
          </a:bodyPr>
          <a:lstStyle/>
          <a:p>
            <a:r>
              <a:rPr lang="pt-BR" sz="1500" dirty="0">
                <a:latin typeface="Aharoni" panose="02010803020104030203" pitchFamily="2" charset="-79"/>
                <a:cs typeface="Aharoni" panose="02010803020104030203" pitchFamily="2" charset="-79"/>
              </a:rPr>
              <a:t>Art. 78. São procedimentos auxiliares das licitações e das contratações regidas por esta Lei:</a:t>
            </a:r>
          </a:p>
        </p:txBody>
      </p:sp>
    </p:spTree>
    <p:extLst>
      <p:ext uri="{BB962C8B-B14F-4D97-AF65-F5344CB8AC3E}">
        <p14:creationId xmlns:p14="http://schemas.microsoft.com/office/powerpoint/2010/main" val="11706660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14:presetBounceEnd="67000">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14:bounceEnd="67000">
                                          <p:cBhvr additive="base">
                                            <p:cTn id="23" dur="1000" fill="hold"/>
                                            <p:tgtEl>
                                              <p:spTgt spid="27"/>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4500"/>
                                </p:stCondLst>
                                <p:childTnLst>
                                  <p:par>
                                    <p:cTn id="48" presetID="2" presetClass="entr" presetSubtype="2" fill="hold" grpId="0" nodeType="afterEffect" p14:presetBounceEnd="67000">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14:bounceEnd="67000">
                                          <p:cBhvr additive="base">
                                            <p:cTn id="50" dur="1000" fill="hold"/>
                                            <p:tgtEl>
                                              <p:spTgt spid="22"/>
                                            </p:tgtEl>
                                            <p:attrNameLst>
                                              <p:attrName>ppt_x</p:attrName>
                                            </p:attrNameLst>
                                          </p:cBhvr>
                                          <p:tavLst>
                                            <p:tav tm="0">
                                              <p:val>
                                                <p:strVal val="1+#ppt_w/2"/>
                                              </p:val>
                                            </p:tav>
                                            <p:tav tm="100000">
                                              <p:val>
                                                <p:strVal val="#ppt_x"/>
                                              </p:val>
                                            </p:tav>
                                          </p:tavLst>
                                        </p:anim>
                                        <p:anim calcmode="lin" valueType="num" p14:bounceEnd="67000">
                                          <p:cBhvr additive="base">
                                            <p:cTn id="51" dur="10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7500"/>
                                </p:stCondLst>
                                <p:childTnLst>
                                  <p:par>
                                    <p:cTn id="75" presetID="2" presetClass="entr" presetSubtype="2" fill="hold" grpId="0" nodeType="afterEffect" p14:presetBounceEnd="67000">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14:bounceEnd="67000">
                                          <p:cBhvr additive="base">
                                            <p:cTn id="77" dur="1000" fill="hold"/>
                                            <p:tgtEl>
                                              <p:spTgt spid="18"/>
                                            </p:tgtEl>
                                            <p:attrNameLst>
                                              <p:attrName>ppt_x</p:attrName>
                                            </p:attrNameLst>
                                          </p:cBhvr>
                                          <p:tavLst>
                                            <p:tav tm="0">
                                              <p:val>
                                                <p:strVal val="1+#ppt_w/2"/>
                                              </p:val>
                                            </p:tav>
                                            <p:tav tm="100000">
                                              <p:val>
                                                <p:strVal val="#ppt_x"/>
                                              </p:val>
                                            </p:tav>
                                          </p:tavLst>
                                        </p:anim>
                                        <p:anim calcmode="lin" valueType="num" p14:bounceEnd="67000">
                                          <p:cBhvr additive="base">
                                            <p:cTn id="78" dur="10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9000"/>
                                </p:stCondLst>
                                <p:childTnLst>
                                  <p:par>
                                    <p:cTn id="86" presetID="53" presetClass="entr" presetSubtype="16"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par>
                              <p:cTn id="101" fill="hold">
                                <p:stCondLst>
                                  <p:cond delay="10500"/>
                                </p:stCondLst>
                                <p:childTnLst>
                                  <p:par>
                                    <p:cTn id="102" presetID="2" presetClass="entr" presetSubtype="2" fill="hold" grpId="0" nodeType="afterEffect" p14:presetBounceEnd="67000">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14:bounceEnd="67000">
                                          <p:cBhvr additive="base">
                                            <p:cTn id="104" dur="1000" fill="hold"/>
                                            <p:tgtEl>
                                              <p:spTgt spid="14"/>
                                            </p:tgtEl>
                                            <p:attrNameLst>
                                              <p:attrName>ppt_x</p:attrName>
                                            </p:attrNameLst>
                                          </p:cBhvr>
                                          <p:tavLst>
                                            <p:tav tm="0">
                                              <p:val>
                                                <p:strVal val="1+#ppt_w/2"/>
                                              </p:val>
                                            </p:tav>
                                            <p:tav tm="100000">
                                              <p:val>
                                                <p:strVal val="#ppt_x"/>
                                              </p:val>
                                            </p:tav>
                                          </p:tavLst>
                                        </p:anim>
                                        <p:anim calcmode="lin" valueType="num" p14:bounceEnd="67000">
                                          <p:cBhvr additive="base">
                                            <p:cTn id="105" dur="1000" fill="hold"/>
                                            <p:tgtEl>
                                              <p:spTgt spid="14"/>
                                            </p:tgtEl>
                                            <p:attrNameLst>
                                              <p:attrName>ppt_y</p:attrName>
                                            </p:attrNameLst>
                                          </p:cBhvr>
                                          <p:tavLst>
                                            <p:tav tm="0">
                                              <p:val>
                                                <p:strVal val="#ppt_y"/>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childTnLst>
                              </p:cTn>
                            </p:par>
                            <p:par>
                              <p:cTn id="112" fill="hold">
                                <p:stCondLst>
                                  <p:cond delay="12000"/>
                                </p:stCondLst>
                                <p:childTnLst>
                                  <p:par>
                                    <p:cTn id="113" presetID="53" presetClass="entr" presetSubtype="16"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childTnLst>
                              </p:cTn>
                            </p:par>
                            <p:par>
                              <p:cTn id="118" fill="hold">
                                <p:stCondLst>
                                  <p:cond delay="12500"/>
                                </p:stCondLst>
                                <p:childTnLst>
                                  <p:par>
                                    <p:cTn id="119" presetID="22" presetClass="entr" presetSubtype="8"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par>
                              <p:cTn id="122" fill="hold">
                                <p:stCondLst>
                                  <p:cond delay="13000"/>
                                </p:stCondLst>
                                <p:childTnLst>
                                  <p:par>
                                    <p:cTn id="123" presetID="53" presetClass="entr" presetSubtype="16"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ppt_w</p:attrName>
                                            </p:attrNameLst>
                                          </p:cBhvr>
                                          <p:tavLst>
                                            <p:tav tm="0">
                                              <p:val>
                                                <p:fltVal val="0"/>
                                              </p:val>
                                            </p:tav>
                                            <p:tav tm="100000">
                                              <p:val>
                                                <p:strVal val="#ppt_w"/>
                                              </p:val>
                                            </p:tav>
                                          </p:tavLst>
                                        </p:anim>
                                        <p:anim calcmode="lin" valueType="num">
                                          <p:cBhvr>
                                            <p:cTn id="126" dur="500" fill="hold"/>
                                            <p:tgtEl>
                                              <p:spTgt spid="9"/>
                                            </p:tgtEl>
                                            <p:attrNameLst>
                                              <p:attrName>ppt_h</p:attrName>
                                            </p:attrNameLst>
                                          </p:cBhvr>
                                          <p:tavLst>
                                            <p:tav tm="0">
                                              <p:val>
                                                <p:fltVal val="0"/>
                                              </p:val>
                                            </p:tav>
                                            <p:tav tm="100000">
                                              <p:val>
                                                <p:strVal val="#ppt_h"/>
                                              </p:val>
                                            </p:tav>
                                          </p:tavLst>
                                        </p:anim>
                                        <p:animEffect transition="in" filter="fade">
                                          <p:cBhvr>
                                            <p:cTn id="127" dur="500"/>
                                            <p:tgtEl>
                                              <p:spTgt spid="9"/>
                                            </p:tgtEl>
                                          </p:cBhvr>
                                        </p:animEffect>
                                      </p:childTnLst>
                                    </p:cTn>
                                  </p:par>
                                </p:childTnLst>
                              </p:cTn>
                            </p:par>
                            <p:par>
                              <p:cTn id="128" fill="hold">
                                <p:stCondLst>
                                  <p:cond delay="13500"/>
                                </p:stCondLst>
                                <p:childTnLst>
                                  <p:par>
                                    <p:cTn id="129" presetID="2" presetClass="entr" presetSubtype="2" fill="hold" grpId="0" nodeType="afterEffect" p14:presetBounceEnd="67000">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14:bounceEnd="67000">
                                          <p:cBhvr additive="base">
                                            <p:cTn id="131" dur="1000" fill="hold"/>
                                            <p:tgtEl>
                                              <p:spTgt spid="10"/>
                                            </p:tgtEl>
                                            <p:attrNameLst>
                                              <p:attrName>ppt_x</p:attrName>
                                            </p:attrNameLst>
                                          </p:cBhvr>
                                          <p:tavLst>
                                            <p:tav tm="0">
                                              <p:val>
                                                <p:strVal val="1+#ppt_w/2"/>
                                              </p:val>
                                            </p:tav>
                                            <p:tav tm="100000">
                                              <p:val>
                                                <p:strVal val="#ppt_x"/>
                                              </p:val>
                                            </p:tav>
                                          </p:tavLst>
                                        </p:anim>
                                        <p:anim calcmode="lin" valueType="num" p14:bounceEnd="67000">
                                          <p:cBhvr additive="base">
                                            <p:cTn id="132" dur="1000" fill="hold"/>
                                            <p:tgtEl>
                                              <p:spTgt spid="10"/>
                                            </p:tgtEl>
                                            <p:attrNameLst>
                                              <p:attrName>ppt_y</p:attrName>
                                            </p:attrNameLst>
                                          </p:cBhvr>
                                          <p:tavLst>
                                            <p:tav tm="0">
                                              <p:val>
                                                <p:strVal val="#ppt_y"/>
                                              </p:val>
                                            </p:tav>
                                            <p:tav tm="100000">
                                              <p:val>
                                                <p:strVal val="#ppt_y"/>
                                              </p:val>
                                            </p:tav>
                                          </p:tavLst>
                                        </p:anim>
                                      </p:childTnLst>
                                    </p:cTn>
                                  </p:par>
                                </p:childTnLst>
                              </p:cTn>
                            </p:par>
                            <p:par>
                              <p:cTn id="133" fill="hold">
                                <p:stCondLst>
                                  <p:cond delay="14500"/>
                                </p:stCondLst>
                                <p:childTnLst>
                                  <p:par>
                                    <p:cTn id="134" presetID="53" presetClass="entr" presetSubtype="1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500" fill="hold"/>
                                            <p:tgtEl>
                                              <p:spTgt spid="37"/>
                                            </p:tgtEl>
                                            <p:attrNameLst>
                                              <p:attrName>ppt_w</p:attrName>
                                            </p:attrNameLst>
                                          </p:cBhvr>
                                          <p:tavLst>
                                            <p:tav tm="0">
                                              <p:val>
                                                <p:fltVal val="0"/>
                                              </p:val>
                                            </p:tav>
                                            <p:tav tm="100000">
                                              <p:val>
                                                <p:strVal val="#ppt_w"/>
                                              </p:val>
                                            </p:tav>
                                          </p:tavLst>
                                        </p:anim>
                                        <p:anim calcmode="lin" valueType="num">
                                          <p:cBhvr>
                                            <p:cTn id="137" dur="500" fill="hold"/>
                                            <p:tgtEl>
                                              <p:spTgt spid="37"/>
                                            </p:tgtEl>
                                            <p:attrNameLst>
                                              <p:attrName>ppt_h</p:attrName>
                                            </p:attrNameLst>
                                          </p:cBhvr>
                                          <p:tavLst>
                                            <p:tav tm="0">
                                              <p:val>
                                                <p:fltVal val="0"/>
                                              </p:val>
                                            </p:tav>
                                            <p:tav tm="100000">
                                              <p:val>
                                                <p:strVal val="#ppt_h"/>
                                              </p:val>
                                            </p:tav>
                                          </p:tavLst>
                                        </p:anim>
                                        <p:animEffect transition="in" filter="fade">
                                          <p:cBhvr>
                                            <p:cTn id="1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p:bldP spid="35" grpId="0"/>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1000" fill="hold"/>
                                            <p:tgtEl>
                                              <p:spTgt spid="22"/>
                                            </p:tgtEl>
                                            <p:attrNameLst>
                                              <p:attrName>ppt_x</p:attrName>
                                            </p:attrNameLst>
                                          </p:cBhvr>
                                          <p:tavLst>
                                            <p:tav tm="0">
                                              <p:val>
                                                <p:strVal val="1+#ppt_w/2"/>
                                              </p:val>
                                            </p:tav>
                                            <p:tav tm="100000">
                                              <p:val>
                                                <p:strVal val="#ppt_x"/>
                                              </p:val>
                                            </p:tav>
                                          </p:tavLst>
                                        </p:anim>
                                        <p:anim calcmode="lin" valueType="num">
                                          <p:cBhvr additive="base">
                                            <p:cTn id="51" dur="10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7500"/>
                                </p:stCondLst>
                                <p:childTnLst>
                                  <p:par>
                                    <p:cTn id="75" presetID="2" presetClass="entr" presetSubtype="2"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000" fill="hold"/>
                                            <p:tgtEl>
                                              <p:spTgt spid="18"/>
                                            </p:tgtEl>
                                            <p:attrNameLst>
                                              <p:attrName>ppt_x</p:attrName>
                                            </p:attrNameLst>
                                          </p:cBhvr>
                                          <p:tavLst>
                                            <p:tav tm="0">
                                              <p:val>
                                                <p:strVal val="1+#ppt_w/2"/>
                                              </p:val>
                                            </p:tav>
                                            <p:tav tm="100000">
                                              <p:val>
                                                <p:strVal val="#ppt_x"/>
                                              </p:val>
                                            </p:tav>
                                          </p:tavLst>
                                        </p:anim>
                                        <p:anim calcmode="lin" valueType="num">
                                          <p:cBhvr additive="base">
                                            <p:cTn id="78" dur="10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9000"/>
                                </p:stCondLst>
                                <p:childTnLst>
                                  <p:par>
                                    <p:cTn id="86" presetID="53" presetClass="entr" presetSubtype="16"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par>
                              <p:cTn id="101" fill="hold">
                                <p:stCondLst>
                                  <p:cond delay="10500"/>
                                </p:stCondLst>
                                <p:childTnLst>
                                  <p:par>
                                    <p:cTn id="102" presetID="2" presetClass="entr" presetSubtype="2"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additive="base">
                                            <p:cTn id="104" dur="1000" fill="hold"/>
                                            <p:tgtEl>
                                              <p:spTgt spid="14"/>
                                            </p:tgtEl>
                                            <p:attrNameLst>
                                              <p:attrName>ppt_x</p:attrName>
                                            </p:attrNameLst>
                                          </p:cBhvr>
                                          <p:tavLst>
                                            <p:tav tm="0">
                                              <p:val>
                                                <p:strVal val="1+#ppt_w/2"/>
                                              </p:val>
                                            </p:tav>
                                            <p:tav tm="100000">
                                              <p:val>
                                                <p:strVal val="#ppt_x"/>
                                              </p:val>
                                            </p:tav>
                                          </p:tavLst>
                                        </p:anim>
                                        <p:anim calcmode="lin" valueType="num">
                                          <p:cBhvr additive="base">
                                            <p:cTn id="105" dur="1000" fill="hold"/>
                                            <p:tgtEl>
                                              <p:spTgt spid="14"/>
                                            </p:tgtEl>
                                            <p:attrNameLst>
                                              <p:attrName>ppt_y</p:attrName>
                                            </p:attrNameLst>
                                          </p:cBhvr>
                                          <p:tavLst>
                                            <p:tav tm="0">
                                              <p:val>
                                                <p:strVal val="#ppt_y"/>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childTnLst>
                              </p:cTn>
                            </p:par>
                            <p:par>
                              <p:cTn id="112" fill="hold">
                                <p:stCondLst>
                                  <p:cond delay="12000"/>
                                </p:stCondLst>
                                <p:childTnLst>
                                  <p:par>
                                    <p:cTn id="113" presetID="53" presetClass="entr" presetSubtype="16"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childTnLst>
                              </p:cTn>
                            </p:par>
                            <p:par>
                              <p:cTn id="118" fill="hold">
                                <p:stCondLst>
                                  <p:cond delay="12500"/>
                                </p:stCondLst>
                                <p:childTnLst>
                                  <p:par>
                                    <p:cTn id="119" presetID="22" presetClass="entr" presetSubtype="8"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par>
                              <p:cTn id="122" fill="hold">
                                <p:stCondLst>
                                  <p:cond delay="13000"/>
                                </p:stCondLst>
                                <p:childTnLst>
                                  <p:par>
                                    <p:cTn id="123" presetID="53" presetClass="entr" presetSubtype="16"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ppt_w</p:attrName>
                                            </p:attrNameLst>
                                          </p:cBhvr>
                                          <p:tavLst>
                                            <p:tav tm="0">
                                              <p:val>
                                                <p:fltVal val="0"/>
                                              </p:val>
                                            </p:tav>
                                            <p:tav tm="100000">
                                              <p:val>
                                                <p:strVal val="#ppt_w"/>
                                              </p:val>
                                            </p:tav>
                                          </p:tavLst>
                                        </p:anim>
                                        <p:anim calcmode="lin" valueType="num">
                                          <p:cBhvr>
                                            <p:cTn id="126" dur="500" fill="hold"/>
                                            <p:tgtEl>
                                              <p:spTgt spid="9"/>
                                            </p:tgtEl>
                                            <p:attrNameLst>
                                              <p:attrName>ppt_h</p:attrName>
                                            </p:attrNameLst>
                                          </p:cBhvr>
                                          <p:tavLst>
                                            <p:tav tm="0">
                                              <p:val>
                                                <p:fltVal val="0"/>
                                              </p:val>
                                            </p:tav>
                                            <p:tav tm="100000">
                                              <p:val>
                                                <p:strVal val="#ppt_h"/>
                                              </p:val>
                                            </p:tav>
                                          </p:tavLst>
                                        </p:anim>
                                        <p:animEffect transition="in" filter="fade">
                                          <p:cBhvr>
                                            <p:cTn id="127" dur="500"/>
                                            <p:tgtEl>
                                              <p:spTgt spid="9"/>
                                            </p:tgtEl>
                                          </p:cBhvr>
                                        </p:animEffect>
                                      </p:childTnLst>
                                    </p:cTn>
                                  </p:par>
                                </p:childTnLst>
                              </p:cTn>
                            </p:par>
                            <p:par>
                              <p:cTn id="128" fill="hold">
                                <p:stCondLst>
                                  <p:cond delay="13500"/>
                                </p:stCondLst>
                                <p:childTnLst>
                                  <p:par>
                                    <p:cTn id="129" presetID="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additive="base">
                                            <p:cTn id="131" dur="1000" fill="hold"/>
                                            <p:tgtEl>
                                              <p:spTgt spid="10"/>
                                            </p:tgtEl>
                                            <p:attrNameLst>
                                              <p:attrName>ppt_x</p:attrName>
                                            </p:attrNameLst>
                                          </p:cBhvr>
                                          <p:tavLst>
                                            <p:tav tm="0">
                                              <p:val>
                                                <p:strVal val="1+#ppt_w/2"/>
                                              </p:val>
                                            </p:tav>
                                            <p:tav tm="100000">
                                              <p:val>
                                                <p:strVal val="#ppt_x"/>
                                              </p:val>
                                            </p:tav>
                                          </p:tavLst>
                                        </p:anim>
                                        <p:anim calcmode="lin" valueType="num">
                                          <p:cBhvr additive="base">
                                            <p:cTn id="132" dur="1000" fill="hold"/>
                                            <p:tgtEl>
                                              <p:spTgt spid="10"/>
                                            </p:tgtEl>
                                            <p:attrNameLst>
                                              <p:attrName>ppt_y</p:attrName>
                                            </p:attrNameLst>
                                          </p:cBhvr>
                                          <p:tavLst>
                                            <p:tav tm="0">
                                              <p:val>
                                                <p:strVal val="#ppt_y"/>
                                              </p:val>
                                            </p:tav>
                                            <p:tav tm="100000">
                                              <p:val>
                                                <p:strVal val="#ppt_y"/>
                                              </p:val>
                                            </p:tav>
                                          </p:tavLst>
                                        </p:anim>
                                      </p:childTnLst>
                                    </p:cTn>
                                  </p:par>
                                </p:childTnLst>
                              </p:cTn>
                            </p:par>
                            <p:par>
                              <p:cTn id="133" fill="hold">
                                <p:stCondLst>
                                  <p:cond delay="14500"/>
                                </p:stCondLst>
                                <p:childTnLst>
                                  <p:par>
                                    <p:cTn id="134" presetID="53" presetClass="entr" presetSubtype="1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500" fill="hold"/>
                                            <p:tgtEl>
                                              <p:spTgt spid="37"/>
                                            </p:tgtEl>
                                            <p:attrNameLst>
                                              <p:attrName>ppt_w</p:attrName>
                                            </p:attrNameLst>
                                          </p:cBhvr>
                                          <p:tavLst>
                                            <p:tav tm="0">
                                              <p:val>
                                                <p:fltVal val="0"/>
                                              </p:val>
                                            </p:tav>
                                            <p:tav tm="100000">
                                              <p:val>
                                                <p:strVal val="#ppt_w"/>
                                              </p:val>
                                            </p:tav>
                                          </p:tavLst>
                                        </p:anim>
                                        <p:anim calcmode="lin" valueType="num">
                                          <p:cBhvr>
                                            <p:cTn id="137" dur="500" fill="hold"/>
                                            <p:tgtEl>
                                              <p:spTgt spid="37"/>
                                            </p:tgtEl>
                                            <p:attrNameLst>
                                              <p:attrName>ppt_h</p:attrName>
                                            </p:attrNameLst>
                                          </p:cBhvr>
                                          <p:tavLst>
                                            <p:tav tm="0">
                                              <p:val>
                                                <p:fltVal val="0"/>
                                              </p:val>
                                            </p:tav>
                                            <p:tav tm="100000">
                                              <p:val>
                                                <p:strVal val="#ppt_h"/>
                                              </p:val>
                                            </p:tav>
                                          </p:tavLst>
                                        </p:anim>
                                        <p:animEffect transition="in" filter="fade">
                                          <p:cBhvr>
                                            <p:cTn id="1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p:bldP spid="35" grpId="0"/>
          <p:bldP spid="36" grpId="0"/>
          <p:bldP spid="37" grpId="0"/>
          <p:bldP spid="3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63616" y="2131219"/>
            <a:ext cx="857250" cy="1543050"/>
            <a:chOff x="5551488" y="2841625"/>
            <a:chExt cx="1143000" cy="2057400"/>
          </a:xfrm>
          <a:solidFill>
            <a:srgbClr val="FFC000"/>
          </a:solidFill>
        </p:grpSpPr>
        <p:sp>
          <p:nvSpPr>
            <p:cNvPr id="6" name="Freeform 6"/>
            <p:cNvSpPr>
              <a:spLocks/>
            </p:cNvSpPr>
            <p:nvPr/>
          </p:nvSpPr>
          <p:spPr bwMode="auto">
            <a:xfrm>
              <a:off x="5551488" y="2841625"/>
              <a:ext cx="571500" cy="2057400"/>
            </a:xfrm>
            <a:custGeom>
              <a:avLst/>
              <a:gdLst>
                <a:gd name="T0" fmla="*/ 0 w 150"/>
                <a:gd name="T1" fmla="*/ 0 h 540"/>
                <a:gd name="T2" fmla="*/ 0 w 150"/>
                <a:gd name="T3" fmla="*/ 387 h 540"/>
                <a:gd name="T4" fmla="*/ 150 w 150"/>
                <a:gd name="T5" fmla="*/ 540 h 540"/>
                <a:gd name="T6" fmla="*/ 150 w 150"/>
                <a:gd name="T7" fmla="*/ 39 h 540"/>
                <a:gd name="T8" fmla="*/ 0 w 150"/>
                <a:gd name="T9" fmla="*/ 0 h 540"/>
              </a:gdLst>
              <a:ahLst/>
              <a:cxnLst>
                <a:cxn ang="0">
                  <a:pos x="T0" y="T1"/>
                </a:cxn>
                <a:cxn ang="0">
                  <a:pos x="T2" y="T3"/>
                </a:cxn>
                <a:cxn ang="0">
                  <a:pos x="T4" y="T5"/>
                </a:cxn>
                <a:cxn ang="0">
                  <a:pos x="T6" y="T7"/>
                </a:cxn>
                <a:cxn ang="0">
                  <a:pos x="T8" y="T9"/>
                </a:cxn>
              </a:cxnLst>
              <a:rect l="0" t="0" r="r" b="b"/>
              <a:pathLst>
                <a:path w="150" h="540">
                  <a:moveTo>
                    <a:pt x="0" y="0"/>
                  </a:moveTo>
                  <a:cubicBezTo>
                    <a:pt x="0" y="387"/>
                    <a:pt x="0" y="387"/>
                    <a:pt x="0" y="387"/>
                  </a:cubicBezTo>
                  <a:cubicBezTo>
                    <a:pt x="150" y="540"/>
                    <a:pt x="150" y="540"/>
                    <a:pt x="150" y="540"/>
                  </a:cubicBezTo>
                  <a:cubicBezTo>
                    <a:pt x="150" y="39"/>
                    <a:pt x="150" y="39"/>
                    <a:pt x="150" y="39"/>
                  </a:cubicBezTo>
                  <a:cubicBezTo>
                    <a:pt x="96" y="39"/>
                    <a:pt x="45" y="24"/>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6122988" y="2841625"/>
              <a:ext cx="571500" cy="2057400"/>
            </a:xfrm>
            <a:custGeom>
              <a:avLst/>
              <a:gdLst>
                <a:gd name="T0" fmla="*/ 0 w 150"/>
                <a:gd name="T1" fmla="*/ 39 h 540"/>
                <a:gd name="T2" fmla="*/ 0 w 150"/>
                <a:gd name="T3" fmla="*/ 540 h 540"/>
                <a:gd name="T4" fmla="*/ 150 w 150"/>
                <a:gd name="T5" fmla="*/ 387 h 540"/>
                <a:gd name="T6" fmla="*/ 150 w 150"/>
                <a:gd name="T7" fmla="*/ 0 h 540"/>
                <a:gd name="T8" fmla="*/ 0 w 150"/>
                <a:gd name="T9" fmla="*/ 39 h 540"/>
              </a:gdLst>
              <a:ahLst/>
              <a:cxnLst>
                <a:cxn ang="0">
                  <a:pos x="T0" y="T1"/>
                </a:cxn>
                <a:cxn ang="0">
                  <a:pos x="T2" y="T3"/>
                </a:cxn>
                <a:cxn ang="0">
                  <a:pos x="T4" y="T5"/>
                </a:cxn>
                <a:cxn ang="0">
                  <a:pos x="T6" y="T7"/>
                </a:cxn>
                <a:cxn ang="0">
                  <a:pos x="T8" y="T9"/>
                </a:cxn>
              </a:cxnLst>
              <a:rect l="0" t="0" r="r" b="b"/>
              <a:pathLst>
                <a:path w="150" h="540">
                  <a:moveTo>
                    <a:pt x="0" y="39"/>
                  </a:moveTo>
                  <a:cubicBezTo>
                    <a:pt x="0" y="540"/>
                    <a:pt x="0" y="540"/>
                    <a:pt x="0" y="540"/>
                  </a:cubicBezTo>
                  <a:cubicBezTo>
                    <a:pt x="150" y="387"/>
                    <a:pt x="150" y="387"/>
                    <a:pt x="150" y="387"/>
                  </a:cubicBezTo>
                  <a:cubicBezTo>
                    <a:pt x="150" y="0"/>
                    <a:pt x="150" y="0"/>
                    <a:pt x="150" y="0"/>
                  </a:cubicBezTo>
                  <a:cubicBezTo>
                    <a:pt x="106" y="24"/>
                    <a:pt x="55" y="39"/>
                    <a:pt x="0"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19" name="Group 18"/>
          <p:cNvGrpSpPr/>
          <p:nvPr/>
        </p:nvGrpSpPr>
        <p:grpSpPr>
          <a:xfrm>
            <a:off x="5049441" y="1371600"/>
            <a:ext cx="1550194" cy="1294210"/>
            <a:chOff x="6732588" y="1828800"/>
            <a:chExt cx="2066925" cy="1725613"/>
          </a:xfrm>
          <a:solidFill>
            <a:srgbClr val="FF0000"/>
          </a:solidFill>
        </p:grpSpPr>
        <p:sp>
          <p:nvSpPr>
            <p:cNvPr id="8" name="Freeform 8"/>
            <p:cNvSpPr>
              <a:spLocks/>
            </p:cNvSpPr>
            <p:nvPr/>
          </p:nvSpPr>
          <p:spPr bwMode="auto">
            <a:xfrm>
              <a:off x="6732588" y="2395538"/>
              <a:ext cx="2066925" cy="1158875"/>
            </a:xfrm>
            <a:custGeom>
              <a:avLst/>
              <a:gdLst>
                <a:gd name="T0" fmla="*/ 0 w 543"/>
                <a:gd name="T1" fmla="*/ 111 h 304"/>
                <a:gd name="T2" fmla="*/ 335 w 543"/>
                <a:gd name="T3" fmla="*/ 304 h 304"/>
                <a:gd name="T4" fmla="*/ 543 w 543"/>
                <a:gd name="T5" fmla="*/ 251 h 304"/>
                <a:gd name="T6" fmla="*/ 109 w 543"/>
                <a:gd name="T7" fmla="*/ 0 h 304"/>
                <a:gd name="T8" fmla="*/ 0 w 543"/>
                <a:gd name="T9" fmla="*/ 111 h 304"/>
              </a:gdLst>
              <a:ahLst/>
              <a:cxnLst>
                <a:cxn ang="0">
                  <a:pos x="T0" y="T1"/>
                </a:cxn>
                <a:cxn ang="0">
                  <a:pos x="T2" y="T3"/>
                </a:cxn>
                <a:cxn ang="0">
                  <a:pos x="T4" y="T5"/>
                </a:cxn>
                <a:cxn ang="0">
                  <a:pos x="T6" y="T7"/>
                </a:cxn>
                <a:cxn ang="0">
                  <a:pos x="T8" y="T9"/>
                </a:cxn>
              </a:cxnLst>
              <a:rect l="0" t="0" r="r" b="b"/>
              <a:pathLst>
                <a:path w="543" h="304">
                  <a:moveTo>
                    <a:pt x="0" y="111"/>
                  </a:moveTo>
                  <a:cubicBezTo>
                    <a:pt x="335" y="304"/>
                    <a:pt x="335" y="304"/>
                    <a:pt x="335" y="304"/>
                  </a:cubicBezTo>
                  <a:cubicBezTo>
                    <a:pt x="543" y="251"/>
                    <a:pt x="543" y="251"/>
                    <a:pt x="543" y="251"/>
                  </a:cubicBezTo>
                  <a:cubicBezTo>
                    <a:pt x="109" y="0"/>
                    <a:pt x="109" y="0"/>
                    <a:pt x="109" y="0"/>
                  </a:cubicBezTo>
                  <a:cubicBezTo>
                    <a:pt x="82" y="47"/>
                    <a:pt x="44" y="85"/>
                    <a:pt x="0"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7146925" y="1828800"/>
              <a:ext cx="1652587" cy="1524000"/>
            </a:xfrm>
            <a:custGeom>
              <a:avLst/>
              <a:gdLst>
                <a:gd name="T0" fmla="*/ 0 w 434"/>
                <a:gd name="T1" fmla="*/ 149 h 400"/>
                <a:gd name="T2" fmla="*/ 434 w 434"/>
                <a:gd name="T3" fmla="*/ 400 h 400"/>
                <a:gd name="T4" fmla="*/ 376 w 434"/>
                <a:gd name="T5" fmla="*/ 194 h 400"/>
                <a:gd name="T6" fmla="*/ 41 w 434"/>
                <a:gd name="T7" fmla="*/ 0 h 400"/>
                <a:gd name="T8" fmla="*/ 0 w 434"/>
                <a:gd name="T9" fmla="*/ 149 h 400"/>
              </a:gdLst>
              <a:ahLst/>
              <a:cxnLst>
                <a:cxn ang="0">
                  <a:pos x="T0" y="T1"/>
                </a:cxn>
                <a:cxn ang="0">
                  <a:pos x="T2" y="T3"/>
                </a:cxn>
                <a:cxn ang="0">
                  <a:pos x="T4" y="T5"/>
                </a:cxn>
                <a:cxn ang="0">
                  <a:pos x="T6" y="T7"/>
                </a:cxn>
                <a:cxn ang="0">
                  <a:pos x="T8" y="T9"/>
                </a:cxn>
              </a:cxnLst>
              <a:rect l="0" t="0" r="r" b="b"/>
              <a:pathLst>
                <a:path w="434" h="400">
                  <a:moveTo>
                    <a:pt x="0" y="149"/>
                  </a:moveTo>
                  <a:cubicBezTo>
                    <a:pt x="434" y="400"/>
                    <a:pt x="434" y="400"/>
                    <a:pt x="434" y="400"/>
                  </a:cubicBezTo>
                  <a:cubicBezTo>
                    <a:pt x="376" y="194"/>
                    <a:pt x="376" y="194"/>
                    <a:pt x="376" y="194"/>
                  </a:cubicBezTo>
                  <a:cubicBezTo>
                    <a:pt x="41" y="0"/>
                    <a:pt x="41" y="0"/>
                    <a:pt x="41" y="0"/>
                  </a:cubicBezTo>
                  <a:cubicBezTo>
                    <a:pt x="40" y="51"/>
                    <a:pt x="27" y="102"/>
                    <a:pt x="0"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1" name="Group 20"/>
          <p:cNvGrpSpPr/>
          <p:nvPr/>
        </p:nvGrpSpPr>
        <p:grpSpPr>
          <a:xfrm>
            <a:off x="2584848" y="1371600"/>
            <a:ext cx="1550194" cy="1294210"/>
            <a:chOff x="3446463" y="1828800"/>
            <a:chExt cx="2066925" cy="1725613"/>
          </a:xfrm>
          <a:solidFill>
            <a:srgbClr val="92D050"/>
          </a:solidFill>
        </p:grpSpPr>
        <p:sp>
          <p:nvSpPr>
            <p:cNvPr id="10" name="Freeform 10"/>
            <p:cNvSpPr>
              <a:spLocks/>
            </p:cNvSpPr>
            <p:nvPr/>
          </p:nvSpPr>
          <p:spPr bwMode="auto">
            <a:xfrm>
              <a:off x="3446463" y="2395538"/>
              <a:ext cx="2066925" cy="1158875"/>
            </a:xfrm>
            <a:custGeom>
              <a:avLst/>
              <a:gdLst>
                <a:gd name="T0" fmla="*/ 543 w 543"/>
                <a:gd name="T1" fmla="*/ 111 h 304"/>
                <a:gd name="T2" fmla="*/ 208 w 543"/>
                <a:gd name="T3" fmla="*/ 304 h 304"/>
                <a:gd name="T4" fmla="*/ 0 w 543"/>
                <a:gd name="T5" fmla="*/ 251 h 304"/>
                <a:gd name="T6" fmla="*/ 434 w 543"/>
                <a:gd name="T7" fmla="*/ 0 h 304"/>
                <a:gd name="T8" fmla="*/ 543 w 543"/>
                <a:gd name="T9" fmla="*/ 111 h 304"/>
              </a:gdLst>
              <a:ahLst/>
              <a:cxnLst>
                <a:cxn ang="0">
                  <a:pos x="T0" y="T1"/>
                </a:cxn>
                <a:cxn ang="0">
                  <a:pos x="T2" y="T3"/>
                </a:cxn>
                <a:cxn ang="0">
                  <a:pos x="T4" y="T5"/>
                </a:cxn>
                <a:cxn ang="0">
                  <a:pos x="T6" y="T7"/>
                </a:cxn>
                <a:cxn ang="0">
                  <a:pos x="T8" y="T9"/>
                </a:cxn>
              </a:cxnLst>
              <a:rect l="0" t="0" r="r" b="b"/>
              <a:pathLst>
                <a:path w="543" h="304">
                  <a:moveTo>
                    <a:pt x="543" y="111"/>
                  </a:moveTo>
                  <a:cubicBezTo>
                    <a:pt x="208" y="304"/>
                    <a:pt x="208" y="304"/>
                    <a:pt x="208" y="304"/>
                  </a:cubicBezTo>
                  <a:cubicBezTo>
                    <a:pt x="0" y="251"/>
                    <a:pt x="0" y="251"/>
                    <a:pt x="0" y="251"/>
                  </a:cubicBezTo>
                  <a:cubicBezTo>
                    <a:pt x="434" y="0"/>
                    <a:pt x="434" y="0"/>
                    <a:pt x="434" y="0"/>
                  </a:cubicBezTo>
                  <a:cubicBezTo>
                    <a:pt x="462" y="47"/>
                    <a:pt x="499" y="85"/>
                    <a:pt x="543"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446463" y="1828800"/>
              <a:ext cx="1652587" cy="1524000"/>
            </a:xfrm>
            <a:custGeom>
              <a:avLst/>
              <a:gdLst>
                <a:gd name="T0" fmla="*/ 434 w 434"/>
                <a:gd name="T1" fmla="*/ 149 h 400"/>
                <a:gd name="T2" fmla="*/ 0 w 434"/>
                <a:gd name="T3" fmla="*/ 400 h 400"/>
                <a:gd name="T4" fmla="*/ 58 w 434"/>
                <a:gd name="T5" fmla="*/ 194 h 400"/>
                <a:gd name="T6" fmla="*/ 393 w 434"/>
                <a:gd name="T7" fmla="*/ 0 h 400"/>
                <a:gd name="T8" fmla="*/ 434 w 434"/>
                <a:gd name="T9" fmla="*/ 149 h 400"/>
              </a:gdLst>
              <a:ahLst/>
              <a:cxnLst>
                <a:cxn ang="0">
                  <a:pos x="T0" y="T1"/>
                </a:cxn>
                <a:cxn ang="0">
                  <a:pos x="T2" y="T3"/>
                </a:cxn>
                <a:cxn ang="0">
                  <a:pos x="T4" y="T5"/>
                </a:cxn>
                <a:cxn ang="0">
                  <a:pos x="T6" y="T7"/>
                </a:cxn>
                <a:cxn ang="0">
                  <a:pos x="T8" y="T9"/>
                </a:cxn>
              </a:cxnLst>
              <a:rect l="0" t="0" r="r" b="b"/>
              <a:pathLst>
                <a:path w="434" h="400">
                  <a:moveTo>
                    <a:pt x="434" y="149"/>
                  </a:moveTo>
                  <a:cubicBezTo>
                    <a:pt x="0" y="400"/>
                    <a:pt x="0" y="400"/>
                    <a:pt x="0" y="400"/>
                  </a:cubicBezTo>
                  <a:cubicBezTo>
                    <a:pt x="58" y="194"/>
                    <a:pt x="58" y="194"/>
                    <a:pt x="58" y="194"/>
                  </a:cubicBezTo>
                  <a:cubicBezTo>
                    <a:pt x="393" y="0"/>
                    <a:pt x="393" y="0"/>
                    <a:pt x="393" y="0"/>
                  </a:cubicBezTo>
                  <a:cubicBezTo>
                    <a:pt x="394" y="51"/>
                    <a:pt x="407" y="102"/>
                    <a:pt x="434"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22" name="TextBox 21"/>
          <p:cNvSpPr txBox="1"/>
          <p:nvPr/>
        </p:nvSpPr>
        <p:spPr>
          <a:xfrm>
            <a:off x="194476" y="1943100"/>
            <a:ext cx="2393048" cy="1858201"/>
          </a:xfrm>
          <a:prstGeom prst="rect">
            <a:avLst/>
          </a:prstGeom>
          <a:noFill/>
        </p:spPr>
        <p:txBody>
          <a:bodyPr wrap="square" rtlCol="0">
            <a:spAutoFit/>
          </a:bodyPr>
          <a:lstStyle/>
          <a:p>
            <a:pPr algn="ctr"/>
            <a:r>
              <a:rPr lang="pt-BR" sz="1275" dirty="0">
                <a:latin typeface="Arial" panose="020B0604020202020204" pitchFamily="34" charset="0"/>
              </a:rPr>
              <a:t>I - </a:t>
            </a:r>
            <a:r>
              <a:rPr lang="pt-BR" sz="1275" b="1" dirty="0">
                <a:latin typeface="Arial" panose="020B0604020202020204" pitchFamily="34" charset="0"/>
              </a:rPr>
              <a:t>Especificação do produto, </a:t>
            </a:r>
            <a:r>
              <a:rPr lang="pt-BR" sz="1275" b="1" dirty="0">
                <a:solidFill>
                  <a:srgbClr val="00B0F0"/>
                </a:solidFill>
                <a:latin typeface="Arial" panose="020B0604020202020204" pitchFamily="34" charset="0"/>
              </a:rPr>
              <a:t>PREFERENCIALMENTE CONFORME CATÁLOGO ELETRÔNICO DE PADRONIZAÇÃO</a:t>
            </a:r>
            <a:r>
              <a:rPr lang="pt-BR" sz="1275" dirty="0">
                <a:latin typeface="Arial" panose="020B0604020202020204" pitchFamily="34" charset="0"/>
              </a:rPr>
              <a:t>, observados os requisitos de </a:t>
            </a:r>
            <a:r>
              <a:rPr lang="pt-BR" sz="1275" b="1" dirty="0">
                <a:latin typeface="Arial" panose="020B0604020202020204" pitchFamily="34" charset="0"/>
              </a:rPr>
              <a:t>qualidade</a:t>
            </a:r>
            <a:r>
              <a:rPr lang="pt-BR" sz="1275" dirty="0">
                <a:latin typeface="Arial" panose="020B0604020202020204" pitchFamily="34" charset="0"/>
              </a:rPr>
              <a:t>, </a:t>
            </a:r>
            <a:r>
              <a:rPr lang="pt-BR" sz="1275" b="1" dirty="0">
                <a:latin typeface="Arial" panose="020B0604020202020204" pitchFamily="34" charset="0"/>
              </a:rPr>
              <a:t>rendimento</a:t>
            </a:r>
            <a:r>
              <a:rPr lang="pt-BR" sz="1275" dirty="0">
                <a:latin typeface="Arial" panose="020B0604020202020204" pitchFamily="34" charset="0"/>
              </a:rPr>
              <a:t>, </a:t>
            </a:r>
            <a:r>
              <a:rPr lang="pt-BR" sz="1275" b="1" dirty="0">
                <a:latin typeface="Arial" panose="020B0604020202020204" pitchFamily="34" charset="0"/>
              </a:rPr>
              <a:t>compatibilidade, durabilidade e segurança</a:t>
            </a:r>
            <a:r>
              <a:rPr lang="pt-BR" sz="1275" dirty="0">
                <a:latin typeface="Arial" panose="020B0604020202020204" pitchFamily="34" charset="0"/>
              </a:rPr>
              <a:t>;</a:t>
            </a:r>
            <a:endParaRPr lang="pt-BR" sz="1275" dirty="0"/>
          </a:p>
        </p:txBody>
      </p:sp>
      <p:sp>
        <p:nvSpPr>
          <p:cNvPr id="23" name="TextBox 22"/>
          <p:cNvSpPr txBox="1"/>
          <p:nvPr/>
        </p:nvSpPr>
        <p:spPr>
          <a:xfrm>
            <a:off x="6609886" y="1793249"/>
            <a:ext cx="1979021" cy="1465786"/>
          </a:xfrm>
          <a:prstGeom prst="rect">
            <a:avLst/>
          </a:prstGeom>
          <a:noFill/>
        </p:spPr>
        <p:txBody>
          <a:bodyPr wrap="square" rtlCol="0">
            <a:spAutoFit/>
          </a:bodyPr>
          <a:lstStyle/>
          <a:p>
            <a:pPr algn="ctr"/>
            <a:r>
              <a:rPr lang="pt-BR" sz="1275" dirty="0">
                <a:latin typeface="Arial" panose="020B0604020202020204" pitchFamily="34" charset="0"/>
              </a:rPr>
              <a:t>III - Especificação da </a:t>
            </a:r>
            <a:r>
              <a:rPr lang="pt-BR" sz="1275" b="1" dirty="0">
                <a:solidFill>
                  <a:srgbClr val="00B0F0"/>
                </a:solidFill>
                <a:latin typeface="Arial" panose="020B0604020202020204" pitchFamily="34" charset="0"/>
              </a:rPr>
              <a:t>GARANTIA EXIGIDA</a:t>
            </a:r>
            <a:r>
              <a:rPr lang="pt-BR" sz="1275" dirty="0">
                <a:latin typeface="Arial" panose="020B0604020202020204" pitchFamily="34" charset="0"/>
              </a:rPr>
              <a:t> e das condições de </a:t>
            </a:r>
            <a:r>
              <a:rPr lang="pt-BR" sz="1275" b="1" dirty="0">
                <a:solidFill>
                  <a:srgbClr val="00B0F0"/>
                </a:solidFill>
                <a:latin typeface="Arial" panose="020B0604020202020204" pitchFamily="34" charset="0"/>
              </a:rPr>
              <a:t>MANUTENÇÃO E ASSISTÊNCIA TÉCNICA</a:t>
            </a:r>
            <a:r>
              <a:rPr lang="pt-BR" sz="1275" dirty="0">
                <a:latin typeface="Arial" panose="020B0604020202020204" pitchFamily="34" charset="0"/>
              </a:rPr>
              <a:t>, quando for o caso;</a:t>
            </a:r>
            <a:endParaRPr lang="ru-RU" sz="1275" dirty="0"/>
          </a:p>
        </p:txBody>
      </p:sp>
      <p:sp>
        <p:nvSpPr>
          <p:cNvPr id="24" name="TextBox 23"/>
          <p:cNvSpPr txBox="1"/>
          <p:nvPr/>
        </p:nvSpPr>
        <p:spPr>
          <a:xfrm>
            <a:off x="3321209" y="3743593"/>
            <a:ext cx="2542066" cy="1073371"/>
          </a:xfrm>
          <a:prstGeom prst="rect">
            <a:avLst/>
          </a:prstGeom>
          <a:noFill/>
        </p:spPr>
        <p:txBody>
          <a:bodyPr wrap="square" rtlCol="0">
            <a:spAutoFit/>
          </a:bodyPr>
          <a:lstStyle/>
          <a:p>
            <a:pPr algn="ctr"/>
            <a:r>
              <a:rPr lang="pt-BR" sz="1275" dirty="0">
                <a:latin typeface="Arial" panose="020B0604020202020204" pitchFamily="34" charset="0"/>
              </a:rPr>
              <a:t>II - Indicação dos </a:t>
            </a:r>
            <a:r>
              <a:rPr lang="pt-BR" sz="1275" b="1" dirty="0">
                <a:solidFill>
                  <a:srgbClr val="00B0F0"/>
                </a:solidFill>
                <a:latin typeface="Arial" panose="020B0604020202020204" pitchFamily="34" charset="0"/>
              </a:rPr>
              <a:t>LOCAIS DE ENTREGA</a:t>
            </a:r>
            <a:r>
              <a:rPr lang="pt-BR" sz="1275" dirty="0">
                <a:solidFill>
                  <a:srgbClr val="00B0F0"/>
                </a:solidFill>
                <a:latin typeface="Arial" panose="020B0604020202020204" pitchFamily="34" charset="0"/>
              </a:rPr>
              <a:t> </a:t>
            </a:r>
            <a:r>
              <a:rPr lang="pt-BR" sz="1275" dirty="0">
                <a:latin typeface="Arial" panose="020B0604020202020204" pitchFamily="34" charset="0"/>
              </a:rPr>
              <a:t>dos produtos e das </a:t>
            </a:r>
            <a:r>
              <a:rPr lang="pt-BR" sz="1275" b="1" dirty="0">
                <a:solidFill>
                  <a:srgbClr val="00B0F0"/>
                </a:solidFill>
                <a:latin typeface="Arial" panose="020B0604020202020204" pitchFamily="34" charset="0"/>
              </a:rPr>
              <a:t>REGRAS</a:t>
            </a:r>
            <a:r>
              <a:rPr lang="pt-BR" sz="1275" dirty="0">
                <a:latin typeface="Arial" panose="020B0604020202020204" pitchFamily="34" charset="0"/>
              </a:rPr>
              <a:t> para recebimentos </a:t>
            </a:r>
            <a:r>
              <a:rPr lang="pt-BR" sz="1275" b="1" dirty="0">
                <a:solidFill>
                  <a:srgbClr val="00B0F0"/>
                </a:solidFill>
                <a:latin typeface="Arial" panose="020B0604020202020204" pitchFamily="34" charset="0"/>
              </a:rPr>
              <a:t>PROVISÓRIO</a:t>
            </a:r>
            <a:r>
              <a:rPr lang="pt-BR" sz="1275" dirty="0">
                <a:solidFill>
                  <a:srgbClr val="00B0F0"/>
                </a:solidFill>
                <a:latin typeface="Arial" panose="020B0604020202020204" pitchFamily="34" charset="0"/>
              </a:rPr>
              <a:t> e </a:t>
            </a:r>
            <a:r>
              <a:rPr lang="pt-BR" sz="1275" b="1" dirty="0">
                <a:solidFill>
                  <a:srgbClr val="00B0F0"/>
                </a:solidFill>
                <a:latin typeface="Arial" panose="020B0604020202020204" pitchFamily="34" charset="0"/>
              </a:rPr>
              <a:t>DEFINITIVO</a:t>
            </a:r>
            <a:r>
              <a:rPr lang="pt-BR" sz="1275" dirty="0">
                <a:latin typeface="Arial" panose="020B0604020202020204" pitchFamily="34" charset="0"/>
              </a:rPr>
              <a:t>, quando for o caso;</a:t>
            </a:r>
            <a:endParaRPr lang="pt-BR" sz="1275" dirty="0"/>
          </a:p>
        </p:txBody>
      </p:sp>
      <p:sp>
        <p:nvSpPr>
          <p:cNvPr id="25" name="Oval 147"/>
          <p:cNvSpPr>
            <a:spLocks noChangeArrowheads="1"/>
          </p:cNvSpPr>
          <p:nvPr/>
        </p:nvSpPr>
        <p:spPr bwMode="auto">
          <a:xfrm>
            <a:off x="3741115" y="490776"/>
            <a:ext cx="1706876" cy="1709068"/>
          </a:xfrm>
          <a:prstGeom prst="ellipse">
            <a:avLst/>
          </a:prstGeom>
          <a:solidFill>
            <a:schemeClr val="bg2">
              <a:lumMod val="90000"/>
              <a:lumOff val="10000"/>
            </a:schemeClr>
          </a:solidFill>
          <a:ln>
            <a:noFill/>
          </a:ln>
          <a:effectLst>
            <a:outerShdw blurRad="355600" dist="114300" dir="2700000" sx="103000" sy="103000" algn="tl" rotWithShape="0">
              <a:srgbClr val="000000">
                <a:alpha val="31000"/>
              </a:srgbClr>
            </a:outerShdw>
          </a:effectLst>
        </p:spPr>
        <p:txBody>
          <a:bodyPr vert="horz" wrap="square" lIns="68580" tIns="34290" rIns="68580" bIns="34290" numCol="1" anchor="t" anchorCtr="0" compatLnSpc="1">
            <a:prstTxWarp prst="textNoShape">
              <a:avLst/>
            </a:prstTxWarp>
          </a:bodyPr>
          <a:lstStyle/>
          <a:p>
            <a:endParaRPr lang="ru-RU" sz="1050"/>
          </a:p>
        </p:txBody>
      </p:sp>
      <p:sp>
        <p:nvSpPr>
          <p:cNvPr id="27" name="TextBox 26"/>
          <p:cNvSpPr txBox="1"/>
          <p:nvPr/>
        </p:nvSpPr>
        <p:spPr>
          <a:xfrm>
            <a:off x="3824287" y="788990"/>
            <a:ext cx="1560446" cy="1511952"/>
          </a:xfrm>
          <a:prstGeom prst="rect">
            <a:avLst/>
          </a:prstGeom>
          <a:noFill/>
        </p:spPr>
        <p:txBody>
          <a:bodyPr wrap="square" rtlCol="0">
            <a:spAutoFit/>
          </a:bodyPr>
          <a:lstStyle/>
          <a:p>
            <a:pPr algn="ctr"/>
            <a:r>
              <a:rPr lang="pt-BR" sz="1050" dirty="0">
                <a:latin typeface="Aharoni" panose="02010803020104030203" pitchFamily="2" charset="-79"/>
                <a:cs typeface="Aharoni" panose="02010803020104030203" pitchFamily="2" charset="-79"/>
              </a:rPr>
              <a:t>Art. 40. § 1º O termo de referência</a:t>
            </a:r>
            <a:r>
              <a:rPr lang="pt-BR" sz="1050" b="1" dirty="0">
                <a:latin typeface="Aharoni" panose="02010803020104030203" pitchFamily="2" charset="-79"/>
                <a:cs typeface="Aharoni" panose="02010803020104030203" pitchFamily="2" charset="-79"/>
              </a:rPr>
              <a:t> DEVERÁ </a:t>
            </a:r>
            <a:r>
              <a:rPr lang="pt-BR" sz="1050" dirty="0">
                <a:latin typeface="Aharoni" panose="02010803020104030203" pitchFamily="2" charset="-79"/>
                <a:cs typeface="Aharoni" panose="02010803020104030203" pitchFamily="2" charset="-79"/>
              </a:rPr>
              <a:t>conter os elementos previstos no </a:t>
            </a:r>
            <a:r>
              <a:rPr lang="pt-BR" sz="1050" dirty="0">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inciso XXIII do </a:t>
            </a:r>
            <a:r>
              <a:rPr lang="pt-BR" sz="1050" b="1" dirty="0">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caput</a:t>
            </a:r>
            <a:r>
              <a:rPr lang="pt-BR" sz="1050" dirty="0">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 do art. 6º desta Lei</a:t>
            </a:r>
            <a:r>
              <a:rPr lang="pt-BR" sz="1050" dirty="0">
                <a:latin typeface="Aharoni" panose="02010803020104030203" pitchFamily="2" charset="-79"/>
                <a:cs typeface="Aharoni" panose="02010803020104030203" pitchFamily="2" charset="-79"/>
              </a:rPr>
              <a:t>, além das seguintes informações:</a:t>
            </a:r>
          </a:p>
          <a:p>
            <a:pPr algn="ctr"/>
            <a:r>
              <a:rPr lang="pt-BR" sz="825" dirty="0">
                <a:latin typeface="Arial" panose="020B0604020202020204" pitchFamily="34" charset="0"/>
              </a:rPr>
              <a:t> </a:t>
            </a:r>
            <a:endParaRPr lang="ru-RU" sz="825"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5291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 presetClass="entr" presetSubtype="4" fill="hold" grpId="0" nodeType="withEffect" p14:presetBounceEnd="67000">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14:bounceEnd="67000">
                                          <p:cBhvr additive="base">
                                            <p:cTn id="12"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13" dur="1000" fill="hold"/>
                                            <p:tgtEl>
                                              <p:spTgt spid="27"/>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14:presetBounceEnd="67000">
                                      <p:stCondLst>
                                        <p:cond delay="150"/>
                                      </p:stCondLst>
                                      <p:childTnLst>
                                        <p:set>
                                          <p:cBhvr>
                                            <p:cTn id="15" dur="1" fill="hold">
                                              <p:stCondLst>
                                                <p:cond delay="0"/>
                                              </p:stCondLst>
                                            </p:cTn>
                                            <p:tgtEl>
                                              <p:spTgt spid="21"/>
                                            </p:tgtEl>
                                            <p:attrNameLst>
                                              <p:attrName>style.visibility</p:attrName>
                                            </p:attrNameLst>
                                          </p:cBhvr>
                                          <p:to>
                                            <p:strVal val="visible"/>
                                          </p:to>
                                        </p:set>
                                        <p:anim calcmode="lin" valueType="num" p14:bounceEnd="67000">
                                          <p:cBhvr additive="base">
                                            <p:cTn id="16"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17" dur="10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67000">
                                      <p:stCondLst>
                                        <p:cond delay="300"/>
                                      </p:stCondLst>
                                      <p:childTnLst>
                                        <p:set>
                                          <p:cBhvr>
                                            <p:cTn id="19" dur="1" fill="hold">
                                              <p:stCondLst>
                                                <p:cond delay="0"/>
                                              </p:stCondLst>
                                            </p:cTn>
                                            <p:tgtEl>
                                              <p:spTgt spid="20"/>
                                            </p:tgtEl>
                                            <p:attrNameLst>
                                              <p:attrName>style.visibility</p:attrName>
                                            </p:attrNameLst>
                                          </p:cBhvr>
                                          <p:to>
                                            <p:strVal val="visible"/>
                                          </p:to>
                                        </p:set>
                                        <p:anim calcmode="lin" valueType="num" p14:bounceEnd="67000">
                                          <p:cBhvr additive="base">
                                            <p:cTn id="20" dur="1000" fill="hold"/>
                                            <p:tgtEl>
                                              <p:spTgt spid="20"/>
                                            </p:tgtEl>
                                            <p:attrNameLst>
                                              <p:attrName>ppt_x</p:attrName>
                                            </p:attrNameLst>
                                          </p:cBhvr>
                                          <p:tavLst>
                                            <p:tav tm="0">
                                              <p:val>
                                                <p:strVal val="#ppt_x"/>
                                              </p:val>
                                            </p:tav>
                                            <p:tav tm="100000">
                                              <p:val>
                                                <p:strVal val="#ppt_x"/>
                                              </p:val>
                                            </p:tav>
                                          </p:tavLst>
                                        </p:anim>
                                        <p:anim calcmode="lin" valueType="num" p14:bounceEnd="67000">
                                          <p:cBhvr additive="base">
                                            <p:cTn id="21" dur="10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14:presetBounceEnd="67000">
                                      <p:stCondLst>
                                        <p:cond delay="450"/>
                                      </p:stCondLst>
                                      <p:childTnLst>
                                        <p:set>
                                          <p:cBhvr>
                                            <p:cTn id="23" dur="1" fill="hold">
                                              <p:stCondLst>
                                                <p:cond delay="0"/>
                                              </p:stCondLst>
                                            </p:cTn>
                                            <p:tgtEl>
                                              <p:spTgt spid="19"/>
                                            </p:tgtEl>
                                            <p:attrNameLst>
                                              <p:attrName>style.visibility</p:attrName>
                                            </p:attrNameLst>
                                          </p:cBhvr>
                                          <p:to>
                                            <p:strVal val="visible"/>
                                          </p:to>
                                        </p:set>
                                        <p:anim calcmode="lin" valueType="num" p14:bounceEnd="67000">
                                          <p:cBhvr additive="base">
                                            <p:cTn id="24" dur="1000" fill="hold"/>
                                            <p:tgtEl>
                                              <p:spTgt spid="19"/>
                                            </p:tgtEl>
                                            <p:attrNameLst>
                                              <p:attrName>ppt_x</p:attrName>
                                            </p:attrNameLst>
                                          </p:cBhvr>
                                          <p:tavLst>
                                            <p:tav tm="0">
                                              <p:val>
                                                <p:strVal val="1+#ppt_w/2"/>
                                              </p:val>
                                            </p:tav>
                                            <p:tav tm="100000">
                                              <p:val>
                                                <p:strVal val="#ppt_x"/>
                                              </p:val>
                                            </p:tav>
                                          </p:tavLst>
                                        </p:anim>
                                        <p:anim calcmode="lin" valueType="num" p14:bounceEnd="67000">
                                          <p:cBhvr additive="base">
                                            <p:cTn id="25" dur="10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67000">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14:bounceEnd="67000">
                                          <p:cBhvr additive="base">
                                            <p:cTn id="28" dur="1000" fill="hold"/>
                                            <p:tgtEl>
                                              <p:spTgt spid="22"/>
                                            </p:tgtEl>
                                            <p:attrNameLst>
                                              <p:attrName>ppt_x</p:attrName>
                                            </p:attrNameLst>
                                          </p:cBhvr>
                                          <p:tavLst>
                                            <p:tav tm="0">
                                              <p:val>
                                                <p:strVal val="#ppt_x"/>
                                              </p:val>
                                            </p:tav>
                                            <p:tav tm="100000">
                                              <p:val>
                                                <p:strVal val="#ppt_x"/>
                                              </p:val>
                                            </p:tav>
                                          </p:tavLst>
                                        </p:anim>
                                        <p:anim calcmode="lin" valueType="num" p14:bounceEnd="67000">
                                          <p:cBhvr additive="base">
                                            <p:cTn id="29" dur="10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67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67000">
                                          <p:cBhvr additive="base">
                                            <p:cTn id="32" dur="1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33" dur="10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67000">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14:bounceEnd="67000">
                                          <p:cBhvr additive="base">
                                            <p:cTn id="36" dur="1000" fill="hold"/>
                                            <p:tgtEl>
                                              <p:spTgt spid="23"/>
                                            </p:tgtEl>
                                            <p:attrNameLst>
                                              <p:attrName>ppt_x</p:attrName>
                                            </p:attrNameLst>
                                          </p:cBhvr>
                                          <p:tavLst>
                                            <p:tav tm="0">
                                              <p:val>
                                                <p:strVal val="#ppt_x"/>
                                              </p:val>
                                            </p:tav>
                                            <p:tav tm="100000">
                                              <p:val>
                                                <p:strVal val="#ppt_x"/>
                                              </p:val>
                                            </p:tav>
                                          </p:tavLst>
                                        </p:anim>
                                        <p:anim calcmode="lin" valueType="num" p14:bounceEnd="67000">
                                          <p:cBhvr additive="base">
                                            <p:cTn id="37"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1000" fill="hold"/>
                                            <p:tgtEl>
                                              <p:spTgt spid="27"/>
                                            </p:tgtEl>
                                            <p:attrNameLst>
                                              <p:attrName>ppt_x</p:attrName>
                                            </p:attrNameLst>
                                          </p:cBhvr>
                                          <p:tavLst>
                                            <p:tav tm="0">
                                              <p:val>
                                                <p:strVal val="#ppt_x"/>
                                              </p:val>
                                            </p:tav>
                                            <p:tav tm="100000">
                                              <p:val>
                                                <p:strVal val="#ppt_x"/>
                                              </p:val>
                                            </p:tav>
                                          </p:tavLst>
                                        </p:anim>
                                        <p:anim calcmode="lin" valueType="num">
                                          <p:cBhvr additive="base">
                                            <p:cTn id="13" dur="1000" fill="hold"/>
                                            <p:tgtEl>
                                              <p:spTgt spid="27"/>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15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000" fill="hold"/>
                                            <p:tgtEl>
                                              <p:spTgt spid="21"/>
                                            </p:tgtEl>
                                            <p:attrNameLst>
                                              <p:attrName>ppt_x</p:attrName>
                                            </p:attrNameLst>
                                          </p:cBhvr>
                                          <p:tavLst>
                                            <p:tav tm="0">
                                              <p:val>
                                                <p:strVal val="0-#ppt_w/2"/>
                                              </p:val>
                                            </p:tav>
                                            <p:tav tm="100000">
                                              <p:val>
                                                <p:strVal val="#ppt_x"/>
                                              </p:val>
                                            </p:tav>
                                          </p:tavLst>
                                        </p:anim>
                                        <p:anim calcmode="lin" valueType="num">
                                          <p:cBhvr additive="base">
                                            <p:cTn id="17" dur="10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3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ppt_x"/>
                                              </p:val>
                                            </p:tav>
                                            <p:tav tm="100000">
                                              <p:val>
                                                <p:strVal val="#ppt_x"/>
                                              </p:val>
                                            </p:tav>
                                          </p:tavLst>
                                        </p:anim>
                                        <p:anim calcmode="lin" valueType="num">
                                          <p:cBhvr additive="base">
                                            <p:cTn id="21" dur="10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4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fill="hold"/>
                                            <p:tgtEl>
                                              <p:spTgt spid="22"/>
                                            </p:tgtEl>
                                            <p:attrNameLst>
                                              <p:attrName>ppt_x</p:attrName>
                                            </p:attrNameLst>
                                          </p:cBhvr>
                                          <p:tavLst>
                                            <p:tav tm="0">
                                              <p:val>
                                                <p:strVal val="#ppt_x"/>
                                              </p:val>
                                            </p:tav>
                                            <p:tav tm="100000">
                                              <p:val>
                                                <p:strVal val="#ppt_x"/>
                                              </p:val>
                                            </p:tav>
                                          </p:tavLst>
                                        </p:anim>
                                        <p:anim calcmode="lin" valueType="num">
                                          <p:cBhvr additive="base">
                                            <p:cTn id="29" dur="10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ppt_x"/>
                                              </p:val>
                                            </p:tav>
                                            <p:tav tm="100000">
                                              <p:val>
                                                <p:strVal val="#ppt_x"/>
                                              </p:val>
                                            </p:tav>
                                          </p:tavLst>
                                        </p:anim>
                                        <p:anim calcmode="lin" valueType="num">
                                          <p:cBhvr additive="base">
                                            <p:cTn id="33" dur="10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1000" fill="hold"/>
                                            <p:tgtEl>
                                              <p:spTgt spid="23"/>
                                            </p:tgtEl>
                                            <p:attrNameLst>
                                              <p:attrName>ppt_x</p:attrName>
                                            </p:attrNameLst>
                                          </p:cBhvr>
                                          <p:tavLst>
                                            <p:tav tm="0">
                                              <p:val>
                                                <p:strVal val="#ppt_x"/>
                                              </p:val>
                                            </p:tav>
                                            <p:tav tm="100000">
                                              <p:val>
                                                <p:strVal val="#ppt_x"/>
                                              </p:val>
                                            </p:tav>
                                          </p:tavLst>
                                        </p:anim>
                                        <p:anim calcmode="lin" valueType="num">
                                          <p:cBhvr additive="base">
                                            <p:cTn id="37"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B9C4D-7B3B-8552-9A30-142DA347173A}"/>
            </a:ext>
          </a:extLst>
        </p:cNvPr>
        <p:cNvGrpSpPr/>
        <p:nvPr/>
      </p:nvGrpSpPr>
      <p:grpSpPr>
        <a:xfrm>
          <a:off x="0" y="0"/>
          <a:ext cx="0" cy="0"/>
          <a:chOff x="0" y="0"/>
          <a:chExt cx="0" cy="0"/>
        </a:xfrm>
      </p:grpSpPr>
      <p:sp>
        <p:nvSpPr>
          <p:cNvPr id="12" name="Freeform 10">
            <a:extLst>
              <a:ext uri="{FF2B5EF4-FFF2-40B4-BE49-F238E27FC236}">
                <a16:creationId xmlns:a16="http://schemas.microsoft.com/office/drawing/2014/main" id="{747AA863-96D4-3F6C-5A79-A8CF1F80D7F3}"/>
              </a:ext>
            </a:extLst>
          </p:cNvPr>
          <p:cNvSpPr>
            <a:spLocks noEditPoints="1"/>
          </p:cNvSpPr>
          <p:nvPr/>
        </p:nvSpPr>
        <p:spPr bwMode="auto">
          <a:xfrm>
            <a:off x="1464470" y="1412081"/>
            <a:ext cx="2399110" cy="2405063"/>
          </a:xfrm>
          <a:custGeom>
            <a:avLst/>
            <a:gdLst>
              <a:gd name="T0" fmla="*/ 298 w 310"/>
              <a:gd name="T1" fmla="*/ 143 h 310"/>
              <a:gd name="T2" fmla="*/ 288 w 310"/>
              <a:gd name="T3" fmla="*/ 101 h 310"/>
              <a:gd name="T4" fmla="*/ 299 w 310"/>
              <a:gd name="T5" fmla="*/ 95 h 310"/>
              <a:gd name="T6" fmla="*/ 310 w 310"/>
              <a:gd name="T7" fmla="*/ 143 h 310"/>
              <a:gd name="T8" fmla="*/ 298 w 310"/>
              <a:gd name="T9" fmla="*/ 143 h 310"/>
              <a:gd name="T10" fmla="*/ 299 w 310"/>
              <a:gd name="T11" fmla="*/ 215 h 310"/>
              <a:gd name="T12" fmla="*/ 310 w 310"/>
              <a:gd name="T13" fmla="*/ 167 h 310"/>
              <a:gd name="T14" fmla="*/ 298 w 310"/>
              <a:gd name="T15" fmla="*/ 167 h 310"/>
              <a:gd name="T16" fmla="*/ 288 w 310"/>
              <a:gd name="T17" fmla="*/ 210 h 310"/>
              <a:gd name="T18" fmla="*/ 299 w 310"/>
              <a:gd name="T19" fmla="*/ 215 h 310"/>
              <a:gd name="T20" fmla="*/ 264 w 310"/>
              <a:gd name="T21" fmla="*/ 249 h 310"/>
              <a:gd name="T22" fmla="*/ 272 w 310"/>
              <a:gd name="T23" fmla="*/ 257 h 310"/>
              <a:gd name="T24" fmla="*/ 288 w 310"/>
              <a:gd name="T25" fmla="*/ 236 h 310"/>
              <a:gd name="T26" fmla="*/ 277 w 310"/>
              <a:gd name="T27" fmla="*/ 231 h 310"/>
              <a:gd name="T28" fmla="*/ 264 w 310"/>
              <a:gd name="T29" fmla="*/ 249 h 310"/>
              <a:gd name="T30" fmla="*/ 247 w 310"/>
              <a:gd name="T31" fmla="*/ 266 h 310"/>
              <a:gd name="T32" fmla="*/ 155 w 310"/>
              <a:gd name="T33" fmla="*/ 299 h 310"/>
              <a:gd name="T34" fmla="*/ 12 w 310"/>
              <a:gd name="T35" fmla="*/ 155 h 310"/>
              <a:gd name="T36" fmla="*/ 155 w 310"/>
              <a:gd name="T37" fmla="*/ 12 h 310"/>
              <a:gd name="T38" fmla="*/ 277 w 310"/>
              <a:gd name="T39" fmla="*/ 80 h 310"/>
              <a:gd name="T40" fmla="*/ 288 w 310"/>
              <a:gd name="T41" fmla="*/ 74 h 310"/>
              <a:gd name="T42" fmla="*/ 155 w 310"/>
              <a:gd name="T43" fmla="*/ 0 h 310"/>
              <a:gd name="T44" fmla="*/ 0 w 310"/>
              <a:gd name="T45" fmla="*/ 155 h 310"/>
              <a:gd name="T46" fmla="*/ 155 w 310"/>
              <a:gd name="T47" fmla="*/ 310 h 310"/>
              <a:gd name="T48" fmla="*/ 255 w 310"/>
              <a:gd name="T49" fmla="*/ 274 h 310"/>
              <a:gd name="T50" fmla="*/ 247 w 310"/>
              <a:gd name="T51" fmla="*/ 26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310">
                <a:moveTo>
                  <a:pt x="298" y="143"/>
                </a:moveTo>
                <a:cubicBezTo>
                  <a:pt x="297" y="128"/>
                  <a:pt x="294" y="114"/>
                  <a:pt x="288" y="101"/>
                </a:cubicBezTo>
                <a:cubicBezTo>
                  <a:pt x="299" y="95"/>
                  <a:pt x="299" y="95"/>
                  <a:pt x="299" y="95"/>
                </a:cubicBezTo>
                <a:cubicBezTo>
                  <a:pt x="305" y="110"/>
                  <a:pt x="309" y="126"/>
                  <a:pt x="310" y="143"/>
                </a:cubicBezTo>
                <a:lnTo>
                  <a:pt x="298" y="143"/>
                </a:lnTo>
                <a:close/>
                <a:moveTo>
                  <a:pt x="299" y="215"/>
                </a:moveTo>
                <a:cubicBezTo>
                  <a:pt x="305" y="200"/>
                  <a:pt x="309" y="184"/>
                  <a:pt x="310" y="167"/>
                </a:cubicBezTo>
                <a:cubicBezTo>
                  <a:pt x="298" y="167"/>
                  <a:pt x="298" y="167"/>
                  <a:pt x="298" y="167"/>
                </a:cubicBezTo>
                <a:cubicBezTo>
                  <a:pt x="297" y="182"/>
                  <a:pt x="294" y="196"/>
                  <a:pt x="288" y="210"/>
                </a:cubicBezTo>
                <a:lnTo>
                  <a:pt x="299" y="215"/>
                </a:lnTo>
                <a:close/>
                <a:moveTo>
                  <a:pt x="264" y="249"/>
                </a:moveTo>
                <a:cubicBezTo>
                  <a:pt x="272" y="257"/>
                  <a:pt x="272" y="257"/>
                  <a:pt x="272" y="257"/>
                </a:cubicBezTo>
                <a:cubicBezTo>
                  <a:pt x="278" y="251"/>
                  <a:pt x="283" y="244"/>
                  <a:pt x="288" y="236"/>
                </a:cubicBezTo>
                <a:cubicBezTo>
                  <a:pt x="277" y="231"/>
                  <a:pt x="277" y="231"/>
                  <a:pt x="277" y="231"/>
                </a:cubicBezTo>
                <a:cubicBezTo>
                  <a:pt x="273" y="237"/>
                  <a:pt x="269" y="243"/>
                  <a:pt x="264" y="249"/>
                </a:cubicBezTo>
                <a:close/>
                <a:moveTo>
                  <a:pt x="247" y="266"/>
                </a:moveTo>
                <a:cubicBezTo>
                  <a:pt x="222" y="286"/>
                  <a:pt x="190" y="299"/>
                  <a:pt x="155" y="299"/>
                </a:cubicBezTo>
                <a:cubicBezTo>
                  <a:pt x="76" y="299"/>
                  <a:pt x="12" y="234"/>
                  <a:pt x="12" y="155"/>
                </a:cubicBezTo>
                <a:cubicBezTo>
                  <a:pt x="12" y="76"/>
                  <a:pt x="76" y="12"/>
                  <a:pt x="155" y="12"/>
                </a:cubicBezTo>
                <a:cubicBezTo>
                  <a:pt x="207" y="12"/>
                  <a:pt x="252" y="39"/>
                  <a:pt x="277" y="80"/>
                </a:cubicBezTo>
                <a:cubicBezTo>
                  <a:pt x="288" y="74"/>
                  <a:pt x="288" y="74"/>
                  <a:pt x="288" y="74"/>
                </a:cubicBezTo>
                <a:cubicBezTo>
                  <a:pt x="260" y="30"/>
                  <a:pt x="211" y="0"/>
                  <a:pt x="155" y="0"/>
                </a:cubicBezTo>
                <a:cubicBezTo>
                  <a:pt x="70" y="0"/>
                  <a:pt x="0" y="70"/>
                  <a:pt x="0" y="155"/>
                </a:cubicBezTo>
                <a:cubicBezTo>
                  <a:pt x="0" y="241"/>
                  <a:pt x="70" y="310"/>
                  <a:pt x="155" y="310"/>
                </a:cubicBezTo>
                <a:cubicBezTo>
                  <a:pt x="193" y="310"/>
                  <a:pt x="228" y="297"/>
                  <a:pt x="255" y="274"/>
                </a:cubicBezTo>
                <a:lnTo>
                  <a:pt x="247" y="266"/>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Freeform 14">
            <a:extLst>
              <a:ext uri="{FF2B5EF4-FFF2-40B4-BE49-F238E27FC236}">
                <a16:creationId xmlns:a16="http://schemas.microsoft.com/office/drawing/2014/main" id="{0272785D-A149-AA96-F8B7-7A14542F3ACA}"/>
              </a:ext>
            </a:extLst>
          </p:cNvPr>
          <p:cNvSpPr>
            <a:spLocks noEditPoints="1"/>
          </p:cNvSpPr>
          <p:nvPr/>
        </p:nvSpPr>
        <p:spPr bwMode="auto">
          <a:xfrm>
            <a:off x="1681164" y="1629966"/>
            <a:ext cx="1965722" cy="1969294"/>
          </a:xfrm>
          <a:custGeom>
            <a:avLst/>
            <a:gdLst>
              <a:gd name="T0" fmla="*/ 242 w 254"/>
              <a:gd name="T1" fmla="*/ 139 h 254"/>
              <a:gd name="T2" fmla="*/ 254 w 254"/>
              <a:gd name="T3" fmla="*/ 139 h 254"/>
              <a:gd name="T4" fmla="*/ 245 w 254"/>
              <a:gd name="T5" fmla="*/ 174 h 254"/>
              <a:gd name="T6" fmla="*/ 235 w 254"/>
              <a:gd name="T7" fmla="*/ 169 h 254"/>
              <a:gd name="T8" fmla="*/ 242 w 254"/>
              <a:gd name="T9" fmla="*/ 139 h 254"/>
              <a:gd name="T10" fmla="*/ 199 w 254"/>
              <a:gd name="T11" fmla="*/ 217 h 254"/>
              <a:gd name="T12" fmla="*/ 127 w 254"/>
              <a:gd name="T13" fmla="*/ 242 h 254"/>
              <a:gd name="T14" fmla="*/ 12 w 254"/>
              <a:gd name="T15" fmla="*/ 127 h 254"/>
              <a:gd name="T16" fmla="*/ 127 w 254"/>
              <a:gd name="T17" fmla="*/ 12 h 254"/>
              <a:gd name="T18" fmla="*/ 242 w 254"/>
              <a:gd name="T19" fmla="*/ 115 h 254"/>
              <a:gd name="T20" fmla="*/ 254 w 254"/>
              <a:gd name="T21" fmla="*/ 115 h 254"/>
              <a:gd name="T22" fmla="*/ 127 w 254"/>
              <a:gd name="T23" fmla="*/ 0 h 254"/>
              <a:gd name="T24" fmla="*/ 0 w 254"/>
              <a:gd name="T25" fmla="*/ 127 h 254"/>
              <a:gd name="T26" fmla="*/ 127 w 254"/>
              <a:gd name="T27" fmla="*/ 254 h 254"/>
              <a:gd name="T28" fmla="*/ 207 w 254"/>
              <a:gd name="T29" fmla="*/ 226 h 254"/>
              <a:gd name="T30" fmla="*/ 199 w 254"/>
              <a:gd name="T31" fmla="*/ 217 h 254"/>
              <a:gd name="T32" fmla="*/ 224 w 254"/>
              <a:gd name="T33" fmla="*/ 190 h 254"/>
              <a:gd name="T34" fmla="*/ 216 w 254"/>
              <a:gd name="T35" fmla="*/ 201 h 254"/>
              <a:gd name="T36" fmla="*/ 224 w 254"/>
              <a:gd name="T37" fmla="*/ 209 h 254"/>
              <a:gd name="T38" fmla="*/ 234 w 254"/>
              <a:gd name="T39" fmla="*/ 195 h 254"/>
              <a:gd name="T40" fmla="*/ 224 w 254"/>
              <a:gd name="T41"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254">
                <a:moveTo>
                  <a:pt x="242" y="139"/>
                </a:moveTo>
                <a:cubicBezTo>
                  <a:pt x="254" y="139"/>
                  <a:pt x="254" y="139"/>
                  <a:pt x="254" y="139"/>
                </a:cubicBezTo>
                <a:cubicBezTo>
                  <a:pt x="253" y="151"/>
                  <a:pt x="250" y="163"/>
                  <a:pt x="245" y="174"/>
                </a:cubicBezTo>
                <a:cubicBezTo>
                  <a:pt x="235" y="169"/>
                  <a:pt x="235" y="169"/>
                  <a:pt x="235" y="169"/>
                </a:cubicBezTo>
                <a:cubicBezTo>
                  <a:pt x="238" y="159"/>
                  <a:pt x="241" y="149"/>
                  <a:pt x="242" y="139"/>
                </a:cubicBezTo>
                <a:close/>
                <a:moveTo>
                  <a:pt x="199" y="217"/>
                </a:moveTo>
                <a:cubicBezTo>
                  <a:pt x="179" y="233"/>
                  <a:pt x="154" y="242"/>
                  <a:pt x="127" y="242"/>
                </a:cubicBezTo>
                <a:cubicBezTo>
                  <a:pt x="64" y="242"/>
                  <a:pt x="12" y="191"/>
                  <a:pt x="12" y="127"/>
                </a:cubicBezTo>
                <a:cubicBezTo>
                  <a:pt x="12" y="64"/>
                  <a:pt x="64" y="12"/>
                  <a:pt x="127" y="12"/>
                </a:cubicBezTo>
                <a:cubicBezTo>
                  <a:pt x="187" y="12"/>
                  <a:pt x="236" y="57"/>
                  <a:pt x="242" y="115"/>
                </a:cubicBezTo>
                <a:cubicBezTo>
                  <a:pt x="254" y="115"/>
                  <a:pt x="254" y="115"/>
                  <a:pt x="254" y="115"/>
                </a:cubicBezTo>
                <a:cubicBezTo>
                  <a:pt x="248" y="51"/>
                  <a:pt x="193" y="0"/>
                  <a:pt x="127" y="0"/>
                </a:cubicBezTo>
                <a:cubicBezTo>
                  <a:pt x="57" y="0"/>
                  <a:pt x="0" y="57"/>
                  <a:pt x="0" y="127"/>
                </a:cubicBezTo>
                <a:cubicBezTo>
                  <a:pt x="0" y="197"/>
                  <a:pt x="57" y="254"/>
                  <a:pt x="127" y="254"/>
                </a:cubicBezTo>
                <a:cubicBezTo>
                  <a:pt x="158" y="254"/>
                  <a:pt x="185" y="243"/>
                  <a:pt x="207" y="226"/>
                </a:cubicBezTo>
                <a:lnTo>
                  <a:pt x="199" y="217"/>
                </a:lnTo>
                <a:close/>
                <a:moveTo>
                  <a:pt x="224" y="190"/>
                </a:moveTo>
                <a:cubicBezTo>
                  <a:pt x="221" y="194"/>
                  <a:pt x="219" y="197"/>
                  <a:pt x="216" y="201"/>
                </a:cubicBezTo>
                <a:cubicBezTo>
                  <a:pt x="224" y="209"/>
                  <a:pt x="224" y="209"/>
                  <a:pt x="224" y="209"/>
                </a:cubicBezTo>
                <a:cubicBezTo>
                  <a:pt x="228" y="205"/>
                  <a:pt x="231" y="200"/>
                  <a:pt x="234" y="195"/>
                </a:cubicBezTo>
                <a:lnTo>
                  <a:pt x="224" y="19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0" name="Freeform 18">
            <a:extLst>
              <a:ext uri="{FF2B5EF4-FFF2-40B4-BE49-F238E27FC236}">
                <a16:creationId xmlns:a16="http://schemas.microsoft.com/office/drawing/2014/main" id="{D12156AF-13CF-A4AD-6F2D-CFFBFDAC67A5}"/>
              </a:ext>
            </a:extLst>
          </p:cNvPr>
          <p:cNvSpPr>
            <a:spLocks noEditPoints="1"/>
          </p:cNvSpPr>
          <p:nvPr/>
        </p:nvSpPr>
        <p:spPr bwMode="auto">
          <a:xfrm>
            <a:off x="1890713" y="1839516"/>
            <a:ext cx="1547813" cy="1551384"/>
          </a:xfrm>
          <a:custGeom>
            <a:avLst/>
            <a:gdLst>
              <a:gd name="T0" fmla="*/ 153 w 200"/>
              <a:gd name="T1" fmla="*/ 171 h 200"/>
              <a:gd name="T2" fmla="*/ 161 w 200"/>
              <a:gd name="T3" fmla="*/ 179 h 200"/>
              <a:gd name="T4" fmla="*/ 100 w 200"/>
              <a:gd name="T5" fmla="*/ 200 h 200"/>
              <a:gd name="T6" fmla="*/ 0 w 200"/>
              <a:gd name="T7" fmla="*/ 100 h 200"/>
              <a:gd name="T8" fmla="*/ 100 w 200"/>
              <a:gd name="T9" fmla="*/ 0 h 200"/>
              <a:gd name="T10" fmla="*/ 200 w 200"/>
              <a:gd name="T11" fmla="*/ 100 h 200"/>
              <a:gd name="T12" fmla="*/ 194 w 200"/>
              <a:gd name="T13" fmla="*/ 135 h 200"/>
              <a:gd name="T14" fmla="*/ 184 w 200"/>
              <a:gd name="T15" fmla="*/ 129 h 200"/>
              <a:gd name="T16" fmla="*/ 189 w 200"/>
              <a:gd name="T17" fmla="*/ 100 h 200"/>
              <a:gd name="T18" fmla="*/ 100 w 200"/>
              <a:gd name="T19" fmla="*/ 12 h 200"/>
              <a:gd name="T20" fmla="*/ 12 w 200"/>
              <a:gd name="T21" fmla="*/ 100 h 200"/>
              <a:gd name="T22" fmla="*/ 100 w 200"/>
              <a:gd name="T23" fmla="*/ 189 h 200"/>
              <a:gd name="T24" fmla="*/ 153 w 200"/>
              <a:gd name="T25" fmla="*/ 171 h 200"/>
              <a:gd name="T26" fmla="*/ 173 w 200"/>
              <a:gd name="T27" fmla="*/ 150 h 200"/>
              <a:gd name="T28" fmla="*/ 170 w 200"/>
              <a:gd name="T29" fmla="*/ 154 h 200"/>
              <a:gd name="T30" fmla="*/ 178 w 200"/>
              <a:gd name="T31" fmla="*/ 163 h 200"/>
              <a:gd name="T32" fmla="*/ 183 w 200"/>
              <a:gd name="T33" fmla="*/ 156 h 200"/>
              <a:gd name="T34" fmla="*/ 173 w 200"/>
              <a:gd name="T35"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53" y="171"/>
                </a:moveTo>
                <a:cubicBezTo>
                  <a:pt x="161" y="179"/>
                  <a:pt x="161" y="179"/>
                  <a:pt x="161" y="179"/>
                </a:cubicBezTo>
                <a:cubicBezTo>
                  <a:pt x="144" y="193"/>
                  <a:pt x="123" y="200"/>
                  <a:pt x="100" y="200"/>
                </a:cubicBezTo>
                <a:cubicBezTo>
                  <a:pt x="45" y="200"/>
                  <a:pt x="0" y="155"/>
                  <a:pt x="0" y="100"/>
                </a:cubicBezTo>
                <a:cubicBezTo>
                  <a:pt x="0" y="45"/>
                  <a:pt x="45" y="0"/>
                  <a:pt x="100" y="0"/>
                </a:cubicBezTo>
                <a:cubicBezTo>
                  <a:pt x="156" y="0"/>
                  <a:pt x="200" y="45"/>
                  <a:pt x="200" y="100"/>
                </a:cubicBezTo>
                <a:cubicBezTo>
                  <a:pt x="200" y="112"/>
                  <a:pt x="198" y="124"/>
                  <a:pt x="194" y="135"/>
                </a:cubicBezTo>
                <a:cubicBezTo>
                  <a:pt x="184" y="129"/>
                  <a:pt x="184" y="129"/>
                  <a:pt x="184" y="129"/>
                </a:cubicBezTo>
                <a:cubicBezTo>
                  <a:pt x="187" y="120"/>
                  <a:pt x="189" y="110"/>
                  <a:pt x="189" y="100"/>
                </a:cubicBezTo>
                <a:cubicBezTo>
                  <a:pt x="189" y="51"/>
                  <a:pt x="149" y="12"/>
                  <a:pt x="100" y="12"/>
                </a:cubicBezTo>
                <a:cubicBezTo>
                  <a:pt x="52" y="12"/>
                  <a:pt x="12" y="51"/>
                  <a:pt x="12" y="100"/>
                </a:cubicBezTo>
                <a:cubicBezTo>
                  <a:pt x="12" y="149"/>
                  <a:pt x="52" y="189"/>
                  <a:pt x="100" y="189"/>
                </a:cubicBezTo>
                <a:cubicBezTo>
                  <a:pt x="120" y="189"/>
                  <a:pt x="138" y="182"/>
                  <a:pt x="153" y="171"/>
                </a:cubicBezTo>
                <a:close/>
                <a:moveTo>
                  <a:pt x="173" y="150"/>
                </a:moveTo>
                <a:cubicBezTo>
                  <a:pt x="172" y="152"/>
                  <a:pt x="171" y="153"/>
                  <a:pt x="170" y="154"/>
                </a:cubicBezTo>
                <a:cubicBezTo>
                  <a:pt x="178" y="163"/>
                  <a:pt x="178" y="163"/>
                  <a:pt x="178" y="163"/>
                </a:cubicBezTo>
                <a:cubicBezTo>
                  <a:pt x="180" y="161"/>
                  <a:pt x="182" y="158"/>
                  <a:pt x="183" y="156"/>
                </a:cubicBezTo>
                <a:lnTo>
                  <a:pt x="173" y="15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1" name="Oval 19">
            <a:extLst>
              <a:ext uri="{FF2B5EF4-FFF2-40B4-BE49-F238E27FC236}">
                <a16:creationId xmlns:a16="http://schemas.microsoft.com/office/drawing/2014/main" id="{ADEDE1D4-1688-457E-434C-995F1CF47C26}"/>
              </a:ext>
            </a:extLst>
          </p:cNvPr>
          <p:cNvSpPr>
            <a:spLocks noChangeArrowheads="1"/>
          </p:cNvSpPr>
          <p:nvPr/>
        </p:nvSpPr>
        <p:spPr bwMode="auto">
          <a:xfrm>
            <a:off x="5132785" y="3150394"/>
            <a:ext cx="711994" cy="720328"/>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2" name="Freeform 20">
            <a:extLst>
              <a:ext uri="{FF2B5EF4-FFF2-40B4-BE49-F238E27FC236}">
                <a16:creationId xmlns:a16="http://schemas.microsoft.com/office/drawing/2014/main" id="{F10FA6C1-8F69-9C9C-66BB-F2DFBB92A629}"/>
              </a:ext>
            </a:extLst>
          </p:cNvPr>
          <p:cNvSpPr>
            <a:spLocks/>
          </p:cNvSpPr>
          <p:nvPr/>
        </p:nvSpPr>
        <p:spPr bwMode="auto">
          <a:xfrm>
            <a:off x="5760245" y="3150394"/>
            <a:ext cx="1779985" cy="720328"/>
          </a:xfrm>
          <a:custGeom>
            <a:avLst/>
            <a:gdLst>
              <a:gd name="T0" fmla="*/ 184 w 230"/>
              <a:gd name="T1" fmla="*/ 0 h 93"/>
              <a:gd name="T2" fmla="*/ 0 w 230"/>
              <a:gd name="T3" fmla="*/ 0 h 93"/>
              <a:gd name="T4" fmla="*/ 23 w 230"/>
              <a:gd name="T5" fmla="*/ 47 h 93"/>
              <a:gd name="T6" fmla="*/ 0 w 230"/>
              <a:gd name="T7" fmla="*/ 93 h 93"/>
              <a:gd name="T8" fmla="*/ 184 w 230"/>
              <a:gd name="T9" fmla="*/ 93 h 93"/>
              <a:gd name="T10" fmla="*/ 230 w 230"/>
              <a:gd name="T11" fmla="*/ 47 h 93"/>
              <a:gd name="T12" fmla="*/ 230 w 230"/>
              <a:gd name="T13" fmla="*/ 47 h 93"/>
              <a:gd name="T14" fmla="*/ 184 w 23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3">
                <a:moveTo>
                  <a:pt x="184" y="0"/>
                </a:moveTo>
                <a:cubicBezTo>
                  <a:pt x="0" y="0"/>
                  <a:pt x="0" y="0"/>
                  <a:pt x="0" y="0"/>
                </a:cubicBezTo>
                <a:cubicBezTo>
                  <a:pt x="14" y="11"/>
                  <a:pt x="23" y="28"/>
                  <a:pt x="23" y="47"/>
                </a:cubicBezTo>
                <a:cubicBezTo>
                  <a:pt x="23" y="65"/>
                  <a:pt x="14" y="82"/>
                  <a:pt x="0" y="93"/>
                </a:cubicBezTo>
                <a:cubicBezTo>
                  <a:pt x="184" y="93"/>
                  <a:pt x="184" y="93"/>
                  <a:pt x="184" y="93"/>
                </a:cubicBezTo>
                <a:cubicBezTo>
                  <a:pt x="209" y="93"/>
                  <a:pt x="230" y="72"/>
                  <a:pt x="230" y="47"/>
                </a:cubicBezTo>
                <a:cubicBezTo>
                  <a:pt x="230" y="47"/>
                  <a:pt x="230" y="47"/>
                  <a:pt x="230" y="47"/>
                </a:cubicBezTo>
                <a:cubicBezTo>
                  <a:pt x="230" y="21"/>
                  <a:pt x="209" y="0"/>
                  <a:pt x="184"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3" name="Freeform 21">
            <a:extLst>
              <a:ext uri="{FF2B5EF4-FFF2-40B4-BE49-F238E27FC236}">
                <a16:creationId xmlns:a16="http://schemas.microsoft.com/office/drawing/2014/main" id="{B6D996C3-53EF-FF8E-248E-E0D58052661C}"/>
              </a:ext>
            </a:extLst>
          </p:cNvPr>
          <p:cNvSpPr>
            <a:spLocks/>
          </p:cNvSpPr>
          <p:nvPr/>
        </p:nvSpPr>
        <p:spPr bwMode="auto">
          <a:xfrm>
            <a:off x="3151585" y="2831307"/>
            <a:ext cx="1981200" cy="721519"/>
          </a:xfrm>
          <a:custGeom>
            <a:avLst/>
            <a:gdLst>
              <a:gd name="T0" fmla="*/ 256 w 256"/>
              <a:gd name="T1" fmla="*/ 93 h 93"/>
              <a:gd name="T2" fmla="*/ 166 w 256"/>
              <a:gd name="T3" fmla="*/ 93 h 93"/>
              <a:gd name="T4" fmla="*/ 159 w 256"/>
              <a:gd name="T5" fmla="*/ 92 h 93"/>
              <a:gd name="T6" fmla="*/ 0 w 256"/>
              <a:gd name="T7" fmla="*/ 11 h 93"/>
              <a:gd name="T8" fmla="*/ 5 w 256"/>
              <a:gd name="T9" fmla="*/ 0 h 93"/>
              <a:gd name="T10" fmla="*/ 162 w 256"/>
              <a:gd name="T11" fmla="*/ 80 h 93"/>
              <a:gd name="T12" fmla="*/ 168 w 256"/>
              <a:gd name="T13" fmla="*/ 82 h 93"/>
              <a:gd name="T14" fmla="*/ 256 w 256"/>
              <a:gd name="T15" fmla="*/ 82 h 93"/>
              <a:gd name="T16" fmla="*/ 256 w 256"/>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93">
                <a:moveTo>
                  <a:pt x="256" y="93"/>
                </a:moveTo>
                <a:cubicBezTo>
                  <a:pt x="166" y="93"/>
                  <a:pt x="166" y="93"/>
                  <a:pt x="166" y="93"/>
                </a:cubicBezTo>
                <a:cubicBezTo>
                  <a:pt x="163" y="93"/>
                  <a:pt x="161" y="93"/>
                  <a:pt x="159" y="92"/>
                </a:cubicBezTo>
                <a:cubicBezTo>
                  <a:pt x="0" y="11"/>
                  <a:pt x="0" y="11"/>
                  <a:pt x="0" y="11"/>
                </a:cubicBezTo>
                <a:cubicBezTo>
                  <a:pt x="5" y="0"/>
                  <a:pt x="5" y="0"/>
                  <a:pt x="5" y="0"/>
                </a:cubicBezTo>
                <a:cubicBezTo>
                  <a:pt x="162" y="80"/>
                  <a:pt x="162" y="80"/>
                  <a:pt x="162" y="80"/>
                </a:cubicBezTo>
                <a:cubicBezTo>
                  <a:pt x="164" y="81"/>
                  <a:pt x="166" y="82"/>
                  <a:pt x="168" y="82"/>
                </a:cubicBezTo>
                <a:cubicBezTo>
                  <a:pt x="256" y="82"/>
                  <a:pt x="256" y="82"/>
                  <a:pt x="256" y="82"/>
                </a:cubicBezTo>
                <a:lnTo>
                  <a:pt x="256" y="93"/>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4" name="Freeform 22">
            <a:extLst>
              <a:ext uri="{FF2B5EF4-FFF2-40B4-BE49-F238E27FC236}">
                <a16:creationId xmlns:a16="http://schemas.microsoft.com/office/drawing/2014/main" id="{FB363C73-DB89-5114-93FD-5E7D2B8C351C}"/>
              </a:ext>
            </a:extLst>
          </p:cNvPr>
          <p:cNvSpPr>
            <a:spLocks/>
          </p:cNvSpPr>
          <p:nvPr/>
        </p:nvSpPr>
        <p:spPr bwMode="auto">
          <a:xfrm>
            <a:off x="2099072" y="2049066"/>
            <a:ext cx="1138238" cy="1139428"/>
          </a:xfrm>
          <a:custGeom>
            <a:avLst/>
            <a:gdLst>
              <a:gd name="T0" fmla="*/ 107 w 147"/>
              <a:gd name="T1" fmla="*/ 125 h 147"/>
              <a:gd name="T2" fmla="*/ 73 w 147"/>
              <a:gd name="T3" fmla="*/ 135 h 147"/>
              <a:gd name="T4" fmla="*/ 11 w 147"/>
              <a:gd name="T5" fmla="*/ 73 h 147"/>
              <a:gd name="T6" fmla="*/ 73 w 147"/>
              <a:gd name="T7" fmla="*/ 11 h 147"/>
              <a:gd name="T8" fmla="*/ 135 w 147"/>
              <a:gd name="T9" fmla="*/ 73 h 147"/>
              <a:gd name="T10" fmla="*/ 124 w 147"/>
              <a:gd name="T11" fmla="*/ 108 h 147"/>
              <a:gd name="T12" fmla="*/ 133 w 147"/>
              <a:gd name="T13" fmla="*/ 117 h 147"/>
              <a:gd name="T14" fmla="*/ 147 w 147"/>
              <a:gd name="T15" fmla="*/ 73 h 147"/>
              <a:gd name="T16" fmla="*/ 73 w 147"/>
              <a:gd name="T17" fmla="*/ 0 h 147"/>
              <a:gd name="T18" fmla="*/ 0 w 147"/>
              <a:gd name="T19" fmla="*/ 73 h 147"/>
              <a:gd name="T20" fmla="*/ 73 w 147"/>
              <a:gd name="T21" fmla="*/ 147 h 147"/>
              <a:gd name="T22" fmla="*/ 116 w 147"/>
              <a:gd name="T23" fmla="*/ 133 h 147"/>
              <a:gd name="T24" fmla="*/ 107 w 147"/>
              <a:gd name="T25" fmla="*/ 1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47">
                <a:moveTo>
                  <a:pt x="107" y="125"/>
                </a:moveTo>
                <a:cubicBezTo>
                  <a:pt x="98" y="131"/>
                  <a:pt x="86" y="135"/>
                  <a:pt x="73" y="135"/>
                </a:cubicBezTo>
                <a:cubicBezTo>
                  <a:pt x="39" y="135"/>
                  <a:pt x="11" y="107"/>
                  <a:pt x="11" y="73"/>
                </a:cubicBezTo>
                <a:cubicBezTo>
                  <a:pt x="11" y="39"/>
                  <a:pt x="39" y="11"/>
                  <a:pt x="73" y="11"/>
                </a:cubicBezTo>
                <a:cubicBezTo>
                  <a:pt x="107" y="11"/>
                  <a:pt x="135" y="39"/>
                  <a:pt x="135" y="73"/>
                </a:cubicBezTo>
                <a:cubicBezTo>
                  <a:pt x="135" y="86"/>
                  <a:pt x="131" y="98"/>
                  <a:pt x="124" y="108"/>
                </a:cubicBezTo>
                <a:cubicBezTo>
                  <a:pt x="133" y="117"/>
                  <a:pt x="133" y="117"/>
                  <a:pt x="133" y="117"/>
                </a:cubicBezTo>
                <a:cubicBezTo>
                  <a:pt x="142" y="105"/>
                  <a:pt x="147" y="89"/>
                  <a:pt x="147" y="73"/>
                </a:cubicBezTo>
                <a:cubicBezTo>
                  <a:pt x="147" y="33"/>
                  <a:pt x="114" y="0"/>
                  <a:pt x="73" y="0"/>
                </a:cubicBezTo>
                <a:cubicBezTo>
                  <a:pt x="33" y="0"/>
                  <a:pt x="0" y="33"/>
                  <a:pt x="0" y="73"/>
                </a:cubicBezTo>
                <a:cubicBezTo>
                  <a:pt x="0" y="114"/>
                  <a:pt x="33" y="147"/>
                  <a:pt x="73" y="147"/>
                </a:cubicBezTo>
                <a:cubicBezTo>
                  <a:pt x="89" y="147"/>
                  <a:pt x="104" y="142"/>
                  <a:pt x="116" y="133"/>
                </a:cubicBezTo>
                <a:lnTo>
                  <a:pt x="107" y="12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 name="Freeform 23">
            <a:extLst>
              <a:ext uri="{FF2B5EF4-FFF2-40B4-BE49-F238E27FC236}">
                <a16:creationId xmlns:a16="http://schemas.microsoft.com/office/drawing/2014/main" id="{2C44B523-3743-662F-E2FA-E2EFBC788BCB}"/>
              </a:ext>
            </a:extLst>
          </p:cNvPr>
          <p:cNvSpPr>
            <a:spLocks noEditPoints="1"/>
          </p:cNvSpPr>
          <p:nvPr/>
        </p:nvSpPr>
        <p:spPr bwMode="auto">
          <a:xfrm>
            <a:off x="2308623" y="2257425"/>
            <a:ext cx="711994" cy="714375"/>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12 h 92"/>
              <a:gd name="T12" fmla="*/ 12 w 92"/>
              <a:gd name="T13" fmla="*/ 46 h 92"/>
              <a:gd name="T14" fmla="*/ 46 w 92"/>
              <a:gd name="T15" fmla="*/ 81 h 92"/>
              <a:gd name="T16" fmla="*/ 81 w 92"/>
              <a:gd name="T17" fmla="*/ 46 h 92"/>
              <a:gd name="T18" fmla="*/ 46 w 92"/>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2"/>
                  <a:pt x="0" y="46"/>
                </a:cubicBezTo>
                <a:cubicBezTo>
                  <a:pt x="0" y="21"/>
                  <a:pt x="21" y="0"/>
                  <a:pt x="46" y="0"/>
                </a:cubicBezTo>
                <a:cubicBezTo>
                  <a:pt x="72" y="0"/>
                  <a:pt x="92" y="21"/>
                  <a:pt x="92" y="46"/>
                </a:cubicBezTo>
                <a:cubicBezTo>
                  <a:pt x="92" y="72"/>
                  <a:pt x="72" y="92"/>
                  <a:pt x="46" y="92"/>
                </a:cubicBezTo>
                <a:close/>
                <a:moveTo>
                  <a:pt x="46" y="12"/>
                </a:moveTo>
                <a:cubicBezTo>
                  <a:pt x="27" y="12"/>
                  <a:pt x="12" y="27"/>
                  <a:pt x="12" y="46"/>
                </a:cubicBezTo>
                <a:cubicBezTo>
                  <a:pt x="12" y="65"/>
                  <a:pt x="27" y="81"/>
                  <a:pt x="46" y="81"/>
                </a:cubicBezTo>
                <a:cubicBezTo>
                  <a:pt x="65" y="81"/>
                  <a:pt x="81" y="65"/>
                  <a:pt x="81" y="46"/>
                </a:cubicBezTo>
                <a:cubicBezTo>
                  <a:pt x="81" y="27"/>
                  <a:pt x="65" y="12"/>
                  <a:pt x="46" y="1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5" name="Rectangle 33">
            <a:extLst>
              <a:ext uri="{FF2B5EF4-FFF2-40B4-BE49-F238E27FC236}">
                <a16:creationId xmlns:a16="http://schemas.microsoft.com/office/drawing/2014/main" id="{A8E05EE9-89C4-E1DC-95D2-98B8A624480B}"/>
              </a:ext>
            </a:extLst>
          </p:cNvPr>
          <p:cNvSpPr>
            <a:spLocks noChangeArrowheads="1"/>
          </p:cNvSpPr>
          <p:nvPr/>
        </p:nvSpPr>
        <p:spPr bwMode="auto">
          <a:xfrm>
            <a:off x="6081390" y="3180383"/>
            <a:ext cx="12358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pt-BR" sz="1500" dirty="0">
                <a:solidFill>
                  <a:schemeClr val="bg1"/>
                </a:solidFill>
                <a:latin typeface="Aharoni" panose="02010803020104030203" pitchFamily="2" charset="-79"/>
                <a:cs typeface="Aharoni" panose="02010803020104030203" pitchFamily="2" charset="-79"/>
              </a:rPr>
              <a:t>Sistema de registro de preços</a:t>
            </a:r>
            <a:endParaRPr lang="ru-RU" altLang="ru-RU" sz="1350" dirty="0">
              <a:solidFill>
                <a:schemeClr val="bg1"/>
              </a:solidFill>
            </a:endParaRPr>
          </a:p>
        </p:txBody>
      </p:sp>
      <p:sp>
        <p:nvSpPr>
          <p:cNvPr id="2" name="CaixaDeTexto 1">
            <a:extLst>
              <a:ext uri="{FF2B5EF4-FFF2-40B4-BE49-F238E27FC236}">
                <a16:creationId xmlns:a16="http://schemas.microsoft.com/office/drawing/2014/main" id="{FC5D878F-3D7C-3DAD-BE0C-941766BC65E9}"/>
              </a:ext>
            </a:extLst>
          </p:cNvPr>
          <p:cNvSpPr txBox="1"/>
          <p:nvPr/>
        </p:nvSpPr>
        <p:spPr>
          <a:xfrm>
            <a:off x="129212" y="793797"/>
            <a:ext cx="4572000" cy="300082"/>
          </a:xfrm>
          <a:prstGeom prst="rect">
            <a:avLst/>
          </a:prstGeom>
          <a:noFill/>
        </p:spPr>
        <p:txBody>
          <a:bodyPr wrap="square">
            <a:spAutoFit/>
          </a:bodyPr>
          <a:lstStyle/>
          <a:p>
            <a:r>
              <a:rPr lang="pt-BR" sz="1350" b="1" dirty="0">
                <a:latin typeface="Arial" panose="020B0604020202020204" pitchFamily="34" charset="0"/>
              </a:rPr>
              <a:t>Procedimentos auxiliares</a:t>
            </a:r>
            <a:endParaRPr lang="pt-BR" sz="1050" dirty="0"/>
          </a:p>
        </p:txBody>
      </p:sp>
      <p:sp>
        <p:nvSpPr>
          <p:cNvPr id="3" name="CaixaDeTexto 2">
            <a:extLst>
              <a:ext uri="{FF2B5EF4-FFF2-40B4-BE49-F238E27FC236}">
                <a16:creationId xmlns:a16="http://schemas.microsoft.com/office/drawing/2014/main" id="{CE61DF36-E084-8696-6400-05732D06FB80}"/>
              </a:ext>
            </a:extLst>
          </p:cNvPr>
          <p:cNvSpPr txBox="1"/>
          <p:nvPr/>
        </p:nvSpPr>
        <p:spPr>
          <a:xfrm>
            <a:off x="4080274" y="1279156"/>
            <a:ext cx="4961225" cy="1708160"/>
          </a:xfrm>
          <a:prstGeom prst="rect">
            <a:avLst/>
          </a:prstGeom>
          <a:noFill/>
        </p:spPr>
        <p:txBody>
          <a:bodyPr wrap="square">
            <a:spAutoFit/>
          </a:bodyPr>
          <a:lstStyle/>
          <a:p>
            <a:r>
              <a:rPr lang="pt-BR" sz="1500" dirty="0">
                <a:latin typeface="Aharoni" panose="02010803020104030203" pitchFamily="2" charset="-79"/>
                <a:cs typeface="Aharoni" panose="02010803020104030203" pitchFamily="2" charset="-79"/>
              </a:rPr>
              <a:t>Art. 6º, </a:t>
            </a:r>
            <a:r>
              <a:rPr lang="pt-BR" sz="1500" b="1" dirty="0">
                <a:latin typeface="Aharoni" panose="02010803020104030203" pitchFamily="2" charset="-79"/>
                <a:cs typeface="Aharoni" panose="02010803020104030203" pitchFamily="2" charset="-79"/>
              </a:rPr>
              <a:t>XLV - Sistema de registro de preços</a:t>
            </a:r>
            <a:r>
              <a:rPr lang="pt-BR" sz="1500" dirty="0">
                <a:latin typeface="Aharoni" panose="02010803020104030203" pitchFamily="2" charset="-79"/>
                <a:cs typeface="Aharoni" panose="02010803020104030203" pitchFamily="2" charset="-79"/>
              </a:rPr>
              <a:t>: conjunto de </a:t>
            </a:r>
            <a:r>
              <a:rPr lang="pt-BR" sz="1500" b="1" dirty="0">
                <a:solidFill>
                  <a:srgbClr val="FF0000"/>
                </a:solidFill>
                <a:latin typeface="Aharoni" panose="02010803020104030203" pitchFamily="2" charset="-79"/>
                <a:cs typeface="Aharoni" panose="02010803020104030203" pitchFamily="2" charset="-79"/>
              </a:rPr>
              <a:t>PROCEDIMENTOS PARA REALIZAÇÃO</a:t>
            </a:r>
            <a:r>
              <a:rPr lang="pt-BR" sz="1500" dirty="0">
                <a:latin typeface="Aharoni" panose="02010803020104030203" pitchFamily="2" charset="-79"/>
                <a:cs typeface="Aharoni" panose="02010803020104030203" pitchFamily="2" charset="-79"/>
              </a:rPr>
              <a:t>, mediante </a:t>
            </a:r>
            <a:r>
              <a:rPr lang="pt-BR" sz="1500" b="1" dirty="0">
                <a:solidFill>
                  <a:srgbClr val="FF0000"/>
                </a:solidFill>
                <a:latin typeface="Aharoni" panose="02010803020104030203" pitchFamily="2" charset="-79"/>
                <a:cs typeface="Aharoni" panose="02010803020104030203" pitchFamily="2" charset="-79"/>
              </a:rPr>
              <a:t>CONTRATAÇÃO DIRETA </a:t>
            </a:r>
            <a:r>
              <a:rPr lang="pt-BR" sz="1500" dirty="0">
                <a:latin typeface="Aharoni" panose="02010803020104030203" pitchFamily="2" charset="-79"/>
                <a:cs typeface="Aharoni" panose="02010803020104030203" pitchFamily="2" charset="-79"/>
              </a:rPr>
              <a:t>ou </a:t>
            </a:r>
            <a:r>
              <a:rPr lang="pt-BR" sz="1500" b="1" dirty="0">
                <a:latin typeface="Aharoni" panose="02010803020104030203" pitchFamily="2" charset="-79"/>
                <a:cs typeface="Aharoni" panose="02010803020104030203" pitchFamily="2" charset="-79"/>
              </a:rPr>
              <a:t>LICITAÇÃO NAS MODALIDADES </a:t>
            </a:r>
            <a:r>
              <a:rPr lang="pt-BR" sz="1500" b="1" dirty="0">
                <a:solidFill>
                  <a:srgbClr val="FF0000"/>
                </a:solidFill>
                <a:latin typeface="Aharoni" panose="02010803020104030203" pitchFamily="2" charset="-79"/>
                <a:cs typeface="Aharoni" panose="02010803020104030203" pitchFamily="2" charset="-79"/>
              </a:rPr>
              <a:t>PREGÃO OU CONCORRÊNCIA</a:t>
            </a:r>
            <a:r>
              <a:rPr lang="pt-BR" sz="1500" dirty="0">
                <a:latin typeface="Aharoni" panose="02010803020104030203" pitchFamily="2" charset="-79"/>
                <a:cs typeface="Aharoni" panose="02010803020104030203" pitchFamily="2" charset="-79"/>
              </a:rPr>
              <a:t>, de </a:t>
            </a:r>
            <a:r>
              <a:rPr lang="pt-BR" sz="1500" dirty="0">
                <a:solidFill>
                  <a:srgbClr val="FF0000"/>
                </a:solidFill>
                <a:latin typeface="Aharoni" panose="02010803020104030203" pitchFamily="2" charset="-79"/>
                <a:cs typeface="Aharoni" panose="02010803020104030203" pitchFamily="2" charset="-79"/>
              </a:rPr>
              <a:t>registro formal de preços </a:t>
            </a:r>
            <a:r>
              <a:rPr lang="pt-BR" sz="1500" dirty="0">
                <a:latin typeface="Aharoni" panose="02010803020104030203" pitchFamily="2" charset="-79"/>
                <a:cs typeface="Aharoni" panose="02010803020104030203" pitchFamily="2" charset="-79"/>
              </a:rPr>
              <a:t>relativos a prestação de </a:t>
            </a:r>
            <a:r>
              <a:rPr lang="pt-BR" sz="1500" dirty="0">
                <a:solidFill>
                  <a:srgbClr val="FF0000"/>
                </a:solidFill>
                <a:latin typeface="Aharoni" panose="02010803020104030203" pitchFamily="2" charset="-79"/>
                <a:cs typeface="Aharoni" panose="02010803020104030203" pitchFamily="2" charset="-79"/>
              </a:rPr>
              <a:t>serviços, a obras e a aquisição e locação de bens</a:t>
            </a:r>
            <a:r>
              <a:rPr lang="pt-BR" sz="1500" dirty="0">
                <a:latin typeface="Aharoni" panose="02010803020104030203" pitchFamily="2" charset="-79"/>
                <a:cs typeface="Aharoni" panose="02010803020104030203" pitchFamily="2" charset="-79"/>
              </a:rPr>
              <a:t> para </a:t>
            </a:r>
            <a:r>
              <a:rPr lang="pt-BR" sz="1500" b="1" dirty="0">
                <a:solidFill>
                  <a:srgbClr val="FF0000"/>
                </a:solidFill>
                <a:latin typeface="Aharoni" panose="02010803020104030203" pitchFamily="2" charset="-79"/>
                <a:cs typeface="Aharoni" panose="02010803020104030203" pitchFamily="2" charset="-79"/>
              </a:rPr>
              <a:t>CONTRATAÇÕES FUTURAS</a:t>
            </a:r>
            <a:r>
              <a:rPr lang="pt-BR" sz="1500"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1125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5191-BDB3-4321-05C9-1949410D6923}"/>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1E74557-CDC5-EAA1-F2BC-6CF3CB6FCAD5}"/>
              </a:ext>
            </a:extLst>
          </p:cNvPr>
          <p:cNvSpPr txBox="1"/>
          <p:nvPr/>
        </p:nvSpPr>
        <p:spPr>
          <a:xfrm>
            <a:off x="71362" y="122152"/>
            <a:ext cx="4572000" cy="300082"/>
          </a:xfrm>
          <a:prstGeom prst="rect">
            <a:avLst/>
          </a:prstGeom>
          <a:noFill/>
        </p:spPr>
        <p:txBody>
          <a:bodyPr wrap="square">
            <a:spAutoFit/>
          </a:bodyPr>
          <a:lstStyle/>
          <a:p>
            <a:r>
              <a:rPr lang="pt-BR" sz="1350" b="1" dirty="0">
                <a:latin typeface="Arial" panose="020B0604020202020204" pitchFamily="34" charset="0"/>
              </a:rPr>
              <a:t>Procedimentos auxiliares</a:t>
            </a:r>
            <a:endParaRPr lang="pt-BR" sz="1050" dirty="0"/>
          </a:p>
        </p:txBody>
      </p:sp>
      <p:sp>
        <p:nvSpPr>
          <p:cNvPr id="4" name="CaixaDeTexto 3">
            <a:extLst>
              <a:ext uri="{FF2B5EF4-FFF2-40B4-BE49-F238E27FC236}">
                <a16:creationId xmlns:a16="http://schemas.microsoft.com/office/drawing/2014/main" id="{5EE7BFA5-BAB7-3D4F-01E2-A1A57D803A4D}"/>
              </a:ext>
            </a:extLst>
          </p:cNvPr>
          <p:cNvSpPr txBox="1"/>
          <p:nvPr/>
        </p:nvSpPr>
        <p:spPr>
          <a:xfrm>
            <a:off x="180993" y="2336368"/>
            <a:ext cx="8817456" cy="1938992"/>
          </a:xfrm>
          <a:prstGeom prst="rect">
            <a:avLst/>
          </a:prstGeom>
          <a:noFill/>
        </p:spPr>
        <p:txBody>
          <a:bodyPr wrap="square">
            <a:spAutoFit/>
          </a:bodyPr>
          <a:lstStyle/>
          <a:p>
            <a:pPr algn="just"/>
            <a:r>
              <a:rPr lang="pt-BR" sz="1200" dirty="0">
                <a:latin typeface="Aharoni" panose="02010803020104030203" pitchFamily="2" charset="-79"/>
                <a:cs typeface="Aharoni" panose="02010803020104030203" pitchFamily="2" charset="-79"/>
              </a:rPr>
              <a:t>§ 2º Se não participarem do procedimento previsto no </a:t>
            </a:r>
            <a:r>
              <a:rPr lang="pt-BR" sz="1200" b="1" dirty="0">
                <a:latin typeface="Aharoni" panose="02010803020104030203" pitchFamily="2" charset="-79"/>
                <a:cs typeface="Aharoni" panose="02010803020104030203" pitchFamily="2" charset="-79"/>
              </a:rPr>
              <a:t>caput</a:t>
            </a:r>
            <a:r>
              <a:rPr lang="pt-BR" sz="1200" dirty="0">
                <a:latin typeface="Aharoni" panose="02010803020104030203" pitchFamily="2" charset="-79"/>
                <a:cs typeface="Aharoni" panose="02010803020104030203" pitchFamily="2" charset="-79"/>
              </a:rPr>
              <a:t> deste artigo, os órgãos e entidades poderão aderir à ata de registro de preços na condição de </a:t>
            </a:r>
            <a:r>
              <a:rPr lang="pt-BR" sz="1200" dirty="0">
                <a:solidFill>
                  <a:srgbClr val="00B0F0"/>
                </a:solidFill>
                <a:latin typeface="Aharoni" panose="02010803020104030203" pitchFamily="2" charset="-79"/>
                <a:cs typeface="Aharoni" panose="02010803020104030203" pitchFamily="2" charset="-79"/>
              </a:rPr>
              <a:t>NÃO PARTICIPANTES</a:t>
            </a:r>
            <a:r>
              <a:rPr lang="pt-BR" sz="1200" dirty="0">
                <a:latin typeface="Aharoni" panose="02010803020104030203" pitchFamily="2" charset="-79"/>
                <a:cs typeface="Aharoni" panose="02010803020104030203" pitchFamily="2" charset="-79"/>
              </a:rPr>
              <a:t>, </a:t>
            </a:r>
            <a:r>
              <a:rPr lang="pt-BR" sz="1200" dirty="0">
                <a:solidFill>
                  <a:srgbClr val="FF0000"/>
                </a:solidFill>
                <a:latin typeface="Aharoni" panose="02010803020104030203" pitchFamily="2" charset="-79"/>
                <a:cs typeface="Aharoni" panose="02010803020104030203" pitchFamily="2" charset="-79"/>
              </a:rPr>
              <a:t>OBSERVADOS</a:t>
            </a:r>
            <a:r>
              <a:rPr lang="pt-BR" sz="1200" dirty="0">
                <a:latin typeface="Aharoni" panose="02010803020104030203" pitchFamily="2" charset="-79"/>
                <a:cs typeface="Aharoni" panose="02010803020104030203" pitchFamily="2" charset="-79"/>
              </a:rPr>
              <a:t> os seguintes requisitos:</a:t>
            </a:r>
          </a:p>
          <a:p>
            <a:pPr algn="just"/>
            <a:endParaRPr lang="pt-BR" sz="1200" dirty="0">
              <a:latin typeface="Aharoni" panose="02010803020104030203" pitchFamily="2" charset="-79"/>
              <a:cs typeface="Aharoni" panose="02010803020104030203" pitchFamily="2" charset="-79"/>
            </a:endParaRPr>
          </a:p>
          <a:p>
            <a:pPr marL="872729" algn="just"/>
            <a:r>
              <a:rPr lang="pt-BR" sz="1200" dirty="0">
                <a:latin typeface="Aharoni" panose="02010803020104030203" pitchFamily="2" charset="-79"/>
                <a:cs typeface="Aharoni" panose="02010803020104030203" pitchFamily="2" charset="-79"/>
              </a:rPr>
              <a:t>I - Apresentação de </a:t>
            </a:r>
            <a:r>
              <a:rPr lang="pt-BR" sz="1200" dirty="0">
                <a:solidFill>
                  <a:srgbClr val="00B0F0"/>
                </a:solidFill>
                <a:latin typeface="Aharoni" panose="02010803020104030203" pitchFamily="2" charset="-79"/>
                <a:cs typeface="Aharoni" panose="02010803020104030203" pitchFamily="2" charset="-79"/>
              </a:rPr>
              <a:t>JUSTIFICATIVA DA VANTAGEM DA ADESÃO</a:t>
            </a:r>
            <a:r>
              <a:rPr lang="pt-BR" sz="1200" dirty="0">
                <a:latin typeface="Aharoni" panose="02010803020104030203" pitchFamily="2" charset="-79"/>
                <a:cs typeface="Aharoni" panose="02010803020104030203" pitchFamily="2" charset="-79"/>
              </a:rPr>
              <a:t>, inclusive em situações de provável </a:t>
            </a:r>
            <a:r>
              <a:rPr lang="pt-BR" sz="1200" dirty="0">
                <a:solidFill>
                  <a:srgbClr val="FF0000"/>
                </a:solidFill>
                <a:latin typeface="Aharoni" panose="02010803020104030203" pitchFamily="2" charset="-79"/>
                <a:cs typeface="Aharoni" panose="02010803020104030203" pitchFamily="2" charset="-79"/>
              </a:rPr>
              <a:t>DESABASTECIMENTO OU DESCONTINUIDADE DE SERVIÇO PÚBLICO</a:t>
            </a:r>
            <a:r>
              <a:rPr lang="pt-BR" sz="1200" dirty="0">
                <a:latin typeface="Aharoni" panose="02010803020104030203" pitchFamily="2" charset="-79"/>
                <a:cs typeface="Aharoni" panose="02010803020104030203" pitchFamily="2" charset="-79"/>
              </a:rPr>
              <a:t>;</a:t>
            </a:r>
          </a:p>
          <a:p>
            <a:pPr marL="872729" algn="just"/>
            <a:endParaRPr lang="pt-BR" sz="1200" dirty="0">
              <a:latin typeface="Aharoni" panose="02010803020104030203" pitchFamily="2" charset="-79"/>
              <a:cs typeface="Aharoni" panose="02010803020104030203" pitchFamily="2" charset="-79"/>
            </a:endParaRPr>
          </a:p>
          <a:p>
            <a:pPr marL="872729" algn="just"/>
            <a:r>
              <a:rPr lang="pt-BR" sz="1200" dirty="0">
                <a:latin typeface="Aharoni" panose="02010803020104030203" pitchFamily="2" charset="-79"/>
                <a:cs typeface="Aharoni" panose="02010803020104030203" pitchFamily="2" charset="-79"/>
              </a:rPr>
              <a:t>II - Demonstração de que os </a:t>
            </a:r>
            <a:r>
              <a:rPr lang="pt-BR" sz="1200" dirty="0">
                <a:solidFill>
                  <a:srgbClr val="FF0000"/>
                </a:solidFill>
                <a:latin typeface="Aharoni" panose="02010803020104030203" pitchFamily="2" charset="-79"/>
                <a:cs typeface="Aharoni" panose="02010803020104030203" pitchFamily="2" charset="-79"/>
              </a:rPr>
              <a:t>VALORES REGISTRADOS </a:t>
            </a:r>
            <a:r>
              <a:rPr lang="pt-BR" sz="1200" dirty="0">
                <a:latin typeface="Aharoni" panose="02010803020104030203" pitchFamily="2" charset="-79"/>
                <a:cs typeface="Aharoni" panose="02010803020104030203" pitchFamily="2" charset="-79"/>
              </a:rPr>
              <a:t>estão compatíveis </a:t>
            </a:r>
            <a:r>
              <a:rPr lang="pt-BR" sz="1200" dirty="0">
                <a:solidFill>
                  <a:srgbClr val="FF0000"/>
                </a:solidFill>
                <a:latin typeface="Aharoni" panose="02010803020104030203" pitchFamily="2" charset="-79"/>
                <a:cs typeface="Aharoni" panose="02010803020104030203" pitchFamily="2" charset="-79"/>
              </a:rPr>
              <a:t>COM OS </a:t>
            </a:r>
            <a:r>
              <a:rPr lang="pt-BR" sz="1200" dirty="0">
                <a:solidFill>
                  <a:srgbClr val="00B0F0"/>
                </a:solidFill>
                <a:latin typeface="Aharoni" panose="02010803020104030203" pitchFamily="2" charset="-79"/>
                <a:cs typeface="Aharoni" panose="02010803020104030203" pitchFamily="2" charset="-79"/>
              </a:rPr>
              <a:t>VALORES PRATICADOS PELO MERCADO NA FORMA DO </a:t>
            </a:r>
            <a:r>
              <a:rPr lang="pt-BR" sz="1200" dirty="0">
                <a:solidFill>
                  <a:srgbClr val="00B0F0"/>
                </a:solidFill>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ART. 23 DESTA LEI</a:t>
            </a:r>
            <a:r>
              <a:rPr lang="pt-BR" sz="1200" dirty="0">
                <a:latin typeface="Aharoni" panose="02010803020104030203" pitchFamily="2" charset="-79"/>
                <a:cs typeface="Aharoni" panose="02010803020104030203" pitchFamily="2" charset="-79"/>
              </a:rPr>
              <a:t>;</a:t>
            </a:r>
          </a:p>
          <a:p>
            <a:pPr marL="872729" algn="just"/>
            <a:endParaRPr lang="pt-BR" sz="1200" dirty="0">
              <a:latin typeface="Aharoni" panose="02010803020104030203" pitchFamily="2" charset="-79"/>
              <a:cs typeface="Aharoni" panose="02010803020104030203" pitchFamily="2" charset="-79"/>
            </a:endParaRPr>
          </a:p>
          <a:p>
            <a:pPr marL="872729" algn="just"/>
            <a:r>
              <a:rPr lang="pt-BR" sz="1200" dirty="0">
                <a:latin typeface="Aharoni" panose="02010803020104030203" pitchFamily="2" charset="-79"/>
                <a:cs typeface="Aharoni" panose="02010803020104030203" pitchFamily="2" charset="-79"/>
              </a:rPr>
              <a:t>III - Prévias </a:t>
            </a:r>
            <a:r>
              <a:rPr lang="pt-BR" sz="1200" dirty="0">
                <a:solidFill>
                  <a:srgbClr val="FF0000"/>
                </a:solidFill>
                <a:latin typeface="Aharoni" panose="02010803020104030203" pitchFamily="2" charset="-79"/>
                <a:cs typeface="Aharoni" panose="02010803020104030203" pitchFamily="2" charset="-79"/>
              </a:rPr>
              <a:t>CONSULTA E ACEITAÇÃO DO ÓRGÃO</a:t>
            </a:r>
            <a:r>
              <a:rPr lang="pt-BR" sz="1200" dirty="0">
                <a:latin typeface="Aharoni" panose="02010803020104030203" pitchFamily="2" charset="-79"/>
                <a:cs typeface="Aharoni" panose="02010803020104030203" pitchFamily="2" charset="-79"/>
              </a:rPr>
              <a:t> ou entidade gerenciadora e do </a:t>
            </a:r>
            <a:r>
              <a:rPr lang="pt-BR" sz="1200" dirty="0">
                <a:solidFill>
                  <a:srgbClr val="FF0000"/>
                </a:solidFill>
                <a:latin typeface="Aharoni" panose="02010803020104030203" pitchFamily="2" charset="-79"/>
                <a:cs typeface="Aharoni" panose="02010803020104030203" pitchFamily="2" charset="-79"/>
              </a:rPr>
              <a:t>FORNECEDOR</a:t>
            </a:r>
            <a:r>
              <a:rPr lang="pt-BR" sz="1200" dirty="0">
                <a:latin typeface="Aharoni" panose="02010803020104030203" pitchFamily="2" charset="-79"/>
                <a:cs typeface="Aharoni" panose="02010803020104030203" pitchFamily="2" charset="-79"/>
              </a:rPr>
              <a:t>.</a:t>
            </a:r>
          </a:p>
        </p:txBody>
      </p:sp>
      <p:sp>
        <p:nvSpPr>
          <p:cNvPr id="3" name="CaixaDeTexto 2">
            <a:extLst>
              <a:ext uri="{FF2B5EF4-FFF2-40B4-BE49-F238E27FC236}">
                <a16:creationId xmlns:a16="http://schemas.microsoft.com/office/drawing/2014/main" id="{EF01849A-0DDD-E190-6791-AA109A8282CC}"/>
              </a:ext>
            </a:extLst>
          </p:cNvPr>
          <p:cNvSpPr txBox="1"/>
          <p:nvPr/>
        </p:nvSpPr>
        <p:spPr>
          <a:xfrm>
            <a:off x="143898" y="496271"/>
            <a:ext cx="8891645" cy="1115690"/>
          </a:xfrm>
          <a:prstGeom prst="rect">
            <a:avLst/>
          </a:prstGeom>
          <a:noFill/>
        </p:spPr>
        <p:txBody>
          <a:bodyPr wrap="square">
            <a:spAutoFit/>
          </a:bodyPr>
          <a:lstStyle/>
          <a:p>
            <a:pPr algn="just"/>
            <a:r>
              <a:rPr lang="pt-BR" sz="1330" dirty="0">
                <a:latin typeface="Aharoni" panose="02010803020104030203" pitchFamily="2" charset="-79"/>
                <a:cs typeface="Aharoni" panose="02010803020104030203" pitchFamily="2" charset="-79"/>
              </a:rPr>
              <a:t>Art. 86. O órgão ou entidade gerenciadora </a:t>
            </a:r>
            <a:r>
              <a:rPr lang="pt-BR" sz="1330" b="1" dirty="0">
                <a:solidFill>
                  <a:srgbClr val="FF0000"/>
                </a:solidFill>
                <a:latin typeface="Aharoni" panose="02010803020104030203" pitchFamily="2" charset="-79"/>
                <a:cs typeface="Aharoni" panose="02010803020104030203" pitchFamily="2" charset="-79"/>
              </a:rPr>
              <a:t>DEVERÁ</a:t>
            </a:r>
            <a:r>
              <a:rPr lang="pt-BR" sz="1330" dirty="0">
                <a:latin typeface="Aharoni" panose="02010803020104030203" pitchFamily="2" charset="-79"/>
                <a:cs typeface="Aharoni" panose="02010803020104030203" pitchFamily="2" charset="-79"/>
              </a:rPr>
              <a:t>, na fase preparatória do processo licitatório, para fins de registro de preços, realizar procedimento público de </a:t>
            </a:r>
            <a:r>
              <a:rPr lang="pt-BR" sz="1330" b="1" dirty="0">
                <a:solidFill>
                  <a:srgbClr val="FF0000"/>
                </a:solidFill>
                <a:latin typeface="Aharoni" panose="02010803020104030203" pitchFamily="2" charset="-79"/>
                <a:cs typeface="Aharoni" panose="02010803020104030203" pitchFamily="2" charset="-79"/>
              </a:rPr>
              <a:t>INTENÇÃO DE REGISTRO DE PREÇOS</a:t>
            </a:r>
            <a:r>
              <a:rPr lang="pt-BR" sz="1330" dirty="0">
                <a:solidFill>
                  <a:srgbClr val="FF0000"/>
                </a:solidFill>
                <a:latin typeface="Aharoni" panose="02010803020104030203" pitchFamily="2" charset="-79"/>
                <a:cs typeface="Aharoni" panose="02010803020104030203" pitchFamily="2" charset="-79"/>
              </a:rPr>
              <a:t> para, nos termos de regulamento, possibilitar, pelo </a:t>
            </a:r>
            <a:r>
              <a:rPr lang="pt-BR" sz="1330" b="1" dirty="0">
                <a:solidFill>
                  <a:srgbClr val="FF0000"/>
                </a:solidFill>
                <a:latin typeface="Aharoni" panose="02010803020104030203" pitchFamily="2" charset="-79"/>
                <a:cs typeface="Aharoni" panose="02010803020104030203" pitchFamily="2" charset="-79"/>
              </a:rPr>
              <a:t>PRAZO MÍNIMO DE 8 (OITO) DIAS ÚTEIS</a:t>
            </a:r>
            <a:r>
              <a:rPr lang="pt-BR" sz="1330" dirty="0">
                <a:solidFill>
                  <a:srgbClr val="FF0000"/>
                </a:solidFill>
                <a:latin typeface="Aharoni" panose="02010803020104030203" pitchFamily="2" charset="-79"/>
                <a:cs typeface="Aharoni" panose="02010803020104030203" pitchFamily="2" charset="-79"/>
              </a:rPr>
              <a:t>, a participação de </a:t>
            </a:r>
            <a:r>
              <a:rPr lang="pt-BR" sz="1330" b="1" dirty="0">
                <a:solidFill>
                  <a:srgbClr val="FF0000"/>
                </a:solidFill>
                <a:latin typeface="Aharoni" panose="02010803020104030203" pitchFamily="2" charset="-79"/>
                <a:cs typeface="Aharoni" panose="02010803020104030203" pitchFamily="2" charset="-79"/>
              </a:rPr>
              <a:t>OUTROS ÓRGÃOS OU ENTIDADES NA RESPECTIVA ATA E DETERMINAR A ESTIMATIVA TOTAL DE QUANTIDADES DA CONTRATAÇÃO</a:t>
            </a:r>
            <a:r>
              <a:rPr lang="pt-BR" sz="1330" dirty="0">
                <a:latin typeface="Aharoni" panose="02010803020104030203" pitchFamily="2" charset="-79"/>
                <a:cs typeface="Aharoni" panose="02010803020104030203" pitchFamily="2" charset="-79"/>
              </a:rPr>
              <a:t>.</a:t>
            </a:r>
          </a:p>
        </p:txBody>
      </p:sp>
      <p:sp>
        <p:nvSpPr>
          <p:cNvPr id="6" name="CaixaDeTexto 5">
            <a:extLst>
              <a:ext uri="{FF2B5EF4-FFF2-40B4-BE49-F238E27FC236}">
                <a16:creationId xmlns:a16="http://schemas.microsoft.com/office/drawing/2014/main" id="{89E5237D-F487-A93F-0F0B-A81E65DBD18F}"/>
              </a:ext>
            </a:extLst>
          </p:cNvPr>
          <p:cNvSpPr txBox="1"/>
          <p:nvPr/>
        </p:nvSpPr>
        <p:spPr>
          <a:xfrm>
            <a:off x="180993" y="1706313"/>
            <a:ext cx="8817456" cy="461665"/>
          </a:xfrm>
          <a:prstGeom prst="rect">
            <a:avLst/>
          </a:prstGeom>
          <a:noFill/>
        </p:spPr>
        <p:txBody>
          <a:bodyPr wrap="square">
            <a:spAutoFit/>
          </a:bodyPr>
          <a:lstStyle/>
          <a:p>
            <a:pPr algn="just"/>
            <a:r>
              <a:rPr lang="pt-BR" sz="1200" dirty="0">
                <a:latin typeface="Aharoni" panose="02010803020104030203" pitchFamily="2" charset="-79"/>
                <a:cs typeface="Aharoni" panose="02010803020104030203" pitchFamily="2" charset="-79"/>
              </a:rPr>
              <a:t>§ 1º O procedimento previsto no </a:t>
            </a:r>
            <a:r>
              <a:rPr lang="pt-BR" sz="1200" b="1" dirty="0">
                <a:latin typeface="Aharoni" panose="02010803020104030203" pitchFamily="2" charset="-79"/>
                <a:cs typeface="Aharoni" panose="02010803020104030203" pitchFamily="2" charset="-79"/>
              </a:rPr>
              <a:t>caput</a:t>
            </a:r>
            <a:r>
              <a:rPr lang="pt-BR" sz="1200" dirty="0">
                <a:latin typeface="Aharoni" panose="02010803020104030203" pitchFamily="2" charset="-79"/>
                <a:cs typeface="Aharoni" panose="02010803020104030203" pitchFamily="2" charset="-79"/>
              </a:rPr>
              <a:t> deste artigo será dispensável quando o órgão ou entidade gerenciadora for o único contratante.</a:t>
            </a:r>
          </a:p>
        </p:txBody>
      </p:sp>
      <p:pic>
        <p:nvPicPr>
          <p:cNvPr id="1026" name="Picture 2" descr="Aplicativos de carona - Guia de Compras | Mobilidade Estadão">
            <a:extLst>
              <a:ext uri="{FF2B5EF4-FFF2-40B4-BE49-F238E27FC236}">
                <a16:creationId xmlns:a16="http://schemas.microsoft.com/office/drawing/2014/main" id="{3D752F98-0DE9-4B50-FE4F-AFA0AED66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384" y="92694"/>
            <a:ext cx="3431881" cy="22895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0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randombar(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5191-BDB3-4321-05C9-1949410D6923}"/>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61E74557-CDC5-EAA1-F2BC-6CF3CB6FCAD5}"/>
              </a:ext>
            </a:extLst>
          </p:cNvPr>
          <p:cNvSpPr txBox="1"/>
          <p:nvPr/>
        </p:nvSpPr>
        <p:spPr>
          <a:xfrm>
            <a:off x="99716" y="901873"/>
            <a:ext cx="4572000" cy="300082"/>
          </a:xfrm>
          <a:prstGeom prst="rect">
            <a:avLst/>
          </a:prstGeom>
          <a:noFill/>
        </p:spPr>
        <p:txBody>
          <a:bodyPr wrap="square">
            <a:spAutoFit/>
          </a:bodyPr>
          <a:lstStyle/>
          <a:p>
            <a:r>
              <a:rPr lang="pt-BR" sz="1350" b="1" dirty="0">
                <a:latin typeface="Arial" panose="020B0604020202020204" pitchFamily="34" charset="0"/>
              </a:rPr>
              <a:t>Procedimentos auxiliares</a:t>
            </a:r>
            <a:endParaRPr lang="pt-BR" sz="1050" dirty="0"/>
          </a:p>
        </p:txBody>
      </p:sp>
      <p:sp>
        <p:nvSpPr>
          <p:cNvPr id="6" name="CaixaDeTexto 5">
            <a:extLst>
              <a:ext uri="{FF2B5EF4-FFF2-40B4-BE49-F238E27FC236}">
                <a16:creationId xmlns:a16="http://schemas.microsoft.com/office/drawing/2014/main" id="{D0D842E1-079A-3995-C1E4-C0CFB926D1C1}"/>
              </a:ext>
            </a:extLst>
          </p:cNvPr>
          <p:cNvSpPr txBox="1"/>
          <p:nvPr/>
        </p:nvSpPr>
        <p:spPr>
          <a:xfrm>
            <a:off x="717973" y="1524449"/>
            <a:ext cx="7993636" cy="892552"/>
          </a:xfrm>
          <a:prstGeom prst="rect">
            <a:avLst/>
          </a:prstGeom>
          <a:noFill/>
        </p:spPr>
        <p:txBody>
          <a:bodyPr wrap="square">
            <a:spAutoFit/>
          </a:bodyPr>
          <a:lstStyle/>
          <a:p>
            <a:pPr algn="just"/>
            <a:r>
              <a:rPr lang="pt-BR" sz="1300" dirty="0">
                <a:latin typeface="Aharoni" panose="02010803020104030203" pitchFamily="2" charset="-79"/>
                <a:cs typeface="Aharoni" panose="02010803020104030203" pitchFamily="2" charset="-79"/>
              </a:rPr>
              <a:t>§ 3º A faculdade conferida pelo § 2º deste artigo estará limitada a órgãos e entidades da Administração Pública federal, estadual, distrital e municipal que, na condição de não participantes, desejarem aderir à ata de registro de preços de órgão ou entidade gerenciadora federal, estadual ou distrital.</a:t>
            </a:r>
          </a:p>
        </p:txBody>
      </p:sp>
      <p:sp>
        <p:nvSpPr>
          <p:cNvPr id="8" name="CaixaDeTexto 7">
            <a:extLst>
              <a:ext uri="{FF2B5EF4-FFF2-40B4-BE49-F238E27FC236}">
                <a16:creationId xmlns:a16="http://schemas.microsoft.com/office/drawing/2014/main" id="{8ADF590D-E0F8-88DA-18D7-27B271717A58}"/>
              </a:ext>
            </a:extLst>
          </p:cNvPr>
          <p:cNvSpPr txBox="1"/>
          <p:nvPr/>
        </p:nvSpPr>
        <p:spPr>
          <a:xfrm>
            <a:off x="717973" y="2571750"/>
            <a:ext cx="7936929" cy="892552"/>
          </a:xfrm>
          <a:prstGeom prst="rect">
            <a:avLst/>
          </a:prstGeom>
          <a:noFill/>
        </p:spPr>
        <p:txBody>
          <a:bodyPr wrap="square">
            <a:spAutoFit/>
          </a:bodyPr>
          <a:lstStyle/>
          <a:p>
            <a:pPr algn="just"/>
            <a:r>
              <a:rPr lang="pt-BR" sz="1300" dirty="0">
                <a:latin typeface="Aharoni" panose="02010803020104030203" pitchFamily="2" charset="-79"/>
                <a:cs typeface="Aharoni" panose="02010803020104030203" pitchFamily="2" charset="-79"/>
              </a:rPr>
              <a:t>§ 4º As aquisições ou as contratações adicionais a que se refere o § 2º deste artigo não poderão exceder, por órgão ou entidade, a 50% (cinquenta por cento) dos quantitativos dos itens do instrumento convocatório registrados na ata de registro de preços para o órgão gerenciador e para os órgãos participantes.</a:t>
            </a:r>
          </a:p>
        </p:txBody>
      </p:sp>
    </p:spTree>
    <p:extLst>
      <p:ext uri="{BB962C8B-B14F-4D97-AF65-F5344CB8AC3E}">
        <p14:creationId xmlns:p14="http://schemas.microsoft.com/office/powerpoint/2010/main" val="104742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5357813" y="478664"/>
            <a:ext cx="2489597" cy="3307575"/>
            <a:chOff x="7100887" y="722313"/>
            <a:chExt cx="3546476" cy="4711700"/>
          </a:xfrm>
        </p:grpSpPr>
        <p:sp>
          <p:nvSpPr>
            <p:cNvPr id="5" name="Freeform 5"/>
            <p:cNvSpPr>
              <a:spLocks/>
            </p:cNvSpPr>
            <p:nvPr/>
          </p:nvSpPr>
          <p:spPr bwMode="auto">
            <a:xfrm>
              <a:off x="10534650" y="5051425"/>
              <a:ext cx="106362" cy="366713"/>
            </a:xfrm>
            <a:custGeom>
              <a:avLst/>
              <a:gdLst>
                <a:gd name="T0" fmla="*/ 16 w 84"/>
                <a:gd name="T1" fmla="*/ 253 h 288"/>
                <a:gd name="T2" fmla="*/ 17 w 84"/>
                <a:gd name="T3" fmla="*/ 39 h 288"/>
                <a:gd name="T4" fmla="*/ 84 w 84"/>
                <a:gd name="T5" fmla="*/ 0 h 288"/>
                <a:gd name="T6" fmla="*/ 83 w 84"/>
                <a:gd name="T7" fmla="*/ 214 h 288"/>
                <a:gd name="T8" fmla="*/ 67 w 84"/>
                <a:gd name="T9" fmla="*/ 249 h 288"/>
                <a:gd name="T10" fmla="*/ 0 w 84"/>
                <a:gd name="T11" fmla="*/ 288 h 288"/>
                <a:gd name="T12" fmla="*/ 16 w 84"/>
                <a:gd name="T13" fmla="*/ 253 h 288"/>
              </a:gdLst>
              <a:ahLst/>
              <a:cxnLst>
                <a:cxn ang="0">
                  <a:pos x="T0" y="T1"/>
                </a:cxn>
                <a:cxn ang="0">
                  <a:pos x="T2" y="T3"/>
                </a:cxn>
                <a:cxn ang="0">
                  <a:pos x="T4" y="T5"/>
                </a:cxn>
                <a:cxn ang="0">
                  <a:pos x="T6" y="T7"/>
                </a:cxn>
                <a:cxn ang="0">
                  <a:pos x="T8" y="T9"/>
                </a:cxn>
                <a:cxn ang="0">
                  <a:pos x="T10" y="T11"/>
                </a:cxn>
                <a:cxn ang="0">
                  <a:pos x="T12" y="T13"/>
                </a:cxn>
              </a:cxnLst>
              <a:rect l="0" t="0" r="r" b="b"/>
              <a:pathLst>
                <a:path w="84" h="288">
                  <a:moveTo>
                    <a:pt x="16" y="253"/>
                  </a:moveTo>
                  <a:cubicBezTo>
                    <a:pt x="17" y="39"/>
                    <a:pt x="17" y="39"/>
                    <a:pt x="17" y="39"/>
                  </a:cubicBezTo>
                  <a:cubicBezTo>
                    <a:pt x="84" y="0"/>
                    <a:pt x="84" y="0"/>
                    <a:pt x="84" y="0"/>
                  </a:cubicBezTo>
                  <a:cubicBezTo>
                    <a:pt x="83" y="214"/>
                    <a:pt x="83" y="214"/>
                    <a:pt x="83" y="214"/>
                  </a:cubicBezTo>
                  <a:cubicBezTo>
                    <a:pt x="83" y="231"/>
                    <a:pt x="77" y="243"/>
                    <a:pt x="67" y="249"/>
                  </a:cubicBezTo>
                  <a:cubicBezTo>
                    <a:pt x="0" y="288"/>
                    <a:pt x="0" y="288"/>
                    <a:pt x="0" y="288"/>
                  </a:cubicBezTo>
                  <a:cubicBezTo>
                    <a:pt x="10" y="282"/>
                    <a:pt x="16" y="270"/>
                    <a:pt x="16" y="253"/>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 name="Freeform 6"/>
            <p:cNvSpPr>
              <a:spLocks/>
            </p:cNvSpPr>
            <p:nvPr/>
          </p:nvSpPr>
          <p:spPr bwMode="auto">
            <a:xfrm>
              <a:off x="7102475" y="3057525"/>
              <a:ext cx="3538537" cy="2043113"/>
            </a:xfrm>
            <a:custGeom>
              <a:avLst/>
              <a:gdLst>
                <a:gd name="T0" fmla="*/ 2176 w 2229"/>
                <a:gd name="T1" fmla="*/ 1287 h 1287"/>
                <a:gd name="T2" fmla="*/ 2229 w 2229"/>
                <a:gd name="T3" fmla="*/ 1256 h 1287"/>
                <a:gd name="T4" fmla="*/ 53 w 2229"/>
                <a:gd name="T5" fmla="*/ 0 h 1287"/>
                <a:gd name="T6" fmla="*/ 0 w 2229"/>
                <a:gd name="T7" fmla="*/ 31 h 1287"/>
                <a:gd name="T8" fmla="*/ 2176 w 2229"/>
                <a:gd name="T9" fmla="*/ 1287 h 1287"/>
              </a:gdLst>
              <a:ahLst/>
              <a:cxnLst>
                <a:cxn ang="0">
                  <a:pos x="T0" y="T1"/>
                </a:cxn>
                <a:cxn ang="0">
                  <a:pos x="T2" y="T3"/>
                </a:cxn>
                <a:cxn ang="0">
                  <a:pos x="T4" y="T5"/>
                </a:cxn>
                <a:cxn ang="0">
                  <a:pos x="T6" y="T7"/>
                </a:cxn>
                <a:cxn ang="0">
                  <a:pos x="T8" y="T9"/>
                </a:cxn>
              </a:cxnLst>
              <a:rect l="0" t="0" r="r" b="b"/>
              <a:pathLst>
                <a:path w="2229" h="1287">
                  <a:moveTo>
                    <a:pt x="2176" y="1287"/>
                  </a:moveTo>
                  <a:lnTo>
                    <a:pt x="2229" y="1256"/>
                  </a:lnTo>
                  <a:lnTo>
                    <a:pt x="53" y="0"/>
                  </a:lnTo>
                  <a:lnTo>
                    <a:pt x="0" y="31"/>
                  </a:lnTo>
                  <a:lnTo>
                    <a:pt x="2176" y="1287"/>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 name="Freeform 7"/>
            <p:cNvSpPr>
              <a:spLocks/>
            </p:cNvSpPr>
            <p:nvPr/>
          </p:nvSpPr>
          <p:spPr bwMode="auto">
            <a:xfrm>
              <a:off x="8001000" y="4129088"/>
              <a:ext cx="1025525" cy="1096963"/>
            </a:xfrm>
            <a:custGeom>
              <a:avLst/>
              <a:gdLst>
                <a:gd name="T0" fmla="*/ 807 w 807"/>
                <a:gd name="T1" fmla="*/ 585 h 863"/>
                <a:gd name="T2" fmla="*/ 788 w 807"/>
                <a:gd name="T3" fmla="*/ 648 h 863"/>
                <a:gd name="T4" fmla="*/ 743 w 807"/>
                <a:gd name="T5" fmla="*/ 696 h 863"/>
                <a:gd name="T6" fmla="*/ 495 w 807"/>
                <a:gd name="T7" fmla="*/ 839 h 863"/>
                <a:gd name="T8" fmla="*/ 485 w 807"/>
                <a:gd name="T9" fmla="*/ 856 h 863"/>
                <a:gd name="T10" fmla="*/ 488 w 807"/>
                <a:gd name="T11" fmla="*/ 863 h 863"/>
                <a:gd name="T12" fmla="*/ 2 w 807"/>
                <a:gd name="T13" fmla="*/ 580 h 863"/>
                <a:gd name="T14" fmla="*/ 0 w 807"/>
                <a:gd name="T15" fmla="*/ 574 h 863"/>
                <a:gd name="T16" fmla="*/ 9 w 807"/>
                <a:gd name="T17" fmla="*/ 557 h 863"/>
                <a:gd name="T18" fmla="*/ 258 w 807"/>
                <a:gd name="T19" fmla="*/ 414 h 863"/>
                <a:gd name="T20" fmla="*/ 303 w 807"/>
                <a:gd name="T21" fmla="*/ 366 h 863"/>
                <a:gd name="T22" fmla="*/ 322 w 807"/>
                <a:gd name="T23" fmla="*/ 303 h 863"/>
                <a:gd name="T24" fmla="*/ 321 w 807"/>
                <a:gd name="T25" fmla="*/ 0 h 863"/>
                <a:gd name="T26" fmla="*/ 806 w 807"/>
                <a:gd name="T27" fmla="*/ 282 h 863"/>
                <a:gd name="T28" fmla="*/ 807 w 807"/>
                <a:gd name="T29" fmla="*/ 58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7" h="863">
                  <a:moveTo>
                    <a:pt x="807" y="585"/>
                  </a:moveTo>
                  <a:cubicBezTo>
                    <a:pt x="807" y="605"/>
                    <a:pt x="800" y="628"/>
                    <a:pt x="788" y="648"/>
                  </a:cubicBezTo>
                  <a:cubicBezTo>
                    <a:pt x="777" y="668"/>
                    <a:pt x="761" y="686"/>
                    <a:pt x="743" y="696"/>
                  </a:cubicBezTo>
                  <a:cubicBezTo>
                    <a:pt x="495" y="839"/>
                    <a:pt x="495" y="839"/>
                    <a:pt x="495" y="839"/>
                  </a:cubicBezTo>
                  <a:cubicBezTo>
                    <a:pt x="489" y="842"/>
                    <a:pt x="485" y="850"/>
                    <a:pt x="485" y="856"/>
                  </a:cubicBezTo>
                  <a:cubicBezTo>
                    <a:pt x="485" y="859"/>
                    <a:pt x="486" y="861"/>
                    <a:pt x="488" y="863"/>
                  </a:cubicBezTo>
                  <a:cubicBezTo>
                    <a:pt x="2" y="580"/>
                    <a:pt x="2" y="580"/>
                    <a:pt x="2" y="580"/>
                  </a:cubicBezTo>
                  <a:cubicBezTo>
                    <a:pt x="1" y="579"/>
                    <a:pt x="0" y="577"/>
                    <a:pt x="0" y="574"/>
                  </a:cubicBezTo>
                  <a:cubicBezTo>
                    <a:pt x="0" y="568"/>
                    <a:pt x="4" y="560"/>
                    <a:pt x="9" y="557"/>
                  </a:cubicBezTo>
                  <a:cubicBezTo>
                    <a:pt x="258" y="414"/>
                    <a:pt x="258" y="414"/>
                    <a:pt x="258" y="414"/>
                  </a:cubicBezTo>
                  <a:cubicBezTo>
                    <a:pt x="275" y="404"/>
                    <a:pt x="291" y="386"/>
                    <a:pt x="303" y="366"/>
                  </a:cubicBezTo>
                  <a:cubicBezTo>
                    <a:pt x="315" y="346"/>
                    <a:pt x="322" y="323"/>
                    <a:pt x="322" y="303"/>
                  </a:cubicBezTo>
                  <a:cubicBezTo>
                    <a:pt x="321" y="0"/>
                    <a:pt x="321" y="0"/>
                    <a:pt x="321" y="0"/>
                  </a:cubicBezTo>
                  <a:cubicBezTo>
                    <a:pt x="806" y="282"/>
                    <a:pt x="806" y="282"/>
                    <a:pt x="806" y="282"/>
                  </a:cubicBezTo>
                  <a:lnTo>
                    <a:pt x="807" y="585"/>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8" name="Freeform 8"/>
            <p:cNvSpPr>
              <a:spLocks/>
            </p:cNvSpPr>
            <p:nvPr/>
          </p:nvSpPr>
          <p:spPr bwMode="auto">
            <a:xfrm>
              <a:off x="8408988" y="4106863"/>
              <a:ext cx="638175" cy="381000"/>
            </a:xfrm>
            <a:custGeom>
              <a:avLst/>
              <a:gdLst>
                <a:gd name="T0" fmla="*/ 17 w 502"/>
                <a:gd name="T1" fmla="*/ 1 h 300"/>
                <a:gd name="T2" fmla="*/ 10 w 502"/>
                <a:gd name="T3" fmla="*/ 1 h 300"/>
                <a:gd name="T4" fmla="*/ 0 w 502"/>
                <a:gd name="T5" fmla="*/ 18 h 300"/>
                <a:gd name="T6" fmla="*/ 485 w 502"/>
                <a:gd name="T7" fmla="*/ 300 h 300"/>
                <a:gd name="T8" fmla="*/ 495 w 502"/>
                <a:gd name="T9" fmla="*/ 283 h 300"/>
                <a:gd name="T10" fmla="*/ 502 w 502"/>
                <a:gd name="T11" fmla="*/ 283 h 300"/>
                <a:gd name="T12" fmla="*/ 17 w 502"/>
                <a:gd name="T13" fmla="*/ 1 h 300"/>
              </a:gdLst>
              <a:ahLst/>
              <a:cxnLst>
                <a:cxn ang="0">
                  <a:pos x="T0" y="T1"/>
                </a:cxn>
                <a:cxn ang="0">
                  <a:pos x="T2" y="T3"/>
                </a:cxn>
                <a:cxn ang="0">
                  <a:pos x="T4" y="T5"/>
                </a:cxn>
                <a:cxn ang="0">
                  <a:pos x="T6" y="T7"/>
                </a:cxn>
                <a:cxn ang="0">
                  <a:pos x="T8" y="T9"/>
                </a:cxn>
                <a:cxn ang="0">
                  <a:pos x="T10" y="T11"/>
                </a:cxn>
                <a:cxn ang="0">
                  <a:pos x="T12" y="T13"/>
                </a:cxn>
              </a:cxnLst>
              <a:rect l="0" t="0" r="r" b="b"/>
              <a:pathLst>
                <a:path w="502" h="300">
                  <a:moveTo>
                    <a:pt x="17" y="1"/>
                  </a:moveTo>
                  <a:cubicBezTo>
                    <a:pt x="15" y="0"/>
                    <a:pt x="12" y="0"/>
                    <a:pt x="10" y="1"/>
                  </a:cubicBezTo>
                  <a:cubicBezTo>
                    <a:pt x="4" y="4"/>
                    <a:pt x="0" y="12"/>
                    <a:pt x="0" y="18"/>
                  </a:cubicBezTo>
                  <a:cubicBezTo>
                    <a:pt x="485" y="300"/>
                    <a:pt x="485" y="300"/>
                    <a:pt x="485" y="300"/>
                  </a:cubicBezTo>
                  <a:cubicBezTo>
                    <a:pt x="485" y="294"/>
                    <a:pt x="490" y="286"/>
                    <a:pt x="495" y="283"/>
                  </a:cubicBezTo>
                  <a:cubicBezTo>
                    <a:pt x="498" y="282"/>
                    <a:pt x="500" y="282"/>
                    <a:pt x="502" y="283"/>
                  </a:cubicBezTo>
                  <a:lnTo>
                    <a:pt x="17" y="1"/>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9" name="Freeform 9"/>
            <p:cNvSpPr>
              <a:spLocks/>
            </p:cNvSpPr>
            <p:nvPr/>
          </p:nvSpPr>
          <p:spPr bwMode="auto">
            <a:xfrm>
              <a:off x="8616950" y="4462463"/>
              <a:ext cx="434975" cy="766763"/>
            </a:xfrm>
            <a:custGeom>
              <a:avLst/>
              <a:gdLst>
                <a:gd name="T0" fmla="*/ 331 w 342"/>
                <a:gd name="T1" fmla="*/ 3 h 603"/>
                <a:gd name="T2" fmla="*/ 341 w 342"/>
                <a:gd name="T3" fmla="*/ 9 h 603"/>
                <a:gd name="T4" fmla="*/ 342 w 342"/>
                <a:gd name="T5" fmla="*/ 312 h 603"/>
                <a:gd name="T6" fmla="*/ 258 w 342"/>
                <a:gd name="T7" fmla="*/ 456 h 603"/>
                <a:gd name="T8" fmla="*/ 10 w 342"/>
                <a:gd name="T9" fmla="*/ 600 h 603"/>
                <a:gd name="T10" fmla="*/ 0 w 342"/>
                <a:gd name="T11" fmla="*/ 594 h 603"/>
                <a:gd name="T12" fmla="*/ 10 w 342"/>
                <a:gd name="T13" fmla="*/ 577 h 603"/>
                <a:gd name="T14" fmla="*/ 258 w 342"/>
                <a:gd name="T15" fmla="*/ 434 h 603"/>
                <a:gd name="T16" fmla="*/ 303 w 342"/>
                <a:gd name="T17" fmla="*/ 386 h 603"/>
                <a:gd name="T18" fmla="*/ 322 w 342"/>
                <a:gd name="T19" fmla="*/ 323 h 603"/>
                <a:gd name="T20" fmla="*/ 321 w 342"/>
                <a:gd name="T21" fmla="*/ 20 h 603"/>
                <a:gd name="T22" fmla="*/ 331 w 342"/>
                <a:gd name="T23" fmla="*/ 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2" h="603">
                  <a:moveTo>
                    <a:pt x="331" y="3"/>
                  </a:moveTo>
                  <a:cubicBezTo>
                    <a:pt x="336" y="0"/>
                    <a:pt x="341" y="3"/>
                    <a:pt x="341" y="9"/>
                  </a:cubicBezTo>
                  <a:cubicBezTo>
                    <a:pt x="342" y="312"/>
                    <a:pt x="342" y="312"/>
                    <a:pt x="342" y="312"/>
                  </a:cubicBezTo>
                  <a:cubicBezTo>
                    <a:pt x="342" y="365"/>
                    <a:pt x="304" y="430"/>
                    <a:pt x="258" y="456"/>
                  </a:cubicBezTo>
                  <a:cubicBezTo>
                    <a:pt x="10" y="600"/>
                    <a:pt x="10" y="600"/>
                    <a:pt x="10" y="600"/>
                  </a:cubicBezTo>
                  <a:cubicBezTo>
                    <a:pt x="4" y="603"/>
                    <a:pt x="0" y="601"/>
                    <a:pt x="0" y="594"/>
                  </a:cubicBezTo>
                  <a:cubicBezTo>
                    <a:pt x="0" y="588"/>
                    <a:pt x="4" y="581"/>
                    <a:pt x="10" y="577"/>
                  </a:cubicBezTo>
                  <a:cubicBezTo>
                    <a:pt x="258" y="434"/>
                    <a:pt x="258" y="434"/>
                    <a:pt x="258" y="434"/>
                  </a:cubicBezTo>
                  <a:cubicBezTo>
                    <a:pt x="276" y="424"/>
                    <a:pt x="292" y="406"/>
                    <a:pt x="303" y="386"/>
                  </a:cubicBezTo>
                  <a:cubicBezTo>
                    <a:pt x="315" y="366"/>
                    <a:pt x="322" y="343"/>
                    <a:pt x="322" y="323"/>
                  </a:cubicBezTo>
                  <a:cubicBezTo>
                    <a:pt x="321" y="20"/>
                    <a:pt x="321" y="20"/>
                    <a:pt x="321" y="20"/>
                  </a:cubicBezTo>
                  <a:cubicBezTo>
                    <a:pt x="321" y="14"/>
                    <a:pt x="326" y="6"/>
                    <a:pt x="331" y="3"/>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 name="Freeform 10"/>
            <p:cNvSpPr>
              <a:spLocks/>
            </p:cNvSpPr>
            <p:nvPr/>
          </p:nvSpPr>
          <p:spPr bwMode="auto">
            <a:xfrm>
              <a:off x="7100887" y="3106738"/>
              <a:ext cx="3455987" cy="2327275"/>
            </a:xfrm>
            <a:custGeom>
              <a:avLst/>
              <a:gdLst>
                <a:gd name="T0" fmla="*/ 1 w 2720"/>
                <a:gd name="T1" fmla="*/ 0 h 1832"/>
                <a:gd name="T2" fmla="*/ 0 w 2720"/>
                <a:gd name="T3" fmla="*/ 214 h 1832"/>
                <a:gd name="T4" fmla="*/ 55 w 2720"/>
                <a:gd name="T5" fmla="*/ 309 h 1832"/>
                <a:gd name="T6" fmla="*/ 1127 w 2720"/>
                <a:gd name="T7" fmla="*/ 928 h 1832"/>
                <a:gd name="T8" fmla="*/ 1592 w 2720"/>
                <a:gd name="T9" fmla="*/ 1196 h 1832"/>
                <a:gd name="T10" fmla="*/ 2664 w 2720"/>
                <a:gd name="T11" fmla="*/ 1815 h 1832"/>
                <a:gd name="T12" fmla="*/ 2719 w 2720"/>
                <a:gd name="T13" fmla="*/ 1784 h 1832"/>
                <a:gd name="T14" fmla="*/ 2720 w 2720"/>
                <a:gd name="T15" fmla="*/ 1570 h 1832"/>
                <a:gd name="T16" fmla="*/ 1 w 2720"/>
                <a:gd name="T17"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0" h="1832">
                  <a:moveTo>
                    <a:pt x="1" y="0"/>
                  </a:moveTo>
                  <a:cubicBezTo>
                    <a:pt x="0" y="214"/>
                    <a:pt x="0" y="214"/>
                    <a:pt x="0" y="214"/>
                  </a:cubicBezTo>
                  <a:cubicBezTo>
                    <a:pt x="0" y="249"/>
                    <a:pt x="25" y="291"/>
                    <a:pt x="55" y="309"/>
                  </a:cubicBezTo>
                  <a:cubicBezTo>
                    <a:pt x="1127" y="928"/>
                    <a:pt x="1127" y="928"/>
                    <a:pt x="1127" y="928"/>
                  </a:cubicBezTo>
                  <a:cubicBezTo>
                    <a:pt x="1592" y="1196"/>
                    <a:pt x="1592" y="1196"/>
                    <a:pt x="1592" y="1196"/>
                  </a:cubicBezTo>
                  <a:cubicBezTo>
                    <a:pt x="2664" y="1815"/>
                    <a:pt x="2664" y="1815"/>
                    <a:pt x="2664" y="1815"/>
                  </a:cubicBezTo>
                  <a:cubicBezTo>
                    <a:pt x="2694" y="1832"/>
                    <a:pt x="2719" y="1818"/>
                    <a:pt x="2719" y="1784"/>
                  </a:cubicBezTo>
                  <a:cubicBezTo>
                    <a:pt x="2720" y="1570"/>
                    <a:pt x="2720" y="1570"/>
                    <a:pt x="2720" y="1570"/>
                  </a:cubicBezTo>
                  <a:lnTo>
                    <a:pt x="1"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 name="Freeform 11"/>
            <p:cNvSpPr>
              <a:spLocks/>
            </p:cNvSpPr>
            <p:nvPr/>
          </p:nvSpPr>
          <p:spPr bwMode="auto">
            <a:xfrm>
              <a:off x="7245350" y="923925"/>
              <a:ext cx="3257550" cy="1881188"/>
            </a:xfrm>
            <a:custGeom>
              <a:avLst/>
              <a:gdLst>
                <a:gd name="T0" fmla="*/ 1998 w 2052"/>
                <a:gd name="T1" fmla="*/ 1185 h 1185"/>
                <a:gd name="T2" fmla="*/ 2052 w 2052"/>
                <a:gd name="T3" fmla="*/ 1154 h 1185"/>
                <a:gd name="T4" fmla="*/ 54 w 2052"/>
                <a:gd name="T5" fmla="*/ 0 h 1185"/>
                <a:gd name="T6" fmla="*/ 0 w 2052"/>
                <a:gd name="T7" fmla="*/ 31 h 1185"/>
                <a:gd name="T8" fmla="*/ 1998 w 2052"/>
                <a:gd name="T9" fmla="*/ 1185 h 1185"/>
              </a:gdLst>
              <a:ahLst/>
              <a:cxnLst>
                <a:cxn ang="0">
                  <a:pos x="T0" y="T1"/>
                </a:cxn>
                <a:cxn ang="0">
                  <a:pos x="T2" y="T3"/>
                </a:cxn>
                <a:cxn ang="0">
                  <a:pos x="T4" y="T5"/>
                </a:cxn>
                <a:cxn ang="0">
                  <a:pos x="T6" y="T7"/>
                </a:cxn>
                <a:cxn ang="0">
                  <a:pos x="T8" y="T9"/>
                </a:cxn>
              </a:cxnLst>
              <a:rect l="0" t="0" r="r" b="b"/>
              <a:pathLst>
                <a:path w="2052" h="1185">
                  <a:moveTo>
                    <a:pt x="1998" y="1185"/>
                  </a:moveTo>
                  <a:lnTo>
                    <a:pt x="2052" y="1154"/>
                  </a:lnTo>
                  <a:lnTo>
                    <a:pt x="54" y="0"/>
                  </a:lnTo>
                  <a:lnTo>
                    <a:pt x="0" y="31"/>
                  </a:lnTo>
                  <a:lnTo>
                    <a:pt x="1998" y="1185"/>
                  </a:lnTo>
                  <a:close/>
                </a:path>
              </a:pathLst>
            </a:custGeom>
            <a:solidFill>
              <a:srgbClr val="00B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 name="Freeform 12"/>
            <p:cNvSpPr>
              <a:spLocks/>
            </p:cNvSpPr>
            <p:nvPr/>
          </p:nvSpPr>
          <p:spPr bwMode="auto">
            <a:xfrm>
              <a:off x="7102475" y="762000"/>
              <a:ext cx="3460750" cy="4338638"/>
            </a:xfrm>
            <a:custGeom>
              <a:avLst/>
              <a:gdLst>
                <a:gd name="T0" fmla="*/ 2669 w 2724"/>
                <a:gd name="T1" fmla="*/ 1524 h 3416"/>
                <a:gd name="T2" fmla="*/ 2724 w 2724"/>
                <a:gd name="T3" fmla="*/ 1619 h 3416"/>
                <a:gd name="T4" fmla="*/ 2719 w 2724"/>
                <a:gd name="T5" fmla="*/ 3416 h 3416"/>
                <a:gd name="T6" fmla="*/ 0 w 2724"/>
                <a:gd name="T7" fmla="*/ 1846 h 3416"/>
                <a:gd name="T8" fmla="*/ 5 w 2724"/>
                <a:gd name="T9" fmla="*/ 49 h 3416"/>
                <a:gd name="T10" fmla="*/ 60 w 2724"/>
                <a:gd name="T11" fmla="*/ 18 h 3416"/>
                <a:gd name="T12" fmla="*/ 2669 w 2724"/>
                <a:gd name="T13" fmla="*/ 1524 h 3416"/>
              </a:gdLst>
              <a:ahLst/>
              <a:cxnLst>
                <a:cxn ang="0">
                  <a:pos x="T0" y="T1"/>
                </a:cxn>
                <a:cxn ang="0">
                  <a:pos x="T2" y="T3"/>
                </a:cxn>
                <a:cxn ang="0">
                  <a:pos x="T4" y="T5"/>
                </a:cxn>
                <a:cxn ang="0">
                  <a:pos x="T6" y="T7"/>
                </a:cxn>
                <a:cxn ang="0">
                  <a:pos x="T8" y="T9"/>
                </a:cxn>
                <a:cxn ang="0">
                  <a:pos x="T10" y="T11"/>
                </a:cxn>
                <a:cxn ang="0">
                  <a:pos x="T12" y="T13"/>
                </a:cxn>
              </a:cxnLst>
              <a:rect l="0" t="0" r="r" b="b"/>
              <a:pathLst>
                <a:path w="2724" h="3416">
                  <a:moveTo>
                    <a:pt x="2669" y="1524"/>
                  </a:moveTo>
                  <a:cubicBezTo>
                    <a:pt x="2700" y="1541"/>
                    <a:pt x="2724" y="1584"/>
                    <a:pt x="2724" y="1619"/>
                  </a:cubicBezTo>
                  <a:cubicBezTo>
                    <a:pt x="2719" y="3416"/>
                    <a:pt x="2719" y="3416"/>
                    <a:pt x="2719" y="3416"/>
                  </a:cubicBezTo>
                  <a:cubicBezTo>
                    <a:pt x="0" y="1846"/>
                    <a:pt x="0" y="1846"/>
                    <a:pt x="0" y="1846"/>
                  </a:cubicBezTo>
                  <a:cubicBezTo>
                    <a:pt x="5" y="49"/>
                    <a:pt x="5" y="49"/>
                    <a:pt x="5" y="49"/>
                  </a:cubicBezTo>
                  <a:cubicBezTo>
                    <a:pt x="5" y="14"/>
                    <a:pt x="30" y="0"/>
                    <a:pt x="60" y="18"/>
                  </a:cubicBezTo>
                  <a:lnTo>
                    <a:pt x="2669" y="1524"/>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 name="Freeform 13"/>
            <p:cNvSpPr>
              <a:spLocks/>
            </p:cNvSpPr>
            <p:nvPr/>
          </p:nvSpPr>
          <p:spPr bwMode="auto">
            <a:xfrm>
              <a:off x="7129463" y="722313"/>
              <a:ext cx="3517900" cy="4378325"/>
            </a:xfrm>
            <a:custGeom>
              <a:avLst/>
              <a:gdLst>
                <a:gd name="T0" fmla="*/ 67 w 2770"/>
                <a:gd name="T1" fmla="*/ 6 h 3447"/>
                <a:gd name="T2" fmla="*/ 106 w 2770"/>
                <a:gd name="T3" fmla="*/ 10 h 3447"/>
                <a:gd name="T4" fmla="*/ 2715 w 2770"/>
                <a:gd name="T5" fmla="*/ 1516 h 3447"/>
                <a:gd name="T6" fmla="*/ 2770 w 2770"/>
                <a:gd name="T7" fmla="*/ 1611 h 3447"/>
                <a:gd name="T8" fmla="*/ 2765 w 2770"/>
                <a:gd name="T9" fmla="*/ 3408 h 3447"/>
                <a:gd name="T10" fmla="*/ 2698 w 2770"/>
                <a:gd name="T11" fmla="*/ 3447 h 3447"/>
                <a:gd name="T12" fmla="*/ 2703 w 2770"/>
                <a:gd name="T13" fmla="*/ 1650 h 3447"/>
                <a:gd name="T14" fmla="*/ 2648 w 2770"/>
                <a:gd name="T15" fmla="*/ 1555 h 3447"/>
                <a:gd name="T16" fmla="*/ 39 w 2770"/>
                <a:gd name="T17" fmla="*/ 49 h 3447"/>
                <a:gd name="T18" fmla="*/ 0 w 2770"/>
                <a:gd name="T19" fmla="*/ 45 h 3447"/>
                <a:gd name="T20" fmla="*/ 67 w 2770"/>
                <a:gd name="T21" fmla="*/ 6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0" h="3447">
                  <a:moveTo>
                    <a:pt x="67" y="6"/>
                  </a:moveTo>
                  <a:cubicBezTo>
                    <a:pt x="77" y="0"/>
                    <a:pt x="91" y="1"/>
                    <a:pt x="106" y="10"/>
                  </a:cubicBezTo>
                  <a:cubicBezTo>
                    <a:pt x="2715" y="1516"/>
                    <a:pt x="2715" y="1516"/>
                    <a:pt x="2715" y="1516"/>
                  </a:cubicBezTo>
                  <a:cubicBezTo>
                    <a:pt x="2745" y="1534"/>
                    <a:pt x="2770" y="1576"/>
                    <a:pt x="2770" y="1611"/>
                  </a:cubicBezTo>
                  <a:cubicBezTo>
                    <a:pt x="2765" y="3408"/>
                    <a:pt x="2765" y="3408"/>
                    <a:pt x="2765" y="3408"/>
                  </a:cubicBezTo>
                  <a:cubicBezTo>
                    <a:pt x="2698" y="3447"/>
                    <a:pt x="2698" y="3447"/>
                    <a:pt x="2698" y="3447"/>
                  </a:cubicBezTo>
                  <a:cubicBezTo>
                    <a:pt x="2703" y="1650"/>
                    <a:pt x="2703" y="1650"/>
                    <a:pt x="2703" y="1650"/>
                  </a:cubicBezTo>
                  <a:cubicBezTo>
                    <a:pt x="2703" y="1615"/>
                    <a:pt x="2679" y="1572"/>
                    <a:pt x="2648" y="1555"/>
                  </a:cubicBezTo>
                  <a:cubicBezTo>
                    <a:pt x="39" y="49"/>
                    <a:pt x="39" y="49"/>
                    <a:pt x="39" y="49"/>
                  </a:cubicBezTo>
                  <a:cubicBezTo>
                    <a:pt x="24" y="40"/>
                    <a:pt x="10" y="39"/>
                    <a:pt x="0" y="45"/>
                  </a:cubicBezTo>
                  <a:lnTo>
                    <a:pt x="67" y="6"/>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 name="Freeform 14"/>
            <p:cNvSpPr>
              <a:spLocks/>
            </p:cNvSpPr>
            <p:nvPr/>
          </p:nvSpPr>
          <p:spPr bwMode="auto">
            <a:xfrm>
              <a:off x="7248525" y="1068388"/>
              <a:ext cx="3168650" cy="3740150"/>
            </a:xfrm>
            <a:custGeom>
              <a:avLst/>
              <a:gdLst>
                <a:gd name="T0" fmla="*/ 130 w 2494"/>
                <a:gd name="T1" fmla="*/ 39 h 2944"/>
                <a:gd name="T2" fmla="*/ 4 w 2494"/>
                <a:gd name="T3" fmla="*/ 111 h 2944"/>
                <a:gd name="T4" fmla="*/ 1 w 2494"/>
                <a:gd name="T5" fmla="*/ 1396 h 2944"/>
                <a:gd name="T6" fmla="*/ 125 w 2494"/>
                <a:gd name="T7" fmla="*/ 1612 h 2944"/>
                <a:gd name="T8" fmla="*/ 2364 w 2494"/>
                <a:gd name="T9" fmla="*/ 2904 h 2944"/>
                <a:gd name="T10" fmla="*/ 2490 w 2494"/>
                <a:gd name="T11" fmla="*/ 2833 h 2944"/>
                <a:gd name="T12" fmla="*/ 2493 w 2494"/>
                <a:gd name="T13" fmla="*/ 1548 h 2944"/>
                <a:gd name="T14" fmla="*/ 2369 w 2494"/>
                <a:gd name="T15" fmla="*/ 1332 h 2944"/>
                <a:gd name="T16" fmla="*/ 130 w 2494"/>
                <a:gd name="T17" fmla="*/ 39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4" h="2944">
                  <a:moveTo>
                    <a:pt x="130" y="39"/>
                  </a:moveTo>
                  <a:cubicBezTo>
                    <a:pt x="61" y="0"/>
                    <a:pt x="4" y="32"/>
                    <a:pt x="4" y="111"/>
                  </a:cubicBezTo>
                  <a:cubicBezTo>
                    <a:pt x="1" y="1396"/>
                    <a:pt x="1" y="1396"/>
                    <a:pt x="1" y="1396"/>
                  </a:cubicBezTo>
                  <a:cubicBezTo>
                    <a:pt x="0" y="1475"/>
                    <a:pt x="56" y="1572"/>
                    <a:pt x="125" y="1612"/>
                  </a:cubicBezTo>
                  <a:cubicBezTo>
                    <a:pt x="2364" y="2904"/>
                    <a:pt x="2364" y="2904"/>
                    <a:pt x="2364" y="2904"/>
                  </a:cubicBezTo>
                  <a:cubicBezTo>
                    <a:pt x="2433" y="2944"/>
                    <a:pt x="2489" y="2912"/>
                    <a:pt x="2490" y="2833"/>
                  </a:cubicBezTo>
                  <a:cubicBezTo>
                    <a:pt x="2493" y="1548"/>
                    <a:pt x="2493" y="1548"/>
                    <a:pt x="2493" y="1548"/>
                  </a:cubicBezTo>
                  <a:cubicBezTo>
                    <a:pt x="2494" y="1469"/>
                    <a:pt x="2438" y="1372"/>
                    <a:pt x="2369" y="1332"/>
                  </a:cubicBezTo>
                  <a:lnTo>
                    <a:pt x="130" y="39"/>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 name="Freeform 15"/>
            <p:cNvSpPr>
              <a:spLocks/>
            </p:cNvSpPr>
            <p:nvPr/>
          </p:nvSpPr>
          <p:spPr bwMode="auto">
            <a:xfrm>
              <a:off x="7253288" y="1068388"/>
              <a:ext cx="3163887" cy="2293938"/>
            </a:xfrm>
            <a:custGeom>
              <a:avLst/>
              <a:gdLst>
                <a:gd name="T0" fmla="*/ 2489 w 2490"/>
                <a:gd name="T1" fmla="*/ 1548 h 1806"/>
                <a:gd name="T2" fmla="*/ 2365 w 2490"/>
                <a:gd name="T3" fmla="*/ 1332 h 1806"/>
                <a:gd name="T4" fmla="*/ 126 w 2490"/>
                <a:gd name="T5" fmla="*/ 39 h 1806"/>
                <a:gd name="T6" fmla="*/ 0 w 2490"/>
                <a:gd name="T7" fmla="*/ 111 h 1806"/>
                <a:gd name="T8" fmla="*/ 0 w 2490"/>
                <a:gd name="T9" fmla="*/ 369 h 1806"/>
                <a:gd name="T10" fmla="*/ 2489 w 2490"/>
                <a:gd name="T11" fmla="*/ 1806 h 1806"/>
                <a:gd name="T12" fmla="*/ 2489 w 2490"/>
                <a:gd name="T13" fmla="*/ 1548 h 1806"/>
              </a:gdLst>
              <a:ahLst/>
              <a:cxnLst>
                <a:cxn ang="0">
                  <a:pos x="T0" y="T1"/>
                </a:cxn>
                <a:cxn ang="0">
                  <a:pos x="T2" y="T3"/>
                </a:cxn>
                <a:cxn ang="0">
                  <a:pos x="T4" y="T5"/>
                </a:cxn>
                <a:cxn ang="0">
                  <a:pos x="T6" y="T7"/>
                </a:cxn>
                <a:cxn ang="0">
                  <a:pos x="T8" y="T9"/>
                </a:cxn>
                <a:cxn ang="0">
                  <a:pos x="T10" y="T11"/>
                </a:cxn>
                <a:cxn ang="0">
                  <a:pos x="T12" y="T13"/>
                </a:cxn>
              </a:cxnLst>
              <a:rect l="0" t="0" r="r" b="b"/>
              <a:pathLst>
                <a:path w="2490" h="1806">
                  <a:moveTo>
                    <a:pt x="2489" y="1548"/>
                  </a:moveTo>
                  <a:cubicBezTo>
                    <a:pt x="2490" y="1469"/>
                    <a:pt x="2434" y="1372"/>
                    <a:pt x="2365" y="1332"/>
                  </a:cubicBezTo>
                  <a:cubicBezTo>
                    <a:pt x="126" y="39"/>
                    <a:pt x="126" y="39"/>
                    <a:pt x="126" y="39"/>
                  </a:cubicBezTo>
                  <a:cubicBezTo>
                    <a:pt x="57" y="0"/>
                    <a:pt x="0" y="32"/>
                    <a:pt x="0" y="111"/>
                  </a:cubicBezTo>
                  <a:cubicBezTo>
                    <a:pt x="0" y="369"/>
                    <a:pt x="0" y="369"/>
                    <a:pt x="0" y="369"/>
                  </a:cubicBezTo>
                  <a:cubicBezTo>
                    <a:pt x="2489" y="1806"/>
                    <a:pt x="2489" y="1806"/>
                    <a:pt x="2489" y="1806"/>
                  </a:cubicBezTo>
                  <a:lnTo>
                    <a:pt x="2489" y="1548"/>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 name="Freeform 16"/>
            <p:cNvSpPr>
              <a:spLocks/>
            </p:cNvSpPr>
            <p:nvPr/>
          </p:nvSpPr>
          <p:spPr bwMode="auto">
            <a:xfrm>
              <a:off x="7512050" y="1344613"/>
              <a:ext cx="1990725" cy="1344613"/>
            </a:xfrm>
            <a:custGeom>
              <a:avLst/>
              <a:gdLst>
                <a:gd name="T0" fmla="*/ 1464 w 1567"/>
                <a:gd name="T1" fmla="*/ 818 h 1058"/>
                <a:gd name="T2" fmla="*/ 103 w 1567"/>
                <a:gd name="T3" fmla="*/ 33 h 1058"/>
                <a:gd name="T4" fmla="*/ 0 w 1567"/>
                <a:gd name="T5" fmla="*/ 77 h 1058"/>
                <a:gd name="T6" fmla="*/ 103 w 1567"/>
                <a:gd name="T7" fmla="*/ 240 h 1058"/>
                <a:gd name="T8" fmla="*/ 1464 w 1567"/>
                <a:gd name="T9" fmla="*/ 1025 h 1058"/>
                <a:gd name="T10" fmla="*/ 1567 w 1567"/>
                <a:gd name="T11" fmla="*/ 981 h 1058"/>
                <a:gd name="T12" fmla="*/ 1464 w 1567"/>
                <a:gd name="T13" fmla="*/ 818 h 1058"/>
              </a:gdLst>
              <a:ahLst/>
              <a:cxnLst>
                <a:cxn ang="0">
                  <a:pos x="T0" y="T1"/>
                </a:cxn>
                <a:cxn ang="0">
                  <a:pos x="T2" y="T3"/>
                </a:cxn>
                <a:cxn ang="0">
                  <a:pos x="T4" y="T5"/>
                </a:cxn>
                <a:cxn ang="0">
                  <a:pos x="T6" y="T7"/>
                </a:cxn>
                <a:cxn ang="0">
                  <a:pos x="T8" y="T9"/>
                </a:cxn>
                <a:cxn ang="0">
                  <a:pos x="T10" y="T11"/>
                </a:cxn>
                <a:cxn ang="0">
                  <a:pos x="T12" y="T13"/>
                </a:cxn>
              </a:cxnLst>
              <a:rect l="0" t="0" r="r" b="b"/>
              <a:pathLst>
                <a:path w="1567" h="1058">
                  <a:moveTo>
                    <a:pt x="1464" y="818"/>
                  </a:moveTo>
                  <a:cubicBezTo>
                    <a:pt x="103" y="33"/>
                    <a:pt x="103" y="33"/>
                    <a:pt x="103" y="33"/>
                  </a:cubicBezTo>
                  <a:cubicBezTo>
                    <a:pt x="46" y="0"/>
                    <a:pt x="0" y="20"/>
                    <a:pt x="0" y="77"/>
                  </a:cubicBezTo>
                  <a:cubicBezTo>
                    <a:pt x="0" y="134"/>
                    <a:pt x="46" y="207"/>
                    <a:pt x="103" y="240"/>
                  </a:cubicBezTo>
                  <a:cubicBezTo>
                    <a:pt x="1464" y="1025"/>
                    <a:pt x="1464" y="1025"/>
                    <a:pt x="1464" y="1025"/>
                  </a:cubicBezTo>
                  <a:cubicBezTo>
                    <a:pt x="1521" y="1058"/>
                    <a:pt x="1567" y="1038"/>
                    <a:pt x="1567" y="981"/>
                  </a:cubicBezTo>
                  <a:cubicBezTo>
                    <a:pt x="1567" y="924"/>
                    <a:pt x="1521" y="851"/>
                    <a:pt x="1464" y="818"/>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 name="Freeform 17"/>
            <p:cNvSpPr>
              <a:spLocks noEditPoints="1"/>
            </p:cNvSpPr>
            <p:nvPr/>
          </p:nvSpPr>
          <p:spPr bwMode="auto">
            <a:xfrm>
              <a:off x="9197975" y="2346325"/>
              <a:ext cx="176212" cy="254000"/>
            </a:xfrm>
            <a:custGeom>
              <a:avLst/>
              <a:gdLst>
                <a:gd name="T0" fmla="*/ 135 w 138"/>
                <a:gd name="T1" fmla="*/ 191 h 200"/>
                <a:gd name="T2" fmla="*/ 92 w 138"/>
                <a:gd name="T3" fmla="*/ 123 h 200"/>
                <a:gd name="T4" fmla="*/ 103 w 138"/>
                <a:gd name="T5" fmla="*/ 98 h 200"/>
                <a:gd name="T6" fmla="*/ 52 w 138"/>
                <a:gd name="T7" fmla="*/ 16 h 200"/>
                <a:gd name="T8" fmla="*/ 0 w 138"/>
                <a:gd name="T9" fmla="*/ 38 h 200"/>
                <a:gd name="T10" fmla="*/ 52 w 138"/>
                <a:gd name="T11" fmla="*/ 119 h 200"/>
                <a:gd name="T12" fmla="*/ 84 w 138"/>
                <a:gd name="T13" fmla="*/ 127 h 200"/>
                <a:gd name="T14" fmla="*/ 127 w 138"/>
                <a:gd name="T15" fmla="*/ 194 h 200"/>
                <a:gd name="T16" fmla="*/ 131 w 138"/>
                <a:gd name="T17" fmla="*/ 199 h 200"/>
                <a:gd name="T18" fmla="*/ 135 w 138"/>
                <a:gd name="T19" fmla="*/ 200 h 200"/>
                <a:gd name="T20" fmla="*/ 135 w 138"/>
                <a:gd name="T21" fmla="*/ 191 h 200"/>
                <a:gd name="T22" fmla="*/ 13 w 138"/>
                <a:gd name="T23" fmla="*/ 45 h 200"/>
                <a:gd name="T24" fmla="*/ 52 w 138"/>
                <a:gd name="T25" fmla="*/ 29 h 200"/>
                <a:gd name="T26" fmla="*/ 91 w 138"/>
                <a:gd name="T27" fmla="*/ 90 h 200"/>
                <a:gd name="T28" fmla="*/ 52 w 138"/>
                <a:gd name="T29" fmla="*/ 107 h 200"/>
                <a:gd name="T30" fmla="*/ 13 w 138"/>
                <a:gd name="T31" fmla="*/ 4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0">
                  <a:moveTo>
                    <a:pt x="135" y="191"/>
                  </a:moveTo>
                  <a:cubicBezTo>
                    <a:pt x="92" y="123"/>
                    <a:pt x="92" y="123"/>
                    <a:pt x="92" y="123"/>
                  </a:cubicBezTo>
                  <a:cubicBezTo>
                    <a:pt x="99" y="118"/>
                    <a:pt x="103" y="110"/>
                    <a:pt x="103" y="98"/>
                  </a:cubicBezTo>
                  <a:cubicBezTo>
                    <a:pt x="103" y="69"/>
                    <a:pt x="80" y="33"/>
                    <a:pt x="52" y="16"/>
                  </a:cubicBezTo>
                  <a:cubicBezTo>
                    <a:pt x="23" y="0"/>
                    <a:pt x="0" y="10"/>
                    <a:pt x="0" y="38"/>
                  </a:cubicBezTo>
                  <a:cubicBezTo>
                    <a:pt x="0" y="66"/>
                    <a:pt x="23" y="103"/>
                    <a:pt x="52" y="119"/>
                  </a:cubicBezTo>
                  <a:cubicBezTo>
                    <a:pt x="64" y="126"/>
                    <a:pt x="75" y="128"/>
                    <a:pt x="84" y="127"/>
                  </a:cubicBezTo>
                  <a:cubicBezTo>
                    <a:pt x="127" y="194"/>
                    <a:pt x="127" y="194"/>
                    <a:pt x="127" y="194"/>
                  </a:cubicBezTo>
                  <a:cubicBezTo>
                    <a:pt x="128" y="196"/>
                    <a:pt x="129" y="198"/>
                    <a:pt x="131" y="199"/>
                  </a:cubicBezTo>
                  <a:cubicBezTo>
                    <a:pt x="133" y="200"/>
                    <a:pt x="134" y="200"/>
                    <a:pt x="135" y="200"/>
                  </a:cubicBezTo>
                  <a:cubicBezTo>
                    <a:pt x="138" y="199"/>
                    <a:pt x="138" y="195"/>
                    <a:pt x="135" y="191"/>
                  </a:cubicBezTo>
                  <a:close/>
                  <a:moveTo>
                    <a:pt x="13" y="45"/>
                  </a:moveTo>
                  <a:cubicBezTo>
                    <a:pt x="13" y="24"/>
                    <a:pt x="30" y="16"/>
                    <a:pt x="52" y="29"/>
                  </a:cubicBezTo>
                  <a:cubicBezTo>
                    <a:pt x="73" y="41"/>
                    <a:pt x="91" y="69"/>
                    <a:pt x="91" y="90"/>
                  </a:cubicBezTo>
                  <a:cubicBezTo>
                    <a:pt x="91" y="112"/>
                    <a:pt x="73" y="119"/>
                    <a:pt x="52" y="107"/>
                  </a:cubicBezTo>
                  <a:cubicBezTo>
                    <a:pt x="30" y="94"/>
                    <a:pt x="13" y="67"/>
                    <a:pt x="13" y="4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 name="Freeform 18"/>
            <p:cNvSpPr>
              <a:spLocks/>
            </p:cNvSpPr>
            <p:nvPr/>
          </p:nvSpPr>
          <p:spPr bwMode="auto">
            <a:xfrm>
              <a:off x="7512050" y="1876425"/>
              <a:ext cx="195262" cy="306388"/>
            </a:xfrm>
            <a:custGeom>
              <a:avLst/>
              <a:gdLst>
                <a:gd name="T0" fmla="*/ 123 w 123"/>
                <a:gd name="T1" fmla="*/ 193 h 193"/>
                <a:gd name="T2" fmla="*/ 0 w 123"/>
                <a:gd name="T3" fmla="*/ 123 h 193"/>
                <a:gd name="T4" fmla="*/ 0 w 123"/>
                <a:gd name="T5" fmla="*/ 0 h 193"/>
                <a:gd name="T6" fmla="*/ 123 w 123"/>
                <a:gd name="T7" fmla="*/ 71 h 193"/>
                <a:gd name="T8" fmla="*/ 123 w 123"/>
                <a:gd name="T9" fmla="*/ 193 h 193"/>
              </a:gdLst>
              <a:ahLst/>
              <a:cxnLst>
                <a:cxn ang="0">
                  <a:pos x="T0" y="T1"/>
                </a:cxn>
                <a:cxn ang="0">
                  <a:pos x="T2" y="T3"/>
                </a:cxn>
                <a:cxn ang="0">
                  <a:pos x="T4" y="T5"/>
                </a:cxn>
                <a:cxn ang="0">
                  <a:pos x="T6" y="T7"/>
                </a:cxn>
                <a:cxn ang="0">
                  <a:pos x="T8" y="T9"/>
                </a:cxn>
              </a:cxnLst>
              <a:rect l="0" t="0" r="r" b="b"/>
              <a:pathLst>
                <a:path w="123" h="193">
                  <a:moveTo>
                    <a:pt x="123" y="193"/>
                  </a:moveTo>
                  <a:lnTo>
                    <a:pt x="0" y="123"/>
                  </a:lnTo>
                  <a:lnTo>
                    <a:pt x="0" y="0"/>
                  </a:lnTo>
                  <a:lnTo>
                    <a:pt x="123" y="71"/>
                  </a:lnTo>
                  <a:lnTo>
                    <a:pt x="123" y="193"/>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 name="Line 19"/>
            <p:cNvSpPr>
              <a:spLocks noChangeShapeType="1"/>
            </p:cNvSpPr>
            <p:nvPr/>
          </p:nvSpPr>
          <p:spPr bwMode="auto">
            <a:xfrm>
              <a:off x="7800975" y="2043113"/>
              <a:ext cx="295275" cy="171450"/>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 name="Line 20"/>
            <p:cNvSpPr>
              <a:spLocks noChangeShapeType="1"/>
            </p:cNvSpPr>
            <p:nvPr/>
          </p:nvSpPr>
          <p:spPr bwMode="auto">
            <a:xfrm>
              <a:off x="8172450" y="2259013"/>
              <a:ext cx="158750" cy="88900"/>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 name="Line 21"/>
            <p:cNvSpPr>
              <a:spLocks noChangeShapeType="1"/>
            </p:cNvSpPr>
            <p:nvPr/>
          </p:nvSpPr>
          <p:spPr bwMode="auto">
            <a:xfrm>
              <a:off x="8421688" y="2401888"/>
              <a:ext cx="258762" cy="149225"/>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 name="Line 22"/>
            <p:cNvSpPr>
              <a:spLocks noChangeShapeType="1"/>
            </p:cNvSpPr>
            <p:nvPr/>
          </p:nvSpPr>
          <p:spPr bwMode="auto">
            <a:xfrm>
              <a:off x="8770938" y="2603500"/>
              <a:ext cx="323850" cy="185738"/>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 name="Line 23"/>
            <p:cNvSpPr>
              <a:spLocks noChangeShapeType="1"/>
            </p:cNvSpPr>
            <p:nvPr/>
          </p:nvSpPr>
          <p:spPr bwMode="auto">
            <a:xfrm>
              <a:off x="9178925" y="2838450"/>
              <a:ext cx="203200" cy="117475"/>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 name="Line 24"/>
            <p:cNvSpPr>
              <a:spLocks noChangeShapeType="1"/>
            </p:cNvSpPr>
            <p:nvPr/>
          </p:nvSpPr>
          <p:spPr bwMode="auto">
            <a:xfrm>
              <a:off x="7800975" y="2130425"/>
              <a:ext cx="171450" cy="984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 name="Line 25"/>
            <p:cNvSpPr>
              <a:spLocks noChangeShapeType="1"/>
            </p:cNvSpPr>
            <p:nvPr/>
          </p:nvSpPr>
          <p:spPr bwMode="auto">
            <a:xfrm>
              <a:off x="8026400" y="2259013"/>
              <a:ext cx="366712" cy="2127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6" name="Line 26"/>
            <p:cNvSpPr>
              <a:spLocks noChangeShapeType="1"/>
            </p:cNvSpPr>
            <p:nvPr/>
          </p:nvSpPr>
          <p:spPr bwMode="auto">
            <a:xfrm>
              <a:off x="8458200" y="2509838"/>
              <a:ext cx="169862" cy="984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7" name="Line 27"/>
            <p:cNvSpPr>
              <a:spLocks noChangeShapeType="1"/>
            </p:cNvSpPr>
            <p:nvPr/>
          </p:nvSpPr>
          <p:spPr bwMode="auto">
            <a:xfrm>
              <a:off x="8694738" y="2647950"/>
              <a:ext cx="325437" cy="1873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8" name="Line 28"/>
            <p:cNvSpPr>
              <a:spLocks noChangeShapeType="1"/>
            </p:cNvSpPr>
            <p:nvPr/>
          </p:nvSpPr>
          <p:spPr bwMode="auto">
            <a:xfrm>
              <a:off x="9090025" y="2874963"/>
              <a:ext cx="292100" cy="16827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 name="Line 29"/>
            <p:cNvSpPr>
              <a:spLocks noChangeShapeType="1"/>
            </p:cNvSpPr>
            <p:nvPr/>
          </p:nvSpPr>
          <p:spPr bwMode="auto">
            <a:xfrm>
              <a:off x="7800975" y="2238375"/>
              <a:ext cx="384175" cy="22225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 name="Line 30"/>
            <p:cNvSpPr>
              <a:spLocks noChangeShapeType="1"/>
            </p:cNvSpPr>
            <p:nvPr/>
          </p:nvSpPr>
          <p:spPr bwMode="auto">
            <a:xfrm>
              <a:off x="8259763" y="2501900"/>
              <a:ext cx="207962" cy="12065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 name="Line 31"/>
            <p:cNvSpPr>
              <a:spLocks noChangeShapeType="1"/>
            </p:cNvSpPr>
            <p:nvPr/>
          </p:nvSpPr>
          <p:spPr bwMode="auto">
            <a:xfrm>
              <a:off x="8535988" y="2662238"/>
              <a:ext cx="241300" cy="1397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2" name="Line 32"/>
            <p:cNvSpPr>
              <a:spLocks noChangeShapeType="1"/>
            </p:cNvSpPr>
            <p:nvPr/>
          </p:nvSpPr>
          <p:spPr bwMode="auto">
            <a:xfrm>
              <a:off x="8832850" y="2833688"/>
              <a:ext cx="133350" cy="762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3" name="Line 33"/>
            <p:cNvSpPr>
              <a:spLocks noChangeShapeType="1"/>
            </p:cNvSpPr>
            <p:nvPr/>
          </p:nvSpPr>
          <p:spPr bwMode="auto">
            <a:xfrm>
              <a:off x="9028113" y="2946400"/>
              <a:ext cx="354012" cy="204788"/>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4" name="Freeform 34"/>
            <p:cNvSpPr>
              <a:spLocks/>
            </p:cNvSpPr>
            <p:nvPr/>
          </p:nvSpPr>
          <p:spPr bwMode="auto">
            <a:xfrm>
              <a:off x="7512050" y="2214563"/>
              <a:ext cx="195262" cy="304800"/>
            </a:xfrm>
            <a:custGeom>
              <a:avLst/>
              <a:gdLst>
                <a:gd name="T0" fmla="*/ 123 w 123"/>
                <a:gd name="T1" fmla="*/ 192 h 192"/>
                <a:gd name="T2" fmla="*/ 0 w 123"/>
                <a:gd name="T3" fmla="*/ 122 h 192"/>
                <a:gd name="T4" fmla="*/ 0 w 123"/>
                <a:gd name="T5" fmla="*/ 0 h 192"/>
                <a:gd name="T6" fmla="*/ 123 w 123"/>
                <a:gd name="T7" fmla="*/ 70 h 192"/>
                <a:gd name="T8" fmla="*/ 123 w 123"/>
                <a:gd name="T9" fmla="*/ 192 h 192"/>
              </a:gdLst>
              <a:ahLst/>
              <a:cxnLst>
                <a:cxn ang="0">
                  <a:pos x="T0" y="T1"/>
                </a:cxn>
                <a:cxn ang="0">
                  <a:pos x="T2" y="T3"/>
                </a:cxn>
                <a:cxn ang="0">
                  <a:pos x="T4" y="T5"/>
                </a:cxn>
                <a:cxn ang="0">
                  <a:pos x="T6" y="T7"/>
                </a:cxn>
                <a:cxn ang="0">
                  <a:pos x="T8" y="T9"/>
                </a:cxn>
              </a:cxnLst>
              <a:rect l="0" t="0" r="r" b="b"/>
              <a:pathLst>
                <a:path w="123" h="192">
                  <a:moveTo>
                    <a:pt x="123" y="192"/>
                  </a:moveTo>
                  <a:lnTo>
                    <a:pt x="0" y="122"/>
                  </a:lnTo>
                  <a:lnTo>
                    <a:pt x="0" y="0"/>
                  </a:lnTo>
                  <a:lnTo>
                    <a:pt x="123" y="70"/>
                  </a:lnTo>
                  <a:lnTo>
                    <a:pt x="123" y="192"/>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 name="Line 35"/>
            <p:cNvSpPr>
              <a:spLocks noChangeShapeType="1"/>
            </p:cNvSpPr>
            <p:nvPr/>
          </p:nvSpPr>
          <p:spPr bwMode="auto">
            <a:xfrm>
              <a:off x="7800975" y="2379663"/>
              <a:ext cx="1581150" cy="912813"/>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6" name="Line 36"/>
            <p:cNvSpPr>
              <a:spLocks noChangeShapeType="1"/>
            </p:cNvSpPr>
            <p:nvPr/>
          </p:nvSpPr>
          <p:spPr bwMode="auto">
            <a:xfrm>
              <a:off x="7800975" y="2468563"/>
              <a:ext cx="1581150" cy="9112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7" name="Line 37"/>
            <p:cNvSpPr>
              <a:spLocks noChangeShapeType="1"/>
            </p:cNvSpPr>
            <p:nvPr/>
          </p:nvSpPr>
          <p:spPr bwMode="auto">
            <a:xfrm>
              <a:off x="7800975" y="2574925"/>
              <a:ext cx="1581150" cy="912813"/>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8" name="Freeform 38"/>
            <p:cNvSpPr>
              <a:spLocks/>
            </p:cNvSpPr>
            <p:nvPr/>
          </p:nvSpPr>
          <p:spPr bwMode="auto">
            <a:xfrm>
              <a:off x="7512050" y="2822575"/>
              <a:ext cx="195262" cy="306388"/>
            </a:xfrm>
            <a:custGeom>
              <a:avLst/>
              <a:gdLst>
                <a:gd name="T0" fmla="*/ 123 w 123"/>
                <a:gd name="T1" fmla="*/ 193 h 193"/>
                <a:gd name="T2" fmla="*/ 0 w 123"/>
                <a:gd name="T3" fmla="*/ 122 h 193"/>
                <a:gd name="T4" fmla="*/ 0 w 123"/>
                <a:gd name="T5" fmla="*/ 0 h 193"/>
                <a:gd name="T6" fmla="*/ 123 w 123"/>
                <a:gd name="T7" fmla="*/ 70 h 193"/>
                <a:gd name="T8" fmla="*/ 123 w 123"/>
                <a:gd name="T9" fmla="*/ 193 h 193"/>
              </a:gdLst>
              <a:ahLst/>
              <a:cxnLst>
                <a:cxn ang="0">
                  <a:pos x="T0" y="T1"/>
                </a:cxn>
                <a:cxn ang="0">
                  <a:pos x="T2" y="T3"/>
                </a:cxn>
                <a:cxn ang="0">
                  <a:pos x="T4" y="T5"/>
                </a:cxn>
                <a:cxn ang="0">
                  <a:pos x="T6" y="T7"/>
                </a:cxn>
                <a:cxn ang="0">
                  <a:pos x="T8" y="T9"/>
                </a:cxn>
              </a:cxnLst>
              <a:rect l="0" t="0" r="r" b="b"/>
              <a:pathLst>
                <a:path w="123" h="193">
                  <a:moveTo>
                    <a:pt x="123" y="193"/>
                  </a:moveTo>
                  <a:lnTo>
                    <a:pt x="0" y="122"/>
                  </a:lnTo>
                  <a:lnTo>
                    <a:pt x="0" y="0"/>
                  </a:lnTo>
                  <a:lnTo>
                    <a:pt x="123" y="70"/>
                  </a:lnTo>
                  <a:lnTo>
                    <a:pt x="123" y="193"/>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9" name="Line 39"/>
            <p:cNvSpPr>
              <a:spLocks noChangeShapeType="1"/>
            </p:cNvSpPr>
            <p:nvPr/>
          </p:nvSpPr>
          <p:spPr bwMode="auto">
            <a:xfrm>
              <a:off x="7800975" y="2989263"/>
              <a:ext cx="1581150" cy="912813"/>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 name="Line 40"/>
            <p:cNvSpPr>
              <a:spLocks noChangeShapeType="1"/>
            </p:cNvSpPr>
            <p:nvPr/>
          </p:nvSpPr>
          <p:spPr bwMode="auto">
            <a:xfrm>
              <a:off x="7800975" y="3076575"/>
              <a:ext cx="1581150" cy="912813"/>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 name="Line 41"/>
            <p:cNvSpPr>
              <a:spLocks noChangeShapeType="1"/>
            </p:cNvSpPr>
            <p:nvPr/>
          </p:nvSpPr>
          <p:spPr bwMode="auto">
            <a:xfrm>
              <a:off x="7800975" y="3182938"/>
              <a:ext cx="1581150" cy="9144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 name="Freeform 42"/>
            <p:cNvSpPr>
              <a:spLocks/>
            </p:cNvSpPr>
            <p:nvPr/>
          </p:nvSpPr>
          <p:spPr bwMode="auto">
            <a:xfrm>
              <a:off x="7512050" y="2487613"/>
              <a:ext cx="508000" cy="534988"/>
            </a:xfrm>
            <a:custGeom>
              <a:avLst/>
              <a:gdLst>
                <a:gd name="T0" fmla="*/ 320 w 320"/>
                <a:gd name="T1" fmla="*/ 337 h 337"/>
                <a:gd name="T2" fmla="*/ 0 w 320"/>
                <a:gd name="T3" fmla="*/ 153 h 337"/>
                <a:gd name="T4" fmla="*/ 0 w 320"/>
                <a:gd name="T5" fmla="*/ 0 h 337"/>
                <a:gd name="T6" fmla="*/ 320 w 320"/>
                <a:gd name="T7" fmla="*/ 185 h 337"/>
                <a:gd name="T8" fmla="*/ 320 w 320"/>
                <a:gd name="T9" fmla="*/ 337 h 337"/>
              </a:gdLst>
              <a:ahLst/>
              <a:cxnLst>
                <a:cxn ang="0">
                  <a:pos x="T0" y="T1"/>
                </a:cxn>
                <a:cxn ang="0">
                  <a:pos x="T2" y="T3"/>
                </a:cxn>
                <a:cxn ang="0">
                  <a:pos x="T4" y="T5"/>
                </a:cxn>
                <a:cxn ang="0">
                  <a:pos x="T6" y="T7"/>
                </a:cxn>
                <a:cxn ang="0">
                  <a:pos x="T8" y="T9"/>
                </a:cxn>
              </a:cxnLst>
              <a:rect l="0" t="0" r="r" b="b"/>
              <a:pathLst>
                <a:path w="320" h="337">
                  <a:moveTo>
                    <a:pt x="320" y="337"/>
                  </a:moveTo>
                  <a:lnTo>
                    <a:pt x="0" y="153"/>
                  </a:lnTo>
                  <a:lnTo>
                    <a:pt x="0" y="0"/>
                  </a:lnTo>
                  <a:lnTo>
                    <a:pt x="320" y="185"/>
                  </a:lnTo>
                  <a:lnTo>
                    <a:pt x="320" y="337"/>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 name="Freeform 43"/>
            <p:cNvSpPr>
              <a:spLocks/>
            </p:cNvSpPr>
            <p:nvPr/>
          </p:nvSpPr>
          <p:spPr bwMode="auto">
            <a:xfrm>
              <a:off x="8169275" y="2868613"/>
              <a:ext cx="506412" cy="533400"/>
            </a:xfrm>
            <a:custGeom>
              <a:avLst/>
              <a:gdLst>
                <a:gd name="T0" fmla="*/ 319 w 319"/>
                <a:gd name="T1" fmla="*/ 336 h 336"/>
                <a:gd name="T2" fmla="*/ 0 w 319"/>
                <a:gd name="T3" fmla="*/ 151 h 336"/>
                <a:gd name="T4" fmla="*/ 0 w 319"/>
                <a:gd name="T5" fmla="*/ 0 h 336"/>
                <a:gd name="T6" fmla="*/ 319 w 319"/>
                <a:gd name="T7" fmla="*/ 184 h 336"/>
                <a:gd name="T8" fmla="*/ 319 w 319"/>
                <a:gd name="T9" fmla="*/ 336 h 336"/>
              </a:gdLst>
              <a:ahLst/>
              <a:cxnLst>
                <a:cxn ang="0">
                  <a:pos x="T0" y="T1"/>
                </a:cxn>
                <a:cxn ang="0">
                  <a:pos x="T2" y="T3"/>
                </a:cxn>
                <a:cxn ang="0">
                  <a:pos x="T4" y="T5"/>
                </a:cxn>
                <a:cxn ang="0">
                  <a:pos x="T6" y="T7"/>
                </a:cxn>
                <a:cxn ang="0">
                  <a:pos x="T8" y="T9"/>
                </a:cxn>
              </a:cxnLst>
              <a:rect l="0" t="0" r="r" b="b"/>
              <a:pathLst>
                <a:path w="319" h="336">
                  <a:moveTo>
                    <a:pt x="319" y="336"/>
                  </a:moveTo>
                  <a:lnTo>
                    <a:pt x="0" y="151"/>
                  </a:lnTo>
                  <a:lnTo>
                    <a:pt x="0" y="0"/>
                  </a:lnTo>
                  <a:lnTo>
                    <a:pt x="319" y="184"/>
                  </a:lnTo>
                  <a:lnTo>
                    <a:pt x="319" y="33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 name="Freeform 44"/>
            <p:cNvSpPr>
              <a:spLocks/>
            </p:cNvSpPr>
            <p:nvPr/>
          </p:nvSpPr>
          <p:spPr bwMode="auto">
            <a:xfrm>
              <a:off x="8824913" y="3246438"/>
              <a:ext cx="508000" cy="533400"/>
            </a:xfrm>
            <a:custGeom>
              <a:avLst/>
              <a:gdLst>
                <a:gd name="T0" fmla="*/ 320 w 320"/>
                <a:gd name="T1" fmla="*/ 336 h 336"/>
                <a:gd name="T2" fmla="*/ 0 w 320"/>
                <a:gd name="T3" fmla="*/ 151 h 336"/>
                <a:gd name="T4" fmla="*/ 0 w 320"/>
                <a:gd name="T5" fmla="*/ 0 h 336"/>
                <a:gd name="T6" fmla="*/ 320 w 320"/>
                <a:gd name="T7" fmla="*/ 185 h 336"/>
                <a:gd name="T8" fmla="*/ 320 w 320"/>
                <a:gd name="T9" fmla="*/ 336 h 336"/>
              </a:gdLst>
              <a:ahLst/>
              <a:cxnLst>
                <a:cxn ang="0">
                  <a:pos x="T0" y="T1"/>
                </a:cxn>
                <a:cxn ang="0">
                  <a:pos x="T2" y="T3"/>
                </a:cxn>
                <a:cxn ang="0">
                  <a:pos x="T4" y="T5"/>
                </a:cxn>
                <a:cxn ang="0">
                  <a:pos x="T6" y="T7"/>
                </a:cxn>
                <a:cxn ang="0">
                  <a:pos x="T8" y="T9"/>
                </a:cxn>
              </a:cxnLst>
              <a:rect l="0" t="0" r="r" b="b"/>
              <a:pathLst>
                <a:path w="320" h="336">
                  <a:moveTo>
                    <a:pt x="320" y="336"/>
                  </a:moveTo>
                  <a:lnTo>
                    <a:pt x="0" y="151"/>
                  </a:lnTo>
                  <a:lnTo>
                    <a:pt x="0" y="0"/>
                  </a:lnTo>
                  <a:lnTo>
                    <a:pt x="320" y="185"/>
                  </a:lnTo>
                  <a:lnTo>
                    <a:pt x="320" y="33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 name="Freeform 45"/>
            <p:cNvSpPr>
              <a:spLocks/>
            </p:cNvSpPr>
            <p:nvPr/>
          </p:nvSpPr>
          <p:spPr bwMode="auto">
            <a:xfrm>
              <a:off x="9531350" y="3884613"/>
              <a:ext cx="123825" cy="358775"/>
            </a:xfrm>
            <a:custGeom>
              <a:avLst/>
              <a:gdLst>
                <a:gd name="T0" fmla="*/ 78 w 78"/>
                <a:gd name="T1" fmla="*/ 226 h 226"/>
                <a:gd name="T2" fmla="*/ 0 w 78"/>
                <a:gd name="T3" fmla="*/ 181 h 226"/>
                <a:gd name="T4" fmla="*/ 0 w 78"/>
                <a:gd name="T5" fmla="*/ 0 h 226"/>
                <a:gd name="T6" fmla="*/ 78 w 78"/>
                <a:gd name="T7" fmla="*/ 46 h 226"/>
                <a:gd name="T8" fmla="*/ 78 w 78"/>
                <a:gd name="T9" fmla="*/ 226 h 226"/>
              </a:gdLst>
              <a:ahLst/>
              <a:cxnLst>
                <a:cxn ang="0">
                  <a:pos x="T0" y="T1"/>
                </a:cxn>
                <a:cxn ang="0">
                  <a:pos x="T2" y="T3"/>
                </a:cxn>
                <a:cxn ang="0">
                  <a:pos x="T4" y="T5"/>
                </a:cxn>
                <a:cxn ang="0">
                  <a:pos x="T6" y="T7"/>
                </a:cxn>
                <a:cxn ang="0">
                  <a:pos x="T8" y="T9"/>
                </a:cxn>
              </a:cxnLst>
              <a:rect l="0" t="0" r="r" b="b"/>
              <a:pathLst>
                <a:path w="78" h="226">
                  <a:moveTo>
                    <a:pt x="78" y="226"/>
                  </a:moveTo>
                  <a:lnTo>
                    <a:pt x="0" y="181"/>
                  </a:lnTo>
                  <a:lnTo>
                    <a:pt x="0" y="0"/>
                  </a:lnTo>
                  <a:lnTo>
                    <a:pt x="78" y="46"/>
                  </a:lnTo>
                  <a:lnTo>
                    <a:pt x="78" y="22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6" name="Freeform 46"/>
            <p:cNvSpPr>
              <a:spLocks/>
            </p:cNvSpPr>
            <p:nvPr/>
          </p:nvSpPr>
          <p:spPr bwMode="auto">
            <a:xfrm>
              <a:off x="9721850" y="3902075"/>
              <a:ext cx="125412" cy="452438"/>
            </a:xfrm>
            <a:custGeom>
              <a:avLst/>
              <a:gdLst>
                <a:gd name="T0" fmla="*/ 79 w 79"/>
                <a:gd name="T1" fmla="*/ 285 h 285"/>
                <a:gd name="T2" fmla="*/ 0 w 79"/>
                <a:gd name="T3" fmla="*/ 239 h 285"/>
                <a:gd name="T4" fmla="*/ 0 w 79"/>
                <a:gd name="T5" fmla="*/ 0 h 285"/>
                <a:gd name="T6" fmla="*/ 79 w 79"/>
                <a:gd name="T7" fmla="*/ 46 h 285"/>
                <a:gd name="T8" fmla="*/ 79 w 79"/>
                <a:gd name="T9" fmla="*/ 285 h 285"/>
              </a:gdLst>
              <a:ahLst/>
              <a:cxnLst>
                <a:cxn ang="0">
                  <a:pos x="T0" y="T1"/>
                </a:cxn>
                <a:cxn ang="0">
                  <a:pos x="T2" y="T3"/>
                </a:cxn>
                <a:cxn ang="0">
                  <a:pos x="T4" y="T5"/>
                </a:cxn>
                <a:cxn ang="0">
                  <a:pos x="T6" y="T7"/>
                </a:cxn>
                <a:cxn ang="0">
                  <a:pos x="T8" y="T9"/>
                </a:cxn>
              </a:cxnLst>
              <a:rect l="0" t="0" r="r" b="b"/>
              <a:pathLst>
                <a:path w="79" h="285">
                  <a:moveTo>
                    <a:pt x="79" y="285"/>
                  </a:moveTo>
                  <a:lnTo>
                    <a:pt x="0" y="239"/>
                  </a:lnTo>
                  <a:lnTo>
                    <a:pt x="0" y="0"/>
                  </a:lnTo>
                  <a:lnTo>
                    <a:pt x="79" y="46"/>
                  </a:lnTo>
                  <a:lnTo>
                    <a:pt x="79" y="285"/>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7" name="Freeform 47"/>
            <p:cNvSpPr>
              <a:spLocks/>
            </p:cNvSpPr>
            <p:nvPr/>
          </p:nvSpPr>
          <p:spPr bwMode="auto">
            <a:xfrm>
              <a:off x="9912350" y="4078288"/>
              <a:ext cx="125412" cy="387350"/>
            </a:xfrm>
            <a:custGeom>
              <a:avLst/>
              <a:gdLst>
                <a:gd name="T0" fmla="*/ 79 w 79"/>
                <a:gd name="T1" fmla="*/ 244 h 244"/>
                <a:gd name="T2" fmla="*/ 0 w 79"/>
                <a:gd name="T3" fmla="*/ 198 h 244"/>
                <a:gd name="T4" fmla="*/ 0 w 79"/>
                <a:gd name="T5" fmla="*/ 0 h 244"/>
                <a:gd name="T6" fmla="*/ 79 w 79"/>
                <a:gd name="T7" fmla="*/ 45 h 244"/>
                <a:gd name="T8" fmla="*/ 79 w 79"/>
                <a:gd name="T9" fmla="*/ 244 h 244"/>
              </a:gdLst>
              <a:ahLst/>
              <a:cxnLst>
                <a:cxn ang="0">
                  <a:pos x="T0" y="T1"/>
                </a:cxn>
                <a:cxn ang="0">
                  <a:pos x="T2" y="T3"/>
                </a:cxn>
                <a:cxn ang="0">
                  <a:pos x="T4" y="T5"/>
                </a:cxn>
                <a:cxn ang="0">
                  <a:pos x="T6" y="T7"/>
                </a:cxn>
                <a:cxn ang="0">
                  <a:pos x="T8" y="T9"/>
                </a:cxn>
              </a:cxnLst>
              <a:rect l="0" t="0" r="r" b="b"/>
              <a:pathLst>
                <a:path w="79" h="244">
                  <a:moveTo>
                    <a:pt x="79" y="244"/>
                  </a:moveTo>
                  <a:lnTo>
                    <a:pt x="0" y="198"/>
                  </a:lnTo>
                  <a:lnTo>
                    <a:pt x="0" y="0"/>
                  </a:lnTo>
                  <a:lnTo>
                    <a:pt x="79" y="45"/>
                  </a:lnTo>
                  <a:lnTo>
                    <a:pt x="79" y="244"/>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 name="Freeform 48"/>
            <p:cNvSpPr>
              <a:spLocks/>
            </p:cNvSpPr>
            <p:nvPr/>
          </p:nvSpPr>
          <p:spPr bwMode="auto">
            <a:xfrm>
              <a:off x="10104438" y="3960813"/>
              <a:ext cx="123825" cy="614363"/>
            </a:xfrm>
            <a:custGeom>
              <a:avLst/>
              <a:gdLst>
                <a:gd name="T0" fmla="*/ 78 w 78"/>
                <a:gd name="T1" fmla="*/ 387 h 387"/>
                <a:gd name="T2" fmla="*/ 0 w 78"/>
                <a:gd name="T3" fmla="*/ 342 h 387"/>
                <a:gd name="T4" fmla="*/ 0 w 78"/>
                <a:gd name="T5" fmla="*/ 0 h 387"/>
                <a:gd name="T6" fmla="*/ 78 w 78"/>
                <a:gd name="T7" fmla="*/ 45 h 387"/>
                <a:gd name="T8" fmla="*/ 78 w 78"/>
                <a:gd name="T9" fmla="*/ 387 h 387"/>
              </a:gdLst>
              <a:ahLst/>
              <a:cxnLst>
                <a:cxn ang="0">
                  <a:pos x="T0" y="T1"/>
                </a:cxn>
                <a:cxn ang="0">
                  <a:pos x="T2" y="T3"/>
                </a:cxn>
                <a:cxn ang="0">
                  <a:pos x="T4" y="T5"/>
                </a:cxn>
                <a:cxn ang="0">
                  <a:pos x="T6" y="T7"/>
                </a:cxn>
                <a:cxn ang="0">
                  <a:pos x="T8" y="T9"/>
                </a:cxn>
              </a:cxnLst>
              <a:rect l="0" t="0" r="r" b="b"/>
              <a:pathLst>
                <a:path w="78" h="387">
                  <a:moveTo>
                    <a:pt x="78" y="387"/>
                  </a:moveTo>
                  <a:lnTo>
                    <a:pt x="0" y="342"/>
                  </a:lnTo>
                  <a:lnTo>
                    <a:pt x="0" y="0"/>
                  </a:lnTo>
                  <a:lnTo>
                    <a:pt x="78" y="45"/>
                  </a:lnTo>
                  <a:lnTo>
                    <a:pt x="78" y="387"/>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 name="Freeform 49"/>
            <p:cNvSpPr>
              <a:spLocks/>
            </p:cNvSpPr>
            <p:nvPr/>
          </p:nvSpPr>
          <p:spPr bwMode="auto">
            <a:xfrm>
              <a:off x="9531350" y="3767138"/>
              <a:ext cx="635000" cy="222250"/>
            </a:xfrm>
            <a:custGeom>
              <a:avLst/>
              <a:gdLst>
                <a:gd name="T0" fmla="*/ 0 w 400"/>
                <a:gd name="T1" fmla="*/ 53 h 140"/>
                <a:gd name="T2" fmla="*/ 65 w 400"/>
                <a:gd name="T3" fmla="*/ 73 h 140"/>
                <a:gd name="T4" fmla="*/ 179 w 400"/>
                <a:gd name="T5" fmla="*/ 31 h 140"/>
                <a:gd name="T6" fmla="*/ 288 w 400"/>
                <a:gd name="T7" fmla="*/ 140 h 140"/>
                <a:gd name="T8" fmla="*/ 400 w 400"/>
                <a:gd name="T9" fmla="*/ 0 h 140"/>
              </a:gdLst>
              <a:ahLst/>
              <a:cxnLst>
                <a:cxn ang="0">
                  <a:pos x="T0" y="T1"/>
                </a:cxn>
                <a:cxn ang="0">
                  <a:pos x="T2" y="T3"/>
                </a:cxn>
                <a:cxn ang="0">
                  <a:pos x="T4" y="T5"/>
                </a:cxn>
                <a:cxn ang="0">
                  <a:pos x="T6" y="T7"/>
                </a:cxn>
                <a:cxn ang="0">
                  <a:pos x="T8" y="T9"/>
                </a:cxn>
              </a:cxnLst>
              <a:rect l="0" t="0" r="r" b="b"/>
              <a:pathLst>
                <a:path w="400" h="140">
                  <a:moveTo>
                    <a:pt x="0" y="53"/>
                  </a:moveTo>
                  <a:lnTo>
                    <a:pt x="65" y="73"/>
                  </a:lnTo>
                  <a:lnTo>
                    <a:pt x="179" y="31"/>
                  </a:lnTo>
                  <a:lnTo>
                    <a:pt x="288" y="140"/>
                  </a:lnTo>
                  <a:lnTo>
                    <a:pt x="400" y="0"/>
                  </a:lnTo>
                </a:path>
              </a:pathLst>
            </a:custGeom>
            <a:noFill/>
            <a:ln w="17463" cap="rnd">
              <a:solidFill>
                <a:srgbClr val="FFF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0" name="Freeform 50"/>
            <p:cNvSpPr>
              <a:spLocks/>
            </p:cNvSpPr>
            <p:nvPr/>
          </p:nvSpPr>
          <p:spPr bwMode="auto">
            <a:xfrm>
              <a:off x="10085388" y="3767138"/>
              <a:ext cx="80962" cy="96838"/>
            </a:xfrm>
            <a:custGeom>
              <a:avLst/>
              <a:gdLst>
                <a:gd name="T0" fmla="*/ 0 w 51"/>
                <a:gd name="T1" fmla="*/ 8 h 61"/>
                <a:gd name="T2" fmla="*/ 51 w 51"/>
                <a:gd name="T3" fmla="*/ 0 h 61"/>
                <a:gd name="T4" fmla="*/ 48 w 51"/>
                <a:gd name="T5" fmla="*/ 61 h 61"/>
              </a:gdLst>
              <a:ahLst/>
              <a:cxnLst>
                <a:cxn ang="0">
                  <a:pos x="T0" y="T1"/>
                </a:cxn>
                <a:cxn ang="0">
                  <a:pos x="T2" y="T3"/>
                </a:cxn>
                <a:cxn ang="0">
                  <a:pos x="T4" y="T5"/>
                </a:cxn>
              </a:cxnLst>
              <a:rect l="0" t="0" r="r" b="b"/>
              <a:pathLst>
                <a:path w="51" h="61">
                  <a:moveTo>
                    <a:pt x="0" y="8"/>
                  </a:moveTo>
                  <a:lnTo>
                    <a:pt x="51" y="0"/>
                  </a:lnTo>
                  <a:lnTo>
                    <a:pt x="48" y="61"/>
                  </a:lnTo>
                </a:path>
              </a:pathLst>
            </a:custGeom>
            <a:noFill/>
            <a:ln w="17463" cap="rnd">
              <a:solidFill>
                <a:srgbClr val="FFF2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1" name="Freeform 51"/>
            <p:cNvSpPr>
              <a:spLocks/>
            </p:cNvSpPr>
            <p:nvPr/>
          </p:nvSpPr>
          <p:spPr bwMode="auto">
            <a:xfrm>
              <a:off x="9732963" y="3154363"/>
              <a:ext cx="104775" cy="141288"/>
            </a:xfrm>
            <a:custGeom>
              <a:avLst/>
              <a:gdLst>
                <a:gd name="T0" fmla="*/ 83 w 83"/>
                <a:gd name="T1" fmla="*/ 58 h 112"/>
                <a:gd name="T2" fmla="*/ 45 w 83"/>
                <a:gd name="T3" fmla="*/ 0 h 112"/>
                <a:gd name="T4" fmla="*/ 0 w 83"/>
                <a:gd name="T5" fmla="*/ 80 h 112"/>
                <a:gd name="T6" fmla="*/ 52 w 83"/>
                <a:gd name="T7" fmla="*/ 112 h 112"/>
                <a:gd name="T8" fmla="*/ 83 w 83"/>
                <a:gd name="T9" fmla="*/ 58 h 112"/>
              </a:gdLst>
              <a:ahLst/>
              <a:cxnLst>
                <a:cxn ang="0">
                  <a:pos x="T0" y="T1"/>
                </a:cxn>
                <a:cxn ang="0">
                  <a:pos x="T2" y="T3"/>
                </a:cxn>
                <a:cxn ang="0">
                  <a:pos x="T4" y="T5"/>
                </a:cxn>
                <a:cxn ang="0">
                  <a:pos x="T6" y="T7"/>
                </a:cxn>
                <a:cxn ang="0">
                  <a:pos x="T8" y="T9"/>
                </a:cxn>
              </a:cxnLst>
              <a:rect l="0" t="0" r="r" b="b"/>
              <a:pathLst>
                <a:path w="83" h="112">
                  <a:moveTo>
                    <a:pt x="83" y="58"/>
                  </a:moveTo>
                  <a:cubicBezTo>
                    <a:pt x="45" y="0"/>
                    <a:pt x="45" y="0"/>
                    <a:pt x="45" y="0"/>
                  </a:cubicBezTo>
                  <a:cubicBezTo>
                    <a:pt x="18" y="12"/>
                    <a:pt x="1" y="40"/>
                    <a:pt x="0" y="80"/>
                  </a:cubicBezTo>
                  <a:cubicBezTo>
                    <a:pt x="52" y="112"/>
                    <a:pt x="52" y="112"/>
                    <a:pt x="52" y="112"/>
                  </a:cubicBezTo>
                  <a:cubicBezTo>
                    <a:pt x="53" y="85"/>
                    <a:pt x="65" y="67"/>
                    <a:pt x="83" y="58"/>
                  </a:cubicBezTo>
                  <a:close/>
                </a:path>
              </a:pathLst>
            </a:custGeom>
            <a:solidFill>
              <a:srgbClr val="21E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2" name="Freeform 52"/>
            <p:cNvSpPr>
              <a:spLocks/>
            </p:cNvSpPr>
            <p:nvPr/>
          </p:nvSpPr>
          <p:spPr bwMode="auto">
            <a:xfrm>
              <a:off x="9923463" y="3406775"/>
              <a:ext cx="217487" cy="244475"/>
            </a:xfrm>
            <a:custGeom>
              <a:avLst/>
              <a:gdLst>
                <a:gd name="T0" fmla="*/ 112 w 171"/>
                <a:gd name="T1" fmla="*/ 0 h 192"/>
                <a:gd name="T2" fmla="*/ 119 w 171"/>
                <a:gd name="T3" fmla="*/ 42 h 192"/>
                <a:gd name="T4" fmla="*/ 11 w 171"/>
                <a:gd name="T5" fmla="*/ 88 h 192"/>
                <a:gd name="T6" fmla="*/ 3 w 171"/>
                <a:gd name="T7" fmla="*/ 84 h 192"/>
                <a:gd name="T8" fmla="*/ 0 w 171"/>
                <a:gd name="T9" fmla="*/ 134 h 192"/>
                <a:gd name="T10" fmla="*/ 11 w 171"/>
                <a:gd name="T11" fmla="*/ 141 h 192"/>
                <a:gd name="T12" fmla="*/ 171 w 171"/>
                <a:gd name="T13" fmla="*/ 73 h 192"/>
                <a:gd name="T14" fmla="*/ 161 w 171"/>
                <a:gd name="T15" fmla="*/ 10 h 192"/>
                <a:gd name="T16" fmla="*/ 112 w 17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92">
                  <a:moveTo>
                    <a:pt x="112" y="0"/>
                  </a:moveTo>
                  <a:cubicBezTo>
                    <a:pt x="117" y="14"/>
                    <a:pt x="119" y="29"/>
                    <a:pt x="119" y="42"/>
                  </a:cubicBezTo>
                  <a:cubicBezTo>
                    <a:pt x="119" y="102"/>
                    <a:pt x="70" y="123"/>
                    <a:pt x="11" y="88"/>
                  </a:cubicBezTo>
                  <a:cubicBezTo>
                    <a:pt x="8" y="87"/>
                    <a:pt x="6" y="85"/>
                    <a:pt x="3" y="84"/>
                  </a:cubicBezTo>
                  <a:cubicBezTo>
                    <a:pt x="0" y="134"/>
                    <a:pt x="0" y="134"/>
                    <a:pt x="0" y="134"/>
                  </a:cubicBezTo>
                  <a:cubicBezTo>
                    <a:pt x="3" y="136"/>
                    <a:pt x="7" y="139"/>
                    <a:pt x="11" y="141"/>
                  </a:cubicBezTo>
                  <a:cubicBezTo>
                    <a:pt x="99" y="192"/>
                    <a:pt x="171" y="162"/>
                    <a:pt x="171" y="73"/>
                  </a:cubicBezTo>
                  <a:cubicBezTo>
                    <a:pt x="171" y="53"/>
                    <a:pt x="168" y="31"/>
                    <a:pt x="161" y="10"/>
                  </a:cubicBezTo>
                  <a:lnTo>
                    <a:pt x="112" y="0"/>
                  </a:lnTo>
                  <a:close/>
                </a:path>
              </a:pathLst>
            </a:custGeom>
            <a:solidFill>
              <a:srgbClr val="BD0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3" name="Freeform 53"/>
            <p:cNvSpPr>
              <a:spLocks/>
            </p:cNvSpPr>
            <p:nvPr/>
          </p:nvSpPr>
          <p:spPr bwMode="auto">
            <a:xfrm>
              <a:off x="9790113" y="3136900"/>
              <a:ext cx="338137" cy="282575"/>
            </a:xfrm>
            <a:custGeom>
              <a:avLst/>
              <a:gdLst>
                <a:gd name="T0" fmla="*/ 116 w 266"/>
                <a:gd name="T1" fmla="*/ 83 h 222"/>
                <a:gd name="T2" fmla="*/ 217 w 266"/>
                <a:gd name="T3" fmla="*/ 212 h 222"/>
                <a:gd name="T4" fmla="*/ 266 w 266"/>
                <a:gd name="T5" fmla="*/ 222 h 222"/>
                <a:gd name="T6" fmla="*/ 116 w 266"/>
                <a:gd name="T7" fmla="*/ 31 h 222"/>
                <a:gd name="T8" fmla="*/ 0 w 266"/>
                <a:gd name="T9" fmla="*/ 13 h 222"/>
                <a:gd name="T10" fmla="*/ 38 w 266"/>
                <a:gd name="T11" fmla="*/ 71 h 222"/>
                <a:gd name="T12" fmla="*/ 116 w 266"/>
                <a:gd name="T13" fmla="*/ 83 h 222"/>
              </a:gdLst>
              <a:ahLst/>
              <a:cxnLst>
                <a:cxn ang="0">
                  <a:pos x="T0" y="T1"/>
                </a:cxn>
                <a:cxn ang="0">
                  <a:pos x="T2" y="T3"/>
                </a:cxn>
                <a:cxn ang="0">
                  <a:pos x="T4" y="T5"/>
                </a:cxn>
                <a:cxn ang="0">
                  <a:pos x="T6" y="T7"/>
                </a:cxn>
                <a:cxn ang="0">
                  <a:pos x="T8" y="T9"/>
                </a:cxn>
                <a:cxn ang="0">
                  <a:pos x="T10" y="T11"/>
                </a:cxn>
                <a:cxn ang="0">
                  <a:pos x="T12" y="T13"/>
                </a:cxn>
              </a:cxnLst>
              <a:rect l="0" t="0" r="r" b="b"/>
              <a:pathLst>
                <a:path w="266" h="222">
                  <a:moveTo>
                    <a:pt x="116" y="83"/>
                  </a:moveTo>
                  <a:cubicBezTo>
                    <a:pt x="162" y="110"/>
                    <a:pt x="201" y="162"/>
                    <a:pt x="217" y="212"/>
                  </a:cubicBezTo>
                  <a:cubicBezTo>
                    <a:pt x="266" y="222"/>
                    <a:pt x="266" y="222"/>
                    <a:pt x="266" y="222"/>
                  </a:cubicBezTo>
                  <a:cubicBezTo>
                    <a:pt x="243" y="148"/>
                    <a:pt x="184" y="71"/>
                    <a:pt x="116" y="31"/>
                  </a:cubicBezTo>
                  <a:cubicBezTo>
                    <a:pt x="70" y="5"/>
                    <a:pt x="29" y="0"/>
                    <a:pt x="0" y="13"/>
                  </a:cubicBezTo>
                  <a:cubicBezTo>
                    <a:pt x="38" y="71"/>
                    <a:pt x="38" y="71"/>
                    <a:pt x="38" y="71"/>
                  </a:cubicBezTo>
                  <a:cubicBezTo>
                    <a:pt x="57" y="62"/>
                    <a:pt x="85" y="66"/>
                    <a:pt x="116" y="83"/>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4" name="Freeform 54"/>
            <p:cNvSpPr>
              <a:spLocks/>
            </p:cNvSpPr>
            <p:nvPr/>
          </p:nvSpPr>
          <p:spPr bwMode="auto">
            <a:xfrm>
              <a:off x="9732963" y="3255963"/>
              <a:ext cx="193675" cy="320675"/>
            </a:xfrm>
            <a:custGeom>
              <a:avLst/>
              <a:gdLst>
                <a:gd name="T0" fmla="*/ 52 w 153"/>
                <a:gd name="T1" fmla="*/ 36 h 253"/>
                <a:gd name="T2" fmla="*/ 52 w 153"/>
                <a:gd name="T3" fmla="*/ 32 h 253"/>
                <a:gd name="T4" fmla="*/ 0 w 153"/>
                <a:gd name="T5" fmla="*/ 0 h 253"/>
                <a:gd name="T6" fmla="*/ 0 w 153"/>
                <a:gd name="T7" fmla="*/ 6 h 253"/>
                <a:gd name="T8" fmla="*/ 150 w 153"/>
                <a:gd name="T9" fmla="*/ 253 h 253"/>
                <a:gd name="T10" fmla="*/ 153 w 153"/>
                <a:gd name="T11" fmla="*/ 203 h 253"/>
                <a:gd name="T12" fmla="*/ 52 w 153"/>
                <a:gd name="T13" fmla="*/ 36 h 253"/>
              </a:gdLst>
              <a:ahLst/>
              <a:cxnLst>
                <a:cxn ang="0">
                  <a:pos x="T0" y="T1"/>
                </a:cxn>
                <a:cxn ang="0">
                  <a:pos x="T2" y="T3"/>
                </a:cxn>
                <a:cxn ang="0">
                  <a:pos x="T4" y="T5"/>
                </a:cxn>
                <a:cxn ang="0">
                  <a:pos x="T6" y="T7"/>
                </a:cxn>
                <a:cxn ang="0">
                  <a:pos x="T8" y="T9"/>
                </a:cxn>
                <a:cxn ang="0">
                  <a:pos x="T10" y="T11"/>
                </a:cxn>
                <a:cxn ang="0">
                  <a:pos x="T12" y="T13"/>
                </a:cxn>
              </a:cxnLst>
              <a:rect l="0" t="0" r="r" b="b"/>
              <a:pathLst>
                <a:path w="153" h="253">
                  <a:moveTo>
                    <a:pt x="52" y="36"/>
                  </a:moveTo>
                  <a:cubicBezTo>
                    <a:pt x="52" y="35"/>
                    <a:pt x="52" y="34"/>
                    <a:pt x="52" y="32"/>
                  </a:cubicBezTo>
                  <a:cubicBezTo>
                    <a:pt x="0" y="0"/>
                    <a:pt x="0" y="0"/>
                    <a:pt x="0" y="0"/>
                  </a:cubicBezTo>
                  <a:cubicBezTo>
                    <a:pt x="0" y="2"/>
                    <a:pt x="0" y="4"/>
                    <a:pt x="0" y="6"/>
                  </a:cubicBezTo>
                  <a:cubicBezTo>
                    <a:pt x="0" y="91"/>
                    <a:pt x="66" y="199"/>
                    <a:pt x="150" y="253"/>
                  </a:cubicBezTo>
                  <a:cubicBezTo>
                    <a:pt x="153" y="203"/>
                    <a:pt x="153" y="203"/>
                    <a:pt x="153" y="203"/>
                  </a:cubicBezTo>
                  <a:cubicBezTo>
                    <a:pt x="97" y="167"/>
                    <a:pt x="52" y="94"/>
                    <a:pt x="52" y="36"/>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sp>
        <p:nvSpPr>
          <p:cNvPr id="61" name="Freeform 59"/>
          <p:cNvSpPr>
            <a:spLocks/>
          </p:cNvSpPr>
          <p:nvPr/>
        </p:nvSpPr>
        <p:spPr bwMode="auto">
          <a:xfrm>
            <a:off x="5783541" y="724628"/>
            <a:ext cx="95250" cy="1016794"/>
          </a:xfrm>
          <a:custGeom>
            <a:avLst/>
            <a:gdLst>
              <a:gd name="T0" fmla="*/ 63 w 322"/>
              <a:gd name="T1" fmla="*/ 3435 h 3435"/>
              <a:gd name="T2" fmla="*/ 53 w 322"/>
              <a:gd name="T3" fmla="*/ 2523 h 3435"/>
              <a:gd name="T4" fmla="*/ 1 w 322"/>
              <a:gd name="T5" fmla="*/ 2162 h 3435"/>
              <a:gd name="T6" fmla="*/ 22 w 322"/>
              <a:gd name="T7" fmla="*/ 1919 h 3435"/>
              <a:gd name="T8" fmla="*/ 64 w 322"/>
              <a:gd name="T9" fmla="*/ 1625 h 3435"/>
              <a:gd name="T10" fmla="*/ 114 w 322"/>
              <a:gd name="T11" fmla="*/ 1018 h 3435"/>
              <a:gd name="T12" fmla="*/ 54 w 322"/>
              <a:gd name="T13" fmla="*/ 256 h 3435"/>
              <a:gd name="T14" fmla="*/ 75 w 322"/>
              <a:gd name="T15" fmla="*/ 85 h 3435"/>
              <a:gd name="T16" fmla="*/ 165 w 322"/>
              <a:gd name="T17" fmla="*/ 53 h 3435"/>
              <a:gd name="T18" fmla="*/ 322 w 322"/>
              <a:gd name="T19" fmla="*/ 0 h 3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35">
                <a:moveTo>
                  <a:pt x="63" y="3435"/>
                </a:moveTo>
                <a:cubicBezTo>
                  <a:pt x="82" y="3131"/>
                  <a:pt x="101" y="2824"/>
                  <a:pt x="53" y="2523"/>
                </a:cubicBezTo>
                <a:cubicBezTo>
                  <a:pt x="33" y="2403"/>
                  <a:pt x="3" y="2284"/>
                  <a:pt x="1" y="2162"/>
                </a:cubicBezTo>
                <a:cubicBezTo>
                  <a:pt x="0" y="2081"/>
                  <a:pt x="11" y="2000"/>
                  <a:pt x="22" y="1919"/>
                </a:cubicBezTo>
                <a:cubicBezTo>
                  <a:pt x="36" y="1821"/>
                  <a:pt x="50" y="1723"/>
                  <a:pt x="64" y="1625"/>
                </a:cubicBezTo>
                <a:cubicBezTo>
                  <a:pt x="92" y="1424"/>
                  <a:pt x="120" y="1221"/>
                  <a:pt x="114" y="1018"/>
                </a:cubicBezTo>
                <a:cubicBezTo>
                  <a:pt x="106" y="763"/>
                  <a:pt x="44" y="512"/>
                  <a:pt x="54" y="256"/>
                </a:cubicBezTo>
                <a:cubicBezTo>
                  <a:pt x="55" y="217"/>
                  <a:pt x="48" y="116"/>
                  <a:pt x="75" y="85"/>
                </a:cubicBezTo>
                <a:cubicBezTo>
                  <a:pt x="90" y="68"/>
                  <a:pt x="144" y="61"/>
                  <a:pt x="165" y="53"/>
                </a:cubicBezTo>
                <a:cubicBezTo>
                  <a:pt x="217" y="36"/>
                  <a:pt x="270" y="18"/>
                  <a:pt x="322" y="0"/>
                </a:cubicBezTo>
              </a:path>
            </a:pathLst>
          </a:custGeom>
          <a:noFill/>
          <a:ln w="14288"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nvGrpSpPr>
          <p:cNvPr id="2" name="Group 1"/>
          <p:cNvGrpSpPr/>
          <p:nvPr/>
        </p:nvGrpSpPr>
        <p:grpSpPr>
          <a:xfrm>
            <a:off x="5598930" y="840801"/>
            <a:ext cx="460772" cy="766763"/>
            <a:chOff x="4047184" y="1562376"/>
            <a:chExt cx="614362" cy="1022350"/>
          </a:xfrm>
        </p:grpSpPr>
        <p:sp>
          <p:nvSpPr>
            <p:cNvPr id="60" name="Freeform 58"/>
            <p:cNvSpPr>
              <a:spLocks/>
            </p:cNvSpPr>
            <p:nvPr/>
          </p:nvSpPr>
          <p:spPr bwMode="auto">
            <a:xfrm>
              <a:off x="4283721" y="1732239"/>
              <a:ext cx="79375" cy="107950"/>
            </a:xfrm>
            <a:custGeom>
              <a:avLst/>
              <a:gdLst>
                <a:gd name="T0" fmla="*/ 4 w 201"/>
                <a:gd name="T1" fmla="*/ 273 h 273"/>
                <a:gd name="T2" fmla="*/ 135 w 201"/>
                <a:gd name="T3" fmla="*/ 170 h 273"/>
                <a:gd name="T4" fmla="*/ 142 w 201"/>
                <a:gd name="T5" fmla="*/ 157 h 273"/>
                <a:gd name="T6" fmla="*/ 182 w 201"/>
                <a:gd name="T7" fmla="*/ 110 h 273"/>
                <a:gd name="T8" fmla="*/ 197 w 201"/>
                <a:gd name="T9" fmla="*/ 97 h 273"/>
                <a:gd name="T10" fmla="*/ 194 w 201"/>
                <a:gd name="T11" fmla="*/ 78 h 273"/>
                <a:gd name="T12" fmla="*/ 180 w 201"/>
                <a:gd name="T13" fmla="*/ 75 h 273"/>
                <a:gd name="T14" fmla="*/ 177 w 201"/>
                <a:gd name="T15" fmla="*/ 57 h 273"/>
                <a:gd name="T16" fmla="*/ 175 w 201"/>
                <a:gd name="T17" fmla="*/ 40 h 273"/>
                <a:gd name="T18" fmla="*/ 165 w 201"/>
                <a:gd name="T19" fmla="*/ 34 h 273"/>
                <a:gd name="T20" fmla="*/ 156 w 201"/>
                <a:gd name="T21" fmla="*/ 12 h 273"/>
                <a:gd name="T22" fmla="*/ 134 w 201"/>
                <a:gd name="T23" fmla="*/ 17 h 273"/>
                <a:gd name="T24" fmla="*/ 125 w 201"/>
                <a:gd name="T25" fmla="*/ 2 h 273"/>
                <a:gd name="T26" fmla="*/ 113 w 201"/>
                <a:gd name="T27" fmla="*/ 6 h 273"/>
                <a:gd name="T28" fmla="*/ 34 w 201"/>
                <a:gd name="T29" fmla="*/ 67 h 273"/>
                <a:gd name="T30" fmla="*/ 14 w 201"/>
                <a:gd name="T31" fmla="*/ 85 h 273"/>
                <a:gd name="T32" fmla="*/ 8 w 201"/>
                <a:gd name="T33" fmla="*/ 110 h 273"/>
                <a:gd name="T34" fmla="*/ 25 w 201"/>
                <a:gd name="T35" fmla="*/ 142 h 273"/>
                <a:gd name="T36" fmla="*/ 18 w 201"/>
                <a:gd name="T37" fmla="*/ 174 h 273"/>
                <a:gd name="T38" fmla="*/ 4 w 201"/>
                <a:gd name="T3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73">
                  <a:moveTo>
                    <a:pt x="4" y="273"/>
                  </a:moveTo>
                  <a:cubicBezTo>
                    <a:pt x="45" y="235"/>
                    <a:pt x="89" y="200"/>
                    <a:pt x="135" y="170"/>
                  </a:cubicBezTo>
                  <a:cubicBezTo>
                    <a:pt x="138" y="166"/>
                    <a:pt x="140" y="161"/>
                    <a:pt x="142" y="157"/>
                  </a:cubicBezTo>
                  <a:cubicBezTo>
                    <a:pt x="152" y="139"/>
                    <a:pt x="165" y="122"/>
                    <a:pt x="182" y="110"/>
                  </a:cubicBezTo>
                  <a:cubicBezTo>
                    <a:pt x="187" y="106"/>
                    <a:pt x="194" y="103"/>
                    <a:pt x="197" y="97"/>
                  </a:cubicBezTo>
                  <a:cubicBezTo>
                    <a:pt x="201" y="91"/>
                    <a:pt x="201" y="82"/>
                    <a:pt x="194" y="78"/>
                  </a:cubicBezTo>
                  <a:cubicBezTo>
                    <a:pt x="190" y="76"/>
                    <a:pt x="184" y="78"/>
                    <a:pt x="180" y="75"/>
                  </a:cubicBezTo>
                  <a:cubicBezTo>
                    <a:pt x="175" y="71"/>
                    <a:pt x="176" y="63"/>
                    <a:pt x="177" y="57"/>
                  </a:cubicBezTo>
                  <a:cubicBezTo>
                    <a:pt x="179" y="51"/>
                    <a:pt x="180" y="44"/>
                    <a:pt x="175" y="40"/>
                  </a:cubicBezTo>
                  <a:cubicBezTo>
                    <a:pt x="172" y="37"/>
                    <a:pt x="168" y="37"/>
                    <a:pt x="165" y="34"/>
                  </a:cubicBezTo>
                  <a:cubicBezTo>
                    <a:pt x="159" y="28"/>
                    <a:pt x="164" y="16"/>
                    <a:pt x="156" y="12"/>
                  </a:cubicBezTo>
                  <a:cubicBezTo>
                    <a:pt x="149" y="9"/>
                    <a:pt x="141" y="22"/>
                    <a:pt x="134" y="17"/>
                  </a:cubicBezTo>
                  <a:cubicBezTo>
                    <a:pt x="129" y="14"/>
                    <a:pt x="130" y="6"/>
                    <a:pt x="125" y="2"/>
                  </a:cubicBezTo>
                  <a:cubicBezTo>
                    <a:pt x="121" y="0"/>
                    <a:pt x="116" y="3"/>
                    <a:pt x="113" y="6"/>
                  </a:cubicBezTo>
                  <a:cubicBezTo>
                    <a:pt x="86" y="26"/>
                    <a:pt x="60" y="47"/>
                    <a:pt x="34" y="67"/>
                  </a:cubicBezTo>
                  <a:cubicBezTo>
                    <a:pt x="27" y="72"/>
                    <a:pt x="20" y="78"/>
                    <a:pt x="14" y="85"/>
                  </a:cubicBezTo>
                  <a:cubicBezTo>
                    <a:pt x="9" y="92"/>
                    <a:pt x="6" y="101"/>
                    <a:pt x="8" y="110"/>
                  </a:cubicBezTo>
                  <a:cubicBezTo>
                    <a:pt x="11" y="122"/>
                    <a:pt x="22" y="130"/>
                    <a:pt x="25" y="142"/>
                  </a:cubicBezTo>
                  <a:cubicBezTo>
                    <a:pt x="28" y="153"/>
                    <a:pt x="22" y="164"/>
                    <a:pt x="18" y="174"/>
                  </a:cubicBezTo>
                  <a:cubicBezTo>
                    <a:pt x="5" y="205"/>
                    <a:pt x="0" y="239"/>
                    <a:pt x="4" y="27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2" name="Freeform 60"/>
            <p:cNvSpPr>
              <a:spLocks/>
            </p:cNvSpPr>
            <p:nvPr/>
          </p:nvSpPr>
          <p:spPr bwMode="auto">
            <a:xfrm>
              <a:off x="4282134" y="1562376"/>
              <a:ext cx="142875" cy="258762"/>
            </a:xfrm>
            <a:custGeom>
              <a:avLst/>
              <a:gdLst>
                <a:gd name="T0" fmla="*/ 356 w 362"/>
                <a:gd name="T1" fmla="*/ 534 h 656"/>
                <a:gd name="T2" fmla="*/ 329 w 362"/>
                <a:gd name="T3" fmla="*/ 463 h 656"/>
                <a:gd name="T4" fmla="*/ 249 w 362"/>
                <a:gd name="T5" fmla="*/ 307 h 656"/>
                <a:gd name="T6" fmla="*/ 205 w 362"/>
                <a:gd name="T7" fmla="*/ 229 h 656"/>
                <a:gd name="T8" fmla="*/ 172 w 362"/>
                <a:gd name="T9" fmla="*/ 166 h 656"/>
                <a:gd name="T10" fmla="*/ 164 w 362"/>
                <a:gd name="T11" fmla="*/ 91 h 656"/>
                <a:gd name="T12" fmla="*/ 159 w 362"/>
                <a:gd name="T13" fmla="*/ 60 h 656"/>
                <a:gd name="T14" fmla="*/ 139 w 362"/>
                <a:gd name="T15" fmla="*/ 39 h 656"/>
                <a:gd name="T16" fmla="*/ 99 w 362"/>
                <a:gd name="T17" fmla="*/ 11 h 656"/>
                <a:gd name="T18" fmla="*/ 74 w 362"/>
                <a:gd name="T19" fmla="*/ 0 h 656"/>
                <a:gd name="T20" fmla="*/ 49 w 362"/>
                <a:gd name="T21" fmla="*/ 10 h 656"/>
                <a:gd name="T22" fmla="*/ 15 w 362"/>
                <a:gd name="T23" fmla="*/ 34 h 656"/>
                <a:gd name="T24" fmla="*/ 0 w 362"/>
                <a:gd name="T25" fmla="*/ 54 h 656"/>
                <a:gd name="T26" fmla="*/ 4 w 362"/>
                <a:gd name="T27" fmla="*/ 65 h 656"/>
                <a:gd name="T28" fmla="*/ 48 w 362"/>
                <a:gd name="T29" fmla="*/ 142 h 656"/>
                <a:gd name="T30" fmla="*/ 66 w 362"/>
                <a:gd name="T31" fmla="*/ 165 h 656"/>
                <a:gd name="T32" fmla="*/ 105 w 362"/>
                <a:gd name="T33" fmla="*/ 211 h 656"/>
                <a:gd name="T34" fmla="*/ 123 w 362"/>
                <a:gd name="T35" fmla="*/ 270 h 656"/>
                <a:gd name="T36" fmla="*/ 176 w 362"/>
                <a:gd name="T37" fmla="*/ 387 h 656"/>
                <a:gd name="T38" fmla="*/ 200 w 362"/>
                <a:gd name="T39" fmla="*/ 461 h 656"/>
                <a:gd name="T40" fmla="*/ 252 w 362"/>
                <a:gd name="T41" fmla="*/ 550 h 656"/>
                <a:gd name="T42" fmla="*/ 197 w 362"/>
                <a:gd name="T43" fmla="*/ 575 h 656"/>
                <a:gd name="T44" fmla="*/ 257 w 362"/>
                <a:gd name="T45" fmla="*/ 603 h 656"/>
                <a:gd name="T46" fmla="*/ 289 w 362"/>
                <a:gd name="T47" fmla="*/ 656 h 656"/>
                <a:gd name="T48" fmla="*/ 348 w 362"/>
                <a:gd name="T49" fmla="*/ 609 h 656"/>
                <a:gd name="T50" fmla="*/ 356 w 362"/>
                <a:gd name="T51" fmla="*/ 53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2" h="656">
                  <a:moveTo>
                    <a:pt x="356" y="534"/>
                  </a:moveTo>
                  <a:cubicBezTo>
                    <a:pt x="351" y="509"/>
                    <a:pt x="340" y="486"/>
                    <a:pt x="329" y="463"/>
                  </a:cubicBezTo>
                  <a:cubicBezTo>
                    <a:pt x="303" y="410"/>
                    <a:pt x="276" y="358"/>
                    <a:pt x="249" y="307"/>
                  </a:cubicBezTo>
                  <a:cubicBezTo>
                    <a:pt x="235" y="281"/>
                    <a:pt x="222" y="253"/>
                    <a:pt x="205" y="229"/>
                  </a:cubicBezTo>
                  <a:cubicBezTo>
                    <a:pt x="192" y="208"/>
                    <a:pt x="179" y="190"/>
                    <a:pt x="172" y="166"/>
                  </a:cubicBezTo>
                  <a:cubicBezTo>
                    <a:pt x="166" y="141"/>
                    <a:pt x="164" y="116"/>
                    <a:pt x="164" y="91"/>
                  </a:cubicBezTo>
                  <a:cubicBezTo>
                    <a:pt x="164" y="80"/>
                    <a:pt x="164" y="69"/>
                    <a:pt x="159" y="60"/>
                  </a:cubicBezTo>
                  <a:cubicBezTo>
                    <a:pt x="155" y="51"/>
                    <a:pt x="147" y="45"/>
                    <a:pt x="139" y="39"/>
                  </a:cubicBezTo>
                  <a:cubicBezTo>
                    <a:pt x="126" y="29"/>
                    <a:pt x="112" y="20"/>
                    <a:pt x="99" y="11"/>
                  </a:cubicBezTo>
                  <a:cubicBezTo>
                    <a:pt x="91" y="5"/>
                    <a:pt x="83" y="0"/>
                    <a:pt x="74" y="0"/>
                  </a:cubicBezTo>
                  <a:cubicBezTo>
                    <a:pt x="65" y="0"/>
                    <a:pt x="57" y="5"/>
                    <a:pt x="49" y="10"/>
                  </a:cubicBezTo>
                  <a:cubicBezTo>
                    <a:pt x="38" y="18"/>
                    <a:pt x="26" y="26"/>
                    <a:pt x="15" y="34"/>
                  </a:cubicBezTo>
                  <a:cubicBezTo>
                    <a:pt x="8" y="39"/>
                    <a:pt x="0" y="45"/>
                    <a:pt x="0" y="54"/>
                  </a:cubicBezTo>
                  <a:cubicBezTo>
                    <a:pt x="0" y="58"/>
                    <a:pt x="2" y="62"/>
                    <a:pt x="4" y="65"/>
                  </a:cubicBezTo>
                  <a:cubicBezTo>
                    <a:pt x="19" y="91"/>
                    <a:pt x="34" y="116"/>
                    <a:pt x="48" y="142"/>
                  </a:cubicBezTo>
                  <a:cubicBezTo>
                    <a:pt x="54" y="151"/>
                    <a:pt x="57" y="160"/>
                    <a:pt x="66" y="165"/>
                  </a:cubicBezTo>
                  <a:cubicBezTo>
                    <a:pt x="85" y="174"/>
                    <a:pt x="97" y="192"/>
                    <a:pt x="105" y="211"/>
                  </a:cubicBezTo>
                  <a:cubicBezTo>
                    <a:pt x="113" y="230"/>
                    <a:pt x="117" y="250"/>
                    <a:pt x="123" y="270"/>
                  </a:cubicBezTo>
                  <a:cubicBezTo>
                    <a:pt x="137" y="310"/>
                    <a:pt x="161" y="347"/>
                    <a:pt x="176" y="387"/>
                  </a:cubicBezTo>
                  <a:cubicBezTo>
                    <a:pt x="185" y="411"/>
                    <a:pt x="190" y="437"/>
                    <a:pt x="200" y="461"/>
                  </a:cubicBezTo>
                  <a:cubicBezTo>
                    <a:pt x="212" y="494"/>
                    <a:pt x="228" y="525"/>
                    <a:pt x="252" y="550"/>
                  </a:cubicBezTo>
                  <a:cubicBezTo>
                    <a:pt x="233" y="559"/>
                    <a:pt x="215" y="567"/>
                    <a:pt x="197" y="575"/>
                  </a:cubicBezTo>
                  <a:cubicBezTo>
                    <a:pt x="219" y="579"/>
                    <a:pt x="240" y="587"/>
                    <a:pt x="257" y="603"/>
                  </a:cubicBezTo>
                  <a:cubicBezTo>
                    <a:pt x="272" y="618"/>
                    <a:pt x="283" y="636"/>
                    <a:pt x="289" y="656"/>
                  </a:cubicBezTo>
                  <a:cubicBezTo>
                    <a:pt x="313" y="646"/>
                    <a:pt x="335" y="631"/>
                    <a:pt x="348" y="609"/>
                  </a:cubicBezTo>
                  <a:cubicBezTo>
                    <a:pt x="360" y="587"/>
                    <a:pt x="362" y="559"/>
                    <a:pt x="356" y="53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3" name="Freeform 61"/>
            <p:cNvSpPr>
              <a:spLocks/>
            </p:cNvSpPr>
            <p:nvPr/>
          </p:nvSpPr>
          <p:spPr bwMode="auto">
            <a:xfrm>
              <a:off x="4491684" y="2303739"/>
              <a:ext cx="98425" cy="242887"/>
            </a:xfrm>
            <a:custGeom>
              <a:avLst/>
              <a:gdLst>
                <a:gd name="T0" fmla="*/ 49 w 246"/>
                <a:gd name="T1" fmla="*/ 18 h 613"/>
                <a:gd name="T2" fmla="*/ 2 w 246"/>
                <a:gd name="T3" fmla="*/ 179 h 613"/>
                <a:gd name="T4" fmla="*/ 44 w 246"/>
                <a:gd name="T5" fmla="*/ 344 h 613"/>
                <a:gd name="T6" fmla="*/ 108 w 246"/>
                <a:gd name="T7" fmla="*/ 503 h 613"/>
                <a:gd name="T8" fmla="*/ 115 w 246"/>
                <a:gd name="T9" fmla="*/ 580 h 613"/>
                <a:gd name="T10" fmla="*/ 116 w 246"/>
                <a:gd name="T11" fmla="*/ 601 h 613"/>
                <a:gd name="T12" fmla="*/ 135 w 246"/>
                <a:gd name="T13" fmla="*/ 610 h 613"/>
                <a:gd name="T14" fmla="*/ 204 w 246"/>
                <a:gd name="T15" fmla="*/ 602 h 613"/>
                <a:gd name="T16" fmla="*/ 238 w 246"/>
                <a:gd name="T17" fmla="*/ 574 h 613"/>
                <a:gd name="T18" fmla="*/ 235 w 246"/>
                <a:gd name="T19" fmla="*/ 533 h 613"/>
                <a:gd name="T20" fmla="*/ 209 w 246"/>
                <a:gd name="T21" fmla="*/ 508 h 613"/>
                <a:gd name="T22" fmla="*/ 196 w 246"/>
                <a:gd name="T23" fmla="*/ 464 h 613"/>
                <a:gd name="T24" fmla="*/ 185 w 246"/>
                <a:gd name="T25" fmla="*/ 371 h 613"/>
                <a:gd name="T26" fmla="*/ 186 w 246"/>
                <a:gd name="T27" fmla="*/ 252 h 613"/>
                <a:gd name="T28" fmla="*/ 187 w 246"/>
                <a:gd name="T29" fmla="*/ 225 h 613"/>
                <a:gd name="T30" fmla="*/ 185 w 246"/>
                <a:gd name="T31" fmla="*/ 194 h 613"/>
                <a:gd name="T32" fmla="*/ 183 w 246"/>
                <a:gd name="T33" fmla="*/ 132 h 613"/>
                <a:gd name="T34" fmla="*/ 198 w 246"/>
                <a:gd name="T35" fmla="*/ 0 h 613"/>
                <a:gd name="T36" fmla="*/ 49 w 246"/>
                <a:gd name="T37" fmla="*/ 1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613">
                  <a:moveTo>
                    <a:pt x="49" y="18"/>
                  </a:moveTo>
                  <a:cubicBezTo>
                    <a:pt x="13" y="63"/>
                    <a:pt x="0" y="122"/>
                    <a:pt x="2" y="179"/>
                  </a:cubicBezTo>
                  <a:cubicBezTo>
                    <a:pt x="5" y="236"/>
                    <a:pt x="23" y="291"/>
                    <a:pt x="44" y="344"/>
                  </a:cubicBezTo>
                  <a:cubicBezTo>
                    <a:pt x="65" y="397"/>
                    <a:pt x="90" y="449"/>
                    <a:pt x="108" y="503"/>
                  </a:cubicBezTo>
                  <a:cubicBezTo>
                    <a:pt x="117" y="528"/>
                    <a:pt x="123" y="555"/>
                    <a:pt x="115" y="580"/>
                  </a:cubicBezTo>
                  <a:cubicBezTo>
                    <a:pt x="112" y="588"/>
                    <a:pt x="110" y="595"/>
                    <a:pt x="116" y="601"/>
                  </a:cubicBezTo>
                  <a:cubicBezTo>
                    <a:pt x="121" y="607"/>
                    <a:pt x="128" y="609"/>
                    <a:pt x="135" y="610"/>
                  </a:cubicBezTo>
                  <a:cubicBezTo>
                    <a:pt x="158" y="613"/>
                    <a:pt x="182" y="611"/>
                    <a:pt x="204" y="602"/>
                  </a:cubicBezTo>
                  <a:cubicBezTo>
                    <a:pt x="218" y="596"/>
                    <a:pt x="231" y="587"/>
                    <a:pt x="238" y="574"/>
                  </a:cubicBezTo>
                  <a:cubicBezTo>
                    <a:pt x="246" y="561"/>
                    <a:pt x="246" y="543"/>
                    <a:pt x="235" y="533"/>
                  </a:cubicBezTo>
                  <a:cubicBezTo>
                    <a:pt x="226" y="523"/>
                    <a:pt x="214" y="520"/>
                    <a:pt x="209" y="508"/>
                  </a:cubicBezTo>
                  <a:cubicBezTo>
                    <a:pt x="203" y="493"/>
                    <a:pt x="199" y="479"/>
                    <a:pt x="196" y="464"/>
                  </a:cubicBezTo>
                  <a:cubicBezTo>
                    <a:pt x="189" y="433"/>
                    <a:pt x="187" y="402"/>
                    <a:pt x="185" y="371"/>
                  </a:cubicBezTo>
                  <a:cubicBezTo>
                    <a:pt x="182" y="332"/>
                    <a:pt x="176" y="289"/>
                    <a:pt x="186" y="252"/>
                  </a:cubicBezTo>
                  <a:cubicBezTo>
                    <a:pt x="189" y="243"/>
                    <a:pt x="187" y="234"/>
                    <a:pt x="187" y="225"/>
                  </a:cubicBezTo>
                  <a:cubicBezTo>
                    <a:pt x="186" y="215"/>
                    <a:pt x="186" y="204"/>
                    <a:pt x="185" y="194"/>
                  </a:cubicBezTo>
                  <a:cubicBezTo>
                    <a:pt x="184" y="173"/>
                    <a:pt x="183" y="152"/>
                    <a:pt x="183" y="132"/>
                  </a:cubicBezTo>
                  <a:cubicBezTo>
                    <a:pt x="181" y="87"/>
                    <a:pt x="179" y="40"/>
                    <a:pt x="198" y="0"/>
                  </a:cubicBezTo>
                  <a:cubicBezTo>
                    <a:pt x="151" y="17"/>
                    <a:pt x="99" y="24"/>
                    <a:pt x="49" y="1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4" name="Freeform 62"/>
            <p:cNvSpPr>
              <a:spLocks/>
            </p:cNvSpPr>
            <p:nvPr/>
          </p:nvSpPr>
          <p:spPr bwMode="auto">
            <a:xfrm>
              <a:off x="4375796" y="2232301"/>
              <a:ext cx="65088" cy="214312"/>
            </a:xfrm>
            <a:custGeom>
              <a:avLst/>
              <a:gdLst>
                <a:gd name="T0" fmla="*/ 143 w 165"/>
                <a:gd name="T1" fmla="*/ 0 h 542"/>
                <a:gd name="T2" fmla="*/ 42 w 165"/>
                <a:gd name="T3" fmla="*/ 20 h 542"/>
                <a:gd name="T4" fmla="*/ 0 w 165"/>
                <a:gd name="T5" fmla="*/ 151 h 542"/>
                <a:gd name="T6" fmla="*/ 4 w 165"/>
                <a:gd name="T7" fmla="*/ 218 h 542"/>
                <a:gd name="T8" fmla="*/ 13 w 165"/>
                <a:gd name="T9" fmla="*/ 287 h 542"/>
                <a:gd name="T10" fmla="*/ 25 w 165"/>
                <a:gd name="T11" fmla="*/ 414 h 542"/>
                <a:gd name="T12" fmla="*/ 0 w 165"/>
                <a:gd name="T13" fmla="*/ 526 h 542"/>
                <a:gd name="T14" fmla="*/ 91 w 165"/>
                <a:gd name="T15" fmla="*/ 537 h 542"/>
                <a:gd name="T16" fmla="*/ 98 w 165"/>
                <a:gd name="T17" fmla="*/ 536 h 542"/>
                <a:gd name="T18" fmla="*/ 117 w 165"/>
                <a:gd name="T19" fmla="*/ 292 h 542"/>
                <a:gd name="T20" fmla="*/ 159 w 165"/>
                <a:gd name="T21" fmla="*/ 144 h 542"/>
                <a:gd name="T22" fmla="*/ 143 w 165"/>
                <a:gd name="T2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42">
                  <a:moveTo>
                    <a:pt x="143" y="0"/>
                  </a:moveTo>
                  <a:cubicBezTo>
                    <a:pt x="42" y="20"/>
                    <a:pt x="42" y="20"/>
                    <a:pt x="42" y="20"/>
                  </a:cubicBezTo>
                  <a:cubicBezTo>
                    <a:pt x="12" y="56"/>
                    <a:pt x="1" y="105"/>
                    <a:pt x="0" y="151"/>
                  </a:cubicBezTo>
                  <a:cubicBezTo>
                    <a:pt x="0" y="174"/>
                    <a:pt x="1" y="196"/>
                    <a:pt x="4" y="218"/>
                  </a:cubicBezTo>
                  <a:cubicBezTo>
                    <a:pt x="6" y="241"/>
                    <a:pt x="12" y="264"/>
                    <a:pt x="13" y="287"/>
                  </a:cubicBezTo>
                  <a:cubicBezTo>
                    <a:pt x="14" y="329"/>
                    <a:pt x="25" y="371"/>
                    <a:pt x="25" y="414"/>
                  </a:cubicBezTo>
                  <a:cubicBezTo>
                    <a:pt x="25" y="453"/>
                    <a:pt x="18" y="492"/>
                    <a:pt x="0" y="526"/>
                  </a:cubicBezTo>
                  <a:cubicBezTo>
                    <a:pt x="32" y="525"/>
                    <a:pt x="61" y="542"/>
                    <a:pt x="91" y="537"/>
                  </a:cubicBezTo>
                  <a:cubicBezTo>
                    <a:pt x="93" y="537"/>
                    <a:pt x="96" y="536"/>
                    <a:pt x="98" y="536"/>
                  </a:cubicBezTo>
                  <a:cubicBezTo>
                    <a:pt x="97" y="453"/>
                    <a:pt x="88" y="370"/>
                    <a:pt x="117" y="292"/>
                  </a:cubicBezTo>
                  <a:cubicBezTo>
                    <a:pt x="135" y="244"/>
                    <a:pt x="153" y="195"/>
                    <a:pt x="159" y="144"/>
                  </a:cubicBezTo>
                  <a:cubicBezTo>
                    <a:pt x="165" y="96"/>
                    <a:pt x="159" y="46"/>
                    <a:pt x="143" y="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5" name="Freeform 63"/>
            <p:cNvSpPr>
              <a:spLocks/>
            </p:cNvSpPr>
            <p:nvPr/>
          </p:nvSpPr>
          <p:spPr bwMode="auto">
            <a:xfrm>
              <a:off x="4353571" y="2457726"/>
              <a:ext cx="68263" cy="28575"/>
            </a:xfrm>
            <a:custGeom>
              <a:avLst/>
              <a:gdLst>
                <a:gd name="T0" fmla="*/ 91 w 173"/>
                <a:gd name="T1" fmla="*/ 45 h 71"/>
                <a:gd name="T2" fmla="*/ 10 w 173"/>
                <a:gd name="T3" fmla="*/ 0 h 71"/>
                <a:gd name="T4" fmla="*/ 1 w 173"/>
                <a:gd name="T5" fmla="*/ 10 h 71"/>
                <a:gd name="T6" fmla="*/ 11 w 173"/>
                <a:gd name="T7" fmla="*/ 26 h 71"/>
                <a:gd name="T8" fmla="*/ 154 w 173"/>
                <a:gd name="T9" fmla="*/ 66 h 71"/>
                <a:gd name="T10" fmla="*/ 168 w 173"/>
                <a:gd name="T11" fmla="*/ 60 h 71"/>
                <a:gd name="T12" fmla="*/ 173 w 173"/>
                <a:gd name="T13" fmla="*/ 47 h 71"/>
                <a:gd name="T14" fmla="*/ 173 w 173"/>
                <a:gd name="T15" fmla="*/ 41 h 71"/>
                <a:gd name="T16" fmla="*/ 91 w 173"/>
                <a:gd name="T1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1">
                  <a:moveTo>
                    <a:pt x="91" y="45"/>
                  </a:moveTo>
                  <a:cubicBezTo>
                    <a:pt x="61" y="38"/>
                    <a:pt x="33" y="21"/>
                    <a:pt x="10" y="0"/>
                  </a:cubicBezTo>
                  <a:cubicBezTo>
                    <a:pt x="6" y="2"/>
                    <a:pt x="2" y="5"/>
                    <a:pt x="1" y="10"/>
                  </a:cubicBezTo>
                  <a:cubicBezTo>
                    <a:pt x="0" y="16"/>
                    <a:pt x="5" y="22"/>
                    <a:pt x="11" y="26"/>
                  </a:cubicBezTo>
                  <a:cubicBezTo>
                    <a:pt x="51" y="56"/>
                    <a:pt x="103" y="71"/>
                    <a:pt x="154" y="66"/>
                  </a:cubicBezTo>
                  <a:cubicBezTo>
                    <a:pt x="159" y="65"/>
                    <a:pt x="165" y="64"/>
                    <a:pt x="168" y="60"/>
                  </a:cubicBezTo>
                  <a:cubicBezTo>
                    <a:pt x="171" y="57"/>
                    <a:pt x="172" y="52"/>
                    <a:pt x="173" y="47"/>
                  </a:cubicBezTo>
                  <a:cubicBezTo>
                    <a:pt x="173" y="45"/>
                    <a:pt x="173" y="43"/>
                    <a:pt x="173" y="41"/>
                  </a:cubicBezTo>
                  <a:cubicBezTo>
                    <a:pt x="147" y="51"/>
                    <a:pt x="118" y="52"/>
                    <a:pt x="91" y="45"/>
                  </a:cubicBezTo>
                  <a:close/>
                </a:path>
              </a:pathLst>
            </a:custGeom>
            <a:solidFill>
              <a:srgbClr val="455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6" name="Freeform 64"/>
            <p:cNvSpPr>
              <a:spLocks/>
            </p:cNvSpPr>
            <p:nvPr/>
          </p:nvSpPr>
          <p:spPr bwMode="auto">
            <a:xfrm>
              <a:off x="4358334" y="2440264"/>
              <a:ext cx="65088" cy="38100"/>
            </a:xfrm>
            <a:custGeom>
              <a:avLst/>
              <a:gdLst>
                <a:gd name="T0" fmla="*/ 163 w 167"/>
                <a:gd name="T1" fmla="*/ 87 h 98"/>
                <a:gd name="T2" fmla="*/ 157 w 167"/>
                <a:gd name="T3" fmla="*/ 20 h 98"/>
                <a:gd name="T4" fmla="*/ 149 w 167"/>
                <a:gd name="T5" fmla="*/ 12 h 98"/>
                <a:gd name="T6" fmla="*/ 135 w 167"/>
                <a:gd name="T7" fmla="*/ 12 h 98"/>
                <a:gd name="T8" fmla="*/ 45 w 167"/>
                <a:gd name="T9" fmla="*/ 1 h 98"/>
                <a:gd name="T10" fmla="*/ 39 w 167"/>
                <a:gd name="T11" fmla="*/ 2 h 98"/>
                <a:gd name="T12" fmla="*/ 35 w 167"/>
                <a:gd name="T13" fmla="*/ 8 h 98"/>
                <a:gd name="T14" fmla="*/ 3 w 167"/>
                <a:gd name="T15" fmla="*/ 44 h 98"/>
                <a:gd name="T16" fmla="*/ 0 w 167"/>
                <a:gd name="T17" fmla="*/ 46 h 98"/>
                <a:gd name="T18" fmla="*/ 81 w 167"/>
                <a:gd name="T19" fmla="*/ 91 h 98"/>
                <a:gd name="T20" fmla="*/ 163 w 167"/>
                <a:gd name="T21" fmla="*/ 8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98">
                  <a:moveTo>
                    <a:pt x="163" y="87"/>
                  </a:moveTo>
                  <a:cubicBezTo>
                    <a:pt x="166" y="64"/>
                    <a:pt x="167" y="40"/>
                    <a:pt x="157" y="20"/>
                  </a:cubicBezTo>
                  <a:cubicBezTo>
                    <a:pt x="155" y="17"/>
                    <a:pt x="153" y="14"/>
                    <a:pt x="149" y="12"/>
                  </a:cubicBezTo>
                  <a:cubicBezTo>
                    <a:pt x="145" y="10"/>
                    <a:pt x="140" y="11"/>
                    <a:pt x="135" y="12"/>
                  </a:cubicBezTo>
                  <a:cubicBezTo>
                    <a:pt x="105" y="17"/>
                    <a:pt x="76" y="0"/>
                    <a:pt x="45" y="1"/>
                  </a:cubicBezTo>
                  <a:cubicBezTo>
                    <a:pt x="43" y="1"/>
                    <a:pt x="41" y="1"/>
                    <a:pt x="39" y="2"/>
                  </a:cubicBezTo>
                  <a:cubicBezTo>
                    <a:pt x="37" y="3"/>
                    <a:pt x="36" y="6"/>
                    <a:pt x="35" y="8"/>
                  </a:cubicBezTo>
                  <a:cubicBezTo>
                    <a:pt x="28" y="23"/>
                    <a:pt x="17" y="35"/>
                    <a:pt x="3" y="44"/>
                  </a:cubicBezTo>
                  <a:cubicBezTo>
                    <a:pt x="2" y="44"/>
                    <a:pt x="1" y="45"/>
                    <a:pt x="0" y="46"/>
                  </a:cubicBezTo>
                  <a:cubicBezTo>
                    <a:pt x="23" y="67"/>
                    <a:pt x="51" y="84"/>
                    <a:pt x="81" y="91"/>
                  </a:cubicBezTo>
                  <a:cubicBezTo>
                    <a:pt x="108" y="98"/>
                    <a:pt x="137" y="97"/>
                    <a:pt x="163" y="87"/>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7" name="Freeform 65"/>
            <p:cNvSpPr>
              <a:spLocks/>
            </p:cNvSpPr>
            <p:nvPr/>
          </p:nvSpPr>
          <p:spPr bwMode="auto">
            <a:xfrm>
              <a:off x="4520259" y="2506939"/>
              <a:ext cx="130175" cy="69850"/>
            </a:xfrm>
            <a:custGeom>
              <a:avLst/>
              <a:gdLst>
                <a:gd name="T0" fmla="*/ 91 w 328"/>
                <a:gd name="T1" fmla="*/ 166 h 176"/>
                <a:gd name="T2" fmla="*/ 301 w 328"/>
                <a:gd name="T3" fmla="*/ 87 h 176"/>
                <a:gd name="T4" fmla="*/ 319 w 328"/>
                <a:gd name="T5" fmla="*/ 76 h 176"/>
                <a:gd name="T6" fmla="*/ 327 w 328"/>
                <a:gd name="T7" fmla="*/ 56 h 176"/>
                <a:gd name="T8" fmla="*/ 316 w 328"/>
                <a:gd name="T9" fmla="*/ 39 h 176"/>
                <a:gd name="T10" fmla="*/ 285 w 328"/>
                <a:gd name="T11" fmla="*/ 6 h 176"/>
                <a:gd name="T12" fmla="*/ 196 w 328"/>
                <a:gd name="T13" fmla="*/ 10 h 176"/>
                <a:gd name="T14" fmla="*/ 145 w 328"/>
                <a:gd name="T15" fmla="*/ 3 h 176"/>
                <a:gd name="T16" fmla="*/ 163 w 328"/>
                <a:gd name="T17" fmla="*/ 20 h 176"/>
                <a:gd name="T18" fmla="*/ 166 w 328"/>
                <a:gd name="T19" fmla="*/ 61 h 176"/>
                <a:gd name="T20" fmla="*/ 132 w 328"/>
                <a:gd name="T21" fmla="*/ 89 h 176"/>
                <a:gd name="T22" fmla="*/ 63 w 328"/>
                <a:gd name="T23" fmla="*/ 97 h 176"/>
                <a:gd name="T24" fmla="*/ 44 w 328"/>
                <a:gd name="T25" fmla="*/ 88 h 176"/>
                <a:gd name="T26" fmla="*/ 42 w 328"/>
                <a:gd name="T27" fmla="*/ 69 h 176"/>
                <a:gd name="T28" fmla="*/ 25 w 328"/>
                <a:gd name="T29" fmla="*/ 85 h 176"/>
                <a:gd name="T30" fmla="*/ 1 w 328"/>
                <a:gd name="T31" fmla="*/ 141 h 176"/>
                <a:gd name="T32" fmla="*/ 2 w 328"/>
                <a:gd name="T33" fmla="*/ 162 h 176"/>
                <a:gd name="T34" fmla="*/ 30 w 328"/>
                <a:gd name="T35" fmla="*/ 173 h 176"/>
                <a:gd name="T36" fmla="*/ 91 w 328"/>
                <a:gd name="T3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176">
                  <a:moveTo>
                    <a:pt x="91" y="166"/>
                  </a:moveTo>
                  <a:cubicBezTo>
                    <a:pt x="163" y="147"/>
                    <a:pt x="233" y="119"/>
                    <a:pt x="301" y="87"/>
                  </a:cubicBezTo>
                  <a:cubicBezTo>
                    <a:pt x="307" y="84"/>
                    <a:pt x="314" y="81"/>
                    <a:pt x="319" y="76"/>
                  </a:cubicBezTo>
                  <a:cubicBezTo>
                    <a:pt x="325" y="71"/>
                    <a:pt x="328" y="64"/>
                    <a:pt x="327" y="56"/>
                  </a:cubicBezTo>
                  <a:cubicBezTo>
                    <a:pt x="326" y="50"/>
                    <a:pt x="321" y="44"/>
                    <a:pt x="316" y="39"/>
                  </a:cubicBezTo>
                  <a:cubicBezTo>
                    <a:pt x="306" y="28"/>
                    <a:pt x="295" y="17"/>
                    <a:pt x="285" y="6"/>
                  </a:cubicBezTo>
                  <a:cubicBezTo>
                    <a:pt x="256" y="7"/>
                    <a:pt x="226" y="14"/>
                    <a:pt x="196" y="10"/>
                  </a:cubicBezTo>
                  <a:cubicBezTo>
                    <a:pt x="179" y="7"/>
                    <a:pt x="162" y="0"/>
                    <a:pt x="145" y="3"/>
                  </a:cubicBezTo>
                  <a:cubicBezTo>
                    <a:pt x="149" y="9"/>
                    <a:pt x="157" y="13"/>
                    <a:pt x="163" y="20"/>
                  </a:cubicBezTo>
                  <a:cubicBezTo>
                    <a:pt x="174" y="30"/>
                    <a:pt x="174" y="48"/>
                    <a:pt x="166" y="61"/>
                  </a:cubicBezTo>
                  <a:cubicBezTo>
                    <a:pt x="159" y="74"/>
                    <a:pt x="146" y="83"/>
                    <a:pt x="132" y="89"/>
                  </a:cubicBezTo>
                  <a:cubicBezTo>
                    <a:pt x="110" y="98"/>
                    <a:pt x="86" y="100"/>
                    <a:pt x="63" y="97"/>
                  </a:cubicBezTo>
                  <a:cubicBezTo>
                    <a:pt x="56" y="96"/>
                    <a:pt x="49" y="94"/>
                    <a:pt x="44" y="88"/>
                  </a:cubicBezTo>
                  <a:cubicBezTo>
                    <a:pt x="39" y="83"/>
                    <a:pt x="40" y="76"/>
                    <a:pt x="42" y="69"/>
                  </a:cubicBezTo>
                  <a:cubicBezTo>
                    <a:pt x="36" y="74"/>
                    <a:pt x="30" y="79"/>
                    <a:pt x="25" y="85"/>
                  </a:cubicBezTo>
                  <a:cubicBezTo>
                    <a:pt x="11" y="100"/>
                    <a:pt x="3" y="120"/>
                    <a:pt x="1" y="141"/>
                  </a:cubicBezTo>
                  <a:cubicBezTo>
                    <a:pt x="0" y="148"/>
                    <a:pt x="0" y="155"/>
                    <a:pt x="2" y="162"/>
                  </a:cubicBezTo>
                  <a:cubicBezTo>
                    <a:pt x="10" y="168"/>
                    <a:pt x="20" y="171"/>
                    <a:pt x="30" y="173"/>
                  </a:cubicBezTo>
                  <a:cubicBezTo>
                    <a:pt x="51" y="176"/>
                    <a:pt x="71" y="171"/>
                    <a:pt x="91" y="166"/>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8" name="Freeform 66"/>
            <p:cNvSpPr>
              <a:spLocks/>
            </p:cNvSpPr>
            <p:nvPr/>
          </p:nvSpPr>
          <p:spPr bwMode="auto">
            <a:xfrm>
              <a:off x="4521846" y="2510114"/>
              <a:ext cx="139700" cy="74612"/>
            </a:xfrm>
            <a:custGeom>
              <a:avLst/>
              <a:gdLst>
                <a:gd name="T0" fmla="*/ 350 w 356"/>
                <a:gd name="T1" fmla="*/ 23 h 193"/>
                <a:gd name="T2" fmla="*/ 315 w 356"/>
                <a:gd name="T3" fmla="*/ 3 h 193"/>
                <a:gd name="T4" fmla="*/ 283 w 356"/>
                <a:gd name="T5" fmla="*/ 0 h 193"/>
                <a:gd name="T6" fmla="*/ 314 w 356"/>
                <a:gd name="T7" fmla="*/ 33 h 193"/>
                <a:gd name="T8" fmla="*/ 325 w 356"/>
                <a:gd name="T9" fmla="*/ 50 h 193"/>
                <a:gd name="T10" fmla="*/ 317 w 356"/>
                <a:gd name="T11" fmla="*/ 70 h 193"/>
                <a:gd name="T12" fmla="*/ 299 w 356"/>
                <a:gd name="T13" fmla="*/ 81 h 193"/>
                <a:gd name="T14" fmla="*/ 89 w 356"/>
                <a:gd name="T15" fmla="*/ 160 h 193"/>
                <a:gd name="T16" fmla="*/ 28 w 356"/>
                <a:gd name="T17" fmla="*/ 167 h 193"/>
                <a:gd name="T18" fmla="*/ 0 w 356"/>
                <a:gd name="T19" fmla="*/ 156 h 193"/>
                <a:gd name="T20" fmla="*/ 18 w 356"/>
                <a:gd name="T21" fmla="*/ 185 h 193"/>
                <a:gd name="T22" fmla="*/ 59 w 356"/>
                <a:gd name="T23" fmla="*/ 191 h 193"/>
                <a:gd name="T24" fmla="*/ 239 w 356"/>
                <a:gd name="T25" fmla="*/ 130 h 193"/>
                <a:gd name="T26" fmla="*/ 308 w 356"/>
                <a:gd name="T27" fmla="*/ 107 h 193"/>
                <a:gd name="T28" fmla="*/ 354 w 356"/>
                <a:gd name="T29" fmla="*/ 53 h 193"/>
                <a:gd name="T30" fmla="*/ 350 w 356"/>
                <a:gd name="T31" fmla="*/ 2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193">
                  <a:moveTo>
                    <a:pt x="350" y="23"/>
                  </a:moveTo>
                  <a:cubicBezTo>
                    <a:pt x="342" y="11"/>
                    <a:pt x="329" y="5"/>
                    <a:pt x="315" y="3"/>
                  </a:cubicBezTo>
                  <a:cubicBezTo>
                    <a:pt x="305" y="0"/>
                    <a:pt x="294" y="0"/>
                    <a:pt x="283" y="0"/>
                  </a:cubicBezTo>
                  <a:cubicBezTo>
                    <a:pt x="293" y="11"/>
                    <a:pt x="304" y="22"/>
                    <a:pt x="314" y="33"/>
                  </a:cubicBezTo>
                  <a:cubicBezTo>
                    <a:pt x="319" y="38"/>
                    <a:pt x="324" y="44"/>
                    <a:pt x="325" y="50"/>
                  </a:cubicBezTo>
                  <a:cubicBezTo>
                    <a:pt x="326" y="58"/>
                    <a:pt x="323" y="65"/>
                    <a:pt x="317" y="70"/>
                  </a:cubicBezTo>
                  <a:cubicBezTo>
                    <a:pt x="312" y="75"/>
                    <a:pt x="305" y="78"/>
                    <a:pt x="299" y="81"/>
                  </a:cubicBezTo>
                  <a:cubicBezTo>
                    <a:pt x="231" y="113"/>
                    <a:pt x="161" y="141"/>
                    <a:pt x="89" y="160"/>
                  </a:cubicBezTo>
                  <a:cubicBezTo>
                    <a:pt x="69" y="165"/>
                    <a:pt x="49" y="170"/>
                    <a:pt x="28" y="167"/>
                  </a:cubicBezTo>
                  <a:cubicBezTo>
                    <a:pt x="18" y="165"/>
                    <a:pt x="8" y="162"/>
                    <a:pt x="0" y="156"/>
                  </a:cubicBezTo>
                  <a:cubicBezTo>
                    <a:pt x="2" y="168"/>
                    <a:pt x="8" y="178"/>
                    <a:pt x="18" y="185"/>
                  </a:cubicBezTo>
                  <a:cubicBezTo>
                    <a:pt x="30" y="193"/>
                    <a:pt x="45" y="192"/>
                    <a:pt x="59" y="191"/>
                  </a:cubicBezTo>
                  <a:cubicBezTo>
                    <a:pt x="122" y="182"/>
                    <a:pt x="178" y="149"/>
                    <a:pt x="239" y="130"/>
                  </a:cubicBezTo>
                  <a:cubicBezTo>
                    <a:pt x="262" y="123"/>
                    <a:pt x="286" y="118"/>
                    <a:pt x="308" y="107"/>
                  </a:cubicBezTo>
                  <a:cubicBezTo>
                    <a:pt x="330" y="96"/>
                    <a:pt x="350" y="77"/>
                    <a:pt x="354" y="53"/>
                  </a:cubicBezTo>
                  <a:cubicBezTo>
                    <a:pt x="356" y="43"/>
                    <a:pt x="355" y="32"/>
                    <a:pt x="350" y="23"/>
                  </a:cubicBezTo>
                  <a:close/>
                </a:path>
              </a:pathLst>
            </a:custGeom>
            <a:solidFill>
              <a:srgbClr val="455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9" name="Freeform 67"/>
            <p:cNvSpPr>
              <a:spLocks/>
            </p:cNvSpPr>
            <p:nvPr/>
          </p:nvSpPr>
          <p:spPr bwMode="auto">
            <a:xfrm>
              <a:off x="4344046" y="2143401"/>
              <a:ext cx="106363" cy="101600"/>
            </a:xfrm>
            <a:custGeom>
              <a:avLst/>
              <a:gdLst>
                <a:gd name="T0" fmla="*/ 0 w 270"/>
                <a:gd name="T1" fmla="*/ 4 h 258"/>
                <a:gd name="T2" fmla="*/ 49 w 270"/>
                <a:gd name="T3" fmla="*/ 226 h 258"/>
                <a:gd name="T4" fmla="*/ 157 w 270"/>
                <a:gd name="T5" fmla="*/ 254 h 258"/>
                <a:gd name="T6" fmla="*/ 270 w 270"/>
                <a:gd name="T7" fmla="*/ 239 h 258"/>
                <a:gd name="T8" fmla="*/ 164 w 270"/>
                <a:gd name="T9" fmla="*/ 0 h 258"/>
                <a:gd name="T10" fmla="*/ 0 w 270"/>
                <a:gd name="T11" fmla="*/ 4 h 258"/>
              </a:gdLst>
              <a:ahLst/>
              <a:cxnLst>
                <a:cxn ang="0">
                  <a:pos x="T0" y="T1"/>
                </a:cxn>
                <a:cxn ang="0">
                  <a:pos x="T2" y="T3"/>
                </a:cxn>
                <a:cxn ang="0">
                  <a:pos x="T4" y="T5"/>
                </a:cxn>
                <a:cxn ang="0">
                  <a:pos x="T6" y="T7"/>
                </a:cxn>
                <a:cxn ang="0">
                  <a:pos x="T8" y="T9"/>
                </a:cxn>
                <a:cxn ang="0">
                  <a:pos x="T10" y="T11"/>
                </a:cxn>
              </a:cxnLst>
              <a:rect l="0" t="0" r="r" b="b"/>
              <a:pathLst>
                <a:path w="270" h="258">
                  <a:moveTo>
                    <a:pt x="0" y="4"/>
                  </a:moveTo>
                  <a:cubicBezTo>
                    <a:pt x="34" y="73"/>
                    <a:pt x="51" y="149"/>
                    <a:pt x="49" y="226"/>
                  </a:cubicBezTo>
                  <a:cubicBezTo>
                    <a:pt x="76" y="253"/>
                    <a:pt x="119" y="258"/>
                    <a:pt x="157" y="254"/>
                  </a:cubicBezTo>
                  <a:cubicBezTo>
                    <a:pt x="195" y="249"/>
                    <a:pt x="232" y="237"/>
                    <a:pt x="270" y="239"/>
                  </a:cubicBezTo>
                  <a:cubicBezTo>
                    <a:pt x="244" y="157"/>
                    <a:pt x="208" y="74"/>
                    <a:pt x="164" y="0"/>
                  </a:cubicBezTo>
                  <a:lnTo>
                    <a:pt x="0" y="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0" name="Freeform 68"/>
            <p:cNvSpPr>
              <a:spLocks/>
            </p:cNvSpPr>
            <p:nvPr/>
          </p:nvSpPr>
          <p:spPr bwMode="auto">
            <a:xfrm>
              <a:off x="4412309" y="2084664"/>
              <a:ext cx="180975" cy="239712"/>
            </a:xfrm>
            <a:custGeom>
              <a:avLst/>
              <a:gdLst>
                <a:gd name="T0" fmla="*/ 263 w 460"/>
                <a:gd name="T1" fmla="*/ 0 h 607"/>
                <a:gd name="T2" fmla="*/ 396 w 460"/>
                <a:gd name="T3" fmla="*/ 313 h 607"/>
                <a:gd name="T4" fmla="*/ 460 w 460"/>
                <a:gd name="T5" fmla="*/ 538 h 607"/>
                <a:gd name="T6" fmla="*/ 351 w 460"/>
                <a:gd name="T7" fmla="*/ 598 h 607"/>
                <a:gd name="T8" fmla="*/ 228 w 460"/>
                <a:gd name="T9" fmla="*/ 592 h 607"/>
                <a:gd name="T10" fmla="*/ 155 w 460"/>
                <a:gd name="T11" fmla="*/ 466 h 607"/>
                <a:gd name="T12" fmla="*/ 113 w 460"/>
                <a:gd name="T13" fmla="*/ 361 h 607"/>
                <a:gd name="T14" fmla="*/ 61 w 460"/>
                <a:gd name="T15" fmla="*/ 300 h 607"/>
                <a:gd name="T16" fmla="*/ 14 w 460"/>
                <a:gd name="T17" fmla="*/ 235 h 607"/>
                <a:gd name="T18" fmla="*/ 12 w 460"/>
                <a:gd name="T19" fmla="*/ 158 h 607"/>
                <a:gd name="T20" fmla="*/ 58 w 460"/>
                <a:gd name="T21" fmla="*/ 107 h 607"/>
                <a:gd name="T22" fmla="*/ 263 w 460"/>
                <a:gd name="T23"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0" h="607">
                  <a:moveTo>
                    <a:pt x="263" y="0"/>
                  </a:moveTo>
                  <a:cubicBezTo>
                    <a:pt x="321" y="98"/>
                    <a:pt x="366" y="203"/>
                    <a:pt x="396" y="313"/>
                  </a:cubicBezTo>
                  <a:cubicBezTo>
                    <a:pt x="417" y="388"/>
                    <a:pt x="431" y="466"/>
                    <a:pt x="460" y="538"/>
                  </a:cubicBezTo>
                  <a:cubicBezTo>
                    <a:pt x="431" y="567"/>
                    <a:pt x="391" y="588"/>
                    <a:pt x="351" y="598"/>
                  </a:cubicBezTo>
                  <a:cubicBezTo>
                    <a:pt x="311" y="607"/>
                    <a:pt x="267" y="605"/>
                    <a:pt x="228" y="592"/>
                  </a:cubicBezTo>
                  <a:cubicBezTo>
                    <a:pt x="199" y="553"/>
                    <a:pt x="171" y="511"/>
                    <a:pt x="155" y="466"/>
                  </a:cubicBezTo>
                  <a:cubicBezTo>
                    <a:pt x="142" y="430"/>
                    <a:pt x="133" y="393"/>
                    <a:pt x="113" y="361"/>
                  </a:cubicBezTo>
                  <a:cubicBezTo>
                    <a:pt x="98" y="338"/>
                    <a:pt x="79" y="319"/>
                    <a:pt x="61" y="300"/>
                  </a:cubicBezTo>
                  <a:cubicBezTo>
                    <a:pt x="43" y="280"/>
                    <a:pt x="25" y="260"/>
                    <a:pt x="14" y="235"/>
                  </a:cubicBezTo>
                  <a:cubicBezTo>
                    <a:pt x="3" y="211"/>
                    <a:pt x="0" y="182"/>
                    <a:pt x="12" y="158"/>
                  </a:cubicBezTo>
                  <a:cubicBezTo>
                    <a:pt x="21" y="138"/>
                    <a:pt x="42" y="121"/>
                    <a:pt x="58" y="107"/>
                  </a:cubicBezTo>
                  <a:cubicBezTo>
                    <a:pt x="116" y="56"/>
                    <a:pt x="191" y="27"/>
                    <a:pt x="263"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1" name="Freeform 69"/>
            <p:cNvSpPr>
              <a:spLocks/>
            </p:cNvSpPr>
            <p:nvPr/>
          </p:nvSpPr>
          <p:spPr bwMode="auto">
            <a:xfrm>
              <a:off x="4151959" y="1825901"/>
              <a:ext cx="373063" cy="338137"/>
            </a:xfrm>
            <a:custGeom>
              <a:avLst/>
              <a:gdLst>
                <a:gd name="T0" fmla="*/ 337 w 943"/>
                <a:gd name="T1" fmla="*/ 34 h 858"/>
                <a:gd name="T2" fmla="*/ 142 w 943"/>
                <a:gd name="T3" fmla="*/ 39 h 858"/>
                <a:gd name="T4" fmla="*/ 87 w 943"/>
                <a:gd name="T5" fmla="*/ 81 h 858"/>
                <a:gd name="T6" fmla="*/ 24 w 943"/>
                <a:gd name="T7" fmla="*/ 108 h 858"/>
                <a:gd name="T8" fmla="*/ 1 w 943"/>
                <a:gd name="T9" fmla="*/ 212 h 858"/>
                <a:gd name="T10" fmla="*/ 114 w 943"/>
                <a:gd name="T11" fmla="*/ 404 h 858"/>
                <a:gd name="T12" fmla="*/ 321 w 943"/>
                <a:gd name="T13" fmla="*/ 502 h 858"/>
                <a:gd name="T14" fmla="*/ 366 w 943"/>
                <a:gd name="T15" fmla="*/ 524 h 858"/>
                <a:gd name="T16" fmla="*/ 399 w 943"/>
                <a:gd name="T17" fmla="*/ 615 h 858"/>
                <a:gd name="T18" fmla="*/ 440 w 943"/>
                <a:gd name="T19" fmla="*/ 714 h 858"/>
                <a:gd name="T20" fmla="*/ 454 w 943"/>
                <a:gd name="T21" fmla="*/ 777 h 858"/>
                <a:gd name="T22" fmla="*/ 490 w 943"/>
                <a:gd name="T23" fmla="*/ 828 h 858"/>
                <a:gd name="T24" fmla="*/ 606 w 943"/>
                <a:gd name="T25" fmla="*/ 853 h 858"/>
                <a:gd name="T26" fmla="*/ 724 w 943"/>
                <a:gd name="T27" fmla="*/ 815 h 858"/>
                <a:gd name="T28" fmla="*/ 943 w 943"/>
                <a:gd name="T29" fmla="*/ 657 h 858"/>
                <a:gd name="T30" fmla="*/ 826 w 943"/>
                <a:gd name="T31" fmla="*/ 493 h 858"/>
                <a:gd name="T32" fmla="*/ 785 w 943"/>
                <a:gd name="T33" fmla="*/ 421 h 858"/>
                <a:gd name="T34" fmla="*/ 737 w 943"/>
                <a:gd name="T35" fmla="*/ 359 h 858"/>
                <a:gd name="T36" fmla="*/ 656 w 943"/>
                <a:gd name="T37" fmla="*/ 243 h 858"/>
                <a:gd name="T38" fmla="*/ 520 w 943"/>
                <a:gd name="T39" fmla="*/ 108 h 858"/>
                <a:gd name="T40" fmla="*/ 337 w 943"/>
                <a:gd name="T41" fmla="*/ 3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3" h="858">
                  <a:moveTo>
                    <a:pt x="337" y="34"/>
                  </a:moveTo>
                  <a:cubicBezTo>
                    <a:pt x="278" y="0"/>
                    <a:pt x="200" y="2"/>
                    <a:pt x="142" y="39"/>
                  </a:cubicBezTo>
                  <a:cubicBezTo>
                    <a:pt x="123" y="51"/>
                    <a:pt x="105" y="67"/>
                    <a:pt x="87" y="81"/>
                  </a:cubicBezTo>
                  <a:cubicBezTo>
                    <a:pt x="68" y="94"/>
                    <a:pt x="47" y="106"/>
                    <a:pt x="24" y="108"/>
                  </a:cubicBezTo>
                  <a:cubicBezTo>
                    <a:pt x="5" y="139"/>
                    <a:pt x="0" y="176"/>
                    <a:pt x="1" y="212"/>
                  </a:cubicBezTo>
                  <a:cubicBezTo>
                    <a:pt x="4" y="289"/>
                    <a:pt x="52" y="358"/>
                    <a:pt x="114" y="404"/>
                  </a:cubicBezTo>
                  <a:cubicBezTo>
                    <a:pt x="175" y="450"/>
                    <a:pt x="249" y="477"/>
                    <a:pt x="321" y="502"/>
                  </a:cubicBezTo>
                  <a:cubicBezTo>
                    <a:pt x="337" y="508"/>
                    <a:pt x="353" y="513"/>
                    <a:pt x="366" y="524"/>
                  </a:cubicBezTo>
                  <a:cubicBezTo>
                    <a:pt x="394" y="546"/>
                    <a:pt x="388" y="584"/>
                    <a:pt x="399" y="615"/>
                  </a:cubicBezTo>
                  <a:cubicBezTo>
                    <a:pt x="411" y="649"/>
                    <a:pt x="430" y="680"/>
                    <a:pt x="440" y="714"/>
                  </a:cubicBezTo>
                  <a:cubicBezTo>
                    <a:pt x="446" y="735"/>
                    <a:pt x="448" y="756"/>
                    <a:pt x="454" y="777"/>
                  </a:cubicBezTo>
                  <a:cubicBezTo>
                    <a:pt x="461" y="797"/>
                    <a:pt x="472" y="817"/>
                    <a:pt x="490" y="828"/>
                  </a:cubicBezTo>
                  <a:cubicBezTo>
                    <a:pt x="527" y="848"/>
                    <a:pt x="564" y="858"/>
                    <a:pt x="606" y="853"/>
                  </a:cubicBezTo>
                  <a:cubicBezTo>
                    <a:pt x="647" y="848"/>
                    <a:pt x="686" y="833"/>
                    <a:pt x="724" y="815"/>
                  </a:cubicBezTo>
                  <a:cubicBezTo>
                    <a:pt x="807" y="778"/>
                    <a:pt x="887" y="729"/>
                    <a:pt x="943" y="657"/>
                  </a:cubicBezTo>
                  <a:cubicBezTo>
                    <a:pt x="900" y="605"/>
                    <a:pt x="860" y="551"/>
                    <a:pt x="826" y="493"/>
                  </a:cubicBezTo>
                  <a:cubicBezTo>
                    <a:pt x="813" y="469"/>
                    <a:pt x="800" y="444"/>
                    <a:pt x="785" y="421"/>
                  </a:cubicBezTo>
                  <a:cubicBezTo>
                    <a:pt x="770" y="399"/>
                    <a:pt x="753" y="380"/>
                    <a:pt x="737" y="359"/>
                  </a:cubicBezTo>
                  <a:cubicBezTo>
                    <a:pt x="709" y="321"/>
                    <a:pt x="684" y="280"/>
                    <a:pt x="656" y="243"/>
                  </a:cubicBezTo>
                  <a:cubicBezTo>
                    <a:pt x="617" y="192"/>
                    <a:pt x="572" y="146"/>
                    <a:pt x="520" y="108"/>
                  </a:cubicBezTo>
                  <a:cubicBezTo>
                    <a:pt x="468" y="69"/>
                    <a:pt x="393" y="66"/>
                    <a:pt x="337" y="34"/>
                  </a:cubicBezTo>
                  <a:close/>
                </a:path>
              </a:pathLst>
            </a:custGeom>
            <a:solidFill>
              <a:srgbClr val="A90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2" name="Freeform 70"/>
            <p:cNvSpPr>
              <a:spLocks/>
            </p:cNvSpPr>
            <p:nvPr/>
          </p:nvSpPr>
          <p:spPr bwMode="auto">
            <a:xfrm>
              <a:off x="4047184" y="1743351"/>
              <a:ext cx="128588" cy="133350"/>
            </a:xfrm>
            <a:custGeom>
              <a:avLst/>
              <a:gdLst>
                <a:gd name="T0" fmla="*/ 114 w 322"/>
                <a:gd name="T1" fmla="*/ 2 h 340"/>
                <a:gd name="T2" fmla="*/ 123 w 322"/>
                <a:gd name="T3" fmla="*/ 4 h 340"/>
                <a:gd name="T4" fmla="*/ 126 w 322"/>
                <a:gd name="T5" fmla="*/ 29 h 340"/>
                <a:gd name="T6" fmla="*/ 163 w 322"/>
                <a:gd name="T7" fmla="*/ 85 h 340"/>
                <a:gd name="T8" fmla="*/ 221 w 322"/>
                <a:gd name="T9" fmla="*/ 96 h 340"/>
                <a:gd name="T10" fmla="*/ 245 w 322"/>
                <a:gd name="T11" fmla="*/ 124 h 340"/>
                <a:gd name="T12" fmla="*/ 273 w 322"/>
                <a:gd name="T13" fmla="*/ 147 h 340"/>
                <a:gd name="T14" fmla="*/ 290 w 322"/>
                <a:gd name="T15" fmla="*/ 150 h 340"/>
                <a:gd name="T16" fmla="*/ 298 w 322"/>
                <a:gd name="T17" fmla="*/ 162 h 340"/>
                <a:gd name="T18" fmla="*/ 279 w 322"/>
                <a:gd name="T19" fmla="*/ 169 h 340"/>
                <a:gd name="T20" fmla="*/ 251 w 322"/>
                <a:gd name="T21" fmla="*/ 206 h 340"/>
                <a:gd name="T22" fmla="*/ 291 w 322"/>
                <a:gd name="T23" fmla="*/ 231 h 340"/>
                <a:gd name="T24" fmla="*/ 310 w 322"/>
                <a:gd name="T25" fmla="*/ 254 h 340"/>
                <a:gd name="T26" fmla="*/ 319 w 322"/>
                <a:gd name="T27" fmla="*/ 281 h 340"/>
                <a:gd name="T28" fmla="*/ 290 w 322"/>
                <a:gd name="T29" fmla="*/ 300 h 340"/>
                <a:gd name="T30" fmla="*/ 181 w 322"/>
                <a:gd name="T31" fmla="*/ 335 h 340"/>
                <a:gd name="T32" fmla="*/ 46 w 322"/>
                <a:gd name="T33" fmla="*/ 292 h 340"/>
                <a:gd name="T34" fmla="*/ 10 w 322"/>
                <a:gd name="T35" fmla="*/ 257 h 340"/>
                <a:gd name="T36" fmla="*/ 2 w 322"/>
                <a:gd name="T37" fmla="*/ 198 h 340"/>
                <a:gd name="T38" fmla="*/ 14 w 322"/>
                <a:gd name="T39" fmla="*/ 118 h 340"/>
                <a:gd name="T40" fmla="*/ 43 w 322"/>
                <a:gd name="T41" fmla="*/ 40 h 340"/>
                <a:gd name="T42" fmla="*/ 114 w 322"/>
                <a:gd name="T43" fmla="*/ 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340">
                  <a:moveTo>
                    <a:pt x="114" y="2"/>
                  </a:moveTo>
                  <a:cubicBezTo>
                    <a:pt x="117" y="2"/>
                    <a:pt x="120" y="2"/>
                    <a:pt x="123" y="4"/>
                  </a:cubicBezTo>
                  <a:cubicBezTo>
                    <a:pt x="130" y="9"/>
                    <a:pt x="127" y="20"/>
                    <a:pt x="126" y="29"/>
                  </a:cubicBezTo>
                  <a:cubicBezTo>
                    <a:pt x="123" y="53"/>
                    <a:pt x="139" y="78"/>
                    <a:pt x="163" y="85"/>
                  </a:cubicBezTo>
                  <a:cubicBezTo>
                    <a:pt x="182" y="91"/>
                    <a:pt x="204" y="86"/>
                    <a:pt x="221" y="96"/>
                  </a:cubicBezTo>
                  <a:cubicBezTo>
                    <a:pt x="232" y="103"/>
                    <a:pt x="238" y="114"/>
                    <a:pt x="245" y="124"/>
                  </a:cubicBezTo>
                  <a:cubicBezTo>
                    <a:pt x="252" y="135"/>
                    <a:pt x="261" y="145"/>
                    <a:pt x="273" y="147"/>
                  </a:cubicBezTo>
                  <a:cubicBezTo>
                    <a:pt x="279" y="148"/>
                    <a:pt x="285" y="148"/>
                    <a:pt x="290" y="150"/>
                  </a:cubicBezTo>
                  <a:cubicBezTo>
                    <a:pt x="295" y="151"/>
                    <a:pt x="300" y="157"/>
                    <a:pt x="298" y="162"/>
                  </a:cubicBezTo>
                  <a:cubicBezTo>
                    <a:pt x="296" y="169"/>
                    <a:pt x="286" y="168"/>
                    <a:pt x="279" y="169"/>
                  </a:cubicBezTo>
                  <a:cubicBezTo>
                    <a:pt x="261" y="171"/>
                    <a:pt x="247" y="189"/>
                    <a:pt x="251" y="206"/>
                  </a:cubicBezTo>
                  <a:cubicBezTo>
                    <a:pt x="254" y="224"/>
                    <a:pt x="274" y="236"/>
                    <a:pt x="291" y="231"/>
                  </a:cubicBezTo>
                  <a:cubicBezTo>
                    <a:pt x="294" y="240"/>
                    <a:pt x="303" y="247"/>
                    <a:pt x="310" y="254"/>
                  </a:cubicBezTo>
                  <a:cubicBezTo>
                    <a:pt x="316" y="262"/>
                    <a:pt x="322" y="272"/>
                    <a:pt x="319" y="281"/>
                  </a:cubicBezTo>
                  <a:cubicBezTo>
                    <a:pt x="315" y="292"/>
                    <a:pt x="302" y="296"/>
                    <a:pt x="290" y="300"/>
                  </a:cubicBezTo>
                  <a:cubicBezTo>
                    <a:pt x="253" y="310"/>
                    <a:pt x="219" y="330"/>
                    <a:pt x="181" y="335"/>
                  </a:cubicBezTo>
                  <a:cubicBezTo>
                    <a:pt x="133" y="340"/>
                    <a:pt x="86" y="319"/>
                    <a:pt x="46" y="292"/>
                  </a:cubicBezTo>
                  <a:cubicBezTo>
                    <a:pt x="32" y="283"/>
                    <a:pt x="18" y="272"/>
                    <a:pt x="10" y="257"/>
                  </a:cubicBezTo>
                  <a:cubicBezTo>
                    <a:pt x="0" y="240"/>
                    <a:pt x="1" y="218"/>
                    <a:pt x="2" y="198"/>
                  </a:cubicBezTo>
                  <a:cubicBezTo>
                    <a:pt x="5" y="171"/>
                    <a:pt x="8" y="144"/>
                    <a:pt x="14" y="118"/>
                  </a:cubicBezTo>
                  <a:cubicBezTo>
                    <a:pt x="19" y="90"/>
                    <a:pt x="27" y="63"/>
                    <a:pt x="43" y="40"/>
                  </a:cubicBezTo>
                  <a:cubicBezTo>
                    <a:pt x="59" y="17"/>
                    <a:pt x="86" y="0"/>
                    <a:pt x="11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3" name="Freeform 71"/>
            <p:cNvSpPr>
              <a:spLocks/>
            </p:cNvSpPr>
            <p:nvPr/>
          </p:nvSpPr>
          <p:spPr bwMode="auto">
            <a:xfrm>
              <a:off x="4096396" y="1741764"/>
              <a:ext cx="127000" cy="127000"/>
            </a:xfrm>
            <a:custGeom>
              <a:avLst/>
              <a:gdLst>
                <a:gd name="T0" fmla="*/ 291 w 320"/>
                <a:gd name="T1" fmla="*/ 201 h 322"/>
                <a:gd name="T2" fmla="*/ 269 w 320"/>
                <a:gd name="T3" fmla="*/ 143 h 322"/>
                <a:gd name="T4" fmla="*/ 271 w 320"/>
                <a:gd name="T5" fmla="*/ 88 h 322"/>
                <a:gd name="T6" fmla="*/ 234 w 320"/>
                <a:gd name="T7" fmla="*/ 67 h 322"/>
                <a:gd name="T8" fmla="*/ 180 w 320"/>
                <a:gd name="T9" fmla="*/ 22 h 322"/>
                <a:gd name="T10" fmla="*/ 175 w 320"/>
                <a:gd name="T11" fmla="*/ 9 h 322"/>
                <a:gd name="T12" fmla="*/ 150 w 320"/>
                <a:gd name="T13" fmla="*/ 10 h 322"/>
                <a:gd name="T14" fmla="*/ 2 w 320"/>
                <a:gd name="T15" fmla="*/ 10 h 322"/>
                <a:gd name="T16" fmla="*/ 3 w 320"/>
                <a:gd name="T17" fmla="*/ 33 h 322"/>
                <a:gd name="T18" fmla="*/ 40 w 320"/>
                <a:gd name="T19" fmla="*/ 89 h 322"/>
                <a:gd name="T20" fmla="*/ 98 w 320"/>
                <a:gd name="T21" fmla="*/ 100 h 322"/>
                <a:gd name="T22" fmla="*/ 122 w 320"/>
                <a:gd name="T23" fmla="*/ 128 h 322"/>
                <a:gd name="T24" fmla="*/ 150 w 320"/>
                <a:gd name="T25" fmla="*/ 151 h 322"/>
                <a:gd name="T26" fmla="*/ 167 w 320"/>
                <a:gd name="T27" fmla="*/ 154 h 322"/>
                <a:gd name="T28" fmla="*/ 175 w 320"/>
                <a:gd name="T29" fmla="*/ 166 h 322"/>
                <a:gd name="T30" fmla="*/ 156 w 320"/>
                <a:gd name="T31" fmla="*/ 173 h 322"/>
                <a:gd name="T32" fmla="*/ 128 w 320"/>
                <a:gd name="T33" fmla="*/ 210 h 322"/>
                <a:gd name="T34" fmla="*/ 168 w 320"/>
                <a:gd name="T35" fmla="*/ 235 h 322"/>
                <a:gd name="T36" fmla="*/ 187 w 320"/>
                <a:gd name="T37" fmla="*/ 258 h 322"/>
                <a:gd name="T38" fmla="*/ 196 w 320"/>
                <a:gd name="T39" fmla="*/ 285 h 322"/>
                <a:gd name="T40" fmla="*/ 167 w 320"/>
                <a:gd name="T41" fmla="*/ 304 h 322"/>
                <a:gd name="T42" fmla="*/ 158 w 320"/>
                <a:gd name="T43" fmla="*/ 307 h 322"/>
                <a:gd name="T44" fmla="*/ 168 w 320"/>
                <a:gd name="T45" fmla="*/ 320 h 322"/>
                <a:gd name="T46" fmla="*/ 170 w 320"/>
                <a:gd name="T47" fmla="*/ 322 h 322"/>
                <a:gd name="T48" fmla="*/ 228 w 320"/>
                <a:gd name="T49" fmla="*/ 296 h 322"/>
                <a:gd name="T50" fmla="*/ 283 w 320"/>
                <a:gd name="T51" fmla="*/ 254 h 322"/>
                <a:gd name="T52" fmla="*/ 320 w 320"/>
                <a:gd name="T53" fmla="*/ 236 h 322"/>
                <a:gd name="T54" fmla="*/ 291 w 320"/>
                <a:gd name="T55" fmla="*/ 20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 h="322">
                  <a:moveTo>
                    <a:pt x="291" y="201"/>
                  </a:moveTo>
                  <a:cubicBezTo>
                    <a:pt x="279" y="184"/>
                    <a:pt x="268" y="164"/>
                    <a:pt x="269" y="143"/>
                  </a:cubicBezTo>
                  <a:cubicBezTo>
                    <a:pt x="270" y="125"/>
                    <a:pt x="281" y="104"/>
                    <a:pt x="271" y="88"/>
                  </a:cubicBezTo>
                  <a:cubicBezTo>
                    <a:pt x="264" y="75"/>
                    <a:pt x="248" y="71"/>
                    <a:pt x="234" y="67"/>
                  </a:cubicBezTo>
                  <a:cubicBezTo>
                    <a:pt x="211" y="59"/>
                    <a:pt x="187" y="46"/>
                    <a:pt x="180" y="22"/>
                  </a:cubicBezTo>
                  <a:cubicBezTo>
                    <a:pt x="179" y="18"/>
                    <a:pt x="178" y="13"/>
                    <a:pt x="175" y="9"/>
                  </a:cubicBezTo>
                  <a:cubicBezTo>
                    <a:pt x="169" y="3"/>
                    <a:pt x="158" y="7"/>
                    <a:pt x="150" y="10"/>
                  </a:cubicBezTo>
                  <a:cubicBezTo>
                    <a:pt x="103" y="28"/>
                    <a:pt x="50" y="0"/>
                    <a:pt x="2" y="10"/>
                  </a:cubicBezTo>
                  <a:cubicBezTo>
                    <a:pt x="6" y="15"/>
                    <a:pt x="4" y="25"/>
                    <a:pt x="3" y="33"/>
                  </a:cubicBezTo>
                  <a:cubicBezTo>
                    <a:pt x="0" y="57"/>
                    <a:pt x="16" y="82"/>
                    <a:pt x="40" y="89"/>
                  </a:cubicBezTo>
                  <a:cubicBezTo>
                    <a:pt x="59" y="95"/>
                    <a:pt x="81" y="90"/>
                    <a:pt x="98" y="100"/>
                  </a:cubicBezTo>
                  <a:cubicBezTo>
                    <a:pt x="109" y="107"/>
                    <a:pt x="115" y="118"/>
                    <a:pt x="122" y="128"/>
                  </a:cubicBezTo>
                  <a:cubicBezTo>
                    <a:pt x="129" y="139"/>
                    <a:pt x="138" y="149"/>
                    <a:pt x="150" y="151"/>
                  </a:cubicBezTo>
                  <a:cubicBezTo>
                    <a:pt x="156" y="152"/>
                    <a:pt x="162" y="152"/>
                    <a:pt x="167" y="154"/>
                  </a:cubicBezTo>
                  <a:cubicBezTo>
                    <a:pt x="172" y="155"/>
                    <a:pt x="177" y="161"/>
                    <a:pt x="175" y="166"/>
                  </a:cubicBezTo>
                  <a:cubicBezTo>
                    <a:pt x="173" y="173"/>
                    <a:pt x="163" y="172"/>
                    <a:pt x="156" y="173"/>
                  </a:cubicBezTo>
                  <a:cubicBezTo>
                    <a:pt x="138" y="175"/>
                    <a:pt x="124" y="193"/>
                    <a:pt x="128" y="210"/>
                  </a:cubicBezTo>
                  <a:cubicBezTo>
                    <a:pt x="131" y="228"/>
                    <a:pt x="151" y="240"/>
                    <a:pt x="168" y="235"/>
                  </a:cubicBezTo>
                  <a:cubicBezTo>
                    <a:pt x="171" y="244"/>
                    <a:pt x="180" y="251"/>
                    <a:pt x="187" y="258"/>
                  </a:cubicBezTo>
                  <a:cubicBezTo>
                    <a:pt x="193" y="266"/>
                    <a:pt x="199" y="276"/>
                    <a:pt x="196" y="285"/>
                  </a:cubicBezTo>
                  <a:cubicBezTo>
                    <a:pt x="192" y="296"/>
                    <a:pt x="179" y="300"/>
                    <a:pt x="167" y="304"/>
                  </a:cubicBezTo>
                  <a:cubicBezTo>
                    <a:pt x="164" y="305"/>
                    <a:pt x="161" y="306"/>
                    <a:pt x="158" y="307"/>
                  </a:cubicBezTo>
                  <a:cubicBezTo>
                    <a:pt x="161" y="311"/>
                    <a:pt x="164" y="315"/>
                    <a:pt x="168" y="320"/>
                  </a:cubicBezTo>
                  <a:cubicBezTo>
                    <a:pt x="169" y="320"/>
                    <a:pt x="169" y="321"/>
                    <a:pt x="170" y="322"/>
                  </a:cubicBezTo>
                  <a:cubicBezTo>
                    <a:pt x="191" y="319"/>
                    <a:pt x="210" y="308"/>
                    <a:pt x="228" y="296"/>
                  </a:cubicBezTo>
                  <a:cubicBezTo>
                    <a:pt x="246" y="282"/>
                    <a:pt x="264" y="266"/>
                    <a:pt x="283" y="254"/>
                  </a:cubicBezTo>
                  <a:cubicBezTo>
                    <a:pt x="295" y="246"/>
                    <a:pt x="307" y="240"/>
                    <a:pt x="320" y="236"/>
                  </a:cubicBezTo>
                  <a:cubicBezTo>
                    <a:pt x="310" y="225"/>
                    <a:pt x="300" y="214"/>
                    <a:pt x="291" y="20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4" name="Freeform 72"/>
            <p:cNvSpPr>
              <a:spLocks/>
            </p:cNvSpPr>
            <p:nvPr/>
          </p:nvSpPr>
          <p:spPr bwMode="auto">
            <a:xfrm>
              <a:off x="4272609" y="1787801"/>
              <a:ext cx="123825" cy="115887"/>
            </a:xfrm>
            <a:custGeom>
              <a:avLst/>
              <a:gdLst>
                <a:gd name="T0" fmla="*/ 189 w 316"/>
                <a:gd name="T1" fmla="*/ 234 h 294"/>
                <a:gd name="T2" fmla="*/ 316 w 316"/>
                <a:gd name="T3" fmla="*/ 99 h 294"/>
                <a:gd name="T4" fmla="*/ 281 w 316"/>
                <a:gd name="T5" fmla="*/ 30 h 294"/>
                <a:gd name="T6" fmla="*/ 210 w 316"/>
                <a:gd name="T7" fmla="*/ 0 h 294"/>
                <a:gd name="T8" fmla="*/ 17 w 316"/>
                <a:gd name="T9" fmla="*/ 147 h 294"/>
                <a:gd name="T10" fmla="*/ 2 w 316"/>
                <a:gd name="T11" fmla="*/ 190 h 294"/>
                <a:gd name="T12" fmla="*/ 13 w 316"/>
                <a:gd name="T13" fmla="*/ 237 h 294"/>
                <a:gd name="T14" fmla="*/ 67 w 316"/>
                <a:gd name="T15" fmla="*/ 287 h 294"/>
                <a:gd name="T16" fmla="*/ 133 w 316"/>
                <a:gd name="T17" fmla="*/ 278 h 294"/>
                <a:gd name="T18" fmla="*/ 189 w 316"/>
                <a:gd name="T19" fmla="*/ 23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294">
                  <a:moveTo>
                    <a:pt x="189" y="234"/>
                  </a:moveTo>
                  <a:cubicBezTo>
                    <a:pt x="228" y="186"/>
                    <a:pt x="269" y="139"/>
                    <a:pt x="316" y="99"/>
                  </a:cubicBezTo>
                  <a:cubicBezTo>
                    <a:pt x="312" y="73"/>
                    <a:pt x="300" y="48"/>
                    <a:pt x="281" y="30"/>
                  </a:cubicBezTo>
                  <a:cubicBezTo>
                    <a:pt x="262" y="11"/>
                    <a:pt x="236" y="4"/>
                    <a:pt x="210" y="0"/>
                  </a:cubicBezTo>
                  <a:cubicBezTo>
                    <a:pt x="140" y="41"/>
                    <a:pt x="75" y="90"/>
                    <a:pt x="17" y="147"/>
                  </a:cubicBezTo>
                  <a:cubicBezTo>
                    <a:pt x="5" y="158"/>
                    <a:pt x="0" y="174"/>
                    <a:pt x="2" y="190"/>
                  </a:cubicBezTo>
                  <a:cubicBezTo>
                    <a:pt x="4" y="206"/>
                    <a:pt x="6" y="221"/>
                    <a:pt x="13" y="237"/>
                  </a:cubicBezTo>
                  <a:cubicBezTo>
                    <a:pt x="24" y="259"/>
                    <a:pt x="43" y="280"/>
                    <a:pt x="67" y="287"/>
                  </a:cubicBezTo>
                  <a:cubicBezTo>
                    <a:pt x="89" y="294"/>
                    <a:pt x="113" y="289"/>
                    <a:pt x="133" y="278"/>
                  </a:cubicBezTo>
                  <a:cubicBezTo>
                    <a:pt x="153" y="268"/>
                    <a:pt x="174" y="251"/>
                    <a:pt x="189" y="234"/>
                  </a:cubicBezTo>
                  <a:close/>
                </a:path>
              </a:pathLst>
            </a:custGeom>
            <a:solidFill>
              <a:srgbClr val="A90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3" name="Group 112"/>
          <p:cNvGrpSpPr/>
          <p:nvPr/>
        </p:nvGrpSpPr>
        <p:grpSpPr>
          <a:xfrm>
            <a:off x="6627844" y="2124650"/>
            <a:ext cx="1032218" cy="2152100"/>
            <a:chOff x="4570413" y="714375"/>
            <a:chExt cx="2654300" cy="5534026"/>
          </a:xfrm>
        </p:grpSpPr>
        <p:sp>
          <p:nvSpPr>
            <p:cNvPr id="114" name="Freeform 73"/>
            <p:cNvSpPr>
              <a:spLocks noEditPoints="1"/>
            </p:cNvSpPr>
            <p:nvPr/>
          </p:nvSpPr>
          <p:spPr bwMode="auto">
            <a:xfrm>
              <a:off x="4570413" y="2084388"/>
              <a:ext cx="1228725" cy="3146425"/>
            </a:xfrm>
            <a:custGeom>
              <a:avLst/>
              <a:gdLst>
                <a:gd name="T0" fmla="*/ 2641 w 2709"/>
                <a:gd name="T1" fmla="*/ 5 h 6938"/>
                <a:gd name="T2" fmla="*/ 2561 w 2709"/>
                <a:gd name="T3" fmla="*/ 68 h 6938"/>
                <a:gd name="T4" fmla="*/ 2484 w 2709"/>
                <a:gd name="T5" fmla="*/ 708 h 6938"/>
                <a:gd name="T6" fmla="*/ 770 w 2709"/>
                <a:gd name="T7" fmla="*/ 1697 h 6938"/>
                <a:gd name="T8" fmla="*/ 834 w 2709"/>
                <a:gd name="T9" fmla="*/ 1165 h 6938"/>
                <a:gd name="T10" fmla="*/ 771 w 2709"/>
                <a:gd name="T11" fmla="*/ 1085 h 6938"/>
                <a:gd name="T12" fmla="*/ 691 w 2709"/>
                <a:gd name="T13" fmla="*/ 1148 h 6938"/>
                <a:gd name="T14" fmla="*/ 611 w 2709"/>
                <a:gd name="T15" fmla="*/ 1811 h 6938"/>
                <a:gd name="T16" fmla="*/ 608 w 2709"/>
                <a:gd name="T17" fmla="*/ 1838 h 6938"/>
                <a:gd name="T18" fmla="*/ 478 w 2709"/>
                <a:gd name="T19" fmla="*/ 2922 h 6938"/>
                <a:gd name="T20" fmla="*/ 475 w 2709"/>
                <a:gd name="T21" fmla="*/ 2946 h 6938"/>
                <a:gd name="T22" fmla="*/ 344 w 2709"/>
                <a:gd name="T23" fmla="*/ 4033 h 6938"/>
                <a:gd name="T24" fmla="*/ 341 w 2709"/>
                <a:gd name="T25" fmla="*/ 4055 h 6938"/>
                <a:gd name="T26" fmla="*/ 210 w 2709"/>
                <a:gd name="T27" fmla="*/ 5144 h 6938"/>
                <a:gd name="T28" fmla="*/ 208 w 2709"/>
                <a:gd name="T29" fmla="*/ 5163 h 6938"/>
                <a:gd name="T30" fmla="*/ 77 w 2709"/>
                <a:gd name="T31" fmla="*/ 6257 h 6938"/>
                <a:gd name="T32" fmla="*/ 75 w 2709"/>
                <a:gd name="T33" fmla="*/ 6270 h 6938"/>
                <a:gd name="T34" fmla="*/ 5 w 2709"/>
                <a:gd name="T35" fmla="*/ 6857 h 6938"/>
                <a:gd name="T36" fmla="*/ 68 w 2709"/>
                <a:gd name="T37" fmla="*/ 6937 h 6938"/>
                <a:gd name="T38" fmla="*/ 76 w 2709"/>
                <a:gd name="T39" fmla="*/ 6938 h 6938"/>
                <a:gd name="T40" fmla="*/ 148 w 2709"/>
                <a:gd name="T41" fmla="*/ 6874 h 6938"/>
                <a:gd name="T42" fmla="*/ 215 w 2709"/>
                <a:gd name="T43" fmla="*/ 6316 h 6938"/>
                <a:gd name="T44" fmla="*/ 1929 w 2709"/>
                <a:gd name="T45" fmla="*/ 5327 h 6938"/>
                <a:gd name="T46" fmla="*/ 1874 w 2709"/>
                <a:gd name="T47" fmla="*/ 5777 h 6938"/>
                <a:gd name="T48" fmla="*/ 1938 w 2709"/>
                <a:gd name="T49" fmla="*/ 5858 h 6938"/>
                <a:gd name="T50" fmla="*/ 1946 w 2709"/>
                <a:gd name="T51" fmla="*/ 5858 h 6938"/>
                <a:gd name="T52" fmla="*/ 2018 w 2709"/>
                <a:gd name="T53" fmla="*/ 5795 h 6938"/>
                <a:gd name="T54" fmla="*/ 2704 w 2709"/>
                <a:gd name="T55" fmla="*/ 86 h 6938"/>
                <a:gd name="T56" fmla="*/ 2641 w 2709"/>
                <a:gd name="T57" fmla="*/ 5 h 6938"/>
                <a:gd name="T58" fmla="*/ 2084 w 2709"/>
                <a:gd name="T59" fmla="*/ 4038 h 6938"/>
                <a:gd name="T60" fmla="*/ 370 w 2709"/>
                <a:gd name="T61" fmla="*/ 5027 h 6938"/>
                <a:gd name="T62" fmla="*/ 482 w 2709"/>
                <a:gd name="T63" fmla="*/ 4096 h 6938"/>
                <a:gd name="T64" fmla="*/ 2196 w 2709"/>
                <a:gd name="T65" fmla="*/ 3107 h 6938"/>
                <a:gd name="T66" fmla="*/ 2084 w 2709"/>
                <a:gd name="T67" fmla="*/ 4038 h 6938"/>
                <a:gd name="T68" fmla="*/ 2217 w 2709"/>
                <a:gd name="T69" fmla="*/ 2928 h 6938"/>
                <a:gd name="T70" fmla="*/ 503 w 2709"/>
                <a:gd name="T71" fmla="*/ 3917 h 6938"/>
                <a:gd name="T72" fmla="*/ 615 w 2709"/>
                <a:gd name="T73" fmla="*/ 2986 h 6938"/>
                <a:gd name="T74" fmla="*/ 2329 w 2709"/>
                <a:gd name="T75" fmla="*/ 1997 h 6938"/>
                <a:gd name="T76" fmla="*/ 2217 w 2709"/>
                <a:gd name="T77" fmla="*/ 2928 h 6938"/>
                <a:gd name="T78" fmla="*/ 2462 w 2709"/>
                <a:gd name="T79" fmla="*/ 887 h 6938"/>
                <a:gd name="T80" fmla="*/ 2351 w 2709"/>
                <a:gd name="T81" fmla="*/ 1818 h 6938"/>
                <a:gd name="T82" fmla="*/ 637 w 2709"/>
                <a:gd name="T83" fmla="*/ 2807 h 6938"/>
                <a:gd name="T84" fmla="*/ 749 w 2709"/>
                <a:gd name="T85" fmla="*/ 1876 h 6938"/>
                <a:gd name="T86" fmla="*/ 2462 w 2709"/>
                <a:gd name="T87" fmla="*/ 887 h 6938"/>
                <a:gd name="T88" fmla="*/ 237 w 2709"/>
                <a:gd name="T89" fmla="*/ 6137 h 6938"/>
                <a:gd name="T90" fmla="*/ 348 w 2709"/>
                <a:gd name="T91" fmla="*/ 5206 h 6938"/>
                <a:gd name="T92" fmla="*/ 2062 w 2709"/>
                <a:gd name="T93" fmla="*/ 4217 h 6938"/>
                <a:gd name="T94" fmla="*/ 1950 w 2709"/>
                <a:gd name="T95" fmla="*/ 5148 h 6938"/>
                <a:gd name="T96" fmla="*/ 237 w 2709"/>
                <a:gd name="T97" fmla="*/ 6137 h 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9" h="6938">
                  <a:moveTo>
                    <a:pt x="2641" y="5"/>
                  </a:moveTo>
                  <a:cubicBezTo>
                    <a:pt x="2602" y="0"/>
                    <a:pt x="2566" y="29"/>
                    <a:pt x="2561" y="68"/>
                  </a:cubicBezTo>
                  <a:cubicBezTo>
                    <a:pt x="2484" y="708"/>
                    <a:pt x="2484" y="708"/>
                    <a:pt x="2484" y="708"/>
                  </a:cubicBezTo>
                  <a:cubicBezTo>
                    <a:pt x="770" y="1697"/>
                    <a:pt x="770" y="1697"/>
                    <a:pt x="770" y="1697"/>
                  </a:cubicBezTo>
                  <a:cubicBezTo>
                    <a:pt x="834" y="1165"/>
                    <a:pt x="834" y="1165"/>
                    <a:pt x="834" y="1165"/>
                  </a:cubicBezTo>
                  <a:cubicBezTo>
                    <a:pt x="839" y="1126"/>
                    <a:pt x="811" y="1090"/>
                    <a:pt x="771" y="1085"/>
                  </a:cubicBezTo>
                  <a:cubicBezTo>
                    <a:pt x="732" y="1080"/>
                    <a:pt x="696" y="1108"/>
                    <a:pt x="691" y="1148"/>
                  </a:cubicBezTo>
                  <a:cubicBezTo>
                    <a:pt x="611" y="1811"/>
                    <a:pt x="611" y="1811"/>
                    <a:pt x="611" y="1811"/>
                  </a:cubicBezTo>
                  <a:cubicBezTo>
                    <a:pt x="609" y="1819"/>
                    <a:pt x="607" y="1829"/>
                    <a:pt x="608" y="1838"/>
                  </a:cubicBezTo>
                  <a:cubicBezTo>
                    <a:pt x="478" y="2922"/>
                    <a:pt x="478" y="2922"/>
                    <a:pt x="478" y="2922"/>
                  </a:cubicBezTo>
                  <a:cubicBezTo>
                    <a:pt x="475" y="2930"/>
                    <a:pt x="474" y="2938"/>
                    <a:pt x="475" y="2946"/>
                  </a:cubicBezTo>
                  <a:cubicBezTo>
                    <a:pt x="344" y="4033"/>
                    <a:pt x="344" y="4033"/>
                    <a:pt x="344" y="4033"/>
                  </a:cubicBezTo>
                  <a:cubicBezTo>
                    <a:pt x="342" y="4040"/>
                    <a:pt x="341" y="4047"/>
                    <a:pt x="341" y="4055"/>
                  </a:cubicBezTo>
                  <a:cubicBezTo>
                    <a:pt x="210" y="5144"/>
                    <a:pt x="210" y="5144"/>
                    <a:pt x="210" y="5144"/>
                  </a:cubicBezTo>
                  <a:cubicBezTo>
                    <a:pt x="209" y="5150"/>
                    <a:pt x="208" y="5157"/>
                    <a:pt x="208" y="5163"/>
                  </a:cubicBezTo>
                  <a:cubicBezTo>
                    <a:pt x="77" y="6257"/>
                    <a:pt x="77" y="6257"/>
                    <a:pt x="77" y="6257"/>
                  </a:cubicBezTo>
                  <a:cubicBezTo>
                    <a:pt x="76" y="6261"/>
                    <a:pt x="75" y="6266"/>
                    <a:pt x="75" y="6270"/>
                  </a:cubicBezTo>
                  <a:cubicBezTo>
                    <a:pt x="5" y="6857"/>
                    <a:pt x="5" y="6857"/>
                    <a:pt x="5" y="6857"/>
                  </a:cubicBezTo>
                  <a:cubicBezTo>
                    <a:pt x="0" y="6897"/>
                    <a:pt x="28" y="6933"/>
                    <a:pt x="68" y="6937"/>
                  </a:cubicBezTo>
                  <a:cubicBezTo>
                    <a:pt x="71" y="6938"/>
                    <a:pt x="73" y="6938"/>
                    <a:pt x="76" y="6938"/>
                  </a:cubicBezTo>
                  <a:cubicBezTo>
                    <a:pt x="112" y="6938"/>
                    <a:pt x="144" y="6911"/>
                    <a:pt x="148" y="6874"/>
                  </a:cubicBezTo>
                  <a:cubicBezTo>
                    <a:pt x="215" y="6316"/>
                    <a:pt x="215" y="6316"/>
                    <a:pt x="215" y="6316"/>
                  </a:cubicBezTo>
                  <a:cubicBezTo>
                    <a:pt x="1929" y="5327"/>
                    <a:pt x="1929" y="5327"/>
                    <a:pt x="1929" y="5327"/>
                  </a:cubicBezTo>
                  <a:cubicBezTo>
                    <a:pt x="1874" y="5777"/>
                    <a:pt x="1874" y="5777"/>
                    <a:pt x="1874" y="5777"/>
                  </a:cubicBezTo>
                  <a:cubicBezTo>
                    <a:pt x="1870" y="5817"/>
                    <a:pt x="1898" y="5853"/>
                    <a:pt x="1938" y="5858"/>
                  </a:cubicBezTo>
                  <a:cubicBezTo>
                    <a:pt x="1940" y="5858"/>
                    <a:pt x="1943" y="5858"/>
                    <a:pt x="1946" y="5858"/>
                  </a:cubicBezTo>
                  <a:cubicBezTo>
                    <a:pt x="1982" y="5858"/>
                    <a:pt x="2013" y="5831"/>
                    <a:pt x="2018" y="5795"/>
                  </a:cubicBezTo>
                  <a:cubicBezTo>
                    <a:pt x="2704" y="86"/>
                    <a:pt x="2704" y="86"/>
                    <a:pt x="2704" y="86"/>
                  </a:cubicBezTo>
                  <a:cubicBezTo>
                    <a:pt x="2709" y="46"/>
                    <a:pt x="2681" y="10"/>
                    <a:pt x="2641" y="5"/>
                  </a:cubicBezTo>
                  <a:close/>
                  <a:moveTo>
                    <a:pt x="2084" y="4038"/>
                  </a:moveTo>
                  <a:cubicBezTo>
                    <a:pt x="370" y="5027"/>
                    <a:pt x="370" y="5027"/>
                    <a:pt x="370" y="5027"/>
                  </a:cubicBezTo>
                  <a:cubicBezTo>
                    <a:pt x="482" y="4096"/>
                    <a:pt x="482" y="4096"/>
                    <a:pt x="482" y="4096"/>
                  </a:cubicBezTo>
                  <a:cubicBezTo>
                    <a:pt x="2196" y="3107"/>
                    <a:pt x="2196" y="3107"/>
                    <a:pt x="2196" y="3107"/>
                  </a:cubicBezTo>
                  <a:lnTo>
                    <a:pt x="2084" y="4038"/>
                  </a:lnTo>
                  <a:close/>
                  <a:moveTo>
                    <a:pt x="2217" y="2928"/>
                  </a:moveTo>
                  <a:cubicBezTo>
                    <a:pt x="503" y="3917"/>
                    <a:pt x="503" y="3917"/>
                    <a:pt x="503" y="3917"/>
                  </a:cubicBezTo>
                  <a:cubicBezTo>
                    <a:pt x="615" y="2986"/>
                    <a:pt x="615" y="2986"/>
                    <a:pt x="615" y="2986"/>
                  </a:cubicBezTo>
                  <a:cubicBezTo>
                    <a:pt x="2329" y="1997"/>
                    <a:pt x="2329" y="1997"/>
                    <a:pt x="2329" y="1997"/>
                  </a:cubicBezTo>
                  <a:lnTo>
                    <a:pt x="2217" y="2928"/>
                  </a:lnTo>
                  <a:close/>
                  <a:moveTo>
                    <a:pt x="2462" y="887"/>
                  </a:moveTo>
                  <a:cubicBezTo>
                    <a:pt x="2351" y="1818"/>
                    <a:pt x="2351" y="1818"/>
                    <a:pt x="2351" y="1818"/>
                  </a:cubicBezTo>
                  <a:cubicBezTo>
                    <a:pt x="637" y="2807"/>
                    <a:pt x="637" y="2807"/>
                    <a:pt x="637" y="2807"/>
                  </a:cubicBezTo>
                  <a:cubicBezTo>
                    <a:pt x="749" y="1876"/>
                    <a:pt x="749" y="1876"/>
                    <a:pt x="749" y="1876"/>
                  </a:cubicBezTo>
                  <a:lnTo>
                    <a:pt x="2462" y="887"/>
                  </a:lnTo>
                  <a:close/>
                  <a:moveTo>
                    <a:pt x="237" y="6137"/>
                  </a:moveTo>
                  <a:cubicBezTo>
                    <a:pt x="348" y="5206"/>
                    <a:pt x="348" y="5206"/>
                    <a:pt x="348" y="5206"/>
                  </a:cubicBezTo>
                  <a:cubicBezTo>
                    <a:pt x="2062" y="4217"/>
                    <a:pt x="2062" y="4217"/>
                    <a:pt x="2062" y="4217"/>
                  </a:cubicBezTo>
                  <a:cubicBezTo>
                    <a:pt x="1950" y="5148"/>
                    <a:pt x="1950" y="5148"/>
                    <a:pt x="1950" y="5148"/>
                  </a:cubicBezTo>
                  <a:lnTo>
                    <a:pt x="237" y="6137"/>
                  </a:ln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5" name="Freeform 74"/>
            <p:cNvSpPr>
              <a:spLocks noEditPoints="1"/>
            </p:cNvSpPr>
            <p:nvPr/>
          </p:nvSpPr>
          <p:spPr bwMode="auto">
            <a:xfrm>
              <a:off x="5641975" y="2528888"/>
              <a:ext cx="1582738" cy="3719513"/>
            </a:xfrm>
            <a:custGeom>
              <a:avLst/>
              <a:gdLst>
                <a:gd name="T0" fmla="*/ 3482 w 3490"/>
                <a:gd name="T1" fmla="*/ 7032 h 8199"/>
                <a:gd name="T2" fmla="*/ 2019 w 3490"/>
                <a:gd name="T3" fmla="*/ 64 h 8199"/>
                <a:gd name="T4" fmla="*/ 1934 w 3490"/>
                <a:gd name="T5" fmla="*/ 9 h 8199"/>
                <a:gd name="T6" fmla="*/ 1878 w 3490"/>
                <a:gd name="T7" fmla="*/ 94 h 8199"/>
                <a:gd name="T8" fmla="*/ 2035 w 3490"/>
                <a:gd name="T9" fmla="*/ 844 h 8199"/>
                <a:gd name="T10" fmla="*/ 297 w 3490"/>
                <a:gd name="T11" fmla="*/ 1848 h 8199"/>
                <a:gd name="T12" fmla="*/ 149 w 3490"/>
                <a:gd name="T13" fmla="*/ 1144 h 8199"/>
                <a:gd name="T14" fmla="*/ 64 w 3490"/>
                <a:gd name="T15" fmla="*/ 1088 h 8199"/>
                <a:gd name="T16" fmla="*/ 8 w 3490"/>
                <a:gd name="T17" fmla="*/ 1174 h 8199"/>
                <a:gd name="T18" fmla="*/ 173 w 3490"/>
                <a:gd name="T19" fmla="*/ 1961 h 8199"/>
                <a:gd name="T20" fmla="*/ 179 w 3490"/>
                <a:gd name="T21" fmla="*/ 1989 h 8199"/>
                <a:gd name="T22" fmla="*/ 460 w 3490"/>
                <a:gd name="T23" fmla="*/ 3325 h 8199"/>
                <a:gd name="T24" fmla="*/ 465 w 3490"/>
                <a:gd name="T25" fmla="*/ 3352 h 8199"/>
                <a:gd name="T26" fmla="*/ 746 w 3490"/>
                <a:gd name="T27" fmla="*/ 4689 h 8199"/>
                <a:gd name="T28" fmla="*/ 751 w 3490"/>
                <a:gd name="T29" fmla="*/ 4715 h 8199"/>
                <a:gd name="T30" fmla="*/ 1032 w 3490"/>
                <a:gd name="T31" fmla="*/ 6052 h 8199"/>
                <a:gd name="T32" fmla="*/ 1038 w 3490"/>
                <a:gd name="T33" fmla="*/ 6077 h 8199"/>
                <a:gd name="T34" fmla="*/ 1319 w 3490"/>
                <a:gd name="T35" fmla="*/ 7417 h 8199"/>
                <a:gd name="T36" fmla="*/ 1324 w 3490"/>
                <a:gd name="T37" fmla="*/ 7440 h 8199"/>
                <a:gd name="T38" fmla="*/ 1471 w 3490"/>
                <a:gd name="T39" fmla="*/ 8142 h 8199"/>
                <a:gd name="T40" fmla="*/ 1542 w 3490"/>
                <a:gd name="T41" fmla="*/ 8199 h 8199"/>
                <a:gd name="T42" fmla="*/ 1556 w 3490"/>
                <a:gd name="T43" fmla="*/ 8197 h 8199"/>
                <a:gd name="T44" fmla="*/ 1612 w 3490"/>
                <a:gd name="T45" fmla="*/ 8112 h 8199"/>
                <a:gd name="T46" fmla="*/ 1473 w 3490"/>
                <a:gd name="T47" fmla="*/ 7450 h 8199"/>
                <a:gd name="T48" fmla="*/ 3212 w 3490"/>
                <a:gd name="T49" fmla="*/ 6446 h 8199"/>
                <a:gd name="T50" fmla="*/ 3341 w 3490"/>
                <a:gd name="T51" fmla="*/ 7062 h 8199"/>
                <a:gd name="T52" fmla="*/ 3411 w 3490"/>
                <a:gd name="T53" fmla="*/ 7119 h 8199"/>
                <a:gd name="T54" fmla="*/ 3426 w 3490"/>
                <a:gd name="T55" fmla="*/ 7118 h 8199"/>
                <a:gd name="T56" fmla="*/ 3482 w 3490"/>
                <a:gd name="T57" fmla="*/ 7032 h 8199"/>
                <a:gd name="T58" fmla="*/ 901 w 3490"/>
                <a:gd name="T59" fmla="*/ 4723 h 8199"/>
                <a:gd name="T60" fmla="*/ 2639 w 3490"/>
                <a:gd name="T61" fmla="*/ 3719 h 8199"/>
                <a:gd name="T62" fmla="*/ 2894 w 3490"/>
                <a:gd name="T63" fmla="*/ 4934 h 8199"/>
                <a:gd name="T64" fmla="*/ 1156 w 3490"/>
                <a:gd name="T65" fmla="*/ 5938 h 8199"/>
                <a:gd name="T66" fmla="*/ 901 w 3490"/>
                <a:gd name="T67" fmla="*/ 4723 h 8199"/>
                <a:gd name="T68" fmla="*/ 614 w 3490"/>
                <a:gd name="T69" fmla="*/ 3360 h 8199"/>
                <a:gd name="T70" fmla="*/ 2353 w 3490"/>
                <a:gd name="T71" fmla="*/ 2356 h 8199"/>
                <a:gd name="T72" fmla="*/ 2608 w 3490"/>
                <a:gd name="T73" fmla="*/ 3571 h 8199"/>
                <a:gd name="T74" fmla="*/ 869 w 3490"/>
                <a:gd name="T75" fmla="*/ 4574 h 8199"/>
                <a:gd name="T76" fmla="*/ 614 w 3490"/>
                <a:gd name="T77" fmla="*/ 3360 h 8199"/>
                <a:gd name="T78" fmla="*/ 2067 w 3490"/>
                <a:gd name="T79" fmla="*/ 993 h 8199"/>
                <a:gd name="T80" fmla="*/ 2322 w 3490"/>
                <a:gd name="T81" fmla="*/ 2207 h 8199"/>
                <a:gd name="T82" fmla="*/ 583 w 3490"/>
                <a:gd name="T83" fmla="*/ 3211 h 8199"/>
                <a:gd name="T84" fmla="*/ 328 w 3490"/>
                <a:gd name="T85" fmla="*/ 1996 h 8199"/>
                <a:gd name="T86" fmla="*/ 2067 w 3490"/>
                <a:gd name="T87" fmla="*/ 993 h 8199"/>
                <a:gd name="T88" fmla="*/ 1442 w 3490"/>
                <a:gd name="T89" fmla="*/ 7301 h 8199"/>
                <a:gd name="T90" fmla="*/ 1187 w 3490"/>
                <a:gd name="T91" fmla="*/ 6086 h 8199"/>
                <a:gd name="T92" fmla="*/ 2925 w 3490"/>
                <a:gd name="T93" fmla="*/ 5083 h 8199"/>
                <a:gd name="T94" fmla="*/ 3180 w 3490"/>
                <a:gd name="T95" fmla="*/ 6297 h 8199"/>
                <a:gd name="T96" fmla="*/ 1442 w 3490"/>
                <a:gd name="T97" fmla="*/ 7301 h 8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90" h="8199">
                  <a:moveTo>
                    <a:pt x="3482" y="7032"/>
                  </a:moveTo>
                  <a:cubicBezTo>
                    <a:pt x="2019" y="64"/>
                    <a:pt x="2019" y="64"/>
                    <a:pt x="2019" y="64"/>
                  </a:cubicBezTo>
                  <a:cubicBezTo>
                    <a:pt x="2011" y="25"/>
                    <a:pt x="1973" y="0"/>
                    <a:pt x="1934" y="9"/>
                  </a:cubicBezTo>
                  <a:cubicBezTo>
                    <a:pt x="1895" y="17"/>
                    <a:pt x="1870" y="55"/>
                    <a:pt x="1878" y="94"/>
                  </a:cubicBezTo>
                  <a:cubicBezTo>
                    <a:pt x="2035" y="844"/>
                    <a:pt x="2035" y="844"/>
                    <a:pt x="2035" y="844"/>
                  </a:cubicBezTo>
                  <a:cubicBezTo>
                    <a:pt x="297" y="1848"/>
                    <a:pt x="297" y="1848"/>
                    <a:pt x="297" y="1848"/>
                  </a:cubicBezTo>
                  <a:cubicBezTo>
                    <a:pt x="149" y="1144"/>
                    <a:pt x="149" y="1144"/>
                    <a:pt x="149" y="1144"/>
                  </a:cubicBezTo>
                  <a:cubicBezTo>
                    <a:pt x="141" y="1105"/>
                    <a:pt x="103" y="1080"/>
                    <a:pt x="64" y="1088"/>
                  </a:cubicBezTo>
                  <a:cubicBezTo>
                    <a:pt x="25" y="1096"/>
                    <a:pt x="0" y="1135"/>
                    <a:pt x="8" y="1174"/>
                  </a:cubicBezTo>
                  <a:cubicBezTo>
                    <a:pt x="173" y="1961"/>
                    <a:pt x="173" y="1961"/>
                    <a:pt x="173" y="1961"/>
                  </a:cubicBezTo>
                  <a:cubicBezTo>
                    <a:pt x="173" y="1971"/>
                    <a:pt x="175" y="1980"/>
                    <a:pt x="179" y="1989"/>
                  </a:cubicBezTo>
                  <a:cubicBezTo>
                    <a:pt x="460" y="3325"/>
                    <a:pt x="460" y="3325"/>
                    <a:pt x="460" y="3325"/>
                  </a:cubicBezTo>
                  <a:cubicBezTo>
                    <a:pt x="460" y="3334"/>
                    <a:pt x="462" y="3343"/>
                    <a:pt x="465" y="3352"/>
                  </a:cubicBezTo>
                  <a:cubicBezTo>
                    <a:pt x="746" y="4689"/>
                    <a:pt x="746" y="4689"/>
                    <a:pt x="746" y="4689"/>
                  </a:cubicBezTo>
                  <a:cubicBezTo>
                    <a:pt x="746" y="4697"/>
                    <a:pt x="748" y="4706"/>
                    <a:pt x="751" y="4715"/>
                  </a:cubicBezTo>
                  <a:cubicBezTo>
                    <a:pt x="1032" y="6052"/>
                    <a:pt x="1032" y="6052"/>
                    <a:pt x="1032" y="6052"/>
                  </a:cubicBezTo>
                  <a:cubicBezTo>
                    <a:pt x="1033" y="6061"/>
                    <a:pt x="1034" y="6069"/>
                    <a:pt x="1038" y="6077"/>
                  </a:cubicBezTo>
                  <a:cubicBezTo>
                    <a:pt x="1319" y="7417"/>
                    <a:pt x="1319" y="7417"/>
                    <a:pt x="1319" y="7417"/>
                  </a:cubicBezTo>
                  <a:cubicBezTo>
                    <a:pt x="1319" y="7424"/>
                    <a:pt x="1321" y="7432"/>
                    <a:pt x="1324" y="7440"/>
                  </a:cubicBezTo>
                  <a:cubicBezTo>
                    <a:pt x="1471" y="8142"/>
                    <a:pt x="1471" y="8142"/>
                    <a:pt x="1471" y="8142"/>
                  </a:cubicBezTo>
                  <a:cubicBezTo>
                    <a:pt x="1478" y="8176"/>
                    <a:pt x="1508" y="8199"/>
                    <a:pt x="1542" y="8199"/>
                  </a:cubicBezTo>
                  <a:cubicBezTo>
                    <a:pt x="1546" y="8199"/>
                    <a:pt x="1551" y="8199"/>
                    <a:pt x="1556" y="8197"/>
                  </a:cubicBezTo>
                  <a:cubicBezTo>
                    <a:pt x="1595" y="8189"/>
                    <a:pt x="1620" y="8151"/>
                    <a:pt x="1612" y="8112"/>
                  </a:cubicBezTo>
                  <a:cubicBezTo>
                    <a:pt x="1473" y="7450"/>
                    <a:pt x="1473" y="7450"/>
                    <a:pt x="1473" y="7450"/>
                  </a:cubicBezTo>
                  <a:cubicBezTo>
                    <a:pt x="3212" y="6446"/>
                    <a:pt x="3212" y="6446"/>
                    <a:pt x="3212" y="6446"/>
                  </a:cubicBezTo>
                  <a:cubicBezTo>
                    <a:pt x="3341" y="7062"/>
                    <a:pt x="3341" y="7062"/>
                    <a:pt x="3341" y="7062"/>
                  </a:cubicBezTo>
                  <a:cubicBezTo>
                    <a:pt x="3348" y="7096"/>
                    <a:pt x="3378" y="7119"/>
                    <a:pt x="3411" y="7119"/>
                  </a:cubicBezTo>
                  <a:cubicBezTo>
                    <a:pt x="3416" y="7119"/>
                    <a:pt x="3421" y="7119"/>
                    <a:pt x="3426" y="7118"/>
                  </a:cubicBezTo>
                  <a:cubicBezTo>
                    <a:pt x="3465" y="7110"/>
                    <a:pt x="3490" y="7071"/>
                    <a:pt x="3482" y="7032"/>
                  </a:cubicBezTo>
                  <a:close/>
                  <a:moveTo>
                    <a:pt x="901" y="4723"/>
                  </a:moveTo>
                  <a:cubicBezTo>
                    <a:pt x="2639" y="3719"/>
                    <a:pt x="2639" y="3719"/>
                    <a:pt x="2639" y="3719"/>
                  </a:cubicBezTo>
                  <a:cubicBezTo>
                    <a:pt x="2894" y="4934"/>
                    <a:pt x="2894" y="4934"/>
                    <a:pt x="2894" y="4934"/>
                  </a:cubicBezTo>
                  <a:cubicBezTo>
                    <a:pt x="1156" y="5938"/>
                    <a:pt x="1156" y="5938"/>
                    <a:pt x="1156" y="5938"/>
                  </a:cubicBezTo>
                  <a:lnTo>
                    <a:pt x="901" y="4723"/>
                  </a:lnTo>
                  <a:close/>
                  <a:moveTo>
                    <a:pt x="614" y="3360"/>
                  </a:moveTo>
                  <a:cubicBezTo>
                    <a:pt x="2353" y="2356"/>
                    <a:pt x="2353" y="2356"/>
                    <a:pt x="2353" y="2356"/>
                  </a:cubicBezTo>
                  <a:cubicBezTo>
                    <a:pt x="2608" y="3571"/>
                    <a:pt x="2608" y="3571"/>
                    <a:pt x="2608" y="3571"/>
                  </a:cubicBezTo>
                  <a:cubicBezTo>
                    <a:pt x="869" y="4574"/>
                    <a:pt x="869" y="4574"/>
                    <a:pt x="869" y="4574"/>
                  </a:cubicBezTo>
                  <a:lnTo>
                    <a:pt x="614" y="3360"/>
                  </a:lnTo>
                  <a:close/>
                  <a:moveTo>
                    <a:pt x="2067" y="993"/>
                  </a:moveTo>
                  <a:cubicBezTo>
                    <a:pt x="2322" y="2207"/>
                    <a:pt x="2322" y="2207"/>
                    <a:pt x="2322" y="2207"/>
                  </a:cubicBezTo>
                  <a:cubicBezTo>
                    <a:pt x="583" y="3211"/>
                    <a:pt x="583" y="3211"/>
                    <a:pt x="583" y="3211"/>
                  </a:cubicBezTo>
                  <a:cubicBezTo>
                    <a:pt x="328" y="1996"/>
                    <a:pt x="328" y="1996"/>
                    <a:pt x="328" y="1996"/>
                  </a:cubicBezTo>
                  <a:lnTo>
                    <a:pt x="2067" y="993"/>
                  </a:lnTo>
                  <a:close/>
                  <a:moveTo>
                    <a:pt x="1442" y="7301"/>
                  </a:moveTo>
                  <a:cubicBezTo>
                    <a:pt x="1187" y="6086"/>
                    <a:pt x="1187" y="6086"/>
                    <a:pt x="1187" y="6086"/>
                  </a:cubicBezTo>
                  <a:cubicBezTo>
                    <a:pt x="2925" y="5083"/>
                    <a:pt x="2925" y="5083"/>
                    <a:pt x="2925" y="5083"/>
                  </a:cubicBezTo>
                  <a:cubicBezTo>
                    <a:pt x="3180" y="6297"/>
                    <a:pt x="3180" y="6297"/>
                    <a:pt x="3180" y="6297"/>
                  </a:cubicBezTo>
                  <a:lnTo>
                    <a:pt x="1442" y="7301"/>
                  </a:lnTo>
                  <a:close/>
                </a:path>
              </a:pathLst>
            </a:custGeom>
            <a:solidFill>
              <a:srgbClr val="096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nvGrpSpPr>
            <p:cNvPr id="116" name="Group 115"/>
            <p:cNvGrpSpPr/>
            <p:nvPr/>
          </p:nvGrpSpPr>
          <p:grpSpPr>
            <a:xfrm>
              <a:off x="4843463" y="2022475"/>
              <a:ext cx="1736725" cy="1047751"/>
              <a:chOff x="4843463" y="2022475"/>
              <a:chExt cx="1736725" cy="1047751"/>
            </a:xfrm>
          </p:grpSpPr>
          <p:sp>
            <p:nvSpPr>
              <p:cNvPr id="133" name="Freeform 75"/>
              <p:cNvSpPr>
                <a:spLocks/>
              </p:cNvSpPr>
              <p:nvPr/>
            </p:nvSpPr>
            <p:spPr bwMode="auto">
              <a:xfrm>
                <a:off x="4848225" y="2525713"/>
                <a:ext cx="1727200" cy="544513"/>
              </a:xfrm>
              <a:custGeom>
                <a:avLst/>
                <a:gdLst>
                  <a:gd name="T0" fmla="*/ 3807 w 3808"/>
                  <a:gd name="T1" fmla="*/ 0 h 1203"/>
                  <a:gd name="T2" fmla="*/ 3776 w 3808"/>
                  <a:gd name="T3" fmla="*/ 44 h 1203"/>
                  <a:gd name="T4" fmla="*/ 1974 w 3808"/>
                  <a:gd name="T5" fmla="*/ 1084 h 1203"/>
                  <a:gd name="T6" fmla="*/ 1821 w 3808"/>
                  <a:gd name="T7" fmla="*/ 1084 h 1203"/>
                  <a:gd name="T8" fmla="*/ 32 w 3808"/>
                  <a:gd name="T9" fmla="*/ 44 h 1203"/>
                  <a:gd name="T10" fmla="*/ 0 w 3808"/>
                  <a:gd name="T11" fmla="*/ 0 h 1203"/>
                  <a:gd name="T12" fmla="*/ 1 w 3808"/>
                  <a:gd name="T13" fmla="*/ 94 h 1203"/>
                  <a:gd name="T14" fmla="*/ 32 w 3808"/>
                  <a:gd name="T15" fmla="*/ 138 h 1203"/>
                  <a:gd name="T16" fmla="*/ 1822 w 3808"/>
                  <a:gd name="T17" fmla="*/ 1178 h 1203"/>
                  <a:gd name="T18" fmla="*/ 1975 w 3808"/>
                  <a:gd name="T19" fmla="*/ 1178 h 1203"/>
                  <a:gd name="T20" fmla="*/ 3776 w 3808"/>
                  <a:gd name="T21" fmla="*/ 138 h 1203"/>
                  <a:gd name="T22" fmla="*/ 3808 w 3808"/>
                  <a:gd name="T23" fmla="*/ 94 h 1203"/>
                  <a:gd name="T24" fmla="*/ 3807 w 3808"/>
                  <a:gd name="T25"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8" h="1203">
                    <a:moveTo>
                      <a:pt x="3807" y="0"/>
                    </a:moveTo>
                    <a:cubicBezTo>
                      <a:pt x="3807" y="16"/>
                      <a:pt x="3797" y="32"/>
                      <a:pt x="3776" y="44"/>
                    </a:cubicBezTo>
                    <a:cubicBezTo>
                      <a:pt x="1974" y="1084"/>
                      <a:pt x="1974" y="1084"/>
                      <a:pt x="1974" y="1084"/>
                    </a:cubicBezTo>
                    <a:cubicBezTo>
                      <a:pt x="1932" y="1109"/>
                      <a:pt x="1863" y="1109"/>
                      <a:pt x="1821" y="1084"/>
                    </a:cubicBezTo>
                    <a:cubicBezTo>
                      <a:pt x="32" y="44"/>
                      <a:pt x="32" y="44"/>
                      <a:pt x="32" y="44"/>
                    </a:cubicBezTo>
                    <a:cubicBezTo>
                      <a:pt x="11" y="32"/>
                      <a:pt x="1" y="16"/>
                      <a:pt x="0" y="0"/>
                    </a:cubicBezTo>
                    <a:cubicBezTo>
                      <a:pt x="1" y="94"/>
                      <a:pt x="1" y="94"/>
                      <a:pt x="1" y="94"/>
                    </a:cubicBezTo>
                    <a:cubicBezTo>
                      <a:pt x="1" y="110"/>
                      <a:pt x="11" y="126"/>
                      <a:pt x="32" y="138"/>
                    </a:cubicBezTo>
                    <a:cubicBezTo>
                      <a:pt x="1822" y="1178"/>
                      <a:pt x="1822" y="1178"/>
                      <a:pt x="1822" y="1178"/>
                    </a:cubicBezTo>
                    <a:cubicBezTo>
                      <a:pt x="1864" y="1203"/>
                      <a:pt x="1932" y="1203"/>
                      <a:pt x="1975" y="1178"/>
                    </a:cubicBezTo>
                    <a:cubicBezTo>
                      <a:pt x="3776" y="138"/>
                      <a:pt x="3776" y="138"/>
                      <a:pt x="3776" y="138"/>
                    </a:cubicBezTo>
                    <a:cubicBezTo>
                      <a:pt x="3797" y="126"/>
                      <a:pt x="3808" y="110"/>
                      <a:pt x="3808" y="94"/>
                    </a:cubicBezTo>
                    <a:lnTo>
                      <a:pt x="3807"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4" name="Freeform 76"/>
              <p:cNvSpPr>
                <a:spLocks/>
              </p:cNvSpPr>
              <p:nvPr/>
            </p:nvSpPr>
            <p:spPr bwMode="auto">
              <a:xfrm>
                <a:off x="4843463" y="2022475"/>
                <a:ext cx="1736725" cy="1006475"/>
              </a:xfrm>
              <a:custGeom>
                <a:avLst/>
                <a:gdLst>
                  <a:gd name="T0" fmla="*/ 1843 w 3828"/>
                  <a:gd name="T1" fmla="*/ 25 h 2218"/>
                  <a:gd name="T2" fmla="*/ 1997 w 3828"/>
                  <a:gd name="T3" fmla="*/ 25 h 2218"/>
                  <a:gd name="T4" fmla="*/ 3786 w 3828"/>
                  <a:gd name="T5" fmla="*/ 1065 h 2218"/>
                  <a:gd name="T6" fmla="*/ 3786 w 3828"/>
                  <a:gd name="T7" fmla="*/ 1153 h 2218"/>
                  <a:gd name="T8" fmla="*/ 1984 w 3828"/>
                  <a:gd name="T9" fmla="*/ 2193 h 2218"/>
                  <a:gd name="T10" fmla="*/ 1831 w 3828"/>
                  <a:gd name="T11" fmla="*/ 2193 h 2218"/>
                  <a:gd name="T12" fmla="*/ 42 w 3828"/>
                  <a:gd name="T13" fmla="*/ 1153 h 2218"/>
                  <a:gd name="T14" fmla="*/ 42 w 3828"/>
                  <a:gd name="T15" fmla="*/ 1065 h 2218"/>
                  <a:gd name="T16" fmla="*/ 1843 w 3828"/>
                  <a:gd name="T17" fmla="*/ 25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8" h="2218">
                    <a:moveTo>
                      <a:pt x="1843" y="25"/>
                    </a:moveTo>
                    <a:cubicBezTo>
                      <a:pt x="1886" y="0"/>
                      <a:pt x="1954" y="0"/>
                      <a:pt x="1997" y="25"/>
                    </a:cubicBezTo>
                    <a:cubicBezTo>
                      <a:pt x="3786" y="1065"/>
                      <a:pt x="3786" y="1065"/>
                      <a:pt x="3786" y="1065"/>
                    </a:cubicBezTo>
                    <a:cubicBezTo>
                      <a:pt x="3828" y="1089"/>
                      <a:pt x="3828" y="1129"/>
                      <a:pt x="3786" y="1153"/>
                    </a:cubicBezTo>
                    <a:cubicBezTo>
                      <a:pt x="1984" y="2193"/>
                      <a:pt x="1984" y="2193"/>
                      <a:pt x="1984" y="2193"/>
                    </a:cubicBezTo>
                    <a:cubicBezTo>
                      <a:pt x="1942" y="2218"/>
                      <a:pt x="1873" y="2218"/>
                      <a:pt x="1831" y="2193"/>
                    </a:cubicBezTo>
                    <a:cubicBezTo>
                      <a:pt x="42" y="1153"/>
                      <a:pt x="42" y="1153"/>
                      <a:pt x="42" y="1153"/>
                    </a:cubicBezTo>
                    <a:cubicBezTo>
                      <a:pt x="0" y="1129"/>
                      <a:pt x="0" y="1089"/>
                      <a:pt x="42" y="1065"/>
                    </a:cubicBezTo>
                    <a:lnTo>
                      <a:pt x="1843" y="25"/>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7" name="Group 116"/>
            <p:cNvGrpSpPr/>
            <p:nvPr/>
          </p:nvGrpSpPr>
          <p:grpSpPr>
            <a:xfrm>
              <a:off x="5481638" y="714375"/>
              <a:ext cx="788987" cy="1890713"/>
              <a:chOff x="5481638" y="714375"/>
              <a:chExt cx="788987" cy="1890713"/>
            </a:xfrm>
          </p:grpSpPr>
          <p:sp>
            <p:nvSpPr>
              <p:cNvPr id="118" name="Freeform 77"/>
              <p:cNvSpPr>
                <a:spLocks/>
              </p:cNvSpPr>
              <p:nvPr/>
            </p:nvSpPr>
            <p:spPr bwMode="auto">
              <a:xfrm>
                <a:off x="5811838" y="2471738"/>
                <a:ext cx="303213" cy="111125"/>
              </a:xfrm>
              <a:custGeom>
                <a:avLst/>
                <a:gdLst>
                  <a:gd name="T0" fmla="*/ 481 w 670"/>
                  <a:gd name="T1" fmla="*/ 198 h 246"/>
                  <a:gd name="T2" fmla="*/ 613 w 670"/>
                  <a:gd name="T3" fmla="*/ 134 h 246"/>
                  <a:gd name="T4" fmla="*/ 670 w 670"/>
                  <a:gd name="T5" fmla="*/ 64 h 246"/>
                  <a:gd name="T6" fmla="*/ 661 w 670"/>
                  <a:gd name="T7" fmla="*/ 41 h 246"/>
                  <a:gd name="T8" fmla="*/ 654 w 670"/>
                  <a:gd name="T9" fmla="*/ 34 h 246"/>
                  <a:gd name="T10" fmla="*/ 619 w 670"/>
                  <a:gd name="T11" fmla="*/ 20 h 246"/>
                  <a:gd name="T12" fmla="*/ 478 w 670"/>
                  <a:gd name="T13" fmla="*/ 5 h 246"/>
                  <a:gd name="T14" fmla="*/ 409 w 670"/>
                  <a:gd name="T15" fmla="*/ 0 h 246"/>
                  <a:gd name="T16" fmla="*/ 340 w 670"/>
                  <a:gd name="T17" fmla="*/ 3 h 246"/>
                  <a:gd name="T18" fmla="*/ 41 w 670"/>
                  <a:gd name="T19" fmla="*/ 82 h 246"/>
                  <a:gd name="T20" fmla="*/ 12 w 670"/>
                  <a:gd name="T21" fmla="*/ 130 h 246"/>
                  <a:gd name="T22" fmla="*/ 0 w 670"/>
                  <a:gd name="T23" fmla="*/ 189 h 246"/>
                  <a:gd name="T24" fmla="*/ 481 w 670"/>
                  <a:gd name="T25" fmla="*/ 19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246">
                    <a:moveTo>
                      <a:pt x="481" y="198"/>
                    </a:moveTo>
                    <a:cubicBezTo>
                      <a:pt x="528" y="184"/>
                      <a:pt x="574" y="164"/>
                      <a:pt x="613" y="134"/>
                    </a:cubicBezTo>
                    <a:cubicBezTo>
                      <a:pt x="637" y="115"/>
                      <a:pt x="656" y="91"/>
                      <a:pt x="670" y="64"/>
                    </a:cubicBezTo>
                    <a:cubicBezTo>
                      <a:pt x="669" y="56"/>
                      <a:pt x="666" y="48"/>
                      <a:pt x="661" y="41"/>
                    </a:cubicBezTo>
                    <a:cubicBezTo>
                      <a:pt x="658" y="39"/>
                      <a:pt x="656" y="36"/>
                      <a:pt x="654" y="34"/>
                    </a:cubicBezTo>
                    <a:cubicBezTo>
                      <a:pt x="644" y="26"/>
                      <a:pt x="631" y="23"/>
                      <a:pt x="619" y="20"/>
                    </a:cubicBezTo>
                    <a:cubicBezTo>
                      <a:pt x="572" y="9"/>
                      <a:pt x="526" y="7"/>
                      <a:pt x="478" y="5"/>
                    </a:cubicBezTo>
                    <a:cubicBezTo>
                      <a:pt x="455" y="4"/>
                      <a:pt x="432" y="0"/>
                      <a:pt x="409" y="0"/>
                    </a:cubicBezTo>
                    <a:cubicBezTo>
                      <a:pt x="386" y="0"/>
                      <a:pt x="363" y="3"/>
                      <a:pt x="340" y="3"/>
                    </a:cubicBezTo>
                    <a:cubicBezTo>
                      <a:pt x="237" y="14"/>
                      <a:pt x="133" y="35"/>
                      <a:pt x="41" y="82"/>
                    </a:cubicBezTo>
                    <a:cubicBezTo>
                      <a:pt x="24" y="91"/>
                      <a:pt x="17" y="111"/>
                      <a:pt x="12" y="130"/>
                    </a:cubicBezTo>
                    <a:cubicBezTo>
                      <a:pt x="7" y="149"/>
                      <a:pt x="3" y="169"/>
                      <a:pt x="0" y="189"/>
                    </a:cubicBezTo>
                    <a:cubicBezTo>
                      <a:pt x="154" y="242"/>
                      <a:pt x="325" y="246"/>
                      <a:pt x="481" y="19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9" name="Freeform 78"/>
              <p:cNvSpPr>
                <a:spLocks/>
              </p:cNvSpPr>
              <p:nvPr/>
            </p:nvSpPr>
            <p:spPr bwMode="auto">
              <a:xfrm>
                <a:off x="5808663" y="2500313"/>
                <a:ext cx="309563" cy="104775"/>
              </a:xfrm>
              <a:custGeom>
                <a:avLst/>
                <a:gdLst>
                  <a:gd name="T0" fmla="*/ 619 w 680"/>
                  <a:gd name="T1" fmla="*/ 70 h 233"/>
                  <a:gd name="T2" fmla="*/ 487 w 680"/>
                  <a:gd name="T3" fmla="*/ 134 h 233"/>
                  <a:gd name="T4" fmla="*/ 6 w 680"/>
                  <a:gd name="T5" fmla="*/ 125 h 233"/>
                  <a:gd name="T6" fmla="*/ 6 w 680"/>
                  <a:gd name="T7" fmla="*/ 127 h 233"/>
                  <a:gd name="T8" fmla="*/ 0 w 680"/>
                  <a:gd name="T9" fmla="*/ 182 h 233"/>
                  <a:gd name="T10" fmla="*/ 1 w 680"/>
                  <a:gd name="T11" fmla="*/ 187 h 233"/>
                  <a:gd name="T12" fmla="*/ 4 w 680"/>
                  <a:gd name="T13" fmla="*/ 190 h 233"/>
                  <a:gd name="T14" fmla="*/ 100 w 680"/>
                  <a:gd name="T15" fmla="*/ 227 h 233"/>
                  <a:gd name="T16" fmla="*/ 205 w 680"/>
                  <a:gd name="T17" fmla="*/ 233 h 233"/>
                  <a:gd name="T18" fmla="*/ 205 w 680"/>
                  <a:gd name="T19" fmla="*/ 214 h 233"/>
                  <a:gd name="T20" fmla="*/ 206 w 680"/>
                  <a:gd name="T21" fmla="*/ 185 h 233"/>
                  <a:gd name="T22" fmla="*/ 250 w 680"/>
                  <a:gd name="T23" fmla="*/ 184 h 233"/>
                  <a:gd name="T24" fmla="*/ 305 w 680"/>
                  <a:gd name="T25" fmla="*/ 185 h 233"/>
                  <a:gd name="T26" fmla="*/ 522 w 680"/>
                  <a:gd name="T27" fmla="*/ 154 h 233"/>
                  <a:gd name="T28" fmla="*/ 660 w 680"/>
                  <a:gd name="T29" fmla="*/ 64 h 233"/>
                  <a:gd name="T30" fmla="*/ 678 w 680"/>
                  <a:gd name="T31" fmla="*/ 8 h 233"/>
                  <a:gd name="T32" fmla="*/ 676 w 680"/>
                  <a:gd name="T33" fmla="*/ 0 h 233"/>
                  <a:gd name="T34" fmla="*/ 619 w 680"/>
                  <a:gd name="T35" fmla="*/ 7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233">
                    <a:moveTo>
                      <a:pt x="619" y="70"/>
                    </a:moveTo>
                    <a:cubicBezTo>
                      <a:pt x="580" y="100"/>
                      <a:pt x="534" y="120"/>
                      <a:pt x="487" y="134"/>
                    </a:cubicBezTo>
                    <a:cubicBezTo>
                      <a:pt x="331" y="182"/>
                      <a:pt x="160" y="178"/>
                      <a:pt x="6" y="125"/>
                    </a:cubicBezTo>
                    <a:cubicBezTo>
                      <a:pt x="6" y="126"/>
                      <a:pt x="6" y="127"/>
                      <a:pt x="6" y="127"/>
                    </a:cubicBezTo>
                    <a:cubicBezTo>
                      <a:pt x="3" y="145"/>
                      <a:pt x="1" y="163"/>
                      <a:pt x="0" y="182"/>
                    </a:cubicBezTo>
                    <a:cubicBezTo>
                      <a:pt x="0" y="184"/>
                      <a:pt x="0" y="186"/>
                      <a:pt x="1" y="187"/>
                    </a:cubicBezTo>
                    <a:cubicBezTo>
                      <a:pt x="1" y="188"/>
                      <a:pt x="3" y="189"/>
                      <a:pt x="4" y="190"/>
                    </a:cubicBezTo>
                    <a:cubicBezTo>
                      <a:pt x="32" y="211"/>
                      <a:pt x="66" y="222"/>
                      <a:pt x="100" y="227"/>
                    </a:cubicBezTo>
                    <a:cubicBezTo>
                      <a:pt x="135" y="233"/>
                      <a:pt x="170" y="233"/>
                      <a:pt x="205" y="233"/>
                    </a:cubicBezTo>
                    <a:cubicBezTo>
                      <a:pt x="205" y="226"/>
                      <a:pt x="205" y="220"/>
                      <a:pt x="205" y="214"/>
                    </a:cubicBezTo>
                    <a:cubicBezTo>
                      <a:pt x="205" y="207"/>
                      <a:pt x="202" y="191"/>
                      <a:pt x="206" y="185"/>
                    </a:cubicBezTo>
                    <a:cubicBezTo>
                      <a:pt x="210" y="176"/>
                      <a:pt x="240" y="184"/>
                      <a:pt x="250" y="184"/>
                    </a:cubicBezTo>
                    <a:cubicBezTo>
                      <a:pt x="269" y="185"/>
                      <a:pt x="287" y="186"/>
                      <a:pt x="305" y="185"/>
                    </a:cubicBezTo>
                    <a:cubicBezTo>
                      <a:pt x="379" y="185"/>
                      <a:pt x="452" y="174"/>
                      <a:pt x="522" y="154"/>
                    </a:cubicBezTo>
                    <a:cubicBezTo>
                      <a:pt x="578" y="138"/>
                      <a:pt x="624" y="111"/>
                      <a:pt x="660" y="64"/>
                    </a:cubicBezTo>
                    <a:cubicBezTo>
                      <a:pt x="672" y="48"/>
                      <a:pt x="680" y="28"/>
                      <a:pt x="678" y="8"/>
                    </a:cubicBezTo>
                    <a:cubicBezTo>
                      <a:pt x="678" y="5"/>
                      <a:pt x="677" y="3"/>
                      <a:pt x="676" y="0"/>
                    </a:cubicBezTo>
                    <a:cubicBezTo>
                      <a:pt x="662" y="27"/>
                      <a:pt x="643" y="51"/>
                      <a:pt x="619" y="7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0" name="Freeform 79"/>
              <p:cNvSpPr>
                <a:spLocks/>
              </p:cNvSpPr>
              <p:nvPr/>
            </p:nvSpPr>
            <p:spPr bwMode="auto">
              <a:xfrm>
                <a:off x="5589588" y="2319338"/>
                <a:ext cx="150813" cy="111125"/>
              </a:xfrm>
              <a:custGeom>
                <a:avLst/>
                <a:gdLst>
                  <a:gd name="T0" fmla="*/ 231 w 332"/>
                  <a:gd name="T1" fmla="*/ 104 h 246"/>
                  <a:gd name="T2" fmla="*/ 212 w 332"/>
                  <a:gd name="T3" fmla="*/ 130 h 246"/>
                  <a:gd name="T4" fmla="*/ 129 w 332"/>
                  <a:gd name="T5" fmla="*/ 175 h 246"/>
                  <a:gd name="T6" fmla="*/ 103 w 332"/>
                  <a:gd name="T7" fmla="*/ 180 h 246"/>
                  <a:gd name="T8" fmla="*/ 5 w 332"/>
                  <a:gd name="T9" fmla="*/ 137 h 246"/>
                  <a:gd name="T10" fmla="*/ 3 w 332"/>
                  <a:gd name="T11" fmla="*/ 136 h 246"/>
                  <a:gd name="T12" fmla="*/ 1 w 332"/>
                  <a:gd name="T13" fmla="*/ 165 h 246"/>
                  <a:gd name="T14" fmla="*/ 2 w 332"/>
                  <a:gd name="T15" fmla="*/ 191 h 246"/>
                  <a:gd name="T16" fmla="*/ 40 w 332"/>
                  <a:gd name="T17" fmla="*/ 236 h 246"/>
                  <a:gd name="T18" fmla="*/ 100 w 332"/>
                  <a:gd name="T19" fmla="*/ 244 h 246"/>
                  <a:gd name="T20" fmla="*/ 171 w 332"/>
                  <a:gd name="T21" fmla="*/ 223 h 246"/>
                  <a:gd name="T22" fmla="*/ 195 w 332"/>
                  <a:gd name="T23" fmla="*/ 203 h 246"/>
                  <a:gd name="T24" fmla="*/ 205 w 332"/>
                  <a:gd name="T25" fmla="*/ 172 h 246"/>
                  <a:gd name="T26" fmla="*/ 247 w 332"/>
                  <a:gd name="T27" fmla="*/ 117 h 246"/>
                  <a:gd name="T28" fmla="*/ 299 w 332"/>
                  <a:gd name="T29" fmla="*/ 71 h 246"/>
                  <a:gd name="T30" fmla="*/ 332 w 332"/>
                  <a:gd name="T31" fmla="*/ 0 h 246"/>
                  <a:gd name="T32" fmla="*/ 302 w 332"/>
                  <a:gd name="T33" fmla="*/ 25 h 246"/>
                  <a:gd name="T34" fmla="*/ 231 w 332"/>
                  <a:gd name="T35" fmla="*/ 10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46">
                    <a:moveTo>
                      <a:pt x="231" y="104"/>
                    </a:moveTo>
                    <a:cubicBezTo>
                      <a:pt x="225" y="113"/>
                      <a:pt x="219" y="122"/>
                      <a:pt x="212" y="130"/>
                    </a:cubicBezTo>
                    <a:cubicBezTo>
                      <a:pt x="191" y="155"/>
                      <a:pt x="160" y="168"/>
                      <a:pt x="129" y="175"/>
                    </a:cubicBezTo>
                    <a:cubicBezTo>
                      <a:pt x="120" y="177"/>
                      <a:pt x="112" y="179"/>
                      <a:pt x="103" y="180"/>
                    </a:cubicBezTo>
                    <a:cubicBezTo>
                      <a:pt x="66" y="183"/>
                      <a:pt x="28" y="166"/>
                      <a:pt x="5" y="137"/>
                    </a:cubicBezTo>
                    <a:cubicBezTo>
                      <a:pt x="4" y="137"/>
                      <a:pt x="4" y="136"/>
                      <a:pt x="3" y="136"/>
                    </a:cubicBezTo>
                    <a:cubicBezTo>
                      <a:pt x="2" y="146"/>
                      <a:pt x="1" y="155"/>
                      <a:pt x="1" y="165"/>
                    </a:cubicBezTo>
                    <a:cubicBezTo>
                      <a:pt x="0" y="174"/>
                      <a:pt x="0" y="182"/>
                      <a:pt x="2" y="191"/>
                    </a:cubicBezTo>
                    <a:cubicBezTo>
                      <a:pt x="6" y="211"/>
                      <a:pt x="22" y="227"/>
                      <a:pt x="40" y="236"/>
                    </a:cubicBezTo>
                    <a:cubicBezTo>
                      <a:pt x="59" y="244"/>
                      <a:pt x="80" y="246"/>
                      <a:pt x="100" y="244"/>
                    </a:cubicBezTo>
                    <a:cubicBezTo>
                      <a:pt x="125" y="242"/>
                      <a:pt x="149" y="235"/>
                      <a:pt x="171" y="223"/>
                    </a:cubicBezTo>
                    <a:cubicBezTo>
                      <a:pt x="181" y="218"/>
                      <a:pt x="190" y="212"/>
                      <a:pt x="195" y="203"/>
                    </a:cubicBezTo>
                    <a:cubicBezTo>
                      <a:pt x="201" y="194"/>
                      <a:pt x="202" y="182"/>
                      <a:pt x="205" y="172"/>
                    </a:cubicBezTo>
                    <a:cubicBezTo>
                      <a:pt x="213" y="150"/>
                      <a:pt x="230" y="132"/>
                      <a:pt x="247" y="117"/>
                    </a:cubicBezTo>
                    <a:cubicBezTo>
                      <a:pt x="265" y="102"/>
                      <a:pt x="284" y="89"/>
                      <a:pt x="299" y="71"/>
                    </a:cubicBezTo>
                    <a:cubicBezTo>
                      <a:pt x="315" y="50"/>
                      <a:pt x="325" y="26"/>
                      <a:pt x="332" y="0"/>
                    </a:cubicBezTo>
                    <a:cubicBezTo>
                      <a:pt x="322" y="9"/>
                      <a:pt x="311" y="17"/>
                      <a:pt x="302" y="25"/>
                    </a:cubicBezTo>
                    <a:cubicBezTo>
                      <a:pt x="275" y="48"/>
                      <a:pt x="251" y="75"/>
                      <a:pt x="231" y="10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1" name="Freeform 80"/>
              <p:cNvSpPr>
                <a:spLocks/>
              </p:cNvSpPr>
              <p:nvPr/>
            </p:nvSpPr>
            <p:spPr bwMode="auto">
              <a:xfrm>
                <a:off x="5591175" y="2236788"/>
                <a:ext cx="155575" cy="165100"/>
              </a:xfrm>
              <a:custGeom>
                <a:avLst/>
                <a:gdLst>
                  <a:gd name="T0" fmla="*/ 338 w 345"/>
                  <a:gd name="T1" fmla="*/ 91 h 363"/>
                  <a:gd name="T2" fmla="*/ 319 w 345"/>
                  <a:gd name="T3" fmla="*/ 55 h 363"/>
                  <a:gd name="T4" fmla="*/ 286 w 345"/>
                  <a:gd name="T5" fmla="*/ 15 h 363"/>
                  <a:gd name="T6" fmla="*/ 236 w 345"/>
                  <a:gd name="T7" fmla="*/ 8 h 363"/>
                  <a:gd name="T8" fmla="*/ 219 w 345"/>
                  <a:gd name="T9" fmla="*/ 20 h 363"/>
                  <a:gd name="T10" fmla="*/ 131 w 345"/>
                  <a:gd name="T11" fmla="*/ 101 h 363"/>
                  <a:gd name="T12" fmla="*/ 84 w 345"/>
                  <a:gd name="T13" fmla="*/ 149 h 363"/>
                  <a:gd name="T14" fmla="*/ 65 w 345"/>
                  <a:gd name="T15" fmla="*/ 174 h 363"/>
                  <a:gd name="T16" fmla="*/ 38 w 345"/>
                  <a:gd name="T17" fmla="*/ 213 h 363"/>
                  <a:gd name="T18" fmla="*/ 14 w 345"/>
                  <a:gd name="T19" fmla="*/ 253 h 363"/>
                  <a:gd name="T20" fmla="*/ 6 w 345"/>
                  <a:gd name="T21" fmla="*/ 282 h 363"/>
                  <a:gd name="T22" fmla="*/ 0 w 345"/>
                  <a:gd name="T23" fmla="*/ 316 h 363"/>
                  <a:gd name="T24" fmla="*/ 2 w 345"/>
                  <a:gd name="T25" fmla="*/ 317 h 363"/>
                  <a:gd name="T26" fmla="*/ 100 w 345"/>
                  <a:gd name="T27" fmla="*/ 360 h 363"/>
                  <a:gd name="T28" fmla="*/ 126 w 345"/>
                  <a:gd name="T29" fmla="*/ 355 h 363"/>
                  <a:gd name="T30" fmla="*/ 209 w 345"/>
                  <a:gd name="T31" fmla="*/ 310 h 363"/>
                  <a:gd name="T32" fmla="*/ 228 w 345"/>
                  <a:gd name="T33" fmla="*/ 284 h 363"/>
                  <a:gd name="T34" fmla="*/ 299 w 345"/>
                  <a:gd name="T35" fmla="*/ 205 h 363"/>
                  <a:gd name="T36" fmla="*/ 329 w 345"/>
                  <a:gd name="T37" fmla="*/ 180 h 363"/>
                  <a:gd name="T38" fmla="*/ 334 w 345"/>
                  <a:gd name="T39" fmla="*/ 161 h 363"/>
                  <a:gd name="T40" fmla="*/ 338 w 345"/>
                  <a:gd name="T41" fmla="*/ 9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363">
                    <a:moveTo>
                      <a:pt x="338" y="91"/>
                    </a:moveTo>
                    <a:cubicBezTo>
                      <a:pt x="335" y="78"/>
                      <a:pt x="327" y="66"/>
                      <a:pt x="319" y="55"/>
                    </a:cubicBezTo>
                    <a:cubicBezTo>
                      <a:pt x="310" y="40"/>
                      <a:pt x="300" y="25"/>
                      <a:pt x="286" y="15"/>
                    </a:cubicBezTo>
                    <a:cubicBezTo>
                      <a:pt x="271" y="5"/>
                      <a:pt x="252" y="0"/>
                      <a:pt x="236" y="8"/>
                    </a:cubicBezTo>
                    <a:cubicBezTo>
                      <a:pt x="230" y="11"/>
                      <a:pt x="224" y="16"/>
                      <a:pt x="219" y="20"/>
                    </a:cubicBezTo>
                    <a:cubicBezTo>
                      <a:pt x="190" y="47"/>
                      <a:pt x="161" y="74"/>
                      <a:pt x="131" y="101"/>
                    </a:cubicBezTo>
                    <a:cubicBezTo>
                      <a:pt x="115" y="116"/>
                      <a:pt x="98" y="131"/>
                      <a:pt x="84" y="149"/>
                    </a:cubicBezTo>
                    <a:cubicBezTo>
                      <a:pt x="77" y="157"/>
                      <a:pt x="71" y="165"/>
                      <a:pt x="65" y="174"/>
                    </a:cubicBezTo>
                    <a:cubicBezTo>
                      <a:pt x="56" y="187"/>
                      <a:pt x="47" y="200"/>
                      <a:pt x="38" y="213"/>
                    </a:cubicBezTo>
                    <a:cubicBezTo>
                      <a:pt x="29" y="226"/>
                      <a:pt x="20" y="239"/>
                      <a:pt x="14" y="253"/>
                    </a:cubicBezTo>
                    <a:cubicBezTo>
                      <a:pt x="10" y="262"/>
                      <a:pt x="8" y="272"/>
                      <a:pt x="6" y="282"/>
                    </a:cubicBezTo>
                    <a:cubicBezTo>
                      <a:pt x="3" y="293"/>
                      <a:pt x="2" y="305"/>
                      <a:pt x="0" y="316"/>
                    </a:cubicBezTo>
                    <a:cubicBezTo>
                      <a:pt x="1" y="316"/>
                      <a:pt x="1" y="317"/>
                      <a:pt x="2" y="317"/>
                    </a:cubicBezTo>
                    <a:cubicBezTo>
                      <a:pt x="25" y="346"/>
                      <a:pt x="63" y="363"/>
                      <a:pt x="100" y="360"/>
                    </a:cubicBezTo>
                    <a:cubicBezTo>
                      <a:pt x="109" y="359"/>
                      <a:pt x="117" y="357"/>
                      <a:pt x="126" y="355"/>
                    </a:cubicBezTo>
                    <a:cubicBezTo>
                      <a:pt x="157" y="348"/>
                      <a:pt x="188" y="335"/>
                      <a:pt x="209" y="310"/>
                    </a:cubicBezTo>
                    <a:cubicBezTo>
                      <a:pt x="216" y="302"/>
                      <a:pt x="222" y="293"/>
                      <a:pt x="228" y="284"/>
                    </a:cubicBezTo>
                    <a:cubicBezTo>
                      <a:pt x="248" y="255"/>
                      <a:pt x="272" y="228"/>
                      <a:pt x="299" y="205"/>
                    </a:cubicBezTo>
                    <a:cubicBezTo>
                      <a:pt x="308" y="197"/>
                      <a:pt x="319" y="189"/>
                      <a:pt x="329" y="180"/>
                    </a:cubicBezTo>
                    <a:cubicBezTo>
                      <a:pt x="331" y="174"/>
                      <a:pt x="332" y="167"/>
                      <a:pt x="334" y="161"/>
                    </a:cubicBezTo>
                    <a:cubicBezTo>
                      <a:pt x="340" y="138"/>
                      <a:pt x="345" y="114"/>
                      <a:pt x="338" y="91"/>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2" name="Freeform 81"/>
              <p:cNvSpPr>
                <a:spLocks/>
              </p:cNvSpPr>
              <p:nvPr/>
            </p:nvSpPr>
            <p:spPr bwMode="auto">
              <a:xfrm>
                <a:off x="5591175" y="1752600"/>
                <a:ext cx="219075" cy="622300"/>
              </a:xfrm>
              <a:custGeom>
                <a:avLst/>
                <a:gdLst>
                  <a:gd name="T0" fmla="*/ 115 w 484"/>
                  <a:gd name="T1" fmla="*/ 0 h 1372"/>
                  <a:gd name="T2" fmla="*/ 120 w 484"/>
                  <a:gd name="T3" fmla="*/ 122 h 1372"/>
                  <a:gd name="T4" fmla="*/ 123 w 484"/>
                  <a:gd name="T5" fmla="*/ 358 h 1372"/>
                  <a:gd name="T6" fmla="*/ 129 w 484"/>
                  <a:gd name="T7" fmla="*/ 405 h 1372"/>
                  <a:gd name="T8" fmla="*/ 112 w 484"/>
                  <a:gd name="T9" fmla="*/ 436 h 1372"/>
                  <a:gd name="T10" fmla="*/ 35 w 484"/>
                  <a:gd name="T11" fmla="*/ 615 h 1372"/>
                  <a:gd name="T12" fmla="*/ 20 w 484"/>
                  <a:gd name="T13" fmla="*/ 751 h 1372"/>
                  <a:gd name="T14" fmla="*/ 1 w 484"/>
                  <a:gd name="T15" fmla="*/ 1276 h 1372"/>
                  <a:gd name="T16" fmla="*/ 4 w 484"/>
                  <a:gd name="T17" fmla="*/ 1315 h 1372"/>
                  <a:gd name="T18" fmla="*/ 100 w 484"/>
                  <a:gd name="T19" fmla="*/ 1364 h 1372"/>
                  <a:gd name="T20" fmla="*/ 192 w 484"/>
                  <a:gd name="T21" fmla="*/ 1293 h 1372"/>
                  <a:gd name="T22" fmla="*/ 241 w 484"/>
                  <a:gd name="T23" fmla="*/ 1120 h 1372"/>
                  <a:gd name="T24" fmla="*/ 288 w 484"/>
                  <a:gd name="T25" fmla="*/ 878 h 1372"/>
                  <a:gd name="T26" fmla="*/ 321 w 484"/>
                  <a:gd name="T27" fmla="*/ 777 h 1372"/>
                  <a:gd name="T28" fmla="*/ 338 w 484"/>
                  <a:gd name="T29" fmla="*/ 669 h 1372"/>
                  <a:gd name="T30" fmla="*/ 478 w 484"/>
                  <a:gd name="T31" fmla="*/ 147 h 1372"/>
                  <a:gd name="T32" fmla="*/ 471 w 484"/>
                  <a:gd name="T33" fmla="*/ 80 h 1372"/>
                  <a:gd name="T34" fmla="*/ 416 w 484"/>
                  <a:gd name="T35" fmla="*/ 50 h 1372"/>
                  <a:gd name="T36" fmla="*/ 115 w 484"/>
                  <a:gd name="T37" fmla="*/ 0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4" h="1372">
                    <a:moveTo>
                      <a:pt x="115" y="0"/>
                    </a:moveTo>
                    <a:cubicBezTo>
                      <a:pt x="134" y="37"/>
                      <a:pt x="126" y="81"/>
                      <a:pt x="120" y="122"/>
                    </a:cubicBezTo>
                    <a:cubicBezTo>
                      <a:pt x="108" y="201"/>
                      <a:pt x="103" y="282"/>
                      <a:pt x="123" y="358"/>
                    </a:cubicBezTo>
                    <a:cubicBezTo>
                      <a:pt x="127" y="374"/>
                      <a:pt x="132" y="390"/>
                      <a:pt x="129" y="405"/>
                    </a:cubicBezTo>
                    <a:cubicBezTo>
                      <a:pt x="126" y="417"/>
                      <a:pt x="119" y="426"/>
                      <a:pt x="112" y="436"/>
                    </a:cubicBezTo>
                    <a:cubicBezTo>
                      <a:pt x="75" y="490"/>
                      <a:pt x="49" y="551"/>
                      <a:pt x="35" y="615"/>
                    </a:cubicBezTo>
                    <a:cubicBezTo>
                      <a:pt x="26" y="660"/>
                      <a:pt x="23" y="705"/>
                      <a:pt x="20" y="751"/>
                    </a:cubicBezTo>
                    <a:cubicBezTo>
                      <a:pt x="8" y="926"/>
                      <a:pt x="2" y="1101"/>
                      <a:pt x="1" y="1276"/>
                    </a:cubicBezTo>
                    <a:cubicBezTo>
                      <a:pt x="0" y="1289"/>
                      <a:pt x="0" y="1303"/>
                      <a:pt x="4" y="1315"/>
                    </a:cubicBezTo>
                    <a:cubicBezTo>
                      <a:pt x="16" y="1353"/>
                      <a:pt x="62" y="1372"/>
                      <a:pt x="100" y="1364"/>
                    </a:cubicBezTo>
                    <a:cubicBezTo>
                      <a:pt x="139" y="1355"/>
                      <a:pt x="170" y="1326"/>
                      <a:pt x="192" y="1293"/>
                    </a:cubicBezTo>
                    <a:cubicBezTo>
                      <a:pt x="226" y="1242"/>
                      <a:pt x="243" y="1181"/>
                      <a:pt x="241" y="1120"/>
                    </a:cubicBezTo>
                    <a:cubicBezTo>
                      <a:pt x="238" y="1038"/>
                      <a:pt x="263" y="955"/>
                      <a:pt x="288" y="878"/>
                    </a:cubicBezTo>
                    <a:cubicBezTo>
                      <a:pt x="299" y="844"/>
                      <a:pt x="312" y="811"/>
                      <a:pt x="321" y="777"/>
                    </a:cubicBezTo>
                    <a:cubicBezTo>
                      <a:pt x="329" y="741"/>
                      <a:pt x="332" y="705"/>
                      <a:pt x="338" y="669"/>
                    </a:cubicBezTo>
                    <a:cubicBezTo>
                      <a:pt x="365" y="491"/>
                      <a:pt x="450" y="325"/>
                      <a:pt x="478" y="147"/>
                    </a:cubicBezTo>
                    <a:cubicBezTo>
                      <a:pt x="482" y="124"/>
                      <a:pt x="484" y="99"/>
                      <a:pt x="471" y="80"/>
                    </a:cubicBezTo>
                    <a:cubicBezTo>
                      <a:pt x="458" y="63"/>
                      <a:pt x="437" y="56"/>
                      <a:pt x="416" y="50"/>
                    </a:cubicBezTo>
                    <a:cubicBezTo>
                      <a:pt x="319" y="22"/>
                      <a:pt x="216" y="10"/>
                      <a:pt x="115"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3" name="Freeform 82"/>
              <p:cNvSpPr>
                <a:spLocks/>
              </p:cNvSpPr>
              <p:nvPr/>
            </p:nvSpPr>
            <p:spPr bwMode="auto">
              <a:xfrm>
                <a:off x="5783263" y="1692275"/>
                <a:ext cx="244475" cy="828675"/>
              </a:xfrm>
              <a:custGeom>
                <a:avLst/>
                <a:gdLst>
                  <a:gd name="T0" fmla="*/ 5 w 538"/>
                  <a:gd name="T1" fmla="*/ 179 h 1825"/>
                  <a:gd name="T2" fmla="*/ 1 w 538"/>
                  <a:gd name="T3" fmla="*/ 275 h 1825"/>
                  <a:gd name="T4" fmla="*/ 9 w 538"/>
                  <a:gd name="T5" fmla="*/ 358 h 1825"/>
                  <a:gd name="T6" fmla="*/ 109 w 538"/>
                  <a:gd name="T7" fmla="*/ 765 h 1825"/>
                  <a:gd name="T8" fmla="*/ 88 w 538"/>
                  <a:gd name="T9" fmla="*/ 1816 h 1825"/>
                  <a:gd name="T10" fmla="*/ 270 w 538"/>
                  <a:gd name="T11" fmla="*/ 1814 h 1825"/>
                  <a:gd name="T12" fmla="*/ 393 w 538"/>
                  <a:gd name="T13" fmla="*/ 1776 h 1825"/>
                  <a:gd name="T14" fmla="*/ 411 w 538"/>
                  <a:gd name="T15" fmla="*/ 1730 h 1825"/>
                  <a:gd name="T16" fmla="*/ 371 w 538"/>
                  <a:gd name="T17" fmla="*/ 1556 h 1825"/>
                  <a:gd name="T18" fmla="*/ 459 w 538"/>
                  <a:gd name="T19" fmla="*/ 783 h 1825"/>
                  <a:gd name="T20" fmla="*/ 440 w 538"/>
                  <a:gd name="T21" fmla="*/ 13 h 1825"/>
                  <a:gd name="T22" fmla="*/ 401 w 538"/>
                  <a:gd name="T23" fmla="*/ 0 h 1825"/>
                  <a:gd name="T24" fmla="*/ 114 w 538"/>
                  <a:gd name="T25" fmla="*/ 81 h 1825"/>
                  <a:gd name="T26" fmla="*/ 5 w 538"/>
                  <a:gd name="T27" fmla="*/ 179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1825">
                    <a:moveTo>
                      <a:pt x="5" y="179"/>
                    </a:moveTo>
                    <a:cubicBezTo>
                      <a:pt x="10" y="211"/>
                      <a:pt x="2" y="243"/>
                      <a:pt x="1" y="275"/>
                    </a:cubicBezTo>
                    <a:cubicBezTo>
                      <a:pt x="0" y="303"/>
                      <a:pt x="4" y="331"/>
                      <a:pt x="9" y="358"/>
                    </a:cubicBezTo>
                    <a:cubicBezTo>
                      <a:pt x="32" y="496"/>
                      <a:pt x="65" y="632"/>
                      <a:pt x="109" y="765"/>
                    </a:cubicBezTo>
                    <a:cubicBezTo>
                      <a:pt x="22" y="1104"/>
                      <a:pt x="76" y="1467"/>
                      <a:pt x="88" y="1816"/>
                    </a:cubicBezTo>
                    <a:cubicBezTo>
                      <a:pt x="149" y="1824"/>
                      <a:pt x="209" y="1825"/>
                      <a:pt x="270" y="1814"/>
                    </a:cubicBezTo>
                    <a:cubicBezTo>
                      <a:pt x="312" y="1807"/>
                      <a:pt x="353" y="1792"/>
                      <a:pt x="393" y="1776"/>
                    </a:cubicBezTo>
                    <a:cubicBezTo>
                      <a:pt x="411" y="1769"/>
                      <a:pt x="420" y="1748"/>
                      <a:pt x="411" y="1730"/>
                    </a:cubicBezTo>
                    <a:cubicBezTo>
                      <a:pt x="386" y="1677"/>
                      <a:pt x="377" y="1613"/>
                      <a:pt x="371" y="1556"/>
                    </a:cubicBezTo>
                    <a:cubicBezTo>
                      <a:pt x="343" y="1297"/>
                      <a:pt x="410" y="1039"/>
                      <a:pt x="459" y="783"/>
                    </a:cubicBezTo>
                    <a:cubicBezTo>
                      <a:pt x="508" y="527"/>
                      <a:pt x="538" y="254"/>
                      <a:pt x="440" y="13"/>
                    </a:cubicBezTo>
                    <a:cubicBezTo>
                      <a:pt x="424" y="8"/>
                      <a:pt x="417" y="5"/>
                      <a:pt x="401" y="0"/>
                    </a:cubicBezTo>
                    <a:cubicBezTo>
                      <a:pt x="318" y="51"/>
                      <a:pt x="206" y="40"/>
                      <a:pt x="114" y="81"/>
                    </a:cubicBezTo>
                    <a:cubicBezTo>
                      <a:pt x="72" y="100"/>
                      <a:pt x="24" y="137"/>
                      <a:pt x="5" y="17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4" name="Freeform 83"/>
              <p:cNvSpPr>
                <a:spLocks/>
              </p:cNvSpPr>
              <p:nvPr/>
            </p:nvSpPr>
            <p:spPr bwMode="auto">
              <a:xfrm>
                <a:off x="5514975" y="1022350"/>
                <a:ext cx="517525" cy="790575"/>
              </a:xfrm>
              <a:custGeom>
                <a:avLst/>
                <a:gdLst>
                  <a:gd name="T0" fmla="*/ 342 w 1140"/>
                  <a:gd name="T1" fmla="*/ 7 h 1745"/>
                  <a:gd name="T2" fmla="*/ 142 w 1140"/>
                  <a:gd name="T3" fmla="*/ 26 h 1745"/>
                  <a:gd name="T4" fmla="*/ 90 w 1140"/>
                  <a:gd name="T5" fmla="*/ 54 h 1745"/>
                  <a:gd name="T6" fmla="*/ 47 w 1140"/>
                  <a:gd name="T7" fmla="*/ 89 h 1745"/>
                  <a:gd name="T8" fmla="*/ 0 w 1140"/>
                  <a:gd name="T9" fmla="*/ 223 h 1745"/>
                  <a:gd name="T10" fmla="*/ 23 w 1140"/>
                  <a:gd name="T11" fmla="*/ 366 h 1745"/>
                  <a:gd name="T12" fmla="*/ 84 w 1140"/>
                  <a:gd name="T13" fmla="*/ 621 h 1745"/>
                  <a:gd name="T14" fmla="*/ 126 w 1140"/>
                  <a:gd name="T15" fmla="*/ 774 h 1745"/>
                  <a:gd name="T16" fmla="*/ 145 w 1140"/>
                  <a:gd name="T17" fmla="*/ 838 h 1745"/>
                  <a:gd name="T18" fmla="*/ 171 w 1140"/>
                  <a:gd name="T19" fmla="*/ 938 h 1745"/>
                  <a:gd name="T20" fmla="*/ 206 w 1140"/>
                  <a:gd name="T21" fmla="*/ 1161 h 1745"/>
                  <a:gd name="T22" fmla="*/ 217 w 1140"/>
                  <a:gd name="T23" fmla="*/ 1310 h 1745"/>
                  <a:gd name="T24" fmla="*/ 185 w 1140"/>
                  <a:gd name="T25" fmla="*/ 1531 h 1745"/>
                  <a:gd name="T26" fmla="*/ 226 w 1140"/>
                  <a:gd name="T27" fmla="*/ 1597 h 1745"/>
                  <a:gd name="T28" fmla="*/ 622 w 1140"/>
                  <a:gd name="T29" fmla="*/ 1694 h 1745"/>
                  <a:gd name="T30" fmla="*/ 807 w 1140"/>
                  <a:gd name="T31" fmla="*/ 1597 h 1745"/>
                  <a:gd name="T32" fmla="*/ 1063 w 1140"/>
                  <a:gd name="T33" fmla="*/ 1540 h 1745"/>
                  <a:gd name="T34" fmla="*/ 1104 w 1140"/>
                  <a:gd name="T35" fmla="*/ 1538 h 1745"/>
                  <a:gd name="T36" fmla="*/ 1134 w 1140"/>
                  <a:gd name="T37" fmla="*/ 1513 h 1745"/>
                  <a:gd name="T38" fmla="*/ 1118 w 1140"/>
                  <a:gd name="T39" fmla="*/ 1464 h 1745"/>
                  <a:gd name="T40" fmla="*/ 1081 w 1140"/>
                  <a:gd name="T41" fmla="*/ 1425 h 1745"/>
                  <a:gd name="T42" fmla="*/ 998 w 1140"/>
                  <a:gd name="T43" fmla="*/ 1105 h 1745"/>
                  <a:gd name="T44" fmla="*/ 991 w 1140"/>
                  <a:gd name="T45" fmla="*/ 982 h 1745"/>
                  <a:gd name="T46" fmla="*/ 969 w 1140"/>
                  <a:gd name="T47" fmla="*/ 870 h 1745"/>
                  <a:gd name="T48" fmla="*/ 997 w 1140"/>
                  <a:gd name="T49" fmla="*/ 353 h 1745"/>
                  <a:gd name="T50" fmla="*/ 968 w 1140"/>
                  <a:gd name="T51" fmla="*/ 175 h 1745"/>
                  <a:gd name="T52" fmla="*/ 924 w 1140"/>
                  <a:gd name="T53" fmla="*/ 103 h 1745"/>
                  <a:gd name="T54" fmla="*/ 844 w 1140"/>
                  <a:gd name="T55" fmla="*/ 74 h 1745"/>
                  <a:gd name="T56" fmla="*/ 743 w 1140"/>
                  <a:gd name="T57" fmla="*/ 57 h 1745"/>
                  <a:gd name="T58" fmla="*/ 689 w 1140"/>
                  <a:gd name="T59" fmla="*/ 46 h 1745"/>
                  <a:gd name="T60" fmla="*/ 538 w 1140"/>
                  <a:gd name="T61" fmla="*/ 14 h 1745"/>
                  <a:gd name="T62" fmla="*/ 342 w 1140"/>
                  <a:gd name="T63" fmla="*/ 7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0" h="1745">
                    <a:moveTo>
                      <a:pt x="342" y="7"/>
                    </a:moveTo>
                    <a:cubicBezTo>
                      <a:pt x="275" y="1"/>
                      <a:pt x="205" y="0"/>
                      <a:pt x="142" y="26"/>
                    </a:cubicBezTo>
                    <a:cubicBezTo>
                      <a:pt x="124" y="34"/>
                      <a:pt x="107" y="44"/>
                      <a:pt x="90" y="54"/>
                    </a:cubicBezTo>
                    <a:cubicBezTo>
                      <a:pt x="75" y="65"/>
                      <a:pt x="60" y="76"/>
                      <a:pt x="47" y="89"/>
                    </a:cubicBezTo>
                    <a:cubicBezTo>
                      <a:pt x="14" y="125"/>
                      <a:pt x="1" y="175"/>
                      <a:pt x="0" y="223"/>
                    </a:cubicBezTo>
                    <a:cubicBezTo>
                      <a:pt x="0" y="271"/>
                      <a:pt x="11" y="319"/>
                      <a:pt x="23" y="366"/>
                    </a:cubicBezTo>
                    <a:cubicBezTo>
                      <a:pt x="44" y="451"/>
                      <a:pt x="62" y="537"/>
                      <a:pt x="84" y="621"/>
                    </a:cubicBezTo>
                    <a:cubicBezTo>
                      <a:pt x="98" y="673"/>
                      <a:pt x="112" y="723"/>
                      <a:pt x="126" y="774"/>
                    </a:cubicBezTo>
                    <a:cubicBezTo>
                      <a:pt x="132" y="796"/>
                      <a:pt x="138" y="817"/>
                      <a:pt x="145" y="838"/>
                    </a:cubicBezTo>
                    <a:cubicBezTo>
                      <a:pt x="154" y="872"/>
                      <a:pt x="163" y="905"/>
                      <a:pt x="171" y="938"/>
                    </a:cubicBezTo>
                    <a:cubicBezTo>
                      <a:pt x="188" y="1012"/>
                      <a:pt x="197" y="1086"/>
                      <a:pt x="206" y="1161"/>
                    </a:cubicBezTo>
                    <a:cubicBezTo>
                      <a:pt x="212" y="1210"/>
                      <a:pt x="218" y="1260"/>
                      <a:pt x="217" y="1310"/>
                    </a:cubicBezTo>
                    <a:cubicBezTo>
                      <a:pt x="216" y="1384"/>
                      <a:pt x="200" y="1458"/>
                      <a:pt x="185" y="1531"/>
                    </a:cubicBezTo>
                    <a:cubicBezTo>
                      <a:pt x="195" y="1553"/>
                      <a:pt x="210" y="1579"/>
                      <a:pt x="226" y="1597"/>
                    </a:cubicBezTo>
                    <a:cubicBezTo>
                      <a:pt x="323" y="1705"/>
                      <a:pt x="487" y="1745"/>
                      <a:pt x="622" y="1694"/>
                    </a:cubicBezTo>
                    <a:cubicBezTo>
                      <a:pt x="688" y="1670"/>
                      <a:pt x="744" y="1627"/>
                      <a:pt x="807" y="1597"/>
                    </a:cubicBezTo>
                    <a:cubicBezTo>
                      <a:pt x="886" y="1558"/>
                      <a:pt x="975" y="1538"/>
                      <a:pt x="1063" y="1540"/>
                    </a:cubicBezTo>
                    <a:cubicBezTo>
                      <a:pt x="1077" y="1540"/>
                      <a:pt x="1091" y="1541"/>
                      <a:pt x="1104" y="1538"/>
                    </a:cubicBezTo>
                    <a:cubicBezTo>
                      <a:pt x="1117" y="1534"/>
                      <a:pt x="1129" y="1526"/>
                      <a:pt x="1134" y="1513"/>
                    </a:cubicBezTo>
                    <a:cubicBezTo>
                      <a:pt x="1140" y="1496"/>
                      <a:pt x="1131" y="1477"/>
                      <a:pt x="1118" y="1464"/>
                    </a:cubicBezTo>
                    <a:cubicBezTo>
                      <a:pt x="1106" y="1451"/>
                      <a:pt x="1090" y="1440"/>
                      <a:pt x="1081" y="1425"/>
                    </a:cubicBezTo>
                    <a:cubicBezTo>
                      <a:pt x="1021" y="1327"/>
                      <a:pt x="1003" y="1219"/>
                      <a:pt x="998" y="1105"/>
                    </a:cubicBezTo>
                    <a:cubicBezTo>
                      <a:pt x="996" y="1064"/>
                      <a:pt x="996" y="1023"/>
                      <a:pt x="991" y="982"/>
                    </a:cubicBezTo>
                    <a:cubicBezTo>
                      <a:pt x="986" y="944"/>
                      <a:pt x="976" y="908"/>
                      <a:pt x="969" y="870"/>
                    </a:cubicBezTo>
                    <a:cubicBezTo>
                      <a:pt x="941" y="700"/>
                      <a:pt x="993" y="526"/>
                      <a:pt x="997" y="353"/>
                    </a:cubicBezTo>
                    <a:cubicBezTo>
                      <a:pt x="999" y="293"/>
                      <a:pt x="993" y="230"/>
                      <a:pt x="968" y="175"/>
                    </a:cubicBezTo>
                    <a:cubicBezTo>
                      <a:pt x="958" y="151"/>
                      <a:pt x="943" y="121"/>
                      <a:pt x="924" y="103"/>
                    </a:cubicBezTo>
                    <a:cubicBezTo>
                      <a:pt x="904" y="84"/>
                      <a:pt x="871" y="78"/>
                      <a:pt x="844" y="74"/>
                    </a:cubicBezTo>
                    <a:cubicBezTo>
                      <a:pt x="810" y="68"/>
                      <a:pt x="776" y="63"/>
                      <a:pt x="743" y="57"/>
                    </a:cubicBezTo>
                    <a:cubicBezTo>
                      <a:pt x="725" y="54"/>
                      <a:pt x="707" y="51"/>
                      <a:pt x="689" y="46"/>
                    </a:cubicBezTo>
                    <a:cubicBezTo>
                      <a:pt x="636" y="30"/>
                      <a:pt x="595" y="7"/>
                      <a:pt x="538" y="14"/>
                    </a:cubicBezTo>
                    <a:cubicBezTo>
                      <a:pt x="472" y="21"/>
                      <a:pt x="408" y="13"/>
                      <a:pt x="342" y="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5" name="Freeform 84"/>
              <p:cNvSpPr>
                <a:spLocks/>
              </p:cNvSpPr>
              <p:nvPr/>
            </p:nvSpPr>
            <p:spPr bwMode="auto">
              <a:xfrm>
                <a:off x="5668963" y="968375"/>
                <a:ext cx="134938" cy="36513"/>
              </a:xfrm>
              <a:custGeom>
                <a:avLst/>
                <a:gdLst>
                  <a:gd name="T0" fmla="*/ 0 w 298"/>
                  <a:gd name="T1" fmla="*/ 54 h 80"/>
                  <a:gd name="T2" fmla="*/ 298 w 298"/>
                  <a:gd name="T3" fmla="*/ 80 h 80"/>
                  <a:gd name="T4" fmla="*/ 291 w 298"/>
                  <a:gd name="T5" fmla="*/ 68 h 80"/>
                  <a:gd name="T6" fmla="*/ 280 w 298"/>
                  <a:gd name="T7" fmla="*/ 48 h 80"/>
                  <a:gd name="T8" fmla="*/ 275 w 298"/>
                  <a:gd name="T9" fmla="*/ 29 h 80"/>
                  <a:gd name="T10" fmla="*/ 0 w 298"/>
                  <a:gd name="T11" fmla="*/ 2 h 80"/>
                  <a:gd name="T12" fmla="*/ 0 w 298"/>
                  <a:gd name="T13" fmla="*/ 54 h 80"/>
                </a:gdLst>
                <a:ahLst/>
                <a:cxnLst>
                  <a:cxn ang="0">
                    <a:pos x="T0" y="T1"/>
                  </a:cxn>
                  <a:cxn ang="0">
                    <a:pos x="T2" y="T3"/>
                  </a:cxn>
                  <a:cxn ang="0">
                    <a:pos x="T4" y="T5"/>
                  </a:cxn>
                  <a:cxn ang="0">
                    <a:pos x="T6" y="T7"/>
                  </a:cxn>
                  <a:cxn ang="0">
                    <a:pos x="T8" y="T9"/>
                  </a:cxn>
                  <a:cxn ang="0">
                    <a:pos x="T10" y="T11"/>
                  </a:cxn>
                  <a:cxn ang="0">
                    <a:pos x="T12" y="T13"/>
                  </a:cxn>
                </a:cxnLst>
                <a:rect l="0" t="0" r="r" b="b"/>
                <a:pathLst>
                  <a:path w="298" h="80">
                    <a:moveTo>
                      <a:pt x="0" y="54"/>
                    </a:moveTo>
                    <a:cubicBezTo>
                      <a:pt x="99" y="54"/>
                      <a:pt x="203" y="56"/>
                      <a:pt x="298" y="80"/>
                    </a:cubicBezTo>
                    <a:cubicBezTo>
                      <a:pt x="296" y="76"/>
                      <a:pt x="293" y="72"/>
                      <a:pt x="291" y="68"/>
                    </a:cubicBezTo>
                    <a:cubicBezTo>
                      <a:pt x="287" y="61"/>
                      <a:pt x="283" y="55"/>
                      <a:pt x="280" y="48"/>
                    </a:cubicBezTo>
                    <a:cubicBezTo>
                      <a:pt x="277" y="42"/>
                      <a:pt x="276" y="35"/>
                      <a:pt x="275" y="29"/>
                    </a:cubicBezTo>
                    <a:cubicBezTo>
                      <a:pt x="185" y="9"/>
                      <a:pt x="92" y="0"/>
                      <a:pt x="0" y="2"/>
                    </a:cubicBezTo>
                    <a:cubicBezTo>
                      <a:pt x="0" y="19"/>
                      <a:pt x="0" y="36"/>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6" name="Freeform 85"/>
              <p:cNvSpPr>
                <a:spLocks/>
              </p:cNvSpPr>
              <p:nvPr/>
            </p:nvSpPr>
            <p:spPr bwMode="auto">
              <a:xfrm>
                <a:off x="5668963" y="811213"/>
                <a:ext cx="182563" cy="169863"/>
              </a:xfrm>
              <a:custGeom>
                <a:avLst/>
                <a:gdLst>
                  <a:gd name="T0" fmla="*/ 401 w 402"/>
                  <a:gd name="T1" fmla="*/ 38 h 373"/>
                  <a:gd name="T2" fmla="*/ 380 w 402"/>
                  <a:gd name="T3" fmla="*/ 0 h 373"/>
                  <a:gd name="T4" fmla="*/ 380 w 402"/>
                  <a:gd name="T5" fmla="*/ 4 h 373"/>
                  <a:gd name="T6" fmla="*/ 354 w 402"/>
                  <a:gd name="T7" fmla="*/ 64 h 373"/>
                  <a:gd name="T8" fmla="*/ 341 w 402"/>
                  <a:gd name="T9" fmla="*/ 132 h 373"/>
                  <a:gd name="T10" fmla="*/ 329 w 402"/>
                  <a:gd name="T11" fmla="*/ 152 h 373"/>
                  <a:gd name="T12" fmla="*/ 321 w 402"/>
                  <a:gd name="T13" fmla="*/ 141 h 373"/>
                  <a:gd name="T14" fmla="*/ 318 w 402"/>
                  <a:gd name="T15" fmla="*/ 103 h 373"/>
                  <a:gd name="T16" fmla="*/ 295 w 402"/>
                  <a:gd name="T17" fmla="*/ 76 h 373"/>
                  <a:gd name="T18" fmla="*/ 272 w 402"/>
                  <a:gd name="T19" fmla="*/ 84 h 373"/>
                  <a:gd name="T20" fmla="*/ 219 w 402"/>
                  <a:gd name="T21" fmla="*/ 153 h 373"/>
                  <a:gd name="T22" fmla="*/ 200 w 402"/>
                  <a:gd name="T23" fmla="*/ 224 h 373"/>
                  <a:gd name="T24" fmla="*/ 132 w 402"/>
                  <a:gd name="T25" fmla="*/ 296 h 373"/>
                  <a:gd name="T26" fmla="*/ 34 w 402"/>
                  <a:gd name="T27" fmla="*/ 308 h 373"/>
                  <a:gd name="T28" fmla="*/ 3 w 402"/>
                  <a:gd name="T29" fmla="*/ 297 h 373"/>
                  <a:gd name="T30" fmla="*/ 0 w 402"/>
                  <a:gd name="T31" fmla="*/ 295 h 373"/>
                  <a:gd name="T32" fmla="*/ 1 w 402"/>
                  <a:gd name="T33" fmla="*/ 346 h 373"/>
                  <a:gd name="T34" fmla="*/ 276 w 402"/>
                  <a:gd name="T35" fmla="*/ 373 h 373"/>
                  <a:gd name="T36" fmla="*/ 276 w 402"/>
                  <a:gd name="T37" fmla="*/ 356 h 373"/>
                  <a:gd name="T38" fmla="*/ 320 w 402"/>
                  <a:gd name="T39" fmla="*/ 354 h 373"/>
                  <a:gd name="T40" fmla="*/ 354 w 402"/>
                  <a:gd name="T41" fmla="*/ 328 h 373"/>
                  <a:gd name="T42" fmla="*/ 357 w 402"/>
                  <a:gd name="T43" fmla="*/ 293 h 373"/>
                  <a:gd name="T44" fmla="*/ 390 w 402"/>
                  <a:gd name="T45" fmla="*/ 162 h 373"/>
                  <a:gd name="T46" fmla="*/ 393 w 402"/>
                  <a:gd name="T47" fmla="*/ 76 h 373"/>
                  <a:gd name="T48" fmla="*/ 401 w 402"/>
                  <a:gd name="T49" fmla="*/ 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2" h="373">
                    <a:moveTo>
                      <a:pt x="401" y="38"/>
                    </a:moveTo>
                    <a:cubicBezTo>
                      <a:pt x="401" y="23"/>
                      <a:pt x="392" y="9"/>
                      <a:pt x="380" y="0"/>
                    </a:cubicBezTo>
                    <a:cubicBezTo>
                      <a:pt x="380" y="2"/>
                      <a:pt x="380" y="3"/>
                      <a:pt x="380" y="4"/>
                    </a:cubicBezTo>
                    <a:cubicBezTo>
                      <a:pt x="375" y="25"/>
                      <a:pt x="362" y="44"/>
                      <a:pt x="354" y="64"/>
                    </a:cubicBezTo>
                    <a:cubicBezTo>
                      <a:pt x="345" y="85"/>
                      <a:pt x="340" y="109"/>
                      <a:pt x="341" y="132"/>
                    </a:cubicBezTo>
                    <a:cubicBezTo>
                      <a:pt x="341" y="141"/>
                      <a:pt x="338" y="154"/>
                      <a:pt x="329" y="152"/>
                    </a:cubicBezTo>
                    <a:cubicBezTo>
                      <a:pt x="324" y="151"/>
                      <a:pt x="322" y="146"/>
                      <a:pt x="321" y="141"/>
                    </a:cubicBezTo>
                    <a:cubicBezTo>
                      <a:pt x="318" y="128"/>
                      <a:pt x="320" y="115"/>
                      <a:pt x="318" y="103"/>
                    </a:cubicBezTo>
                    <a:cubicBezTo>
                      <a:pt x="316" y="90"/>
                      <a:pt x="307" y="77"/>
                      <a:pt x="295" y="76"/>
                    </a:cubicBezTo>
                    <a:cubicBezTo>
                      <a:pt x="286" y="75"/>
                      <a:pt x="279" y="79"/>
                      <a:pt x="272" y="84"/>
                    </a:cubicBezTo>
                    <a:cubicBezTo>
                      <a:pt x="248" y="100"/>
                      <a:pt x="229" y="125"/>
                      <a:pt x="219" y="153"/>
                    </a:cubicBezTo>
                    <a:cubicBezTo>
                      <a:pt x="211" y="176"/>
                      <a:pt x="209" y="201"/>
                      <a:pt x="200" y="224"/>
                    </a:cubicBezTo>
                    <a:cubicBezTo>
                      <a:pt x="188" y="255"/>
                      <a:pt x="163" y="281"/>
                      <a:pt x="132" y="296"/>
                    </a:cubicBezTo>
                    <a:cubicBezTo>
                      <a:pt x="102" y="310"/>
                      <a:pt x="67" y="314"/>
                      <a:pt x="34" y="308"/>
                    </a:cubicBezTo>
                    <a:cubicBezTo>
                      <a:pt x="23" y="307"/>
                      <a:pt x="12" y="304"/>
                      <a:pt x="3" y="297"/>
                    </a:cubicBezTo>
                    <a:cubicBezTo>
                      <a:pt x="2" y="297"/>
                      <a:pt x="1" y="296"/>
                      <a:pt x="0" y="295"/>
                    </a:cubicBezTo>
                    <a:cubicBezTo>
                      <a:pt x="1" y="312"/>
                      <a:pt x="0" y="329"/>
                      <a:pt x="1" y="346"/>
                    </a:cubicBezTo>
                    <a:cubicBezTo>
                      <a:pt x="93" y="344"/>
                      <a:pt x="186" y="353"/>
                      <a:pt x="276" y="373"/>
                    </a:cubicBezTo>
                    <a:cubicBezTo>
                      <a:pt x="275" y="367"/>
                      <a:pt x="275" y="362"/>
                      <a:pt x="276" y="356"/>
                    </a:cubicBezTo>
                    <a:cubicBezTo>
                      <a:pt x="290" y="358"/>
                      <a:pt x="306" y="357"/>
                      <a:pt x="320" y="354"/>
                    </a:cubicBezTo>
                    <a:cubicBezTo>
                      <a:pt x="335" y="350"/>
                      <a:pt x="349" y="341"/>
                      <a:pt x="354" y="328"/>
                    </a:cubicBezTo>
                    <a:cubicBezTo>
                      <a:pt x="359" y="317"/>
                      <a:pt x="357" y="305"/>
                      <a:pt x="357" y="293"/>
                    </a:cubicBezTo>
                    <a:cubicBezTo>
                      <a:pt x="358" y="248"/>
                      <a:pt x="385" y="207"/>
                      <a:pt x="390" y="162"/>
                    </a:cubicBezTo>
                    <a:cubicBezTo>
                      <a:pt x="392" y="133"/>
                      <a:pt x="386" y="104"/>
                      <a:pt x="393" y="76"/>
                    </a:cubicBezTo>
                    <a:cubicBezTo>
                      <a:pt x="396" y="63"/>
                      <a:pt x="402" y="51"/>
                      <a:pt x="401" y="3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7" name="Freeform 86"/>
              <p:cNvSpPr>
                <a:spLocks/>
              </p:cNvSpPr>
              <p:nvPr/>
            </p:nvSpPr>
            <p:spPr bwMode="auto">
              <a:xfrm>
                <a:off x="5629275" y="714375"/>
                <a:ext cx="225425" cy="239713"/>
              </a:xfrm>
              <a:custGeom>
                <a:avLst/>
                <a:gdLst>
                  <a:gd name="T0" fmla="*/ 4 w 495"/>
                  <a:gd name="T1" fmla="*/ 244 h 529"/>
                  <a:gd name="T2" fmla="*/ 11 w 495"/>
                  <a:gd name="T3" fmla="*/ 326 h 529"/>
                  <a:gd name="T4" fmla="*/ 20 w 495"/>
                  <a:gd name="T5" fmla="*/ 363 h 529"/>
                  <a:gd name="T6" fmla="*/ 47 w 495"/>
                  <a:gd name="T7" fmla="*/ 416 h 529"/>
                  <a:gd name="T8" fmla="*/ 61 w 495"/>
                  <a:gd name="T9" fmla="*/ 468 h 529"/>
                  <a:gd name="T10" fmla="*/ 89 w 495"/>
                  <a:gd name="T11" fmla="*/ 512 h 529"/>
                  <a:gd name="T12" fmla="*/ 120 w 495"/>
                  <a:gd name="T13" fmla="*/ 523 h 529"/>
                  <a:gd name="T14" fmla="*/ 218 w 495"/>
                  <a:gd name="T15" fmla="*/ 511 h 529"/>
                  <a:gd name="T16" fmla="*/ 286 w 495"/>
                  <a:gd name="T17" fmla="*/ 439 h 529"/>
                  <a:gd name="T18" fmla="*/ 305 w 495"/>
                  <a:gd name="T19" fmla="*/ 368 h 529"/>
                  <a:gd name="T20" fmla="*/ 358 w 495"/>
                  <a:gd name="T21" fmla="*/ 299 h 529"/>
                  <a:gd name="T22" fmla="*/ 381 w 495"/>
                  <a:gd name="T23" fmla="*/ 291 h 529"/>
                  <a:gd name="T24" fmla="*/ 404 w 495"/>
                  <a:gd name="T25" fmla="*/ 318 h 529"/>
                  <a:gd name="T26" fmla="*/ 407 w 495"/>
                  <a:gd name="T27" fmla="*/ 356 h 529"/>
                  <a:gd name="T28" fmla="*/ 415 w 495"/>
                  <a:gd name="T29" fmla="*/ 367 h 529"/>
                  <a:gd name="T30" fmla="*/ 427 w 495"/>
                  <a:gd name="T31" fmla="*/ 347 h 529"/>
                  <a:gd name="T32" fmla="*/ 440 w 495"/>
                  <a:gd name="T33" fmla="*/ 279 h 529"/>
                  <a:gd name="T34" fmla="*/ 466 w 495"/>
                  <a:gd name="T35" fmla="*/ 219 h 529"/>
                  <a:gd name="T36" fmla="*/ 472 w 495"/>
                  <a:gd name="T37" fmla="*/ 134 h 529"/>
                  <a:gd name="T38" fmla="*/ 489 w 495"/>
                  <a:gd name="T39" fmla="*/ 88 h 529"/>
                  <a:gd name="T40" fmla="*/ 487 w 495"/>
                  <a:gd name="T41" fmla="*/ 41 h 529"/>
                  <a:gd name="T42" fmla="*/ 440 w 495"/>
                  <a:gd name="T43" fmla="*/ 15 h 529"/>
                  <a:gd name="T44" fmla="*/ 252 w 495"/>
                  <a:gd name="T45" fmla="*/ 1 h 529"/>
                  <a:gd name="T46" fmla="*/ 168 w 495"/>
                  <a:gd name="T47" fmla="*/ 11 h 529"/>
                  <a:gd name="T48" fmla="*/ 110 w 495"/>
                  <a:gd name="T49" fmla="*/ 37 h 529"/>
                  <a:gd name="T50" fmla="*/ 82 w 495"/>
                  <a:gd name="T51" fmla="*/ 63 h 529"/>
                  <a:gd name="T52" fmla="*/ 71 w 495"/>
                  <a:gd name="T53" fmla="*/ 94 h 529"/>
                  <a:gd name="T54" fmla="*/ 4 w 495"/>
                  <a:gd name="T55" fmla="*/ 24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529">
                    <a:moveTo>
                      <a:pt x="4" y="244"/>
                    </a:moveTo>
                    <a:cubicBezTo>
                      <a:pt x="0" y="271"/>
                      <a:pt x="5" y="299"/>
                      <a:pt x="11" y="326"/>
                    </a:cubicBezTo>
                    <a:cubicBezTo>
                      <a:pt x="13" y="338"/>
                      <a:pt x="16" y="351"/>
                      <a:pt x="20" y="363"/>
                    </a:cubicBezTo>
                    <a:cubicBezTo>
                      <a:pt x="28" y="381"/>
                      <a:pt x="40" y="397"/>
                      <a:pt x="47" y="416"/>
                    </a:cubicBezTo>
                    <a:cubicBezTo>
                      <a:pt x="54" y="433"/>
                      <a:pt x="56" y="451"/>
                      <a:pt x="61" y="468"/>
                    </a:cubicBezTo>
                    <a:cubicBezTo>
                      <a:pt x="66" y="485"/>
                      <a:pt x="74" y="502"/>
                      <a:pt x="89" y="512"/>
                    </a:cubicBezTo>
                    <a:cubicBezTo>
                      <a:pt x="98" y="519"/>
                      <a:pt x="109" y="522"/>
                      <a:pt x="120" y="523"/>
                    </a:cubicBezTo>
                    <a:cubicBezTo>
                      <a:pt x="153" y="529"/>
                      <a:pt x="188" y="525"/>
                      <a:pt x="218" y="511"/>
                    </a:cubicBezTo>
                    <a:cubicBezTo>
                      <a:pt x="249" y="496"/>
                      <a:pt x="274" y="470"/>
                      <a:pt x="286" y="439"/>
                    </a:cubicBezTo>
                    <a:cubicBezTo>
                      <a:pt x="295" y="416"/>
                      <a:pt x="297" y="391"/>
                      <a:pt x="305" y="368"/>
                    </a:cubicBezTo>
                    <a:cubicBezTo>
                      <a:pt x="315" y="340"/>
                      <a:pt x="334" y="315"/>
                      <a:pt x="358" y="299"/>
                    </a:cubicBezTo>
                    <a:cubicBezTo>
                      <a:pt x="365" y="294"/>
                      <a:pt x="372" y="290"/>
                      <a:pt x="381" y="291"/>
                    </a:cubicBezTo>
                    <a:cubicBezTo>
                      <a:pt x="393" y="292"/>
                      <a:pt x="402" y="305"/>
                      <a:pt x="404" y="318"/>
                    </a:cubicBezTo>
                    <a:cubicBezTo>
                      <a:pt x="406" y="330"/>
                      <a:pt x="404" y="343"/>
                      <a:pt x="407" y="356"/>
                    </a:cubicBezTo>
                    <a:cubicBezTo>
                      <a:pt x="408" y="361"/>
                      <a:pt x="410" y="366"/>
                      <a:pt x="415" y="367"/>
                    </a:cubicBezTo>
                    <a:cubicBezTo>
                      <a:pt x="424" y="369"/>
                      <a:pt x="427" y="356"/>
                      <a:pt x="427" y="347"/>
                    </a:cubicBezTo>
                    <a:cubicBezTo>
                      <a:pt x="426" y="324"/>
                      <a:pt x="431" y="300"/>
                      <a:pt x="440" y="279"/>
                    </a:cubicBezTo>
                    <a:cubicBezTo>
                      <a:pt x="448" y="259"/>
                      <a:pt x="461" y="240"/>
                      <a:pt x="466" y="219"/>
                    </a:cubicBezTo>
                    <a:cubicBezTo>
                      <a:pt x="472" y="192"/>
                      <a:pt x="466" y="162"/>
                      <a:pt x="472" y="134"/>
                    </a:cubicBezTo>
                    <a:cubicBezTo>
                      <a:pt x="476" y="118"/>
                      <a:pt x="484" y="104"/>
                      <a:pt x="489" y="88"/>
                    </a:cubicBezTo>
                    <a:cubicBezTo>
                      <a:pt x="494" y="73"/>
                      <a:pt x="495" y="55"/>
                      <a:pt x="487" y="41"/>
                    </a:cubicBezTo>
                    <a:cubicBezTo>
                      <a:pt x="477" y="25"/>
                      <a:pt x="458" y="19"/>
                      <a:pt x="440" y="15"/>
                    </a:cubicBezTo>
                    <a:cubicBezTo>
                      <a:pt x="378" y="2"/>
                      <a:pt x="315" y="0"/>
                      <a:pt x="252" y="1"/>
                    </a:cubicBezTo>
                    <a:cubicBezTo>
                      <a:pt x="223" y="2"/>
                      <a:pt x="195" y="4"/>
                      <a:pt x="168" y="11"/>
                    </a:cubicBezTo>
                    <a:cubicBezTo>
                      <a:pt x="147" y="17"/>
                      <a:pt x="128" y="25"/>
                      <a:pt x="110" y="37"/>
                    </a:cubicBezTo>
                    <a:cubicBezTo>
                      <a:pt x="99" y="44"/>
                      <a:pt x="89" y="52"/>
                      <a:pt x="82" y="63"/>
                    </a:cubicBezTo>
                    <a:cubicBezTo>
                      <a:pt x="77" y="72"/>
                      <a:pt x="74" y="83"/>
                      <a:pt x="71" y="94"/>
                    </a:cubicBezTo>
                    <a:cubicBezTo>
                      <a:pt x="54" y="146"/>
                      <a:pt x="11" y="189"/>
                      <a:pt x="4" y="24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8" name="Freeform 87"/>
              <p:cNvSpPr>
                <a:spLocks/>
              </p:cNvSpPr>
              <p:nvPr/>
            </p:nvSpPr>
            <p:spPr bwMode="auto">
              <a:xfrm>
                <a:off x="5634038" y="977900"/>
                <a:ext cx="219075" cy="69850"/>
              </a:xfrm>
              <a:custGeom>
                <a:avLst/>
                <a:gdLst>
                  <a:gd name="T0" fmla="*/ 80 w 484"/>
                  <a:gd name="T1" fmla="*/ 105 h 156"/>
                  <a:gd name="T2" fmla="*/ 276 w 484"/>
                  <a:gd name="T3" fmla="*/ 112 h 156"/>
                  <a:gd name="T4" fmla="*/ 427 w 484"/>
                  <a:gd name="T5" fmla="*/ 144 h 156"/>
                  <a:gd name="T6" fmla="*/ 481 w 484"/>
                  <a:gd name="T7" fmla="*/ 155 h 156"/>
                  <a:gd name="T8" fmla="*/ 484 w 484"/>
                  <a:gd name="T9" fmla="*/ 156 h 156"/>
                  <a:gd name="T10" fmla="*/ 467 w 484"/>
                  <a:gd name="T11" fmla="*/ 116 h 156"/>
                  <a:gd name="T12" fmla="*/ 411 w 484"/>
                  <a:gd name="T13" fmla="*/ 63 h 156"/>
                  <a:gd name="T14" fmla="*/ 376 w 484"/>
                  <a:gd name="T15" fmla="*/ 41 h 156"/>
                  <a:gd name="T16" fmla="*/ 263 w 484"/>
                  <a:gd name="T17" fmla="*/ 10 h 156"/>
                  <a:gd name="T18" fmla="*/ 55 w 484"/>
                  <a:gd name="T19" fmla="*/ 3 h 156"/>
                  <a:gd name="T20" fmla="*/ 34 w 484"/>
                  <a:gd name="T21" fmla="*/ 55 h 156"/>
                  <a:gd name="T22" fmla="*/ 10 w 484"/>
                  <a:gd name="T23" fmla="*/ 92 h 156"/>
                  <a:gd name="T24" fmla="*/ 0 w 484"/>
                  <a:gd name="T25" fmla="*/ 102 h 156"/>
                  <a:gd name="T26" fmla="*/ 80 w 484"/>
                  <a:gd name="T27" fmla="*/ 10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4" h="156">
                    <a:moveTo>
                      <a:pt x="80" y="105"/>
                    </a:moveTo>
                    <a:cubicBezTo>
                      <a:pt x="146" y="111"/>
                      <a:pt x="210" y="119"/>
                      <a:pt x="276" y="112"/>
                    </a:cubicBezTo>
                    <a:cubicBezTo>
                      <a:pt x="333" y="105"/>
                      <a:pt x="374" y="128"/>
                      <a:pt x="427" y="144"/>
                    </a:cubicBezTo>
                    <a:cubicBezTo>
                      <a:pt x="445" y="149"/>
                      <a:pt x="463" y="152"/>
                      <a:pt x="481" y="155"/>
                    </a:cubicBezTo>
                    <a:cubicBezTo>
                      <a:pt x="482" y="155"/>
                      <a:pt x="483" y="155"/>
                      <a:pt x="484" y="156"/>
                    </a:cubicBezTo>
                    <a:cubicBezTo>
                      <a:pt x="481" y="142"/>
                      <a:pt x="475" y="128"/>
                      <a:pt x="467" y="116"/>
                    </a:cubicBezTo>
                    <a:cubicBezTo>
                      <a:pt x="453" y="95"/>
                      <a:pt x="432" y="78"/>
                      <a:pt x="411" y="63"/>
                    </a:cubicBezTo>
                    <a:cubicBezTo>
                      <a:pt x="400" y="55"/>
                      <a:pt x="388" y="47"/>
                      <a:pt x="376" y="41"/>
                    </a:cubicBezTo>
                    <a:cubicBezTo>
                      <a:pt x="341" y="22"/>
                      <a:pt x="302" y="15"/>
                      <a:pt x="263" y="10"/>
                    </a:cubicBezTo>
                    <a:cubicBezTo>
                      <a:pt x="194" y="1"/>
                      <a:pt x="125" y="0"/>
                      <a:pt x="55" y="3"/>
                    </a:cubicBezTo>
                    <a:cubicBezTo>
                      <a:pt x="53" y="22"/>
                      <a:pt x="44" y="39"/>
                      <a:pt x="34" y="55"/>
                    </a:cubicBezTo>
                    <a:cubicBezTo>
                      <a:pt x="27" y="68"/>
                      <a:pt x="20" y="81"/>
                      <a:pt x="10" y="92"/>
                    </a:cubicBezTo>
                    <a:cubicBezTo>
                      <a:pt x="7" y="96"/>
                      <a:pt x="3" y="99"/>
                      <a:pt x="0" y="102"/>
                    </a:cubicBezTo>
                    <a:cubicBezTo>
                      <a:pt x="27" y="101"/>
                      <a:pt x="54" y="103"/>
                      <a:pt x="80" y="105"/>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9" name="Freeform 88"/>
              <p:cNvSpPr>
                <a:spLocks/>
              </p:cNvSpPr>
              <p:nvPr/>
            </p:nvSpPr>
            <p:spPr bwMode="auto">
              <a:xfrm>
                <a:off x="5937250" y="1016000"/>
                <a:ext cx="271463" cy="242888"/>
              </a:xfrm>
              <a:custGeom>
                <a:avLst/>
                <a:gdLst>
                  <a:gd name="T0" fmla="*/ 585 w 598"/>
                  <a:gd name="T1" fmla="*/ 126 h 535"/>
                  <a:gd name="T2" fmla="*/ 590 w 598"/>
                  <a:gd name="T3" fmla="*/ 48 h 535"/>
                  <a:gd name="T4" fmla="*/ 557 w 598"/>
                  <a:gd name="T5" fmla="*/ 25 h 535"/>
                  <a:gd name="T6" fmla="*/ 423 w 598"/>
                  <a:gd name="T7" fmla="*/ 3 h 535"/>
                  <a:gd name="T8" fmla="*/ 366 w 598"/>
                  <a:gd name="T9" fmla="*/ 138 h 535"/>
                  <a:gd name="T10" fmla="*/ 339 w 598"/>
                  <a:gd name="T11" fmla="*/ 165 h 535"/>
                  <a:gd name="T12" fmla="*/ 331 w 598"/>
                  <a:gd name="T13" fmla="*/ 200 h 535"/>
                  <a:gd name="T14" fmla="*/ 38 w 598"/>
                  <a:gd name="T15" fmla="*/ 140 h 535"/>
                  <a:gd name="T16" fmla="*/ 0 w 598"/>
                  <a:gd name="T17" fmla="*/ 126 h 535"/>
                  <a:gd name="T18" fmla="*/ 36 w 598"/>
                  <a:gd name="T19" fmla="*/ 189 h 535"/>
                  <a:gd name="T20" fmla="*/ 65 w 598"/>
                  <a:gd name="T21" fmla="*/ 367 h 535"/>
                  <a:gd name="T22" fmla="*/ 51 w 598"/>
                  <a:gd name="T23" fmla="*/ 527 h 535"/>
                  <a:gd name="T24" fmla="*/ 330 w 598"/>
                  <a:gd name="T25" fmla="*/ 527 h 535"/>
                  <a:gd name="T26" fmla="*/ 377 w 598"/>
                  <a:gd name="T27" fmla="*/ 524 h 535"/>
                  <a:gd name="T28" fmla="*/ 515 w 598"/>
                  <a:gd name="T29" fmla="*/ 476 h 535"/>
                  <a:gd name="T30" fmla="*/ 541 w 598"/>
                  <a:gd name="T31" fmla="*/ 455 h 535"/>
                  <a:gd name="T32" fmla="*/ 550 w 598"/>
                  <a:gd name="T33" fmla="*/ 433 h 535"/>
                  <a:gd name="T34" fmla="*/ 587 w 598"/>
                  <a:gd name="T35" fmla="*/ 249 h 535"/>
                  <a:gd name="T36" fmla="*/ 585 w 598"/>
                  <a:gd name="T37" fmla="*/ 12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8" h="535">
                    <a:moveTo>
                      <a:pt x="585" y="126"/>
                    </a:moveTo>
                    <a:cubicBezTo>
                      <a:pt x="584" y="111"/>
                      <a:pt x="598" y="60"/>
                      <a:pt x="590" y="48"/>
                    </a:cubicBezTo>
                    <a:cubicBezTo>
                      <a:pt x="583" y="37"/>
                      <a:pt x="570" y="30"/>
                      <a:pt x="557" y="25"/>
                    </a:cubicBezTo>
                    <a:cubicBezTo>
                      <a:pt x="515" y="7"/>
                      <a:pt x="469" y="0"/>
                      <a:pt x="423" y="3"/>
                    </a:cubicBezTo>
                    <a:cubicBezTo>
                      <a:pt x="423" y="40"/>
                      <a:pt x="393" y="113"/>
                      <a:pt x="366" y="138"/>
                    </a:cubicBezTo>
                    <a:cubicBezTo>
                      <a:pt x="357" y="147"/>
                      <a:pt x="347" y="155"/>
                      <a:pt x="339" y="165"/>
                    </a:cubicBezTo>
                    <a:cubicBezTo>
                      <a:pt x="331" y="175"/>
                      <a:pt x="327" y="188"/>
                      <a:pt x="331" y="200"/>
                    </a:cubicBezTo>
                    <a:cubicBezTo>
                      <a:pt x="231" y="198"/>
                      <a:pt x="131" y="178"/>
                      <a:pt x="38" y="140"/>
                    </a:cubicBezTo>
                    <a:cubicBezTo>
                      <a:pt x="26" y="135"/>
                      <a:pt x="13" y="130"/>
                      <a:pt x="0" y="126"/>
                    </a:cubicBezTo>
                    <a:cubicBezTo>
                      <a:pt x="15" y="144"/>
                      <a:pt x="27" y="169"/>
                      <a:pt x="36" y="189"/>
                    </a:cubicBezTo>
                    <a:cubicBezTo>
                      <a:pt x="61" y="244"/>
                      <a:pt x="67" y="307"/>
                      <a:pt x="65" y="367"/>
                    </a:cubicBezTo>
                    <a:cubicBezTo>
                      <a:pt x="64" y="421"/>
                      <a:pt x="58" y="474"/>
                      <a:pt x="51" y="527"/>
                    </a:cubicBezTo>
                    <a:cubicBezTo>
                      <a:pt x="144" y="535"/>
                      <a:pt x="237" y="531"/>
                      <a:pt x="330" y="527"/>
                    </a:cubicBezTo>
                    <a:cubicBezTo>
                      <a:pt x="346" y="526"/>
                      <a:pt x="362" y="525"/>
                      <a:pt x="377" y="524"/>
                    </a:cubicBezTo>
                    <a:cubicBezTo>
                      <a:pt x="426" y="518"/>
                      <a:pt x="473" y="502"/>
                      <a:pt x="515" y="476"/>
                    </a:cubicBezTo>
                    <a:cubicBezTo>
                      <a:pt x="524" y="470"/>
                      <a:pt x="534" y="464"/>
                      <a:pt x="541" y="455"/>
                    </a:cubicBezTo>
                    <a:cubicBezTo>
                      <a:pt x="545" y="448"/>
                      <a:pt x="548" y="441"/>
                      <a:pt x="550" y="433"/>
                    </a:cubicBezTo>
                    <a:cubicBezTo>
                      <a:pt x="571" y="374"/>
                      <a:pt x="583" y="312"/>
                      <a:pt x="587" y="249"/>
                    </a:cubicBezTo>
                    <a:cubicBezTo>
                      <a:pt x="589" y="208"/>
                      <a:pt x="587" y="167"/>
                      <a:pt x="585" y="126"/>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0" name="Freeform 89"/>
              <p:cNvSpPr>
                <a:spLocks/>
              </p:cNvSpPr>
              <p:nvPr/>
            </p:nvSpPr>
            <p:spPr bwMode="auto">
              <a:xfrm>
                <a:off x="6130925" y="982663"/>
                <a:ext cx="92075" cy="58738"/>
              </a:xfrm>
              <a:custGeom>
                <a:avLst/>
                <a:gdLst>
                  <a:gd name="T0" fmla="*/ 205 w 205"/>
                  <a:gd name="T1" fmla="*/ 106 h 131"/>
                  <a:gd name="T2" fmla="*/ 84 w 205"/>
                  <a:gd name="T3" fmla="*/ 0 h 131"/>
                  <a:gd name="T4" fmla="*/ 64 w 205"/>
                  <a:gd name="T5" fmla="*/ 19 h 131"/>
                  <a:gd name="T6" fmla="*/ 43 w 205"/>
                  <a:gd name="T7" fmla="*/ 40 h 131"/>
                  <a:gd name="T8" fmla="*/ 4 w 205"/>
                  <a:gd name="T9" fmla="*/ 72 h 131"/>
                  <a:gd name="T10" fmla="*/ 0 w 205"/>
                  <a:gd name="T11" fmla="*/ 77 h 131"/>
                  <a:gd name="T12" fmla="*/ 131 w 205"/>
                  <a:gd name="T13" fmla="*/ 99 h 131"/>
                  <a:gd name="T14" fmla="*/ 164 w 205"/>
                  <a:gd name="T15" fmla="*/ 122 h 131"/>
                  <a:gd name="T16" fmla="*/ 205 w 205"/>
                  <a:gd name="T17" fmla="*/ 10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31">
                    <a:moveTo>
                      <a:pt x="205" y="106"/>
                    </a:moveTo>
                    <a:cubicBezTo>
                      <a:pt x="187" y="62"/>
                      <a:pt x="126" y="1"/>
                      <a:pt x="84" y="0"/>
                    </a:cubicBezTo>
                    <a:cubicBezTo>
                      <a:pt x="71" y="0"/>
                      <a:pt x="71" y="10"/>
                      <a:pt x="64" y="19"/>
                    </a:cubicBezTo>
                    <a:cubicBezTo>
                      <a:pt x="58" y="27"/>
                      <a:pt x="51" y="34"/>
                      <a:pt x="43" y="40"/>
                    </a:cubicBezTo>
                    <a:cubicBezTo>
                      <a:pt x="30" y="50"/>
                      <a:pt x="15" y="60"/>
                      <a:pt x="4" y="72"/>
                    </a:cubicBezTo>
                    <a:cubicBezTo>
                      <a:pt x="3" y="73"/>
                      <a:pt x="2" y="75"/>
                      <a:pt x="0" y="77"/>
                    </a:cubicBezTo>
                    <a:cubicBezTo>
                      <a:pt x="45" y="74"/>
                      <a:pt x="90" y="82"/>
                      <a:pt x="131" y="99"/>
                    </a:cubicBezTo>
                    <a:cubicBezTo>
                      <a:pt x="144" y="104"/>
                      <a:pt x="157" y="111"/>
                      <a:pt x="164" y="122"/>
                    </a:cubicBezTo>
                    <a:cubicBezTo>
                      <a:pt x="170" y="131"/>
                      <a:pt x="205" y="106"/>
                      <a:pt x="2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1" name="Freeform 90"/>
              <p:cNvSpPr>
                <a:spLocks/>
              </p:cNvSpPr>
              <p:nvPr/>
            </p:nvSpPr>
            <p:spPr bwMode="auto">
              <a:xfrm>
                <a:off x="5481638" y="1052513"/>
                <a:ext cx="106363" cy="376238"/>
              </a:xfrm>
              <a:custGeom>
                <a:avLst/>
                <a:gdLst>
                  <a:gd name="T0" fmla="*/ 216 w 232"/>
                  <a:gd name="T1" fmla="*/ 770 h 830"/>
                  <a:gd name="T2" fmla="*/ 197 w 232"/>
                  <a:gd name="T3" fmla="*/ 706 h 830"/>
                  <a:gd name="T4" fmla="*/ 155 w 232"/>
                  <a:gd name="T5" fmla="*/ 553 h 830"/>
                  <a:gd name="T6" fmla="*/ 94 w 232"/>
                  <a:gd name="T7" fmla="*/ 298 h 830"/>
                  <a:gd name="T8" fmla="*/ 71 w 232"/>
                  <a:gd name="T9" fmla="*/ 155 h 830"/>
                  <a:gd name="T10" fmla="*/ 118 w 232"/>
                  <a:gd name="T11" fmla="*/ 21 h 830"/>
                  <a:gd name="T12" fmla="*/ 142 w 232"/>
                  <a:gd name="T13" fmla="*/ 0 h 830"/>
                  <a:gd name="T14" fmla="*/ 69 w 232"/>
                  <a:gd name="T15" fmla="*/ 61 h 830"/>
                  <a:gd name="T16" fmla="*/ 22 w 232"/>
                  <a:gd name="T17" fmla="*/ 163 h 830"/>
                  <a:gd name="T18" fmla="*/ 2 w 232"/>
                  <a:gd name="T19" fmla="*/ 261 h 830"/>
                  <a:gd name="T20" fmla="*/ 1 w 232"/>
                  <a:gd name="T21" fmla="*/ 304 h 830"/>
                  <a:gd name="T22" fmla="*/ 8 w 232"/>
                  <a:gd name="T23" fmla="*/ 340 h 830"/>
                  <a:gd name="T24" fmla="*/ 40 w 232"/>
                  <a:gd name="T25" fmla="*/ 472 h 830"/>
                  <a:gd name="T26" fmla="*/ 86 w 232"/>
                  <a:gd name="T27" fmla="*/ 636 h 830"/>
                  <a:gd name="T28" fmla="*/ 99 w 232"/>
                  <a:gd name="T29" fmla="*/ 680 h 830"/>
                  <a:gd name="T30" fmla="*/ 153 w 232"/>
                  <a:gd name="T31" fmla="*/ 753 h 830"/>
                  <a:gd name="T32" fmla="*/ 232 w 232"/>
                  <a:gd name="T33" fmla="*/ 830 h 830"/>
                  <a:gd name="T34" fmla="*/ 216 w 232"/>
                  <a:gd name="T35" fmla="*/ 77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830">
                    <a:moveTo>
                      <a:pt x="216" y="770"/>
                    </a:moveTo>
                    <a:cubicBezTo>
                      <a:pt x="209" y="749"/>
                      <a:pt x="203" y="728"/>
                      <a:pt x="197" y="706"/>
                    </a:cubicBezTo>
                    <a:cubicBezTo>
                      <a:pt x="183" y="655"/>
                      <a:pt x="169" y="605"/>
                      <a:pt x="155" y="553"/>
                    </a:cubicBezTo>
                    <a:cubicBezTo>
                      <a:pt x="133" y="469"/>
                      <a:pt x="115" y="383"/>
                      <a:pt x="94" y="298"/>
                    </a:cubicBezTo>
                    <a:cubicBezTo>
                      <a:pt x="82" y="251"/>
                      <a:pt x="71" y="203"/>
                      <a:pt x="71" y="155"/>
                    </a:cubicBezTo>
                    <a:cubicBezTo>
                      <a:pt x="72" y="107"/>
                      <a:pt x="85" y="57"/>
                      <a:pt x="118" y="21"/>
                    </a:cubicBezTo>
                    <a:cubicBezTo>
                      <a:pt x="125" y="13"/>
                      <a:pt x="134" y="6"/>
                      <a:pt x="142" y="0"/>
                    </a:cubicBezTo>
                    <a:cubicBezTo>
                      <a:pt x="113" y="14"/>
                      <a:pt x="88" y="35"/>
                      <a:pt x="69" y="61"/>
                    </a:cubicBezTo>
                    <a:cubicBezTo>
                      <a:pt x="47" y="91"/>
                      <a:pt x="33" y="127"/>
                      <a:pt x="22" y="163"/>
                    </a:cubicBezTo>
                    <a:cubicBezTo>
                      <a:pt x="13" y="195"/>
                      <a:pt x="6" y="228"/>
                      <a:pt x="2" y="261"/>
                    </a:cubicBezTo>
                    <a:cubicBezTo>
                      <a:pt x="1" y="276"/>
                      <a:pt x="0" y="290"/>
                      <a:pt x="1" y="304"/>
                    </a:cubicBezTo>
                    <a:cubicBezTo>
                      <a:pt x="2" y="316"/>
                      <a:pt x="5" y="328"/>
                      <a:pt x="8" y="340"/>
                    </a:cubicBezTo>
                    <a:cubicBezTo>
                      <a:pt x="19" y="384"/>
                      <a:pt x="29" y="428"/>
                      <a:pt x="40" y="472"/>
                    </a:cubicBezTo>
                    <a:cubicBezTo>
                      <a:pt x="54" y="529"/>
                      <a:pt x="73" y="579"/>
                      <a:pt x="86" y="636"/>
                    </a:cubicBezTo>
                    <a:cubicBezTo>
                      <a:pt x="90" y="651"/>
                      <a:pt x="93" y="666"/>
                      <a:pt x="99" y="680"/>
                    </a:cubicBezTo>
                    <a:cubicBezTo>
                      <a:pt x="111" y="708"/>
                      <a:pt x="132" y="731"/>
                      <a:pt x="153" y="753"/>
                    </a:cubicBezTo>
                    <a:cubicBezTo>
                      <a:pt x="178" y="779"/>
                      <a:pt x="205" y="805"/>
                      <a:pt x="232" y="830"/>
                    </a:cubicBezTo>
                    <a:cubicBezTo>
                      <a:pt x="227" y="810"/>
                      <a:pt x="221" y="790"/>
                      <a:pt x="216" y="770"/>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2" name="Freeform 91"/>
              <p:cNvSpPr>
                <a:spLocks/>
              </p:cNvSpPr>
              <p:nvPr/>
            </p:nvSpPr>
            <p:spPr bwMode="auto">
              <a:xfrm>
                <a:off x="6162675" y="931863"/>
                <a:ext cx="107950" cy="98425"/>
              </a:xfrm>
              <a:custGeom>
                <a:avLst/>
                <a:gdLst>
                  <a:gd name="T0" fmla="*/ 233 w 237"/>
                  <a:gd name="T1" fmla="*/ 23 h 217"/>
                  <a:gd name="T2" fmla="*/ 236 w 237"/>
                  <a:gd name="T3" fmla="*/ 13 h 217"/>
                  <a:gd name="T4" fmla="*/ 233 w 237"/>
                  <a:gd name="T5" fmla="*/ 3 h 217"/>
                  <a:gd name="T6" fmla="*/ 218 w 237"/>
                  <a:gd name="T7" fmla="*/ 1 h 217"/>
                  <a:gd name="T8" fmla="*/ 155 w 237"/>
                  <a:gd name="T9" fmla="*/ 30 h 217"/>
                  <a:gd name="T10" fmla="*/ 118 w 237"/>
                  <a:gd name="T11" fmla="*/ 53 h 217"/>
                  <a:gd name="T12" fmla="*/ 110 w 237"/>
                  <a:gd name="T13" fmla="*/ 54 h 217"/>
                  <a:gd name="T14" fmla="*/ 69 w 237"/>
                  <a:gd name="T15" fmla="*/ 73 h 217"/>
                  <a:gd name="T16" fmla="*/ 0 w 237"/>
                  <a:gd name="T17" fmla="*/ 112 h 217"/>
                  <a:gd name="T18" fmla="*/ 12 w 237"/>
                  <a:gd name="T19" fmla="*/ 111 h 217"/>
                  <a:gd name="T20" fmla="*/ 133 w 237"/>
                  <a:gd name="T21" fmla="*/ 217 h 217"/>
                  <a:gd name="T22" fmla="*/ 180 w 237"/>
                  <a:gd name="T23" fmla="*/ 194 h 217"/>
                  <a:gd name="T24" fmla="*/ 208 w 237"/>
                  <a:gd name="T25" fmla="*/ 137 h 217"/>
                  <a:gd name="T26" fmla="*/ 204 w 237"/>
                  <a:gd name="T27" fmla="*/ 121 h 217"/>
                  <a:gd name="T28" fmla="*/ 195 w 237"/>
                  <a:gd name="T29" fmla="*/ 98 h 217"/>
                  <a:gd name="T30" fmla="*/ 178 w 237"/>
                  <a:gd name="T31" fmla="*/ 85 h 217"/>
                  <a:gd name="T32" fmla="*/ 172 w 237"/>
                  <a:gd name="T33" fmla="*/ 80 h 217"/>
                  <a:gd name="T34" fmla="*/ 202 w 237"/>
                  <a:gd name="T35" fmla="*/ 59 h 217"/>
                  <a:gd name="T36" fmla="*/ 233 w 237"/>
                  <a:gd name="T37" fmla="*/ 2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17">
                    <a:moveTo>
                      <a:pt x="233" y="23"/>
                    </a:moveTo>
                    <a:cubicBezTo>
                      <a:pt x="235" y="20"/>
                      <a:pt x="236" y="17"/>
                      <a:pt x="236" y="13"/>
                    </a:cubicBezTo>
                    <a:cubicBezTo>
                      <a:pt x="237" y="9"/>
                      <a:pt x="235" y="6"/>
                      <a:pt x="233" y="3"/>
                    </a:cubicBezTo>
                    <a:cubicBezTo>
                      <a:pt x="229" y="0"/>
                      <a:pt x="223" y="1"/>
                      <a:pt x="218" y="1"/>
                    </a:cubicBezTo>
                    <a:cubicBezTo>
                      <a:pt x="196" y="6"/>
                      <a:pt x="175" y="17"/>
                      <a:pt x="155" y="30"/>
                    </a:cubicBezTo>
                    <a:cubicBezTo>
                      <a:pt x="143" y="38"/>
                      <a:pt x="131" y="46"/>
                      <a:pt x="118" y="53"/>
                    </a:cubicBezTo>
                    <a:cubicBezTo>
                      <a:pt x="115" y="53"/>
                      <a:pt x="113" y="54"/>
                      <a:pt x="110" y="54"/>
                    </a:cubicBezTo>
                    <a:cubicBezTo>
                      <a:pt x="95" y="58"/>
                      <a:pt x="82" y="65"/>
                      <a:pt x="69" y="73"/>
                    </a:cubicBezTo>
                    <a:cubicBezTo>
                      <a:pt x="46" y="86"/>
                      <a:pt x="23" y="99"/>
                      <a:pt x="0" y="112"/>
                    </a:cubicBezTo>
                    <a:cubicBezTo>
                      <a:pt x="4" y="111"/>
                      <a:pt x="8" y="111"/>
                      <a:pt x="12" y="111"/>
                    </a:cubicBezTo>
                    <a:cubicBezTo>
                      <a:pt x="54" y="112"/>
                      <a:pt x="115" y="173"/>
                      <a:pt x="133" y="217"/>
                    </a:cubicBezTo>
                    <a:cubicBezTo>
                      <a:pt x="180" y="194"/>
                      <a:pt x="180" y="194"/>
                      <a:pt x="180" y="194"/>
                    </a:cubicBezTo>
                    <a:cubicBezTo>
                      <a:pt x="201" y="184"/>
                      <a:pt x="212" y="160"/>
                      <a:pt x="208" y="137"/>
                    </a:cubicBezTo>
                    <a:cubicBezTo>
                      <a:pt x="206" y="130"/>
                      <a:pt x="205" y="125"/>
                      <a:pt x="204" y="121"/>
                    </a:cubicBezTo>
                    <a:cubicBezTo>
                      <a:pt x="202" y="113"/>
                      <a:pt x="200" y="105"/>
                      <a:pt x="195" y="98"/>
                    </a:cubicBezTo>
                    <a:cubicBezTo>
                      <a:pt x="190" y="93"/>
                      <a:pt x="183" y="90"/>
                      <a:pt x="178" y="85"/>
                    </a:cubicBezTo>
                    <a:cubicBezTo>
                      <a:pt x="176" y="83"/>
                      <a:pt x="174" y="82"/>
                      <a:pt x="172" y="80"/>
                    </a:cubicBezTo>
                    <a:cubicBezTo>
                      <a:pt x="182" y="73"/>
                      <a:pt x="193" y="66"/>
                      <a:pt x="202" y="59"/>
                    </a:cubicBezTo>
                    <a:cubicBezTo>
                      <a:pt x="215" y="49"/>
                      <a:pt x="226" y="38"/>
                      <a:pt x="233" y="2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grpSp>
        <p:nvGrpSpPr>
          <p:cNvPr id="136" name="Group 135"/>
          <p:cNvGrpSpPr/>
          <p:nvPr/>
        </p:nvGrpSpPr>
        <p:grpSpPr>
          <a:xfrm>
            <a:off x="4504749" y="2478317"/>
            <a:ext cx="1177039" cy="904694"/>
            <a:chOff x="2503488" y="2784475"/>
            <a:chExt cx="2792412" cy="2146301"/>
          </a:xfrm>
        </p:grpSpPr>
        <p:sp>
          <p:nvSpPr>
            <p:cNvPr id="137" name="Freeform 95"/>
            <p:cNvSpPr>
              <a:spLocks/>
            </p:cNvSpPr>
            <p:nvPr/>
          </p:nvSpPr>
          <p:spPr bwMode="auto">
            <a:xfrm>
              <a:off x="2503488" y="2784475"/>
              <a:ext cx="2792412" cy="1617663"/>
            </a:xfrm>
            <a:custGeom>
              <a:avLst/>
              <a:gdLst>
                <a:gd name="T0" fmla="*/ 0 w 1759"/>
                <a:gd name="T1" fmla="*/ 460 h 1019"/>
                <a:gd name="T2" fmla="*/ 797 w 1759"/>
                <a:gd name="T3" fmla="*/ 0 h 1019"/>
                <a:gd name="T4" fmla="*/ 1759 w 1759"/>
                <a:gd name="T5" fmla="*/ 559 h 1019"/>
                <a:gd name="T6" fmla="*/ 962 w 1759"/>
                <a:gd name="T7" fmla="*/ 1019 h 1019"/>
                <a:gd name="T8" fmla="*/ 0 w 1759"/>
                <a:gd name="T9" fmla="*/ 460 h 1019"/>
              </a:gdLst>
              <a:ahLst/>
              <a:cxnLst>
                <a:cxn ang="0">
                  <a:pos x="T0" y="T1"/>
                </a:cxn>
                <a:cxn ang="0">
                  <a:pos x="T2" y="T3"/>
                </a:cxn>
                <a:cxn ang="0">
                  <a:pos x="T4" y="T5"/>
                </a:cxn>
                <a:cxn ang="0">
                  <a:pos x="T6" y="T7"/>
                </a:cxn>
                <a:cxn ang="0">
                  <a:pos x="T8" y="T9"/>
                </a:cxn>
              </a:cxnLst>
              <a:rect l="0" t="0" r="r" b="b"/>
              <a:pathLst>
                <a:path w="1759" h="1019">
                  <a:moveTo>
                    <a:pt x="0" y="460"/>
                  </a:moveTo>
                  <a:lnTo>
                    <a:pt x="797" y="0"/>
                  </a:lnTo>
                  <a:lnTo>
                    <a:pt x="1759" y="559"/>
                  </a:lnTo>
                  <a:lnTo>
                    <a:pt x="962" y="1019"/>
                  </a:lnTo>
                  <a:lnTo>
                    <a:pt x="0" y="46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8" name="Freeform 96"/>
            <p:cNvSpPr>
              <a:spLocks/>
            </p:cNvSpPr>
            <p:nvPr/>
          </p:nvSpPr>
          <p:spPr bwMode="auto">
            <a:xfrm>
              <a:off x="3386138" y="3100388"/>
              <a:ext cx="422275" cy="727075"/>
            </a:xfrm>
            <a:custGeom>
              <a:avLst/>
              <a:gdLst>
                <a:gd name="T0" fmla="*/ 221 w 266"/>
                <a:gd name="T1" fmla="*/ 1 h 458"/>
                <a:gd name="T2" fmla="*/ 238 w 266"/>
                <a:gd name="T3" fmla="*/ 0 h 458"/>
                <a:gd name="T4" fmla="*/ 266 w 266"/>
                <a:gd name="T5" fmla="*/ 186 h 458"/>
                <a:gd name="T6" fmla="*/ 94 w 266"/>
                <a:gd name="T7" fmla="*/ 182 h 458"/>
                <a:gd name="T8" fmla="*/ 169 w 266"/>
                <a:gd name="T9" fmla="*/ 339 h 458"/>
                <a:gd name="T10" fmla="*/ 22 w 266"/>
                <a:gd name="T11" fmla="*/ 346 h 458"/>
                <a:gd name="T12" fmla="*/ 68 w 266"/>
                <a:gd name="T13" fmla="*/ 455 h 458"/>
                <a:gd name="T14" fmla="*/ 52 w 266"/>
                <a:gd name="T15" fmla="*/ 458 h 458"/>
                <a:gd name="T16" fmla="*/ 0 w 266"/>
                <a:gd name="T17" fmla="*/ 337 h 458"/>
                <a:gd name="T18" fmla="*/ 147 w 266"/>
                <a:gd name="T19" fmla="*/ 330 h 458"/>
                <a:gd name="T20" fmla="*/ 71 w 266"/>
                <a:gd name="T21" fmla="*/ 171 h 458"/>
                <a:gd name="T22" fmla="*/ 247 w 266"/>
                <a:gd name="T23" fmla="*/ 175 h 458"/>
                <a:gd name="T24" fmla="*/ 221 w 266"/>
                <a:gd name="T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458">
                  <a:moveTo>
                    <a:pt x="221" y="1"/>
                  </a:moveTo>
                  <a:lnTo>
                    <a:pt x="238" y="0"/>
                  </a:lnTo>
                  <a:lnTo>
                    <a:pt x="266" y="186"/>
                  </a:lnTo>
                  <a:lnTo>
                    <a:pt x="94" y="182"/>
                  </a:lnTo>
                  <a:lnTo>
                    <a:pt x="169" y="339"/>
                  </a:lnTo>
                  <a:lnTo>
                    <a:pt x="22" y="346"/>
                  </a:lnTo>
                  <a:lnTo>
                    <a:pt x="68" y="455"/>
                  </a:lnTo>
                  <a:lnTo>
                    <a:pt x="52" y="458"/>
                  </a:lnTo>
                  <a:lnTo>
                    <a:pt x="0" y="337"/>
                  </a:lnTo>
                  <a:lnTo>
                    <a:pt x="147" y="330"/>
                  </a:lnTo>
                  <a:lnTo>
                    <a:pt x="71" y="171"/>
                  </a:lnTo>
                  <a:lnTo>
                    <a:pt x="247" y="175"/>
                  </a:lnTo>
                  <a:lnTo>
                    <a:pt x="221" y="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9" name="Freeform 97"/>
            <p:cNvSpPr>
              <a:spLocks/>
            </p:cNvSpPr>
            <p:nvPr/>
          </p:nvSpPr>
          <p:spPr bwMode="auto">
            <a:xfrm>
              <a:off x="3744913" y="3675063"/>
              <a:ext cx="722312" cy="415925"/>
            </a:xfrm>
            <a:custGeom>
              <a:avLst/>
              <a:gdLst>
                <a:gd name="T0" fmla="*/ 417 w 455"/>
                <a:gd name="T1" fmla="*/ 0 h 262"/>
                <a:gd name="T2" fmla="*/ 455 w 455"/>
                <a:gd name="T3" fmla="*/ 22 h 262"/>
                <a:gd name="T4" fmla="*/ 38 w 455"/>
                <a:gd name="T5" fmla="*/ 262 h 262"/>
                <a:gd name="T6" fmla="*/ 0 w 455"/>
                <a:gd name="T7" fmla="*/ 240 h 262"/>
                <a:gd name="T8" fmla="*/ 417 w 455"/>
                <a:gd name="T9" fmla="*/ 0 h 262"/>
              </a:gdLst>
              <a:ahLst/>
              <a:cxnLst>
                <a:cxn ang="0">
                  <a:pos x="T0" y="T1"/>
                </a:cxn>
                <a:cxn ang="0">
                  <a:pos x="T2" y="T3"/>
                </a:cxn>
                <a:cxn ang="0">
                  <a:pos x="T4" y="T5"/>
                </a:cxn>
                <a:cxn ang="0">
                  <a:pos x="T6" y="T7"/>
                </a:cxn>
                <a:cxn ang="0">
                  <a:pos x="T8" y="T9"/>
                </a:cxn>
              </a:cxnLst>
              <a:rect l="0" t="0" r="r" b="b"/>
              <a:pathLst>
                <a:path w="455" h="262">
                  <a:moveTo>
                    <a:pt x="417" y="0"/>
                  </a:moveTo>
                  <a:lnTo>
                    <a:pt x="455" y="22"/>
                  </a:lnTo>
                  <a:lnTo>
                    <a:pt x="38" y="262"/>
                  </a:lnTo>
                  <a:lnTo>
                    <a:pt x="0" y="240"/>
                  </a:lnTo>
                  <a:lnTo>
                    <a:pt x="417"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0" name="Freeform 98"/>
            <p:cNvSpPr>
              <a:spLocks/>
            </p:cNvSpPr>
            <p:nvPr/>
          </p:nvSpPr>
          <p:spPr bwMode="auto">
            <a:xfrm>
              <a:off x="3862388" y="3629025"/>
              <a:ext cx="915987" cy="530225"/>
            </a:xfrm>
            <a:custGeom>
              <a:avLst/>
              <a:gdLst>
                <a:gd name="T0" fmla="*/ 540 w 577"/>
                <a:gd name="T1" fmla="*/ 0 h 334"/>
                <a:gd name="T2" fmla="*/ 577 w 577"/>
                <a:gd name="T3" fmla="*/ 22 h 334"/>
                <a:gd name="T4" fmla="*/ 38 w 577"/>
                <a:gd name="T5" fmla="*/ 334 h 334"/>
                <a:gd name="T6" fmla="*/ 0 w 577"/>
                <a:gd name="T7" fmla="*/ 312 h 334"/>
                <a:gd name="T8" fmla="*/ 540 w 577"/>
                <a:gd name="T9" fmla="*/ 0 h 334"/>
              </a:gdLst>
              <a:ahLst/>
              <a:cxnLst>
                <a:cxn ang="0">
                  <a:pos x="T0" y="T1"/>
                </a:cxn>
                <a:cxn ang="0">
                  <a:pos x="T2" y="T3"/>
                </a:cxn>
                <a:cxn ang="0">
                  <a:pos x="T4" y="T5"/>
                </a:cxn>
                <a:cxn ang="0">
                  <a:pos x="T6" y="T7"/>
                </a:cxn>
                <a:cxn ang="0">
                  <a:pos x="T8" y="T9"/>
                </a:cxn>
              </a:cxnLst>
              <a:rect l="0" t="0" r="r" b="b"/>
              <a:pathLst>
                <a:path w="577" h="334">
                  <a:moveTo>
                    <a:pt x="540" y="0"/>
                  </a:moveTo>
                  <a:lnTo>
                    <a:pt x="577" y="22"/>
                  </a:lnTo>
                  <a:lnTo>
                    <a:pt x="38" y="334"/>
                  </a:lnTo>
                  <a:lnTo>
                    <a:pt x="0" y="312"/>
                  </a:lnTo>
                  <a:lnTo>
                    <a:pt x="540"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1" name="Freeform 99"/>
            <p:cNvSpPr>
              <a:spLocks/>
            </p:cNvSpPr>
            <p:nvPr/>
          </p:nvSpPr>
          <p:spPr bwMode="auto">
            <a:xfrm>
              <a:off x="2778125" y="3365500"/>
              <a:ext cx="1677987" cy="542925"/>
            </a:xfrm>
            <a:custGeom>
              <a:avLst/>
              <a:gdLst>
                <a:gd name="T0" fmla="*/ 13 w 1057"/>
                <a:gd name="T1" fmla="*/ 60 h 342"/>
                <a:gd name="T2" fmla="*/ 476 w 1057"/>
                <a:gd name="T3" fmla="*/ 328 h 342"/>
                <a:gd name="T4" fmla="*/ 1045 w 1057"/>
                <a:gd name="T5" fmla="*/ 0 h 342"/>
                <a:gd name="T6" fmla="*/ 1057 w 1057"/>
                <a:gd name="T7" fmla="*/ 7 h 342"/>
                <a:gd name="T8" fmla="*/ 476 w 1057"/>
                <a:gd name="T9" fmla="*/ 342 h 342"/>
                <a:gd name="T10" fmla="*/ 0 w 1057"/>
                <a:gd name="T11" fmla="*/ 66 h 342"/>
                <a:gd name="T12" fmla="*/ 13 w 1057"/>
                <a:gd name="T13" fmla="*/ 60 h 342"/>
              </a:gdLst>
              <a:ahLst/>
              <a:cxnLst>
                <a:cxn ang="0">
                  <a:pos x="T0" y="T1"/>
                </a:cxn>
                <a:cxn ang="0">
                  <a:pos x="T2" y="T3"/>
                </a:cxn>
                <a:cxn ang="0">
                  <a:pos x="T4" y="T5"/>
                </a:cxn>
                <a:cxn ang="0">
                  <a:pos x="T6" y="T7"/>
                </a:cxn>
                <a:cxn ang="0">
                  <a:pos x="T8" y="T9"/>
                </a:cxn>
                <a:cxn ang="0">
                  <a:pos x="T10" y="T11"/>
                </a:cxn>
                <a:cxn ang="0">
                  <a:pos x="T12" y="T13"/>
                </a:cxn>
              </a:cxnLst>
              <a:rect l="0" t="0" r="r" b="b"/>
              <a:pathLst>
                <a:path w="1057" h="342">
                  <a:moveTo>
                    <a:pt x="13" y="60"/>
                  </a:moveTo>
                  <a:lnTo>
                    <a:pt x="476" y="328"/>
                  </a:lnTo>
                  <a:lnTo>
                    <a:pt x="1045" y="0"/>
                  </a:lnTo>
                  <a:lnTo>
                    <a:pt x="1057" y="7"/>
                  </a:lnTo>
                  <a:lnTo>
                    <a:pt x="476" y="342"/>
                  </a:lnTo>
                  <a:lnTo>
                    <a:pt x="0" y="66"/>
                  </a:lnTo>
                  <a:lnTo>
                    <a:pt x="13" y="60"/>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2" name="Freeform 100"/>
            <p:cNvSpPr>
              <a:spLocks/>
            </p:cNvSpPr>
            <p:nvPr/>
          </p:nvSpPr>
          <p:spPr bwMode="auto">
            <a:xfrm>
              <a:off x="3629025" y="3438526"/>
              <a:ext cx="1012826" cy="584201"/>
            </a:xfrm>
            <a:custGeom>
              <a:avLst/>
              <a:gdLst>
                <a:gd name="T0" fmla="*/ 601 w 638"/>
                <a:gd name="T1" fmla="*/ 0 h 368"/>
                <a:gd name="T2" fmla="*/ 638 w 638"/>
                <a:gd name="T3" fmla="*/ 22 h 368"/>
                <a:gd name="T4" fmla="*/ 38 w 638"/>
                <a:gd name="T5" fmla="*/ 368 h 368"/>
                <a:gd name="T6" fmla="*/ 0 w 638"/>
                <a:gd name="T7" fmla="*/ 347 h 368"/>
                <a:gd name="T8" fmla="*/ 601 w 638"/>
                <a:gd name="T9" fmla="*/ 0 h 368"/>
              </a:gdLst>
              <a:ahLst/>
              <a:cxnLst>
                <a:cxn ang="0">
                  <a:pos x="T0" y="T1"/>
                </a:cxn>
                <a:cxn ang="0">
                  <a:pos x="T2" y="T3"/>
                </a:cxn>
                <a:cxn ang="0">
                  <a:pos x="T4" y="T5"/>
                </a:cxn>
                <a:cxn ang="0">
                  <a:pos x="T6" y="T7"/>
                </a:cxn>
                <a:cxn ang="0">
                  <a:pos x="T8" y="T9"/>
                </a:cxn>
              </a:cxnLst>
              <a:rect l="0" t="0" r="r" b="b"/>
              <a:pathLst>
                <a:path w="638" h="368">
                  <a:moveTo>
                    <a:pt x="601" y="0"/>
                  </a:moveTo>
                  <a:lnTo>
                    <a:pt x="638" y="22"/>
                  </a:lnTo>
                  <a:lnTo>
                    <a:pt x="38" y="368"/>
                  </a:lnTo>
                  <a:lnTo>
                    <a:pt x="0" y="347"/>
                  </a:lnTo>
                  <a:lnTo>
                    <a:pt x="601"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3" name="Freeform 101"/>
            <p:cNvSpPr>
              <a:spLocks/>
            </p:cNvSpPr>
            <p:nvPr/>
          </p:nvSpPr>
          <p:spPr bwMode="auto">
            <a:xfrm>
              <a:off x="3978275" y="3641725"/>
              <a:ext cx="1014412" cy="584200"/>
            </a:xfrm>
            <a:custGeom>
              <a:avLst/>
              <a:gdLst>
                <a:gd name="T0" fmla="*/ 601 w 639"/>
                <a:gd name="T1" fmla="*/ 0 h 368"/>
                <a:gd name="T2" fmla="*/ 639 w 639"/>
                <a:gd name="T3" fmla="*/ 21 h 368"/>
                <a:gd name="T4" fmla="*/ 38 w 639"/>
                <a:gd name="T5" fmla="*/ 368 h 368"/>
                <a:gd name="T6" fmla="*/ 0 w 639"/>
                <a:gd name="T7" fmla="*/ 346 h 368"/>
                <a:gd name="T8" fmla="*/ 601 w 639"/>
                <a:gd name="T9" fmla="*/ 0 h 368"/>
              </a:gdLst>
              <a:ahLst/>
              <a:cxnLst>
                <a:cxn ang="0">
                  <a:pos x="T0" y="T1"/>
                </a:cxn>
                <a:cxn ang="0">
                  <a:pos x="T2" y="T3"/>
                </a:cxn>
                <a:cxn ang="0">
                  <a:pos x="T4" y="T5"/>
                </a:cxn>
                <a:cxn ang="0">
                  <a:pos x="T6" y="T7"/>
                </a:cxn>
                <a:cxn ang="0">
                  <a:pos x="T8" y="T9"/>
                </a:cxn>
              </a:cxnLst>
              <a:rect l="0" t="0" r="r" b="b"/>
              <a:pathLst>
                <a:path w="639" h="368">
                  <a:moveTo>
                    <a:pt x="601" y="0"/>
                  </a:moveTo>
                  <a:lnTo>
                    <a:pt x="639" y="21"/>
                  </a:lnTo>
                  <a:lnTo>
                    <a:pt x="38" y="368"/>
                  </a:lnTo>
                  <a:lnTo>
                    <a:pt x="0" y="346"/>
                  </a:lnTo>
                  <a:lnTo>
                    <a:pt x="601"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4" name="Freeform 102"/>
            <p:cNvSpPr>
              <a:spLocks/>
            </p:cNvSpPr>
            <p:nvPr/>
          </p:nvSpPr>
          <p:spPr bwMode="auto">
            <a:xfrm>
              <a:off x="4030663" y="3671888"/>
              <a:ext cx="1265237" cy="1258888"/>
            </a:xfrm>
            <a:custGeom>
              <a:avLst/>
              <a:gdLst>
                <a:gd name="T0" fmla="*/ 797 w 797"/>
                <a:gd name="T1" fmla="*/ 0 h 793"/>
                <a:gd name="T2" fmla="*/ 797 w 797"/>
                <a:gd name="T3" fmla="*/ 333 h 793"/>
                <a:gd name="T4" fmla="*/ 1 w 797"/>
                <a:gd name="T5" fmla="*/ 793 h 793"/>
                <a:gd name="T6" fmla="*/ 0 w 797"/>
                <a:gd name="T7" fmla="*/ 460 h 793"/>
                <a:gd name="T8" fmla="*/ 797 w 797"/>
                <a:gd name="T9" fmla="*/ 0 h 793"/>
              </a:gdLst>
              <a:ahLst/>
              <a:cxnLst>
                <a:cxn ang="0">
                  <a:pos x="T0" y="T1"/>
                </a:cxn>
                <a:cxn ang="0">
                  <a:pos x="T2" y="T3"/>
                </a:cxn>
                <a:cxn ang="0">
                  <a:pos x="T4" y="T5"/>
                </a:cxn>
                <a:cxn ang="0">
                  <a:pos x="T6" y="T7"/>
                </a:cxn>
                <a:cxn ang="0">
                  <a:pos x="T8" y="T9"/>
                </a:cxn>
              </a:cxnLst>
              <a:rect l="0" t="0" r="r" b="b"/>
              <a:pathLst>
                <a:path w="797" h="793">
                  <a:moveTo>
                    <a:pt x="797" y="0"/>
                  </a:moveTo>
                  <a:lnTo>
                    <a:pt x="797" y="333"/>
                  </a:lnTo>
                  <a:lnTo>
                    <a:pt x="1" y="793"/>
                  </a:lnTo>
                  <a:lnTo>
                    <a:pt x="0" y="460"/>
                  </a:lnTo>
                  <a:lnTo>
                    <a:pt x="797"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5" name="Freeform 103"/>
            <p:cNvSpPr>
              <a:spLocks/>
            </p:cNvSpPr>
            <p:nvPr/>
          </p:nvSpPr>
          <p:spPr bwMode="auto">
            <a:xfrm>
              <a:off x="2503488" y="3514725"/>
              <a:ext cx="1528762" cy="1416050"/>
            </a:xfrm>
            <a:custGeom>
              <a:avLst/>
              <a:gdLst>
                <a:gd name="T0" fmla="*/ 962 w 963"/>
                <a:gd name="T1" fmla="*/ 559 h 892"/>
                <a:gd name="T2" fmla="*/ 963 w 963"/>
                <a:gd name="T3" fmla="*/ 892 h 892"/>
                <a:gd name="T4" fmla="*/ 1 w 963"/>
                <a:gd name="T5" fmla="*/ 333 h 892"/>
                <a:gd name="T6" fmla="*/ 0 w 963"/>
                <a:gd name="T7" fmla="*/ 0 h 892"/>
                <a:gd name="T8" fmla="*/ 962 w 963"/>
                <a:gd name="T9" fmla="*/ 559 h 892"/>
              </a:gdLst>
              <a:ahLst/>
              <a:cxnLst>
                <a:cxn ang="0">
                  <a:pos x="T0" y="T1"/>
                </a:cxn>
                <a:cxn ang="0">
                  <a:pos x="T2" y="T3"/>
                </a:cxn>
                <a:cxn ang="0">
                  <a:pos x="T4" y="T5"/>
                </a:cxn>
                <a:cxn ang="0">
                  <a:pos x="T6" y="T7"/>
                </a:cxn>
                <a:cxn ang="0">
                  <a:pos x="T8" y="T9"/>
                </a:cxn>
              </a:cxnLst>
              <a:rect l="0" t="0" r="r" b="b"/>
              <a:pathLst>
                <a:path w="963" h="892">
                  <a:moveTo>
                    <a:pt x="962" y="559"/>
                  </a:moveTo>
                  <a:lnTo>
                    <a:pt x="963" y="892"/>
                  </a:lnTo>
                  <a:lnTo>
                    <a:pt x="1" y="333"/>
                  </a:lnTo>
                  <a:lnTo>
                    <a:pt x="0" y="0"/>
                  </a:lnTo>
                  <a:lnTo>
                    <a:pt x="962" y="559"/>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63" name="Group 262"/>
          <p:cNvGrpSpPr/>
          <p:nvPr/>
        </p:nvGrpSpPr>
        <p:grpSpPr>
          <a:xfrm>
            <a:off x="4898388" y="2657124"/>
            <a:ext cx="342273" cy="692611"/>
            <a:chOff x="2990605" y="3369727"/>
            <a:chExt cx="573889" cy="1161299"/>
          </a:xfrm>
        </p:grpSpPr>
        <p:grpSp>
          <p:nvGrpSpPr>
            <p:cNvPr id="149" name="Group 148"/>
            <p:cNvGrpSpPr/>
            <p:nvPr/>
          </p:nvGrpSpPr>
          <p:grpSpPr>
            <a:xfrm>
              <a:off x="2990605" y="3369727"/>
              <a:ext cx="573889" cy="1161299"/>
              <a:chOff x="2794000" y="476250"/>
              <a:chExt cx="3032125" cy="6135688"/>
            </a:xfrm>
          </p:grpSpPr>
          <p:sp>
            <p:nvSpPr>
              <p:cNvPr id="236" name="Freeform 553"/>
              <p:cNvSpPr>
                <a:spLocks/>
              </p:cNvSpPr>
              <p:nvPr/>
            </p:nvSpPr>
            <p:spPr bwMode="auto">
              <a:xfrm>
                <a:off x="4292600" y="1319213"/>
                <a:ext cx="1454150" cy="2355850"/>
              </a:xfrm>
              <a:custGeom>
                <a:avLst/>
                <a:gdLst>
                  <a:gd name="T0" fmla="*/ 210 w 386"/>
                  <a:gd name="T1" fmla="*/ 27 h 626"/>
                  <a:gd name="T2" fmla="*/ 200 w 386"/>
                  <a:gd name="T3" fmla="*/ 38 h 626"/>
                  <a:gd name="T4" fmla="*/ 178 w 386"/>
                  <a:gd name="T5" fmla="*/ 70 h 626"/>
                  <a:gd name="T6" fmla="*/ 141 w 386"/>
                  <a:gd name="T7" fmla="*/ 93 h 626"/>
                  <a:gd name="T8" fmla="*/ 105 w 386"/>
                  <a:gd name="T9" fmla="*/ 90 h 626"/>
                  <a:gd name="T10" fmla="*/ 89 w 386"/>
                  <a:gd name="T11" fmla="*/ 67 h 626"/>
                  <a:gd name="T12" fmla="*/ 84 w 386"/>
                  <a:gd name="T13" fmla="*/ 39 h 626"/>
                  <a:gd name="T14" fmla="*/ 86 w 386"/>
                  <a:gd name="T15" fmla="*/ 10 h 626"/>
                  <a:gd name="T16" fmla="*/ 33 w 386"/>
                  <a:gd name="T17" fmla="*/ 22 h 626"/>
                  <a:gd name="T18" fmla="*/ 1 w 386"/>
                  <a:gd name="T19" fmla="*/ 77 h 626"/>
                  <a:gd name="T20" fmla="*/ 10 w 386"/>
                  <a:gd name="T21" fmla="*/ 91 h 626"/>
                  <a:gd name="T22" fmla="*/ 19 w 386"/>
                  <a:gd name="T23" fmla="*/ 107 h 626"/>
                  <a:gd name="T24" fmla="*/ 35 w 386"/>
                  <a:gd name="T25" fmla="*/ 139 h 626"/>
                  <a:gd name="T26" fmla="*/ 45 w 386"/>
                  <a:gd name="T27" fmla="*/ 173 h 626"/>
                  <a:gd name="T28" fmla="*/ 52 w 386"/>
                  <a:gd name="T29" fmla="*/ 213 h 626"/>
                  <a:gd name="T30" fmla="*/ 65 w 386"/>
                  <a:gd name="T31" fmla="*/ 299 h 626"/>
                  <a:gd name="T32" fmla="*/ 68 w 386"/>
                  <a:gd name="T33" fmla="*/ 352 h 626"/>
                  <a:gd name="T34" fmla="*/ 55 w 386"/>
                  <a:gd name="T35" fmla="*/ 403 h 626"/>
                  <a:gd name="T36" fmla="*/ 79 w 386"/>
                  <a:gd name="T37" fmla="*/ 516 h 626"/>
                  <a:gd name="T38" fmla="*/ 261 w 386"/>
                  <a:gd name="T39" fmla="*/ 514 h 626"/>
                  <a:gd name="T40" fmla="*/ 297 w 386"/>
                  <a:gd name="T41" fmla="*/ 524 h 626"/>
                  <a:gd name="T42" fmla="*/ 323 w 386"/>
                  <a:gd name="T43" fmla="*/ 550 h 626"/>
                  <a:gd name="T44" fmla="*/ 323 w 386"/>
                  <a:gd name="T45" fmla="*/ 604 h 626"/>
                  <a:gd name="T46" fmla="*/ 341 w 386"/>
                  <a:gd name="T47" fmla="*/ 626 h 626"/>
                  <a:gd name="T48" fmla="*/ 366 w 386"/>
                  <a:gd name="T49" fmla="*/ 488 h 626"/>
                  <a:gd name="T50" fmla="*/ 352 w 386"/>
                  <a:gd name="T51" fmla="*/ 346 h 626"/>
                  <a:gd name="T52" fmla="*/ 386 w 386"/>
                  <a:gd name="T53" fmla="*/ 110 h 626"/>
                  <a:gd name="T54" fmla="*/ 378 w 386"/>
                  <a:gd name="T55" fmla="*/ 97 h 626"/>
                  <a:gd name="T56" fmla="*/ 335 w 386"/>
                  <a:gd name="T57" fmla="*/ 53 h 626"/>
                  <a:gd name="T58" fmla="*/ 217 w 386"/>
                  <a:gd name="T59" fmla="*/ 1 h 626"/>
                  <a:gd name="T60" fmla="*/ 212 w 386"/>
                  <a:gd name="T61" fmla="*/ 0 h 626"/>
                  <a:gd name="T62" fmla="*/ 218 w 386"/>
                  <a:gd name="T63" fmla="*/ 13 h 626"/>
                  <a:gd name="T64" fmla="*/ 210 w 386"/>
                  <a:gd name="T65" fmla="*/ 2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6" h="626">
                    <a:moveTo>
                      <a:pt x="210" y="27"/>
                    </a:moveTo>
                    <a:cubicBezTo>
                      <a:pt x="207" y="31"/>
                      <a:pt x="204" y="34"/>
                      <a:pt x="200" y="38"/>
                    </a:cubicBezTo>
                    <a:cubicBezTo>
                      <a:pt x="192" y="48"/>
                      <a:pt x="187" y="60"/>
                      <a:pt x="178" y="70"/>
                    </a:cubicBezTo>
                    <a:cubicBezTo>
                      <a:pt x="169" y="81"/>
                      <a:pt x="155" y="90"/>
                      <a:pt x="141" y="93"/>
                    </a:cubicBezTo>
                    <a:cubicBezTo>
                      <a:pt x="129" y="96"/>
                      <a:pt x="116" y="96"/>
                      <a:pt x="105" y="90"/>
                    </a:cubicBezTo>
                    <a:cubicBezTo>
                      <a:pt x="97" y="85"/>
                      <a:pt x="92" y="76"/>
                      <a:pt x="89" y="67"/>
                    </a:cubicBezTo>
                    <a:cubicBezTo>
                      <a:pt x="85" y="58"/>
                      <a:pt x="85" y="48"/>
                      <a:pt x="84" y="39"/>
                    </a:cubicBezTo>
                    <a:cubicBezTo>
                      <a:pt x="84" y="29"/>
                      <a:pt x="84" y="19"/>
                      <a:pt x="86" y="10"/>
                    </a:cubicBezTo>
                    <a:cubicBezTo>
                      <a:pt x="68" y="11"/>
                      <a:pt x="50" y="15"/>
                      <a:pt x="33" y="22"/>
                    </a:cubicBezTo>
                    <a:cubicBezTo>
                      <a:pt x="19" y="38"/>
                      <a:pt x="9" y="57"/>
                      <a:pt x="1" y="77"/>
                    </a:cubicBezTo>
                    <a:cubicBezTo>
                      <a:pt x="0" y="78"/>
                      <a:pt x="9" y="89"/>
                      <a:pt x="10" y="91"/>
                    </a:cubicBezTo>
                    <a:cubicBezTo>
                      <a:pt x="13" y="96"/>
                      <a:pt x="16" y="101"/>
                      <a:pt x="19" y="107"/>
                    </a:cubicBezTo>
                    <a:cubicBezTo>
                      <a:pt x="25" y="117"/>
                      <a:pt x="30" y="128"/>
                      <a:pt x="35" y="139"/>
                    </a:cubicBezTo>
                    <a:cubicBezTo>
                      <a:pt x="40" y="151"/>
                      <a:pt x="43" y="161"/>
                      <a:pt x="45" y="173"/>
                    </a:cubicBezTo>
                    <a:cubicBezTo>
                      <a:pt x="47" y="187"/>
                      <a:pt x="50" y="200"/>
                      <a:pt x="52" y="213"/>
                    </a:cubicBezTo>
                    <a:cubicBezTo>
                      <a:pt x="56" y="242"/>
                      <a:pt x="61" y="270"/>
                      <a:pt x="65" y="299"/>
                    </a:cubicBezTo>
                    <a:cubicBezTo>
                      <a:pt x="68" y="317"/>
                      <a:pt x="71" y="334"/>
                      <a:pt x="68" y="352"/>
                    </a:cubicBezTo>
                    <a:cubicBezTo>
                      <a:pt x="65" y="369"/>
                      <a:pt x="56" y="386"/>
                      <a:pt x="55" y="403"/>
                    </a:cubicBezTo>
                    <a:cubicBezTo>
                      <a:pt x="52" y="443"/>
                      <a:pt x="62" y="481"/>
                      <a:pt x="79" y="516"/>
                    </a:cubicBezTo>
                    <a:cubicBezTo>
                      <a:pt x="140" y="510"/>
                      <a:pt x="201" y="504"/>
                      <a:pt x="261" y="514"/>
                    </a:cubicBezTo>
                    <a:cubicBezTo>
                      <a:pt x="273" y="516"/>
                      <a:pt x="285" y="519"/>
                      <a:pt x="297" y="524"/>
                    </a:cubicBezTo>
                    <a:cubicBezTo>
                      <a:pt x="308" y="530"/>
                      <a:pt x="318" y="539"/>
                      <a:pt x="323" y="550"/>
                    </a:cubicBezTo>
                    <a:cubicBezTo>
                      <a:pt x="331" y="567"/>
                      <a:pt x="327" y="586"/>
                      <a:pt x="323" y="604"/>
                    </a:cubicBezTo>
                    <a:cubicBezTo>
                      <a:pt x="329" y="611"/>
                      <a:pt x="334" y="619"/>
                      <a:pt x="341" y="626"/>
                    </a:cubicBezTo>
                    <a:cubicBezTo>
                      <a:pt x="360" y="583"/>
                      <a:pt x="367" y="536"/>
                      <a:pt x="366" y="488"/>
                    </a:cubicBezTo>
                    <a:cubicBezTo>
                      <a:pt x="364" y="440"/>
                      <a:pt x="357" y="393"/>
                      <a:pt x="352" y="346"/>
                    </a:cubicBezTo>
                    <a:cubicBezTo>
                      <a:pt x="386" y="110"/>
                      <a:pt x="386" y="110"/>
                      <a:pt x="386" y="110"/>
                    </a:cubicBezTo>
                    <a:cubicBezTo>
                      <a:pt x="384" y="106"/>
                      <a:pt x="381" y="101"/>
                      <a:pt x="378" y="97"/>
                    </a:cubicBezTo>
                    <a:cubicBezTo>
                      <a:pt x="367" y="80"/>
                      <a:pt x="353" y="64"/>
                      <a:pt x="335" y="53"/>
                    </a:cubicBezTo>
                    <a:cubicBezTo>
                      <a:pt x="298" y="31"/>
                      <a:pt x="258" y="13"/>
                      <a:pt x="217" y="1"/>
                    </a:cubicBezTo>
                    <a:cubicBezTo>
                      <a:pt x="215" y="0"/>
                      <a:pt x="213" y="0"/>
                      <a:pt x="212" y="0"/>
                    </a:cubicBezTo>
                    <a:cubicBezTo>
                      <a:pt x="216" y="3"/>
                      <a:pt x="218" y="8"/>
                      <a:pt x="218" y="13"/>
                    </a:cubicBezTo>
                    <a:cubicBezTo>
                      <a:pt x="218" y="18"/>
                      <a:pt x="214" y="23"/>
                      <a:pt x="210" y="2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7" name="Freeform 554"/>
              <p:cNvSpPr>
                <a:spLocks/>
              </p:cNvSpPr>
              <p:nvPr/>
            </p:nvSpPr>
            <p:spPr bwMode="auto">
              <a:xfrm>
                <a:off x="4564063" y="1319213"/>
                <a:ext cx="598488" cy="406400"/>
              </a:xfrm>
              <a:custGeom>
                <a:avLst/>
                <a:gdLst>
                  <a:gd name="T0" fmla="*/ 0 w 159"/>
                  <a:gd name="T1" fmla="*/ 24 h 108"/>
                  <a:gd name="T2" fmla="*/ 0 w 159"/>
                  <a:gd name="T3" fmla="*/ 39 h 108"/>
                  <a:gd name="T4" fmla="*/ 5 w 159"/>
                  <a:gd name="T5" fmla="*/ 71 h 108"/>
                  <a:gd name="T6" fmla="*/ 27 w 159"/>
                  <a:gd name="T7" fmla="*/ 100 h 108"/>
                  <a:gd name="T8" fmla="*/ 54 w 159"/>
                  <a:gd name="T9" fmla="*/ 108 h 108"/>
                  <a:gd name="T10" fmla="*/ 72 w 159"/>
                  <a:gd name="T11" fmla="*/ 105 h 108"/>
                  <a:gd name="T12" fmla="*/ 116 w 159"/>
                  <a:gd name="T13" fmla="*/ 78 h 108"/>
                  <a:gd name="T14" fmla="*/ 128 w 159"/>
                  <a:gd name="T15" fmla="*/ 60 h 108"/>
                  <a:gd name="T16" fmla="*/ 138 w 159"/>
                  <a:gd name="T17" fmla="*/ 46 h 108"/>
                  <a:gd name="T18" fmla="*/ 143 w 159"/>
                  <a:gd name="T19" fmla="*/ 41 h 108"/>
                  <a:gd name="T20" fmla="*/ 148 w 159"/>
                  <a:gd name="T21" fmla="*/ 35 h 108"/>
                  <a:gd name="T22" fmla="*/ 149 w 159"/>
                  <a:gd name="T23" fmla="*/ 33 h 108"/>
                  <a:gd name="T24" fmla="*/ 158 w 159"/>
                  <a:gd name="T25" fmla="*/ 18 h 108"/>
                  <a:gd name="T26" fmla="*/ 155 w 159"/>
                  <a:gd name="T27" fmla="*/ 4 h 108"/>
                  <a:gd name="T28" fmla="*/ 145 w 159"/>
                  <a:gd name="T29" fmla="*/ 1 h 108"/>
                  <a:gd name="T30" fmla="*/ 140 w 159"/>
                  <a:gd name="T31" fmla="*/ 0 h 108"/>
                  <a:gd name="T32" fmla="*/ 146 w 159"/>
                  <a:gd name="T33" fmla="*/ 13 h 108"/>
                  <a:gd name="T34" fmla="*/ 138 w 159"/>
                  <a:gd name="T35" fmla="*/ 27 h 108"/>
                  <a:gd name="T36" fmla="*/ 128 w 159"/>
                  <a:gd name="T37" fmla="*/ 38 h 108"/>
                  <a:gd name="T38" fmla="*/ 106 w 159"/>
                  <a:gd name="T39" fmla="*/ 70 h 108"/>
                  <a:gd name="T40" fmla="*/ 69 w 159"/>
                  <a:gd name="T41" fmla="*/ 93 h 108"/>
                  <a:gd name="T42" fmla="*/ 33 w 159"/>
                  <a:gd name="T43" fmla="*/ 90 h 108"/>
                  <a:gd name="T44" fmla="*/ 17 w 159"/>
                  <a:gd name="T45" fmla="*/ 67 h 108"/>
                  <a:gd name="T46" fmla="*/ 12 w 159"/>
                  <a:gd name="T47" fmla="*/ 39 h 108"/>
                  <a:gd name="T48" fmla="*/ 14 w 159"/>
                  <a:gd name="T49" fmla="*/ 10 h 108"/>
                  <a:gd name="T50" fmla="*/ 0 w 159"/>
                  <a:gd name="T51" fmla="*/ 11 h 108"/>
                  <a:gd name="T52" fmla="*/ 0 w 159"/>
                  <a:gd name="T53"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8">
                    <a:moveTo>
                      <a:pt x="0" y="24"/>
                    </a:moveTo>
                    <a:cubicBezTo>
                      <a:pt x="0" y="29"/>
                      <a:pt x="0" y="33"/>
                      <a:pt x="0" y="39"/>
                    </a:cubicBezTo>
                    <a:cubicBezTo>
                      <a:pt x="0" y="49"/>
                      <a:pt x="1" y="60"/>
                      <a:pt x="5" y="71"/>
                    </a:cubicBezTo>
                    <a:cubicBezTo>
                      <a:pt x="9" y="84"/>
                      <a:pt x="17" y="94"/>
                      <a:pt x="27" y="100"/>
                    </a:cubicBezTo>
                    <a:cubicBezTo>
                      <a:pt x="35" y="105"/>
                      <a:pt x="44" y="108"/>
                      <a:pt x="54" y="108"/>
                    </a:cubicBezTo>
                    <a:cubicBezTo>
                      <a:pt x="60" y="108"/>
                      <a:pt x="66" y="107"/>
                      <a:pt x="72" y="105"/>
                    </a:cubicBezTo>
                    <a:cubicBezTo>
                      <a:pt x="89" y="101"/>
                      <a:pt x="104" y="91"/>
                      <a:pt x="116" y="78"/>
                    </a:cubicBezTo>
                    <a:cubicBezTo>
                      <a:pt x="121" y="72"/>
                      <a:pt x="124" y="66"/>
                      <a:pt x="128" y="60"/>
                    </a:cubicBezTo>
                    <a:cubicBezTo>
                      <a:pt x="131" y="55"/>
                      <a:pt x="134" y="50"/>
                      <a:pt x="138" y="46"/>
                    </a:cubicBezTo>
                    <a:cubicBezTo>
                      <a:pt x="139" y="44"/>
                      <a:pt x="141" y="42"/>
                      <a:pt x="143" y="41"/>
                    </a:cubicBezTo>
                    <a:cubicBezTo>
                      <a:pt x="144" y="39"/>
                      <a:pt x="146" y="37"/>
                      <a:pt x="148" y="35"/>
                    </a:cubicBezTo>
                    <a:cubicBezTo>
                      <a:pt x="149" y="33"/>
                      <a:pt x="149" y="33"/>
                      <a:pt x="149" y="33"/>
                    </a:cubicBezTo>
                    <a:cubicBezTo>
                      <a:pt x="152" y="30"/>
                      <a:pt x="156" y="25"/>
                      <a:pt x="158" y="18"/>
                    </a:cubicBezTo>
                    <a:cubicBezTo>
                      <a:pt x="159" y="13"/>
                      <a:pt x="157" y="9"/>
                      <a:pt x="155" y="4"/>
                    </a:cubicBezTo>
                    <a:cubicBezTo>
                      <a:pt x="152" y="3"/>
                      <a:pt x="148" y="2"/>
                      <a:pt x="145" y="1"/>
                    </a:cubicBezTo>
                    <a:cubicBezTo>
                      <a:pt x="143" y="0"/>
                      <a:pt x="141" y="0"/>
                      <a:pt x="140" y="0"/>
                    </a:cubicBezTo>
                    <a:cubicBezTo>
                      <a:pt x="144" y="3"/>
                      <a:pt x="146" y="8"/>
                      <a:pt x="146" y="13"/>
                    </a:cubicBezTo>
                    <a:cubicBezTo>
                      <a:pt x="146" y="18"/>
                      <a:pt x="142" y="23"/>
                      <a:pt x="138" y="27"/>
                    </a:cubicBezTo>
                    <a:cubicBezTo>
                      <a:pt x="135" y="31"/>
                      <a:pt x="132" y="34"/>
                      <a:pt x="128" y="38"/>
                    </a:cubicBezTo>
                    <a:cubicBezTo>
                      <a:pt x="120" y="48"/>
                      <a:pt x="115" y="60"/>
                      <a:pt x="106" y="70"/>
                    </a:cubicBezTo>
                    <a:cubicBezTo>
                      <a:pt x="97" y="81"/>
                      <a:pt x="83" y="90"/>
                      <a:pt x="69" y="93"/>
                    </a:cubicBezTo>
                    <a:cubicBezTo>
                      <a:pt x="57" y="96"/>
                      <a:pt x="44" y="96"/>
                      <a:pt x="33" y="90"/>
                    </a:cubicBezTo>
                    <a:cubicBezTo>
                      <a:pt x="25" y="85"/>
                      <a:pt x="20" y="76"/>
                      <a:pt x="17" y="67"/>
                    </a:cubicBezTo>
                    <a:cubicBezTo>
                      <a:pt x="13" y="58"/>
                      <a:pt x="13" y="48"/>
                      <a:pt x="12" y="39"/>
                    </a:cubicBezTo>
                    <a:cubicBezTo>
                      <a:pt x="12" y="29"/>
                      <a:pt x="12" y="19"/>
                      <a:pt x="14" y="10"/>
                    </a:cubicBezTo>
                    <a:cubicBezTo>
                      <a:pt x="10" y="10"/>
                      <a:pt x="5" y="11"/>
                      <a:pt x="0" y="11"/>
                    </a:cubicBezTo>
                    <a:cubicBezTo>
                      <a:pt x="0" y="16"/>
                      <a:pt x="0" y="20"/>
                      <a:pt x="0" y="2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8" name="Freeform 555"/>
              <p:cNvSpPr>
                <a:spLocks/>
              </p:cNvSpPr>
              <p:nvPr/>
            </p:nvSpPr>
            <p:spPr bwMode="auto">
              <a:xfrm>
                <a:off x="5387975" y="1733550"/>
                <a:ext cx="438150" cy="708025"/>
              </a:xfrm>
              <a:custGeom>
                <a:avLst/>
                <a:gdLst>
                  <a:gd name="T0" fmla="*/ 95 w 116"/>
                  <a:gd name="T1" fmla="*/ 0 h 188"/>
                  <a:gd name="T2" fmla="*/ 101 w 116"/>
                  <a:gd name="T3" fmla="*/ 15 h 188"/>
                  <a:gd name="T4" fmla="*/ 109 w 116"/>
                  <a:gd name="T5" fmla="*/ 52 h 188"/>
                  <a:gd name="T6" fmla="*/ 111 w 116"/>
                  <a:gd name="T7" fmla="*/ 177 h 188"/>
                  <a:gd name="T8" fmla="*/ 93 w 116"/>
                  <a:gd name="T9" fmla="*/ 183 h 188"/>
                  <a:gd name="T10" fmla="*/ 12 w 116"/>
                  <a:gd name="T11" fmla="*/ 187 h 188"/>
                  <a:gd name="T12" fmla="*/ 4 w 116"/>
                  <a:gd name="T13" fmla="*/ 127 h 188"/>
                  <a:gd name="T14" fmla="*/ 14 w 116"/>
                  <a:gd name="T15" fmla="*/ 92 h 188"/>
                  <a:gd name="T16" fmla="*/ 7 w 116"/>
                  <a:gd name="T17" fmla="*/ 58 h 188"/>
                  <a:gd name="T18" fmla="*/ 95 w 1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88">
                    <a:moveTo>
                      <a:pt x="95" y="0"/>
                    </a:moveTo>
                    <a:cubicBezTo>
                      <a:pt x="98" y="5"/>
                      <a:pt x="100" y="10"/>
                      <a:pt x="101" y="15"/>
                    </a:cubicBezTo>
                    <a:cubicBezTo>
                      <a:pt x="105" y="27"/>
                      <a:pt x="107" y="40"/>
                      <a:pt x="109" y="52"/>
                    </a:cubicBezTo>
                    <a:cubicBezTo>
                      <a:pt x="116" y="94"/>
                      <a:pt x="116" y="136"/>
                      <a:pt x="111" y="177"/>
                    </a:cubicBezTo>
                    <a:cubicBezTo>
                      <a:pt x="106" y="181"/>
                      <a:pt x="99" y="182"/>
                      <a:pt x="93" y="183"/>
                    </a:cubicBezTo>
                    <a:cubicBezTo>
                      <a:pt x="66" y="187"/>
                      <a:pt x="39" y="188"/>
                      <a:pt x="12" y="187"/>
                    </a:cubicBezTo>
                    <a:cubicBezTo>
                      <a:pt x="3" y="169"/>
                      <a:pt x="0" y="147"/>
                      <a:pt x="4" y="127"/>
                    </a:cubicBezTo>
                    <a:cubicBezTo>
                      <a:pt x="7" y="115"/>
                      <a:pt x="12" y="104"/>
                      <a:pt x="14" y="92"/>
                    </a:cubicBezTo>
                    <a:cubicBezTo>
                      <a:pt x="16" y="81"/>
                      <a:pt x="15" y="68"/>
                      <a:pt x="7" y="58"/>
                    </a:cubicBezTo>
                    <a:cubicBezTo>
                      <a:pt x="22" y="38"/>
                      <a:pt x="75" y="5"/>
                      <a:pt x="95" y="0"/>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9" name="Freeform 556"/>
              <p:cNvSpPr>
                <a:spLocks/>
              </p:cNvSpPr>
              <p:nvPr/>
            </p:nvSpPr>
            <p:spPr bwMode="auto">
              <a:xfrm>
                <a:off x="4295775" y="1609725"/>
                <a:ext cx="203200" cy="598488"/>
              </a:xfrm>
              <a:custGeom>
                <a:avLst/>
                <a:gdLst>
                  <a:gd name="T0" fmla="*/ 54 w 54"/>
                  <a:gd name="T1" fmla="*/ 159 h 159"/>
                  <a:gd name="T2" fmla="*/ 51 w 54"/>
                  <a:gd name="T3" fmla="*/ 136 h 159"/>
                  <a:gd name="T4" fmla="*/ 44 w 54"/>
                  <a:gd name="T5" fmla="*/ 96 h 159"/>
                  <a:gd name="T6" fmla="*/ 34 w 54"/>
                  <a:gd name="T7" fmla="*/ 62 h 159"/>
                  <a:gd name="T8" fmla="*/ 18 w 54"/>
                  <a:gd name="T9" fmla="*/ 30 h 159"/>
                  <a:gd name="T10" fmla="*/ 9 w 54"/>
                  <a:gd name="T11" fmla="*/ 14 h 159"/>
                  <a:gd name="T12" fmla="*/ 0 w 54"/>
                  <a:gd name="T13" fmla="*/ 0 h 159"/>
                  <a:gd name="T14" fmla="*/ 4 w 54"/>
                  <a:gd name="T15" fmla="*/ 33 h 159"/>
                  <a:gd name="T16" fmla="*/ 5 w 54"/>
                  <a:gd name="T17" fmla="*/ 47 h 159"/>
                  <a:gd name="T18" fmla="*/ 8 w 54"/>
                  <a:gd name="T19" fmla="*/ 65 h 159"/>
                  <a:gd name="T20" fmla="*/ 5 w 54"/>
                  <a:gd name="T21" fmla="*/ 139 h 159"/>
                  <a:gd name="T22" fmla="*/ 54 w 54"/>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9">
                    <a:moveTo>
                      <a:pt x="54" y="159"/>
                    </a:moveTo>
                    <a:cubicBezTo>
                      <a:pt x="53" y="152"/>
                      <a:pt x="52" y="144"/>
                      <a:pt x="51" y="136"/>
                    </a:cubicBezTo>
                    <a:cubicBezTo>
                      <a:pt x="49" y="123"/>
                      <a:pt x="46" y="110"/>
                      <a:pt x="44" y="96"/>
                    </a:cubicBezTo>
                    <a:cubicBezTo>
                      <a:pt x="42" y="84"/>
                      <a:pt x="39" y="74"/>
                      <a:pt x="34" y="62"/>
                    </a:cubicBezTo>
                    <a:cubicBezTo>
                      <a:pt x="29" y="51"/>
                      <a:pt x="24" y="40"/>
                      <a:pt x="18" y="30"/>
                    </a:cubicBezTo>
                    <a:cubicBezTo>
                      <a:pt x="15" y="24"/>
                      <a:pt x="12" y="19"/>
                      <a:pt x="9" y="14"/>
                    </a:cubicBezTo>
                    <a:cubicBezTo>
                      <a:pt x="8" y="12"/>
                      <a:pt x="0" y="3"/>
                      <a:pt x="0" y="0"/>
                    </a:cubicBezTo>
                    <a:cubicBezTo>
                      <a:pt x="1" y="11"/>
                      <a:pt x="3" y="22"/>
                      <a:pt x="4" y="33"/>
                    </a:cubicBezTo>
                    <a:cubicBezTo>
                      <a:pt x="4" y="38"/>
                      <a:pt x="4" y="42"/>
                      <a:pt x="5" y="47"/>
                    </a:cubicBezTo>
                    <a:cubicBezTo>
                      <a:pt x="6" y="53"/>
                      <a:pt x="7" y="59"/>
                      <a:pt x="8" y="65"/>
                    </a:cubicBezTo>
                    <a:cubicBezTo>
                      <a:pt x="10" y="90"/>
                      <a:pt x="7" y="114"/>
                      <a:pt x="5" y="139"/>
                    </a:cubicBezTo>
                    <a:cubicBezTo>
                      <a:pt x="19" y="150"/>
                      <a:pt x="36" y="157"/>
                      <a:pt x="54" y="159"/>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0" name="Freeform 557"/>
              <p:cNvSpPr>
                <a:spLocks/>
              </p:cNvSpPr>
              <p:nvPr/>
            </p:nvSpPr>
            <p:spPr bwMode="auto">
              <a:xfrm>
                <a:off x="4202113" y="476250"/>
                <a:ext cx="790575" cy="708025"/>
              </a:xfrm>
              <a:custGeom>
                <a:avLst/>
                <a:gdLst>
                  <a:gd name="T0" fmla="*/ 23 w 210"/>
                  <a:gd name="T1" fmla="*/ 137 h 188"/>
                  <a:gd name="T2" fmla="*/ 49 w 210"/>
                  <a:gd name="T3" fmla="*/ 132 h 188"/>
                  <a:gd name="T4" fmla="*/ 80 w 210"/>
                  <a:gd name="T5" fmla="*/ 119 h 188"/>
                  <a:gd name="T6" fmla="*/ 98 w 210"/>
                  <a:gd name="T7" fmla="*/ 118 h 188"/>
                  <a:gd name="T8" fmla="*/ 105 w 210"/>
                  <a:gd name="T9" fmla="*/ 133 h 188"/>
                  <a:gd name="T10" fmla="*/ 126 w 210"/>
                  <a:gd name="T11" fmla="*/ 147 h 188"/>
                  <a:gd name="T12" fmla="*/ 145 w 210"/>
                  <a:gd name="T13" fmla="*/ 162 h 188"/>
                  <a:gd name="T14" fmla="*/ 146 w 210"/>
                  <a:gd name="T15" fmla="*/ 177 h 188"/>
                  <a:gd name="T16" fmla="*/ 156 w 210"/>
                  <a:gd name="T17" fmla="*/ 187 h 188"/>
                  <a:gd name="T18" fmla="*/ 163 w 210"/>
                  <a:gd name="T19" fmla="*/ 176 h 188"/>
                  <a:gd name="T20" fmla="*/ 179 w 210"/>
                  <a:gd name="T21" fmla="*/ 144 h 188"/>
                  <a:gd name="T22" fmla="*/ 201 w 210"/>
                  <a:gd name="T23" fmla="*/ 136 h 188"/>
                  <a:gd name="T24" fmla="*/ 206 w 210"/>
                  <a:gd name="T25" fmla="*/ 120 h 188"/>
                  <a:gd name="T26" fmla="*/ 207 w 210"/>
                  <a:gd name="T27" fmla="*/ 84 h 188"/>
                  <a:gd name="T28" fmla="*/ 195 w 210"/>
                  <a:gd name="T29" fmla="*/ 51 h 188"/>
                  <a:gd name="T30" fmla="*/ 90 w 210"/>
                  <a:gd name="T31" fmla="*/ 6 h 188"/>
                  <a:gd name="T32" fmla="*/ 42 w 210"/>
                  <a:gd name="T33" fmla="*/ 27 h 188"/>
                  <a:gd name="T34" fmla="*/ 11 w 210"/>
                  <a:gd name="T35" fmla="*/ 62 h 188"/>
                  <a:gd name="T36" fmla="*/ 4 w 210"/>
                  <a:gd name="T37" fmla="*/ 124 h 188"/>
                  <a:gd name="T38" fmla="*/ 23 w 210"/>
                  <a:gd name="T39" fmla="*/ 13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88">
                    <a:moveTo>
                      <a:pt x="23" y="137"/>
                    </a:moveTo>
                    <a:cubicBezTo>
                      <a:pt x="32" y="139"/>
                      <a:pt x="41" y="135"/>
                      <a:pt x="49" y="132"/>
                    </a:cubicBezTo>
                    <a:cubicBezTo>
                      <a:pt x="59" y="127"/>
                      <a:pt x="70" y="123"/>
                      <a:pt x="80" y="119"/>
                    </a:cubicBezTo>
                    <a:cubicBezTo>
                      <a:pt x="86" y="117"/>
                      <a:pt x="93" y="114"/>
                      <a:pt x="98" y="118"/>
                    </a:cubicBezTo>
                    <a:cubicBezTo>
                      <a:pt x="102" y="122"/>
                      <a:pt x="103" y="128"/>
                      <a:pt x="105" y="133"/>
                    </a:cubicBezTo>
                    <a:cubicBezTo>
                      <a:pt x="109" y="141"/>
                      <a:pt x="118" y="144"/>
                      <a:pt x="126" y="147"/>
                    </a:cubicBezTo>
                    <a:cubicBezTo>
                      <a:pt x="134" y="150"/>
                      <a:pt x="143" y="154"/>
                      <a:pt x="145" y="162"/>
                    </a:cubicBezTo>
                    <a:cubicBezTo>
                      <a:pt x="147" y="167"/>
                      <a:pt x="146" y="172"/>
                      <a:pt x="146" y="177"/>
                    </a:cubicBezTo>
                    <a:cubicBezTo>
                      <a:pt x="147" y="183"/>
                      <a:pt x="151" y="188"/>
                      <a:pt x="156" y="187"/>
                    </a:cubicBezTo>
                    <a:cubicBezTo>
                      <a:pt x="160" y="186"/>
                      <a:pt x="162" y="180"/>
                      <a:pt x="163" y="176"/>
                    </a:cubicBezTo>
                    <a:cubicBezTo>
                      <a:pt x="166" y="164"/>
                      <a:pt x="171" y="153"/>
                      <a:pt x="179" y="144"/>
                    </a:cubicBezTo>
                    <a:cubicBezTo>
                      <a:pt x="185" y="139"/>
                      <a:pt x="193" y="136"/>
                      <a:pt x="201" y="136"/>
                    </a:cubicBezTo>
                    <a:cubicBezTo>
                      <a:pt x="202" y="130"/>
                      <a:pt x="204" y="125"/>
                      <a:pt x="206" y="120"/>
                    </a:cubicBezTo>
                    <a:cubicBezTo>
                      <a:pt x="210" y="108"/>
                      <a:pt x="209" y="96"/>
                      <a:pt x="207" y="84"/>
                    </a:cubicBezTo>
                    <a:cubicBezTo>
                      <a:pt x="204" y="73"/>
                      <a:pt x="199" y="62"/>
                      <a:pt x="195" y="51"/>
                    </a:cubicBezTo>
                    <a:cubicBezTo>
                      <a:pt x="179" y="14"/>
                      <a:pt x="129" y="0"/>
                      <a:pt x="90" y="6"/>
                    </a:cubicBezTo>
                    <a:cubicBezTo>
                      <a:pt x="72" y="9"/>
                      <a:pt x="56" y="17"/>
                      <a:pt x="42" y="27"/>
                    </a:cubicBezTo>
                    <a:cubicBezTo>
                      <a:pt x="29" y="37"/>
                      <a:pt x="18" y="48"/>
                      <a:pt x="11" y="62"/>
                    </a:cubicBezTo>
                    <a:cubicBezTo>
                      <a:pt x="2" y="81"/>
                      <a:pt x="0" y="103"/>
                      <a:pt x="4" y="124"/>
                    </a:cubicBezTo>
                    <a:cubicBezTo>
                      <a:pt x="9" y="131"/>
                      <a:pt x="15" y="136"/>
                      <a:pt x="23" y="13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1" name="Freeform 558"/>
              <p:cNvSpPr>
                <a:spLocks/>
              </p:cNvSpPr>
              <p:nvPr/>
            </p:nvSpPr>
            <p:spPr bwMode="auto">
              <a:xfrm>
                <a:off x="4216400" y="904875"/>
                <a:ext cx="757238" cy="639763"/>
              </a:xfrm>
              <a:custGeom>
                <a:avLst/>
                <a:gdLst>
                  <a:gd name="T0" fmla="*/ 200 w 201"/>
                  <a:gd name="T1" fmla="*/ 41 h 170"/>
                  <a:gd name="T2" fmla="*/ 197 w 201"/>
                  <a:gd name="T3" fmla="*/ 23 h 170"/>
                  <a:gd name="T4" fmla="*/ 197 w 201"/>
                  <a:gd name="T5" fmla="*/ 22 h 170"/>
                  <a:gd name="T6" fmla="*/ 175 w 201"/>
                  <a:gd name="T7" fmla="*/ 30 h 170"/>
                  <a:gd name="T8" fmla="*/ 159 w 201"/>
                  <a:gd name="T9" fmla="*/ 62 h 170"/>
                  <a:gd name="T10" fmla="*/ 152 w 201"/>
                  <a:gd name="T11" fmla="*/ 73 h 170"/>
                  <a:gd name="T12" fmla="*/ 142 w 201"/>
                  <a:gd name="T13" fmla="*/ 63 h 170"/>
                  <a:gd name="T14" fmla="*/ 141 w 201"/>
                  <a:gd name="T15" fmla="*/ 48 h 170"/>
                  <a:gd name="T16" fmla="*/ 122 w 201"/>
                  <a:gd name="T17" fmla="*/ 33 h 170"/>
                  <a:gd name="T18" fmla="*/ 101 w 201"/>
                  <a:gd name="T19" fmla="*/ 19 h 170"/>
                  <a:gd name="T20" fmla="*/ 94 w 201"/>
                  <a:gd name="T21" fmla="*/ 4 h 170"/>
                  <a:gd name="T22" fmla="*/ 76 w 201"/>
                  <a:gd name="T23" fmla="*/ 5 h 170"/>
                  <a:gd name="T24" fmla="*/ 45 w 201"/>
                  <a:gd name="T25" fmla="*/ 18 h 170"/>
                  <a:gd name="T26" fmla="*/ 19 w 201"/>
                  <a:gd name="T27" fmla="*/ 23 h 170"/>
                  <a:gd name="T28" fmla="*/ 0 w 201"/>
                  <a:gd name="T29" fmla="*/ 11 h 170"/>
                  <a:gd name="T30" fmla="*/ 19 w 201"/>
                  <a:gd name="T31" fmla="*/ 69 h 170"/>
                  <a:gd name="T32" fmla="*/ 28 w 201"/>
                  <a:gd name="T33" fmla="*/ 108 h 170"/>
                  <a:gd name="T34" fmla="*/ 27 w 201"/>
                  <a:gd name="T35" fmla="*/ 119 h 170"/>
                  <a:gd name="T36" fmla="*/ 33 w 201"/>
                  <a:gd name="T37" fmla="*/ 128 h 170"/>
                  <a:gd name="T38" fmla="*/ 43 w 201"/>
                  <a:gd name="T39" fmla="*/ 127 h 170"/>
                  <a:gd name="T40" fmla="*/ 53 w 201"/>
                  <a:gd name="T41" fmla="*/ 136 h 170"/>
                  <a:gd name="T42" fmla="*/ 57 w 201"/>
                  <a:gd name="T43" fmla="*/ 150 h 170"/>
                  <a:gd name="T44" fmla="*/ 78 w 201"/>
                  <a:gd name="T45" fmla="*/ 168 h 170"/>
                  <a:gd name="T46" fmla="*/ 108 w 201"/>
                  <a:gd name="T47" fmla="*/ 158 h 170"/>
                  <a:gd name="T48" fmla="*/ 164 w 201"/>
                  <a:gd name="T49" fmla="*/ 111 h 170"/>
                  <a:gd name="T50" fmla="*/ 192 w 201"/>
                  <a:gd name="T51" fmla="*/ 77 h 170"/>
                  <a:gd name="T52" fmla="*/ 192 w 201"/>
                  <a:gd name="T53" fmla="*/ 73 h 170"/>
                  <a:gd name="T54" fmla="*/ 200 w 201"/>
                  <a:gd name="T55" fmla="*/ 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170">
                    <a:moveTo>
                      <a:pt x="200" y="41"/>
                    </a:moveTo>
                    <a:cubicBezTo>
                      <a:pt x="200" y="35"/>
                      <a:pt x="197" y="29"/>
                      <a:pt x="197" y="23"/>
                    </a:cubicBezTo>
                    <a:cubicBezTo>
                      <a:pt x="197" y="23"/>
                      <a:pt x="197" y="22"/>
                      <a:pt x="197" y="22"/>
                    </a:cubicBezTo>
                    <a:cubicBezTo>
                      <a:pt x="189" y="22"/>
                      <a:pt x="181" y="25"/>
                      <a:pt x="175" y="30"/>
                    </a:cubicBezTo>
                    <a:cubicBezTo>
                      <a:pt x="167" y="39"/>
                      <a:pt x="162" y="50"/>
                      <a:pt x="159" y="62"/>
                    </a:cubicBezTo>
                    <a:cubicBezTo>
                      <a:pt x="158" y="66"/>
                      <a:pt x="156" y="72"/>
                      <a:pt x="152" y="73"/>
                    </a:cubicBezTo>
                    <a:cubicBezTo>
                      <a:pt x="147" y="74"/>
                      <a:pt x="143" y="69"/>
                      <a:pt x="142" y="63"/>
                    </a:cubicBezTo>
                    <a:cubicBezTo>
                      <a:pt x="142" y="58"/>
                      <a:pt x="143" y="53"/>
                      <a:pt x="141" y="48"/>
                    </a:cubicBezTo>
                    <a:cubicBezTo>
                      <a:pt x="139" y="40"/>
                      <a:pt x="130" y="36"/>
                      <a:pt x="122" y="33"/>
                    </a:cubicBezTo>
                    <a:cubicBezTo>
                      <a:pt x="114" y="30"/>
                      <a:pt x="105" y="27"/>
                      <a:pt x="101" y="19"/>
                    </a:cubicBezTo>
                    <a:cubicBezTo>
                      <a:pt x="99" y="14"/>
                      <a:pt x="98" y="8"/>
                      <a:pt x="94" y="4"/>
                    </a:cubicBezTo>
                    <a:cubicBezTo>
                      <a:pt x="89" y="0"/>
                      <a:pt x="82" y="3"/>
                      <a:pt x="76" y="5"/>
                    </a:cubicBezTo>
                    <a:cubicBezTo>
                      <a:pt x="66" y="9"/>
                      <a:pt x="55" y="13"/>
                      <a:pt x="45" y="18"/>
                    </a:cubicBezTo>
                    <a:cubicBezTo>
                      <a:pt x="37" y="21"/>
                      <a:pt x="28" y="25"/>
                      <a:pt x="19" y="23"/>
                    </a:cubicBezTo>
                    <a:cubicBezTo>
                      <a:pt x="11" y="22"/>
                      <a:pt x="5" y="17"/>
                      <a:pt x="0" y="11"/>
                    </a:cubicBezTo>
                    <a:cubicBezTo>
                      <a:pt x="3" y="31"/>
                      <a:pt x="11" y="50"/>
                      <a:pt x="19" y="69"/>
                    </a:cubicBezTo>
                    <a:cubicBezTo>
                      <a:pt x="24" y="82"/>
                      <a:pt x="30" y="95"/>
                      <a:pt x="28" y="108"/>
                    </a:cubicBezTo>
                    <a:cubicBezTo>
                      <a:pt x="28" y="112"/>
                      <a:pt x="27" y="115"/>
                      <a:pt x="27" y="119"/>
                    </a:cubicBezTo>
                    <a:cubicBezTo>
                      <a:pt x="27" y="123"/>
                      <a:pt x="29" y="127"/>
                      <a:pt x="33" y="128"/>
                    </a:cubicBezTo>
                    <a:cubicBezTo>
                      <a:pt x="36" y="128"/>
                      <a:pt x="39" y="127"/>
                      <a:pt x="43" y="127"/>
                    </a:cubicBezTo>
                    <a:cubicBezTo>
                      <a:pt x="48" y="127"/>
                      <a:pt x="51" y="131"/>
                      <a:pt x="53" y="136"/>
                    </a:cubicBezTo>
                    <a:cubicBezTo>
                      <a:pt x="55" y="140"/>
                      <a:pt x="55" y="145"/>
                      <a:pt x="57" y="150"/>
                    </a:cubicBezTo>
                    <a:cubicBezTo>
                      <a:pt x="60" y="159"/>
                      <a:pt x="68" y="166"/>
                      <a:pt x="78" y="168"/>
                    </a:cubicBezTo>
                    <a:cubicBezTo>
                      <a:pt x="88" y="170"/>
                      <a:pt x="99" y="163"/>
                      <a:pt x="108" y="158"/>
                    </a:cubicBezTo>
                    <a:cubicBezTo>
                      <a:pt x="130" y="146"/>
                      <a:pt x="148" y="129"/>
                      <a:pt x="164" y="111"/>
                    </a:cubicBezTo>
                    <a:cubicBezTo>
                      <a:pt x="174" y="100"/>
                      <a:pt x="184" y="89"/>
                      <a:pt x="192" y="77"/>
                    </a:cubicBezTo>
                    <a:cubicBezTo>
                      <a:pt x="192" y="76"/>
                      <a:pt x="192" y="74"/>
                      <a:pt x="192" y="73"/>
                    </a:cubicBezTo>
                    <a:cubicBezTo>
                      <a:pt x="192" y="61"/>
                      <a:pt x="201" y="52"/>
                      <a:pt x="200" y="4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2" name="Freeform 559"/>
              <p:cNvSpPr>
                <a:spLocks/>
              </p:cNvSpPr>
              <p:nvPr/>
            </p:nvSpPr>
            <p:spPr bwMode="auto">
              <a:xfrm>
                <a:off x="4613275" y="1195388"/>
                <a:ext cx="500063" cy="485775"/>
              </a:xfrm>
              <a:custGeom>
                <a:avLst/>
                <a:gdLst>
                  <a:gd name="T0" fmla="*/ 127 w 133"/>
                  <a:gd name="T1" fmla="*/ 33 h 129"/>
                  <a:gd name="T2" fmla="*/ 102 w 133"/>
                  <a:gd name="T3" fmla="*/ 22 h 129"/>
                  <a:gd name="T4" fmla="*/ 87 w 133"/>
                  <a:gd name="T5" fmla="*/ 0 h 129"/>
                  <a:gd name="T6" fmla="*/ 59 w 133"/>
                  <a:gd name="T7" fmla="*/ 34 h 129"/>
                  <a:gd name="T8" fmla="*/ 3 w 133"/>
                  <a:gd name="T9" fmla="*/ 81 h 129"/>
                  <a:gd name="T10" fmla="*/ 0 w 133"/>
                  <a:gd name="T11" fmla="*/ 83 h 129"/>
                  <a:gd name="T12" fmla="*/ 4 w 133"/>
                  <a:gd name="T13" fmla="*/ 100 h 129"/>
                  <a:gd name="T14" fmla="*/ 20 w 133"/>
                  <a:gd name="T15" fmla="*/ 123 h 129"/>
                  <a:gd name="T16" fmla="*/ 56 w 133"/>
                  <a:gd name="T17" fmla="*/ 126 h 129"/>
                  <a:gd name="T18" fmla="*/ 93 w 133"/>
                  <a:gd name="T19" fmla="*/ 103 h 129"/>
                  <a:gd name="T20" fmla="*/ 115 w 133"/>
                  <a:gd name="T21" fmla="*/ 71 h 129"/>
                  <a:gd name="T22" fmla="*/ 125 w 133"/>
                  <a:gd name="T23" fmla="*/ 60 h 129"/>
                  <a:gd name="T24" fmla="*/ 133 w 133"/>
                  <a:gd name="T25" fmla="*/ 46 h 129"/>
                  <a:gd name="T26" fmla="*/ 127 w 133"/>
                  <a:gd name="T27"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29">
                    <a:moveTo>
                      <a:pt x="127" y="33"/>
                    </a:moveTo>
                    <a:cubicBezTo>
                      <a:pt x="118" y="30"/>
                      <a:pt x="109" y="27"/>
                      <a:pt x="102" y="22"/>
                    </a:cubicBezTo>
                    <a:cubicBezTo>
                      <a:pt x="94" y="17"/>
                      <a:pt x="88" y="9"/>
                      <a:pt x="87" y="0"/>
                    </a:cubicBezTo>
                    <a:cubicBezTo>
                      <a:pt x="79" y="12"/>
                      <a:pt x="69" y="23"/>
                      <a:pt x="59" y="34"/>
                    </a:cubicBezTo>
                    <a:cubicBezTo>
                      <a:pt x="43" y="52"/>
                      <a:pt x="25" y="69"/>
                      <a:pt x="3" y="81"/>
                    </a:cubicBezTo>
                    <a:cubicBezTo>
                      <a:pt x="2" y="82"/>
                      <a:pt x="1" y="82"/>
                      <a:pt x="0" y="83"/>
                    </a:cubicBezTo>
                    <a:cubicBezTo>
                      <a:pt x="1" y="89"/>
                      <a:pt x="2" y="95"/>
                      <a:pt x="4" y="100"/>
                    </a:cubicBezTo>
                    <a:cubicBezTo>
                      <a:pt x="7" y="109"/>
                      <a:pt x="12" y="118"/>
                      <a:pt x="20" y="123"/>
                    </a:cubicBezTo>
                    <a:cubicBezTo>
                      <a:pt x="31" y="129"/>
                      <a:pt x="44" y="129"/>
                      <a:pt x="56" y="126"/>
                    </a:cubicBezTo>
                    <a:cubicBezTo>
                      <a:pt x="70" y="123"/>
                      <a:pt x="84" y="114"/>
                      <a:pt x="93" y="103"/>
                    </a:cubicBezTo>
                    <a:cubicBezTo>
                      <a:pt x="102" y="93"/>
                      <a:pt x="107" y="81"/>
                      <a:pt x="115" y="71"/>
                    </a:cubicBezTo>
                    <a:cubicBezTo>
                      <a:pt x="119" y="67"/>
                      <a:pt x="122" y="64"/>
                      <a:pt x="125" y="60"/>
                    </a:cubicBezTo>
                    <a:cubicBezTo>
                      <a:pt x="129" y="56"/>
                      <a:pt x="133" y="51"/>
                      <a:pt x="133" y="46"/>
                    </a:cubicBezTo>
                    <a:cubicBezTo>
                      <a:pt x="133" y="41"/>
                      <a:pt x="131" y="36"/>
                      <a:pt x="127" y="33"/>
                    </a:cubicBezTo>
                    <a:close/>
                  </a:path>
                </a:pathLst>
              </a:custGeom>
              <a:solidFill>
                <a:srgbClr val="FD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3" name="Freeform 560"/>
              <p:cNvSpPr>
                <a:spLocks/>
              </p:cNvSpPr>
              <p:nvPr/>
            </p:nvSpPr>
            <p:spPr bwMode="auto">
              <a:xfrm>
                <a:off x="4144963" y="3221038"/>
                <a:ext cx="1393825" cy="2795588"/>
              </a:xfrm>
              <a:custGeom>
                <a:avLst/>
                <a:gdLst>
                  <a:gd name="T0" fmla="*/ 362 w 370"/>
                  <a:gd name="T1" fmla="*/ 45 h 743"/>
                  <a:gd name="T2" fmla="*/ 336 w 370"/>
                  <a:gd name="T3" fmla="*/ 19 h 743"/>
                  <a:gd name="T4" fmla="*/ 300 w 370"/>
                  <a:gd name="T5" fmla="*/ 9 h 743"/>
                  <a:gd name="T6" fmla="*/ 148 w 370"/>
                  <a:gd name="T7" fmla="*/ 8 h 743"/>
                  <a:gd name="T8" fmla="*/ 130 w 370"/>
                  <a:gd name="T9" fmla="*/ 35 h 743"/>
                  <a:gd name="T10" fmla="*/ 88 w 370"/>
                  <a:gd name="T11" fmla="*/ 107 h 743"/>
                  <a:gd name="T12" fmla="*/ 19 w 370"/>
                  <a:gd name="T13" fmla="*/ 241 h 743"/>
                  <a:gd name="T14" fmla="*/ 12 w 370"/>
                  <a:gd name="T15" fmla="*/ 376 h 743"/>
                  <a:gd name="T16" fmla="*/ 40 w 370"/>
                  <a:gd name="T17" fmla="*/ 499 h 743"/>
                  <a:gd name="T18" fmla="*/ 41 w 370"/>
                  <a:gd name="T19" fmla="*/ 596 h 743"/>
                  <a:gd name="T20" fmla="*/ 60 w 370"/>
                  <a:gd name="T21" fmla="*/ 690 h 743"/>
                  <a:gd name="T22" fmla="*/ 136 w 370"/>
                  <a:gd name="T23" fmla="*/ 743 h 743"/>
                  <a:gd name="T24" fmla="*/ 172 w 370"/>
                  <a:gd name="T25" fmla="*/ 733 h 743"/>
                  <a:gd name="T26" fmla="*/ 193 w 370"/>
                  <a:gd name="T27" fmla="*/ 701 h 743"/>
                  <a:gd name="T28" fmla="*/ 182 w 370"/>
                  <a:gd name="T29" fmla="*/ 496 h 743"/>
                  <a:gd name="T30" fmla="*/ 188 w 370"/>
                  <a:gd name="T31" fmla="*/ 431 h 743"/>
                  <a:gd name="T32" fmla="*/ 154 w 370"/>
                  <a:gd name="T33" fmla="*/ 311 h 743"/>
                  <a:gd name="T34" fmla="*/ 151 w 370"/>
                  <a:gd name="T35" fmla="*/ 303 h 743"/>
                  <a:gd name="T36" fmla="*/ 161 w 370"/>
                  <a:gd name="T37" fmla="*/ 294 h 743"/>
                  <a:gd name="T38" fmla="*/ 256 w 370"/>
                  <a:gd name="T39" fmla="*/ 212 h 743"/>
                  <a:gd name="T40" fmla="*/ 317 w 370"/>
                  <a:gd name="T41" fmla="*/ 164 h 743"/>
                  <a:gd name="T42" fmla="*/ 347 w 370"/>
                  <a:gd name="T43" fmla="*/ 128 h 743"/>
                  <a:gd name="T44" fmla="*/ 362 w 370"/>
                  <a:gd name="T45" fmla="*/ 98 h 743"/>
                  <a:gd name="T46" fmla="*/ 362 w 370"/>
                  <a:gd name="T47" fmla="*/ 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0" h="743">
                    <a:moveTo>
                      <a:pt x="362" y="45"/>
                    </a:moveTo>
                    <a:cubicBezTo>
                      <a:pt x="357" y="34"/>
                      <a:pt x="347" y="25"/>
                      <a:pt x="336" y="19"/>
                    </a:cubicBezTo>
                    <a:cubicBezTo>
                      <a:pt x="324" y="14"/>
                      <a:pt x="312" y="11"/>
                      <a:pt x="300" y="9"/>
                    </a:cubicBezTo>
                    <a:cubicBezTo>
                      <a:pt x="250" y="0"/>
                      <a:pt x="198" y="3"/>
                      <a:pt x="148" y="8"/>
                    </a:cubicBezTo>
                    <a:cubicBezTo>
                      <a:pt x="142" y="17"/>
                      <a:pt x="136" y="26"/>
                      <a:pt x="130" y="35"/>
                    </a:cubicBezTo>
                    <a:cubicBezTo>
                      <a:pt x="116" y="59"/>
                      <a:pt x="102" y="83"/>
                      <a:pt x="88" y="107"/>
                    </a:cubicBezTo>
                    <a:cubicBezTo>
                      <a:pt x="63" y="150"/>
                      <a:pt x="39" y="195"/>
                      <a:pt x="19" y="241"/>
                    </a:cubicBezTo>
                    <a:cubicBezTo>
                      <a:pt x="0" y="284"/>
                      <a:pt x="2" y="331"/>
                      <a:pt x="12" y="376"/>
                    </a:cubicBezTo>
                    <a:cubicBezTo>
                      <a:pt x="21" y="417"/>
                      <a:pt x="36" y="457"/>
                      <a:pt x="40" y="499"/>
                    </a:cubicBezTo>
                    <a:cubicBezTo>
                      <a:pt x="43" y="531"/>
                      <a:pt x="41" y="564"/>
                      <a:pt x="41" y="596"/>
                    </a:cubicBezTo>
                    <a:cubicBezTo>
                      <a:pt x="41" y="628"/>
                      <a:pt x="45" y="661"/>
                      <a:pt x="60" y="690"/>
                    </a:cubicBezTo>
                    <a:cubicBezTo>
                      <a:pt x="75" y="718"/>
                      <a:pt x="103" y="742"/>
                      <a:pt x="136" y="743"/>
                    </a:cubicBezTo>
                    <a:cubicBezTo>
                      <a:pt x="148" y="743"/>
                      <a:pt x="162" y="740"/>
                      <a:pt x="172" y="733"/>
                    </a:cubicBezTo>
                    <a:cubicBezTo>
                      <a:pt x="182" y="725"/>
                      <a:pt x="189" y="713"/>
                      <a:pt x="193" y="701"/>
                    </a:cubicBezTo>
                    <a:cubicBezTo>
                      <a:pt x="214" y="635"/>
                      <a:pt x="182" y="565"/>
                      <a:pt x="182" y="496"/>
                    </a:cubicBezTo>
                    <a:cubicBezTo>
                      <a:pt x="182" y="474"/>
                      <a:pt x="186" y="453"/>
                      <a:pt x="188" y="431"/>
                    </a:cubicBezTo>
                    <a:cubicBezTo>
                      <a:pt x="192" y="389"/>
                      <a:pt x="180" y="345"/>
                      <a:pt x="154" y="311"/>
                    </a:cubicBezTo>
                    <a:cubicBezTo>
                      <a:pt x="153" y="308"/>
                      <a:pt x="151" y="306"/>
                      <a:pt x="151" y="303"/>
                    </a:cubicBezTo>
                    <a:cubicBezTo>
                      <a:pt x="151" y="298"/>
                      <a:pt x="157" y="296"/>
                      <a:pt x="161" y="294"/>
                    </a:cubicBezTo>
                    <a:cubicBezTo>
                      <a:pt x="201" y="279"/>
                      <a:pt x="224" y="240"/>
                      <a:pt x="256" y="212"/>
                    </a:cubicBezTo>
                    <a:cubicBezTo>
                      <a:pt x="275" y="195"/>
                      <a:pt x="298" y="181"/>
                      <a:pt x="317" y="164"/>
                    </a:cubicBezTo>
                    <a:cubicBezTo>
                      <a:pt x="329" y="153"/>
                      <a:pt x="339" y="141"/>
                      <a:pt x="347" y="128"/>
                    </a:cubicBezTo>
                    <a:cubicBezTo>
                      <a:pt x="353" y="119"/>
                      <a:pt x="357" y="108"/>
                      <a:pt x="362" y="98"/>
                    </a:cubicBezTo>
                    <a:cubicBezTo>
                      <a:pt x="366" y="81"/>
                      <a:pt x="370" y="62"/>
                      <a:pt x="362"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4" name="Freeform 561"/>
              <p:cNvSpPr>
                <a:spLocks/>
              </p:cNvSpPr>
              <p:nvPr/>
            </p:nvSpPr>
            <p:spPr bwMode="auto">
              <a:xfrm>
                <a:off x="3252788" y="2930525"/>
                <a:ext cx="1450975" cy="2355850"/>
              </a:xfrm>
              <a:custGeom>
                <a:avLst/>
                <a:gdLst>
                  <a:gd name="T0" fmla="*/ 281 w 385"/>
                  <a:gd name="T1" fmla="*/ 222 h 626"/>
                  <a:gd name="T2" fmla="*/ 308 w 385"/>
                  <a:gd name="T3" fmla="*/ 213 h 626"/>
                  <a:gd name="T4" fmla="*/ 325 w 385"/>
                  <a:gd name="T5" fmla="*/ 184 h 626"/>
                  <a:gd name="T6" fmla="*/ 367 w 385"/>
                  <a:gd name="T7" fmla="*/ 112 h 626"/>
                  <a:gd name="T8" fmla="*/ 385 w 385"/>
                  <a:gd name="T9" fmla="*/ 85 h 626"/>
                  <a:gd name="T10" fmla="*/ 356 w 385"/>
                  <a:gd name="T11" fmla="*/ 88 h 626"/>
                  <a:gd name="T12" fmla="*/ 332 w 385"/>
                  <a:gd name="T13" fmla="*/ 10 h 626"/>
                  <a:gd name="T14" fmla="*/ 287 w 385"/>
                  <a:gd name="T15" fmla="*/ 3 h 626"/>
                  <a:gd name="T16" fmla="*/ 234 w 385"/>
                  <a:gd name="T17" fmla="*/ 26 h 626"/>
                  <a:gd name="T18" fmla="*/ 80 w 385"/>
                  <a:gd name="T19" fmla="*/ 127 h 626"/>
                  <a:gd name="T20" fmla="*/ 9 w 385"/>
                  <a:gd name="T21" fmla="*/ 220 h 626"/>
                  <a:gd name="T22" fmla="*/ 1 w 385"/>
                  <a:gd name="T23" fmla="*/ 289 h 626"/>
                  <a:gd name="T24" fmla="*/ 3 w 385"/>
                  <a:gd name="T25" fmla="*/ 325 h 626"/>
                  <a:gd name="T26" fmla="*/ 13 w 385"/>
                  <a:gd name="T27" fmla="*/ 357 h 626"/>
                  <a:gd name="T28" fmla="*/ 24 w 385"/>
                  <a:gd name="T29" fmla="*/ 452 h 626"/>
                  <a:gd name="T30" fmla="*/ 19 w 385"/>
                  <a:gd name="T31" fmla="*/ 497 h 626"/>
                  <a:gd name="T32" fmla="*/ 25 w 385"/>
                  <a:gd name="T33" fmla="*/ 546 h 626"/>
                  <a:gd name="T34" fmla="*/ 47 w 385"/>
                  <a:gd name="T35" fmla="*/ 608 h 626"/>
                  <a:gd name="T36" fmla="*/ 110 w 385"/>
                  <a:gd name="T37" fmla="*/ 625 h 626"/>
                  <a:gd name="T38" fmla="*/ 163 w 385"/>
                  <a:gd name="T39" fmla="*/ 608 h 626"/>
                  <a:gd name="T40" fmla="*/ 166 w 385"/>
                  <a:gd name="T41" fmla="*/ 525 h 626"/>
                  <a:gd name="T42" fmla="*/ 171 w 385"/>
                  <a:gd name="T43" fmla="*/ 429 h 626"/>
                  <a:gd name="T44" fmla="*/ 180 w 385"/>
                  <a:gd name="T45" fmla="*/ 344 h 626"/>
                  <a:gd name="T46" fmla="*/ 154 w 385"/>
                  <a:gd name="T47" fmla="*/ 264 h 626"/>
                  <a:gd name="T48" fmla="*/ 281 w 385"/>
                  <a:gd name="T49" fmla="*/ 22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 h="626">
                    <a:moveTo>
                      <a:pt x="281" y="222"/>
                    </a:moveTo>
                    <a:cubicBezTo>
                      <a:pt x="290" y="219"/>
                      <a:pt x="300" y="216"/>
                      <a:pt x="308" y="213"/>
                    </a:cubicBezTo>
                    <a:cubicBezTo>
                      <a:pt x="314" y="203"/>
                      <a:pt x="319" y="193"/>
                      <a:pt x="325" y="184"/>
                    </a:cubicBezTo>
                    <a:cubicBezTo>
                      <a:pt x="339" y="160"/>
                      <a:pt x="353" y="136"/>
                      <a:pt x="367" y="112"/>
                    </a:cubicBezTo>
                    <a:cubicBezTo>
                      <a:pt x="373" y="103"/>
                      <a:pt x="379" y="94"/>
                      <a:pt x="385" y="85"/>
                    </a:cubicBezTo>
                    <a:cubicBezTo>
                      <a:pt x="375" y="86"/>
                      <a:pt x="365" y="87"/>
                      <a:pt x="356" y="88"/>
                    </a:cubicBezTo>
                    <a:cubicBezTo>
                      <a:pt x="343" y="63"/>
                      <a:pt x="335" y="37"/>
                      <a:pt x="332" y="10"/>
                    </a:cubicBezTo>
                    <a:cubicBezTo>
                      <a:pt x="319" y="2"/>
                      <a:pt x="302" y="0"/>
                      <a:pt x="287" y="3"/>
                    </a:cubicBezTo>
                    <a:cubicBezTo>
                      <a:pt x="268" y="6"/>
                      <a:pt x="251" y="16"/>
                      <a:pt x="234" y="26"/>
                    </a:cubicBezTo>
                    <a:cubicBezTo>
                      <a:pt x="181" y="56"/>
                      <a:pt x="127" y="87"/>
                      <a:pt x="80" y="127"/>
                    </a:cubicBezTo>
                    <a:cubicBezTo>
                      <a:pt x="50" y="152"/>
                      <a:pt x="22" y="182"/>
                      <a:pt x="9" y="220"/>
                    </a:cubicBezTo>
                    <a:cubicBezTo>
                      <a:pt x="2" y="242"/>
                      <a:pt x="0" y="266"/>
                      <a:pt x="1" y="289"/>
                    </a:cubicBezTo>
                    <a:cubicBezTo>
                      <a:pt x="1" y="301"/>
                      <a:pt x="2" y="313"/>
                      <a:pt x="3" y="325"/>
                    </a:cubicBezTo>
                    <a:cubicBezTo>
                      <a:pt x="4" y="336"/>
                      <a:pt x="9" y="346"/>
                      <a:pt x="13" y="357"/>
                    </a:cubicBezTo>
                    <a:cubicBezTo>
                      <a:pt x="22" y="388"/>
                      <a:pt x="26" y="420"/>
                      <a:pt x="24" y="452"/>
                    </a:cubicBezTo>
                    <a:cubicBezTo>
                      <a:pt x="23" y="467"/>
                      <a:pt x="17" y="483"/>
                      <a:pt x="19" y="497"/>
                    </a:cubicBezTo>
                    <a:cubicBezTo>
                      <a:pt x="21" y="513"/>
                      <a:pt x="23" y="530"/>
                      <a:pt x="25" y="546"/>
                    </a:cubicBezTo>
                    <a:cubicBezTo>
                      <a:pt x="27" y="568"/>
                      <a:pt x="30" y="593"/>
                      <a:pt x="47" y="608"/>
                    </a:cubicBezTo>
                    <a:cubicBezTo>
                      <a:pt x="63" y="624"/>
                      <a:pt x="87" y="625"/>
                      <a:pt x="110" y="625"/>
                    </a:cubicBezTo>
                    <a:cubicBezTo>
                      <a:pt x="129" y="626"/>
                      <a:pt x="152" y="625"/>
                      <a:pt x="163" y="608"/>
                    </a:cubicBezTo>
                    <a:cubicBezTo>
                      <a:pt x="177" y="586"/>
                      <a:pt x="166" y="549"/>
                      <a:pt x="166" y="525"/>
                    </a:cubicBezTo>
                    <a:cubicBezTo>
                      <a:pt x="165" y="493"/>
                      <a:pt x="167" y="461"/>
                      <a:pt x="171" y="429"/>
                    </a:cubicBezTo>
                    <a:cubicBezTo>
                      <a:pt x="175" y="401"/>
                      <a:pt x="180" y="373"/>
                      <a:pt x="180" y="344"/>
                    </a:cubicBezTo>
                    <a:cubicBezTo>
                      <a:pt x="179" y="315"/>
                      <a:pt x="172" y="286"/>
                      <a:pt x="154" y="264"/>
                    </a:cubicBezTo>
                    <a:cubicBezTo>
                      <a:pt x="197" y="251"/>
                      <a:pt x="239" y="236"/>
                      <a:pt x="281" y="2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5" name="Freeform 644"/>
              <p:cNvSpPr>
                <a:spLocks/>
              </p:cNvSpPr>
              <p:nvPr/>
            </p:nvSpPr>
            <p:spPr bwMode="auto">
              <a:xfrm>
                <a:off x="3471863" y="2151063"/>
                <a:ext cx="1081088" cy="1268413"/>
              </a:xfrm>
              <a:custGeom>
                <a:avLst/>
                <a:gdLst>
                  <a:gd name="T0" fmla="*/ 287 w 287"/>
                  <a:gd name="T1" fmla="*/ 115 h 337"/>
                  <a:gd name="T2" fmla="*/ 283 w 287"/>
                  <a:gd name="T3" fmla="*/ 78 h 337"/>
                  <a:gd name="T4" fmla="*/ 273 w 287"/>
                  <a:gd name="T5" fmla="*/ 15 h 337"/>
                  <a:gd name="T6" fmla="*/ 232 w 287"/>
                  <a:gd name="T7" fmla="*/ 0 h 337"/>
                  <a:gd name="T8" fmla="*/ 224 w 287"/>
                  <a:gd name="T9" fmla="*/ 60 h 337"/>
                  <a:gd name="T10" fmla="*/ 200 w 287"/>
                  <a:gd name="T11" fmla="*/ 95 h 337"/>
                  <a:gd name="T12" fmla="*/ 175 w 287"/>
                  <a:gd name="T13" fmla="*/ 143 h 337"/>
                  <a:gd name="T14" fmla="*/ 137 w 287"/>
                  <a:gd name="T15" fmla="*/ 227 h 337"/>
                  <a:gd name="T16" fmla="*/ 130 w 287"/>
                  <a:gd name="T17" fmla="*/ 226 h 337"/>
                  <a:gd name="T18" fmla="*/ 85 w 287"/>
                  <a:gd name="T19" fmla="*/ 231 h 337"/>
                  <a:gd name="T20" fmla="*/ 42 w 287"/>
                  <a:gd name="T21" fmla="*/ 245 h 337"/>
                  <a:gd name="T22" fmla="*/ 18 w 287"/>
                  <a:gd name="T23" fmla="*/ 273 h 337"/>
                  <a:gd name="T24" fmla="*/ 0 w 287"/>
                  <a:gd name="T25" fmla="*/ 321 h 337"/>
                  <a:gd name="T26" fmla="*/ 0 w 287"/>
                  <a:gd name="T27" fmla="*/ 328 h 337"/>
                  <a:gd name="T28" fmla="*/ 5 w 287"/>
                  <a:gd name="T29" fmla="*/ 333 h 337"/>
                  <a:gd name="T30" fmla="*/ 14 w 287"/>
                  <a:gd name="T31" fmla="*/ 327 h 337"/>
                  <a:gd name="T32" fmla="*/ 21 w 287"/>
                  <a:gd name="T33" fmla="*/ 314 h 337"/>
                  <a:gd name="T34" fmla="*/ 19 w 287"/>
                  <a:gd name="T35" fmla="*/ 324 h 337"/>
                  <a:gd name="T36" fmla="*/ 20 w 287"/>
                  <a:gd name="T37" fmla="*/ 333 h 337"/>
                  <a:gd name="T38" fmla="*/ 32 w 287"/>
                  <a:gd name="T39" fmla="*/ 333 h 337"/>
                  <a:gd name="T40" fmla="*/ 37 w 287"/>
                  <a:gd name="T41" fmla="*/ 322 h 337"/>
                  <a:gd name="T42" fmla="*/ 64 w 287"/>
                  <a:gd name="T43" fmla="*/ 272 h 337"/>
                  <a:gd name="T44" fmla="*/ 76 w 287"/>
                  <a:gd name="T45" fmla="*/ 266 h 337"/>
                  <a:gd name="T46" fmla="*/ 88 w 287"/>
                  <a:gd name="T47" fmla="*/ 271 h 337"/>
                  <a:gd name="T48" fmla="*/ 86 w 287"/>
                  <a:gd name="T49" fmla="*/ 285 h 337"/>
                  <a:gd name="T50" fmla="*/ 74 w 287"/>
                  <a:gd name="T51" fmla="*/ 295 h 337"/>
                  <a:gd name="T52" fmla="*/ 55 w 287"/>
                  <a:gd name="T53" fmla="*/ 308 h 337"/>
                  <a:gd name="T54" fmla="*/ 49 w 287"/>
                  <a:gd name="T55" fmla="*/ 321 h 337"/>
                  <a:gd name="T56" fmla="*/ 56 w 287"/>
                  <a:gd name="T57" fmla="*/ 327 h 337"/>
                  <a:gd name="T58" fmla="*/ 66 w 287"/>
                  <a:gd name="T59" fmla="*/ 325 h 337"/>
                  <a:gd name="T60" fmla="*/ 92 w 287"/>
                  <a:gd name="T61" fmla="*/ 313 h 337"/>
                  <a:gd name="T62" fmla="*/ 126 w 287"/>
                  <a:gd name="T63" fmla="*/ 292 h 337"/>
                  <a:gd name="T64" fmla="*/ 154 w 287"/>
                  <a:gd name="T65" fmla="*/ 262 h 337"/>
                  <a:gd name="T66" fmla="*/ 221 w 287"/>
                  <a:gd name="T67" fmla="*/ 200 h 337"/>
                  <a:gd name="T68" fmla="*/ 281 w 287"/>
                  <a:gd name="T69" fmla="*/ 127 h 337"/>
                  <a:gd name="T70" fmla="*/ 287 w 287"/>
                  <a:gd name="T71" fmla="*/ 11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337">
                    <a:moveTo>
                      <a:pt x="287" y="115"/>
                    </a:moveTo>
                    <a:cubicBezTo>
                      <a:pt x="287" y="103"/>
                      <a:pt x="285" y="90"/>
                      <a:pt x="283" y="78"/>
                    </a:cubicBezTo>
                    <a:cubicBezTo>
                      <a:pt x="280" y="57"/>
                      <a:pt x="277" y="36"/>
                      <a:pt x="273" y="15"/>
                    </a:cubicBezTo>
                    <a:cubicBezTo>
                      <a:pt x="259" y="13"/>
                      <a:pt x="244" y="8"/>
                      <a:pt x="232" y="0"/>
                    </a:cubicBezTo>
                    <a:cubicBezTo>
                      <a:pt x="233" y="21"/>
                      <a:pt x="232" y="42"/>
                      <a:pt x="224" y="60"/>
                    </a:cubicBezTo>
                    <a:cubicBezTo>
                      <a:pt x="218" y="73"/>
                      <a:pt x="208" y="83"/>
                      <a:pt x="200" y="95"/>
                    </a:cubicBezTo>
                    <a:cubicBezTo>
                      <a:pt x="190" y="110"/>
                      <a:pt x="183" y="126"/>
                      <a:pt x="175" y="143"/>
                    </a:cubicBezTo>
                    <a:cubicBezTo>
                      <a:pt x="162" y="171"/>
                      <a:pt x="149" y="199"/>
                      <a:pt x="137" y="227"/>
                    </a:cubicBezTo>
                    <a:cubicBezTo>
                      <a:pt x="135" y="227"/>
                      <a:pt x="132" y="227"/>
                      <a:pt x="130" y="226"/>
                    </a:cubicBezTo>
                    <a:cubicBezTo>
                      <a:pt x="116" y="229"/>
                      <a:pt x="100" y="229"/>
                      <a:pt x="85" y="231"/>
                    </a:cubicBezTo>
                    <a:cubicBezTo>
                      <a:pt x="70" y="233"/>
                      <a:pt x="55" y="236"/>
                      <a:pt x="42" y="245"/>
                    </a:cubicBezTo>
                    <a:cubicBezTo>
                      <a:pt x="32" y="252"/>
                      <a:pt x="24" y="262"/>
                      <a:pt x="18" y="273"/>
                    </a:cubicBezTo>
                    <a:cubicBezTo>
                      <a:pt x="9" y="288"/>
                      <a:pt x="3" y="304"/>
                      <a:pt x="0" y="321"/>
                    </a:cubicBezTo>
                    <a:cubicBezTo>
                      <a:pt x="0" y="324"/>
                      <a:pt x="0" y="326"/>
                      <a:pt x="0" y="328"/>
                    </a:cubicBezTo>
                    <a:cubicBezTo>
                      <a:pt x="1" y="330"/>
                      <a:pt x="2" y="333"/>
                      <a:pt x="5" y="333"/>
                    </a:cubicBezTo>
                    <a:cubicBezTo>
                      <a:pt x="9" y="334"/>
                      <a:pt x="12" y="330"/>
                      <a:pt x="14" y="327"/>
                    </a:cubicBezTo>
                    <a:cubicBezTo>
                      <a:pt x="16" y="323"/>
                      <a:pt x="19" y="318"/>
                      <a:pt x="21" y="314"/>
                    </a:cubicBezTo>
                    <a:cubicBezTo>
                      <a:pt x="20" y="317"/>
                      <a:pt x="19" y="321"/>
                      <a:pt x="19" y="324"/>
                    </a:cubicBezTo>
                    <a:cubicBezTo>
                      <a:pt x="18" y="327"/>
                      <a:pt x="18" y="331"/>
                      <a:pt x="20" y="333"/>
                    </a:cubicBezTo>
                    <a:cubicBezTo>
                      <a:pt x="23" y="337"/>
                      <a:pt x="28" y="336"/>
                      <a:pt x="32" y="333"/>
                    </a:cubicBezTo>
                    <a:cubicBezTo>
                      <a:pt x="35" y="330"/>
                      <a:pt x="36" y="326"/>
                      <a:pt x="37" y="322"/>
                    </a:cubicBezTo>
                    <a:cubicBezTo>
                      <a:pt x="43" y="303"/>
                      <a:pt x="49" y="285"/>
                      <a:pt x="64" y="272"/>
                    </a:cubicBezTo>
                    <a:cubicBezTo>
                      <a:pt x="67" y="269"/>
                      <a:pt x="71" y="267"/>
                      <a:pt x="76" y="266"/>
                    </a:cubicBezTo>
                    <a:cubicBezTo>
                      <a:pt x="80" y="265"/>
                      <a:pt x="85" y="267"/>
                      <a:pt x="88" y="271"/>
                    </a:cubicBezTo>
                    <a:cubicBezTo>
                      <a:pt x="91" y="275"/>
                      <a:pt x="89" y="281"/>
                      <a:pt x="86" y="285"/>
                    </a:cubicBezTo>
                    <a:cubicBezTo>
                      <a:pt x="83" y="289"/>
                      <a:pt x="78" y="292"/>
                      <a:pt x="74" y="295"/>
                    </a:cubicBezTo>
                    <a:cubicBezTo>
                      <a:pt x="68" y="299"/>
                      <a:pt x="61" y="304"/>
                      <a:pt x="55" y="308"/>
                    </a:cubicBezTo>
                    <a:cubicBezTo>
                      <a:pt x="51" y="312"/>
                      <a:pt x="47" y="316"/>
                      <a:pt x="49" y="321"/>
                    </a:cubicBezTo>
                    <a:cubicBezTo>
                      <a:pt x="50" y="324"/>
                      <a:pt x="53" y="326"/>
                      <a:pt x="56" y="327"/>
                    </a:cubicBezTo>
                    <a:cubicBezTo>
                      <a:pt x="60" y="327"/>
                      <a:pt x="63" y="326"/>
                      <a:pt x="66" y="325"/>
                    </a:cubicBezTo>
                    <a:cubicBezTo>
                      <a:pt x="75" y="322"/>
                      <a:pt x="84" y="317"/>
                      <a:pt x="92" y="313"/>
                    </a:cubicBezTo>
                    <a:cubicBezTo>
                      <a:pt x="104" y="306"/>
                      <a:pt x="116" y="300"/>
                      <a:pt x="126" y="292"/>
                    </a:cubicBezTo>
                    <a:cubicBezTo>
                      <a:pt x="137" y="283"/>
                      <a:pt x="145" y="272"/>
                      <a:pt x="154" y="262"/>
                    </a:cubicBezTo>
                    <a:cubicBezTo>
                      <a:pt x="174" y="239"/>
                      <a:pt x="197" y="218"/>
                      <a:pt x="221" y="200"/>
                    </a:cubicBezTo>
                    <a:cubicBezTo>
                      <a:pt x="247" y="181"/>
                      <a:pt x="266" y="155"/>
                      <a:pt x="281" y="127"/>
                    </a:cubicBezTo>
                    <a:cubicBezTo>
                      <a:pt x="283" y="123"/>
                      <a:pt x="285" y="119"/>
                      <a:pt x="287" y="11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6" name="Freeform 648"/>
              <p:cNvSpPr>
                <a:spLocks/>
              </p:cNvSpPr>
              <p:nvPr/>
            </p:nvSpPr>
            <p:spPr bwMode="auto">
              <a:xfrm>
                <a:off x="4695825" y="2411413"/>
                <a:ext cx="1103313" cy="1466850"/>
              </a:xfrm>
              <a:custGeom>
                <a:avLst/>
                <a:gdLst>
                  <a:gd name="T0" fmla="*/ 291 w 293"/>
                  <a:gd name="T1" fmla="*/ 10 h 390"/>
                  <a:gd name="T2" fmla="*/ 289 w 293"/>
                  <a:gd name="T3" fmla="*/ 0 h 390"/>
                  <a:gd name="T4" fmla="*/ 277 w 293"/>
                  <a:gd name="T5" fmla="*/ 3 h 390"/>
                  <a:gd name="T6" fmla="*/ 205 w 293"/>
                  <a:gd name="T7" fmla="*/ 7 h 390"/>
                  <a:gd name="T8" fmla="*/ 217 w 293"/>
                  <a:gd name="T9" fmla="*/ 63 h 390"/>
                  <a:gd name="T10" fmla="*/ 218 w 293"/>
                  <a:gd name="T11" fmla="*/ 74 h 390"/>
                  <a:gd name="T12" fmla="*/ 207 w 293"/>
                  <a:gd name="T13" fmla="*/ 87 h 390"/>
                  <a:gd name="T14" fmla="*/ 191 w 293"/>
                  <a:gd name="T15" fmla="*/ 102 h 390"/>
                  <a:gd name="T16" fmla="*/ 162 w 293"/>
                  <a:gd name="T17" fmla="*/ 133 h 390"/>
                  <a:gd name="T18" fmla="*/ 112 w 293"/>
                  <a:gd name="T19" fmla="*/ 202 h 390"/>
                  <a:gd name="T20" fmla="*/ 49 w 293"/>
                  <a:gd name="T21" fmla="*/ 262 h 390"/>
                  <a:gd name="T22" fmla="*/ 18 w 293"/>
                  <a:gd name="T23" fmla="*/ 316 h 390"/>
                  <a:gd name="T24" fmla="*/ 2 w 293"/>
                  <a:gd name="T25" fmla="*/ 354 h 390"/>
                  <a:gd name="T26" fmla="*/ 0 w 293"/>
                  <a:gd name="T27" fmla="*/ 363 h 390"/>
                  <a:gd name="T28" fmla="*/ 4 w 293"/>
                  <a:gd name="T29" fmla="*/ 370 h 390"/>
                  <a:gd name="T30" fmla="*/ 13 w 293"/>
                  <a:gd name="T31" fmla="*/ 368 h 390"/>
                  <a:gd name="T32" fmla="*/ 18 w 293"/>
                  <a:gd name="T33" fmla="*/ 360 h 390"/>
                  <a:gd name="T34" fmla="*/ 50 w 293"/>
                  <a:gd name="T35" fmla="*/ 313 h 390"/>
                  <a:gd name="T36" fmla="*/ 24 w 293"/>
                  <a:gd name="T37" fmla="*/ 375 h 390"/>
                  <a:gd name="T38" fmla="*/ 26 w 293"/>
                  <a:gd name="T39" fmla="*/ 387 h 390"/>
                  <a:gd name="T40" fmla="*/ 32 w 293"/>
                  <a:gd name="T41" fmla="*/ 387 h 390"/>
                  <a:gd name="T42" fmla="*/ 41 w 293"/>
                  <a:gd name="T43" fmla="*/ 378 h 390"/>
                  <a:gd name="T44" fmla="*/ 68 w 293"/>
                  <a:gd name="T45" fmla="*/ 334 h 390"/>
                  <a:gd name="T46" fmla="*/ 47 w 293"/>
                  <a:gd name="T47" fmla="*/ 378 h 390"/>
                  <a:gd name="T48" fmla="*/ 47 w 293"/>
                  <a:gd name="T49" fmla="*/ 385 h 390"/>
                  <a:gd name="T50" fmla="*/ 58 w 293"/>
                  <a:gd name="T51" fmla="*/ 386 h 390"/>
                  <a:gd name="T52" fmla="*/ 91 w 293"/>
                  <a:gd name="T53" fmla="*/ 335 h 390"/>
                  <a:gd name="T54" fmla="*/ 74 w 293"/>
                  <a:gd name="T55" fmla="*/ 379 h 390"/>
                  <a:gd name="T56" fmla="*/ 80 w 293"/>
                  <a:gd name="T57" fmla="*/ 386 h 390"/>
                  <a:gd name="T58" fmla="*/ 90 w 293"/>
                  <a:gd name="T59" fmla="*/ 377 h 390"/>
                  <a:gd name="T60" fmla="*/ 107 w 293"/>
                  <a:gd name="T61" fmla="*/ 341 h 390"/>
                  <a:gd name="T62" fmla="*/ 125 w 293"/>
                  <a:gd name="T63" fmla="*/ 285 h 390"/>
                  <a:gd name="T64" fmla="*/ 132 w 293"/>
                  <a:gd name="T65" fmla="*/ 270 h 390"/>
                  <a:gd name="T66" fmla="*/ 156 w 293"/>
                  <a:gd name="T67" fmla="*/ 247 h 390"/>
                  <a:gd name="T68" fmla="*/ 202 w 293"/>
                  <a:gd name="T69" fmla="*/ 202 h 390"/>
                  <a:gd name="T70" fmla="*/ 269 w 293"/>
                  <a:gd name="T71" fmla="*/ 128 h 390"/>
                  <a:gd name="T72" fmla="*/ 291 w 293"/>
                  <a:gd name="T73" fmla="*/ 53 h 390"/>
                  <a:gd name="T74" fmla="*/ 291 w 293"/>
                  <a:gd name="T75" fmla="*/ 1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390">
                    <a:moveTo>
                      <a:pt x="291" y="10"/>
                    </a:moveTo>
                    <a:cubicBezTo>
                      <a:pt x="291" y="7"/>
                      <a:pt x="290" y="3"/>
                      <a:pt x="289" y="0"/>
                    </a:cubicBezTo>
                    <a:cubicBezTo>
                      <a:pt x="286" y="2"/>
                      <a:pt x="281" y="3"/>
                      <a:pt x="277" y="3"/>
                    </a:cubicBezTo>
                    <a:cubicBezTo>
                      <a:pt x="253" y="7"/>
                      <a:pt x="229" y="8"/>
                      <a:pt x="205" y="7"/>
                    </a:cubicBezTo>
                    <a:cubicBezTo>
                      <a:pt x="207" y="26"/>
                      <a:pt x="211" y="45"/>
                      <a:pt x="217" y="63"/>
                    </a:cubicBezTo>
                    <a:cubicBezTo>
                      <a:pt x="218" y="67"/>
                      <a:pt x="218" y="70"/>
                      <a:pt x="218" y="74"/>
                    </a:cubicBezTo>
                    <a:cubicBezTo>
                      <a:pt x="216" y="81"/>
                      <a:pt x="212" y="83"/>
                      <a:pt x="207" y="87"/>
                    </a:cubicBezTo>
                    <a:cubicBezTo>
                      <a:pt x="201" y="91"/>
                      <a:pt x="196" y="97"/>
                      <a:pt x="191" y="102"/>
                    </a:cubicBezTo>
                    <a:cubicBezTo>
                      <a:pt x="181" y="112"/>
                      <a:pt x="172" y="122"/>
                      <a:pt x="162" y="133"/>
                    </a:cubicBezTo>
                    <a:cubicBezTo>
                      <a:pt x="144" y="155"/>
                      <a:pt x="127" y="178"/>
                      <a:pt x="112" y="202"/>
                    </a:cubicBezTo>
                    <a:cubicBezTo>
                      <a:pt x="96" y="227"/>
                      <a:pt x="68" y="239"/>
                      <a:pt x="49" y="262"/>
                    </a:cubicBezTo>
                    <a:cubicBezTo>
                      <a:pt x="35" y="278"/>
                      <a:pt x="27" y="298"/>
                      <a:pt x="18" y="316"/>
                    </a:cubicBezTo>
                    <a:cubicBezTo>
                      <a:pt x="12" y="329"/>
                      <a:pt x="7" y="341"/>
                      <a:pt x="2" y="354"/>
                    </a:cubicBezTo>
                    <a:cubicBezTo>
                      <a:pt x="1" y="357"/>
                      <a:pt x="0" y="360"/>
                      <a:pt x="0" y="363"/>
                    </a:cubicBezTo>
                    <a:cubicBezTo>
                      <a:pt x="0" y="366"/>
                      <a:pt x="1" y="369"/>
                      <a:pt x="4" y="370"/>
                    </a:cubicBezTo>
                    <a:cubicBezTo>
                      <a:pt x="7" y="371"/>
                      <a:pt x="11" y="370"/>
                      <a:pt x="13" y="368"/>
                    </a:cubicBezTo>
                    <a:cubicBezTo>
                      <a:pt x="15" y="366"/>
                      <a:pt x="17" y="363"/>
                      <a:pt x="18" y="360"/>
                    </a:cubicBezTo>
                    <a:cubicBezTo>
                      <a:pt x="25" y="344"/>
                      <a:pt x="41" y="327"/>
                      <a:pt x="50" y="313"/>
                    </a:cubicBezTo>
                    <a:cubicBezTo>
                      <a:pt x="52" y="312"/>
                      <a:pt x="30" y="357"/>
                      <a:pt x="24" y="375"/>
                    </a:cubicBezTo>
                    <a:cubicBezTo>
                      <a:pt x="23" y="379"/>
                      <a:pt x="22" y="384"/>
                      <a:pt x="26" y="387"/>
                    </a:cubicBezTo>
                    <a:cubicBezTo>
                      <a:pt x="28" y="388"/>
                      <a:pt x="30" y="388"/>
                      <a:pt x="32" y="387"/>
                    </a:cubicBezTo>
                    <a:cubicBezTo>
                      <a:pt x="36" y="386"/>
                      <a:pt x="39" y="382"/>
                      <a:pt x="41" y="378"/>
                    </a:cubicBezTo>
                    <a:cubicBezTo>
                      <a:pt x="54" y="350"/>
                      <a:pt x="85" y="298"/>
                      <a:pt x="68" y="334"/>
                    </a:cubicBezTo>
                    <a:cubicBezTo>
                      <a:pt x="61" y="348"/>
                      <a:pt x="55" y="365"/>
                      <a:pt x="47" y="378"/>
                    </a:cubicBezTo>
                    <a:cubicBezTo>
                      <a:pt x="46" y="381"/>
                      <a:pt x="46" y="383"/>
                      <a:pt x="47" y="385"/>
                    </a:cubicBezTo>
                    <a:cubicBezTo>
                      <a:pt x="49" y="390"/>
                      <a:pt x="55" y="389"/>
                      <a:pt x="58" y="386"/>
                    </a:cubicBezTo>
                    <a:cubicBezTo>
                      <a:pt x="73" y="370"/>
                      <a:pt x="91" y="332"/>
                      <a:pt x="91" y="335"/>
                    </a:cubicBezTo>
                    <a:cubicBezTo>
                      <a:pt x="90" y="345"/>
                      <a:pt x="73" y="373"/>
                      <a:pt x="74" y="379"/>
                    </a:cubicBezTo>
                    <a:cubicBezTo>
                      <a:pt x="74" y="383"/>
                      <a:pt x="76" y="386"/>
                      <a:pt x="80" y="386"/>
                    </a:cubicBezTo>
                    <a:cubicBezTo>
                      <a:pt x="85" y="387"/>
                      <a:pt x="88" y="382"/>
                      <a:pt x="90" y="377"/>
                    </a:cubicBezTo>
                    <a:cubicBezTo>
                      <a:pt x="96" y="365"/>
                      <a:pt x="102" y="353"/>
                      <a:pt x="107" y="341"/>
                    </a:cubicBezTo>
                    <a:cubicBezTo>
                      <a:pt x="114" y="326"/>
                      <a:pt x="123" y="301"/>
                      <a:pt x="125" y="285"/>
                    </a:cubicBezTo>
                    <a:cubicBezTo>
                      <a:pt x="126" y="280"/>
                      <a:pt x="128" y="275"/>
                      <a:pt x="132" y="270"/>
                    </a:cubicBezTo>
                    <a:cubicBezTo>
                      <a:pt x="140" y="262"/>
                      <a:pt x="148" y="255"/>
                      <a:pt x="156" y="247"/>
                    </a:cubicBezTo>
                    <a:cubicBezTo>
                      <a:pt x="171" y="232"/>
                      <a:pt x="187" y="217"/>
                      <a:pt x="202" y="202"/>
                    </a:cubicBezTo>
                    <a:cubicBezTo>
                      <a:pt x="226" y="178"/>
                      <a:pt x="250" y="155"/>
                      <a:pt x="269" y="128"/>
                    </a:cubicBezTo>
                    <a:cubicBezTo>
                      <a:pt x="283" y="110"/>
                      <a:pt x="293" y="76"/>
                      <a:pt x="291" y="53"/>
                    </a:cubicBezTo>
                    <a:cubicBezTo>
                      <a:pt x="290" y="38"/>
                      <a:pt x="291" y="24"/>
                      <a:pt x="291"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7" name="Freeform 649"/>
              <p:cNvSpPr>
                <a:spLocks/>
              </p:cNvSpPr>
              <p:nvPr/>
            </p:nvSpPr>
            <p:spPr bwMode="auto">
              <a:xfrm>
                <a:off x="2794000" y="5324475"/>
                <a:ext cx="1125538" cy="346075"/>
              </a:xfrm>
              <a:custGeom>
                <a:avLst/>
                <a:gdLst>
                  <a:gd name="T0" fmla="*/ 225 w 299"/>
                  <a:gd name="T1" fmla="*/ 18 h 92"/>
                  <a:gd name="T2" fmla="*/ 146 w 299"/>
                  <a:gd name="T3" fmla="*/ 50 h 92"/>
                  <a:gd name="T4" fmla="*/ 64 w 299"/>
                  <a:gd name="T5" fmla="*/ 73 h 92"/>
                  <a:gd name="T6" fmla="*/ 2 w 299"/>
                  <a:gd name="T7" fmla="*/ 48 h 92"/>
                  <a:gd name="T8" fmla="*/ 1 w 299"/>
                  <a:gd name="T9" fmla="*/ 53 h 92"/>
                  <a:gd name="T10" fmla="*/ 12 w 299"/>
                  <a:gd name="T11" fmla="*/ 78 h 92"/>
                  <a:gd name="T12" fmla="*/ 39 w 299"/>
                  <a:gd name="T13" fmla="*/ 88 h 92"/>
                  <a:gd name="T14" fmla="*/ 121 w 299"/>
                  <a:gd name="T15" fmla="*/ 74 h 92"/>
                  <a:gd name="T16" fmla="*/ 199 w 299"/>
                  <a:gd name="T17" fmla="*/ 40 h 92"/>
                  <a:gd name="T18" fmla="*/ 261 w 299"/>
                  <a:gd name="T19" fmla="*/ 28 h 92"/>
                  <a:gd name="T20" fmla="*/ 293 w 299"/>
                  <a:gd name="T21" fmla="*/ 15 h 92"/>
                  <a:gd name="T22" fmla="*/ 299 w 299"/>
                  <a:gd name="T23" fmla="*/ 0 h 92"/>
                  <a:gd name="T24" fmla="*/ 276 w 299"/>
                  <a:gd name="T25" fmla="*/ 8 h 92"/>
                  <a:gd name="T26" fmla="*/ 225 w 299"/>
                  <a:gd name="T27"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92">
                    <a:moveTo>
                      <a:pt x="225" y="18"/>
                    </a:moveTo>
                    <a:cubicBezTo>
                      <a:pt x="197" y="24"/>
                      <a:pt x="171" y="38"/>
                      <a:pt x="146" y="50"/>
                    </a:cubicBezTo>
                    <a:cubicBezTo>
                      <a:pt x="120" y="62"/>
                      <a:pt x="93" y="73"/>
                      <a:pt x="64" y="73"/>
                    </a:cubicBezTo>
                    <a:cubicBezTo>
                      <a:pt x="41" y="73"/>
                      <a:pt x="17" y="64"/>
                      <a:pt x="2" y="48"/>
                    </a:cubicBezTo>
                    <a:cubicBezTo>
                      <a:pt x="1" y="50"/>
                      <a:pt x="1" y="51"/>
                      <a:pt x="1" y="53"/>
                    </a:cubicBezTo>
                    <a:cubicBezTo>
                      <a:pt x="0" y="62"/>
                      <a:pt x="5" y="72"/>
                      <a:pt x="12" y="78"/>
                    </a:cubicBezTo>
                    <a:cubicBezTo>
                      <a:pt x="20" y="84"/>
                      <a:pt x="29" y="87"/>
                      <a:pt x="39" y="88"/>
                    </a:cubicBezTo>
                    <a:cubicBezTo>
                      <a:pt x="67" y="92"/>
                      <a:pt x="95" y="85"/>
                      <a:pt x="121" y="74"/>
                    </a:cubicBezTo>
                    <a:cubicBezTo>
                      <a:pt x="147" y="63"/>
                      <a:pt x="172" y="49"/>
                      <a:pt x="199" y="40"/>
                    </a:cubicBezTo>
                    <a:cubicBezTo>
                      <a:pt x="219" y="34"/>
                      <a:pt x="240" y="30"/>
                      <a:pt x="261" y="28"/>
                    </a:cubicBezTo>
                    <a:cubicBezTo>
                      <a:pt x="272" y="26"/>
                      <a:pt x="285" y="24"/>
                      <a:pt x="293" y="15"/>
                    </a:cubicBezTo>
                    <a:cubicBezTo>
                      <a:pt x="297" y="11"/>
                      <a:pt x="298" y="5"/>
                      <a:pt x="299" y="0"/>
                    </a:cubicBezTo>
                    <a:cubicBezTo>
                      <a:pt x="292" y="4"/>
                      <a:pt x="284" y="6"/>
                      <a:pt x="276" y="8"/>
                    </a:cubicBezTo>
                    <a:cubicBezTo>
                      <a:pt x="259" y="13"/>
                      <a:pt x="241" y="14"/>
                      <a:pt x="225"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8" name="Freeform 650"/>
              <p:cNvSpPr>
                <a:spLocks/>
              </p:cNvSpPr>
              <p:nvPr/>
            </p:nvSpPr>
            <p:spPr bwMode="auto">
              <a:xfrm>
                <a:off x="3005138" y="5132388"/>
                <a:ext cx="442913" cy="331788"/>
              </a:xfrm>
              <a:custGeom>
                <a:avLst/>
                <a:gdLst>
                  <a:gd name="T0" fmla="*/ 28 w 118"/>
                  <a:gd name="T1" fmla="*/ 87 h 88"/>
                  <a:gd name="T2" fmla="*/ 46 w 118"/>
                  <a:gd name="T3" fmla="*/ 81 h 88"/>
                  <a:gd name="T4" fmla="*/ 118 w 118"/>
                  <a:gd name="T5" fmla="*/ 28 h 88"/>
                  <a:gd name="T6" fmla="*/ 113 w 118"/>
                  <a:gd name="T7" fmla="*/ 23 h 88"/>
                  <a:gd name="T8" fmla="*/ 98 w 118"/>
                  <a:gd name="T9" fmla="*/ 0 h 88"/>
                  <a:gd name="T10" fmla="*/ 64 w 118"/>
                  <a:gd name="T11" fmla="*/ 18 h 88"/>
                  <a:gd name="T12" fmla="*/ 0 w 118"/>
                  <a:gd name="T13" fmla="*/ 54 h 88"/>
                  <a:gd name="T14" fmla="*/ 14 w 118"/>
                  <a:gd name="T15" fmla="*/ 75 h 88"/>
                  <a:gd name="T16" fmla="*/ 28 w 118"/>
                  <a:gd name="T1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8">
                    <a:moveTo>
                      <a:pt x="28" y="87"/>
                    </a:moveTo>
                    <a:cubicBezTo>
                      <a:pt x="34" y="88"/>
                      <a:pt x="41" y="85"/>
                      <a:pt x="46" y="81"/>
                    </a:cubicBezTo>
                    <a:cubicBezTo>
                      <a:pt x="71" y="65"/>
                      <a:pt x="95" y="47"/>
                      <a:pt x="118" y="28"/>
                    </a:cubicBezTo>
                    <a:cubicBezTo>
                      <a:pt x="116" y="26"/>
                      <a:pt x="114" y="25"/>
                      <a:pt x="113" y="23"/>
                    </a:cubicBezTo>
                    <a:cubicBezTo>
                      <a:pt x="105" y="17"/>
                      <a:pt x="101" y="9"/>
                      <a:pt x="98" y="0"/>
                    </a:cubicBezTo>
                    <a:cubicBezTo>
                      <a:pt x="86" y="5"/>
                      <a:pt x="75" y="12"/>
                      <a:pt x="64" y="18"/>
                    </a:cubicBezTo>
                    <a:cubicBezTo>
                      <a:pt x="43" y="31"/>
                      <a:pt x="21" y="42"/>
                      <a:pt x="0" y="54"/>
                    </a:cubicBezTo>
                    <a:cubicBezTo>
                      <a:pt x="5" y="61"/>
                      <a:pt x="10" y="68"/>
                      <a:pt x="14" y="75"/>
                    </a:cubicBezTo>
                    <a:cubicBezTo>
                      <a:pt x="18" y="80"/>
                      <a:pt x="22" y="85"/>
                      <a:pt x="28" y="8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9" name="Freeform 651"/>
              <p:cNvSpPr>
                <a:spLocks/>
              </p:cNvSpPr>
              <p:nvPr/>
            </p:nvSpPr>
            <p:spPr bwMode="auto">
              <a:xfrm>
                <a:off x="2800350" y="5154613"/>
                <a:ext cx="1122363" cy="444500"/>
              </a:xfrm>
              <a:custGeom>
                <a:avLst/>
                <a:gdLst>
                  <a:gd name="T0" fmla="*/ 298 w 298"/>
                  <a:gd name="T1" fmla="*/ 27 h 118"/>
                  <a:gd name="T2" fmla="*/ 289 w 298"/>
                  <a:gd name="T3" fmla="*/ 0 h 118"/>
                  <a:gd name="T4" fmla="*/ 283 w 298"/>
                  <a:gd name="T5" fmla="*/ 17 h 118"/>
                  <a:gd name="T6" fmla="*/ 230 w 298"/>
                  <a:gd name="T7" fmla="*/ 34 h 118"/>
                  <a:gd name="T8" fmla="*/ 172 w 298"/>
                  <a:gd name="T9" fmla="*/ 22 h 118"/>
                  <a:gd name="T10" fmla="*/ 100 w 298"/>
                  <a:gd name="T11" fmla="*/ 75 h 118"/>
                  <a:gd name="T12" fmla="*/ 82 w 298"/>
                  <a:gd name="T13" fmla="*/ 81 h 118"/>
                  <a:gd name="T14" fmla="*/ 68 w 298"/>
                  <a:gd name="T15" fmla="*/ 69 h 118"/>
                  <a:gd name="T16" fmla="*/ 54 w 298"/>
                  <a:gd name="T17" fmla="*/ 48 h 118"/>
                  <a:gd name="T18" fmla="*/ 20 w 298"/>
                  <a:gd name="T19" fmla="*/ 70 h 118"/>
                  <a:gd name="T20" fmla="*/ 0 w 298"/>
                  <a:gd name="T21" fmla="*/ 93 h 118"/>
                  <a:gd name="T22" fmla="*/ 62 w 298"/>
                  <a:gd name="T23" fmla="*/ 118 h 118"/>
                  <a:gd name="T24" fmla="*/ 144 w 298"/>
                  <a:gd name="T25" fmla="*/ 95 h 118"/>
                  <a:gd name="T26" fmla="*/ 223 w 298"/>
                  <a:gd name="T27" fmla="*/ 63 h 118"/>
                  <a:gd name="T28" fmla="*/ 274 w 298"/>
                  <a:gd name="T29" fmla="*/ 53 h 118"/>
                  <a:gd name="T30" fmla="*/ 297 w 298"/>
                  <a:gd name="T31" fmla="*/ 45 h 118"/>
                  <a:gd name="T32" fmla="*/ 298 w 298"/>
                  <a:gd name="T33"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118">
                    <a:moveTo>
                      <a:pt x="298" y="27"/>
                    </a:moveTo>
                    <a:cubicBezTo>
                      <a:pt x="297" y="17"/>
                      <a:pt x="296" y="7"/>
                      <a:pt x="289" y="0"/>
                    </a:cubicBezTo>
                    <a:cubicBezTo>
                      <a:pt x="288" y="7"/>
                      <a:pt x="286" y="12"/>
                      <a:pt x="283" y="17"/>
                    </a:cubicBezTo>
                    <a:cubicBezTo>
                      <a:pt x="272" y="34"/>
                      <a:pt x="249" y="35"/>
                      <a:pt x="230" y="34"/>
                    </a:cubicBezTo>
                    <a:cubicBezTo>
                      <a:pt x="210" y="34"/>
                      <a:pt x="188" y="33"/>
                      <a:pt x="172" y="22"/>
                    </a:cubicBezTo>
                    <a:cubicBezTo>
                      <a:pt x="149" y="41"/>
                      <a:pt x="125" y="59"/>
                      <a:pt x="100" y="75"/>
                    </a:cubicBezTo>
                    <a:cubicBezTo>
                      <a:pt x="95" y="79"/>
                      <a:pt x="88" y="82"/>
                      <a:pt x="82" y="81"/>
                    </a:cubicBezTo>
                    <a:cubicBezTo>
                      <a:pt x="76" y="79"/>
                      <a:pt x="72" y="74"/>
                      <a:pt x="68" y="69"/>
                    </a:cubicBezTo>
                    <a:cubicBezTo>
                      <a:pt x="64" y="62"/>
                      <a:pt x="59" y="55"/>
                      <a:pt x="54" y="48"/>
                    </a:cubicBezTo>
                    <a:cubicBezTo>
                      <a:pt x="42" y="55"/>
                      <a:pt x="31" y="62"/>
                      <a:pt x="20" y="70"/>
                    </a:cubicBezTo>
                    <a:cubicBezTo>
                      <a:pt x="11" y="76"/>
                      <a:pt x="3" y="84"/>
                      <a:pt x="0" y="93"/>
                    </a:cubicBezTo>
                    <a:cubicBezTo>
                      <a:pt x="15" y="109"/>
                      <a:pt x="39" y="118"/>
                      <a:pt x="62" y="118"/>
                    </a:cubicBezTo>
                    <a:cubicBezTo>
                      <a:pt x="91" y="118"/>
                      <a:pt x="118" y="107"/>
                      <a:pt x="144" y="95"/>
                    </a:cubicBezTo>
                    <a:cubicBezTo>
                      <a:pt x="169" y="83"/>
                      <a:pt x="195" y="69"/>
                      <a:pt x="223" y="63"/>
                    </a:cubicBezTo>
                    <a:cubicBezTo>
                      <a:pt x="239" y="59"/>
                      <a:pt x="257" y="58"/>
                      <a:pt x="274" y="53"/>
                    </a:cubicBezTo>
                    <a:cubicBezTo>
                      <a:pt x="282" y="51"/>
                      <a:pt x="290" y="49"/>
                      <a:pt x="297" y="45"/>
                    </a:cubicBezTo>
                    <a:cubicBezTo>
                      <a:pt x="298" y="39"/>
                      <a:pt x="298" y="33"/>
                      <a:pt x="29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0" name="Freeform 652"/>
              <p:cNvSpPr>
                <a:spLocks/>
              </p:cNvSpPr>
              <p:nvPr/>
            </p:nvSpPr>
            <p:spPr bwMode="auto">
              <a:xfrm>
                <a:off x="4054475" y="6076950"/>
                <a:ext cx="693738" cy="534988"/>
              </a:xfrm>
              <a:custGeom>
                <a:avLst/>
                <a:gdLst>
                  <a:gd name="T0" fmla="*/ 148 w 184"/>
                  <a:gd name="T1" fmla="*/ 63 h 142"/>
                  <a:gd name="T2" fmla="*/ 40 w 184"/>
                  <a:gd name="T3" fmla="*/ 116 h 142"/>
                  <a:gd name="T4" fmla="*/ 19 w 184"/>
                  <a:gd name="T5" fmla="*/ 111 h 142"/>
                  <a:gd name="T6" fmla="*/ 3 w 184"/>
                  <a:gd name="T7" fmla="*/ 82 h 142"/>
                  <a:gd name="T8" fmla="*/ 3 w 184"/>
                  <a:gd name="T9" fmla="*/ 81 h 142"/>
                  <a:gd name="T10" fmla="*/ 0 w 184"/>
                  <a:gd name="T11" fmla="*/ 99 h 142"/>
                  <a:gd name="T12" fmla="*/ 10 w 184"/>
                  <a:gd name="T13" fmla="*/ 126 h 142"/>
                  <a:gd name="T14" fmla="*/ 48 w 184"/>
                  <a:gd name="T15" fmla="*/ 140 h 142"/>
                  <a:gd name="T16" fmla="*/ 141 w 184"/>
                  <a:gd name="T17" fmla="*/ 104 h 142"/>
                  <a:gd name="T18" fmla="*/ 167 w 184"/>
                  <a:gd name="T19" fmla="*/ 54 h 142"/>
                  <a:gd name="T20" fmla="*/ 184 w 184"/>
                  <a:gd name="T21" fmla="*/ 0 h 142"/>
                  <a:gd name="T22" fmla="*/ 173 w 184"/>
                  <a:gd name="T23" fmla="*/ 18 h 142"/>
                  <a:gd name="T24" fmla="*/ 148 w 184"/>
                  <a:gd name="T25" fmla="*/ 6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42">
                    <a:moveTo>
                      <a:pt x="148" y="63"/>
                    </a:moveTo>
                    <a:cubicBezTo>
                      <a:pt x="124" y="97"/>
                      <a:pt x="82" y="118"/>
                      <a:pt x="40" y="116"/>
                    </a:cubicBezTo>
                    <a:cubicBezTo>
                      <a:pt x="32" y="116"/>
                      <a:pt x="25" y="115"/>
                      <a:pt x="19" y="111"/>
                    </a:cubicBezTo>
                    <a:cubicBezTo>
                      <a:pt x="9" y="105"/>
                      <a:pt x="4" y="93"/>
                      <a:pt x="3" y="82"/>
                    </a:cubicBezTo>
                    <a:cubicBezTo>
                      <a:pt x="3" y="81"/>
                      <a:pt x="3" y="81"/>
                      <a:pt x="3" y="81"/>
                    </a:cubicBezTo>
                    <a:cubicBezTo>
                      <a:pt x="1" y="87"/>
                      <a:pt x="0" y="93"/>
                      <a:pt x="0" y="99"/>
                    </a:cubicBezTo>
                    <a:cubicBezTo>
                      <a:pt x="0" y="109"/>
                      <a:pt x="3" y="119"/>
                      <a:pt x="10" y="126"/>
                    </a:cubicBezTo>
                    <a:cubicBezTo>
                      <a:pt x="19" y="137"/>
                      <a:pt x="34" y="140"/>
                      <a:pt x="48" y="140"/>
                    </a:cubicBezTo>
                    <a:cubicBezTo>
                      <a:pt x="83" y="142"/>
                      <a:pt x="119" y="131"/>
                      <a:pt x="141" y="104"/>
                    </a:cubicBezTo>
                    <a:cubicBezTo>
                      <a:pt x="153" y="90"/>
                      <a:pt x="160" y="72"/>
                      <a:pt x="167" y="54"/>
                    </a:cubicBezTo>
                    <a:cubicBezTo>
                      <a:pt x="173" y="36"/>
                      <a:pt x="179" y="18"/>
                      <a:pt x="184" y="0"/>
                    </a:cubicBezTo>
                    <a:cubicBezTo>
                      <a:pt x="180" y="6"/>
                      <a:pt x="177" y="12"/>
                      <a:pt x="173" y="18"/>
                    </a:cubicBezTo>
                    <a:cubicBezTo>
                      <a:pt x="165" y="33"/>
                      <a:pt x="158" y="49"/>
                      <a:pt x="148" y="6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1" name="Freeform 653"/>
              <p:cNvSpPr>
                <a:spLocks/>
              </p:cNvSpPr>
              <p:nvPr/>
            </p:nvSpPr>
            <p:spPr bwMode="auto">
              <a:xfrm>
                <a:off x="4144963" y="5824538"/>
                <a:ext cx="425450" cy="493713"/>
              </a:xfrm>
              <a:custGeom>
                <a:avLst/>
                <a:gdLst>
                  <a:gd name="T0" fmla="*/ 113 w 113"/>
                  <a:gd name="T1" fmla="*/ 46 h 131"/>
                  <a:gd name="T2" fmla="*/ 61 w 113"/>
                  <a:gd name="T3" fmla="*/ 0 h 131"/>
                  <a:gd name="T4" fmla="*/ 32 w 113"/>
                  <a:gd name="T5" fmla="*/ 68 h 131"/>
                  <a:gd name="T6" fmla="*/ 0 w 113"/>
                  <a:gd name="T7" fmla="*/ 109 h 131"/>
                  <a:gd name="T8" fmla="*/ 73 w 113"/>
                  <a:gd name="T9" fmla="*/ 131 h 131"/>
                  <a:gd name="T10" fmla="*/ 113 w 113"/>
                  <a:gd name="T11" fmla="*/ 46 h 131"/>
                </a:gdLst>
                <a:ahLst/>
                <a:cxnLst>
                  <a:cxn ang="0">
                    <a:pos x="T0" y="T1"/>
                  </a:cxn>
                  <a:cxn ang="0">
                    <a:pos x="T2" y="T3"/>
                  </a:cxn>
                  <a:cxn ang="0">
                    <a:pos x="T4" y="T5"/>
                  </a:cxn>
                  <a:cxn ang="0">
                    <a:pos x="T6" y="T7"/>
                  </a:cxn>
                  <a:cxn ang="0">
                    <a:pos x="T8" y="T9"/>
                  </a:cxn>
                  <a:cxn ang="0">
                    <a:pos x="T10" y="T11"/>
                  </a:cxn>
                </a:cxnLst>
                <a:rect l="0" t="0" r="r" b="b"/>
                <a:pathLst>
                  <a:path w="113" h="131">
                    <a:moveTo>
                      <a:pt x="113" y="46"/>
                    </a:moveTo>
                    <a:cubicBezTo>
                      <a:pt x="91" y="38"/>
                      <a:pt x="73" y="21"/>
                      <a:pt x="61" y="0"/>
                    </a:cubicBezTo>
                    <a:cubicBezTo>
                      <a:pt x="60" y="24"/>
                      <a:pt x="47" y="48"/>
                      <a:pt x="32" y="68"/>
                    </a:cubicBezTo>
                    <a:cubicBezTo>
                      <a:pt x="22" y="82"/>
                      <a:pt x="10" y="95"/>
                      <a:pt x="0" y="109"/>
                    </a:cubicBezTo>
                    <a:cubicBezTo>
                      <a:pt x="25" y="113"/>
                      <a:pt x="50" y="120"/>
                      <a:pt x="73" y="131"/>
                    </a:cubicBezTo>
                    <a:cubicBezTo>
                      <a:pt x="90" y="105"/>
                      <a:pt x="103" y="76"/>
                      <a:pt x="113" y="46"/>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2" name="Freeform 654"/>
              <p:cNvSpPr>
                <a:spLocks/>
              </p:cNvSpPr>
              <p:nvPr/>
            </p:nvSpPr>
            <p:spPr bwMode="auto">
              <a:xfrm>
                <a:off x="4067175" y="5991225"/>
                <a:ext cx="703263" cy="530225"/>
              </a:xfrm>
              <a:custGeom>
                <a:avLst/>
                <a:gdLst>
                  <a:gd name="T0" fmla="*/ 157 w 187"/>
                  <a:gd name="T1" fmla="*/ 7 h 141"/>
                  <a:gd name="T2" fmla="*/ 134 w 187"/>
                  <a:gd name="T3" fmla="*/ 2 h 141"/>
                  <a:gd name="T4" fmla="*/ 103 w 187"/>
                  <a:gd name="T5" fmla="*/ 71 h 141"/>
                  <a:gd name="T6" fmla="*/ 78 w 187"/>
                  <a:gd name="T7" fmla="*/ 81 h 141"/>
                  <a:gd name="T8" fmla="*/ 21 w 187"/>
                  <a:gd name="T9" fmla="*/ 65 h 141"/>
                  <a:gd name="T10" fmla="*/ 4 w 187"/>
                  <a:gd name="T11" fmla="*/ 93 h 141"/>
                  <a:gd name="T12" fmla="*/ 0 w 187"/>
                  <a:gd name="T13" fmla="*/ 104 h 141"/>
                  <a:gd name="T14" fmla="*/ 16 w 187"/>
                  <a:gd name="T15" fmla="*/ 134 h 141"/>
                  <a:gd name="T16" fmla="*/ 37 w 187"/>
                  <a:gd name="T17" fmla="*/ 139 h 141"/>
                  <a:gd name="T18" fmla="*/ 145 w 187"/>
                  <a:gd name="T19" fmla="*/ 86 h 141"/>
                  <a:gd name="T20" fmla="*/ 170 w 187"/>
                  <a:gd name="T21" fmla="*/ 41 h 141"/>
                  <a:gd name="T22" fmla="*/ 176 w 187"/>
                  <a:gd name="T23" fmla="*/ 31 h 141"/>
                  <a:gd name="T24" fmla="*/ 185 w 187"/>
                  <a:gd name="T25" fmla="*/ 9 h 141"/>
                  <a:gd name="T26" fmla="*/ 187 w 187"/>
                  <a:gd name="T27" fmla="*/ 0 h 141"/>
                  <a:gd name="T28" fmla="*/ 157 w 187"/>
                  <a:gd name="T29"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41">
                    <a:moveTo>
                      <a:pt x="157" y="7"/>
                    </a:moveTo>
                    <a:cubicBezTo>
                      <a:pt x="149" y="7"/>
                      <a:pt x="142" y="5"/>
                      <a:pt x="134" y="2"/>
                    </a:cubicBezTo>
                    <a:cubicBezTo>
                      <a:pt x="126" y="26"/>
                      <a:pt x="116" y="50"/>
                      <a:pt x="103" y="71"/>
                    </a:cubicBezTo>
                    <a:cubicBezTo>
                      <a:pt x="98" y="80"/>
                      <a:pt x="88" y="84"/>
                      <a:pt x="78" y="81"/>
                    </a:cubicBezTo>
                    <a:cubicBezTo>
                      <a:pt x="60" y="73"/>
                      <a:pt x="41" y="68"/>
                      <a:pt x="21" y="65"/>
                    </a:cubicBezTo>
                    <a:cubicBezTo>
                      <a:pt x="15" y="74"/>
                      <a:pt x="9" y="83"/>
                      <a:pt x="4" y="93"/>
                    </a:cubicBezTo>
                    <a:cubicBezTo>
                      <a:pt x="3" y="96"/>
                      <a:pt x="1" y="100"/>
                      <a:pt x="0" y="104"/>
                    </a:cubicBezTo>
                    <a:cubicBezTo>
                      <a:pt x="0" y="116"/>
                      <a:pt x="5" y="128"/>
                      <a:pt x="16" y="134"/>
                    </a:cubicBezTo>
                    <a:cubicBezTo>
                      <a:pt x="22" y="138"/>
                      <a:pt x="29" y="139"/>
                      <a:pt x="37" y="139"/>
                    </a:cubicBezTo>
                    <a:cubicBezTo>
                      <a:pt x="79" y="141"/>
                      <a:pt x="121" y="120"/>
                      <a:pt x="145" y="86"/>
                    </a:cubicBezTo>
                    <a:cubicBezTo>
                      <a:pt x="155" y="72"/>
                      <a:pt x="162" y="56"/>
                      <a:pt x="170" y="41"/>
                    </a:cubicBezTo>
                    <a:cubicBezTo>
                      <a:pt x="172" y="38"/>
                      <a:pt x="174" y="34"/>
                      <a:pt x="176" y="31"/>
                    </a:cubicBezTo>
                    <a:cubicBezTo>
                      <a:pt x="178" y="25"/>
                      <a:pt x="182" y="15"/>
                      <a:pt x="185" y="9"/>
                    </a:cubicBezTo>
                    <a:cubicBezTo>
                      <a:pt x="186" y="6"/>
                      <a:pt x="186" y="3"/>
                      <a:pt x="187" y="0"/>
                    </a:cubicBezTo>
                    <a:cubicBezTo>
                      <a:pt x="178" y="5"/>
                      <a:pt x="167" y="7"/>
                      <a:pt x="15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50" name="Group 149"/>
            <p:cNvGrpSpPr/>
            <p:nvPr/>
          </p:nvGrpSpPr>
          <p:grpSpPr>
            <a:xfrm>
              <a:off x="3068125" y="3775956"/>
              <a:ext cx="391507" cy="294156"/>
              <a:chOff x="3203575" y="2622550"/>
              <a:chExt cx="2068513" cy="1554163"/>
            </a:xfrm>
          </p:grpSpPr>
          <p:sp>
            <p:nvSpPr>
              <p:cNvPr id="151" name="Freeform 562"/>
              <p:cNvSpPr>
                <a:spLocks/>
              </p:cNvSpPr>
              <p:nvPr/>
            </p:nvSpPr>
            <p:spPr bwMode="auto">
              <a:xfrm>
                <a:off x="3219450" y="2960688"/>
                <a:ext cx="2052638" cy="1185863"/>
              </a:xfrm>
              <a:custGeom>
                <a:avLst/>
                <a:gdLst>
                  <a:gd name="T0" fmla="*/ 316 w 545"/>
                  <a:gd name="T1" fmla="*/ 313 h 315"/>
                  <a:gd name="T2" fmla="*/ 2 w 545"/>
                  <a:gd name="T3" fmla="*/ 132 h 315"/>
                  <a:gd name="T4" fmla="*/ 2 w 545"/>
                  <a:gd name="T5" fmla="*/ 127 h 315"/>
                  <a:gd name="T6" fmla="*/ 219 w 545"/>
                  <a:gd name="T7" fmla="*/ 1 h 315"/>
                  <a:gd name="T8" fmla="*/ 229 w 545"/>
                  <a:gd name="T9" fmla="*/ 1 h 315"/>
                  <a:gd name="T10" fmla="*/ 542 w 545"/>
                  <a:gd name="T11" fmla="*/ 182 h 315"/>
                  <a:gd name="T12" fmla="*/ 542 w 545"/>
                  <a:gd name="T13" fmla="*/ 188 h 315"/>
                  <a:gd name="T14" fmla="*/ 325 w 545"/>
                  <a:gd name="T15" fmla="*/ 313 h 315"/>
                  <a:gd name="T16" fmla="*/ 316 w 545"/>
                  <a:gd name="T17" fmla="*/ 31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315">
                    <a:moveTo>
                      <a:pt x="316" y="313"/>
                    </a:moveTo>
                    <a:cubicBezTo>
                      <a:pt x="2" y="132"/>
                      <a:pt x="2" y="132"/>
                      <a:pt x="2" y="132"/>
                    </a:cubicBezTo>
                    <a:cubicBezTo>
                      <a:pt x="0" y="130"/>
                      <a:pt x="0" y="128"/>
                      <a:pt x="2" y="127"/>
                    </a:cubicBezTo>
                    <a:cubicBezTo>
                      <a:pt x="219" y="1"/>
                      <a:pt x="219" y="1"/>
                      <a:pt x="219" y="1"/>
                    </a:cubicBezTo>
                    <a:cubicBezTo>
                      <a:pt x="222" y="0"/>
                      <a:pt x="226" y="0"/>
                      <a:pt x="229" y="1"/>
                    </a:cubicBezTo>
                    <a:cubicBezTo>
                      <a:pt x="542" y="182"/>
                      <a:pt x="542" y="182"/>
                      <a:pt x="542" y="182"/>
                    </a:cubicBezTo>
                    <a:cubicBezTo>
                      <a:pt x="545" y="184"/>
                      <a:pt x="545" y="186"/>
                      <a:pt x="542" y="188"/>
                    </a:cubicBezTo>
                    <a:cubicBezTo>
                      <a:pt x="325" y="313"/>
                      <a:pt x="325" y="313"/>
                      <a:pt x="325" y="313"/>
                    </a:cubicBezTo>
                    <a:cubicBezTo>
                      <a:pt x="323" y="315"/>
                      <a:pt x="319" y="315"/>
                      <a:pt x="316" y="313"/>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2" name="Freeform 563"/>
              <p:cNvSpPr>
                <a:spLocks/>
              </p:cNvSpPr>
              <p:nvPr/>
            </p:nvSpPr>
            <p:spPr bwMode="auto">
              <a:xfrm>
                <a:off x="3302000" y="3386138"/>
                <a:ext cx="142875" cy="82550"/>
              </a:xfrm>
              <a:custGeom>
                <a:avLst/>
                <a:gdLst>
                  <a:gd name="T0" fmla="*/ 37 w 38"/>
                  <a:gd name="T1" fmla="*/ 16 h 22"/>
                  <a:gd name="T2" fmla="*/ 9 w 38"/>
                  <a:gd name="T3" fmla="*/ 0 h 22"/>
                  <a:gd name="T4" fmla="*/ 7 w 38"/>
                  <a:gd name="T5" fmla="*/ 0 h 22"/>
                  <a:gd name="T6" fmla="*/ 1 w 38"/>
                  <a:gd name="T7" fmla="*/ 4 h 22"/>
                  <a:gd name="T8" fmla="*/ 1 w 38"/>
                  <a:gd name="T9" fmla="*/ 5 h 22"/>
                  <a:gd name="T10" fmla="*/ 29 w 38"/>
                  <a:gd name="T11" fmla="*/ 21 h 22"/>
                  <a:gd name="T12" fmla="*/ 31 w 38"/>
                  <a:gd name="T13" fmla="*/ 21 h 22"/>
                  <a:gd name="T14" fmla="*/ 37 w 38"/>
                  <a:gd name="T15" fmla="*/ 18 h 22"/>
                  <a:gd name="T16" fmla="*/ 37 w 38"/>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6"/>
                    </a:moveTo>
                    <a:cubicBezTo>
                      <a:pt x="9" y="0"/>
                      <a:pt x="9" y="0"/>
                      <a:pt x="9" y="0"/>
                    </a:cubicBezTo>
                    <a:cubicBezTo>
                      <a:pt x="9" y="0"/>
                      <a:pt x="8" y="0"/>
                      <a:pt x="7" y="0"/>
                    </a:cubicBezTo>
                    <a:cubicBezTo>
                      <a:pt x="1" y="4"/>
                      <a:pt x="1" y="4"/>
                      <a:pt x="1" y="4"/>
                    </a:cubicBezTo>
                    <a:cubicBezTo>
                      <a:pt x="0" y="4"/>
                      <a:pt x="0" y="5"/>
                      <a:pt x="1" y="5"/>
                    </a:cubicBezTo>
                    <a:cubicBezTo>
                      <a:pt x="29" y="21"/>
                      <a:pt x="29" y="21"/>
                      <a:pt x="29" y="21"/>
                    </a:cubicBezTo>
                    <a:cubicBezTo>
                      <a:pt x="29" y="22"/>
                      <a:pt x="30" y="22"/>
                      <a:pt x="31" y="21"/>
                    </a:cubicBezTo>
                    <a:cubicBezTo>
                      <a:pt x="37" y="18"/>
                      <a:pt x="37" y="18"/>
                      <a:pt x="37" y="18"/>
                    </a:cubicBezTo>
                    <a:cubicBezTo>
                      <a:pt x="38" y="17"/>
                      <a:pt x="38" y="17"/>
                      <a:pt x="37" y="1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3" name="Freeform 564"/>
              <p:cNvSpPr>
                <a:spLocks/>
              </p:cNvSpPr>
              <p:nvPr/>
            </p:nvSpPr>
            <p:spPr bwMode="auto">
              <a:xfrm>
                <a:off x="3425825" y="3457575"/>
                <a:ext cx="106363"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4" name="Freeform 565"/>
              <p:cNvSpPr>
                <a:spLocks/>
              </p:cNvSpPr>
              <p:nvPr/>
            </p:nvSpPr>
            <p:spPr bwMode="auto">
              <a:xfrm>
                <a:off x="3508375" y="3506788"/>
                <a:ext cx="106363" cy="60325"/>
              </a:xfrm>
              <a:custGeom>
                <a:avLst/>
                <a:gdLst>
                  <a:gd name="T0" fmla="*/ 27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0"/>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5" name="Freeform 566"/>
              <p:cNvSpPr>
                <a:spLocks/>
              </p:cNvSpPr>
              <p:nvPr/>
            </p:nvSpPr>
            <p:spPr bwMode="auto">
              <a:xfrm>
                <a:off x="3592513" y="3556000"/>
                <a:ext cx="104775" cy="55563"/>
              </a:xfrm>
              <a:custGeom>
                <a:avLst/>
                <a:gdLst>
                  <a:gd name="T0" fmla="*/ 27 w 28"/>
                  <a:gd name="T1" fmla="*/ 10 h 15"/>
                  <a:gd name="T2" fmla="*/ 9 w 28"/>
                  <a:gd name="T3" fmla="*/ 0 h 15"/>
                  <a:gd name="T4" fmla="*/ 7 w 28"/>
                  <a:gd name="T5" fmla="*/ 0 h 15"/>
                  <a:gd name="T6" fmla="*/ 1 w 28"/>
                  <a:gd name="T7" fmla="*/ 3 h 15"/>
                  <a:gd name="T8" fmla="*/ 1 w 28"/>
                  <a:gd name="T9" fmla="*/ 5 h 15"/>
                  <a:gd name="T10" fmla="*/ 19 w 28"/>
                  <a:gd name="T11" fmla="*/ 15 h 15"/>
                  <a:gd name="T12" fmla="*/ 21 w 28"/>
                  <a:gd name="T13" fmla="*/ 15 h 15"/>
                  <a:gd name="T14" fmla="*/ 27 w 28"/>
                  <a:gd name="T15" fmla="*/ 12 h 15"/>
                  <a:gd name="T16" fmla="*/ 27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7" y="10"/>
                    </a:moveTo>
                    <a:cubicBezTo>
                      <a:pt x="9" y="0"/>
                      <a:pt x="9" y="0"/>
                      <a:pt x="9" y="0"/>
                    </a:cubicBezTo>
                    <a:cubicBezTo>
                      <a:pt x="9" y="0"/>
                      <a:pt x="8" y="0"/>
                      <a:pt x="7" y="0"/>
                    </a:cubicBezTo>
                    <a:cubicBezTo>
                      <a:pt x="1" y="3"/>
                      <a:pt x="1" y="3"/>
                      <a:pt x="1" y="3"/>
                    </a:cubicBezTo>
                    <a:cubicBezTo>
                      <a:pt x="0" y="4"/>
                      <a:pt x="0" y="4"/>
                      <a:pt x="1" y="5"/>
                    </a:cubicBezTo>
                    <a:cubicBezTo>
                      <a:pt x="19" y="15"/>
                      <a:pt x="19" y="15"/>
                      <a:pt x="19" y="15"/>
                    </a:cubicBezTo>
                    <a:cubicBezTo>
                      <a:pt x="20" y="15"/>
                      <a:pt x="21" y="15"/>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6" name="Freeform 567"/>
              <p:cNvSpPr>
                <a:spLocks/>
              </p:cNvSpPr>
              <p:nvPr/>
            </p:nvSpPr>
            <p:spPr bwMode="auto">
              <a:xfrm>
                <a:off x="3678238" y="3600450"/>
                <a:ext cx="101600" cy="60325"/>
              </a:xfrm>
              <a:custGeom>
                <a:avLst/>
                <a:gdLst>
                  <a:gd name="T0" fmla="*/ 27 w 27"/>
                  <a:gd name="T1" fmla="*/ 11 h 16"/>
                  <a:gd name="T2" fmla="*/ 9 w 27"/>
                  <a:gd name="T3" fmla="*/ 1 h 16"/>
                  <a:gd name="T4" fmla="*/ 6 w 27"/>
                  <a:gd name="T5" fmla="*/ 1 h 16"/>
                  <a:gd name="T6" fmla="*/ 0 w 27"/>
                  <a:gd name="T7" fmla="*/ 4 h 16"/>
                  <a:gd name="T8" fmla="*/ 0 w 27"/>
                  <a:gd name="T9" fmla="*/ 6 h 16"/>
                  <a:gd name="T10" fmla="*/ 18 w 27"/>
                  <a:gd name="T11" fmla="*/ 16 h 16"/>
                  <a:gd name="T12" fmla="*/ 20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6" y="1"/>
                    </a:cubicBezTo>
                    <a:cubicBezTo>
                      <a:pt x="0" y="4"/>
                      <a:pt x="0" y="4"/>
                      <a:pt x="0" y="4"/>
                    </a:cubicBezTo>
                    <a:cubicBezTo>
                      <a:pt x="0" y="5"/>
                      <a:pt x="0" y="5"/>
                      <a:pt x="0" y="6"/>
                    </a:cubicBezTo>
                    <a:cubicBezTo>
                      <a:pt x="18" y="16"/>
                      <a:pt x="18" y="16"/>
                      <a:pt x="18" y="16"/>
                    </a:cubicBezTo>
                    <a:cubicBezTo>
                      <a:pt x="19" y="16"/>
                      <a:pt x="20" y="16"/>
                      <a:pt x="20"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7" name="Freeform 568"/>
              <p:cNvSpPr>
                <a:spLocks/>
              </p:cNvSpPr>
              <p:nvPr/>
            </p:nvSpPr>
            <p:spPr bwMode="auto">
              <a:xfrm>
                <a:off x="3760788" y="3649663"/>
                <a:ext cx="101600" cy="60325"/>
              </a:xfrm>
              <a:custGeom>
                <a:avLst/>
                <a:gdLst>
                  <a:gd name="T0" fmla="*/ 27 w 27"/>
                  <a:gd name="T1" fmla="*/ 11 h 16"/>
                  <a:gd name="T2" fmla="*/ 9 w 27"/>
                  <a:gd name="T3" fmla="*/ 0 h 16"/>
                  <a:gd name="T4" fmla="*/ 7 w 27"/>
                  <a:gd name="T5" fmla="*/ 0 h 16"/>
                  <a:gd name="T6" fmla="*/ 0 w 27"/>
                  <a:gd name="T7" fmla="*/ 4 h 16"/>
                  <a:gd name="T8" fmla="*/ 0 w 27"/>
                  <a:gd name="T9" fmla="*/ 5 h 16"/>
                  <a:gd name="T10" fmla="*/ 18 w 27"/>
                  <a:gd name="T11" fmla="*/ 16 h 16"/>
                  <a:gd name="T12" fmla="*/ 21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0"/>
                      <a:pt x="9" y="0"/>
                      <a:pt x="9" y="0"/>
                    </a:cubicBezTo>
                    <a:cubicBezTo>
                      <a:pt x="8" y="0"/>
                      <a:pt x="7" y="0"/>
                      <a:pt x="7" y="0"/>
                    </a:cubicBezTo>
                    <a:cubicBezTo>
                      <a:pt x="0" y="4"/>
                      <a:pt x="0" y="4"/>
                      <a:pt x="0" y="4"/>
                    </a:cubicBezTo>
                    <a:cubicBezTo>
                      <a:pt x="0" y="4"/>
                      <a:pt x="0" y="5"/>
                      <a:pt x="0" y="5"/>
                    </a:cubicBezTo>
                    <a:cubicBezTo>
                      <a:pt x="18" y="16"/>
                      <a:pt x="18" y="16"/>
                      <a:pt x="18" y="16"/>
                    </a:cubicBezTo>
                    <a:cubicBezTo>
                      <a:pt x="19" y="16"/>
                      <a:pt x="20" y="16"/>
                      <a:pt x="21"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8" name="Freeform 569"/>
              <p:cNvSpPr>
                <a:spLocks/>
              </p:cNvSpPr>
              <p:nvPr/>
            </p:nvSpPr>
            <p:spPr bwMode="auto">
              <a:xfrm>
                <a:off x="3844925" y="3698875"/>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9" name="Freeform 570"/>
              <p:cNvSpPr>
                <a:spLocks/>
              </p:cNvSpPr>
              <p:nvPr/>
            </p:nvSpPr>
            <p:spPr bwMode="auto">
              <a:xfrm>
                <a:off x="3927475" y="3746500"/>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1"/>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0" name="Freeform 571"/>
              <p:cNvSpPr>
                <a:spLocks/>
              </p:cNvSpPr>
              <p:nvPr/>
            </p:nvSpPr>
            <p:spPr bwMode="auto">
              <a:xfrm>
                <a:off x="4010025" y="3795713"/>
                <a:ext cx="104775" cy="60325"/>
              </a:xfrm>
              <a:custGeom>
                <a:avLst/>
                <a:gdLst>
                  <a:gd name="T0" fmla="*/ 27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0"/>
                    </a:moveTo>
                    <a:cubicBezTo>
                      <a:pt x="9" y="0"/>
                      <a:pt x="9" y="0"/>
                      <a:pt x="9" y="0"/>
                    </a:cubicBezTo>
                    <a:cubicBezTo>
                      <a:pt x="9" y="0"/>
                      <a:pt x="8" y="0"/>
                      <a:pt x="7" y="0"/>
                    </a:cubicBezTo>
                    <a:cubicBezTo>
                      <a:pt x="1" y="4"/>
                      <a:pt x="1" y="4"/>
                      <a:pt x="1" y="4"/>
                    </a:cubicBezTo>
                    <a:cubicBezTo>
                      <a:pt x="0" y="4"/>
                      <a:pt x="0" y="4"/>
                      <a:pt x="1" y="5"/>
                    </a:cubicBezTo>
                    <a:cubicBezTo>
                      <a:pt x="19" y="15"/>
                      <a:pt x="19" y="15"/>
                      <a:pt x="19" y="15"/>
                    </a:cubicBezTo>
                    <a:cubicBezTo>
                      <a:pt x="20" y="16"/>
                      <a:pt x="21" y="16"/>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1" name="Freeform 572"/>
              <p:cNvSpPr>
                <a:spLocks/>
              </p:cNvSpPr>
              <p:nvPr/>
            </p:nvSpPr>
            <p:spPr bwMode="auto">
              <a:xfrm>
                <a:off x="4097338" y="3841750"/>
                <a:ext cx="101600" cy="60325"/>
              </a:xfrm>
              <a:custGeom>
                <a:avLst/>
                <a:gdLst>
                  <a:gd name="T0" fmla="*/ 27 w 27"/>
                  <a:gd name="T1" fmla="*/ 11 h 16"/>
                  <a:gd name="T2" fmla="*/ 9 w 27"/>
                  <a:gd name="T3" fmla="*/ 1 h 16"/>
                  <a:gd name="T4" fmla="*/ 6 w 27"/>
                  <a:gd name="T5" fmla="*/ 1 h 16"/>
                  <a:gd name="T6" fmla="*/ 0 w 27"/>
                  <a:gd name="T7" fmla="*/ 4 h 16"/>
                  <a:gd name="T8" fmla="*/ 0 w 27"/>
                  <a:gd name="T9" fmla="*/ 6 h 16"/>
                  <a:gd name="T10" fmla="*/ 18 w 27"/>
                  <a:gd name="T11" fmla="*/ 16 h 16"/>
                  <a:gd name="T12" fmla="*/ 20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6" y="1"/>
                    </a:cubicBezTo>
                    <a:cubicBezTo>
                      <a:pt x="0" y="4"/>
                      <a:pt x="0" y="4"/>
                      <a:pt x="0" y="4"/>
                    </a:cubicBezTo>
                    <a:cubicBezTo>
                      <a:pt x="0" y="5"/>
                      <a:pt x="0" y="5"/>
                      <a:pt x="0" y="6"/>
                    </a:cubicBezTo>
                    <a:cubicBezTo>
                      <a:pt x="18" y="16"/>
                      <a:pt x="18" y="16"/>
                      <a:pt x="18" y="16"/>
                    </a:cubicBezTo>
                    <a:cubicBezTo>
                      <a:pt x="19" y="16"/>
                      <a:pt x="20" y="16"/>
                      <a:pt x="20" y="16"/>
                    </a:cubicBezTo>
                    <a:cubicBezTo>
                      <a:pt x="27" y="12"/>
                      <a:pt x="27" y="12"/>
                      <a:pt x="27" y="12"/>
                    </a:cubicBezTo>
                    <a:cubicBezTo>
                      <a:pt x="27" y="12"/>
                      <a:pt x="27" y="12"/>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2" name="Freeform 573"/>
              <p:cNvSpPr>
                <a:spLocks/>
              </p:cNvSpPr>
              <p:nvPr/>
            </p:nvSpPr>
            <p:spPr bwMode="auto">
              <a:xfrm>
                <a:off x="4179888" y="3890963"/>
                <a:ext cx="101600" cy="58738"/>
              </a:xfrm>
              <a:custGeom>
                <a:avLst/>
                <a:gdLst>
                  <a:gd name="T0" fmla="*/ 27 w 27"/>
                  <a:gd name="T1" fmla="*/ 11 h 16"/>
                  <a:gd name="T2" fmla="*/ 9 w 27"/>
                  <a:gd name="T3" fmla="*/ 1 h 16"/>
                  <a:gd name="T4" fmla="*/ 7 w 27"/>
                  <a:gd name="T5" fmla="*/ 1 h 16"/>
                  <a:gd name="T6" fmla="*/ 0 w 27"/>
                  <a:gd name="T7" fmla="*/ 4 h 16"/>
                  <a:gd name="T8" fmla="*/ 0 w 27"/>
                  <a:gd name="T9" fmla="*/ 5 h 16"/>
                  <a:gd name="T10" fmla="*/ 18 w 27"/>
                  <a:gd name="T11" fmla="*/ 16 h 16"/>
                  <a:gd name="T12" fmla="*/ 21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7" y="1"/>
                    </a:cubicBezTo>
                    <a:cubicBezTo>
                      <a:pt x="0" y="4"/>
                      <a:pt x="0" y="4"/>
                      <a:pt x="0" y="4"/>
                    </a:cubicBezTo>
                    <a:cubicBezTo>
                      <a:pt x="0" y="5"/>
                      <a:pt x="0" y="5"/>
                      <a:pt x="0" y="5"/>
                    </a:cubicBezTo>
                    <a:cubicBezTo>
                      <a:pt x="18" y="16"/>
                      <a:pt x="18" y="16"/>
                      <a:pt x="18" y="16"/>
                    </a:cubicBezTo>
                    <a:cubicBezTo>
                      <a:pt x="19" y="16"/>
                      <a:pt x="20" y="16"/>
                      <a:pt x="21"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3" name="Freeform 574"/>
              <p:cNvSpPr>
                <a:spLocks/>
              </p:cNvSpPr>
              <p:nvPr/>
            </p:nvSpPr>
            <p:spPr bwMode="auto">
              <a:xfrm>
                <a:off x="4262438" y="3938588"/>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4" name="Freeform 575"/>
              <p:cNvSpPr>
                <a:spLocks/>
              </p:cNvSpPr>
              <p:nvPr/>
            </p:nvSpPr>
            <p:spPr bwMode="auto">
              <a:xfrm>
                <a:off x="4344988" y="3987800"/>
                <a:ext cx="106363"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5" name="Freeform 576"/>
              <p:cNvSpPr>
                <a:spLocks/>
              </p:cNvSpPr>
              <p:nvPr/>
            </p:nvSpPr>
            <p:spPr bwMode="auto">
              <a:xfrm>
                <a:off x="4427538" y="4037013"/>
                <a:ext cx="106363" cy="60325"/>
              </a:xfrm>
              <a:custGeom>
                <a:avLst/>
                <a:gdLst>
                  <a:gd name="T0" fmla="*/ 28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8 w 28"/>
                  <a:gd name="T15" fmla="*/ 12 h 16"/>
                  <a:gd name="T16" fmla="*/ 28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0"/>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20" y="16"/>
                      <a:pt x="21" y="16"/>
                      <a:pt x="21" y="15"/>
                    </a:cubicBezTo>
                    <a:cubicBezTo>
                      <a:pt x="28" y="12"/>
                      <a:pt x="28" y="12"/>
                      <a:pt x="28" y="12"/>
                    </a:cubicBezTo>
                    <a:cubicBezTo>
                      <a:pt x="28" y="11"/>
                      <a:pt x="28" y="11"/>
                      <a:pt x="2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6" name="Freeform 577"/>
              <p:cNvSpPr>
                <a:spLocks/>
              </p:cNvSpPr>
              <p:nvPr/>
            </p:nvSpPr>
            <p:spPr bwMode="auto">
              <a:xfrm>
                <a:off x="3343275" y="3336925"/>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7" name="Freeform 578"/>
              <p:cNvSpPr>
                <a:spLocks/>
              </p:cNvSpPr>
              <p:nvPr/>
            </p:nvSpPr>
            <p:spPr bwMode="auto">
              <a:xfrm>
                <a:off x="3425825" y="3292475"/>
                <a:ext cx="185738" cy="104775"/>
              </a:xfrm>
              <a:custGeom>
                <a:avLst/>
                <a:gdLst>
                  <a:gd name="T0" fmla="*/ 49 w 49"/>
                  <a:gd name="T1" fmla="*/ 17 h 28"/>
                  <a:gd name="T2" fmla="*/ 20 w 49"/>
                  <a:gd name="T3" fmla="*/ 0 h 28"/>
                  <a:gd name="T4" fmla="*/ 18 w 49"/>
                  <a:gd name="T5" fmla="*/ 0 h 28"/>
                  <a:gd name="T6" fmla="*/ 0 w 49"/>
                  <a:gd name="T7" fmla="*/ 10 h 28"/>
                  <a:gd name="T8" fmla="*/ 0 w 49"/>
                  <a:gd name="T9" fmla="*/ 12 h 28"/>
                  <a:gd name="T10" fmla="*/ 29 w 49"/>
                  <a:gd name="T11" fmla="*/ 28 h 28"/>
                  <a:gd name="T12" fmla="*/ 31 w 49"/>
                  <a:gd name="T13" fmla="*/ 28 h 28"/>
                  <a:gd name="T14" fmla="*/ 49 w 49"/>
                  <a:gd name="T15" fmla="*/ 18 h 28"/>
                  <a:gd name="T16" fmla="*/ 49 w 49"/>
                  <a:gd name="T17"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17"/>
                    </a:moveTo>
                    <a:cubicBezTo>
                      <a:pt x="20" y="0"/>
                      <a:pt x="20" y="0"/>
                      <a:pt x="20" y="0"/>
                    </a:cubicBezTo>
                    <a:cubicBezTo>
                      <a:pt x="19" y="0"/>
                      <a:pt x="18" y="0"/>
                      <a:pt x="18" y="0"/>
                    </a:cubicBezTo>
                    <a:cubicBezTo>
                      <a:pt x="0" y="10"/>
                      <a:pt x="0" y="10"/>
                      <a:pt x="0" y="10"/>
                    </a:cubicBezTo>
                    <a:cubicBezTo>
                      <a:pt x="0" y="11"/>
                      <a:pt x="0" y="11"/>
                      <a:pt x="0" y="12"/>
                    </a:cubicBezTo>
                    <a:cubicBezTo>
                      <a:pt x="29" y="28"/>
                      <a:pt x="29" y="28"/>
                      <a:pt x="29" y="28"/>
                    </a:cubicBezTo>
                    <a:cubicBezTo>
                      <a:pt x="30" y="28"/>
                      <a:pt x="31" y="28"/>
                      <a:pt x="31" y="28"/>
                    </a:cubicBezTo>
                    <a:cubicBezTo>
                      <a:pt x="49" y="18"/>
                      <a:pt x="49" y="18"/>
                      <a:pt x="49" y="18"/>
                    </a:cubicBezTo>
                    <a:cubicBezTo>
                      <a:pt x="49" y="18"/>
                      <a:pt x="49" y="17"/>
                      <a:pt x="49" y="1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8" name="Freeform 579"/>
              <p:cNvSpPr>
                <a:spLocks/>
              </p:cNvSpPr>
              <p:nvPr/>
            </p:nvSpPr>
            <p:spPr bwMode="auto">
              <a:xfrm>
                <a:off x="3505200" y="3246438"/>
                <a:ext cx="207963" cy="117475"/>
              </a:xfrm>
              <a:custGeom>
                <a:avLst/>
                <a:gdLst>
                  <a:gd name="T0" fmla="*/ 54 w 55"/>
                  <a:gd name="T1" fmla="*/ 20 h 31"/>
                  <a:gd name="T2" fmla="*/ 20 w 55"/>
                  <a:gd name="T3" fmla="*/ 0 h 31"/>
                  <a:gd name="T4" fmla="*/ 18 w 55"/>
                  <a:gd name="T5" fmla="*/ 0 h 31"/>
                  <a:gd name="T6" fmla="*/ 1 w 55"/>
                  <a:gd name="T7" fmla="*/ 10 h 31"/>
                  <a:gd name="T8" fmla="*/ 1 w 55"/>
                  <a:gd name="T9" fmla="*/ 11 h 31"/>
                  <a:gd name="T10" fmla="*/ 35 w 55"/>
                  <a:gd name="T11" fmla="*/ 31 h 31"/>
                  <a:gd name="T12" fmla="*/ 37 w 55"/>
                  <a:gd name="T13" fmla="*/ 31 h 31"/>
                  <a:gd name="T14" fmla="*/ 54 w 55"/>
                  <a:gd name="T15" fmla="*/ 21 h 31"/>
                  <a:gd name="T16" fmla="*/ 54 w 55"/>
                  <a:gd name="T1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1">
                    <a:moveTo>
                      <a:pt x="54" y="20"/>
                    </a:moveTo>
                    <a:cubicBezTo>
                      <a:pt x="20" y="0"/>
                      <a:pt x="20" y="0"/>
                      <a:pt x="20" y="0"/>
                    </a:cubicBezTo>
                    <a:cubicBezTo>
                      <a:pt x="20" y="0"/>
                      <a:pt x="19" y="0"/>
                      <a:pt x="18" y="0"/>
                    </a:cubicBezTo>
                    <a:cubicBezTo>
                      <a:pt x="1" y="10"/>
                      <a:pt x="1" y="10"/>
                      <a:pt x="1" y="10"/>
                    </a:cubicBezTo>
                    <a:cubicBezTo>
                      <a:pt x="0" y="10"/>
                      <a:pt x="0" y="11"/>
                      <a:pt x="1" y="11"/>
                    </a:cubicBezTo>
                    <a:cubicBezTo>
                      <a:pt x="35" y="31"/>
                      <a:pt x="35" y="31"/>
                      <a:pt x="35" y="31"/>
                    </a:cubicBezTo>
                    <a:cubicBezTo>
                      <a:pt x="35" y="31"/>
                      <a:pt x="36" y="31"/>
                      <a:pt x="37" y="31"/>
                    </a:cubicBezTo>
                    <a:cubicBezTo>
                      <a:pt x="54" y="21"/>
                      <a:pt x="54" y="21"/>
                      <a:pt x="54" y="21"/>
                    </a:cubicBezTo>
                    <a:cubicBezTo>
                      <a:pt x="55" y="21"/>
                      <a:pt x="55" y="20"/>
                      <a:pt x="54"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9" name="Freeform 580"/>
              <p:cNvSpPr>
                <a:spLocks/>
              </p:cNvSpPr>
              <p:nvPr/>
            </p:nvSpPr>
            <p:spPr bwMode="auto">
              <a:xfrm>
                <a:off x="3584575" y="3197225"/>
                <a:ext cx="252413" cy="147638"/>
              </a:xfrm>
              <a:custGeom>
                <a:avLst/>
                <a:gdLst>
                  <a:gd name="T0" fmla="*/ 66 w 67"/>
                  <a:gd name="T1" fmla="*/ 27 h 39"/>
                  <a:gd name="T2" fmla="*/ 21 w 67"/>
                  <a:gd name="T3" fmla="*/ 1 h 39"/>
                  <a:gd name="T4" fmla="*/ 18 w 67"/>
                  <a:gd name="T5" fmla="*/ 1 h 39"/>
                  <a:gd name="T6" fmla="*/ 1 w 67"/>
                  <a:gd name="T7" fmla="*/ 11 h 39"/>
                  <a:gd name="T8" fmla="*/ 1 w 67"/>
                  <a:gd name="T9" fmla="*/ 12 h 39"/>
                  <a:gd name="T10" fmla="*/ 46 w 67"/>
                  <a:gd name="T11" fmla="*/ 38 h 39"/>
                  <a:gd name="T12" fmla="*/ 49 w 67"/>
                  <a:gd name="T13" fmla="*/ 38 h 39"/>
                  <a:gd name="T14" fmla="*/ 66 w 67"/>
                  <a:gd name="T15" fmla="*/ 28 h 39"/>
                  <a:gd name="T16" fmla="*/ 66 w 67"/>
                  <a:gd name="T1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9">
                    <a:moveTo>
                      <a:pt x="66" y="27"/>
                    </a:moveTo>
                    <a:cubicBezTo>
                      <a:pt x="21" y="1"/>
                      <a:pt x="21" y="1"/>
                      <a:pt x="21" y="1"/>
                    </a:cubicBezTo>
                    <a:cubicBezTo>
                      <a:pt x="20" y="0"/>
                      <a:pt x="19" y="0"/>
                      <a:pt x="18" y="1"/>
                    </a:cubicBezTo>
                    <a:cubicBezTo>
                      <a:pt x="1" y="11"/>
                      <a:pt x="1" y="11"/>
                      <a:pt x="1" y="11"/>
                    </a:cubicBezTo>
                    <a:cubicBezTo>
                      <a:pt x="0" y="11"/>
                      <a:pt x="0" y="12"/>
                      <a:pt x="1" y="12"/>
                    </a:cubicBezTo>
                    <a:cubicBezTo>
                      <a:pt x="46" y="38"/>
                      <a:pt x="46" y="38"/>
                      <a:pt x="46" y="38"/>
                    </a:cubicBezTo>
                    <a:cubicBezTo>
                      <a:pt x="47" y="39"/>
                      <a:pt x="48" y="39"/>
                      <a:pt x="49" y="38"/>
                    </a:cubicBezTo>
                    <a:cubicBezTo>
                      <a:pt x="66" y="28"/>
                      <a:pt x="66" y="28"/>
                      <a:pt x="66" y="28"/>
                    </a:cubicBezTo>
                    <a:cubicBezTo>
                      <a:pt x="67" y="28"/>
                      <a:pt x="67" y="27"/>
                      <a:pt x="66"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0" name="Freeform 581"/>
              <p:cNvSpPr>
                <a:spLocks/>
              </p:cNvSpPr>
              <p:nvPr/>
            </p:nvSpPr>
            <p:spPr bwMode="auto">
              <a:xfrm>
                <a:off x="3430588" y="3386138"/>
                <a:ext cx="142875" cy="82550"/>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8" y="0"/>
                      <a:pt x="18" y="0"/>
                    </a:cubicBezTo>
                    <a:cubicBezTo>
                      <a:pt x="0" y="11"/>
                      <a:pt x="0" y="11"/>
                      <a:pt x="0" y="11"/>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1" name="Freeform 582"/>
              <p:cNvSpPr>
                <a:spLocks/>
              </p:cNvSpPr>
              <p:nvPr/>
            </p:nvSpPr>
            <p:spPr bwMode="auto">
              <a:xfrm>
                <a:off x="3513138" y="343535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2" name="Freeform 583"/>
              <p:cNvSpPr>
                <a:spLocks/>
              </p:cNvSpPr>
              <p:nvPr/>
            </p:nvSpPr>
            <p:spPr bwMode="auto">
              <a:xfrm>
                <a:off x="3595688" y="3482975"/>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19" y="0"/>
                      <a:pt x="19" y="0"/>
                      <a:pt x="18" y="0"/>
                    </a:cubicBezTo>
                    <a:cubicBezTo>
                      <a:pt x="1" y="10"/>
                      <a:pt x="1" y="10"/>
                      <a:pt x="1" y="10"/>
                    </a:cubicBezTo>
                    <a:cubicBezTo>
                      <a:pt x="0" y="10"/>
                      <a:pt x="0" y="11"/>
                      <a:pt x="1" y="11"/>
                    </a:cubicBezTo>
                    <a:cubicBezTo>
                      <a:pt x="18" y="21"/>
                      <a:pt x="18" y="21"/>
                      <a:pt x="18" y="21"/>
                    </a:cubicBezTo>
                    <a:cubicBezTo>
                      <a:pt x="19" y="22"/>
                      <a:pt x="19"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3" name="Freeform 584"/>
              <p:cNvSpPr>
                <a:spLocks/>
              </p:cNvSpPr>
              <p:nvPr/>
            </p:nvSpPr>
            <p:spPr bwMode="auto">
              <a:xfrm>
                <a:off x="3678238" y="353218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4" name="Freeform 585"/>
              <p:cNvSpPr>
                <a:spLocks/>
              </p:cNvSpPr>
              <p:nvPr/>
            </p:nvSpPr>
            <p:spPr bwMode="auto">
              <a:xfrm>
                <a:off x="3760788" y="3578225"/>
                <a:ext cx="144463"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5" name="Freeform 586"/>
              <p:cNvSpPr>
                <a:spLocks/>
              </p:cNvSpPr>
              <p:nvPr/>
            </p:nvSpPr>
            <p:spPr bwMode="auto">
              <a:xfrm>
                <a:off x="3844925" y="3627438"/>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6" name="Freeform 587"/>
              <p:cNvSpPr>
                <a:spLocks/>
              </p:cNvSpPr>
              <p:nvPr/>
            </p:nvSpPr>
            <p:spPr bwMode="auto">
              <a:xfrm>
                <a:off x="3930650" y="3675063"/>
                <a:ext cx="142875" cy="84138"/>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7" name="Freeform 588"/>
              <p:cNvSpPr>
                <a:spLocks/>
              </p:cNvSpPr>
              <p:nvPr/>
            </p:nvSpPr>
            <p:spPr bwMode="auto">
              <a:xfrm>
                <a:off x="4013200" y="3724275"/>
                <a:ext cx="144463"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8" name="Freeform 589"/>
              <p:cNvSpPr>
                <a:spLocks/>
              </p:cNvSpPr>
              <p:nvPr/>
            </p:nvSpPr>
            <p:spPr bwMode="auto">
              <a:xfrm>
                <a:off x="4097338" y="3770313"/>
                <a:ext cx="142875" cy="85725"/>
              </a:xfrm>
              <a:custGeom>
                <a:avLst/>
                <a:gdLst>
                  <a:gd name="T0" fmla="*/ 37 w 38"/>
                  <a:gd name="T1" fmla="*/ 11 h 23"/>
                  <a:gd name="T2" fmla="*/ 20 w 38"/>
                  <a:gd name="T3" fmla="*/ 1 h 23"/>
                  <a:gd name="T4" fmla="*/ 18 w 38"/>
                  <a:gd name="T5" fmla="*/ 1 h 23"/>
                  <a:gd name="T6" fmla="*/ 0 w 38"/>
                  <a:gd name="T7" fmla="*/ 11 h 23"/>
                  <a:gd name="T8" fmla="*/ 0 w 38"/>
                  <a:gd name="T9" fmla="*/ 12 h 23"/>
                  <a:gd name="T10" fmla="*/ 18 w 38"/>
                  <a:gd name="T11" fmla="*/ 22 h 23"/>
                  <a:gd name="T12" fmla="*/ 20 w 38"/>
                  <a:gd name="T13" fmla="*/ 22 h 23"/>
                  <a:gd name="T14" fmla="*/ 37 w 38"/>
                  <a:gd name="T15" fmla="*/ 12 h 23"/>
                  <a:gd name="T16" fmla="*/ 37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3"/>
                      <a:pt x="19" y="23"/>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9" name="Freeform 590"/>
              <p:cNvSpPr>
                <a:spLocks/>
              </p:cNvSpPr>
              <p:nvPr/>
            </p:nvSpPr>
            <p:spPr bwMode="auto">
              <a:xfrm>
                <a:off x="4179888" y="3817938"/>
                <a:ext cx="142875" cy="84138"/>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0" name="Freeform 591"/>
              <p:cNvSpPr>
                <a:spLocks/>
              </p:cNvSpPr>
              <p:nvPr/>
            </p:nvSpPr>
            <p:spPr bwMode="auto">
              <a:xfrm>
                <a:off x="4262438" y="3867150"/>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1" name="Freeform 592"/>
              <p:cNvSpPr>
                <a:spLocks/>
              </p:cNvSpPr>
              <p:nvPr/>
            </p:nvSpPr>
            <p:spPr bwMode="auto">
              <a:xfrm>
                <a:off x="4344988" y="3916363"/>
                <a:ext cx="147638"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2" name="Freeform 593"/>
              <p:cNvSpPr>
                <a:spLocks/>
              </p:cNvSpPr>
              <p:nvPr/>
            </p:nvSpPr>
            <p:spPr bwMode="auto">
              <a:xfrm>
                <a:off x="3551238" y="3363913"/>
                <a:ext cx="142875" cy="82550"/>
              </a:xfrm>
              <a:custGeom>
                <a:avLst/>
                <a:gdLst>
                  <a:gd name="T0" fmla="*/ 38 w 38"/>
                  <a:gd name="T1" fmla="*/ 11 h 22"/>
                  <a:gd name="T2" fmla="*/ 20 w 38"/>
                  <a:gd name="T3" fmla="*/ 0 h 22"/>
                  <a:gd name="T4" fmla="*/ 18 w 38"/>
                  <a:gd name="T5" fmla="*/ 0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0"/>
                      <a:pt x="20" y="0"/>
                      <a:pt x="20" y="0"/>
                    </a:cubicBezTo>
                    <a:cubicBezTo>
                      <a:pt x="20" y="0"/>
                      <a:pt x="19" y="0"/>
                      <a:pt x="18" y="0"/>
                    </a:cubicBezTo>
                    <a:cubicBezTo>
                      <a:pt x="1" y="11"/>
                      <a:pt x="1" y="11"/>
                      <a:pt x="1" y="11"/>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3" name="Freeform 594"/>
              <p:cNvSpPr>
                <a:spLocks/>
              </p:cNvSpPr>
              <p:nvPr/>
            </p:nvSpPr>
            <p:spPr bwMode="auto">
              <a:xfrm>
                <a:off x="3633788" y="3411538"/>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4" name="Freeform 595"/>
              <p:cNvSpPr>
                <a:spLocks/>
              </p:cNvSpPr>
              <p:nvPr/>
            </p:nvSpPr>
            <p:spPr bwMode="auto">
              <a:xfrm>
                <a:off x="3716338" y="3460750"/>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1 h 22"/>
                  <a:gd name="T12" fmla="*/ 21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1"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5" name="Freeform 596"/>
              <p:cNvSpPr>
                <a:spLocks/>
              </p:cNvSpPr>
              <p:nvPr/>
            </p:nvSpPr>
            <p:spPr bwMode="auto">
              <a:xfrm>
                <a:off x="3803650" y="3509963"/>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6" name="Freeform 597"/>
              <p:cNvSpPr>
                <a:spLocks/>
              </p:cNvSpPr>
              <p:nvPr/>
            </p:nvSpPr>
            <p:spPr bwMode="auto">
              <a:xfrm>
                <a:off x="3886200" y="3556000"/>
                <a:ext cx="142875" cy="82550"/>
              </a:xfrm>
              <a:custGeom>
                <a:avLst/>
                <a:gdLst>
                  <a:gd name="T0" fmla="*/ 37 w 38"/>
                  <a:gd name="T1" fmla="*/ 11 h 22"/>
                  <a:gd name="T2" fmla="*/ 20 w 38"/>
                  <a:gd name="T3" fmla="*/ 1 h 22"/>
                  <a:gd name="T4" fmla="*/ 18 w 38"/>
                  <a:gd name="T5" fmla="*/ 1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2"/>
                      <a:pt x="19" y="22"/>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7" name="Freeform 598"/>
              <p:cNvSpPr>
                <a:spLocks/>
              </p:cNvSpPr>
              <p:nvPr/>
            </p:nvSpPr>
            <p:spPr bwMode="auto">
              <a:xfrm>
                <a:off x="3968750" y="3603625"/>
                <a:ext cx="142875" cy="84138"/>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9" y="0"/>
                      <a:pt x="18" y="0"/>
                    </a:cubicBezTo>
                    <a:cubicBezTo>
                      <a:pt x="0" y="11"/>
                      <a:pt x="0" y="11"/>
                      <a:pt x="0" y="11"/>
                    </a:cubicBezTo>
                    <a:cubicBezTo>
                      <a:pt x="0" y="11"/>
                      <a:pt x="0" y="11"/>
                      <a:pt x="0" y="12"/>
                    </a:cubicBezTo>
                    <a:cubicBezTo>
                      <a:pt x="18" y="22"/>
                      <a:pt x="18" y="22"/>
                      <a:pt x="18" y="22"/>
                    </a:cubicBezTo>
                    <a:cubicBezTo>
                      <a:pt x="19"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8" name="Freeform 599"/>
              <p:cNvSpPr>
                <a:spLocks/>
              </p:cNvSpPr>
              <p:nvPr/>
            </p:nvSpPr>
            <p:spPr bwMode="auto">
              <a:xfrm>
                <a:off x="4051300" y="365283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9" name="Freeform 600"/>
              <p:cNvSpPr>
                <a:spLocks/>
              </p:cNvSpPr>
              <p:nvPr/>
            </p:nvSpPr>
            <p:spPr bwMode="auto">
              <a:xfrm>
                <a:off x="4133850" y="3702050"/>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0" name="Freeform 601"/>
              <p:cNvSpPr>
                <a:spLocks/>
              </p:cNvSpPr>
              <p:nvPr/>
            </p:nvSpPr>
            <p:spPr bwMode="auto">
              <a:xfrm>
                <a:off x="4216400" y="3746500"/>
                <a:ext cx="147638" cy="87313"/>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1" name="Freeform 602"/>
              <p:cNvSpPr>
                <a:spLocks/>
              </p:cNvSpPr>
              <p:nvPr/>
            </p:nvSpPr>
            <p:spPr bwMode="auto">
              <a:xfrm>
                <a:off x="4303713" y="3795713"/>
                <a:ext cx="142875" cy="82550"/>
              </a:xfrm>
              <a:custGeom>
                <a:avLst/>
                <a:gdLst>
                  <a:gd name="T0" fmla="*/ 37 w 38"/>
                  <a:gd name="T1" fmla="*/ 11 h 22"/>
                  <a:gd name="T2" fmla="*/ 20 w 38"/>
                  <a:gd name="T3" fmla="*/ 1 h 22"/>
                  <a:gd name="T4" fmla="*/ 18 w 38"/>
                  <a:gd name="T5" fmla="*/ 1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2"/>
                      <a:pt x="19" y="22"/>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2" name="Freeform 603"/>
              <p:cNvSpPr>
                <a:spLocks/>
              </p:cNvSpPr>
              <p:nvPr/>
            </p:nvSpPr>
            <p:spPr bwMode="auto">
              <a:xfrm>
                <a:off x="4386263" y="3844925"/>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3" name="Freeform 604"/>
              <p:cNvSpPr>
                <a:spLocks/>
              </p:cNvSpPr>
              <p:nvPr/>
            </p:nvSpPr>
            <p:spPr bwMode="auto">
              <a:xfrm>
                <a:off x="4468813" y="3894138"/>
                <a:ext cx="144463"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4" name="Freeform 605"/>
              <p:cNvSpPr>
                <a:spLocks/>
              </p:cNvSpPr>
              <p:nvPr/>
            </p:nvSpPr>
            <p:spPr bwMode="auto">
              <a:xfrm>
                <a:off x="3652838" y="3328988"/>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5" name="Freeform 606"/>
              <p:cNvSpPr>
                <a:spLocks/>
              </p:cNvSpPr>
              <p:nvPr/>
            </p:nvSpPr>
            <p:spPr bwMode="auto">
              <a:xfrm>
                <a:off x="3735388" y="337820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6" name="Freeform 607"/>
              <p:cNvSpPr>
                <a:spLocks/>
              </p:cNvSpPr>
              <p:nvPr/>
            </p:nvSpPr>
            <p:spPr bwMode="auto">
              <a:xfrm>
                <a:off x="3817938" y="3424238"/>
                <a:ext cx="142875" cy="85725"/>
              </a:xfrm>
              <a:custGeom>
                <a:avLst/>
                <a:gdLst>
                  <a:gd name="T0" fmla="*/ 38 w 38"/>
                  <a:gd name="T1" fmla="*/ 11 h 23"/>
                  <a:gd name="T2" fmla="*/ 20 w 38"/>
                  <a:gd name="T3" fmla="*/ 1 h 23"/>
                  <a:gd name="T4" fmla="*/ 18 w 38"/>
                  <a:gd name="T5" fmla="*/ 1 h 23"/>
                  <a:gd name="T6" fmla="*/ 1 w 38"/>
                  <a:gd name="T7" fmla="*/ 11 h 23"/>
                  <a:gd name="T8" fmla="*/ 1 w 38"/>
                  <a:gd name="T9" fmla="*/ 12 h 23"/>
                  <a:gd name="T10" fmla="*/ 18 w 38"/>
                  <a:gd name="T11" fmla="*/ 22 h 23"/>
                  <a:gd name="T12" fmla="*/ 20 w 38"/>
                  <a:gd name="T13" fmla="*/ 22 h 23"/>
                  <a:gd name="T14" fmla="*/ 38 w 38"/>
                  <a:gd name="T15" fmla="*/ 12 h 23"/>
                  <a:gd name="T16" fmla="*/ 38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7" name="Freeform 608"/>
              <p:cNvSpPr>
                <a:spLocks/>
              </p:cNvSpPr>
              <p:nvPr/>
            </p:nvSpPr>
            <p:spPr bwMode="auto">
              <a:xfrm>
                <a:off x="3900488" y="3471863"/>
                <a:ext cx="142875" cy="84138"/>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8" name="Freeform 609"/>
              <p:cNvSpPr>
                <a:spLocks/>
              </p:cNvSpPr>
              <p:nvPr/>
            </p:nvSpPr>
            <p:spPr bwMode="auto">
              <a:xfrm>
                <a:off x="3983038" y="3521075"/>
                <a:ext cx="147638" cy="82550"/>
              </a:xfrm>
              <a:custGeom>
                <a:avLst/>
                <a:gdLst>
                  <a:gd name="T0" fmla="*/ 38 w 39"/>
                  <a:gd name="T1" fmla="*/ 10 h 22"/>
                  <a:gd name="T2" fmla="*/ 20 w 39"/>
                  <a:gd name="T3" fmla="*/ 0 h 22"/>
                  <a:gd name="T4" fmla="*/ 18 w 39"/>
                  <a:gd name="T5" fmla="*/ 0 h 22"/>
                  <a:gd name="T6" fmla="*/ 1 w 39"/>
                  <a:gd name="T7" fmla="*/ 10 h 22"/>
                  <a:gd name="T8" fmla="*/ 1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9" name="Freeform 610"/>
              <p:cNvSpPr>
                <a:spLocks/>
              </p:cNvSpPr>
              <p:nvPr/>
            </p:nvSpPr>
            <p:spPr bwMode="auto">
              <a:xfrm>
                <a:off x="4067175" y="3570288"/>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0" name="Freeform 611"/>
              <p:cNvSpPr>
                <a:spLocks/>
              </p:cNvSpPr>
              <p:nvPr/>
            </p:nvSpPr>
            <p:spPr bwMode="auto">
              <a:xfrm>
                <a:off x="4152900" y="361950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1" name="Freeform 612"/>
              <p:cNvSpPr>
                <a:spLocks/>
              </p:cNvSpPr>
              <p:nvPr/>
            </p:nvSpPr>
            <p:spPr bwMode="auto">
              <a:xfrm>
                <a:off x="4235450" y="3663950"/>
                <a:ext cx="142875" cy="87313"/>
              </a:xfrm>
              <a:custGeom>
                <a:avLst/>
                <a:gdLst>
                  <a:gd name="T0" fmla="*/ 37 w 38"/>
                  <a:gd name="T1" fmla="*/ 11 h 23"/>
                  <a:gd name="T2" fmla="*/ 20 w 38"/>
                  <a:gd name="T3" fmla="*/ 1 h 23"/>
                  <a:gd name="T4" fmla="*/ 18 w 38"/>
                  <a:gd name="T5" fmla="*/ 1 h 23"/>
                  <a:gd name="T6" fmla="*/ 0 w 38"/>
                  <a:gd name="T7" fmla="*/ 11 h 23"/>
                  <a:gd name="T8" fmla="*/ 0 w 38"/>
                  <a:gd name="T9" fmla="*/ 12 h 23"/>
                  <a:gd name="T10" fmla="*/ 18 w 38"/>
                  <a:gd name="T11" fmla="*/ 22 h 23"/>
                  <a:gd name="T12" fmla="*/ 20 w 38"/>
                  <a:gd name="T13" fmla="*/ 22 h 23"/>
                  <a:gd name="T14" fmla="*/ 37 w 38"/>
                  <a:gd name="T15" fmla="*/ 12 h 23"/>
                  <a:gd name="T16" fmla="*/ 37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3"/>
                      <a:pt x="19" y="23"/>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2" name="Freeform 613"/>
              <p:cNvSpPr>
                <a:spLocks/>
              </p:cNvSpPr>
              <p:nvPr/>
            </p:nvSpPr>
            <p:spPr bwMode="auto">
              <a:xfrm>
                <a:off x="4319588" y="3713163"/>
                <a:ext cx="142875"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3" name="Freeform 614"/>
              <p:cNvSpPr>
                <a:spLocks/>
              </p:cNvSpPr>
              <p:nvPr/>
            </p:nvSpPr>
            <p:spPr bwMode="auto">
              <a:xfrm>
                <a:off x="4402138" y="37623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4" name="Freeform 615"/>
              <p:cNvSpPr>
                <a:spLocks/>
              </p:cNvSpPr>
              <p:nvPr/>
            </p:nvSpPr>
            <p:spPr bwMode="auto">
              <a:xfrm>
                <a:off x="4484688" y="381158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2 h 22"/>
                  <a:gd name="T12" fmla="*/ 20 w 38"/>
                  <a:gd name="T13" fmla="*/ 22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5" name="Freeform 616"/>
              <p:cNvSpPr>
                <a:spLocks/>
              </p:cNvSpPr>
              <p:nvPr/>
            </p:nvSpPr>
            <p:spPr bwMode="auto">
              <a:xfrm>
                <a:off x="3773488" y="3306763"/>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6" name="Freeform 617"/>
              <p:cNvSpPr>
                <a:spLocks/>
              </p:cNvSpPr>
              <p:nvPr/>
            </p:nvSpPr>
            <p:spPr bwMode="auto">
              <a:xfrm>
                <a:off x="3667125" y="31527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2 h 22"/>
                  <a:gd name="T12" fmla="*/ 20 w 38"/>
                  <a:gd name="T13" fmla="*/ 22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7" name="Freeform 618"/>
              <p:cNvSpPr>
                <a:spLocks/>
              </p:cNvSpPr>
              <p:nvPr/>
            </p:nvSpPr>
            <p:spPr bwMode="auto">
              <a:xfrm>
                <a:off x="3749675" y="3201988"/>
                <a:ext cx="147638" cy="825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1 h 22"/>
                  <a:gd name="T12" fmla="*/ 21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1"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8" name="Freeform 619"/>
              <p:cNvSpPr>
                <a:spLocks/>
              </p:cNvSpPr>
              <p:nvPr/>
            </p:nvSpPr>
            <p:spPr bwMode="auto">
              <a:xfrm>
                <a:off x="3832225" y="3246438"/>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9" name="Freeform 620"/>
              <p:cNvSpPr>
                <a:spLocks/>
              </p:cNvSpPr>
              <p:nvPr/>
            </p:nvSpPr>
            <p:spPr bwMode="auto">
              <a:xfrm>
                <a:off x="3919538" y="3295650"/>
                <a:ext cx="165100" cy="98425"/>
              </a:xfrm>
              <a:custGeom>
                <a:avLst/>
                <a:gdLst>
                  <a:gd name="T0" fmla="*/ 43 w 44"/>
                  <a:gd name="T1" fmla="*/ 14 h 26"/>
                  <a:gd name="T2" fmla="*/ 20 w 44"/>
                  <a:gd name="T3" fmla="*/ 1 h 26"/>
                  <a:gd name="T4" fmla="*/ 18 w 44"/>
                  <a:gd name="T5" fmla="*/ 1 h 26"/>
                  <a:gd name="T6" fmla="*/ 0 w 44"/>
                  <a:gd name="T7" fmla="*/ 11 h 26"/>
                  <a:gd name="T8" fmla="*/ 0 w 44"/>
                  <a:gd name="T9" fmla="*/ 12 h 26"/>
                  <a:gd name="T10" fmla="*/ 24 w 44"/>
                  <a:gd name="T11" fmla="*/ 25 h 26"/>
                  <a:gd name="T12" fmla="*/ 26 w 44"/>
                  <a:gd name="T13" fmla="*/ 25 h 26"/>
                  <a:gd name="T14" fmla="*/ 43 w 44"/>
                  <a:gd name="T15" fmla="*/ 15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0" y="1"/>
                      <a:pt x="20" y="1"/>
                      <a:pt x="20" y="1"/>
                    </a:cubicBezTo>
                    <a:cubicBezTo>
                      <a:pt x="19" y="0"/>
                      <a:pt x="18" y="0"/>
                      <a:pt x="18" y="1"/>
                    </a:cubicBezTo>
                    <a:cubicBezTo>
                      <a:pt x="0" y="11"/>
                      <a:pt x="0" y="11"/>
                      <a:pt x="0" y="11"/>
                    </a:cubicBezTo>
                    <a:cubicBezTo>
                      <a:pt x="0" y="11"/>
                      <a:pt x="0" y="12"/>
                      <a:pt x="0" y="12"/>
                    </a:cubicBezTo>
                    <a:cubicBezTo>
                      <a:pt x="24" y="25"/>
                      <a:pt x="24" y="25"/>
                      <a:pt x="24" y="25"/>
                    </a:cubicBezTo>
                    <a:cubicBezTo>
                      <a:pt x="24" y="26"/>
                      <a:pt x="25" y="26"/>
                      <a:pt x="26" y="25"/>
                    </a:cubicBezTo>
                    <a:cubicBezTo>
                      <a:pt x="43" y="15"/>
                      <a:pt x="43" y="15"/>
                      <a:pt x="43" y="15"/>
                    </a:cubicBezTo>
                    <a:cubicBezTo>
                      <a:pt x="44" y="15"/>
                      <a:pt x="44" y="14"/>
                      <a:pt x="43"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0" name="Freeform 621"/>
              <p:cNvSpPr>
                <a:spLocks/>
              </p:cNvSpPr>
              <p:nvPr/>
            </p:nvSpPr>
            <p:spPr bwMode="auto">
              <a:xfrm>
                <a:off x="4021138" y="3355975"/>
                <a:ext cx="477838" cy="274638"/>
              </a:xfrm>
              <a:custGeom>
                <a:avLst/>
                <a:gdLst>
                  <a:gd name="T0" fmla="*/ 126 w 127"/>
                  <a:gd name="T1" fmla="*/ 62 h 73"/>
                  <a:gd name="T2" fmla="*/ 20 w 127"/>
                  <a:gd name="T3" fmla="*/ 0 h 73"/>
                  <a:gd name="T4" fmla="*/ 18 w 127"/>
                  <a:gd name="T5" fmla="*/ 0 h 73"/>
                  <a:gd name="T6" fmla="*/ 1 w 127"/>
                  <a:gd name="T7" fmla="*/ 10 h 73"/>
                  <a:gd name="T8" fmla="*/ 1 w 127"/>
                  <a:gd name="T9" fmla="*/ 12 h 73"/>
                  <a:gd name="T10" fmla="*/ 107 w 127"/>
                  <a:gd name="T11" fmla="*/ 73 h 73"/>
                  <a:gd name="T12" fmla="*/ 109 w 127"/>
                  <a:gd name="T13" fmla="*/ 73 h 73"/>
                  <a:gd name="T14" fmla="*/ 126 w 127"/>
                  <a:gd name="T15" fmla="*/ 63 h 73"/>
                  <a:gd name="T16" fmla="*/ 126 w 127"/>
                  <a:gd name="T17"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73">
                    <a:moveTo>
                      <a:pt x="126" y="62"/>
                    </a:moveTo>
                    <a:cubicBezTo>
                      <a:pt x="20" y="0"/>
                      <a:pt x="20" y="0"/>
                      <a:pt x="20" y="0"/>
                    </a:cubicBezTo>
                    <a:cubicBezTo>
                      <a:pt x="20" y="0"/>
                      <a:pt x="19" y="0"/>
                      <a:pt x="18" y="0"/>
                    </a:cubicBezTo>
                    <a:cubicBezTo>
                      <a:pt x="1" y="10"/>
                      <a:pt x="1" y="10"/>
                      <a:pt x="1" y="10"/>
                    </a:cubicBezTo>
                    <a:cubicBezTo>
                      <a:pt x="0" y="11"/>
                      <a:pt x="0" y="11"/>
                      <a:pt x="1" y="12"/>
                    </a:cubicBezTo>
                    <a:cubicBezTo>
                      <a:pt x="107" y="73"/>
                      <a:pt x="107" y="73"/>
                      <a:pt x="107" y="73"/>
                    </a:cubicBezTo>
                    <a:cubicBezTo>
                      <a:pt x="107" y="73"/>
                      <a:pt x="108" y="73"/>
                      <a:pt x="109" y="73"/>
                    </a:cubicBezTo>
                    <a:cubicBezTo>
                      <a:pt x="126" y="63"/>
                      <a:pt x="126" y="63"/>
                      <a:pt x="126" y="63"/>
                    </a:cubicBezTo>
                    <a:cubicBezTo>
                      <a:pt x="127" y="62"/>
                      <a:pt x="127" y="62"/>
                      <a:pt x="126" y="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1" name="Freeform 622"/>
              <p:cNvSpPr>
                <a:spLocks/>
              </p:cNvSpPr>
              <p:nvPr/>
            </p:nvSpPr>
            <p:spPr bwMode="auto">
              <a:xfrm>
                <a:off x="3856038" y="33559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2" name="Freeform 623"/>
              <p:cNvSpPr>
                <a:spLocks/>
              </p:cNvSpPr>
              <p:nvPr/>
            </p:nvSpPr>
            <p:spPr bwMode="auto">
              <a:xfrm>
                <a:off x="3938588" y="3405188"/>
                <a:ext cx="146050" cy="82550"/>
              </a:xfrm>
              <a:custGeom>
                <a:avLst/>
                <a:gdLst>
                  <a:gd name="T0" fmla="*/ 38 w 39"/>
                  <a:gd name="T1" fmla="*/ 10 h 22"/>
                  <a:gd name="T2" fmla="*/ 20 w 39"/>
                  <a:gd name="T3" fmla="*/ 0 h 22"/>
                  <a:gd name="T4" fmla="*/ 18 w 39"/>
                  <a:gd name="T5" fmla="*/ 0 h 22"/>
                  <a:gd name="T6" fmla="*/ 1 w 39"/>
                  <a:gd name="T7" fmla="*/ 10 h 22"/>
                  <a:gd name="T8" fmla="*/ 1 w 39"/>
                  <a:gd name="T9" fmla="*/ 11 h 22"/>
                  <a:gd name="T10" fmla="*/ 18 w 39"/>
                  <a:gd name="T11" fmla="*/ 21 h 22"/>
                  <a:gd name="T12" fmla="*/ 20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3" name="Freeform 624"/>
              <p:cNvSpPr>
                <a:spLocks/>
              </p:cNvSpPr>
              <p:nvPr/>
            </p:nvSpPr>
            <p:spPr bwMode="auto">
              <a:xfrm>
                <a:off x="4021138" y="3449638"/>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4" name="Freeform 625"/>
              <p:cNvSpPr>
                <a:spLocks/>
              </p:cNvSpPr>
              <p:nvPr/>
            </p:nvSpPr>
            <p:spPr bwMode="auto">
              <a:xfrm>
                <a:off x="4108450" y="3498850"/>
                <a:ext cx="142875" cy="82550"/>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8" y="0"/>
                      <a:pt x="18" y="0"/>
                    </a:cubicBezTo>
                    <a:cubicBezTo>
                      <a:pt x="0" y="11"/>
                      <a:pt x="0" y="11"/>
                      <a:pt x="0" y="11"/>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5" name="Freeform 626"/>
              <p:cNvSpPr>
                <a:spLocks/>
              </p:cNvSpPr>
              <p:nvPr/>
            </p:nvSpPr>
            <p:spPr bwMode="auto">
              <a:xfrm>
                <a:off x="4191000" y="3548063"/>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6" name="Freeform 627"/>
              <p:cNvSpPr>
                <a:spLocks/>
              </p:cNvSpPr>
              <p:nvPr/>
            </p:nvSpPr>
            <p:spPr bwMode="auto">
              <a:xfrm>
                <a:off x="4273550" y="35972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7" name="Freeform 628"/>
              <p:cNvSpPr>
                <a:spLocks/>
              </p:cNvSpPr>
              <p:nvPr/>
            </p:nvSpPr>
            <p:spPr bwMode="auto">
              <a:xfrm>
                <a:off x="4356100" y="3644900"/>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8" name="Freeform 629"/>
              <p:cNvSpPr>
                <a:spLocks/>
              </p:cNvSpPr>
              <p:nvPr/>
            </p:nvSpPr>
            <p:spPr bwMode="auto">
              <a:xfrm>
                <a:off x="4438650" y="3597275"/>
                <a:ext cx="166688" cy="93663"/>
              </a:xfrm>
              <a:custGeom>
                <a:avLst/>
                <a:gdLst>
                  <a:gd name="T0" fmla="*/ 43 w 44"/>
                  <a:gd name="T1" fmla="*/ 14 h 25"/>
                  <a:gd name="T2" fmla="*/ 20 w 44"/>
                  <a:gd name="T3" fmla="*/ 0 h 25"/>
                  <a:gd name="T4" fmla="*/ 18 w 44"/>
                  <a:gd name="T5" fmla="*/ 0 h 25"/>
                  <a:gd name="T6" fmla="*/ 0 w 44"/>
                  <a:gd name="T7" fmla="*/ 10 h 25"/>
                  <a:gd name="T8" fmla="*/ 0 w 44"/>
                  <a:gd name="T9" fmla="*/ 12 h 25"/>
                  <a:gd name="T10" fmla="*/ 24 w 44"/>
                  <a:gd name="T11" fmla="*/ 25 h 25"/>
                  <a:gd name="T12" fmla="*/ 26 w 44"/>
                  <a:gd name="T13" fmla="*/ 25 h 25"/>
                  <a:gd name="T14" fmla="*/ 43 w 44"/>
                  <a:gd name="T15" fmla="*/ 15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0" y="0"/>
                      <a:pt x="20" y="0"/>
                      <a:pt x="20" y="0"/>
                    </a:cubicBezTo>
                    <a:cubicBezTo>
                      <a:pt x="19" y="0"/>
                      <a:pt x="18" y="0"/>
                      <a:pt x="18" y="0"/>
                    </a:cubicBezTo>
                    <a:cubicBezTo>
                      <a:pt x="0" y="10"/>
                      <a:pt x="0" y="10"/>
                      <a:pt x="0" y="10"/>
                    </a:cubicBezTo>
                    <a:cubicBezTo>
                      <a:pt x="0" y="11"/>
                      <a:pt x="0" y="11"/>
                      <a:pt x="0" y="12"/>
                    </a:cubicBezTo>
                    <a:cubicBezTo>
                      <a:pt x="24" y="25"/>
                      <a:pt x="24" y="25"/>
                      <a:pt x="24" y="25"/>
                    </a:cubicBezTo>
                    <a:cubicBezTo>
                      <a:pt x="24" y="25"/>
                      <a:pt x="25" y="25"/>
                      <a:pt x="26" y="25"/>
                    </a:cubicBezTo>
                    <a:cubicBezTo>
                      <a:pt x="43" y="15"/>
                      <a:pt x="43" y="15"/>
                      <a:pt x="43" y="15"/>
                    </a:cubicBezTo>
                    <a:cubicBezTo>
                      <a:pt x="44" y="15"/>
                      <a:pt x="44" y="14"/>
                      <a:pt x="43"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9" name="Freeform 630"/>
              <p:cNvSpPr>
                <a:spLocks/>
              </p:cNvSpPr>
              <p:nvPr/>
            </p:nvSpPr>
            <p:spPr bwMode="auto">
              <a:xfrm>
                <a:off x="4438650" y="3690938"/>
                <a:ext cx="144463"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0" name="Freeform 631"/>
              <p:cNvSpPr>
                <a:spLocks/>
              </p:cNvSpPr>
              <p:nvPr/>
            </p:nvSpPr>
            <p:spPr bwMode="auto">
              <a:xfrm>
                <a:off x="4541838" y="3657600"/>
                <a:ext cx="146050" cy="82550"/>
              </a:xfrm>
              <a:custGeom>
                <a:avLst/>
                <a:gdLst>
                  <a:gd name="T0" fmla="*/ 38 w 39"/>
                  <a:gd name="T1" fmla="*/ 10 h 22"/>
                  <a:gd name="T2" fmla="*/ 21 w 39"/>
                  <a:gd name="T3" fmla="*/ 0 h 22"/>
                  <a:gd name="T4" fmla="*/ 19 w 39"/>
                  <a:gd name="T5" fmla="*/ 0 h 22"/>
                  <a:gd name="T6" fmla="*/ 1 w 39"/>
                  <a:gd name="T7" fmla="*/ 10 h 22"/>
                  <a:gd name="T8" fmla="*/ 1 w 39"/>
                  <a:gd name="T9" fmla="*/ 12 h 22"/>
                  <a:gd name="T10" fmla="*/ 19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9" y="0"/>
                    </a:cubicBezTo>
                    <a:cubicBezTo>
                      <a:pt x="1" y="10"/>
                      <a:pt x="1" y="10"/>
                      <a:pt x="1" y="10"/>
                    </a:cubicBezTo>
                    <a:cubicBezTo>
                      <a:pt x="0" y="11"/>
                      <a:pt x="0" y="11"/>
                      <a:pt x="1" y="12"/>
                    </a:cubicBezTo>
                    <a:cubicBezTo>
                      <a:pt x="19" y="22"/>
                      <a:pt x="19" y="22"/>
                      <a:pt x="19"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1" name="Freeform 632"/>
              <p:cNvSpPr>
                <a:spLocks/>
              </p:cNvSpPr>
              <p:nvPr/>
            </p:nvSpPr>
            <p:spPr bwMode="auto">
              <a:xfrm>
                <a:off x="4627563" y="3705225"/>
                <a:ext cx="142875" cy="84138"/>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2" name="Freeform 633"/>
              <p:cNvSpPr>
                <a:spLocks/>
              </p:cNvSpPr>
              <p:nvPr/>
            </p:nvSpPr>
            <p:spPr bwMode="auto">
              <a:xfrm>
                <a:off x="4710113" y="3754438"/>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3" name="Freeform 634"/>
              <p:cNvSpPr>
                <a:spLocks/>
              </p:cNvSpPr>
              <p:nvPr/>
            </p:nvSpPr>
            <p:spPr bwMode="auto">
              <a:xfrm>
                <a:off x="4792663" y="3800475"/>
                <a:ext cx="144463" cy="85725"/>
              </a:xfrm>
              <a:custGeom>
                <a:avLst/>
                <a:gdLst>
                  <a:gd name="T0" fmla="*/ 38 w 38"/>
                  <a:gd name="T1" fmla="*/ 11 h 23"/>
                  <a:gd name="T2" fmla="*/ 20 w 38"/>
                  <a:gd name="T3" fmla="*/ 1 h 23"/>
                  <a:gd name="T4" fmla="*/ 18 w 38"/>
                  <a:gd name="T5" fmla="*/ 1 h 23"/>
                  <a:gd name="T6" fmla="*/ 1 w 38"/>
                  <a:gd name="T7" fmla="*/ 11 h 23"/>
                  <a:gd name="T8" fmla="*/ 1 w 38"/>
                  <a:gd name="T9" fmla="*/ 12 h 23"/>
                  <a:gd name="T10" fmla="*/ 18 w 38"/>
                  <a:gd name="T11" fmla="*/ 22 h 23"/>
                  <a:gd name="T12" fmla="*/ 20 w 38"/>
                  <a:gd name="T13" fmla="*/ 22 h 23"/>
                  <a:gd name="T14" fmla="*/ 38 w 38"/>
                  <a:gd name="T15" fmla="*/ 12 h 23"/>
                  <a:gd name="T16" fmla="*/ 38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4" name="Freeform 635"/>
              <p:cNvSpPr>
                <a:spLocks/>
              </p:cNvSpPr>
              <p:nvPr/>
            </p:nvSpPr>
            <p:spPr bwMode="auto">
              <a:xfrm>
                <a:off x="4522788" y="3740150"/>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5" name="Freeform 636"/>
              <p:cNvSpPr>
                <a:spLocks/>
              </p:cNvSpPr>
              <p:nvPr/>
            </p:nvSpPr>
            <p:spPr bwMode="auto">
              <a:xfrm>
                <a:off x="4567238" y="3860800"/>
                <a:ext cx="207963" cy="115888"/>
              </a:xfrm>
              <a:custGeom>
                <a:avLst/>
                <a:gdLst>
                  <a:gd name="T0" fmla="*/ 55 w 55"/>
                  <a:gd name="T1" fmla="*/ 20 h 31"/>
                  <a:gd name="T2" fmla="*/ 21 w 55"/>
                  <a:gd name="T3" fmla="*/ 0 h 31"/>
                  <a:gd name="T4" fmla="*/ 18 w 55"/>
                  <a:gd name="T5" fmla="*/ 0 h 31"/>
                  <a:gd name="T6" fmla="*/ 1 w 55"/>
                  <a:gd name="T7" fmla="*/ 10 h 31"/>
                  <a:gd name="T8" fmla="*/ 1 w 55"/>
                  <a:gd name="T9" fmla="*/ 11 h 31"/>
                  <a:gd name="T10" fmla="*/ 35 w 55"/>
                  <a:gd name="T11" fmla="*/ 31 h 31"/>
                  <a:gd name="T12" fmla="*/ 37 w 55"/>
                  <a:gd name="T13" fmla="*/ 31 h 31"/>
                  <a:gd name="T14" fmla="*/ 55 w 55"/>
                  <a:gd name="T15" fmla="*/ 21 h 31"/>
                  <a:gd name="T16" fmla="*/ 55 w 55"/>
                  <a:gd name="T1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1">
                    <a:moveTo>
                      <a:pt x="55" y="20"/>
                    </a:moveTo>
                    <a:cubicBezTo>
                      <a:pt x="21" y="0"/>
                      <a:pt x="21" y="0"/>
                      <a:pt x="21" y="0"/>
                    </a:cubicBezTo>
                    <a:cubicBezTo>
                      <a:pt x="20" y="0"/>
                      <a:pt x="19" y="0"/>
                      <a:pt x="18" y="0"/>
                    </a:cubicBezTo>
                    <a:cubicBezTo>
                      <a:pt x="1" y="10"/>
                      <a:pt x="1" y="10"/>
                      <a:pt x="1" y="10"/>
                    </a:cubicBezTo>
                    <a:cubicBezTo>
                      <a:pt x="0" y="10"/>
                      <a:pt x="0" y="11"/>
                      <a:pt x="1" y="11"/>
                    </a:cubicBezTo>
                    <a:cubicBezTo>
                      <a:pt x="35" y="31"/>
                      <a:pt x="35" y="31"/>
                      <a:pt x="35" y="31"/>
                    </a:cubicBezTo>
                    <a:cubicBezTo>
                      <a:pt x="36" y="31"/>
                      <a:pt x="37" y="31"/>
                      <a:pt x="37" y="31"/>
                    </a:cubicBezTo>
                    <a:cubicBezTo>
                      <a:pt x="55" y="21"/>
                      <a:pt x="55" y="21"/>
                      <a:pt x="55" y="21"/>
                    </a:cubicBezTo>
                    <a:cubicBezTo>
                      <a:pt x="55" y="21"/>
                      <a:pt x="55" y="20"/>
                      <a:pt x="55"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6" name="Freeform 637"/>
              <p:cNvSpPr>
                <a:spLocks/>
              </p:cNvSpPr>
              <p:nvPr/>
            </p:nvSpPr>
            <p:spPr bwMode="auto">
              <a:xfrm>
                <a:off x="4608513" y="3789363"/>
                <a:ext cx="249238" cy="142875"/>
              </a:xfrm>
              <a:custGeom>
                <a:avLst/>
                <a:gdLst>
                  <a:gd name="T0" fmla="*/ 65 w 66"/>
                  <a:gd name="T1" fmla="*/ 26 h 38"/>
                  <a:gd name="T2" fmla="*/ 20 w 66"/>
                  <a:gd name="T3" fmla="*/ 0 h 38"/>
                  <a:gd name="T4" fmla="*/ 18 w 66"/>
                  <a:gd name="T5" fmla="*/ 0 h 38"/>
                  <a:gd name="T6" fmla="*/ 0 w 66"/>
                  <a:gd name="T7" fmla="*/ 10 h 38"/>
                  <a:gd name="T8" fmla="*/ 0 w 66"/>
                  <a:gd name="T9" fmla="*/ 12 h 38"/>
                  <a:gd name="T10" fmla="*/ 45 w 66"/>
                  <a:gd name="T11" fmla="*/ 38 h 38"/>
                  <a:gd name="T12" fmla="*/ 48 w 66"/>
                  <a:gd name="T13" fmla="*/ 38 h 38"/>
                  <a:gd name="T14" fmla="*/ 65 w 66"/>
                  <a:gd name="T15" fmla="*/ 28 h 38"/>
                  <a:gd name="T16" fmla="*/ 65 w 66"/>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8">
                    <a:moveTo>
                      <a:pt x="65" y="26"/>
                    </a:moveTo>
                    <a:cubicBezTo>
                      <a:pt x="20" y="0"/>
                      <a:pt x="20" y="0"/>
                      <a:pt x="20" y="0"/>
                    </a:cubicBezTo>
                    <a:cubicBezTo>
                      <a:pt x="19" y="0"/>
                      <a:pt x="18" y="0"/>
                      <a:pt x="18" y="0"/>
                    </a:cubicBezTo>
                    <a:cubicBezTo>
                      <a:pt x="0" y="10"/>
                      <a:pt x="0" y="10"/>
                      <a:pt x="0" y="10"/>
                    </a:cubicBezTo>
                    <a:cubicBezTo>
                      <a:pt x="0" y="11"/>
                      <a:pt x="0" y="11"/>
                      <a:pt x="0" y="12"/>
                    </a:cubicBezTo>
                    <a:cubicBezTo>
                      <a:pt x="45" y="38"/>
                      <a:pt x="45" y="38"/>
                      <a:pt x="45" y="38"/>
                    </a:cubicBezTo>
                    <a:cubicBezTo>
                      <a:pt x="46" y="38"/>
                      <a:pt x="47" y="38"/>
                      <a:pt x="48" y="38"/>
                    </a:cubicBezTo>
                    <a:cubicBezTo>
                      <a:pt x="65" y="28"/>
                      <a:pt x="65" y="28"/>
                      <a:pt x="65" y="28"/>
                    </a:cubicBezTo>
                    <a:cubicBezTo>
                      <a:pt x="66" y="27"/>
                      <a:pt x="66" y="27"/>
                      <a:pt x="65" y="2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7" name="Freeform 638"/>
              <p:cNvSpPr>
                <a:spLocks/>
              </p:cNvSpPr>
              <p:nvPr/>
            </p:nvSpPr>
            <p:spPr bwMode="auto">
              <a:xfrm>
                <a:off x="4552950" y="394335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8" name="Freeform 639"/>
              <p:cNvSpPr>
                <a:spLocks/>
              </p:cNvSpPr>
              <p:nvPr/>
            </p:nvSpPr>
            <p:spPr bwMode="auto">
              <a:xfrm>
                <a:off x="4427538" y="3962400"/>
                <a:ext cx="188913" cy="107950"/>
              </a:xfrm>
              <a:custGeom>
                <a:avLst/>
                <a:gdLst>
                  <a:gd name="T0" fmla="*/ 50 w 50"/>
                  <a:gd name="T1" fmla="*/ 18 h 29"/>
                  <a:gd name="T2" fmla="*/ 20 w 50"/>
                  <a:gd name="T3" fmla="*/ 1 h 29"/>
                  <a:gd name="T4" fmla="*/ 18 w 50"/>
                  <a:gd name="T5" fmla="*/ 1 h 29"/>
                  <a:gd name="T6" fmla="*/ 1 w 50"/>
                  <a:gd name="T7" fmla="*/ 11 h 29"/>
                  <a:gd name="T8" fmla="*/ 1 w 50"/>
                  <a:gd name="T9" fmla="*/ 12 h 29"/>
                  <a:gd name="T10" fmla="*/ 30 w 50"/>
                  <a:gd name="T11" fmla="*/ 29 h 29"/>
                  <a:gd name="T12" fmla="*/ 32 w 50"/>
                  <a:gd name="T13" fmla="*/ 29 h 29"/>
                  <a:gd name="T14" fmla="*/ 50 w 50"/>
                  <a:gd name="T15" fmla="*/ 19 h 29"/>
                  <a:gd name="T16" fmla="*/ 50 w 50"/>
                  <a:gd name="T1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50" y="18"/>
                    </a:moveTo>
                    <a:cubicBezTo>
                      <a:pt x="20" y="1"/>
                      <a:pt x="20" y="1"/>
                      <a:pt x="20" y="1"/>
                    </a:cubicBezTo>
                    <a:cubicBezTo>
                      <a:pt x="20" y="0"/>
                      <a:pt x="19" y="0"/>
                      <a:pt x="18" y="1"/>
                    </a:cubicBezTo>
                    <a:cubicBezTo>
                      <a:pt x="1" y="11"/>
                      <a:pt x="1" y="11"/>
                      <a:pt x="1" y="11"/>
                    </a:cubicBezTo>
                    <a:cubicBezTo>
                      <a:pt x="0" y="11"/>
                      <a:pt x="0" y="12"/>
                      <a:pt x="1" y="12"/>
                    </a:cubicBezTo>
                    <a:cubicBezTo>
                      <a:pt x="30" y="29"/>
                      <a:pt x="30" y="29"/>
                      <a:pt x="30" y="29"/>
                    </a:cubicBezTo>
                    <a:cubicBezTo>
                      <a:pt x="31" y="29"/>
                      <a:pt x="32" y="29"/>
                      <a:pt x="32" y="29"/>
                    </a:cubicBezTo>
                    <a:cubicBezTo>
                      <a:pt x="50" y="19"/>
                      <a:pt x="50" y="19"/>
                      <a:pt x="50" y="19"/>
                    </a:cubicBezTo>
                    <a:cubicBezTo>
                      <a:pt x="50" y="19"/>
                      <a:pt x="50" y="18"/>
                      <a:pt x="50"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9" name="Freeform 640"/>
              <p:cNvSpPr>
                <a:spLocks/>
              </p:cNvSpPr>
              <p:nvPr/>
            </p:nvSpPr>
            <p:spPr bwMode="auto">
              <a:xfrm>
                <a:off x="4108450" y="3171825"/>
                <a:ext cx="793750" cy="458788"/>
              </a:xfrm>
              <a:custGeom>
                <a:avLst/>
                <a:gdLst>
                  <a:gd name="T0" fmla="*/ 211 w 211"/>
                  <a:gd name="T1" fmla="*/ 75 h 122"/>
                  <a:gd name="T2" fmla="*/ 81 w 211"/>
                  <a:gd name="T3" fmla="*/ 0 h 122"/>
                  <a:gd name="T4" fmla="*/ 79 w 211"/>
                  <a:gd name="T5" fmla="*/ 0 h 122"/>
                  <a:gd name="T6" fmla="*/ 1 w 211"/>
                  <a:gd name="T7" fmla="*/ 45 h 122"/>
                  <a:gd name="T8" fmla="*/ 1 w 211"/>
                  <a:gd name="T9" fmla="*/ 47 h 122"/>
                  <a:gd name="T10" fmla="*/ 131 w 211"/>
                  <a:gd name="T11" fmla="*/ 121 h 122"/>
                  <a:gd name="T12" fmla="*/ 133 w 211"/>
                  <a:gd name="T13" fmla="*/ 121 h 122"/>
                  <a:gd name="T14" fmla="*/ 211 w 211"/>
                  <a:gd name="T15" fmla="*/ 76 h 122"/>
                  <a:gd name="T16" fmla="*/ 211 w 211"/>
                  <a:gd name="T17" fmla="*/ 7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22">
                    <a:moveTo>
                      <a:pt x="211" y="75"/>
                    </a:moveTo>
                    <a:cubicBezTo>
                      <a:pt x="81" y="0"/>
                      <a:pt x="81" y="0"/>
                      <a:pt x="81" y="0"/>
                    </a:cubicBezTo>
                    <a:cubicBezTo>
                      <a:pt x="81" y="0"/>
                      <a:pt x="80" y="0"/>
                      <a:pt x="79" y="0"/>
                    </a:cubicBezTo>
                    <a:cubicBezTo>
                      <a:pt x="1" y="45"/>
                      <a:pt x="1" y="45"/>
                      <a:pt x="1" y="45"/>
                    </a:cubicBezTo>
                    <a:cubicBezTo>
                      <a:pt x="0" y="46"/>
                      <a:pt x="0" y="46"/>
                      <a:pt x="1" y="47"/>
                    </a:cubicBezTo>
                    <a:cubicBezTo>
                      <a:pt x="131" y="121"/>
                      <a:pt x="131" y="121"/>
                      <a:pt x="131" y="121"/>
                    </a:cubicBezTo>
                    <a:cubicBezTo>
                      <a:pt x="131" y="122"/>
                      <a:pt x="132" y="122"/>
                      <a:pt x="133" y="121"/>
                    </a:cubicBezTo>
                    <a:cubicBezTo>
                      <a:pt x="211" y="76"/>
                      <a:pt x="211" y="76"/>
                      <a:pt x="211" y="76"/>
                    </a:cubicBezTo>
                    <a:cubicBezTo>
                      <a:pt x="211" y="76"/>
                      <a:pt x="211" y="76"/>
                      <a:pt x="211" y="75"/>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0" name="Freeform 641"/>
              <p:cNvSpPr>
                <a:spLocks/>
              </p:cNvSpPr>
              <p:nvPr/>
            </p:nvSpPr>
            <p:spPr bwMode="auto">
              <a:xfrm>
                <a:off x="3478213" y="3611563"/>
                <a:ext cx="663575" cy="384175"/>
              </a:xfrm>
              <a:custGeom>
                <a:avLst/>
                <a:gdLst>
                  <a:gd name="T0" fmla="*/ 418 w 418"/>
                  <a:gd name="T1" fmla="*/ 228 h 242"/>
                  <a:gd name="T2" fmla="*/ 24 w 418"/>
                  <a:gd name="T3" fmla="*/ 0 h 242"/>
                  <a:gd name="T4" fmla="*/ 0 w 418"/>
                  <a:gd name="T5" fmla="*/ 14 h 242"/>
                  <a:gd name="T6" fmla="*/ 394 w 418"/>
                  <a:gd name="T7" fmla="*/ 242 h 242"/>
                  <a:gd name="T8" fmla="*/ 418 w 418"/>
                  <a:gd name="T9" fmla="*/ 228 h 242"/>
                </a:gdLst>
                <a:ahLst/>
                <a:cxnLst>
                  <a:cxn ang="0">
                    <a:pos x="T0" y="T1"/>
                  </a:cxn>
                  <a:cxn ang="0">
                    <a:pos x="T2" y="T3"/>
                  </a:cxn>
                  <a:cxn ang="0">
                    <a:pos x="T4" y="T5"/>
                  </a:cxn>
                  <a:cxn ang="0">
                    <a:pos x="T6" y="T7"/>
                  </a:cxn>
                  <a:cxn ang="0">
                    <a:pos x="T8" y="T9"/>
                  </a:cxn>
                </a:cxnLst>
                <a:rect l="0" t="0" r="r" b="b"/>
                <a:pathLst>
                  <a:path w="418" h="242">
                    <a:moveTo>
                      <a:pt x="418" y="228"/>
                    </a:moveTo>
                    <a:lnTo>
                      <a:pt x="24" y="0"/>
                    </a:lnTo>
                    <a:lnTo>
                      <a:pt x="0" y="14"/>
                    </a:lnTo>
                    <a:lnTo>
                      <a:pt x="394" y="242"/>
                    </a:lnTo>
                    <a:lnTo>
                      <a:pt x="418" y="228"/>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1" name="Freeform 642"/>
              <p:cNvSpPr>
                <a:spLocks/>
              </p:cNvSpPr>
              <p:nvPr/>
            </p:nvSpPr>
            <p:spPr bwMode="auto">
              <a:xfrm>
                <a:off x="3219450" y="3460750"/>
                <a:ext cx="2047875" cy="715963"/>
              </a:xfrm>
              <a:custGeom>
                <a:avLst/>
                <a:gdLst>
                  <a:gd name="T0" fmla="*/ 542 w 544"/>
                  <a:gd name="T1" fmla="*/ 55 h 190"/>
                  <a:gd name="T2" fmla="*/ 325 w 544"/>
                  <a:gd name="T3" fmla="*/ 180 h 190"/>
                  <a:gd name="T4" fmla="*/ 316 w 544"/>
                  <a:gd name="T5" fmla="*/ 180 h 190"/>
                  <a:gd name="T6" fmla="*/ 4 w 544"/>
                  <a:gd name="T7" fmla="*/ 0 h 190"/>
                  <a:gd name="T8" fmla="*/ 2 w 544"/>
                  <a:gd name="T9" fmla="*/ 2 h 190"/>
                  <a:gd name="T10" fmla="*/ 2 w 544"/>
                  <a:gd name="T11" fmla="*/ 7 h 190"/>
                  <a:gd name="T12" fmla="*/ 316 w 544"/>
                  <a:gd name="T13" fmla="*/ 188 h 190"/>
                  <a:gd name="T14" fmla="*/ 325 w 544"/>
                  <a:gd name="T15" fmla="*/ 188 h 190"/>
                  <a:gd name="T16" fmla="*/ 542 w 544"/>
                  <a:gd name="T17" fmla="*/ 63 h 190"/>
                  <a:gd name="T18" fmla="*/ 544 w 544"/>
                  <a:gd name="T19" fmla="*/ 60 h 190"/>
                  <a:gd name="T20" fmla="*/ 544 w 544"/>
                  <a:gd name="T21" fmla="*/ 52 h 190"/>
                  <a:gd name="T22" fmla="*/ 542 w 544"/>
                  <a:gd name="T23" fmla="*/ 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90">
                    <a:moveTo>
                      <a:pt x="542" y="55"/>
                    </a:moveTo>
                    <a:cubicBezTo>
                      <a:pt x="325" y="180"/>
                      <a:pt x="325" y="180"/>
                      <a:pt x="325" y="180"/>
                    </a:cubicBezTo>
                    <a:cubicBezTo>
                      <a:pt x="323" y="182"/>
                      <a:pt x="319" y="182"/>
                      <a:pt x="316" y="180"/>
                    </a:cubicBezTo>
                    <a:cubicBezTo>
                      <a:pt x="4" y="0"/>
                      <a:pt x="4" y="0"/>
                      <a:pt x="4" y="0"/>
                    </a:cubicBezTo>
                    <a:cubicBezTo>
                      <a:pt x="2" y="2"/>
                      <a:pt x="2" y="2"/>
                      <a:pt x="2" y="2"/>
                    </a:cubicBezTo>
                    <a:cubicBezTo>
                      <a:pt x="0" y="3"/>
                      <a:pt x="0" y="5"/>
                      <a:pt x="2" y="7"/>
                    </a:cubicBezTo>
                    <a:cubicBezTo>
                      <a:pt x="316" y="188"/>
                      <a:pt x="316" y="188"/>
                      <a:pt x="316" y="188"/>
                    </a:cubicBezTo>
                    <a:cubicBezTo>
                      <a:pt x="319" y="190"/>
                      <a:pt x="323" y="190"/>
                      <a:pt x="325" y="188"/>
                    </a:cubicBezTo>
                    <a:cubicBezTo>
                      <a:pt x="542" y="63"/>
                      <a:pt x="542" y="63"/>
                      <a:pt x="542" y="63"/>
                    </a:cubicBezTo>
                    <a:cubicBezTo>
                      <a:pt x="544" y="62"/>
                      <a:pt x="544" y="61"/>
                      <a:pt x="544" y="60"/>
                    </a:cubicBezTo>
                    <a:cubicBezTo>
                      <a:pt x="544" y="52"/>
                      <a:pt x="544" y="52"/>
                      <a:pt x="544" y="52"/>
                    </a:cubicBezTo>
                    <a:cubicBezTo>
                      <a:pt x="544" y="53"/>
                      <a:pt x="544" y="54"/>
                      <a:pt x="542" y="55"/>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2" name="Rectangle 643"/>
              <p:cNvSpPr>
                <a:spLocks noChangeArrowheads="1"/>
              </p:cNvSpPr>
              <p:nvPr/>
            </p:nvSpPr>
            <p:spPr bwMode="auto">
              <a:xfrm>
                <a:off x="5267325" y="3657600"/>
                <a:ext cx="1588" cy="1588"/>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3" name="Freeform 645"/>
              <p:cNvSpPr>
                <a:spLocks/>
              </p:cNvSpPr>
              <p:nvPr/>
            </p:nvSpPr>
            <p:spPr bwMode="auto">
              <a:xfrm>
                <a:off x="3203575" y="2625725"/>
                <a:ext cx="1217613" cy="1546225"/>
              </a:xfrm>
              <a:custGeom>
                <a:avLst/>
                <a:gdLst>
                  <a:gd name="T0" fmla="*/ 319 w 323"/>
                  <a:gd name="T1" fmla="*/ 409 h 411"/>
                  <a:gd name="T2" fmla="*/ 5 w 323"/>
                  <a:gd name="T3" fmla="*/ 228 h 411"/>
                  <a:gd name="T4" fmla="*/ 0 w 323"/>
                  <a:gd name="T5" fmla="*/ 221 h 411"/>
                  <a:gd name="T6" fmla="*/ 0 w 323"/>
                  <a:gd name="T7" fmla="*/ 4 h 411"/>
                  <a:gd name="T8" fmla="*/ 5 w 323"/>
                  <a:gd name="T9" fmla="*/ 2 h 411"/>
                  <a:gd name="T10" fmla="*/ 319 w 323"/>
                  <a:gd name="T11" fmla="*/ 183 h 411"/>
                  <a:gd name="T12" fmla="*/ 323 w 323"/>
                  <a:gd name="T13" fmla="*/ 190 h 411"/>
                  <a:gd name="T14" fmla="*/ 323 w 323"/>
                  <a:gd name="T15" fmla="*/ 407 h 411"/>
                  <a:gd name="T16" fmla="*/ 319 w 323"/>
                  <a:gd name="T17" fmla="*/ 40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411">
                    <a:moveTo>
                      <a:pt x="319" y="409"/>
                    </a:moveTo>
                    <a:cubicBezTo>
                      <a:pt x="5" y="228"/>
                      <a:pt x="5" y="228"/>
                      <a:pt x="5" y="228"/>
                    </a:cubicBezTo>
                    <a:cubicBezTo>
                      <a:pt x="2" y="226"/>
                      <a:pt x="0" y="223"/>
                      <a:pt x="0" y="221"/>
                    </a:cubicBezTo>
                    <a:cubicBezTo>
                      <a:pt x="0" y="4"/>
                      <a:pt x="0" y="4"/>
                      <a:pt x="0" y="4"/>
                    </a:cubicBezTo>
                    <a:cubicBezTo>
                      <a:pt x="0" y="1"/>
                      <a:pt x="2" y="0"/>
                      <a:pt x="5" y="2"/>
                    </a:cubicBezTo>
                    <a:cubicBezTo>
                      <a:pt x="319" y="183"/>
                      <a:pt x="319" y="183"/>
                      <a:pt x="319" y="183"/>
                    </a:cubicBezTo>
                    <a:cubicBezTo>
                      <a:pt x="321" y="184"/>
                      <a:pt x="323" y="188"/>
                      <a:pt x="323" y="190"/>
                    </a:cubicBezTo>
                    <a:cubicBezTo>
                      <a:pt x="323" y="407"/>
                      <a:pt x="323" y="407"/>
                      <a:pt x="323" y="407"/>
                    </a:cubicBezTo>
                    <a:cubicBezTo>
                      <a:pt x="323" y="410"/>
                      <a:pt x="321" y="411"/>
                      <a:pt x="319" y="409"/>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4" name="Freeform 646"/>
              <p:cNvSpPr>
                <a:spLocks/>
              </p:cNvSpPr>
              <p:nvPr/>
            </p:nvSpPr>
            <p:spPr bwMode="auto">
              <a:xfrm>
                <a:off x="3211513" y="2622550"/>
                <a:ext cx="1220788" cy="1543050"/>
              </a:xfrm>
              <a:custGeom>
                <a:avLst/>
                <a:gdLst>
                  <a:gd name="T0" fmla="*/ 320 w 324"/>
                  <a:gd name="T1" fmla="*/ 182 h 410"/>
                  <a:gd name="T2" fmla="*/ 6 w 324"/>
                  <a:gd name="T3" fmla="*/ 1 h 410"/>
                  <a:gd name="T4" fmla="*/ 2 w 324"/>
                  <a:gd name="T5" fmla="*/ 1 h 410"/>
                  <a:gd name="T6" fmla="*/ 2 w 324"/>
                  <a:gd name="T7" fmla="*/ 1 h 410"/>
                  <a:gd name="T8" fmla="*/ 0 w 324"/>
                  <a:gd name="T9" fmla="*/ 2 h 410"/>
                  <a:gd name="T10" fmla="*/ 0 w 324"/>
                  <a:gd name="T11" fmla="*/ 2 h 410"/>
                  <a:gd name="T12" fmla="*/ 3 w 324"/>
                  <a:gd name="T13" fmla="*/ 3 h 410"/>
                  <a:gd name="T14" fmla="*/ 317 w 324"/>
                  <a:gd name="T15" fmla="*/ 184 h 410"/>
                  <a:gd name="T16" fmla="*/ 321 w 324"/>
                  <a:gd name="T17" fmla="*/ 191 h 410"/>
                  <a:gd name="T18" fmla="*/ 321 w 324"/>
                  <a:gd name="T19" fmla="*/ 408 h 410"/>
                  <a:gd name="T20" fmla="*/ 321 w 324"/>
                  <a:gd name="T21" fmla="*/ 409 h 410"/>
                  <a:gd name="T22" fmla="*/ 324 w 324"/>
                  <a:gd name="T23" fmla="*/ 407 h 410"/>
                  <a:gd name="T24" fmla="*/ 324 w 324"/>
                  <a:gd name="T25" fmla="*/ 190 h 410"/>
                  <a:gd name="T26" fmla="*/ 320 w 324"/>
                  <a:gd name="T27" fmla="*/ 18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410">
                    <a:moveTo>
                      <a:pt x="320" y="182"/>
                    </a:moveTo>
                    <a:cubicBezTo>
                      <a:pt x="6" y="1"/>
                      <a:pt x="6" y="1"/>
                      <a:pt x="6" y="1"/>
                    </a:cubicBezTo>
                    <a:cubicBezTo>
                      <a:pt x="4" y="1"/>
                      <a:pt x="3" y="0"/>
                      <a:pt x="2" y="1"/>
                    </a:cubicBezTo>
                    <a:cubicBezTo>
                      <a:pt x="2" y="1"/>
                      <a:pt x="2" y="1"/>
                      <a:pt x="2" y="1"/>
                    </a:cubicBezTo>
                    <a:cubicBezTo>
                      <a:pt x="0" y="2"/>
                      <a:pt x="0" y="2"/>
                      <a:pt x="0" y="2"/>
                    </a:cubicBezTo>
                    <a:cubicBezTo>
                      <a:pt x="0" y="2"/>
                      <a:pt x="0" y="2"/>
                      <a:pt x="0" y="2"/>
                    </a:cubicBezTo>
                    <a:cubicBezTo>
                      <a:pt x="1" y="2"/>
                      <a:pt x="2" y="2"/>
                      <a:pt x="3" y="3"/>
                    </a:cubicBezTo>
                    <a:cubicBezTo>
                      <a:pt x="317" y="184"/>
                      <a:pt x="317" y="184"/>
                      <a:pt x="317" y="184"/>
                    </a:cubicBezTo>
                    <a:cubicBezTo>
                      <a:pt x="319" y="185"/>
                      <a:pt x="321" y="189"/>
                      <a:pt x="321" y="191"/>
                    </a:cubicBezTo>
                    <a:cubicBezTo>
                      <a:pt x="321" y="408"/>
                      <a:pt x="321" y="408"/>
                      <a:pt x="321" y="408"/>
                    </a:cubicBezTo>
                    <a:cubicBezTo>
                      <a:pt x="321" y="409"/>
                      <a:pt x="321" y="409"/>
                      <a:pt x="321" y="409"/>
                    </a:cubicBezTo>
                    <a:cubicBezTo>
                      <a:pt x="323" y="410"/>
                      <a:pt x="324" y="409"/>
                      <a:pt x="324" y="407"/>
                    </a:cubicBezTo>
                    <a:cubicBezTo>
                      <a:pt x="324" y="190"/>
                      <a:pt x="324" y="190"/>
                      <a:pt x="324" y="190"/>
                    </a:cubicBezTo>
                    <a:cubicBezTo>
                      <a:pt x="324" y="187"/>
                      <a:pt x="322" y="184"/>
                      <a:pt x="320" y="182"/>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5" name="Freeform 647"/>
              <p:cNvSpPr>
                <a:spLocks/>
              </p:cNvSpPr>
              <p:nvPr/>
            </p:nvSpPr>
            <p:spPr bwMode="auto">
              <a:xfrm>
                <a:off x="3686175" y="3235325"/>
                <a:ext cx="252413" cy="327025"/>
              </a:xfrm>
              <a:custGeom>
                <a:avLst/>
                <a:gdLst>
                  <a:gd name="T0" fmla="*/ 67 w 67"/>
                  <a:gd name="T1" fmla="*/ 63 h 87"/>
                  <a:gd name="T2" fmla="*/ 34 w 67"/>
                  <a:gd name="T3" fmla="*/ 77 h 87"/>
                  <a:gd name="T4" fmla="*/ 0 w 67"/>
                  <a:gd name="T5" fmla="*/ 24 h 87"/>
                  <a:gd name="T6" fmla="*/ 34 w 67"/>
                  <a:gd name="T7" fmla="*/ 10 h 87"/>
                  <a:gd name="T8" fmla="*/ 67 w 67"/>
                  <a:gd name="T9" fmla="*/ 63 h 87"/>
                </a:gdLst>
                <a:ahLst/>
                <a:cxnLst>
                  <a:cxn ang="0">
                    <a:pos x="T0" y="T1"/>
                  </a:cxn>
                  <a:cxn ang="0">
                    <a:pos x="T2" y="T3"/>
                  </a:cxn>
                  <a:cxn ang="0">
                    <a:pos x="T4" y="T5"/>
                  </a:cxn>
                  <a:cxn ang="0">
                    <a:pos x="T6" y="T7"/>
                  </a:cxn>
                  <a:cxn ang="0">
                    <a:pos x="T8" y="T9"/>
                  </a:cxn>
                </a:cxnLst>
                <a:rect l="0" t="0" r="r" b="b"/>
                <a:pathLst>
                  <a:path w="67" h="87">
                    <a:moveTo>
                      <a:pt x="67" y="63"/>
                    </a:moveTo>
                    <a:cubicBezTo>
                      <a:pt x="67" y="81"/>
                      <a:pt x="52" y="87"/>
                      <a:pt x="34" y="77"/>
                    </a:cubicBezTo>
                    <a:cubicBezTo>
                      <a:pt x="15" y="66"/>
                      <a:pt x="0" y="43"/>
                      <a:pt x="0" y="24"/>
                    </a:cubicBezTo>
                    <a:cubicBezTo>
                      <a:pt x="0" y="6"/>
                      <a:pt x="15" y="0"/>
                      <a:pt x="34" y="10"/>
                    </a:cubicBezTo>
                    <a:cubicBezTo>
                      <a:pt x="52" y="21"/>
                      <a:pt x="67" y="44"/>
                      <a:pt x="67" y="6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grpSp>
        <p:nvGrpSpPr>
          <p:cNvPr id="404" name="Group 403"/>
          <p:cNvGrpSpPr/>
          <p:nvPr/>
        </p:nvGrpSpPr>
        <p:grpSpPr>
          <a:xfrm>
            <a:off x="5345818" y="3119194"/>
            <a:ext cx="1214792" cy="1507575"/>
            <a:chOff x="4857749" y="2592389"/>
            <a:chExt cx="1811338" cy="2247899"/>
          </a:xfrm>
        </p:grpSpPr>
        <p:sp>
          <p:nvSpPr>
            <p:cNvPr id="405" name="Freeform 107"/>
            <p:cNvSpPr>
              <a:spLocks/>
            </p:cNvSpPr>
            <p:nvPr/>
          </p:nvSpPr>
          <p:spPr bwMode="auto">
            <a:xfrm>
              <a:off x="4857749" y="2606675"/>
              <a:ext cx="1790700" cy="2233612"/>
            </a:xfrm>
            <a:custGeom>
              <a:avLst/>
              <a:gdLst>
                <a:gd name="T0" fmla="*/ 0 w 1128"/>
                <a:gd name="T1" fmla="*/ 0 h 1407"/>
                <a:gd name="T2" fmla="*/ 1128 w 1128"/>
                <a:gd name="T3" fmla="*/ 650 h 1407"/>
                <a:gd name="T4" fmla="*/ 1128 w 1128"/>
                <a:gd name="T5" fmla="*/ 1407 h 1407"/>
                <a:gd name="T6" fmla="*/ 0 w 1128"/>
                <a:gd name="T7" fmla="*/ 756 h 1407"/>
                <a:gd name="T8" fmla="*/ 0 w 1128"/>
                <a:gd name="T9" fmla="*/ 0 h 1407"/>
              </a:gdLst>
              <a:ahLst/>
              <a:cxnLst>
                <a:cxn ang="0">
                  <a:pos x="T0" y="T1"/>
                </a:cxn>
                <a:cxn ang="0">
                  <a:pos x="T2" y="T3"/>
                </a:cxn>
                <a:cxn ang="0">
                  <a:pos x="T4" y="T5"/>
                </a:cxn>
                <a:cxn ang="0">
                  <a:pos x="T6" y="T7"/>
                </a:cxn>
                <a:cxn ang="0">
                  <a:pos x="T8" y="T9"/>
                </a:cxn>
              </a:cxnLst>
              <a:rect l="0" t="0" r="r" b="b"/>
              <a:pathLst>
                <a:path w="1128" h="1407">
                  <a:moveTo>
                    <a:pt x="0" y="0"/>
                  </a:moveTo>
                  <a:lnTo>
                    <a:pt x="1128" y="650"/>
                  </a:lnTo>
                  <a:lnTo>
                    <a:pt x="1128" y="1407"/>
                  </a:lnTo>
                  <a:lnTo>
                    <a:pt x="0" y="756"/>
                  </a:lnTo>
                  <a:lnTo>
                    <a:pt x="0"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6" name="Freeform 108"/>
            <p:cNvSpPr>
              <a:spLocks/>
            </p:cNvSpPr>
            <p:nvPr/>
          </p:nvSpPr>
          <p:spPr bwMode="auto">
            <a:xfrm>
              <a:off x="4857750" y="3424238"/>
              <a:ext cx="1790700" cy="1416050"/>
            </a:xfrm>
            <a:custGeom>
              <a:avLst/>
              <a:gdLst>
                <a:gd name="T0" fmla="*/ 974 w 1128"/>
                <a:gd name="T1" fmla="*/ 163 h 892"/>
                <a:gd name="T2" fmla="*/ 810 w 1128"/>
                <a:gd name="T3" fmla="*/ 303 h 892"/>
                <a:gd name="T4" fmla="*/ 646 w 1128"/>
                <a:gd name="T5" fmla="*/ 101 h 892"/>
                <a:gd name="T6" fmla="*/ 481 w 1128"/>
                <a:gd name="T7" fmla="*/ 218 h 892"/>
                <a:gd name="T8" fmla="*/ 317 w 1128"/>
                <a:gd name="T9" fmla="*/ 0 h 892"/>
                <a:gd name="T10" fmla="*/ 153 w 1128"/>
                <a:gd name="T11" fmla="*/ 92 h 892"/>
                <a:gd name="T12" fmla="*/ 0 w 1128"/>
                <a:gd name="T13" fmla="*/ 4 h 892"/>
                <a:gd name="T14" fmla="*/ 0 w 1128"/>
                <a:gd name="T15" fmla="*/ 241 h 892"/>
                <a:gd name="T16" fmla="*/ 1128 w 1128"/>
                <a:gd name="T17" fmla="*/ 892 h 892"/>
                <a:gd name="T18" fmla="*/ 1128 w 1128"/>
                <a:gd name="T19" fmla="*/ 251 h 892"/>
                <a:gd name="T20" fmla="*/ 974 w 1128"/>
                <a:gd name="T21" fmla="*/ 16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8" h="892">
                  <a:moveTo>
                    <a:pt x="974" y="163"/>
                  </a:moveTo>
                  <a:lnTo>
                    <a:pt x="810" y="303"/>
                  </a:lnTo>
                  <a:lnTo>
                    <a:pt x="646" y="101"/>
                  </a:lnTo>
                  <a:lnTo>
                    <a:pt x="481" y="218"/>
                  </a:lnTo>
                  <a:lnTo>
                    <a:pt x="317" y="0"/>
                  </a:lnTo>
                  <a:lnTo>
                    <a:pt x="153" y="92"/>
                  </a:lnTo>
                  <a:lnTo>
                    <a:pt x="0" y="4"/>
                  </a:lnTo>
                  <a:lnTo>
                    <a:pt x="0" y="241"/>
                  </a:lnTo>
                  <a:lnTo>
                    <a:pt x="1128" y="892"/>
                  </a:lnTo>
                  <a:lnTo>
                    <a:pt x="1128" y="251"/>
                  </a:lnTo>
                  <a:lnTo>
                    <a:pt x="974" y="163"/>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7" name="Rectangle 109"/>
            <p:cNvSpPr>
              <a:spLocks noChangeArrowheads="1"/>
            </p:cNvSpPr>
            <p:nvPr/>
          </p:nvSpPr>
          <p:spPr bwMode="auto">
            <a:xfrm>
              <a:off x="5100638" y="3621088"/>
              <a:ext cx="1587"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8" name="Rectangle 110"/>
            <p:cNvSpPr>
              <a:spLocks noChangeArrowheads="1"/>
            </p:cNvSpPr>
            <p:nvPr/>
          </p:nvSpPr>
          <p:spPr bwMode="auto">
            <a:xfrm>
              <a:off x="5359400" y="3473450"/>
              <a:ext cx="3175" cy="606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9" name="Rectangle 111"/>
            <p:cNvSpPr>
              <a:spLocks noChangeArrowheads="1"/>
            </p:cNvSpPr>
            <p:nvPr/>
          </p:nvSpPr>
          <p:spPr bwMode="auto">
            <a:xfrm>
              <a:off x="5619750" y="3821113"/>
              <a:ext cx="3175" cy="407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0" name="Rectangle 112"/>
            <p:cNvSpPr>
              <a:spLocks noChangeArrowheads="1"/>
            </p:cNvSpPr>
            <p:nvPr/>
          </p:nvSpPr>
          <p:spPr bwMode="auto">
            <a:xfrm>
              <a:off x="5880100" y="3633788"/>
              <a:ext cx="4762" cy="746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1" name="Rectangle 113"/>
            <p:cNvSpPr>
              <a:spLocks noChangeArrowheads="1"/>
            </p:cNvSpPr>
            <p:nvPr/>
          </p:nvSpPr>
          <p:spPr bwMode="auto">
            <a:xfrm>
              <a:off x="6142038" y="3956050"/>
              <a:ext cx="3175" cy="574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2" name="Rectangle 114"/>
            <p:cNvSpPr>
              <a:spLocks noChangeArrowheads="1"/>
            </p:cNvSpPr>
            <p:nvPr/>
          </p:nvSpPr>
          <p:spPr bwMode="auto">
            <a:xfrm>
              <a:off x="6402388" y="3733800"/>
              <a:ext cx="3175" cy="947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3" name="Freeform 115"/>
            <p:cNvSpPr>
              <a:spLocks/>
            </p:cNvSpPr>
            <p:nvPr/>
          </p:nvSpPr>
          <p:spPr bwMode="auto">
            <a:xfrm>
              <a:off x="5075238" y="3538538"/>
              <a:ext cx="50800" cy="65088"/>
            </a:xfrm>
            <a:custGeom>
              <a:avLst/>
              <a:gdLst>
                <a:gd name="T0" fmla="*/ 33 w 33"/>
                <a:gd name="T1" fmla="*/ 30 h 43"/>
                <a:gd name="T2" fmla="*/ 17 w 33"/>
                <a:gd name="T3" fmla="*/ 37 h 43"/>
                <a:gd name="T4" fmla="*/ 0 w 33"/>
                <a:gd name="T5" fmla="*/ 12 h 43"/>
                <a:gd name="T6" fmla="*/ 17 w 33"/>
                <a:gd name="T7" fmla="*/ 5 h 43"/>
                <a:gd name="T8" fmla="*/ 33 w 33"/>
                <a:gd name="T9" fmla="*/ 30 h 43"/>
              </a:gdLst>
              <a:ahLst/>
              <a:cxnLst>
                <a:cxn ang="0">
                  <a:pos x="T0" y="T1"/>
                </a:cxn>
                <a:cxn ang="0">
                  <a:pos x="T2" y="T3"/>
                </a:cxn>
                <a:cxn ang="0">
                  <a:pos x="T4" y="T5"/>
                </a:cxn>
                <a:cxn ang="0">
                  <a:pos x="T6" y="T7"/>
                </a:cxn>
                <a:cxn ang="0">
                  <a:pos x="T8" y="T9"/>
                </a:cxn>
              </a:cxnLst>
              <a:rect l="0" t="0" r="r" b="b"/>
              <a:pathLst>
                <a:path w="33" h="43">
                  <a:moveTo>
                    <a:pt x="33" y="30"/>
                  </a:moveTo>
                  <a:cubicBezTo>
                    <a:pt x="33" y="40"/>
                    <a:pt x="26" y="43"/>
                    <a:pt x="17" y="37"/>
                  </a:cubicBezTo>
                  <a:cubicBezTo>
                    <a:pt x="8" y="32"/>
                    <a:pt x="0" y="21"/>
                    <a:pt x="0" y="12"/>
                  </a:cubicBezTo>
                  <a:cubicBezTo>
                    <a:pt x="0" y="3"/>
                    <a:pt x="8" y="0"/>
                    <a:pt x="17" y="5"/>
                  </a:cubicBezTo>
                  <a:cubicBezTo>
                    <a:pt x="26" y="10"/>
                    <a:pt x="33" y="21"/>
                    <a:pt x="33"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4" name="Freeform 116"/>
            <p:cNvSpPr>
              <a:spLocks/>
            </p:cNvSpPr>
            <p:nvPr/>
          </p:nvSpPr>
          <p:spPr bwMode="auto">
            <a:xfrm>
              <a:off x="5337175" y="3392488"/>
              <a:ext cx="49212" cy="65088"/>
            </a:xfrm>
            <a:custGeom>
              <a:avLst/>
              <a:gdLst>
                <a:gd name="T0" fmla="*/ 32 w 32"/>
                <a:gd name="T1" fmla="*/ 30 h 43"/>
                <a:gd name="T2" fmla="*/ 16 w 32"/>
                <a:gd name="T3" fmla="*/ 37 h 43"/>
                <a:gd name="T4" fmla="*/ 0 w 32"/>
                <a:gd name="T5" fmla="*/ 12 h 43"/>
                <a:gd name="T6" fmla="*/ 16 w 32"/>
                <a:gd name="T7" fmla="*/ 5 h 43"/>
                <a:gd name="T8" fmla="*/ 32 w 32"/>
                <a:gd name="T9" fmla="*/ 30 h 43"/>
              </a:gdLst>
              <a:ahLst/>
              <a:cxnLst>
                <a:cxn ang="0">
                  <a:pos x="T0" y="T1"/>
                </a:cxn>
                <a:cxn ang="0">
                  <a:pos x="T2" y="T3"/>
                </a:cxn>
                <a:cxn ang="0">
                  <a:pos x="T4" y="T5"/>
                </a:cxn>
                <a:cxn ang="0">
                  <a:pos x="T6" y="T7"/>
                </a:cxn>
                <a:cxn ang="0">
                  <a:pos x="T8" y="T9"/>
                </a:cxn>
              </a:cxnLst>
              <a:rect l="0" t="0" r="r" b="b"/>
              <a:pathLst>
                <a:path w="32" h="43">
                  <a:moveTo>
                    <a:pt x="32" y="30"/>
                  </a:moveTo>
                  <a:cubicBezTo>
                    <a:pt x="32" y="39"/>
                    <a:pt x="25" y="43"/>
                    <a:pt x="16" y="37"/>
                  </a:cubicBezTo>
                  <a:cubicBezTo>
                    <a:pt x="7" y="32"/>
                    <a:pt x="0" y="21"/>
                    <a:pt x="0" y="12"/>
                  </a:cubicBezTo>
                  <a:cubicBezTo>
                    <a:pt x="0" y="3"/>
                    <a:pt x="7" y="0"/>
                    <a:pt x="16" y="5"/>
                  </a:cubicBezTo>
                  <a:cubicBezTo>
                    <a:pt x="25" y="10"/>
                    <a:pt x="32" y="21"/>
                    <a:pt x="32"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5" name="Freeform 117"/>
            <p:cNvSpPr>
              <a:spLocks/>
            </p:cNvSpPr>
            <p:nvPr/>
          </p:nvSpPr>
          <p:spPr bwMode="auto">
            <a:xfrm>
              <a:off x="5597525" y="3738563"/>
              <a:ext cx="50800" cy="65088"/>
            </a:xfrm>
            <a:custGeom>
              <a:avLst/>
              <a:gdLst>
                <a:gd name="T0" fmla="*/ 33 w 33"/>
                <a:gd name="T1" fmla="*/ 31 h 43"/>
                <a:gd name="T2" fmla="*/ 16 w 33"/>
                <a:gd name="T3" fmla="*/ 38 h 43"/>
                <a:gd name="T4" fmla="*/ 0 w 33"/>
                <a:gd name="T5" fmla="*/ 12 h 43"/>
                <a:gd name="T6" fmla="*/ 16 w 33"/>
                <a:gd name="T7" fmla="*/ 5 h 43"/>
                <a:gd name="T8" fmla="*/ 33 w 33"/>
                <a:gd name="T9" fmla="*/ 31 h 43"/>
              </a:gdLst>
              <a:ahLst/>
              <a:cxnLst>
                <a:cxn ang="0">
                  <a:pos x="T0" y="T1"/>
                </a:cxn>
                <a:cxn ang="0">
                  <a:pos x="T2" y="T3"/>
                </a:cxn>
                <a:cxn ang="0">
                  <a:pos x="T4" y="T5"/>
                </a:cxn>
                <a:cxn ang="0">
                  <a:pos x="T6" y="T7"/>
                </a:cxn>
                <a:cxn ang="0">
                  <a:pos x="T8" y="T9"/>
                </a:cxn>
              </a:cxnLst>
              <a:rect l="0" t="0" r="r" b="b"/>
              <a:pathLst>
                <a:path w="33" h="43">
                  <a:moveTo>
                    <a:pt x="33" y="31"/>
                  </a:moveTo>
                  <a:cubicBezTo>
                    <a:pt x="33" y="40"/>
                    <a:pt x="25" y="43"/>
                    <a:pt x="16" y="38"/>
                  </a:cubicBezTo>
                  <a:cubicBezTo>
                    <a:pt x="7" y="33"/>
                    <a:pt x="0" y="21"/>
                    <a:pt x="0" y="12"/>
                  </a:cubicBezTo>
                  <a:cubicBezTo>
                    <a:pt x="0" y="3"/>
                    <a:pt x="7" y="0"/>
                    <a:pt x="16" y="5"/>
                  </a:cubicBezTo>
                  <a:cubicBezTo>
                    <a:pt x="25" y="10"/>
                    <a:pt x="33" y="22"/>
                    <a:pt x="33" y="3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6" name="Freeform 118"/>
            <p:cNvSpPr>
              <a:spLocks/>
            </p:cNvSpPr>
            <p:nvPr/>
          </p:nvSpPr>
          <p:spPr bwMode="auto">
            <a:xfrm>
              <a:off x="5857875" y="3552825"/>
              <a:ext cx="50800" cy="65088"/>
            </a:xfrm>
            <a:custGeom>
              <a:avLst/>
              <a:gdLst>
                <a:gd name="T0" fmla="*/ 33 w 33"/>
                <a:gd name="T1" fmla="*/ 31 h 43"/>
                <a:gd name="T2" fmla="*/ 17 w 33"/>
                <a:gd name="T3" fmla="*/ 38 h 43"/>
                <a:gd name="T4" fmla="*/ 0 w 33"/>
                <a:gd name="T5" fmla="*/ 12 h 43"/>
                <a:gd name="T6" fmla="*/ 17 w 33"/>
                <a:gd name="T7" fmla="*/ 5 h 43"/>
                <a:gd name="T8" fmla="*/ 33 w 33"/>
                <a:gd name="T9" fmla="*/ 31 h 43"/>
              </a:gdLst>
              <a:ahLst/>
              <a:cxnLst>
                <a:cxn ang="0">
                  <a:pos x="T0" y="T1"/>
                </a:cxn>
                <a:cxn ang="0">
                  <a:pos x="T2" y="T3"/>
                </a:cxn>
                <a:cxn ang="0">
                  <a:pos x="T4" y="T5"/>
                </a:cxn>
                <a:cxn ang="0">
                  <a:pos x="T6" y="T7"/>
                </a:cxn>
                <a:cxn ang="0">
                  <a:pos x="T8" y="T9"/>
                </a:cxn>
              </a:cxnLst>
              <a:rect l="0" t="0" r="r" b="b"/>
              <a:pathLst>
                <a:path w="33" h="43">
                  <a:moveTo>
                    <a:pt x="33" y="31"/>
                  </a:moveTo>
                  <a:cubicBezTo>
                    <a:pt x="33" y="40"/>
                    <a:pt x="26" y="43"/>
                    <a:pt x="17" y="38"/>
                  </a:cubicBezTo>
                  <a:cubicBezTo>
                    <a:pt x="8" y="32"/>
                    <a:pt x="0" y="21"/>
                    <a:pt x="0" y="12"/>
                  </a:cubicBezTo>
                  <a:cubicBezTo>
                    <a:pt x="0" y="3"/>
                    <a:pt x="8" y="0"/>
                    <a:pt x="17" y="5"/>
                  </a:cubicBezTo>
                  <a:cubicBezTo>
                    <a:pt x="26" y="10"/>
                    <a:pt x="33" y="22"/>
                    <a:pt x="33" y="3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7" name="Freeform 119"/>
            <p:cNvSpPr>
              <a:spLocks/>
            </p:cNvSpPr>
            <p:nvPr/>
          </p:nvSpPr>
          <p:spPr bwMode="auto">
            <a:xfrm>
              <a:off x="6119813" y="3875088"/>
              <a:ext cx="47625" cy="63500"/>
            </a:xfrm>
            <a:custGeom>
              <a:avLst/>
              <a:gdLst>
                <a:gd name="T0" fmla="*/ 32 w 32"/>
                <a:gd name="T1" fmla="*/ 30 h 43"/>
                <a:gd name="T2" fmla="*/ 16 w 32"/>
                <a:gd name="T3" fmla="*/ 37 h 43"/>
                <a:gd name="T4" fmla="*/ 0 w 32"/>
                <a:gd name="T5" fmla="*/ 12 h 43"/>
                <a:gd name="T6" fmla="*/ 16 w 32"/>
                <a:gd name="T7" fmla="*/ 5 h 43"/>
                <a:gd name="T8" fmla="*/ 32 w 32"/>
                <a:gd name="T9" fmla="*/ 30 h 43"/>
              </a:gdLst>
              <a:ahLst/>
              <a:cxnLst>
                <a:cxn ang="0">
                  <a:pos x="T0" y="T1"/>
                </a:cxn>
                <a:cxn ang="0">
                  <a:pos x="T2" y="T3"/>
                </a:cxn>
                <a:cxn ang="0">
                  <a:pos x="T4" y="T5"/>
                </a:cxn>
                <a:cxn ang="0">
                  <a:pos x="T6" y="T7"/>
                </a:cxn>
                <a:cxn ang="0">
                  <a:pos x="T8" y="T9"/>
                </a:cxn>
              </a:cxnLst>
              <a:rect l="0" t="0" r="r" b="b"/>
              <a:pathLst>
                <a:path w="32" h="43">
                  <a:moveTo>
                    <a:pt x="32" y="30"/>
                  </a:moveTo>
                  <a:cubicBezTo>
                    <a:pt x="32" y="40"/>
                    <a:pt x="25" y="43"/>
                    <a:pt x="16" y="37"/>
                  </a:cubicBezTo>
                  <a:cubicBezTo>
                    <a:pt x="7" y="32"/>
                    <a:pt x="0" y="21"/>
                    <a:pt x="0" y="12"/>
                  </a:cubicBezTo>
                  <a:cubicBezTo>
                    <a:pt x="0" y="3"/>
                    <a:pt x="7" y="0"/>
                    <a:pt x="16" y="5"/>
                  </a:cubicBezTo>
                  <a:cubicBezTo>
                    <a:pt x="25" y="10"/>
                    <a:pt x="32" y="21"/>
                    <a:pt x="32"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8" name="Freeform 120"/>
            <p:cNvSpPr>
              <a:spLocks/>
            </p:cNvSpPr>
            <p:nvPr/>
          </p:nvSpPr>
          <p:spPr bwMode="auto">
            <a:xfrm>
              <a:off x="6380163" y="3651250"/>
              <a:ext cx="49212" cy="65088"/>
            </a:xfrm>
            <a:custGeom>
              <a:avLst/>
              <a:gdLst>
                <a:gd name="T0" fmla="*/ 33 w 33"/>
                <a:gd name="T1" fmla="*/ 31 h 43"/>
                <a:gd name="T2" fmla="*/ 16 w 33"/>
                <a:gd name="T3" fmla="*/ 38 h 43"/>
                <a:gd name="T4" fmla="*/ 0 w 33"/>
                <a:gd name="T5" fmla="*/ 12 h 43"/>
                <a:gd name="T6" fmla="*/ 16 w 33"/>
                <a:gd name="T7" fmla="*/ 5 h 43"/>
                <a:gd name="T8" fmla="*/ 33 w 33"/>
                <a:gd name="T9" fmla="*/ 31 h 43"/>
              </a:gdLst>
              <a:ahLst/>
              <a:cxnLst>
                <a:cxn ang="0">
                  <a:pos x="T0" y="T1"/>
                </a:cxn>
                <a:cxn ang="0">
                  <a:pos x="T2" y="T3"/>
                </a:cxn>
                <a:cxn ang="0">
                  <a:pos x="T4" y="T5"/>
                </a:cxn>
                <a:cxn ang="0">
                  <a:pos x="T6" y="T7"/>
                </a:cxn>
                <a:cxn ang="0">
                  <a:pos x="T8" y="T9"/>
                </a:cxn>
              </a:cxnLst>
              <a:rect l="0" t="0" r="r" b="b"/>
              <a:pathLst>
                <a:path w="33" h="43">
                  <a:moveTo>
                    <a:pt x="33" y="31"/>
                  </a:moveTo>
                  <a:cubicBezTo>
                    <a:pt x="33" y="40"/>
                    <a:pt x="25" y="43"/>
                    <a:pt x="16" y="38"/>
                  </a:cubicBezTo>
                  <a:cubicBezTo>
                    <a:pt x="7" y="32"/>
                    <a:pt x="0" y="21"/>
                    <a:pt x="0" y="12"/>
                  </a:cubicBezTo>
                  <a:cubicBezTo>
                    <a:pt x="0" y="3"/>
                    <a:pt x="7" y="0"/>
                    <a:pt x="16" y="5"/>
                  </a:cubicBezTo>
                  <a:cubicBezTo>
                    <a:pt x="25" y="10"/>
                    <a:pt x="33" y="22"/>
                    <a:pt x="33" y="3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9" name="Freeform 121"/>
            <p:cNvSpPr>
              <a:spLocks/>
            </p:cNvSpPr>
            <p:nvPr/>
          </p:nvSpPr>
          <p:spPr bwMode="auto">
            <a:xfrm>
              <a:off x="6164263" y="3700463"/>
              <a:ext cx="220662" cy="188913"/>
            </a:xfrm>
            <a:custGeom>
              <a:avLst/>
              <a:gdLst>
                <a:gd name="T0" fmla="*/ 0 w 139"/>
                <a:gd name="T1" fmla="*/ 119 h 119"/>
                <a:gd name="T2" fmla="*/ 139 w 139"/>
                <a:gd name="T3" fmla="*/ 0 h 119"/>
                <a:gd name="T4" fmla="*/ 0 w 139"/>
                <a:gd name="T5" fmla="*/ 119 h 119"/>
              </a:gdLst>
              <a:ahLst/>
              <a:cxnLst>
                <a:cxn ang="0">
                  <a:pos x="T0" y="T1"/>
                </a:cxn>
                <a:cxn ang="0">
                  <a:pos x="T2" y="T3"/>
                </a:cxn>
                <a:cxn ang="0">
                  <a:pos x="T4" y="T5"/>
                </a:cxn>
              </a:cxnLst>
              <a:rect l="0" t="0" r="r" b="b"/>
              <a:pathLst>
                <a:path w="139" h="119">
                  <a:moveTo>
                    <a:pt x="0" y="119"/>
                  </a:moveTo>
                  <a:lnTo>
                    <a:pt x="139" y="0"/>
                  </a:lnTo>
                  <a:lnTo>
                    <a:pt x="0" y="11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0" name="Line 122"/>
            <p:cNvSpPr>
              <a:spLocks noChangeShapeType="1"/>
            </p:cNvSpPr>
            <p:nvPr/>
          </p:nvSpPr>
          <p:spPr bwMode="auto">
            <a:xfrm flipV="1">
              <a:off x="6164263" y="3700463"/>
              <a:ext cx="220662" cy="1889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1" name="Freeform 123"/>
            <p:cNvSpPr>
              <a:spLocks/>
            </p:cNvSpPr>
            <p:nvPr/>
          </p:nvSpPr>
          <p:spPr bwMode="auto">
            <a:xfrm>
              <a:off x="5911850" y="3621088"/>
              <a:ext cx="201612" cy="249238"/>
            </a:xfrm>
            <a:custGeom>
              <a:avLst/>
              <a:gdLst>
                <a:gd name="T0" fmla="*/ 0 w 127"/>
                <a:gd name="T1" fmla="*/ 0 h 157"/>
                <a:gd name="T2" fmla="*/ 127 w 127"/>
                <a:gd name="T3" fmla="*/ 157 h 157"/>
                <a:gd name="T4" fmla="*/ 0 w 127"/>
                <a:gd name="T5" fmla="*/ 0 h 157"/>
              </a:gdLst>
              <a:ahLst/>
              <a:cxnLst>
                <a:cxn ang="0">
                  <a:pos x="T0" y="T1"/>
                </a:cxn>
                <a:cxn ang="0">
                  <a:pos x="T2" y="T3"/>
                </a:cxn>
                <a:cxn ang="0">
                  <a:pos x="T4" y="T5"/>
                </a:cxn>
              </a:cxnLst>
              <a:rect l="0" t="0" r="r" b="b"/>
              <a:pathLst>
                <a:path w="127" h="157">
                  <a:moveTo>
                    <a:pt x="0" y="0"/>
                  </a:moveTo>
                  <a:lnTo>
                    <a:pt x="127" y="157"/>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2" name="Line 124"/>
            <p:cNvSpPr>
              <a:spLocks noChangeShapeType="1"/>
            </p:cNvSpPr>
            <p:nvPr/>
          </p:nvSpPr>
          <p:spPr bwMode="auto">
            <a:xfrm>
              <a:off x="5911850" y="3621088"/>
              <a:ext cx="201612" cy="2492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3" name="Freeform 125"/>
            <p:cNvSpPr>
              <a:spLocks/>
            </p:cNvSpPr>
            <p:nvPr/>
          </p:nvSpPr>
          <p:spPr bwMode="auto">
            <a:xfrm>
              <a:off x="5645150" y="3598863"/>
              <a:ext cx="215900" cy="157163"/>
            </a:xfrm>
            <a:custGeom>
              <a:avLst/>
              <a:gdLst>
                <a:gd name="T0" fmla="*/ 0 w 136"/>
                <a:gd name="T1" fmla="*/ 99 h 99"/>
                <a:gd name="T2" fmla="*/ 136 w 136"/>
                <a:gd name="T3" fmla="*/ 0 h 99"/>
                <a:gd name="T4" fmla="*/ 0 w 136"/>
                <a:gd name="T5" fmla="*/ 99 h 99"/>
              </a:gdLst>
              <a:ahLst/>
              <a:cxnLst>
                <a:cxn ang="0">
                  <a:pos x="T0" y="T1"/>
                </a:cxn>
                <a:cxn ang="0">
                  <a:pos x="T2" y="T3"/>
                </a:cxn>
                <a:cxn ang="0">
                  <a:pos x="T4" y="T5"/>
                </a:cxn>
              </a:cxnLst>
              <a:rect l="0" t="0" r="r" b="b"/>
              <a:pathLst>
                <a:path w="136" h="99">
                  <a:moveTo>
                    <a:pt x="0" y="99"/>
                  </a:moveTo>
                  <a:lnTo>
                    <a:pt x="136" y="0"/>
                  </a:lnTo>
                  <a:lnTo>
                    <a:pt x="0" y="9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4" name="Line 126"/>
            <p:cNvSpPr>
              <a:spLocks noChangeShapeType="1"/>
            </p:cNvSpPr>
            <p:nvPr/>
          </p:nvSpPr>
          <p:spPr bwMode="auto">
            <a:xfrm flipV="1">
              <a:off x="5645150" y="3598863"/>
              <a:ext cx="215900" cy="157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5" name="Freeform 127"/>
            <p:cNvSpPr>
              <a:spLocks/>
            </p:cNvSpPr>
            <p:nvPr/>
          </p:nvSpPr>
          <p:spPr bwMode="auto">
            <a:xfrm>
              <a:off x="5391150" y="3462338"/>
              <a:ext cx="203200" cy="269875"/>
            </a:xfrm>
            <a:custGeom>
              <a:avLst/>
              <a:gdLst>
                <a:gd name="T0" fmla="*/ 0 w 128"/>
                <a:gd name="T1" fmla="*/ 0 h 170"/>
                <a:gd name="T2" fmla="*/ 128 w 128"/>
                <a:gd name="T3" fmla="*/ 170 h 170"/>
                <a:gd name="T4" fmla="*/ 0 w 128"/>
                <a:gd name="T5" fmla="*/ 0 h 170"/>
              </a:gdLst>
              <a:ahLst/>
              <a:cxnLst>
                <a:cxn ang="0">
                  <a:pos x="T0" y="T1"/>
                </a:cxn>
                <a:cxn ang="0">
                  <a:pos x="T2" y="T3"/>
                </a:cxn>
                <a:cxn ang="0">
                  <a:pos x="T4" y="T5"/>
                </a:cxn>
              </a:cxnLst>
              <a:rect l="0" t="0" r="r" b="b"/>
              <a:pathLst>
                <a:path w="128" h="170">
                  <a:moveTo>
                    <a:pt x="0" y="0"/>
                  </a:moveTo>
                  <a:lnTo>
                    <a:pt x="128" y="170"/>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6" name="Line 128"/>
            <p:cNvSpPr>
              <a:spLocks noChangeShapeType="1"/>
            </p:cNvSpPr>
            <p:nvPr/>
          </p:nvSpPr>
          <p:spPr bwMode="auto">
            <a:xfrm>
              <a:off x="5391150" y="3462338"/>
              <a:ext cx="203200" cy="269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7" name="Freeform 129"/>
            <p:cNvSpPr>
              <a:spLocks/>
            </p:cNvSpPr>
            <p:nvPr/>
          </p:nvSpPr>
          <p:spPr bwMode="auto">
            <a:xfrm>
              <a:off x="5126038" y="3436938"/>
              <a:ext cx="212725" cy="120650"/>
            </a:xfrm>
            <a:custGeom>
              <a:avLst/>
              <a:gdLst>
                <a:gd name="T0" fmla="*/ 0 w 134"/>
                <a:gd name="T1" fmla="*/ 76 h 76"/>
                <a:gd name="T2" fmla="*/ 134 w 134"/>
                <a:gd name="T3" fmla="*/ 0 h 76"/>
                <a:gd name="T4" fmla="*/ 0 w 134"/>
                <a:gd name="T5" fmla="*/ 76 h 76"/>
              </a:gdLst>
              <a:ahLst/>
              <a:cxnLst>
                <a:cxn ang="0">
                  <a:pos x="T0" y="T1"/>
                </a:cxn>
                <a:cxn ang="0">
                  <a:pos x="T2" y="T3"/>
                </a:cxn>
                <a:cxn ang="0">
                  <a:pos x="T4" y="T5"/>
                </a:cxn>
              </a:cxnLst>
              <a:rect l="0" t="0" r="r" b="b"/>
              <a:pathLst>
                <a:path w="134" h="76">
                  <a:moveTo>
                    <a:pt x="0" y="76"/>
                  </a:moveTo>
                  <a:lnTo>
                    <a:pt x="134" y="0"/>
                  </a:lnTo>
                  <a:lnTo>
                    <a:pt x="0" y="76"/>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8" name="Line 130"/>
            <p:cNvSpPr>
              <a:spLocks noChangeShapeType="1"/>
            </p:cNvSpPr>
            <p:nvPr/>
          </p:nvSpPr>
          <p:spPr bwMode="auto">
            <a:xfrm flipV="1">
              <a:off x="5126038" y="3436938"/>
              <a:ext cx="212725" cy="120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9" name="Freeform 131"/>
            <p:cNvSpPr>
              <a:spLocks/>
            </p:cNvSpPr>
            <p:nvPr/>
          </p:nvSpPr>
          <p:spPr bwMode="auto">
            <a:xfrm>
              <a:off x="6440488" y="3703638"/>
              <a:ext cx="207962" cy="119063"/>
            </a:xfrm>
            <a:custGeom>
              <a:avLst/>
              <a:gdLst>
                <a:gd name="T0" fmla="*/ 0 w 131"/>
                <a:gd name="T1" fmla="*/ 0 h 75"/>
                <a:gd name="T2" fmla="*/ 131 w 131"/>
                <a:gd name="T3" fmla="*/ 75 h 75"/>
                <a:gd name="T4" fmla="*/ 0 w 131"/>
                <a:gd name="T5" fmla="*/ 0 h 75"/>
              </a:gdLst>
              <a:ahLst/>
              <a:cxnLst>
                <a:cxn ang="0">
                  <a:pos x="T0" y="T1"/>
                </a:cxn>
                <a:cxn ang="0">
                  <a:pos x="T2" y="T3"/>
                </a:cxn>
                <a:cxn ang="0">
                  <a:pos x="T4" y="T5"/>
                </a:cxn>
              </a:cxnLst>
              <a:rect l="0" t="0" r="r" b="b"/>
              <a:pathLst>
                <a:path w="131" h="75">
                  <a:moveTo>
                    <a:pt x="0" y="0"/>
                  </a:moveTo>
                  <a:lnTo>
                    <a:pt x="131" y="75"/>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0" name="Line 132"/>
            <p:cNvSpPr>
              <a:spLocks noChangeShapeType="1"/>
            </p:cNvSpPr>
            <p:nvPr/>
          </p:nvSpPr>
          <p:spPr bwMode="auto">
            <a:xfrm>
              <a:off x="6440488" y="3703638"/>
              <a:ext cx="207962" cy="1190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1" name="Freeform 133"/>
            <p:cNvSpPr>
              <a:spLocks/>
            </p:cNvSpPr>
            <p:nvPr/>
          </p:nvSpPr>
          <p:spPr bwMode="auto">
            <a:xfrm>
              <a:off x="4857750" y="3430588"/>
              <a:ext cx="207962" cy="120650"/>
            </a:xfrm>
            <a:custGeom>
              <a:avLst/>
              <a:gdLst>
                <a:gd name="T0" fmla="*/ 131 w 131"/>
                <a:gd name="T1" fmla="*/ 76 h 76"/>
                <a:gd name="T2" fmla="*/ 0 w 131"/>
                <a:gd name="T3" fmla="*/ 0 h 76"/>
                <a:gd name="T4" fmla="*/ 131 w 131"/>
                <a:gd name="T5" fmla="*/ 76 h 76"/>
              </a:gdLst>
              <a:ahLst/>
              <a:cxnLst>
                <a:cxn ang="0">
                  <a:pos x="T0" y="T1"/>
                </a:cxn>
                <a:cxn ang="0">
                  <a:pos x="T2" y="T3"/>
                </a:cxn>
                <a:cxn ang="0">
                  <a:pos x="T4" y="T5"/>
                </a:cxn>
              </a:cxnLst>
              <a:rect l="0" t="0" r="r" b="b"/>
              <a:pathLst>
                <a:path w="131" h="76">
                  <a:moveTo>
                    <a:pt x="131" y="76"/>
                  </a:moveTo>
                  <a:lnTo>
                    <a:pt x="0" y="0"/>
                  </a:lnTo>
                  <a:lnTo>
                    <a:pt x="131" y="76"/>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2" name="Line 134"/>
            <p:cNvSpPr>
              <a:spLocks noChangeShapeType="1"/>
            </p:cNvSpPr>
            <p:nvPr/>
          </p:nvSpPr>
          <p:spPr bwMode="auto">
            <a:xfrm flipH="1" flipV="1">
              <a:off x="4857750" y="3430588"/>
              <a:ext cx="207962" cy="120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3" name="Freeform 135"/>
            <p:cNvSpPr>
              <a:spLocks/>
            </p:cNvSpPr>
            <p:nvPr/>
          </p:nvSpPr>
          <p:spPr bwMode="auto">
            <a:xfrm>
              <a:off x="4946650" y="3276600"/>
              <a:ext cx="36512" cy="66675"/>
            </a:xfrm>
            <a:custGeom>
              <a:avLst/>
              <a:gdLst>
                <a:gd name="T0" fmla="*/ 24 w 24"/>
                <a:gd name="T1" fmla="*/ 44 h 44"/>
                <a:gd name="T2" fmla="*/ 0 w 24"/>
                <a:gd name="T3" fmla="*/ 31 h 44"/>
                <a:gd name="T4" fmla="*/ 0 w 24"/>
                <a:gd name="T5" fmla="*/ 26 h 44"/>
                <a:gd name="T6" fmla="*/ 9 w 24"/>
                <a:gd name="T7" fmla="*/ 22 h 44"/>
                <a:gd name="T8" fmla="*/ 13 w 24"/>
                <a:gd name="T9" fmla="*/ 19 h 44"/>
                <a:gd name="T10" fmla="*/ 15 w 24"/>
                <a:gd name="T11" fmla="*/ 18 h 44"/>
                <a:gd name="T12" fmla="*/ 16 w 24"/>
                <a:gd name="T13" fmla="*/ 15 h 44"/>
                <a:gd name="T14" fmla="*/ 15 w 24"/>
                <a:gd name="T15" fmla="*/ 12 h 44"/>
                <a:gd name="T16" fmla="*/ 12 w 24"/>
                <a:gd name="T17" fmla="*/ 9 h 44"/>
                <a:gd name="T18" fmla="*/ 8 w 24"/>
                <a:gd name="T19" fmla="*/ 8 h 44"/>
                <a:gd name="T20" fmla="*/ 4 w 24"/>
                <a:gd name="T21" fmla="*/ 8 h 44"/>
                <a:gd name="T22" fmla="*/ 0 w 24"/>
                <a:gd name="T23" fmla="*/ 1 h 44"/>
                <a:gd name="T24" fmla="*/ 4 w 24"/>
                <a:gd name="T25" fmla="*/ 1 h 44"/>
                <a:gd name="T26" fmla="*/ 8 w 24"/>
                <a:gd name="T27" fmla="*/ 1 h 44"/>
                <a:gd name="T28" fmla="*/ 12 w 24"/>
                <a:gd name="T29" fmla="*/ 3 h 44"/>
                <a:gd name="T30" fmla="*/ 18 w 24"/>
                <a:gd name="T31" fmla="*/ 8 h 44"/>
                <a:gd name="T32" fmla="*/ 21 w 24"/>
                <a:gd name="T33" fmla="*/ 13 h 44"/>
                <a:gd name="T34" fmla="*/ 23 w 24"/>
                <a:gd name="T35" fmla="*/ 19 h 44"/>
                <a:gd name="T36" fmla="*/ 22 w 24"/>
                <a:gd name="T37" fmla="*/ 22 h 44"/>
                <a:gd name="T38" fmla="*/ 19 w 24"/>
                <a:gd name="T39" fmla="*/ 25 h 44"/>
                <a:gd name="T40" fmla="*/ 13 w 24"/>
                <a:gd name="T41" fmla="*/ 28 h 44"/>
                <a:gd name="T42" fmla="*/ 9 w 24"/>
                <a:gd name="T43" fmla="*/ 29 h 44"/>
                <a:gd name="T44" fmla="*/ 9 w 24"/>
                <a:gd name="T45" fmla="*/ 30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0" y="31"/>
                    <a:pt x="0" y="31"/>
                    <a:pt x="0" y="31"/>
                  </a:cubicBezTo>
                  <a:cubicBezTo>
                    <a:pt x="0" y="26"/>
                    <a:pt x="0" y="26"/>
                    <a:pt x="0" y="26"/>
                  </a:cubicBezTo>
                  <a:cubicBezTo>
                    <a:pt x="9" y="22"/>
                    <a:pt x="9" y="22"/>
                    <a:pt x="9" y="22"/>
                  </a:cubicBezTo>
                  <a:cubicBezTo>
                    <a:pt x="11" y="21"/>
                    <a:pt x="13" y="20"/>
                    <a:pt x="13" y="19"/>
                  </a:cubicBezTo>
                  <a:cubicBezTo>
                    <a:pt x="14" y="19"/>
                    <a:pt x="15" y="18"/>
                    <a:pt x="15" y="18"/>
                  </a:cubicBezTo>
                  <a:cubicBezTo>
                    <a:pt x="15" y="17"/>
                    <a:pt x="16" y="16"/>
                    <a:pt x="16" y="15"/>
                  </a:cubicBezTo>
                  <a:cubicBezTo>
                    <a:pt x="16" y="14"/>
                    <a:pt x="15" y="13"/>
                    <a:pt x="15" y="12"/>
                  </a:cubicBezTo>
                  <a:cubicBezTo>
                    <a:pt x="14" y="11"/>
                    <a:pt x="13" y="10"/>
                    <a:pt x="12" y="9"/>
                  </a:cubicBezTo>
                  <a:cubicBezTo>
                    <a:pt x="10" y="8"/>
                    <a:pt x="9" y="8"/>
                    <a:pt x="8" y="8"/>
                  </a:cubicBezTo>
                  <a:cubicBezTo>
                    <a:pt x="7" y="8"/>
                    <a:pt x="5" y="8"/>
                    <a:pt x="4" y="8"/>
                  </a:cubicBezTo>
                  <a:cubicBezTo>
                    <a:pt x="0" y="1"/>
                    <a:pt x="0" y="1"/>
                    <a:pt x="0" y="1"/>
                  </a:cubicBezTo>
                  <a:cubicBezTo>
                    <a:pt x="2" y="1"/>
                    <a:pt x="3" y="0"/>
                    <a:pt x="4" y="1"/>
                  </a:cubicBezTo>
                  <a:cubicBezTo>
                    <a:pt x="5" y="1"/>
                    <a:pt x="6" y="1"/>
                    <a:pt x="8" y="1"/>
                  </a:cubicBezTo>
                  <a:cubicBezTo>
                    <a:pt x="9" y="2"/>
                    <a:pt x="10" y="2"/>
                    <a:pt x="12" y="3"/>
                  </a:cubicBezTo>
                  <a:cubicBezTo>
                    <a:pt x="14" y="4"/>
                    <a:pt x="16" y="6"/>
                    <a:pt x="18" y="8"/>
                  </a:cubicBezTo>
                  <a:cubicBezTo>
                    <a:pt x="19" y="9"/>
                    <a:pt x="20" y="11"/>
                    <a:pt x="21" y="13"/>
                  </a:cubicBezTo>
                  <a:cubicBezTo>
                    <a:pt x="22" y="15"/>
                    <a:pt x="23" y="17"/>
                    <a:pt x="23" y="19"/>
                  </a:cubicBezTo>
                  <a:cubicBezTo>
                    <a:pt x="23" y="20"/>
                    <a:pt x="22" y="21"/>
                    <a:pt x="22" y="22"/>
                  </a:cubicBezTo>
                  <a:cubicBezTo>
                    <a:pt x="21" y="23"/>
                    <a:pt x="20" y="24"/>
                    <a:pt x="19" y="25"/>
                  </a:cubicBezTo>
                  <a:cubicBezTo>
                    <a:pt x="18" y="26"/>
                    <a:pt x="16" y="27"/>
                    <a:pt x="13" y="28"/>
                  </a:cubicBezTo>
                  <a:cubicBezTo>
                    <a:pt x="9" y="29"/>
                    <a:pt x="9" y="29"/>
                    <a:pt x="9" y="29"/>
                  </a:cubicBezTo>
                  <a:cubicBezTo>
                    <a:pt x="9" y="30"/>
                    <a:pt x="9" y="30"/>
                    <a:pt x="9" y="30"/>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4" name="Freeform 136"/>
            <p:cNvSpPr>
              <a:spLocks noEditPoints="1"/>
            </p:cNvSpPr>
            <p:nvPr/>
          </p:nvSpPr>
          <p:spPr bwMode="auto">
            <a:xfrm>
              <a:off x="4987925" y="3302000"/>
              <a:ext cx="34925" cy="60325"/>
            </a:xfrm>
            <a:custGeom>
              <a:avLst/>
              <a:gdLst>
                <a:gd name="T0" fmla="*/ 23 w 23"/>
                <a:gd name="T1" fmla="*/ 27 h 40"/>
                <a:gd name="T2" fmla="*/ 20 w 23"/>
                <a:gd name="T3" fmla="*/ 38 h 40"/>
                <a:gd name="T4" fmla="*/ 12 w 23"/>
                <a:gd name="T5" fmla="*/ 37 h 40"/>
                <a:gd name="T6" fmla="*/ 3 w 23"/>
                <a:gd name="T7" fmla="*/ 28 h 40"/>
                <a:gd name="T8" fmla="*/ 0 w 23"/>
                <a:gd name="T9" fmla="*/ 13 h 40"/>
                <a:gd name="T10" fmla="*/ 3 w 23"/>
                <a:gd name="T11" fmla="*/ 2 h 40"/>
                <a:gd name="T12" fmla="*/ 12 w 23"/>
                <a:gd name="T13" fmla="*/ 3 h 40"/>
                <a:gd name="T14" fmla="*/ 20 w 23"/>
                <a:gd name="T15" fmla="*/ 12 h 40"/>
                <a:gd name="T16" fmla="*/ 23 w 23"/>
                <a:gd name="T17" fmla="*/ 27 h 40"/>
                <a:gd name="T18" fmla="*/ 7 w 23"/>
                <a:gd name="T19" fmla="*/ 17 h 40"/>
                <a:gd name="T20" fmla="*/ 8 w 23"/>
                <a:gd name="T21" fmla="*/ 27 h 40"/>
                <a:gd name="T22" fmla="*/ 12 w 23"/>
                <a:gd name="T23" fmla="*/ 31 h 40"/>
                <a:gd name="T24" fmla="*/ 15 w 23"/>
                <a:gd name="T25" fmla="*/ 31 h 40"/>
                <a:gd name="T26" fmla="*/ 16 w 23"/>
                <a:gd name="T27" fmla="*/ 23 h 40"/>
                <a:gd name="T28" fmla="*/ 15 w 23"/>
                <a:gd name="T29" fmla="*/ 13 h 40"/>
                <a:gd name="T30" fmla="*/ 12 w 23"/>
                <a:gd name="T31" fmla="*/ 8 h 40"/>
                <a:gd name="T32" fmla="*/ 8 w 23"/>
                <a:gd name="T33" fmla="*/ 9 h 40"/>
                <a:gd name="T34" fmla="*/ 7 w 23"/>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0">
                  <a:moveTo>
                    <a:pt x="23" y="27"/>
                  </a:moveTo>
                  <a:cubicBezTo>
                    <a:pt x="23" y="33"/>
                    <a:pt x="22" y="36"/>
                    <a:pt x="20" y="38"/>
                  </a:cubicBezTo>
                  <a:cubicBezTo>
                    <a:pt x="19" y="40"/>
                    <a:pt x="16" y="39"/>
                    <a:pt x="12" y="37"/>
                  </a:cubicBezTo>
                  <a:cubicBezTo>
                    <a:pt x="8" y="35"/>
                    <a:pt x="5" y="32"/>
                    <a:pt x="3" y="28"/>
                  </a:cubicBezTo>
                  <a:cubicBezTo>
                    <a:pt x="1" y="24"/>
                    <a:pt x="0" y="19"/>
                    <a:pt x="0" y="13"/>
                  </a:cubicBezTo>
                  <a:cubicBezTo>
                    <a:pt x="0" y="7"/>
                    <a:pt x="1" y="3"/>
                    <a:pt x="3" y="2"/>
                  </a:cubicBezTo>
                  <a:cubicBezTo>
                    <a:pt x="5" y="0"/>
                    <a:pt x="8" y="0"/>
                    <a:pt x="12" y="3"/>
                  </a:cubicBezTo>
                  <a:cubicBezTo>
                    <a:pt x="15" y="5"/>
                    <a:pt x="18" y="8"/>
                    <a:pt x="20" y="12"/>
                  </a:cubicBezTo>
                  <a:cubicBezTo>
                    <a:pt x="22" y="16"/>
                    <a:pt x="23" y="21"/>
                    <a:pt x="23" y="27"/>
                  </a:cubicBezTo>
                  <a:close/>
                  <a:moveTo>
                    <a:pt x="7" y="17"/>
                  </a:moveTo>
                  <a:cubicBezTo>
                    <a:pt x="7" y="21"/>
                    <a:pt x="7" y="24"/>
                    <a:pt x="8" y="27"/>
                  </a:cubicBezTo>
                  <a:cubicBezTo>
                    <a:pt x="9" y="29"/>
                    <a:pt x="10" y="30"/>
                    <a:pt x="12" y="31"/>
                  </a:cubicBezTo>
                  <a:cubicBezTo>
                    <a:pt x="13" y="32"/>
                    <a:pt x="14" y="32"/>
                    <a:pt x="15" y="31"/>
                  </a:cubicBezTo>
                  <a:cubicBezTo>
                    <a:pt x="16" y="29"/>
                    <a:pt x="16" y="27"/>
                    <a:pt x="16" y="23"/>
                  </a:cubicBezTo>
                  <a:cubicBezTo>
                    <a:pt x="16" y="18"/>
                    <a:pt x="16" y="15"/>
                    <a:pt x="15" y="13"/>
                  </a:cubicBezTo>
                  <a:cubicBezTo>
                    <a:pt x="14" y="11"/>
                    <a:pt x="13" y="9"/>
                    <a:pt x="12" y="8"/>
                  </a:cubicBezTo>
                  <a:cubicBezTo>
                    <a:pt x="10" y="7"/>
                    <a:pt x="9" y="8"/>
                    <a:pt x="8" y="9"/>
                  </a:cubicBezTo>
                  <a:cubicBezTo>
                    <a:pt x="7" y="10"/>
                    <a:pt x="7" y="13"/>
                    <a:pt x="7"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5" name="Freeform 137"/>
            <p:cNvSpPr>
              <a:spLocks noEditPoints="1"/>
            </p:cNvSpPr>
            <p:nvPr/>
          </p:nvSpPr>
          <p:spPr bwMode="auto">
            <a:xfrm>
              <a:off x="5029200" y="3324225"/>
              <a:ext cx="34925" cy="60325"/>
            </a:xfrm>
            <a:custGeom>
              <a:avLst/>
              <a:gdLst>
                <a:gd name="T0" fmla="*/ 23 w 23"/>
                <a:gd name="T1" fmla="*/ 27 h 40"/>
                <a:gd name="T2" fmla="*/ 20 w 23"/>
                <a:gd name="T3" fmla="*/ 39 h 40"/>
                <a:gd name="T4" fmla="*/ 11 w 23"/>
                <a:gd name="T5" fmla="*/ 38 h 40"/>
                <a:gd name="T6" fmla="*/ 3 w 23"/>
                <a:gd name="T7" fmla="*/ 28 h 40"/>
                <a:gd name="T8" fmla="*/ 0 w 23"/>
                <a:gd name="T9" fmla="*/ 14 h 40"/>
                <a:gd name="T10" fmla="*/ 3 w 23"/>
                <a:gd name="T11" fmla="*/ 2 h 40"/>
                <a:gd name="T12" fmla="*/ 11 w 23"/>
                <a:gd name="T13" fmla="*/ 3 h 40"/>
                <a:gd name="T14" fmla="*/ 20 w 23"/>
                <a:gd name="T15" fmla="*/ 13 h 40"/>
                <a:gd name="T16" fmla="*/ 23 w 23"/>
                <a:gd name="T17" fmla="*/ 27 h 40"/>
                <a:gd name="T18" fmla="*/ 7 w 23"/>
                <a:gd name="T19" fmla="*/ 18 h 40"/>
                <a:gd name="T20" fmla="*/ 8 w 23"/>
                <a:gd name="T21" fmla="*/ 27 h 40"/>
                <a:gd name="T22" fmla="*/ 11 w 23"/>
                <a:gd name="T23" fmla="*/ 32 h 40"/>
                <a:gd name="T24" fmla="*/ 15 w 23"/>
                <a:gd name="T25" fmla="*/ 31 h 40"/>
                <a:gd name="T26" fmla="*/ 16 w 23"/>
                <a:gd name="T27" fmla="*/ 23 h 40"/>
                <a:gd name="T28" fmla="*/ 15 w 23"/>
                <a:gd name="T29" fmla="*/ 14 h 40"/>
                <a:gd name="T30" fmla="*/ 11 w 23"/>
                <a:gd name="T31" fmla="*/ 9 h 40"/>
                <a:gd name="T32" fmla="*/ 8 w 23"/>
                <a:gd name="T33" fmla="*/ 9 h 40"/>
                <a:gd name="T34" fmla="*/ 7 w 23"/>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0">
                  <a:moveTo>
                    <a:pt x="23" y="27"/>
                  </a:moveTo>
                  <a:cubicBezTo>
                    <a:pt x="23" y="33"/>
                    <a:pt x="22" y="37"/>
                    <a:pt x="20" y="39"/>
                  </a:cubicBezTo>
                  <a:cubicBezTo>
                    <a:pt x="18" y="40"/>
                    <a:pt x="15" y="40"/>
                    <a:pt x="11" y="38"/>
                  </a:cubicBezTo>
                  <a:cubicBezTo>
                    <a:pt x="8" y="35"/>
                    <a:pt x="5" y="32"/>
                    <a:pt x="3" y="28"/>
                  </a:cubicBezTo>
                  <a:cubicBezTo>
                    <a:pt x="1" y="24"/>
                    <a:pt x="0" y="19"/>
                    <a:pt x="0" y="14"/>
                  </a:cubicBezTo>
                  <a:cubicBezTo>
                    <a:pt x="0" y="8"/>
                    <a:pt x="1" y="4"/>
                    <a:pt x="3" y="2"/>
                  </a:cubicBezTo>
                  <a:cubicBezTo>
                    <a:pt x="5" y="0"/>
                    <a:pt x="7" y="1"/>
                    <a:pt x="11" y="3"/>
                  </a:cubicBezTo>
                  <a:cubicBezTo>
                    <a:pt x="15" y="5"/>
                    <a:pt x="18" y="8"/>
                    <a:pt x="20" y="13"/>
                  </a:cubicBezTo>
                  <a:cubicBezTo>
                    <a:pt x="22" y="17"/>
                    <a:pt x="23" y="22"/>
                    <a:pt x="23" y="27"/>
                  </a:cubicBezTo>
                  <a:close/>
                  <a:moveTo>
                    <a:pt x="7" y="18"/>
                  </a:moveTo>
                  <a:cubicBezTo>
                    <a:pt x="7" y="22"/>
                    <a:pt x="7" y="25"/>
                    <a:pt x="8" y="27"/>
                  </a:cubicBezTo>
                  <a:cubicBezTo>
                    <a:pt x="9" y="29"/>
                    <a:pt x="10" y="31"/>
                    <a:pt x="11" y="32"/>
                  </a:cubicBezTo>
                  <a:cubicBezTo>
                    <a:pt x="13" y="33"/>
                    <a:pt x="14" y="33"/>
                    <a:pt x="15" y="31"/>
                  </a:cubicBezTo>
                  <a:cubicBezTo>
                    <a:pt x="16" y="30"/>
                    <a:pt x="16" y="27"/>
                    <a:pt x="16" y="23"/>
                  </a:cubicBezTo>
                  <a:cubicBezTo>
                    <a:pt x="16" y="19"/>
                    <a:pt x="16" y="16"/>
                    <a:pt x="15" y="14"/>
                  </a:cubicBezTo>
                  <a:cubicBezTo>
                    <a:pt x="14" y="11"/>
                    <a:pt x="13" y="10"/>
                    <a:pt x="11" y="9"/>
                  </a:cubicBezTo>
                  <a:cubicBezTo>
                    <a:pt x="10" y="8"/>
                    <a:pt x="9" y="8"/>
                    <a:pt x="8" y="9"/>
                  </a:cubicBezTo>
                  <a:cubicBezTo>
                    <a:pt x="7" y="11"/>
                    <a:pt x="7" y="14"/>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6" name="Freeform 138"/>
            <p:cNvSpPr>
              <a:spLocks noEditPoints="1"/>
            </p:cNvSpPr>
            <p:nvPr/>
          </p:nvSpPr>
          <p:spPr bwMode="auto">
            <a:xfrm>
              <a:off x="5068888" y="3351213"/>
              <a:ext cx="34925" cy="57150"/>
            </a:xfrm>
            <a:custGeom>
              <a:avLst/>
              <a:gdLst>
                <a:gd name="T0" fmla="*/ 0 w 23"/>
                <a:gd name="T1" fmla="*/ 14 h 38"/>
                <a:gd name="T2" fmla="*/ 4 w 23"/>
                <a:gd name="T3" fmla="*/ 1 h 38"/>
                <a:gd name="T4" fmla="*/ 16 w 23"/>
                <a:gd name="T5" fmla="*/ 4 h 38"/>
                <a:gd name="T6" fmla="*/ 21 w 23"/>
                <a:gd name="T7" fmla="*/ 7 h 38"/>
                <a:gd name="T8" fmla="*/ 21 w 23"/>
                <a:gd name="T9" fmla="*/ 12 h 38"/>
                <a:gd name="T10" fmla="*/ 17 w 23"/>
                <a:gd name="T11" fmla="*/ 9 h 38"/>
                <a:gd name="T12" fmla="*/ 11 w 23"/>
                <a:gd name="T13" fmla="*/ 7 h 38"/>
                <a:gd name="T14" fmla="*/ 7 w 23"/>
                <a:gd name="T15" fmla="*/ 8 h 38"/>
                <a:gd name="T16" fmla="*/ 6 w 23"/>
                <a:gd name="T17" fmla="*/ 14 h 38"/>
                <a:gd name="T18" fmla="*/ 6 w 23"/>
                <a:gd name="T19" fmla="*/ 14 h 38"/>
                <a:gd name="T20" fmla="*/ 14 w 23"/>
                <a:gd name="T21" fmla="*/ 14 h 38"/>
                <a:gd name="T22" fmla="*/ 21 w 23"/>
                <a:gd name="T23" fmla="*/ 21 h 38"/>
                <a:gd name="T24" fmla="*/ 23 w 23"/>
                <a:gd name="T25" fmla="*/ 30 h 38"/>
                <a:gd name="T26" fmla="*/ 20 w 23"/>
                <a:gd name="T27" fmla="*/ 37 h 38"/>
                <a:gd name="T28" fmla="*/ 12 w 23"/>
                <a:gd name="T29" fmla="*/ 35 h 38"/>
                <a:gd name="T30" fmla="*/ 5 w 23"/>
                <a:gd name="T31" fmla="*/ 30 h 38"/>
                <a:gd name="T32" fmla="*/ 1 w 23"/>
                <a:gd name="T33" fmla="*/ 23 h 38"/>
                <a:gd name="T34" fmla="*/ 0 w 23"/>
                <a:gd name="T35" fmla="*/ 14 h 38"/>
                <a:gd name="T36" fmla="*/ 12 w 23"/>
                <a:gd name="T37" fmla="*/ 30 h 38"/>
                <a:gd name="T38" fmla="*/ 15 w 23"/>
                <a:gd name="T39" fmla="*/ 30 h 38"/>
                <a:gd name="T40" fmla="*/ 16 w 23"/>
                <a:gd name="T41" fmla="*/ 27 h 38"/>
                <a:gd name="T42" fmla="*/ 15 w 23"/>
                <a:gd name="T43" fmla="*/ 22 h 38"/>
                <a:gd name="T44" fmla="*/ 12 w 23"/>
                <a:gd name="T45" fmla="*/ 19 h 38"/>
                <a:gd name="T46" fmla="*/ 8 w 23"/>
                <a:gd name="T47" fmla="*/ 18 h 38"/>
                <a:gd name="T48" fmla="*/ 7 w 23"/>
                <a:gd name="T49" fmla="*/ 20 h 38"/>
                <a:gd name="T50" fmla="*/ 8 w 23"/>
                <a:gd name="T51" fmla="*/ 26 h 38"/>
                <a:gd name="T52" fmla="*/ 12 w 23"/>
                <a:gd name="T5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38">
                  <a:moveTo>
                    <a:pt x="0" y="14"/>
                  </a:moveTo>
                  <a:cubicBezTo>
                    <a:pt x="0" y="7"/>
                    <a:pt x="1" y="3"/>
                    <a:pt x="4" y="1"/>
                  </a:cubicBezTo>
                  <a:cubicBezTo>
                    <a:pt x="7" y="0"/>
                    <a:pt x="11" y="0"/>
                    <a:pt x="16" y="4"/>
                  </a:cubicBezTo>
                  <a:cubicBezTo>
                    <a:pt x="18" y="5"/>
                    <a:pt x="20" y="6"/>
                    <a:pt x="21" y="7"/>
                  </a:cubicBezTo>
                  <a:cubicBezTo>
                    <a:pt x="21" y="12"/>
                    <a:pt x="21" y="12"/>
                    <a:pt x="21" y="12"/>
                  </a:cubicBezTo>
                  <a:cubicBezTo>
                    <a:pt x="20" y="11"/>
                    <a:pt x="18" y="10"/>
                    <a:pt x="17" y="9"/>
                  </a:cubicBezTo>
                  <a:cubicBezTo>
                    <a:pt x="14" y="8"/>
                    <a:pt x="12" y="7"/>
                    <a:pt x="11" y="7"/>
                  </a:cubicBezTo>
                  <a:cubicBezTo>
                    <a:pt x="9" y="7"/>
                    <a:pt x="8" y="7"/>
                    <a:pt x="7" y="8"/>
                  </a:cubicBezTo>
                  <a:cubicBezTo>
                    <a:pt x="7" y="9"/>
                    <a:pt x="6" y="11"/>
                    <a:pt x="6" y="14"/>
                  </a:cubicBezTo>
                  <a:cubicBezTo>
                    <a:pt x="6" y="14"/>
                    <a:pt x="6" y="14"/>
                    <a:pt x="6" y="14"/>
                  </a:cubicBezTo>
                  <a:cubicBezTo>
                    <a:pt x="8" y="12"/>
                    <a:pt x="10" y="12"/>
                    <a:pt x="14" y="14"/>
                  </a:cubicBezTo>
                  <a:cubicBezTo>
                    <a:pt x="17" y="16"/>
                    <a:pt x="19" y="18"/>
                    <a:pt x="21" y="21"/>
                  </a:cubicBezTo>
                  <a:cubicBezTo>
                    <a:pt x="22" y="24"/>
                    <a:pt x="23" y="27"/>
                    <a:pt x="23" y="30"/>
                  </a:cubicBezTo>
                  <a:cubicBezTo>
                    <a:pt x="23" y="34"/>
                    <a:pt x="22" y="36"/>
                    <a:pt x="20" y="37"/>
                  </a:cubicBezTo>
                  <a:cubicBezTo>
                    <a:pt x="18" y="38"/>
                    <a:pt x="15" y="38"/>
                    <a:pt x="12" y="35"/>
                  </a:cubicBezTo>
                  <a:cubicBezTo>
                    <a:pt x="9" y="34"/>
                    <a:pt x="7" y="32"/>
                    <a:pt x="5" y="30"/>
                  </a:cubicBezTo>
                  <a:cubicBezTo>
                    <a:pt x="3" y="28"/>
                    <a:pt x="2" y="25"/>
                    <a:pt x="1" y="23"/>
                  </a:cubicBezTo>
                  <a:cubicBezTo>
                    <a:pt x="0" y="20"/>
                    <a:pt x="0" y="17"/>
                    <a:pt x="0" y="14"/>
                  </a:cubicBezTo>
                  <a:close/>
                  <a:moveTo>
                    <a:pt x="12" y="30"/>
                  </a:moveTo>
                  <a:cubicBezTo>
                    <a:pt x="13" y="31"/>
                    <a:pt x="14" y="31"/>
                    <a:pt x="15" y="30"/>
                  </a:cubicBezTo>
                  <a:cubicBezTo>
                    <a:pt x="16" y="30"/>
                    <a:pt x="16" y="28"/>
                    <a:pt x="16" y="27"/>
                  </a:cubicBezTo>
                  <a:cubicBezTo>
                    <a:pt x="16" y="25"/>
                    <a:pt x="16" y="23"/>
                    <a:pt x="15" y="22"/>
                  </a:cubicBezTo>
                  <a:cubicBezTo>
                    <a:pt x="15" y="21"/>
                    <a:pt x="13" y="20"/>
                    <a:pt x="12" y="19"/>
                  </a:cubicBezTo>
                  <a:cubicBezTo>
                    <a:pt x="10" y="18"/>
                    <a:pt x="9" y="18"/>
                    <a:pt x="8" y="18"/>
                  </a:cubicBezTo>
                  <a:cubicBezTo>
                    <a:pt x="7" y="18"/>
                    <a:pt x="7" y="19"/>
                    <a:pt x="7" y="20"/>
                  </a:cubicBezTo>
                  <a:cubicBezTo>
                    <a:pt x="7" y="22"/>
                    <a:pt x="7" y="24"/>
                    <a:pt x="8" y="26"/>
                  </a:cubicBezTo>
                  <a:cubicBezTo>
                    <a:pt x="9" y="28"/>
                    <a:pt x="10" y="29"/>
                    <a:pt x="12"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7" name="Freeform 139"/>
            <p:cNvSpPr>
              <a:spLocks/>
            </p:cNvSpPr>
            <p:nvPr/>
          </p:nvSpPr>
          <p:spPr bwMode="auto">
            <a:xfrm>
              <a:off x="5278438" y="3200400"/>
              <a:ext cx="36512" cy="66675"/>
            </a:xfrm>
            <a:custGeom>
              <a:avLst/>
              <a:gdLst>
                <a:gd name="T0" fmla="*/ 24 w 24"/>
                <a:gd name="T1" fmla="*/ 44 h 44"/>
                <a:gd name="T2" fmla="*/ 1 w 24"/>
                <a:gd name="T3" fmla="*/ 30 h 44"/>
                <a:gd name="T4" fmla="*/ 1 w 24"/>
                <a:gd name="T5" fmla="*/ 25 h 44"/>
                <a:gd name="T6" fmla="*/ 9 w 24"/>
                <a:gd name="T7" fmla="*/ 21 h 44"/>
                <a:gd name="T8" fmla="*/ 14 w 24"/>
                <a:gd name="T9" fmla="*/ 19 h 44"/>
                <a:gd name="T10" fmla="*/ 16 w 24"/>
                <a:gd name="T11" fmla="*/ 17 h 44"/>
                <a:gd name="T12" fmla="*/ 16 w 24"/>
                <a:gd name="T13" fmla="*/ 15 h 44"/>
                <a:gd name="T14" fmla="*/ 15 w 24"/>
                <a:gd name="T15" fmla="*/ 11 h 44"/>
                <a:gd name="T16" fmla="*/ 12 w 24"/>
                <a:gd name="T17" fmla="*/ 8 h 44"/>
                <a:gd name="T18" fmla="*/ 8 w 24"/>
                <a:gd name="T19" fmla="*/ 7 h 44"/>
                <a:gd name="T20" fmla="*/ 4 w 24"/>
                <a:gd name="T21" fmla="*/ 7 h 44"/>
                <a:gd name="T22" fmla="*/ 0 w 24"/>
                <a:gd name="T23" fmla="*/ 1 h 44"/>
                <a:gd name="T24" fmla="*/ 5 w 24"/>
                <a:gd name="T25" fmla="*/ 0 h 44"/>
                <a:gd name="T26" fmla="*/ 8 w 24"/>
                <a:gd name="T27" fmla="*/ 1 h 44"/>
                <a:gd name="T28" fmla="*/ 12 w 24"/>
                <a:gd name="T29" fmla="*/ 3 h 44"/>
                <a:gd name="T30" fmla="*/ 18 w 24"/>
                <a:gd name="T31" fmla="*/ 7 h 44"/>
                <a:gd name="T32" fmla="*/ 22 w 24"/>
                <a:gd name="T33" fmla="*/ 12 h 44"/>
                <a:gd name="T34" fmla="*/ 23 w 24"/>
                <a:gd name="T35" fmla="*/ 18 h 44"/>
                <a:gd name="T36" fmla="*/ 22 w 24"/>
                <a:gd name="T37" fmla="*/ 22 h 44"/>
                <a:gd name="T38" fmla="*/ 20 w 24"/>
                <a:gd name="T39" fmla="*/ 25 h 44"/>
                <a:gd name="T40" fmla="*/ 14 w 24"/>
                <a:gd name="T41" fmla="*/ 27 h 44"/>
                <a:gd name="T42" fmla="*/ 9 w 24"/>
                <a:gd name="T43" fmla="*/ 29 h 44"/>
                <a:gd name="T44" fmla="*/ 9 w 24"/>
                <a:gd name="T45" fmla="*/ 29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1" y="30"/>
                    <a:pt x="1" y="30"/>
                    <a:pt x="1" y="30"/>
                  </a:cubicBezTo>
                  <a:cubicBezTo>
                    <a:pt x="1" y="25"/>
                    <a:pt x="1" y="25"/>
                    <a:pt x="1" y="25"/>
                  </a:cubicBezTo>
                  <a:cubicBezTo>
                    <a:pt x="9" y="21"/>
                    <a:pt x="9" y="21"/>
                    <a:pt x="9" y="21"/>
                  </a:cubicBezTo>
                  <a:cubicBezTo>
                    <a:pt x="11" y="20"/>
                    <a:pt x="13" y="19"/>
                    <a:pt x="14" y="19"/>
                  </a:cubicBezTo>
                  <a:cubicBezTo>
                    <a:pt x="15" y="18"/>
                    <a:pt x="15" y="18"/>
                    <a:pt x="16" y="17"/>
                  </a:cubicBezTo>
                  <a:cubicBezTo>
                    <a:pt x="16" y="16"/>
                    <a:pt x="16" y="16"/>
                    <a:pt x="16" y="15"/>
                  </a:cubicBezTo>
                  <a:cubicBezTo>
                    <a:pt x="16" y="13"/>
                    <a:pt x="16" y="12"/>
                    <a:pt x="15" y="11"/>
                  </a:cubicBezTo>
                  <a:cubicBezTo>
                    <a:pt x="14" y="10"/>
                    <a:pt x="13" y="9"/>
                    <a:pt x="12" y="8"/>
                  </a:cubicBezTo>
                  <a:cubicBezTo>
                    <a:pt x="11" y="8"/>
                    <a:pt x="9" y="7"/>
                    <a:pt x="8" y="7"/>
                  </a:cubicBezTo>
                  <a:cubicBezTo>
                    <a:pt x="7" y="7"/>
                    <a:pt x="6" y="7"/>
                    <a:pt x="4" y="7"/>
                  </a:cubicBezTo>
                  <a:cubicBezTo>
                    <a:pt x="0" y="1"/>
                    <a:pt x="0" y="1"/>
                    <a:pt x="0" y="1"/>
                  </a:cubicBezTo>
                  <a:cubicBezTo>
                    <a:pt x="2" y="0"/>
                    <a:pt x="3" y="0"/>
                    <a:pt x="5" y="0"/>
                  </a:cubicBezTo>
                  <a:cubicBezTo>
                    <a:pt x="6" y="0"/>
                    <a:pt x="7" y="0"/>
                    <a:pt x="8" y="1"/>
                  </a:cubicBezTo>
                  <a:cubicBezTo>
                    <a:pt x="9" y="1"/>
                    <a:pt x="11" y="2"/>
                    <a:pt x="12" y="3"/>
                  </a:cubicBezTo>
                  <a:cubicBezTo>
                    <a:pt x="15" y="4"/>
                    <a:pt x="16" y="5"/>
                    <a:pt x="18" y="7"/>
                  </a:cubicBezTo>
                  <a:cubicBezTo>
                    <a:pt x="20" y="9"/>
                    <a:pt x="21" y="11"/>
                    <a:pt x="22" y="12"/>
                  </a:cubicBezTo>
                  <a:cubicBezTo>
                    <a:pt x="23" y="14"/>
                    <a:pt x="23" y="16"/>
                    <a:pt x="23" y="18"/>
                  </a:cubicBezTo>
                  <a:cubicBezTo>
                    <a:pt x="23" y="20"/>
                    <a:pt x="23" y="21"/>
                    <a:pt x="22" y="22"/>
                  </a:cubicBezTo>
                  <a:cubicBezTo>
                    <a:pt x="22" y="23"/>
                    <a:pt x="21" y="24"/>
                    <a:pt x="20" y="25"/>
                  </a:cubicBezTo>
                  <a:cubicBezTo>
                    <a:pt x="19" y="25"/>
                    <a:pt x="17" y="26"/>
                    <a:pt x="14" y="27"/>
                  </a:cubicBezTo>
                  <a:cubicBezTo>
                    <a:pt x="9" y="29"/>
                    <a:pt x="9" y="29"/>
                    <a:pt x="9" y="29"/>
                  </a:cubicBezTo>
                  <a:cubicBezTo>
                    <a:pt x="9" y="29"/>
                    <a:pt x="9" y="29"/>
                    <a:pt x="9" y="29"/>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8" name="Freeform 140"/>
            <p:cNvSpPr>
              <a:spLocks noEditPoints="1"/>
            </p:cNvSpPr>
            <p:nvPr/>
          </p:nvSpPr>
          <p:spPr bwMode="auto">
            <a:xfrm>
              <a:off x="5319713" y="3222625"/>
              <a:ext cx="36512" cy="60325"/>
            </a:xfrm>
            <a:custGeom>
              <a:avLst/>
              <a:gdLst>
                <a:gd name="T0" fmla="*/ 24 w 24"/>
                <a:gd name="T1" fmla="*/ 27 h 40"/>
                <a:gd name="T2" fmla="*/ 21 w 24"/>
                <a:gd name="T3" fmla="*/ 39 h 40"/>
                <a:gd name="T4" fmla="*/ 12 w 24"/>
                <a:gd name="T5" fmla="*/ 38 h 40"/>
                <a:gd name="T6" fmla="*/ 3 w 24"/>
                <a:gd name="T7" fmla="*/ 28 h 40"/>
                <a:gd name="T8" fmla="*/ 0 w 24"/>
                <a:gd name="T9" fmla="*/ 14 h 40"/>
                <a:gd name="T10" fmla="*/ 3 w 24"/>
                <a:gd name="T11" fmla="*/ 2 h 40"/>
                <a:gd name="T12" fmla="*/ 12 w 24"/>
                <a:gd name="T13" fmla="*/ 3 h 40"/>
                <a:gd name="T14" fmla="*/ 21 w 24"/>
                <a:gd name="T15" fmla="*/ 13 h 40"/>
                <a:gd name="T16" fmla="*/ 24 w 24"/>
                <a:gd name="T17" fmla="*/ 27 h 40"/>
                <a:gd name="T18" fmla="*/ 7 w 24"/>
                <a:gd name="T19" fmla="*/ 18 h 40"/>
                <a:gd name="T20" fmla="*/ 8 w 24"/>
                <a:gd name="T21" fmla="*/ 27 h 40"/>
                <a:gd name="T22" fmla="*/ 12 w 24"/>
                <a:gd name="T23" fmla="*/ 32 h 40"/>
                <a:gd name="T24" fmla="*/ 16 w 24"/>
                <a:gd name="T25" fmla="*/ 31 h 40"/>
                <a:gd name="T26" fmla="*/ 17 w 24"/>
                <a:gd name="T27" fmla="*/ 23 h 40"/>
                <a:gd name="T28" fmla="*/ 16 w 24"/>
                <a:gd name="T29" fmla="*/ 14 h 40"/>
                <a:gd name="T30" fmla="*/ 12 w 24"/>
                <a:gd name="T31" fmla="*/ 9 h 40"/>
                <a:gd name="T32" fmla="*/ 8 w 24"/>
                <a:gd name="T33" fmla="*/ 9 h 40"/>
                <a:gd name="T34" fmla="*/ 7 w 24"/>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7"/>
                    <a:pt x="21" y="39"/>
                  </a:cubicBezTo>
                  <a:cubicBezTo>
                    <a:pt x="19" y="40"/>
                    <a:pt x="16" y="40"/>
                    <a:pt x="12" y="38"/>
                  </a:cubicBezTo>
                  <a:cubicBezTo>
                    <a:pt x="8" y="35"/>
                    <a:pt x="5" y="32"/>
                    <a:pt x="3" y="28"/>
                  </a:cubicBezTo>
                  <a:cubicBezTo>
                    <a:pt x="1" y="24"/>
                    <a:pt x="0" y="19"/>
                    <a:pt x="0" y="14"/>
                  </a:cubicBezTo>
                  <a:cubicBezTo>
                    <a:pt x="0" y="8"/>
                    <a:pt x="1" y="4"/>
                    <a:pt x="3" y="2"/>
                  </a:cubicBezTo>
                  <a:cubicBezTo>
                    <a:pt x="5" y="0"/>
                    <a:pt x="8" y="1"/>
                    <a:pt x="12" y="3"/>
                  </a:cubicBezTo>
                  <a:cubicBezTo>
                    <a:pt x="16" y="5"/>
                    <a:pt x="19" y="8"/>
                    <a:pt x="21" y="13"/>
                  </a:cubicBezTo>
                  <a:cubicBezTo>
                    <a:pt x="23" y="17"/>
                    <a:pt x="24" y="21"/>
                    <a:pt x="24" y="27"/>
                  </a:cubicBezTo>
                  <a:close/>
                  <a:moveTo>
                    <a:pt x="7" y="18"/>
                  </a:moveTo>
                  <a:cubicBezTo>
                    <a:pt x="7" y="22"/>
                    <a:pt x="8" y="25"/>
                    <a:pt x="8" y="27"/>
                  </a:cubicBezTo>
                  <a:cubicBezTo>
                    <a:pt x="9" y="29"/>
                    <a:pt x="10" y="31"/>
                    <a:pt x="12" y="32"/>
                  </a:cubicBezTo>
                  <a:cubicBezTo>
                    <a:pt x="14" y="33"/>
                    <a:pt x="15" y="33"/>
                    <a:pt x="16" y="31"/>
                  </a:cubicBezTo>
                  <a:cubicBezTo>
                    <a:pt x="16" y="30"/>
                    <a:pt x="17" y="27"/>
                    <a:pt x="17" y="23"/>
                  </a:cubicBezTo>
                  <a:cubicBezTo>
                    <a:pt x="17" y="19"/>
                    <a:pt x="16" y="16"/>
                    <a:pt x="16" y="14"/>
                  </a:cubicBezTo>
                  <a:cubicBezTo>
                    <a:pt x="15" y="11"/>
                    <a:pt x="14" y="10"/>
                    <a:pt x="12" y="9"/>
                  </a:cubicBezTo>
                  <a:cubicBezTo>
                    <a:pt x="10" y="8"/>
                    <a:pt x="9" y="8"/>
                    <a:pt x="8" y="9"/>
                  </a:cubicBezTo>
                  <a:cubicBezTo>
                    <a:pt x="8" y="11"/>
                    <a:pt x="7" y="14"/>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9" name="Freeform 141"/>
            <p:cNvSpPr>
              <a:spLocks noEditPoints="1"/>
            </p:cNvSpPr>
            <p:nvPr/>
          </p:nvSpPr>
          <p:spPr bwMode="auto">
            <a:xfrm>
              <a:off x="5359400" y="3246438"/>
              <a:ext cx="36512" cy="60325"/>
            </a:xfrm>
            <a:custGeom>
              <a:avLst/>
              <a:gdLst>
                <a:gd name="T0" fmla="*/ 24 w 24"/>
                <a:gd name="T1" fmla="*/ 27 h 40"/>
                <a:gd name="T2" fmla="*/ 21 w 24"/>
                <a:gd name="T3" fmla="*/ 38 h 40"/>
                <a:gd name="T4" fmla="*/ 12 w 24"/>
                <a:gd name="T5" fmla="*/ 37 h 40"/>
                <a:gd name="T6" fmla="*/ 3 w 24"/>
                <a:gd name="T7" fmla="*/ 28 h 40"/>
                <a:gd name="T8" fmla="*/ 0 w 24"/>
                <a:gd name="T9" fmla="*/ 13 h 40"/>
                <a:gd name="T10" fmla="*/ 3 w 24"/>
                <a:gd name="T11" fmla="*/ 2 h 40"/>
                <a:gd name="T12" fmla="*/ 12 w 24"/>
                <a:gd name="T13" fmla="*/ 3 h 40"/>
                <a:gd name="T14" fmla="*/ 21 w 24"/>
                <a:gd name="T15" fmla="*/ 12 h 40"/>
                <a:gd name="T16" fmla="*/ 24 w 24"/>
                <a:gd name="T17" fmla="*/ 27 h 40"/>
                <a:gd name="T18" fmla="*/ 7 w 24"/>
                <a:gd name="T19" fmla="*/ 17 h 40"/>
                <a:gd name="T20" fmla="*/ 8 w 24"/>
                <a:gd name="T21" fmla="*/ 27 h 40"/>
                <a:gd name="T22" fmla="*/ 12 w 24"/>
                <a:gd name="T23" fmla="*/ 31 h 40"/>
                <a:gd name="T24" fmla="*/ 15 w 24"/>
                <a:gd name="T25" fmla="*/ 31 h 40"/>
                <a:gd name="T26" fmla="*/ 17 w 24"/>
                <a:gd name="T27" fmla="*/ 23 h 40"/>
                <a:gd name="T28" fmla="*/ 15 w 24"/>
                <a:gd name="T29" fmla="*/ 13 h 40"/>
                <a:gd name="T30" fmla="*/ 12 w 24"/>
                <a:gd name="T31" fmla="*/ 8 h 40"/>
                <a:gd name="T32" fmla="*/ 8 w 24"/>
                <a:gd name="T33" fmla="*/ 9 h 40"/>
                <a:gd name="T34" fmla="*/ 7 w 24"/>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6"/>
                    <a:pt x="21" y="38"/>
                  </a:cubicBezTo>
                  <a:cubicBezTo>
                    <a:pt x="19" y="40"/>
                    <a:pt x="16" y="39"/>
                    <a:pt x="12" y="37"/>
                  </a:cubicBezTo>
                  <a:cubicBezTo>
                    <a:pt x="8" y="35"/>
                    <a:pt x="5" y="32"/>
                    <a:pt x="3" y="28"/>
                  </a:cubicBezTo>
                  <a:cubicBezTo>
                    <a:pt x="1" y="24"/>
                    <a:pt x="0" y="19"/>
                    <a:pt x="0" y="13"/>
                  </a:cubicBezTo>
                  <a:cubicBezTo>
                    <a:pt x="0" y="7"/>
                    <a:pt x="1" y="3"/>
                    <a:pt x="3" y="2"/>
                  </a:cubicBezTo>
                  <a:cubicBezTo>
                    <a:pt x="5" y="0"/>
                    <a:pt x="8" y="0"/>
                    <a:pt x="12" y="3"/>
                  </a:cubicBezTo>
                  <a:cubicBezTo>
                    <a:pt x="16" y="5"/>
                    <a:pt x="19" y="8"/>
                    <a:pt x="21" y="12"/>
                  </a:cubicBezTo>
                  <a:cubicBezTo>
                    <a:pt x="23" y="16"/>
                    <a:pt x="24" y="21"/>
                    <a:pt x="24" y="27"/>
                  </a:cubicBezTo>
                  <a:close/>
                  <a:moveTo>
                    <a:pt x="7" y="17"/>
                  </a:moveTo>
                  <a:cubicBezTo>
                    <a:pt x="7" y="21"/>
                    <a:pt x="8" y="24"/>
                    <a:pt x="8" y="27"/>
                  </a:cubicBezTo>
                  <a:cubicBezTo>
                    <a:pt x="9" y="29"/>
                    <a:pt x="10" y="30"/>
                    <a:pt x="12" y="31"/>
                  </a:cubicBezTo>
                  <a:cubicBezTo>
                    <a:pt x="14" y="32"/>
                    <a:pt x="15" y="32"/>
                    <a:pt x="15" y="31"/>
                  </a:cubicBezTo>
                  <a:cubicBezTo>
                    <a:pt x="16" y="29"/>
                    <a:pt x="17" y="27"/>
                    <a:pt x="17" y="23"/>
                  </a:cubicBezTo>
                  <a:cubicBezTo>
                    <a:pt x="17" y="18"/>
                    <a:pt x="16" y="15"/>
                    <a:pt x="15" y="13"/>
                  </a:cubicBezTo>
                  <a:cubicBezTo>
                    <a:pt x="15" y="11"/>
                    <a:pt x="13" y="9"/>
                    <a:pt x="12" y="8"/>
                  </a:cubicBezTo>
                  <a:cubicBezTo>
                    <a:pt x="10" y="7"/>
                    <a:pt x="9" y="8"/>
                    <a:pt x="8" y="9"/>
                  </a:cubicBezTo>
                  <a:cubicBezTo>
                    <a:pt x="8" y="10"/>
                    <a:pt x="7" y="13"/>
                    <a:pt x="7"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0" name="Freeform 142"/>
            <p:cNvSpPr>
              <a:spLocks noEditPoints="1"/>
            </p:cNvSpPr>
            <p:nvPr/>
          </p:nvSpPr>
          <p:spPr bwMode="auto">
            <a:xfrm>
              <a:off x="5400675" y="3271838"/>
              <a:ext cx="36512" cy="60325"/>
            </a:xfrm>
            <a:custGeom>
              <a:avLst/>
              <a:gdLst>
                <a:gd name="T0" fmla="*/ 12 w 24"/>
                <a:gd name="T1" fmla="*/ 2 h 40"/>
                <a:gd name="T2" fmla="*/ 20 w 24"/>
                <a:gd name="T3" fmla="*/ 9 h 40"/>
                <a:gd name="T4" fmla="*/ 23 w 24"/>
                <a:gd name="T5" fmla="*/ 16 h 40"/>
                <a:gd name="T6" fmla="*/ 21 w 24"/>
                <a:gd name="T7" fmla="*/ 20 h 40"/>
                <a:gd name="T8" fmla="*/ 17 w 24"/>
                <a:gd name="T9" fmla="*/ 21 h 40"/>
                <a:gd name="T10" fmla="*/ 22 w 24"/>
                <a:gd name="T11" fmla="*/ 29 h 40"/>
                <a:gd name="T12" fmla="*/ 24 w 24"/>
                <a:gd name="T13" fmla="*/ 34 h 40"/>
                <a:gd name="T14" fmla="*/ 20 w 24"/>
                <a:gd name="T15" fmla="*/ 39 h 40"/>
                <a:gd name="T16" fmla="*/ 12 w 24"/>
                <a:gd name="T17" fmla="*/ 37 h 40"/>
                <a:gd name="T18" fmla="*/ 3 w 24"/>
                <a:gd name="T19" fmla="*/ 29 h 40"/>
                <a:gd name="T20" fmla="*/ 0 w 24"/>
                <a:gd name="T21" fmla="*/ 21 h 40"/>
                <a:gd name="T22" fmla="*/ 1 w 24"/>
                <a:gd name="T23" fmla="*/ 17 h 40"/>
                <a:gd name="T24" fmla="*/ 6 w 24"/>
                <a:gd name="T25" fmla="*/ 16 h 40"/>
                <a:gd name="T26" fmla="*/ 2 w 24"/>
                <a:gd name="T27" fmla="*/ 9 h 40"/>
                <a:gd name="T28" fmla="*/ 1 w 24"/>
                <a:gd name="T29" fmla="*/ 4 h 40"/>
                <a:gd name="T30" fmla="*/ 4 w 24"/>
                <a:gd name="T31" fmla="*/ 0 h 40"/>
                <a:gd name="T32" fmla="*/ 12 w 24"/>
                <a:gd name="T33" fmla="*/ 2 h 40"/>
                <a:gd name="T34" fmla="*/ 7 w 24"/>
                <a:gd name="T35" fmla="*/ 24 h 40"/>
                <a:gd name="T36" fmla="*/ 8 w 24"/>
                <a:gd name="T37" fmla="*/ 28 h 40"/>
                <a:gd name="T38" fmla="*/ 12 w 24"/>
                <a:gd name="T39" fmla="*/ 31 h 40"/>
                <a:gd name="T40" fmla="*/ 16 w 24"/>
                <a:gd name="T41" fmla="*/ 33 h 40"/>
                <a:gd name="T42" fmla="*/ 17 w 24"/>
                <a:gd name="T43" fmla="*/ 30 h 40"/>
                <a:gd name="T44" fmla="*/ 16 w 24"/>
                <a:gd name="T45" fmla="*/ 27 h 40"/>
                <a:gd name="T46" fmla="*/ 11 w 24"/>
                <a:gd name="T47" fmla="*/ 21 h 40"/>
                <a:gd name="T48" fmla="*/ 7 w 24"/>
                <a:gd name="T49" fmla="*/ 24 h 40"/>
                <a:gd name="T50" fmla="*/ 12 w 24"/>
                <a:gd name="T51" fmla="*/ 7 h 40"/>
                <a:gd name="T52" fmla="*/ 9 w 24"/>
                <a:gd name="T53" fmla="*/ 7 h 40"/>
                <a:gd name="T54" fmla="*/ 8 w 24"/>
                <a:gd name="T55" fmla="*/ 8 h 40"/>
                <a:gd name="T56" fmla="*/ 9 w 24"/>
                <a:gd name="T57" fmla="*/ 11 h 40"/>
                <a:gd name="T58" fmla="*/ 12 w 24"/>
                <a:gd name="T59" fmla="*/ 16 h 40"/>
                <a:gd name="T60" fmla="*/ 15 w 24"/>
                <a:gd name="T61" fmla="*/ 15 h 40"/>
                <a:gd name="T62" fmla="*/ 16 w 24"/>
                <a:gd name="T63" fmla="*/ 13 h 40"/>
                <a:gd name="T64" fmla="*/ 15 w 24"/>
                <a:gd name="T65" fmla="*/ 10 h 40"/>
                <a:gd name="T66" fmla="*/ 12 w 24"/>
                <a:gd name="T6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40">
                  <a:moveTo>
                    <a:pt x="12" y="2"/>
                  </a:moveTo>
                  <a:cubicBezTo>
                    <a:pt x="15" y="4"/>
                    <a:pt x="18" y="6"/>
                    <a:pt x="20" y="9"/>
                  </a:cubicBezTo>
                  <a:cubicBezTo>
                    <a:pt x="22" y="11"/>
                    <a:pt x="23" y="14"/>
                    <a:pt x="23" y="16"/>
                  </a:cubicBezTo>
                  <a:cubicBezTo>
                    <a:pt x="23" y="18"/>
                    <a:pt x="22" y="19"/>
                    <a:pt x="21" y="20"/>
                  </a:cubicBezTo>
                  <a:cubicBezTo>
                    <a:pt x="20" y="21"/>
                    <a:pt x="19" y="21"/>
                    <a:pt x="17" y="21"/>
                  </a:cubicBezTo>
                  <a:cubicBezTo>
                    <a:pt x="19" y="24"/>
                    <a:pt x="21" y="26"/>
                    <a:pt x="22" y="29"/>
                  </a:cubicBezTo>
                  <a:cubicBezTo>
                    <a:pt x="23" y="31"/>
                    <a:pt x="24" y="33"/>
                    <a:pt x="24" y="34"/>
                  </a:cubicBezTo>
                  <a:cubicBezTo>
                    <a:pt x="24" y="37"/>
                    <a:pt x="22" y="39"/>
                    <a:pt x="20" y="39"/>
                  </a:cubicBezTo>
                  <a:cubicBezTo>
                    <a:pt x="18" y="40"/>
                    <a:pt x="15" y="39"/>
                    <a:pt x="12" y="37"/>
                  </a:cubicBezTo>
                  <a:cubicBezTo>
                    <a:pt x="8" y="35"/>
                    <a:pt x="5" y="32"/>
                    <a:pt x="3" y="29"/>
                  </a:cubicBezTo>
                  <a:cubicBezTo>
                    <a:pt x="1" y="27"/>
                    <a:pt x="0" y="24"/>
                    <a:pt x="0" y="21"/>
                  </a:cubicBezTo>
                  <a:cubicBezTo>
                    <a:pt x="0" y="19"/>
                    <a:pt x="0" y="18"/>
                    <a:pt x="1" y="17"/>
                  </a:cubicBezTo>
                  <a:cubicBezTo>
                    <a:pt x="3" y="16"/>
                    <a:pt x="4" y="15"/>
                    <a:pt x="6" y="16"/>
                  </a:cubicBezTo>
                  <a:cubicBezTo>
                    <a:pt x="4" y="13"/>
                    <a:pt x="3" y="11"/>
                    <a:pt x="2" y="9"/>
                  </a:cubicBezTo>
                  <a:cubicBezTo>
                    <a:pt x="1" y="7"/>
                    <a:pt x="1" y="6"/>
                    <a:pt x="1" y="4"/>
                  </a:cubicBezTo>
                  <a:cubicBezTo>
                    <a:pt x="1" y="2"/>
                    <a:pt x="2" y="0"/>
                    <a:pt x="4" y="0"/>
                  </a:cubicBezTo>
                  <a:cubicBezTo>
                    <a:pt x="6" y="0"/>
                    <a:pt x="9" y="0"/>
                    <a:pt x="12" y="2"/>
                  </a:cubicBezTo>
                  <a:close/>
                  <a:moveTo>
                    <a:pt x="7" y="24"/>
                  </a:moveTo>
                  <a:cubicBezTo>
                    <a:pt x="7" y="26"/>
                    <a:pt x="7" y="27"/>
                    <a:pt x="8" y="28"/>
                  </a:cubicBezTo>
                  <a:cubicBezTo>
                    <a:pt x="9" y="29"/>
                    <a:pt x="10" y="31"/>
                    <a:pt x="12" y="31"/>
                  </a:cubicBezTo>
                  <a:cubicBezTo>
                    <a:pt x="13" y="32"/>
                    <a:pt x="15" y="33"/>
                    <a:pt x="16" y="33"/>
                  </a:cubicBezTo>
                  <a:cubicBezTo>
                    <a:pt x="17" y="32"/>
                    <a:pt x="17" y="32"/>
                    <a:pt x="17" y="30"/>
                  </a:cubicBezTo>
                  <a:cubicBezTo>
                    <a:pt x="17" y="29"/>
                    <a:pt x="17" y="28"/>
                    <a:pt x="16" y="27"/>
                  </a:cubicBezTo>
                  <a:cubicBezTo>
                    <a:pt x="15" y="25"/>
                    <a:pt x="13" y="24"/>
                    <a:pt x="11" y="21"/>
                  </a:cubicBezTo>
                  <a:cubicBezTo>
                    <a:pt x="8" y="21"/>
                    <a:pt x="7" y="22"/>
                    <a:pt x="7" y="24"/>
                  </a:cubicBezTo>
                  <a:close/>
                  <a:moveTo>
                    <a:pt x="12" y="7"/>
                  </a:moveTo>
                  <a:cubicBezTo>
                    <a:pt x="11" y="7"/>
                    <a:pt x="10" y="6"/>
                    <a:pt x="9" y="7"/>
                  </a:cubicBezTo>
                  <a:cubicBezTo>
                    <a:pt x="8" y="7"/>
                    <a:pt x="8" y="7"/>
                    <a:pt x="8" y="8"/>
                  </a:cubicBezTo>
                  <a:cubicBezTo>
                    <a:pt x="8" y="9"/>
                    <a:pt x="8" y="10"/>
                    <a:pt x="9" y="11"/>
                  </a:cubicBezTo>
                  <a:cubicBezTo>
                    <a:pt x="9" y="12"/>
                    <a:pt x="10" y="14"/>
                    <a:pt x="12" y="16"/>
                  </a:cubicBezTo>
                  <a:cubicBezTo>
                    <a:pt x="13" y="16"/>
                    <a:pt x="14" y="16"/>
                    <a:pt x="15" y="15"/>
                  </a:cubicBezTo>
                  <a:cubicBezTo>
                    <a:pt x="16" y="15"/>
                    <a:pt x="16" y="14"/>
                    <a:pt x="16" y="13"/>
                  </a:cubicBezTo>
                  <a:cubicBezTo>
                    <a:pt x="16" y="12"/>
                    <a:pt x="15" y="11"/>
                    <a:pt x="15" y="10"/>
                  </a:cubicBezTo>
                  <a:cubicBezTo>
                    <a:pt x="14" y="9"/>
                    <a:pt x="13" y="8"/>
                    <a:pt x="12" y="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1" name="Freeform 143"/>
            <p:cNvSpPr>
              <a:spLocks/>
            </p:cNvSpPr>
            <p:nvPr/>
          </p:nvSpPr>
          <p:spPr bwMode="auto">
            <a:xfrm>
              <a:off x="5783263" y="3354388"/>
              <a:ext cx="36512" cy="66675"/>
            </a:xfrm>
            <a:custGeom>
              <a:avLst/>
              <a:gdLst>
                <a:gd name="T0" fmla="*/ 24 w 24"/>
                <a:gd name="T1" fmla="*/ 44 h 44"/>
                <a:gd name="T2" fmla="*/ 1 w 24"/>
                <a:gd name="T3" fmla="*/ 30 h 44"/>
                <a:gd name="T4" fmla="*/ 1 w 24"/>
                <a:gd name="T5" fmla="*/ 25 h 44"/>
                <a:gd name="T6" fmla="*/ 9 w 24"/>
                <a:gd name="T7" fmla="*/ 22 h 44"/>
                <a:gd name="T8" fmla="*/ 14 w 24"/>
                <a:gd name="T9" fmla="*/ 19 h 44"/>
                <a:gd name="T10" fmla="*/ 16 w 24"/>
                <a:gd name="T11" fmla="*/ 17 h 44"/>
                <a:gd name="T12" fmla="*/ 16 w 24"/>
                <a:gd name="T13" fmla="*/ 15 h 44"/>
                <a:gd name="T14" fmla="*/ 15 w 24"/>
                <a:gd name="T15" fmla="*/ 11 h 44"/>
                <a:gd name="T16" fmla="*/ 12 w 24"/>
                <a:gd name="T17" fmla="*/ 9 h 44"/>
                <a:gd name="T18" fmla="*/ 8 w 24"/>
                <a:gd name="T19" fmla="*/ 7 h 44"/>
                <a:gd name="T20" fmla="*/ 4 w 24"/>
                <a:gd name="T21" fmla="*/ 8 h 44"/>
                <a:gd name="T22" fmla="*/ 0 w 24"/>
                <a:gd name="T23" fmla="*/ 1 h 44"/>
                <a:gd name="T24" fmla="*/ 5 w 24"/>
                <a:gd name="T25" fmla="*/ 0 h 44"/>
                <a:gd name="T26" fmla="*/ 8 w 24"/>
                <a:gd name="T27" fmla="*/ 1 h 44"/>
                <a:gd name="T28" fmla="*/ 12 w 24"/>
                <a:gd name="T29" fmla="*/ 3 h 44"/>
                <a:gd name="T30" fmla="*/ 18 w 24"/>
                <a:gd name="T31" fmla="*/ 7 h 44"/>
                <a:gd name="T32" fmla="*/ 22 w 24"/>
                <a:gd name="T33" fmla="*/ 13 h 44"/>
                <a:gd name="T34" fmla="*/ 23 w 24"/>
                <a:gd name="T35" fmla="*/ 18 h 44"/>
                <a:gd name="T36" fmla="*/ 22 w 24"/>
                <a:gd name="T37" fmla="*/ 22 h 44"/>
                <a:gd name="T38" fmla="*/ 20 w 24"/>
                <a:gd name="T39" fmla="*/ 25 h 44"/>
                <a:gd name="T40" fmla="*/ 14 w 24"/>
                <a:gd name="T41" fmla="*/ 28 h 44"/>
                <a:gd name="T42" fmla="*/ 9 w 24"/>
                <a:gd name="T43" fmla="*/ 29 h 44"/>
                <a:gd name="T44" fmla="*/ 9 w 24"/>
                <a:gd name="T45" fmla="*/ 29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1" y="30"/>
                    <a:pt x="1" y="30"/>
                    <a:pt x="1" y="30"/>
                  </a:cubicBezTo>
                  <a:cubicBezTo>
                    <a:pt x="1" y="25"/>
                    <a:pt x="1" y="25"/>
                    <a:pt x="1" y="25"/>
                  </a:cubicBezTo>
                  <a:cubicBezTo>
                    <a:pt x="9" y="22"/>
                    <a:pt x="9" y="22"/>
                    <a:pt x="9" y="22"/>
                  </a:cubicBezTo>
                  <a:cubicBezTo>
                    <a:pt x="11" y="21"/>
                    <a:pt x="13" y="20"/>
                    <a:pt x="14" y="19"/>
                  </a:cubicBezTo>
                  <a:cubicBezTo>
                    <a:pt x="15" y="19"/>
                    <a:pt x="15" y="18"/>
                    <a:pt x="16" y="17"/>
                  </a:cubicBezTo>
                  <a:cubicBezTo>
                    <a:pt x="16" y="17"/>
                    <a:pt x="16" y="16"/>
                    <a:pt x="16" y="15"/>
                  </a:cubicBezTo>
                  <a:cubicBezTo>
                    <a:pt x="16" y="14"/>
                    <a:pt x="16" y="13"/>
                    <a:pt x="15" y="11"/>
                  </a:cubicBezTo>
                  <a:cubicBezTo>
                    <a:pt x="14" y="10"/>
                    <a:pt x="13" y="9"/>
                    <a:pt x="12" y="9"/>
                  </a:cubicBezTo>
                  <a:cubicBezTo>
                    <a:pt x="11" y="8"/>
                    <a:pt x="9" y="8"/>
                    <a:pt x="8" y="7"/>
                  </a:cubicBezTo>
                  <a:cubicBezTo>
                    <a:pt x="7" y="7"/>
                    <a:pt x="6" y="7"/>
                    <a:pt x="4" y="8"/>
                  </a:cubicBezTo>
                  <a:cubicBezTo>
                    <a:pt x="0" y="1"/>
                    <a:pt x="0" y="1"/>
                    <a:pt x="0" y="1"/>
                  </a:cubicBezTo>
                  <a:cubicBezTo>
                    <a:pt x="2" y="0"/>
                    <a:pt x="3" y="0"/>
                    <a:pt x="5" y="0"/>
                  </a:cubicBezTo>
                  <a:cubicBezTo>
                    <a:pt x="6" y="0"/>
                    <a:pt x="7" y="1"/>
                    <a:pt x="8" y="1"/>
                  </a:cubicBezTo>
                  <a:cubicBezTo>
                    <a:pt x="9" y="1"/>
                    <a:pt x="11" y="2"/>
                    <a:pt x="12" y="3"/>
                  </a:cubicBezTo>
                  <a:cubicBezTo>
                    <a:pt x="15" y="4"/>
                    <a:pt x="16" y="6"/>
                    <a:pt x="18" y="7"/>
                  </a:cubicBezTo>
                  <a:cubicBezTo>
                    <a:pt x="20" y="9"/>
                    <a:pt x="21" y="11"/>
                    <a:pt x="22" y="13"/>
                  </a:cubicBezTo>
                  <a:cubicBezTo>
                    <a:pt x="23" y="15"/>
                    <a:pt x="23" y="17"/>
                    <a:pt x="23" y="18"/>
                  </a:cubicBezTo>
                  <a:cubicBezTo>
                    <a:pt x="23" y="20"/>
                    <a:pt x="23" y="21"/>
                    <a:pt x="22" y="22"/>
                  </a:cubicBezTo>
                  <a:cubicBezTo>
                    <a:pt x="22" y="23"/>
                    <a:pt x="21" y="24"/>
                    <a:pt x="20" y="25"/>
                  </a:cubicBezTo>
                  <a:cubicBezTo>
                    <a:pt x="19" y="26"/>
                    <a:pt x="17" y="27"/>
                    <a:pt x="14" y="28"/>
                  </a:cubicBezTo>
                  <a:cubicBezTo>
                    <a:pt x="9" y="29"/>
                    <a:pt x="9" y="29"/>
                    <a:pt x="9" y="29"/>
                  </a:cubicBezTo>
                  <a:cubicBezTo>
                    <a:pt x="9" y="29"/>
                    <a:pt x="9" y="29"/>
                    <a:pt x="9" y="29"/>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2" name="Freeform 144"/>
            <p:cNvSpPr>
              <a:spLocks noEditPoints="1"/>
            </p:cNvSpPr>
            <p:nvPr/>
          </p:nvSpPr>
          <p:spPr bwMode="auto">
            <a:xfrm>
              <a:off x="5824538" y="3378200"/>
              <a:ext cx="36512" cy="60325"/>
            </a:xfrm>
            <a:custGeom>
              <a:avLst/>
              <a:gdLst>
                <a:gd name="T0" fmla="*/ 24 w 24"/>
                <a:gd name="T1" fmla="*/ 26 h 40"/>
                <a:gd name="T2" fmla="*/ 21 w 24"/>
                <a:gd name="T3" fmla="*/ 38 h 40"/>
                <a:gd name="T4" fmla="*/ 12 w 24"/>
                <a:gd name="T5" fmla="*/ 37 h 40"/>
                <a:gd name="T6" fmla="*/ 3 w 24"/>
                <a:gd name="T7" fmla="*/ 28 h 40"/>
                <a:gd name="T8" fmla="*/ 0 w 24"/>
                <a:gd name="T9" fmla="*/ 13 h 40"/>
                <a:gd name="T10" fmla="*/ 3 w 24"/>
                <a:gd name="T11" fmla="*/ 1 h 40"/>
                <a:gd name="T12" fmla="*/ 12 w 24"/>
                <a:gd name="T13" fmla="*/ 2 h 40"/>
                <a:gd name="T14" fmla="*/ 21 w 24"/>
                <a:gd name="T15" fmla="*/ 12 h 40"/>
                <a:gd name="T16" fmla="*/ 24 w 24"/>
                <a:gd name="T17" fmla="*/ 26 h 40"/>
                <a:gd name="T18" fmla="*/ 7 w 24"/>
                <a:gd name="T19" fmla="*/ 17 h 40"/>
                <a:gd name="T20" fmla="*/ 8 w 24"/>
                <a:gd name="T21" fmla="*/ 26 h 40"/>
                <a:gd name="T22" fmla="*/ 12 w 24"/>
                <a:gd name="T23" fmla="*/ 31 h 40"/>
                <a:gd name="T24" fmla="*/ 16 w 24"/>
                <a:gd name="T25" fmla="*/ 31 h 40"/>
                <a:gd name="T26" fmla="*/ 17 w 24"/>
                <a:gd name="T27" fmla="*/ 22 h 40"/>
                <a:gd name="T28" fmla="*/ 16 w 24"/>
                <a:gd name="T29" fmla="*/ 13 h 40"/>
                <a:gd name="T30" fmla="*/ 12 w 24"/>
                <a:gd name="T31" fmla="*/ 8 h 40"/>
                <a:gd name="T32" fmla="*/ 8 w 24"/>
                <a:gd name="T33" fmla="*/ 9 h 40"/>
                <a:gd name="T34" fmla="*/ 7 w 24"/>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6"/>
                  </a:moveTo>
                  <a:cubicBezTo>
                    <a:pt x="24" y="32"/>
                    <a:pt x="23" y="36"/>
                    <a:pt x="21" y="38"/>
                  </a:cubicBezTo>
                  <a:cubicBezTo>
                    <a:pt x="19" y="40"/>
                    <a:pt x="16" y="39"/>
                    <a:pt x="12" y="37"/>
                  </a:cubicBezTo>
                  <a:cubicBezTo>
                    <a:pt x="8" y="35"/>
                    <a:pt x="5" y="32"/>
                    <a:pt x="3" y="28"/>
                  </a:cubicBezTo>
                  <a:cubicBezTo>
                    <a:pt x="1" y="23"/>
                    <a:pt x="0" y="19"/>
                    <a:pt x="0" y="13"/>
                  </a:cubicBezTo>
                  <a:cubicBezTo>
                    <a:pt x="0" y="7"/>
                    <a:pt x="1" y="3"/>
                    <a:pt x="3" y="1"/>
                  </a:cubicBezTo>
                  <a:cubicBezTo>
                    <a:pt x="5" y="0"/>
                    <a:pt x="8" y="0"/>
                    <a:pt x="12" y="2"/>
                  </a:cubicBezTo>
                  <a:cubicBezTo>
                    <a:pt x="16" y="5"/>
                    <a:pt x="19" y="8"/>
                    <a:pt x="21" y="12"/>
                  </a:cubicBezTo>
                  <a:cubicBezTo>
                    <a:pt x="23" y="16"/>
                    <a:pt x="24" y="21"/>
                    <a:pt x="24" y="26"/>
                  </a:cubicBezTo>
                  <a:close/>
                  <a:moveTo>
                    <a:pt x="7" y="17"/>
                  </a:moveTo>
                  <a:cubicBezTo>
                    <a:pt x="7" y="21"/>
                    <a:pt x="8" y="24"/>
                    <a:pt x="8" y="26"/>
                  </a:cubicBezTo>
                  <a:cubicBezTo>
                    <a:pt x="9" y="29"/>
                    <a:pt x="10" y="30"/>
                    <a:pt x="12" y="31"/>
                  </a:cubicBezTo>
                  <a:cubicBezTo>
                    <a:pt x="14" y="32"/>
                    <a:pt x="15" y="32"/>
                    <a:pt x="16" y="31"/>
                  </a:cubicBezTo>
                  <a:cubicBezTo>
                    <a:pt x="16" y="29"/>
                    <a:pt x="17" y="26"/>
                    <a:pt x="17" y="22"/>
                  </a:cubicBezTo>
                  <a:cubicBezTo>
                    <a:pt x="17" y="18"/>
                    <a:pt x="16" y="15"/>
                    <a:pt x="16" y="13"/>
                  </a:cubicBezTo>
                  <a:cubicBezTo>
                    <a:pt x="15" y="11"/>
                    <a:pt x="14" y="9"/>
                    <a:pt x="12" y="8"/>
                  </a:cubicBezTo>
                  <a:cubicBezTo>
                    <a:pt x="10" y="7"/>
                    <a:pt x="9" y="7"/>
                    <a:pt x="8" y="9"/>
                  </a:cubicBezTo>
                  <a:cubicBezTo>
                    <a:pt x="8" y="10"/>
                    <a:pt x="7" y="13"/>
                    <a:pt x="7"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3" name="Freeform 145"/>
            <p:cNvSpPr>
              <a:spLocks noEditPoints="1"/>
            </p:cNvSpPr>
            <p:nvPr/>
          </p:nvSpPr>
          <p:spPr bwMode="auto">
            <a:xfrm>
              <a:off x="5865813" y="3400425"/>
              <a:ext cx="36512" cy="61913"/>
            </a:xfrm>
            <a:custGeom>
              <a:avLst/>
              <a:gdLst>
                <a:gd name="T0" fmla="*/ 24 w 24"/>
                <a:gd name="T1" fmla="*/ 27 h 40"/>
                <a:gd name="T2" fmla="*/ 21 w 24"/>
                <a:gd name="T3" fmla="*/ 38 h 40"/>
                <a:gd name="T4" fmla="*/ 12 w 24"/>
                <a:gd name="T5" fmla="*/ 37 h 40"/>
                <a:gd name="T6" fmla="*/ 3 w 24"/>
                <a:gd name="T7" fmla="*/ 28 h 40"/>
                <a:gd name="T8" fmla="*/ 0 w 24"/>
                <a:gd name="T9" fmla="*/ 13 h 40"/>
                <a:gd name="T10" fmla="*/ 3 w 24"/>
                <a:gd name="T11" fmla="*/ 2 h 40"/>
                <a:gd name="T12" fmla="*/ 12 w 24"/>
                <a:gd name="T13" fmla="*/ 3 h 40"/>
                <a:gd name="T14" fmla="*/ 21 w 24"/>
                <a:gd name="T15" fmla="*/ 12 h 40"/>
                <a:gd name="T16" fmla="*/ 24 w 24"/>
                <a:gd name="T17" fmla="*/ 27 h 40"/>
                <a:gd name="T18" fmla="*/ 7 w 24"/>
                <a:gd name="T19" fmla="*/ 18 h 40"/>
                <a:gd name="T20" fmla="*/ 8 w 24"/>
                <a:gd name="T21" fmla="*/ 27 h 40"/>
                <a:gd name="T22" fmla="*/ 12 w 24"/>
                <a:gd name="T23" fmla="*/ 32 h 40"/>
                <a:gd name="T24" fmla="*/ 15 w 24"/>
                <a:gd name="T25" fmla="*/ 31 h 40"/>
                <a:gd name="T26" fmla="*/ 17 w 24"/>
                <a:gd name="T27" fmla="*/ 23 h 40"/>
                <a:gd name="T28" fmla="*/ 15 w 24"/>
                <a:gd name="T29" fmla="*/ 13 h 40"/>
                <a:gd name="T30" fmla="*/ 12 w 24"/>
                <a:gd name="T31" fmla="*/ 9 h 40"/>
                <a:gd name="T32" fmla="*/ 8 w 24"/>
                <a:gd name="T33" fmla="*/ 9 h 40"/>
                <a:gd name="T34" fmla="*/ 7 w 24"/>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7"/>
                    <a:pt x="21" y="38"/>
                  </a:cubicBezTo>
                  <a:cubicBezTo>
                    <a:pt x="19" y="40"/>
                    <a:pt x="16" y="40"/>
                    <a:pt x="12" y="37"/>
                  </a:cubicBezTo>
                  <a:cubicBezTo>
                    <a:pt x="8" y="35"/>
                    <a:pt x="5" y="32"/>
                    <a:pt x="3" y="28"/>
                  </a:cubicBezTo>
                  <a:cubicBezTo>
                    <a:pt x="1" y="24"/>
                    <a:pt x="0" y="19"/>
                    <a:pt x="0" y="13"/>
                  </a:cubicBezTo>
                  <a:cubicBezTo>
                    <a:pt x="0" y="7"/>
                    <a:pt x="1" y="4"/>
                    <a:pt x="3" y="2"/>
                  </a:cubicBezTo>
                  <a:cubicBezTo>
                    <a:pt x="5" y="0"/>
                    <a:pt x="8" y="1"/>
                    <a:pt x="12" y="3"/>
                  </a:cubicBezTo>
                  <a:cubicBezTo>
                    <a:pt x="16" y="5"/>
                    <a:pt x="19" y="8"/>
                    <a:pt x="21" y="12"/>
                  </a:cubicBezTo>
                  <a:cubicBezTo>
                    <a:pt x="23" y="16"/>
                    <a:pt x="24" y="21"/>
                    <a:pt x="24" y="27"/>
                  </a:cubicBezTo>
                  <a:close/>
                  <a:moveTo>
                    <a:pt x="7" y="18"/>
                  </a:moveTo>
                  <a:cubicBezTo>
                    <a:pt x="7" y="22"/>
                    <a:pt x="8" y="25"/>
                    <a:pt x="8" y="27"/>
                  </a:cubicBezTo>
                  <a:cubicBezTo>
                    <a:pt x="9" y="29"/>
                    <a:pt x="10" y="31"/>
                    <a:pt x="12" y="32"/>
                  </a:cubicBezTo>
                  <a:cubicBezTo>
                    <a:pt x="14" y="33"/>
                    <a:pt x="15" y="32"/>
                    <a:pt x="15" y="31"/>
                  </a:cubicBezTo>
                  <a:cubicBezTo>
                    <a:pt x="16" y="30"/>
                    <a:pt x="17" y="27"/>
                    <a:pt x="17" y="23"/>
                  </a:cubicBezTo>
                  <a:cubicBezTo>
                    <a:pt x="17" y="19"/>
                    <a:pt x="16" y="16"/>
                    <a:pt x="15" y="13"/>
                  </a:cubicBezTo>
                  <a:cubicBezTo>
                    <a:pt x="15" y="11"/>
                    <a:pt x="14" y="10"/>
                    <a:pt x="12" y="9"/>
                  </a:cubicBezTo>
                  <a:cubicBezTo>
                    <a:pt x="10" y="8"/>
                    <a:pt x="9" y="8"/>
                    <a:pt x="8" y="9"/>
                  </a:cubicBezTo>
                  <a:cubicBezTo>
                    <a:pt x="8" y="11"/>
                    <a:pt x="7" y="13"/>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4" name="Freeform 146"/>
            <p:cNvSpPr>
              <a:spLocks noEditPoints="1"/>
            </p:cNvSpPr>
            <p:nvPr/>
          </p:nvSpPr>
          <p:spPr bwMode="auto">
            <a:xfrm>
              <a:off x="5907088" y="3425825"/>
              <a:ext cx="34925" cy="57150"/>
            </a:xfrm>
            <a:custGeom>
              <a:avLst/>
              <a:gdLst>
                <a:gd name="T0" fmla="*/ 24 w 24"/>
                <a:gd name="T1" fmla="*/ 24 h 38"/>
                <a:gd name="T2" fmla="*/ 19 w 24"/>
                <a:gd name="T3" fmla="*/ 37 h 38"/>
                <a:gd name="T4" fmla="*/ 7 w 24"/>
                <a:gd name="T5" fmla="*/ 34 h 38"/>
                <a:gd name="T6" fmla="*/ 2 w 24"/>
                <a:gd name="T7" fmla="*/ 31 h 38"/>
                <a:gd name="T8" fmla="*/ 2 w 24"/>
                <a:gd name="T9" fmla="*/ 25 h 38"/>
                <a:gd name="T10" fmla="*/ 6 w 24"/>
                <a:gd name="T11" fmla="*/ 28 h 38"/>
                <a:gd name="T12" fmla="*/ 12 w 24"/>
                <a:gd name="T13" fmla="*/ 31 h 38"/>
                <a:gd name="T14" fmla="*/ 16 w 24"/>
                <a:gd name="T15" fmla="*/ 29 h 38"/>
                <a:gd name="T16" fmla="*/ 17 w 24"/>
                <a:gd name="T17" fmla="*/ 24 h 38"/>
                <a:gd name="T18" fmla="*/ 17 w 24"/>
                <a:gd name="T19" fmla="*/ 24 h 38"/>
                <a:gd name="T20" fmla="*/ 14 w 24"/>
                <a:gd name="T21" fmla="*/ 25 h 38"/>
                <a:gd name="T22" fmla="*/ 9 w 24"/>
                <a:gd name="T23" fmla="*/ 23 h 38"/>
                <a:gd name="T24" fmla="*/ 2 w 24"/>
                <a:gd name="T25" fmla="*/ 17 h 38"/>
                <a:gd name="T26" fmla="*/ 0 w 24"/>
                <a:gd name="T27" fmla="*/ 7 h 38"/>
                <a:gd name="T28" fmla="*/ 3 w 24"/>
                <a:gd name="T29" fmla="*/ 1 h 38"/>
                <a:gd name="T30" fmla="*/ 11 w 24"/>
                <a:gd name="T31" fmla="*/ 2 h 38"/>
                <a:gd name="T32" fmla="*/ 18 w 24"/>
                <a:gd name="T33" fmla="*/ 8 h 38"/>
                <a:gd name="T34" fmla="*/ 22 w 24"/>
                <a:gd name="T35" fmla="*/ 15 h 38"/>
                <a:gd name="T36" fmla="*/ 24 w 24"/>
                <a:gd name="T37" fmla="*/ 24 h 38"/>
                <a:gd name="T38" fmla="*/ 11 w 24"/>
                <a:gd name="T39" fmla="*/ 8 h 38"/>
                <a:gd name="T40" fmla="*/ 8 w 24"/>
                <a:gd name="T41" fmla="*/ 8 h 38"/>
                <a:gd name="T42" fmla="*/ 7 w 24"/>
                <a:gd name="T43" fmla="*/ 11 h 38"/>
                <a:gd name="T44" fmla="*/ 8 w 24"/>
                <a:gd name="T45" fmla="*/ 16 h 38"/>
                <a:gd name="T46" fmla="*/ 11 w 24"/>
                <a:gd name="T47" fmla="*/ 19 h 38"/>
                <a:gd name="T48" fmla="*/ 15 w 24"/>
                <a:gd name="T49" fmla="*/ 20 h 38"/>
                <a:gd name="T50" fmla="*/ 17 w 24"/>
                <a:gd name="T51" fmla="*/ 17 h 38"/>
                <a:gd name="T52" fmla="*/ 15 w 24"/>
                <a:gd name="T53" fmla="*/ 12 h 38"/>
                <a:gd name="T54" fmla="*/ 11 w 24"/>
                <a:gd name="T5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8">
                  <a:moveTo>
                    <a:pt x="24" y="24"/>
                  </a:moveTo>
                  <a:cubicBezTo>
                    <a:pt x="24" y="31"/>
                    <a:pt x="22" y="35"/>
                    <a:pt x="19" y="37"/>
                  </a:cubicBezTo>
                  <a:cubicBezTo>
                    <a:pt x="17" y="38"/>
                    <a:pt x="12" y="37"/>
                    <a:pt x="7" y="34"/>
                  </a:cubicBezTo>
                  <a:cubicBezTo>
                    <a:pt x="5" y="33"/>
                    <a:pt x="3" y="32"/>
                    <a:pt x="2" y="31"/>
                  </a:cubicBezTo>
                  <a:cubicBezTo>
                    <a:pt x="2" y="25"/>
                    <a:pt x="2" y="25"/>
                    <a:pt x="2" y="25"/>
                  </a:cubicBezTo>
                  <a:cubicBezTo>
                    <a:pt x="3" y="27"/>
                    <a:pt x="5" y="27"/>
                    <a:pt x="6" y="28"/>
                  </a:cubicBezTo>
                  <a:cubicBezTo>
                    <a:pt x="9" y="30"/>
                    <a:pt x="11" y="30"/>
                    <a:pt x="12" y="31"/>
                  </a:cubicBezTo>
                  <a:cubicBezTo>
                    <a:pt x="14" y="31"/>
                    <a:pt x="15" y="30"/>
                    <a:pt x="16" y="29"/>
                  </a:cubicBezTo>
                  <a:cubicBezTo>
                    <a:pt x="16" y="28"/>
                    <a:pt x="17" y="27"/>
                    <a:pt x="17" y="24"/>
                  </a:cubicBezTo>
                  <a:cubicBezTo>
                    <a:pt x="17" y="24"/>
                    <a:pt x="17" y="24"/>
                    <a:pt x="17" y="24"/>
                  </a:cubicBezTo>
                  <a:cubicBezTo>
                    <a:pt x="16" y="25"/>
                    <a:pt x="15" y="25"/>
                    <a:pt x="14" y="25"/>
                  </a:cubicBezTo>
                  <a:cubicBezTo>
                    <a:pt x="13" y="25"/>
                    <a:pt x="11" y="24"/>
                    <a:pt x="9" y="23"/>
                  </a:cubicBezTo>
                  <a:cubicBezTo>
                    <a:pt x="6" y="22"/>
                    <a:pt x="4" y="19"/>
                    <a:pt x="2" y="17"/>
                  </a:cubicBezTo>
                  <a:cubicBezTo>
                    <a:pt x="1" y="14"/>
                    <a:pt x="0" y="11"/>
                    <a:pt x="0" y="7"/>
                  </a:cubicBezTo>
                  <a:cubicBezTo>
                    <a:pt x="0" y="4"/>
                    <a:pt x="1" y="1"/>
                    <a:pt x="3" y="1"/>
                  </a:cubicBezTo>
                  <a:cubicBezTo>
                    <a:pt x="5" y="0"/>
                    <a:pt x="8" y="0"/>
                    <a:pt x="11" y="2"/>
                  </a:cubicBezTo>
                  <a:cubicBezTo>
                    <a:pt x="14" y="4"/>
                    <a:pt x="16" y="6"/>
                    <a:pt x="18" y="8"/>
                  </a:cubicBezTo>
                  <a:cubicBezTo>
                    <a:pt x="20" y="10"/>
                    <a:pt x="21" y="13"/>
                    <a:pt x="22" y="15"/>
                  </a:cubicBezTo>
                  <a:cubicBezTo>
                    <a:pt x="23" y="18"/>
                    <a:pt x="24" y="21"/>
                    <a:pt x="24" y="24"/>
                  </a:cubicBezTo>
                  <a:close/>
                  <a:moveTo>
                    <a:pt x="11" y="8"/>
                  </a:moveTo>
                  <a:cubicBezTo>
                    <a:pt x="10" y="7"/>
                    <a:pt x="9" y="7"/>
                    <a:pt x="8" y="8"/>
                  </a:cubicBezTo>
                  <a:cubicBezTo>
                    <a:pt x="7" y="8"/>
                    <a:pt x="7" y="9"/>
                    <a:pt x="7" y="11"/>
                  </a:cubicBezTo>
                  <a:cubicBezTo>
                    <a:pt x="7" y="13"/>
                    <a:pt x="7" y="14"/>
                    <a:pt x="8" y="16"/>
                  </a:cubicBezTo>
                  <a:cubicBezTo>
                    <a:pt x="9" y="17"/>
                    <a:pt x="10" y="18"/>
                    <a:pt x="11" y="19"/>
                  </a:cubicBezTo>
                  <a:cubicBezTo>
                    <a:pt x="13" y="20"/>
                    <a:pt x="14" y="20"/>
                    <a:pt x="15" y="20"/>
                  </a:cubicBezTo>
                  <a:cubicBezTo>
                    <a:pt x="16" y="19"/>
                    <a:pt x="17" y="19"/>
                    <a:pt x="17" y="17"/>
                  </a:cubicBezTo>
                  <a:cubicBezTo>
                    <a:pt x="17" y="16"/>
                    <a:pt x="16" y="14"/>
                    <a:pt x="15" y="12"/>
                  </a:cubicBezTo>
                  <a:cubicBezTo>
                    <a:pt x="14" y="10"/>
                    <a:pt x="13" y="9"/>
                    <a:pt x="11" y="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5" name="Freeform 147"/>
            <p:cNvSpPr>
              <a:spLocks/>
            </p:cNvSpPr>
            <p:nvPr/>
          </p:nvSpPr>
          <p:spPr bwMode="auto">
            <a:xfrm>
              <a:off x="6049963" y="3651250"/>
              <a:ext cx="36512" cy="65088"/>
            </a:xfrm>
            <a:custGeom>
              <a:avLst/>
              <a:gdLst>
                <a:gd name="T0" fmla="*/ 24 w 24"/>
                <a:gd name="T1" fmla="*/ 44 h 44"/>
                <a:gd name="T2" fmla="*/ 0 w 24"/>
                <a:gd name="T3" fmla="*/ 30 h 44"/>
                <a:gd name="T4" fmla="*/ 0 w 24"/>
                <a:gd name="T5" fmla="*/ 25 h 44"/>
                <a:gd name="T6" fmla="*/ 9 w 24"/>
                <a:gd name="T7" fmla="*/ 21 h 44"/>
                <a:gd name="T8" fmla="*/ 14 w 24"/>
                <a:gd name="T9" fmla="*/ 19 h 44"/>
                <a:gd name="T10" fmla="*/ 15 w 24"/>
                <a:gd name="T11" fmla="*/ 17 h 44"/>
                <a:gd name="T12" fmla="*/ 16 w 24"/>
                <a:gd name="T13" fmla="*/ 15 h 44"/>
                <a:gd name="T14" fmla="*/ 15 w 24"/>
                <a:gd name="T15" fmla="*/ 11 h 44"/>
                <a:gd name="T16" fmla="*/ 12 w 24"/>
                <a:gd name="T17" fmla="*/ 8 h 44"/>
                <a:gd name="T18" fmla="*/ 8 w 24"/>
                <a:gd name="T19" fmla="*/ 7 h 44"/>
                <a:gd name="T20" fmla="*/ 4 w 24"/>
                <a:gd name="T21" fmla="*/ 7 h 44"/>
                <a:gd name="T22" fmla="*/ 0 w 24"/>
                <a:gd name="T23" fmla="*/ 1 h 44"/>
                <a:gd name="T24" fmla="*/ 5 w 24"/>
                <a:gd name="T25" fmla="*/ 0 h 44"/>
                <a:gd name="T26" fmla="*/ 8 w 24"/>
                <a:gd name="T27" fmla="*/ 1 h 44"/>
                <a:gd name="T28" fmla="*/ 12 w 24"/>
                <a:gd name="T29" fmla="*/ 3 h 44"/>
                <a:gd name="T30" fmla="*/ 18 w 24"/>
                <a:gd name="T31" fmla="*/ 7 h 44"/>
                <a:gd name="T32" fmla="*/ 22 w 24"/>
                <a:gd name="T33" fmla="*/ 13 h 44"/>
                <a:gd name="T34" fmla="*/ 23 w 24"/>
                <a:gd name="T35" fmla="*/ 18 h 44"/>
                <a:gd name="T36" fmla="*/ 22 w 24"/>
                <a:gd name="T37" fmla="*/ 22 h 44"/>
                <a:gd name="T38" fmla="*/ 20 w 24"/>
                <a:gd name="T39" fmla="*/ 25 h 44"/>
                <a:gd name="T40" fmla="*/ 14 w 24"/>
                <a:gd name="T41" fmla="*/ 27 h 44"/>
                <a:gd name="T42" fmla="*/ 9 w 24"/>
                <a:gd name="T43" fmla="*/ 29 h 44"/>
                <a:gd name="T44" fmla="*/ 9 w 24"/>
                <a:gd name="T45" fmla="*/ 29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0" y="30"/>
                    <a:pt x="0" y="30"/>
                    <a:pt x="0" y="30"/>
                  </a:cubicBezTo>
                  <a:cubicBezTo>
                    <a:pt x="0" y="25"/>
                    <a:pt x="0" y="25"/>
                    <a:pt x="0" y="25"/>
                  </a:cubicBezTo>
                  <a:cubicBezTo>
                    <a:pt x="9" y="21"/>
                    <a:pt x="9" y="21"/>
                    <a:pt x="9" y="21"/>
                  </a:cubicBezTo>
                  <a:cubicBezTo>
                    <a:pt x="11" y="20"/>
                    <a:pt x="13" y="19"/>
                    <a:pt x="14" y="19"/>
                  </a:cubicBezTo>
                  <a:cubicBezTo>
                    <a:pt x="15" y="18"/>
                    <a:pt x="15" y="18"/>
                    <a:pt x="15" y="17"/>
                  </a:cubicBezTo>
                  <a:cubicBezTo>
                    <a:pt x="16" y="16"/>
                    <a:pt x="16" y="16"/>
                    <a:pt x="16" y="15"/>
                  </a:cubicBezTo>
                  <a:cubicBezTo>
                    <a:pt x="16" y="13"/>
                    <a:pt x="16" y="12"/>
                    <a:pt x="15" y="11"/>
                  </a:cubicBezTo>
                  <a:cubicBezTo>
                    <a:pt x="14" y="10"/>
                    <a:pt x="13" y="9"/>
                    <a:pt x="12" y="8"/>
                  </a:cubicBezTo>
                  <a:cubicBezTo>
                    <a:pt x="11" y="8"/>
                    <a:pt x="9" y="7"/>
                    <a:pt x="8" y="7"/>
                  </a:cubicBezTo>
                  <a:cubicBezTo>
                    <a:pt x="7" y="7"/>
                    <a:pt x="6" y="7"/>
                    <a:pt x="4" y="7"/>
                  </a:cubicBezTo>
                  <a:cubicBezTo>
                    <a:pt x="0" y="1"/>
                    <a:pt x="0" y="1"/>
                    <a:pt x="0" y="1"/>
                  </a:cubicBezTo>
                  <a:cubicBezTo>
                    <a:pt x="2" y="0"/>
                    <a:pt x="3" y="0"/>
                    <a:pt x="5" y="0"/>
                  </a:cubicBezTo>
                  <a:cubicBezTo>
                    <a:pt x="6" y="0"/>
                    <a:pt x="7" y="0"/>
                    <a:pt x="8" y="1"/>
                  </a:cubicBezTo>
                  <a:cubicBezTo>
                    <a:pt x="9" y="1"/>
                    <a:pt x="11" y="2"/>
                    <a:pt x="12" y="3"/>
                  </a:cubicBezTo>
                  <a:cubicBezTo>
                    <a:pt x="15" y="4"/>
                    <a:pt x="16" y="5"/>
                    <a:pt x="18" y="7"/>
                  </a:cubicBezTo>
                  <a:cubicBezTo>
                    <a:pt x="20" y="9"/>
                    <a:pt x="21" y="11"/>
                    <a:pt x="22" y="13"/>
                  </a:cubicBezTo>
                  <a:cubicBezTo>
                    <a:pt x="23" y="14"/>
                    <a:pt x="23" y="16"/>
                    <a:pt x="23" y="18"/>
                  </a:cubicBezTo>
                  <a:cubicBezTo>
                    <a:pt x="23" y="20"/>
                    <a:pt x="23" y="21"/>
                    <a:pt x="22" y="22"/>
                  </a:cubicBezTo>
                  <a:cubicBezTo>
                    <a:pt x="22" y="23"/>
                    <a:pt x="21" y="24"/>
                    <a:pt x="20" y="25"/>
                  </a:cubicBezTo>
                  <a:cubicBezTo>
                    <a:pt x="19" y="25"/>
                    <a:pt x="17" y="26"/>
                    <a:pt x="14" y="27"/>
                  </a:cubicBezTo>
                  <a:cubicBezTo>
                    <a:pt x="9" y="29"/>
                    <a:pt x="9" y="29"/>
                    <a:pt x="9" y="29"/>
                  </a:cubicBezTo>
                  <a:cubicBezTo>
                    <a:pt x="9" y="29"/>
                    <a:pt x="9" y="29"/>
                    <a:pt x="9" y="29"/>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6" name="Freeform 148"/>
            <p:cNvSpPr>
              <a:spLocks noEditPoints="1"/>
            </p:cNvSpPr>
            <p:nvPr/>
          </p:nvSpPr>
          <p:spPr bwMode="auto">
            <a:xfrm>
              <a:off x="6091238" y="3673475"/>
              <a:ext cx="36512" cy="60325"/>
            </a:xfrm>
            <a:custGeom>
              <a:avLst/>
              <a:gdLst>
                <a:gd name="T0" fmla="*/ 24 w 24"/>
                <a:gd name="T1" fmla="*/ 27 h 40"/>
                <a:gd name="T2" fmla="*/ 21 w 24"/>
                <a:gd name="T3" fmla="*/ 39 h 40"/>
                <a:gd name="T4" fmla="*/ 12 w 24"/>
                <a:gd name="T5" fmla="*/ 38 h 40"/>
                <a:gd name="T6" fmla="*/ 3 w 24"/>
                <a:gd name="T7" fmla="*/ 28 h 40"/>
                <a:gd name="T8" fmla="*/ 0 w 24"/>
                <a:gd name="T9" fmla="*/ 14 h 40"/>
                <a:gd name="T10" fmla="*/ 3 w 24"/>
                <a:gd name="T11" fmla="*/ 2 h 40"/>
                <a:gd name="T12" fmla="*/ 12 w 24"/>
                <a:gd name="T13" fmla="*/ 3 h 40"/>
                <a:gd name="T14" fmla="*/ 21 w 24"/>
                <a:gd name="T15" fmla="*/ 13 h 40"/>
                <a:gd name="T16" fmla="*/ 24 w 24"/>
                <a:gd name="T17" fmla="*/ 27 h 40"/>
                <a:gd name="T18" fmla="*/ 7 w 24"/>
                <a:gd name="T19" fmla="*/ 18 h 40"/>
                <a:gd name="T20" fmla="*/ 8 w 24"/>
                <a:gd name="T21" fmla="*/ 27 h 40"/>
                <a:gd name="T22" fmla="*/ 12 w 24"/>
                <a:gd name="T23" fmla="*/ 32 h 40"/>
                <a:gd name="T24" fmla="*/ 16 w 24"/>
                <a:gd name="T25" fmla="*/ 31 h 40"/>
                <a:gd name="T26" fmla="*/ 17 w 24"/>
                <a:gd name="T27" fmla="*/ 23 h 40"/>
                <a:gd name="T28" fmla="*/ 16 w 24"/>
                <a:gd name="T29" fmla="*/ 14 h 40"/>
                <a:gd name="T30" fmla="*/ 12 w 24"/>
                <a:gd name="T31" fmla="*/ 9 h 40"/>
                <a:gd name="T32" fmla="*/ 8 w 24"/>
                <a:gd name="T33" fmla="*/ 9 h 40"/>
                <a:gd name="T34" fmla="*/ 7 w 24"/>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7"/>
                    <a:pt x="21" y="39"/>
                  </a:cubicBezTo>
                  <a:cubicBezTo>
                    <a:pt x="19" y="40"/>
                    <a:pt x="16" y="40"/>
                    <a:pt x="12" y="38"/>
                  </a:cubicBezTo>
                  <a:cubicBezTo>
                    <a:pt x="8" y="35"/>
                    <a:pt x="5" y="32"/>
                    <a:pt x="3" y="28"/>
                  </a:cubicBezTo>
                  <a:cubicBezTo>
                    <a:pt x="1" y="24"/>
                    <a:pt x="0" y="19"/>
                    <a:pt x="0" y="14"/>
                  </a:cubicBezTo>
                  <a:cubicBezTo>
                    <a:pt x="0" y="8"/>
                    <a:pt x="1" y="4"/>
                    <a:pt x="3" y="2"/>
                  </a:cubicBezTo>
                  <a:cubicBezTo>
                    <a:pt x="5" y="0"/>
                    <a:pt x="8" y="1"/>
                    <a:pt x="12" y="3"/>
                  </a:cubicBezTo>
                  <a:cubicBezTo>
                    <a:pt x="16" y="5"/>
                    <a:pt x="19" y="8"/>
                    <a:pt x="21" y="13"/>
                  </a:cubicBezTo>
                  <a:cubicBezTo>
                    <a:pt x="23" y="17"/>
                    <a:pt x="24" y="22"/>
                    <a:pt x="24" y="27"/>
                  </a:cubicBezTo>
                  <a:close/>
                  <a:moveTo>
                    <a:pt x="7" y="18"/>
                  </a:moveTo>
                  <a:cubicBezTo>
                    <a:pt x="7" y="22"/>
                    <a:pt x="8" y="25"/>
                    <a:pt x="8" y="27"/>
                  </a:cubicBezTo>
                  <a:cubicBezTo>
                    <a:pt x="9" y="29"/>
                    <a:pt x="10" y="31"/>
                    <a:pt x="12" y="32"/>
                  </a:cubicBezTo>
                  <a:cubicBezTo>
                    <a:pt x="14" y="33"/>
                    <a:pt x="15" y="33"/>
                    <a:pt x="16" y="31"/>
                  </a:cubicBezTo>
                  <a:cubicBezTo>
                    <a:pt x="16" y="30"/>
                    <a:pt x="17" y="27"/>
                    <a:pt x="17" y="23"/>
                  </a:cubicBezTo>
                  <a:cubicBezTo>
                    <a:pt x="17" y="19"/>
                    <a:pt x="16" y="16"/>
                    <a:pt x="16" y="14"/>
                  </a:cubicBezTo>
                  <a:cubicBezTo>
                    <a:pt x="15" y="11"/>
                    <a:pt x="14" y="10"/>
                    <a:pt x="12" y="9"/>
                  </a:cubicBezTo>
                  <a:cubicBezTo>
                    <a:pt x="10" y="8"/>
                    <a:pt x="9" y="8"/>
                    <a:pt x="8" y="9"/>
                  </a:cubicBezTo>
                  <a:cubicBezTo>
                    <a:pt x="8" y="11"/>
                    <a:pt x="7" y="14"/>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7" name="Freeform 149"/>
            <p:cNvSpPr>
              <a:spLocks/>
            </p:cNvSpPr>
            <p:nvPr/>
          </p:nvSpPr>
          <p:spPr bwMode="auto">
            <a:xfrm>
              <a:off x="6134100" y="3702050"/>
              <a:ext cx="25400" cy="55563"/>
            </a:xfrm>
            <a:custGeom>
              <a:avLst/>
              <a:gdLst>
                <a:gd name="T0" fmla="*/ 17 w 17"/>
                <a:gd name="T1" fmla="*/ 37 h 37"/>
                <a:gd name="T2" fmla="*/ 10 w 17"/>
                <a:gd name="T3" fmla="*/ 33 h 37"/>
                <a:gd name="T4" fmla="*/ 10 w 17"/>
                <a:gd name="T5" fmla="*/ 14 h 37"/>
                <a:gd name="T6" fmla="*/ 10 w 17"/>
                <a:gd name="T7" fmla="*/ 10 h 37"/>
                <a:gd name="T8" fmla="*/ 10 w 17"/>
                <a:gd name="T9" fmla="*/ 7 h 37"/>
                <a:gd name="T10" fmla="*/ 7 w 17"/>
                <a:gd name="T11" fmla="*/ 8 h 37"/>
                <a:gd name="T12" fmla="*/ 4 w 17"/>
                <a:gd name="T13" fmla="*/ 9 h 37"/>
                <a:gd name="T14" fmla="*/ 0 w 17"/>
                <a:gd name="T15" fmla="*/ 3 h 37"/>
                <a:gd name="T16" fmla="*/ 11 w 17"/>
                <a:gd name="T17" fmla="*/ 0 h 37"/>
                <a:gd name="T18" fmla="*/ 17 w 17"/>
                <a:gd name="T19" fmla="*/ 4 h 37"/>
                <a:gd name="T20" fmla="*/ 17 w 17"/>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7">
                  <a:moveTo>
                    <a:pt x="17" y="37"/>
                  </a:moveTo>
                  <a:cubicBezTo>
                    <a:pt x="10" y="33"/>
                    <a:pt x="10" y="33"/>
                    <a:pt x="10" y="33"/>
                  </a:cubicBezTo>
                  <a:cubicBezTo>
                    <a:pt x="10" y="14"/>
                    <a:pt x="10" y="14"/>
                    <a:pt x="10" y="14"/>
                  </a:cubicBezTo>
                  <a:cubicBezTo>
                    <a:pt x="10" y="10"/>
                    <a:pt x="10" y="10"/>
                    <a:pt x="10" y="10"/>
                  </a:cubicBezTo>
                  <a:cubicBezTo>
                    <a:pt x="10" y="7"/>
                    <a:pt x="10" y="7"/>
                    <a:pt x="10" y="7"/>
                  </a:cubicBezTo>
                  <a:cubicBezTo>
                    <a:pt x="9" y="8"/>
                    <a:pt x="8" y="8"/>
                    <a:pt x="7" y="8"/>
                  </a:cubicBezTo>
                  <a:cubicBezTo>
                    <a:pt x="4" y="9"/>
                    <a:pt x="4" y="9"/>
                    <a:pt x="4" y="9"/>
                  </a:cubicBezTo>
                  <a:cubicBezTo>
                    <a:pt x="0" y="3"/>
                    <a:pt x="0" y="3"/>
                    <a:pt x="0" y="3"/>
                  </a:cubicBezTo>
                  <a:cubicBezTo>
                    <a:pt x="11" y="0"/>
                    <a:pt x="11" y="0"/>
                    <a:pt x="11" y="0"/>
                  </a:cubicBezTo>
                  <a:cubicBezTo>
                    <a:pt x="17" y="4"/>
                    <a:pt x="17" y="4"/>
                    <a:pt x="17" y="4"/>
                  </a:cubicBezTo>
                  <a:lnTo>
                    <a:pt x="17" y="37"/>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8" name="Freeform 150"/>
            <p:cNvSpPr>
              <a:spLocks noEditPoints="1"/>
            </p:cNvSpPr>
            <p:nvPr/>
          </p:nvSpPr>
          <p:spPr bwMode="auto">
            <a:xfrm>
              <a:off x="6170613" y="3727450"/>
              <a:ext cx="38100" cy="55563"/>
            </a:xfrm>
            <a:custGeom>
              <a:avLst/>
              <a:gdLst>
                <a:gd name="T0" fmla="*/ 25 w 25"/>
                <a:gd name="T1" fmla="*/ 33 h 37"/>
                <a:gd name="T2" fmla="*/ 21 w 25"/>
                <a:gd name="T3" fmla="*/ 30 h 37"/>
                <a:gd name="T4" fmla="*/ 21 w 25"/>
                <a:gd name="T5" fmla="*/ 37 h 37"/>
                <a:gd name="T6" fmla="*/ 14 w 25"/>
                <a:gd name="T7" fmla="*/ 33 h 37"/>
                <a:gd name="T8" fmla="*/ 14 w 25"/>
                <a:gd name="T9" fmla="*/ 26 h 37"/>
                <a:gd name="T10" fmla="*/ 0 w 25"/>
                <a:gd name="T11" fmla="*/ 18 h 37"/>
                <a:gd name="T12" fmla="*/ 0 w 25"/>
                <a:gd name="T13" fmla="*/ 13 h 37"/>
                <a:gd name="T14" fmla="*/ 15 w 25"/>
                <a:gd name="T15" fmla="*/ 0 h 37"/>
                <a:gd name="T16" fmla="*/ 21 w 25"/>
                <a:gd name="T17" fmla="*/ 4 h 37"/>
                <a:gd name="T18" fmla="*/ 21 w 25"/>
                <a:gd name="T19" fmla="*/ 25 h 37"/>
                <a:gd name="T20" fmla="*/ 25 w 25"/>
                <a:gd name="T21" fmla="*/ 27 h 37"/>
                <a:gd name="T22" fmla="*/ 25 w 25"/>
                <a:gd name="T23" fmla="*/ 33 h 37"/>
                <a:gd name="T24" fmla="*/ 14 w 25"/>
                <a:gd name="T25" fmla="*/ 21 h 37"/>
                <a:gd name="T26" fmla="*/ 14 w 25"/>
                <a:gd name="T27" fmla="*/ 15 h 37"/>
                <a:gd name="T28" fmla="*/ 15 w 25"/>
                <a:gd name="T29" fmla="*/ 11 h 37"/>
                <a:gd name="T30" fmla="*/ 15 w 25"/>
                <a:gd name="T31" fmla="*/ 8 h 37"/>
                <a:gd name="T32" fmla="*/ 15 w 25"/>
                <a:gd name="T33" fmla="*/ 8 h 37"/>
                <a:gd name="T34" fmla="*/ 12 w 25"/>
                <a:gd name="T35" fmla="*/ 10 h 37"/>
                <a:gd name="T36" fmla="*/ 6 w 25"/>
                <a:gd name="T37" fmla="*/ 16 h 37"/>
                <a:gd name="T38" fmla="*/ 14 w 25"/>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5" y="33"/>
                  </a:moveTo>
                  <a:cubicBezTo>
                    <a:pt x="21" y="30"/>
                    <a:pt x="21" y="30"/>
                    <a:pt x="21" y="30"/>
                  </a:cubicBezTo>
                  <a:cubicBezTo>
                    <a:pt x="21" y="37"/>
                    <a:pt x="21" y="37"/>
                    <a:pt x="21" y="37"/>
                  </a:cubicBezTo>
                  <a:cubicBezTo>
                    <a:pt x="14" y="33"/>
                    <a:pt x="14" y="33"/>
                    <a:pt x="14" y="33"/>
                  </a:cubicBezTo>
                  <a:cubicBezTo>
                    <a:pt x="14" y="26"/>
                    <a:pt x="14" y="26"/>
                    <a:pt x="14" y="26"/>
                  </a:cubicBezTo>
                  <a:cubicBezTo>
                    <a:pt x="0" y="18"/>
                    <a:pt x="0" y="18"/>
                    <a:pt x="0" y="18"/>
                  </a:cubicBezTo>
                  <a:cubicBezTo>
                    <a:pt x="0" y="13"/>
                    <a:pt x="0" y="13"/>
                    <a:pt x="0" y="13"/>
                  </a:cubicBezTo>
                  <a:cubicBezTo>
                    <a:pt x="15" y="0"/>
                    <a:pt x="15" y="0"/>
                    <a:pt x="15" y="0"/>
                  </a:cubicBezTo>
                  <a:cubicBezTo>
                    <a:pt x="21" y="4"/>
                    <a:pt x="21" y="4"/>
                    <a:pt x="21" y="4"/>
                  </a:cubicBezTo>
                  <a:cubicBezTo>
                    <a:pt x="21" y="25"/>
                    <a:pt x="21" y="25"/>
                    <a:pt x="21" y="25"/>
                  </a:cubicBezTo>
                  <a:cubicBezTo>
                    <a:pt x="25" y="27"/>
                    <a:pt x="25" y="27"/>
                    <a:pt x="25" y="27"/>
                  </a:cubicBezTo>
                  <a:lnTo>
                    <a:pt x="25" y="33"/>
                  </a:lnTo>
                  <a:close/>
                  <a:moveTo>
                    <a:pt x="14" y="21"/>
                  </a:moveTo>
                  <a:cubicBezTo>
                    <a:pt x="14" y="15"/>
                    <a:pt x="14" y="15"/>
                    <a:pt x="14" y="15"/>
                  </a:cubicBezTo>
                  <a:cubicBezTo>
                    <a:pt x="14" y="14"/>
                    <a:pt x="14" y="13"/>
                    <a:pt x="15" y="11"/>
                  </a:cubicBezTo>
                  <a:cubicBezTo>
                    <a:pt x="15" y="9"/>
                    <a:pt x="15" y="8"/>
                    <a:pt x="15" y="8"/>
                  </a:cubicBezTo>
                  <a:cubicBezTo>
                    <a:pt x="15" y="8"/>
                    <a:pt x="15" y="8"/>
                    <a:pt x="15" y="8"/>
                  </a:cubicBezTo>
                  <a:cubicBezTo>
                    <a:pt x="14" y="9"/>
                    <a:pt x="13" y="10"/>
                    <a:pt x="12" y="10"/>
                  </a:cubicBezTo>
                  <a:cubicBezTo>
                    <a:pt x="6" y="16"/>
                    <a:pt x="6" y="16"/>
                    <a:pt x="6" y="16"/>
                  </a:cubicBezTo>
                  <a:lnTo>
                    <a:pt x="14" y="2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9" name="Freeform 151"/>
            <p:cNvSpPr>
              <a:spLocks/>
            </p:cNvSpPr>
            <p:nvPr/>
          </p:nvSpPr>
          <p:spPr bwMode="auto">
            <a:xfrm>
              <a:off x="6303963" y="3487738"/>
              <a:ext cx="34925" cy="65088"/>
            </a:xfrm>
            <a:custGeom>
              <a:avLst/>
              <a:gdLst>
                <a:gd name="T0" fmla="*/ 23 w 23"/>
                <a:gd name="T1" fmla="*/ 43 h 43"/>
                <a:gd name="T2" fmla="*/ 0 w 23"/>
                <a:gd name="T3" fmla="*/ 30 h 43"/>
                <a:gd name="T4" fmla="*/ 0 w 23"/>
                <a:gd name="T5" fmla="*/ 25 h 43"/>
                <a:gd name="T6" fmla="*/ 8 w 23"/>
                <a:gd name="T7" fmla="*/ 21 h 43"/>
                <a:gd name="T8" fmla="*/ 13 w 23"/>
                <a:gd name="T9" fmla="*/ 19 h 43"/>
                <a:gd name="T10" fmla="*/ 15 w 23"/>
                <a:gd name="T11" fmla="*/ 17 h 43"/>
                <a:gd name="T12" fmla="*/ 15 w 23"/>
                <a:gd name="T13" fmla="*/ 14 h 43"/>
                <a:gd name="T14" fmla="*/ 14 w 23"/>
                <a:gd name="T15" fmla="*/ 11 h 43"/>
                <a:gd name="T16" fmla="*/ 11 w 23"/>
                <a:gd name="T17" fmla="*/ 8 h 43"/>
                <a:gd name="T18" fmla="*/ 7 w 23"/>
                <a:gd name="T19" fmla="*/ 7 h 43"/>
                <a:gd name="T20" fmla="*/ 4 w 23"/>
                <a:gd name="T21" fmla="*/ 7 h 43"/>
                <a:gd name="T22" fmla="*/ 0 w 23"/>
                <a:gd name="T23" fmla="*/ 0 h 43"/>
                <a:gd name="T24" fmla="*/ 4 w 23"/>
                <a:gd name="T25" fmla="*/ 0 h 43"/>
                <a:gd name="T26" fmla="*/ 7 w 23"/>
                <a:gd name="T27" fmla="*/ 0 h 43"/>
                <a:gd name="T28" fmla="*/ 12 w 23"/>
                <a:gd name="T29" fmla="*/ 2 h 43"/>
                <a:gd name="T30" fmla="*/ 17 w 23"/>
                <a:gd name="T31" fmla="*/ 7 h 43"/>
                <a:gd name="T32" fmla="*/ 21 w 23"/>
                <a:gd name="T33" fmla="*/ 12 h 43"/>
                <a:gd name="T34" fmla="*/ 22 w 23"/>
                <a:gd name="T35" fmla="*/ 18 h 43"/>
                <a:gd name="T36" fmla="*/ 22 w 23"/>
                <a:gd name="T37" fmla="*/ 22 h 43"/>
                <a:gd name="T38" fmla="*/ 19 w 23"/>
                <a:gd name="T39" fmla="*/ 24 h 43"/>
                <a:gd name="T40" fmla="*/ 13 w 23"/>
                <a:gd name="T41" fmla="*/ 27 h 43"/>
                <a:gd name="T42" fmla="*/ 9 w 23"/>
                <a:gd name="T43" fmla="*/ 28 h 43"/>
                <a:gd name="T44" fmla="*/ 9 w 23"/>
                <a:gd name="T45" fmla="*/ 29 h 43"/>
                <a:gd name="T46" fmla="*/ 23 w 23"/>
                <a:gd name="T47" fmla="*/ 37 h 43"/>
                <a:gd name="T48" fmla="*/ 23 w 23"/>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3">
                  <a:moveTo>
                    <a:pt x="23" y="43"/>
                  </a:moveTo>
                  <a:cubicBezTo>
                    <a:pt x="0" y="30"/>
                    <a:pt x="0" y="30"/>
                    <a:pt x="0" y="30"/>
                  </a:cubicBezTo>
                  <a:cubicBezTo>
                    <a:pt x="0" y="25"/>
                    <a:pt x="0" y="25"/>
                    <a:pt x="0" y="25"/>
                  </a:cubicBezTo>
                  <a:cubicBezTo>
                    <a:pt x="8" y="21"/>
                    <a:pt x="8" y="21"/>
                    <a:pt x="8" y="21"/>
                  </a:cubicBezTo>
                  <a:cubicBezTo>
                    <a:pt x="11" y="20"/>
                    <a:pt x="12" y="19"/>
                    <a:pt x="13" y="19"/>
                  </a:cubicBezTo>
                  <a:cubicBezTo>
                    <a:pt x="14" y="18"/>
                    <a:pt x="14" y="17"/>
                    <a:pt x="15" y="17"/>
                  </a:cubicBezTo>
                  <a:cubicBezTo>
                    <a:pt x="15" y="16"/>
                    <a:pt x="15" y="15"/>
                    <a:pt x="15" y="14"/>
                  </a:cubicBezTo>
                  <a:cubicBezTo>
                    <a:pt x="15" y="13"/>
                    <a:pt x="15" y="12"/>
                    <a:pt x="14" y="11"/>
                  </a:cubicBezTo>
                  <a:cubicBezTo>
                    <a:pt x="13" y="10"/>
                    <a:pt x="12" y="9"/>
                    <a:pt x="11" y="8"/>
                  </a:cubicBezTo>
                  <a:cubicBezTo>
                    <a:pt x="10" y="7"/>
                    <a:pt x="9" y="7"/>
                    <a:pt x="7" y="7"/>
                  </a:cubicBezTo>
                  <a:cubicBezTo>
                    <a:pt x="6" y="7"/>
                    <a:pt x="5" y="7"/>
                    <a:pt x="4" y="7"/>
                  </a:cubicBezTo>
                  <a:cubicBezTo>
                    <a:pt x="0" y="0"/>
                    <a:pt x="0" y="0"/>
                    <a:pt x="0" y="0"/>
                  </a:cubicBezTo>
                  <a:cubicBezTo>
                    <a:pt x="1" y="0"/>
                    <a:pt x="3" y="0"/>
                    <a:pt x="4" y="0"/>
                  </a:cubicBezTo>
                  <a:cubicBezTo>
                    <a:pt x="5" y="0"/>
                    <a:pt x="6" y="0"/>
                    <a:pt x="7" y="0"/>
                  </a:cubicBezTo>
                  <a:cubicBezTo>
                    <a:pt x="9" y="1"/>
                    <a:pt x="10" y="2"/>
                    <a:pt x="12" y="2"/>
                  </a:cubicBezTo>
                  <a:cubicBezTo>
                    <a:pt x="14" y="4"/>
                    <a:pt x="16" y="5"/>
                    <a:pt x="17" y="7"/>
                  </a:cubicBezTo>
                  <a:cubicBezTo>
                    <a:pt x="19" y="8"/>
                    <a:pt x="20" y="10"/>
                    <a:pt x="21" y="12"/>
                  </a:cubicBezTo>
                  <a:cubicBezTo>
                    <a:pt x="22" y="14"/>
                    <a:pt x="22" y="16"/>
                    <a:pt x="22" y="18"/>
                  </a:cubicBezTo>
                  <a:cubicBezTo>
                    <a:pt x="22" y="19"/>
                    <a:pt x="22" y="21"/>
                    <a:pt x="22" y="22"/>
                  </a:cubicBezTo>
                  <a:cubicBezTo>
                    <a:pt x="21" y="23"/>
                    <a:pt x="20" y="24"/>
                    <a:pt x="19" y="24"/>
                  </a:cubicBezTo>
                  <a:cubicBezTo>
                    <a:pt x="18" y="25"/>
                    <a:pt x="16" y="26"/>
                    <a:pt x="13" y="27"/>
                  </a:cubicBezTo>
                  <a:cubicBezTo>
                    <a:pt x="9" y="28"/>
                    <a:pt x="9" y="28"/>
                    <a:pt x="9" y="28"/>
                  </a:cubicBezTo>
                  <a:cubicBezTo>
                    <a:pt x="9" y="29"/>
                    <a:pt x="9" y="29"/>
                    <a:pt x="9" y="29"/>
                  </a:cubicBezTo>
                  <a:cubicBezTo>
                    <a:pt x="23" y="37"/>
                    <a:pt x="23" y="37"/>
                    <a:pt x="23" y="37"/>
                  </a:cubicBezTo>
                  <a:lnTo>
                    <a:pt x="23" y="43"/>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0" name="Freeform 152"/>
            <p:cNvSpPr>
              <a:spLocks noEditPoints="1"/>
            </p:cNvSpPr>
            <p:nvPr/>
          </p:nvSpPr>
          <p:spPr bwMode="auto">
            <a:xfrm>
              <a:off x="6343650" y="3509963"/>
              <a:ext cx="36512" cy="60325"/>
            </a:xfrm>
            <a:custGeom>
              <a:avLst/>
              <a:gdLst>
                <a:gd name="T0" fmla="*/ 24 w 24"/>
                <a:gd name="T1" fmla="*/ 27 h 40"/>
                <a:gd name="T2" fmla="*/ 21 w 24"/>
                <a:gd name="T3" fmla="*/ 38 h 40"/>
                <a:gd name="T4" fmla="*/ 12 w 24"/>
                <a:gd name="T5" fmla="*/ 37 h 40"/>
                <a:gd name="T6" fmla="*/ 3 w 24"/>
                <a:gd name="T7" fmla="*/ 28 h 40"/>
                <a:gd name="T8" fmla="*/ 0 w 24"/>
                <a:gd name="T9" fmla="*/ 13 h 40"/>
                <a:gd name="T10" fmla="*/ 3 w 24"/>
                <a:gd name="T11" fmla="*/ 2 h 40"/>
                <a:gd name="T12" fmla="*/ 12 w 24"/>
                <a:gd name="T13" fmla="*/ 3 h 40"/>
                <a:gd name="T14" fmla="*/ 21 w 24"/>
                <a:gd name="T15" fmla="*/ 12 h 40"/>
                <a:gd name="T16" fmla="*/ 24 w 24"/>
                <a:gd name="T17" fmla="*/ 27 h 40"/>
                <a:gd name="T18" fmla="*/ 8 w 24"/>
                <a:gd name="T19" fmla="*/ 17 h 40"/>
                <a:gd name="T20" fmla="*/ 9 w 24"/>
                <a:gd name="T21" fmla="*/ 27 h 40"/>
                <a:gd name="T22" fmla="*/ 12 w 24"/>
                <a:gd name="T23" fmla="*/ 32 h 40"/>
                <a:gd name="T24" fmla="*/ 16 w 24"/>
                <a:gd name="T25" fmla="*/ 31 h 40"/>
                <a:gd name="T26" fmla="*/ 17 w 24"/>
                <a:gd name="T27" fmla="*/ 23 h 40"/>
                <a:gd name="T28" fmla="*/ 16 w 24"/>
                <a:gd name="T29" fmla="*/ 13 h 40"/>
                <a:gd name="T30" fmla="*/ 12 w 24"/>
                <a:gd name="T31" fmla="*/ 8 h 40"/>
                <a:gd name="T32" fmla="*/ 9 w 24"/>
                <a:gd name="T33" fmla="*/ 9 h 40"/>
                <a:gd name="T34" fmla="*/ 8 w 24"/>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6"/>
                    <a:pt x="21" y="38"/>
                  </a:cubicBezTo>
                  <a:cubicBezTo>
                    <a:pt x="19" y="40"/>
                    <a:pt x="16" y="40"/>
                    <a:pt x="12" y="37"/>
                  </a:cubicBezTo>
                  <a:cubicBezTo>
                    <a:pt x="8" y="35"/>
                    <a:pt x="5" y="32"/>
                    <a:pt x="3" y="28"/>
                  </a:cubicBezTo>
                  <a:cubicBezTo>
                    <a:pt x="1" y="24"/>
                    <a:pt x="0" y="19"/>
                    <a:pt x="0" y="13"/>
                  </a:cubicBezTo>
                  <a:cubicBezTo>
                    <a:pt x="0" y="7"/>
                    <a:pt x="1" y="4"/>
                    <a:pt x="3" y="2"/>
                  </a:cubicBezTo>
                  <a:cubicBezTo>
                    <a:pt x="5" y="0"/>
                    <a:pt x="8" y="0"/>
                    <a:pt x="12" y="3"/>
                  </a:cubicBezTo>
                  <a:cubicBezTo>
                    <a:pt x="16" y="5"/>
                    <a:pt x="19" y="8"/>
                    <a:pt x="21" y="12"/>
                  </a:cubicBezTo>
                  <a:cubicBezTo>
                    <a:pt x="23" y="16"/>
                    <a:pt x="24" y="21"/>
                    <a:pt x="24" y="27"/>
                  </a:cubicBezTo>
                  <a:close/>
                  <a:moveTo>
                    <a:pt x="8" y="17"/>
                  </a:moveTo>
                  <a:cubicBezTo>
                    <a:pt x="8" y="21"/>
                    <a:pt x="8" y="25"/>
                    <a:pt x="9" y="27"/>
                  </a:cubicBezTo>
                  <a:cubicBezTo>
                    <a:pt x="9" y="29"/>
                    <a:pt x="11" y="31"/>
                    <a:pt x="12" y="32"/>
                  </a:cubicBezTo>
                  <a:cubicBezTo>
                    <a:pt x="14" y="33"/>
                    <a:pt x="15" y="32"/>
                    <a:pt x="16" y="31"/>
                  </a:cubicBezTo>
                  <a:cubicBezTo>
                    <a:pt x="17" y="30"/>
                    <a:pt x="17" y="27"/>
                    <a:pt x="17" y="23"/>
                  </a:cubicBezTo>
                  <a:cubicBezTo>
                    <a:pt x="17" y="19"/>
                    <a:pt x="17" y="15"/>
                    <a:pt x="16" y="13"/>
                  </a:cubicBezTo>
                  <a:cubicBezTo>
                    <a:pt x="15" y="11"/>
                    <a:pt x="14" y="9"/>
                    <a:pt x="12" y="8"/>
                  </a:cubicBezTo>
                  <a:cubicBezTo>
                    <a:pt x="11" y="7"/>
                    <a:pt x="9" y="8"/>
                    <a:pt x="9" y="9"/>
                  </a:cubicBezTo>
                  <a:cubicBezTo>
                    <a:pt x="8" y="10"/>
                    <a:pt x="8" y="13"/>
                    <a:pt x="8"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1" name="Freeform 153"/>
            <p:cNvSpPr>
              <a:spLocks/>
            </p:cNvSpPr>
            <p:nvPr/>
          </p:nvSpPr>
          <p:spPr bwMode="auto">
            <a:xfrm>
              <a:off x="6386513" y="3538538"/>
              <a:ext cx="25400" cy="55563"/>
            </a:xfrm>
            <a:custGeom>
              <a:avLst/>
              <a:gdLst>
                <a:gd name="T0" fmla="*/ 17 w 17"/>
                <a:gd name="T1" fmla="*/ 37 h 37"/>
                <a:gd name="T2" fmla="*/ 10 w 17"/>
                <a:gd name="T3" fmla="*/ 33 h 37"/>
                <a:gd name="T4" fmla="*/ 10 w 17"/>
                <a:gd name="T5" fmla="*/ 13 h 37"/>
                <a:gd name="T6" fmla="*/ 10 w 17"/>
                <a:gd name="T7" fmla="*/ 10 h 37"/>
                <a:gd name="T8" fmla="*/ 10 w 17"/>
                <a:gd name="T9" fmla="*/ 7 h 37"/>
                <a:gd name="T10" fmla="*/ 8 w 17"/>
                <a:gd name="T11" fmla="*/ 8 h 37"/>
                <a:gd name="T12" fmla="*/ 4 w 17"/>
                <a:gd name="T13" fmla="*/ 8 h 37"/>
                <a:gd name="T14" fmla="*/ 0 w 17"/>
                <a:gd name="T15" fmla="*/ 2 h 37"/>
                <a:gd name="T16" fmla="*/ 11 w 17"/>
                <a:gd name="T17" fmla="*/ 0 h 37"/>
                <a:gd name="T18" fmla="*/ 17 w 17"/>
                <a:gd name="T19" fmla="*/ 3 h 37"/>
                <a:gd name="T20" fmla="*/ 17 w 17"/>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7">
                  <a:moveTo>
                    <a:pt x="17" y="37"/>
                  </a:moveTo>
                  <a:cubicBezTo>
                    <a:pt x="10" y="33"/>
                    <a:pt x="10" y="33"/>
                    <a:pt x="10" y="33"/>
                  </a:cubicBezTo>
                  <a:cubicBezTo>
                    <a:pt x="10" y="13"/>
                    <a:pt x="10" y="13"/>
                    <a:pt x="10" y="13"/>
                  </a:cubicBezTo>
                  <a:cubicBezTo>
                    <a:pt x="10" y="10"/>
                    <a:pt x="10" y="10"/>
                    <a:pt x="10" y="10"/>
                  </a:cubicBezTo>
                  <a:cubicBezTo>
                    <a:pt x="10" y="7"/>
                    <a:pt x="10" y="7"/>
                    <a:pt x="10" y="7"/>
                  </a:cubicBezTo>
                  <a:cubicBezTo>
                    <a:pt x="9" y="7"/>
                    <a:pt x="8" y="8"/>
                    <a:pt x="8" y="8"/>
                  </a:cubicBezTo>
                  <a:cubicBezTo>
                    <a:pt x="4" y="8"/>
                    <a:pt x="4" y="8"/>
                    <a:pt x="4" y="8"/>
                  </a:cubicBezTo>
                  <a:cubicBezTo>
                    <a:pt x="0" y="2"/>
                    <a:pt x="0" y="2"/>
                    <a:pt x="0" y="2"/>
                  </a:cubicBezTo>
                  <a:cubicBezTo>
                    <a:pt x="11" y="0"/>
                    <a:pt x="11" y="0"/>
                    <a:pt x="11" y="0"/>
                  </a:cubicBezTo>
                  <a:cubicBezTo>
                    <a:pt x="17" y="3"/>
                    <a:pt x="17" y="3"/>
                    <a:pt x="17" y="3"/>
                  </a:cubicBezTo>
                  <a:lnTo>
                    <a:pt x="17" y="37"/>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2" name="Freeform 154"/>
            <p:cNvSpPr>
              <a:spLocks noEditPoints="1"/>
            </p:cNvSpPr>
            <p:nvPr/>
          </p:nvSpPr>
          <p:spPr bwMode="auto">
            <a:xfrm>
              <a:off x="6426200" y="3557588"/>
              <a:ext cx="34925" cy="58738"/>
            </a:xfrm>
            <a:custGeom>
              <a:avLst/>
              <a:gdLst>
                <a:gd name="T0" fmla="*/ 24 w 24"/>
                <a:gd name="T1" fmla="*/ 24 h 39"/>
                <a:gd name="T2" fmla="*/ 20 w 24"/>
                <a:gd name="T3" fmla="*/ 37 h 39"/>
                <a:gd name="T4" fmla="*/ 7 w 24"/>
                <a:gd name="T5" fmla="*/ 34 h 39"/>
                <a:gd name="T6" fmla="*/ 2 w 24"/>
                <a:gd name="T7" fmla="*/ 32 h 39"/>
                <a:gd name="T8" fmla="*/ 2 w 24"/>
                <a:gd name="T9" fmla="*/ 26 h 39"/>
                <a:gd name="T10" fmla="*/ 6 w 24"/>
                <a:gd name="T11" fmla="*/ 29 h 39"/>
                <a:gd name="T12" fmla="*/ 12 w 24"/>
                <a:gd name="T13" fmla="*/ 31 h 39"/>
                <a:gd name="T14" fmla="*/ 16 w 24"/>
                <a:gd name="T15" fmla="*/ 30 h 39"/>
                <a:gd name="T16" fmla="*/ 17 w 24"/>
                <a:gd name="T17" fmla="*/ 24 h 39"/>
                <a:gd name="T18" fmla="*/ 17 w 24"/>
                <a:gd name="T19" fmla="*/ 24 h 39"/>
                <a:gd name="T20" fmla="*/ 14 w 24"/>
                <a:gd name="T21" fmla="*/ 25 h 39"/>
                <a:gd name="T22" fmla="*/ 10 w 24"/>
                <a:gd name="T23" fmla="*/ 24 h 39"/>
                <a:gd name="T24" fmla="*/ 3 w 24"/>
                <a:gd name="T25" fmla="*/ 17 h 39"/>
                <a:gd name="T26" fmla="*/ 0 w 24"/>
                <a:gd name="T27" fmla="*/ 8 h 39"/>
                <a:gd name="T28" fmla="*/ 3 w 24"/>
                <a:gd name="T29" fmla="*/ 1 h 39"/>
                <a:gd name="T30" fmla="*/ 11 w 24"/>
                <a:gd name="T31" fmla="*/ 3 h 39"/>
                <a:gd name="T32" fmla="*/ 18 w 24"/>
                <a:gd name="T33" fmla="*/ 8 h 39"/>
                <a:gd name="T34" fmla="*/ 22 w 24"/>
                <a:gd name="T35" fmla="*/ 16 h 39"/>
                <a:gd name="T36" fmla="*/ 24 w 24"/>
                <a:gd name="T37" fmla="*/ 24 h 39"/>
                <a:gd name="T38" fmla="*/ 12 w 24"/>
                <a:gd name="T39" fmla="*/ 8 h 39"/>
                <a:gd name="T40" fmla="*/ 8 w 24"/>
                <a:gd name="T41" fmla="*/ 8 h 39"/>
                <a:gd name="T42" fmla="*/ 7 w 24"/>
                <a:gd name="T43" fmla="*/ 12 h 39"/>
                <a:gd name="T44" fmla="*/ 8 w 24"/>
                <a:gd name="T45" fmla="*/ 16 h 39"/>
                <a:gd name="T46" fmla="*/ 11 w 24"/>
                <a:gd name="T47" fmla="*/ 19 h 39"/>
                <a:gd name="T48" fmla="*/ 15 w 24"/>
                <a:gd name="T49" fmla="*/ 20 h 39"/>
                <a:gd name="T50" fmla="*/ 17 w 24"/>
                <a:gd name="T51" fmla="*/ 18 h 39"/>
                <a:gd name="T52" fmla="*/ 15 w 24"/>
                <a:gd name="T53" fmla="*/ 12 h 39"/>
                <a:gd name="T54" fmla="*/ 12 w 24"/>
                <a:gd name="T5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9">
                  <a:moveTo>
                    <a:pt x="24" y="24"/>
                  </a:moveTo>
                  <a:cubicBezTo>
                    <a:pt x="24" y="31"/>
                    <a:pt x="22" y="35"/>
                    <a:pt x="20" y="37"/>
                  </a:cubicBezTo>
                  <a:cubicBezTo>
                    <a:pt x="17" y="39"/>
                    <a:pt x="13" y="38"/>
                    <a:pt x="7" y="34"/>
                  </a:cubicBezTo>
                  <a:cubicBezTo>
                    <a:pt x="5" y="33"/>
                    <a:pt x="3" y="32"/>
                    <a:pt x="2" y="32"/>
                  </a:cubicBezTo>
                  <a:cubicBezTo>
                    <a:pt x="2" y="26"/>
                    <a:pt x="2" y="26"/>
                    <a:pt x="2" y="26"/>
                  </a:cubicBezTo>
                  <a:cubicBezTo>
                    <a:pt x="4" y="27"/>
                    <a:pt x="5" y="28"/>
                    <a:pt x="6" y="29"/>
                  </a:cubicBezTo>
                  <a:cubicBezTo>
                    <a:pt x="9" y="30"/>
                    <a:pt x="11" y="31"/>
                    <a:pt x="12" y="31"/>
                  </a:cubicBezTo>
                  <a:cubicBezTo>
                    <a:pt x="14" y="31"/>
                    <a:pt x="15" y="31"/>
                    <a:pt x="16" y="30"/>
                  </a:cubicBezTo>
                  <a:cubicBezTo>
                    <a:pt x="17" y="29"/>
                    <a:pt x="17" y="27"/>
                    <a:pt x="17" y="24"/>
                  </a:cubicBezTo>
                  <a:cubicBezTo>
                    <a:pt x="17" y="24"/>
                    <a:pt x="17" y="24"/>
                    <a:pt x="17" y="24"/>
                  </a:cubicBezTo>
                  <a:cubicBezTo>
                    <a:pt x="16" y="25"/>
                    <a:pt x="15" y="26"/>
                    <a:pt x="14" y="25"/>
                  </a:cubicBezTo>
                  <a:cubicBezTo>
                    <a:pt x="13" y="25"/>
                    <a:pt x="11" y="25"/>
                    <a:pt x="10" y="24"/>
                  </a:cubicBezTo>
                  <a:cubicBezTo>
                    <a:pt x="7" y="22"/>
                    <a:pt x="4" y="20"/>
                    <a:pt x="3" y="17"/>
                  </a:cubicBezTo>
                  <a:cubicBezTo>
                    <a:pt x="1" y="14"/>
                    <a:pt x="0" y="11"/>
                    <a:pt x="0" y="8"/>
                  </a:cubicBezTo>
                  <a:cubicBezTo>
                    <a:pt x="0" y="4"/>
                    <a:pt x="1" y="2"/>
                    <a:pt x="3" y="1"/>
                  </a:cubicBezTo>
                  <a:cubicBezTo>
                    <a:pt x="5" y="0"/>
                    <a:pt x="8" y="1"/>
                    <a:pt x="11" y="3"/>
                  </a:cubicBezTo>
                  <a:cubicBezTo>
                    <a:pt x="14" y="4"/>
                    <a:pt x="16" y="6"/>
                    <a:pt x="18" y="8"/>
                  </a:cubicBezTo>
                  <a:cubicBezTo>
                    <a:pt x="20" y="10"/>
                    <a:pt x="21" y="13"/>
                    <a:pt x="22" y="16"/>
                  </a:cubicBezTo>
                  <a:cubicBezTo>
                    <a:pt x="23" y="18"/>
                    <a:pt x="24" y="21"/>
                    <a:pt x="24" y="24"/>
                  </a:cubicBezTo>
                  <a:close/>
                  <a:moveTo>
                    <a:pt x="12" y="8"/>
                  </a:moveTo>
                  <a:cubicBezTo>
                    <a:pt x="10" y="8"/>
                    <a:pt x="9" y="7"/>
                    <a:pt x="8" y="8"/>
                  </a:cubicBezTo>
                  <a:cubicBezTo>
                    <a:pt x="7" y="8"/>
                    <a:pt x="7" y="10"/>
                    <a:pt x="7" y="12"/>
                  </a:cubicBezTo>
                  <a:cubicBezTo>
                    <a:pt x="7" y="13"/>
                    <a:pt x="7" y="15"/>
                    <a:pt x="8" y="16"/>
                  </a:cubicBezTo>
                  <a:cubicBezTo>
                    <a:pt x="9" y="17"/>
                    <a:pt x="10" y="19"/>
                    <a:pt x="11" y="19"/>
                  </a:cubicBezTo>
                  <a:cubicBezTo>
                    <a:pt x="13" y="20"/>
                    <a:pt x="14" y="21"/>
                    <a:pt x="15" y="20"/>
                  </a:cubicBezTo>
                  <a:cubicBezTo>
                    <a:pt x="16" y="20"/>
                    <a:pt x="17" y="19"/>
                    <a:pt x="17" y="18"/>
                  </a:cubicBezTo>
                  <a:cubicBezTo>
                    <a:pt x="17" y="16"/>
                    <a:pt x="16" y="14"/>
                    <a:pt x="15" y="12"/>
                  </a:cubicBezTo>
                  <a:cubicBezTo>
                    <a:pt x="14" y="11"/>
                    <a:pt x="13" y="9"/>
                    <a:pt x="12" y="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3" name="Freeform 155"/>
            <p:cNvSpPr>
              <a:spLocks/>
            </p:cNvSpPr>
            <p:nvPr/>
          </p:nvSpPr>
          <p:spPr bwMode="auto">
            <a:xfrm>
              <a:off x="4857749" y="2592389"/>
              <a:ext cx="1811337" cy="1046163"/>
            </a:xfrm>
            <a:custGeom>
              <a:avLst/>
              <a:gdLst>
                <a:gd name="T0" fmla="*/ 12 w 1141"/>
                <a:gd name="T1" fmla="*/ 0 h 659"/>
                <a:gd name="T2" fmla="*/ 0 w 1141"/>
                <a:gd name="T3" fmla="*/ 9 h 659"/>
                <a:gd name="T4" fmla="*/ 1128 w 1141"/>
                <a:gd name="T5" fmla="*/ 659 h 659"/>
                <a:gd name="T6" fmla="*/ 1141 w 1141"/>
                <a:gd name="T7" fmla="*/ 651 h 659"/>
                <a:gd name="T8" fmla="*/ 12 w 1141"/>
                <a:gd name="T9" fmla="*/ 0 h 659"/>
              </a:gdLst>
              <a:ahLst/>
              <a:cxnLst>
                <a:cxn ang="0">
                  <a:pos x="T0" y="T1"/>
                </a:cxn>
                <a:cxn ang="0">
                  <a:pos x="T2" y="T3"/>
                </a:cxn>
                <a:cxn ang="0">
                  <a:pos x="T4" y="T5"/>
                </a:cxn>
                <a:cxn ang="0">
                  <a:pos x="T6" y="T7"/>
                </a:cxn>
                <a:cxn ang="0">
                  <a:pos x="T8" y="T9"/>
                </a:cxn>
              </a:cxnLst>
              <a:rect l="0" t="0" r="r" b="b"/>
              <a:pathLst>
                <a:path w="1141" h="659">
                  <a:moveTo>
                    <a:pt x="12" y="0"/>
                  </a:moveTo>
                  <a:lnTo>
                    <a:pt x="0" y="9"/>
                  </a:lnTo>
                  <a:lnTo>
                    <a:pt x="1128" y="659"/>
                  </a:lnTo>
                  <a:lnTo>
                    <a:pt x="1141" y="651"/>
                  </a:lnTo>
                  <a:lnTo>
                    <a:pt x="12"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4" name="Freeform 156"/>
            <p:cNvSpPr>
              <a:spLocks/>
            </p:cNvSpPr>
            <p:nvPr/>
          </p:nvSpPr>
          <p:spPr bwMode="auto">
            <a:xfrm>
              <a:off x="6648450" y="3625850"/>
              <a:ext cx="20637" cy="1214438"/>
            </a:xfrm>
            <a:custGeom>
              <a:avLst/>
              <a:gdLst>
                <a:gd name="T0" fmla="*/ 0 w 13"/>
                <a:gd name="T1" fmla="*/ 8 h 765"/>
                <a:gd name="T2" fmla="*/ 0 w 13"/>
                <a:gd name="T3" fmla="*/ 8 h 765"/>
                <a:gd name="T4" fmla="*/ 0 w 13"/>
                <a:gd name="T5" fmla="*/ 765 h 765"/>
                <a:gd name="T6" fmla="*/ 13 w 13"/>
                <a:gd name="T7" fmla="*/ 756 h 765"/>
                <a:gd name="T8" fmla="*/ 13 w 13"/>
                <a:gd name="T9" fmla="*/ 0 h 765"/>
                <a:gd name="T10" fmla="*/ 13 w 13"/>
                <a:gd name="T11" fmla="*/ 0 h 765"/>
                <a:gd name="T12" fmla="*/ 0 w 13"/>
                <a:gd name="T13" fmla="*/ 8 h 765"/>
              </a:gdLst>
              <a:ahLst/>
              <a:cxnLst>
                <a:cxn ang="0">
                  <a:pos x="T0" y="T1"/>
                </a:cxn>
                <a:cxn ang="0">
                  <a:pos x="T2" y="T3"/>
                </a:cxn>
                <a:cxn ang="0">
                  <a:pos x="T4" y="T5"/>
                </a:cxn>
                <a:cxn ang="0">
                  <a:pos x="T6" y="T7"/>
                </a:cxn>
                <a:cxn ang="0">
                  <a:pos x="T8" y="T9"/>
                </a:cxn>
                <a:cxn ang="0">
                  <a:pos x="T10" y="T11"/>
                </a:cxn>
                <a:cxn ang="0">
                  <a:pos x="T12" y="T13"/>
                </a:cxn>
              </a:cxnLst>
              <a:rect l="0" t="0" r="r" b="b"/>
              <a:pathLst>
                <a:path w="13" h="765">
                  <a:moveTo>
                    <a:pt x="0" y="8"/>
                  </a:moveTo>
                  <a:lnTo>
                    <a:pt x="0" y="8"/>
                  </a:lnTo>
                  <a:lnTo>
                    <a:pt x="0" y="765"/>
                  </a:lnTo>
                  <a:lnTo>
                    <a:pt x="13" y="756"/>
                  </a:lnTo>
                  <a:lnTo>
                    <a:pt x="13" y="0"/>
                  </a:lnTo>
                  <a:lnTo>
                    <a:pt x="13" y="0"/>
                  </a:lnTo>
                  <a:lnTo>
                    <a:pt x="0" y="8"/>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477" name="Group 476"/>
          <p:cNvGrpSpPr/>
          <p:nvPr/>
        </p:nvGrpSpPr>
        <p:grpSpPr>
          <a:xfrm>
            <a:off x="5578061" y="3949947"/>
            <a:ext cx="260428" cy="797743"/>
            <a:chOff x="5789613" y="590550"/>
            <a:chExt cx="1984375" cy="6078538"/>
          </a:xfrm>
        </p:grpSpPr>
        <p:sp>
          <p:nvSpPr>
            <p:cNvPr id="478" name="Freeform 96"/>
            <p:cNvSpPr>
              <a:spLocks/>
            </p:cNvSpPr>
            <p:nvPr/>
          </p:nvSpPr>
          <p:spPr bwMode="auto">
            <a:xfrm>
              <a:off x="6621463" y="2374900"/>
              <a:ext cx="1057275" cy="611188"/>
            </a:xfrm>
            <a:custGeom>
              <a:avLst/>
              <a:gdLst>
                <a:gd name="T0" fmla="*/ 315 w 666"/>
                <a:gd name="T1" fmla="*/ 0 h 385"/>
                <a:gd name="T2" fmla="*/ 666 w 666"/>
                <a:gd name="T3" fmla="*/ 204 h 385"/>
                <a:gd name="T4" fmla="*/ 354 w 666"/>
                <a:gd name="T5" fmla="*/ 385 h 385"/>
                <a:gd name="T6" fmla="*/ 0 w 666"/>
                <a:gd name="T7" fmla="*/ 181 h 385"/>
                <a:gd name="T8" fmla="*/ 315 w 666"/>
                <a:gd name="T9" fmla="*/ 0 h 385"/>
              </a:gdLst>
              <a:ahLst/>
              <a:cxnLst>
                <a:cxn ang="0">
                  <a:pos x="T0" y="T1"/>
                </a:cxn>
                <a:cxn ang="0">
                  <a:pos x="T2" y="T3"/>
                </a:cxn>
                <a:cxn ang="0">
                  <a:pos x="T4" y="T5"/>
                </a:cxn>
                <a:cxn ang="0">
                  <a:pos x="T6" y="T7"/>
                </a:cxn>
                <a:cxn ang="0">
                  <a:pos x="T8" y="T9"/>
                </a:cxn>
              </a:cxnLst>
              <a:rect l="0" t="0" r="r" b="b"/>
              <a:pathLst>
                <a:path w="666" h="385">
                  <a:moveTo>
                    <a:pt x="315" y="0"/>
                  </a:moveTo>
                  <a:lnTo>
                    <a:pt x="666" y="204"/>
                  </a:lnTo>
                  <a:lnTo>
                    <a:pt x="354" y="385"/>
                  </a:lnTo>
                  <a:lnTo>
                    <a:pt x="0" y="181"/>
                  </a:lnTo>
                  <a:lnTo>
                    <a:pt x="315"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79" name="Freeform 97"/>
            <p:cNvSpPr>
              <a:spLocks noEditPoints="1"/>
            </p:cNvSpPr>
            <p:nvPr/>
          </p:nvSpPr>
          <p:spPr bwMode="auto">
            <a:xfrm>
              <a:off x="6573838" y="2346325"/>
              <a:ext cx="1200150" cy="693738"/>
            </a:xfrm>
            <a:custGeom>
              <a:avLst/>
              <a:gdLst>
                <a:gd name="T0" fmla="*/ 143 w 329"/>
                <a:gd name="T1" fmla="*/ 2 h 191"/>
                <a:gd name="T2" fmla="*/ 157 w 329"/>
                <a:gd name="T3" fmla="*/ 2 h 191"/>
                <a:gd name="T4" fmla="*/ 325 w 329"/>
                <a:gd name="T5" fmla="*/ 100 h 191"/>
                <a:gd name="T6" fmla="*/ 325 w 329"/>
                <a:gd name="T7" fmla="*/ 108 h 191"/>
                <a:gd name="T8" fmla="*/ 186 w 329"/>
                <a:gd name="T9" fmla="*/ 189 h 191"/>
                <a:gd name="T10" fmla="*/ 171 w 329"/>
                <a:gd name="T11" fmla="*/ 189 h 191"/>
                <a:gd name="T12" fmla="*/ 4 w 329"/>
                <a:gd name="T13" fmla="*/ 91 h 191"/>
                <a:gd name="T14" fmla="*/ 4 w 329"/>
                <a:gd name="T15" fmla="*/ 83 h 191"/>
                <a:gd name="T16" fmla="*/ 143 w 329"/>
                <a:gd name="T17" fmla="*/ 2 h 191"/>
                <a:gd name="T18" fmla="*/ 303 w 329"/>
                <a:gd name="T19" fmla="*/ 97 h 191"/>
                <a:gd name="T20" fmla="*/ 150 w 329"/>
                <a:gd name="T21" fmla="*/ 8 h 191"/>
                <a:gd name="T22" fmla="*/ 13 w 329"/>
                <a:gd name="T23" fmla="*/ 87 h 191"/>
                <a:gd name="T24" fmla="*/ 167 w 329"/>
                <a:gd name="T25" fmla="*/ 176 h 191"/>
                <a:gd name="T26" fmla="*/ 303 w 329"/>
                <a:gd name="T27" fmla="*/ 97 h 191"/>
                <a:gd name="T28" fmla="*/ 253 w 329"/>
                <a:gd name="T29" fmla="*/ 146 h 191"/>
                <a:gd name="T30" fmla="*/ 253 w 329"/>
                <a:gd name="T31" fmla="*/ 139 h 191"/>
                <a:gd name="T32" fmla="*/ 242 w 329"/>
                <a:gd name="T33" fmla="*/ 139 h 191"/>
                <a:gd name="T34" fmla="*/ 242 w 329"/>
                <a:gd name="T35" fmla="*/ 146 h 191"/>
                <a:gd name="T36" fmla="*/ 253 w 329"/>
                <a:gd name="T37" fmla="*/ 14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191">
                  <a:moveTo>
                    <a:pt x="143" y="2"/>
                  </a:moveTo>
                  <a:cubicBezTo>
                    <a:pt x="147" y="0"/>
                    <a:pt x="153" y="0"/>
                    <a:pt x="157" y="2"/>
                  </a:cubicBezTo>
                  <a:cubicBezTo>
                    <a:pt x="325" y="100"/>
                    <a:pt x="325" y="100"/>
                    <a:pt x="325" y="100"/>
                  </a:cubicBezTo>
                  <a:cubicBezTo>
                    <a:pt x="329" y="102"/>
                    <a:pt x="329" y="106"/>
                    <a:pt x="325" y="108"/>
                  </a:cubicBezTo>
                  <a:cubicBezTo>
                    <a:pt x="186" y="189"/>
                    <a:pt x="186" y="189"/>
                    <a:pt x="186" y="189"/>
                  </a:cubicBezTo>
                  <a:cubicBezTo>
                    <a:pt x="182" y="191"/>
                    <a:pt x="175" y="191"/>
                    <a:pt x="171" y="189"/>
                  </a:cubicBezTo>
                  <a:cubicBezTo>
                    <a:pt x="4" y="91"/>
                    <a:pt x="4" y="91"/>
                    <a:pt x="4" y="91"/>
                  </a:cubicBezTo>
                  <a:cubicBezTo>
                    <a:pt x="0" y="89"/>
                    <a:pt x="0" y="85"/>
                    <a:pt x="4" y="83"/>
                  </a:cubicBezTo>
                  <a:lnTo>
                    <a:pt x="143" y="2"/>
                  </a:lnTo>
                  <a:close/>
                  <a:moveTo>
                    <a:pt x="303" y="97"/>
                  </a:moveTo>
                  <a:cubicBezTo>
                    <a:pt x="150" y="8"/>
                    <a:pt x="150" y="8"/>
                    <a:pt x="150" y="8"/>
                  </a:cubicBezTo>
                  <a:cubicBezTo>
                    <a:pt x="13" y="87"/>
                    <a:pt x="13" y="87"/>
                    <a:pt x="13" y="87"/>
                  </a:cubicBezTo>
                  <a:cubicBezTo>
                    <a:pt x="167" y="176"/>
                    <a:pt x="167" y="176"/>
                    <a:pt x="167" y="176"/>
                  </a:cubicBezTo>
                  <a:cubicBezTo>
                    <a:pt x="303" y="97"/>
                    <a:pt x="303" y="97"/>
                    <a:pt x="303" y="97"/>
                  </a:cubicBezTo>
                  <a:moveTo>
                    <a:pt x="253" y="146"/>
                  </a:moveTo>
                  <a:cubicBezTo>
                    <a:pt x="256" y="144"/>
                    <a:pt x="256" y="141"/>
                    <a:pt x="253" y="139"/>
                  </a:cubicBezTo>
                  <a:cubicBezTo>
                    <a:pt x="250" y="137"/>
                    <a:pt x="245" y="137"/>
                    <a:pt x="242" y="139"/>
                  </a:cubicBezTo>
                  <a:cubicBezTo>
                    <a:pt x="239" y="141"/>
                    <a:pt x="239" y="144"/>
                    <a:pt x="242" y="146"/>
                  </a:cubicBezTo>
                  <a:cubicBezTo>
                    <a:pt x="245" y="147"/>
                    <a:pt x="250" y="147"/>
                    <a:pt x="253" y="146"/>
                  </a:cubicBezTo>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0" name="Freeform 98"/>
            <p:cNvSpPr>
              <a:spLocks/>
            </p:cNvSpPr>
            <p:nvPr/>
          </p:nvSpPr>
          <p:spPr bwMode="auto">
            <a:xfrm>
              <a:off x="7445376" y="2844800"/>
              <a:ext cx="61913" cy="36513"/>
            </a:xfrm>
            <a:custGeom>
              <a:avLst/>
              <a:gdLst>
                <a:gd name="T0" fmla="*/ 3 w 17"/>
                <a:gd name="T1" fmla="*/ 2 h 10"/>
                <a:gd name="T2" fmla="*/ 14 w 17"/>
                <a:gd name="T3" fmla="*/ 2 h 10"/>
                <a:gd name="T4" fmla="*/ 14 w 17"/>
                <a:gd name="T5" fmla="*/ 9 h 10"/>
                <a:gd name="T6" fmla="*/ 3 w 17"/>
                <a:gd name="T7" fmla="*/ 9 h 10"/>
                <a:gd name="T8" fmla="*/ 3 w 17"/>
                <a:gd name="T9" fmla="*/ 2 h 10"/>
              </a:gdLst>
              <a:ahLst/>
              <a:cxnLst>
                <a:cxn ang="0">
                  <a:pos x="T0" y="T1"/>
                </a:cxn>
                <a:cxn ang="0">
                  <a:pos x="T2" y="T3"/>
                </a:cxn>
                <a:cxn ang="0">
                  <a:pos x="T4" y="T5"/>
                </a:cxn>
                <a:cxn ang="0">
                  <a:pos x="T6" y="T7"/>
                </a:cxn>
                <a:cxn ang="0">
                  <a:pos x="T8" y="T9"/>
                </a:cxn>
              </a:cxnLst>
              <a:rect l="0" t="0" r="r" b="b"/>
              <a:pathLst>
                <a:path w="17" h="10">
                  <a:moveTo>
                    <a:pt x="3" y="2"/>
                  </a:moveTo>
                  <a:cubicBezTo>
                    <a:pt x="6" y="0"/>
                    <a:pt x="11" y="0"/>
                    <a:pt x="14" y="2"/>
                  </a:cubicBezTo>
                  <a:cubicBezTo>
                    <a:pt x="17" y="4"/>
                    <a:pt x="17" y="7"/>
                    <a:pt x="14" y="9"/>
                  </a:cubicBezTo>
                  <a:cubicBezTo>
                    <a:pt x="11" y="10"/>
                    <a:pt x="6" y="10"/>
                    <a:pt x="3" y="9"/>
                  </a:cubicBezTo>
                  <a:cubicBezTo>
                    <a:pt x="0" y="7"/>
                    <a:pt x="0" y="4"/>
                    <a:pt x="3" y="2"/>
                  </a:cubicBezTo>
                  <a:close/>
                </a:path>
              </a:pathLst>
            </a:custGeom>
            <a:solidFill>
              <a:srgbClr val="C3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1" name="Freeform 99"/>
            <p:cNvSpPr>
              <a:spLocks/>
            </p:cNvSpPr>
            <p:nvPr/>
          </p:nvSpPr>
          <p:spPr bwMode="auto">
            <a:xfrm>
              <a:off x="6577013" y="2662238"/>
              <a:ext cx="1193800" cy="396875"/>
            </a:xfrm>
            <a:custGeom>
              <a:avLst/>
              <a:gdLst>
                <a:gd name="T0" fmla="*/ 327 w 327"/>
                <a:gd name="T1" fmla="*/ 17 h 109"/>
                <a:gd name="T2" fmla="*/ 324 w 327"/>
                <a:gd name="T3" fmla="*/ 21 h 109"/>
                <a:gd name="T4" fmla="*/ 185 w 327"/>
                <a:gd name="T5" fmla="*/ 102 h 109"/>
                <a:gd name="T6" fmla="*/ 170 w 327"/>
                <a:gd name="T7" fmla="*/ 102 h 109"/>
                <a:gd name="T8" fmla="*/ 3 w 327"/>
                <a:gd name="T9" fmla="*/ 4 h 109"/>
                <a:gd name="T10" fmla="*/ 0 w 327"/>
                <a:gd name="T11" fmla="*/ 0 h 109"/>
                <a:gd name="T12" fmla="*/ 0 w 327"/>
                <a:gd name="T13" fmla="*/ 5 h 109"/>
                <a:gd name="T14" fmla="*/ 3 w 327"/>
                <a:gd name="T15" fmla="*/ 9 h 109"/>
                <a:gd name="T16" fmla="*/ 170 w 327"/>
                <a:gd name="T17" fmla="*/ 107 h 109"/>
                <a:gd name="T18" fmla="*/ 185 w 327"/>
                <a:gd name="T19" fmla="*/ 107 h 109"/>
                <a:gd name="T20" fmla="*/ 324 w 327"/>
                <a:gd name="T21" fmla="*/ 27 h 109"/>
                <a:gd name="T22" fmla="*/ 327 w 327"/>
                <a:gd name="T23" fmla="*/ 22 h 109"/>
                <a:gd name="T24" fmla="*/ 327 w 327"/>
                <a:gd name="T25"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109">
                  <a:moveTo>
                    <a:pt x="327" y="17"/>
                  </a:moveTo>
                  <a:cubicBezTo>
                    <a:pt x="327" y="19"/>
                    <a:pt x="326" y="20"/>
                    <a:pt x="324" y="21"/>
                  </a:cubicBezTo>
                  <a:cubicBezTo>
                    <a:pt x="185" y="102"/>
                    <a:pt x="185" y="102"/>
                    <a:pt x="185" y="102"/>
                  </a:cubicBezTo>
                  <a:cubicBezTo>
                    <a:pt x="181" y="104"/>
                    <a:pt x="174" y="104"/>
                    <a:pt x="170" y="102"/>
                  </a:cubicBezTo>
                  <a:cubicBezTo>
                    <a:pt x="3" y="4"/>
                    <a:pt x="3" y="4"/>
                    <a:pt x="3" y="4"/>
                  </a:cubicBezTo>
                  <a:cubicBezTo>
                    <a:pt x="1" y="3"/>
                    <a:pt x="0" y="1"/>
                    <a:pt x="0" y="0"/>
                  </a:cubicBezTo>
                  <a:cubicBezTo>
                    <a:pt x="0" y="5"/>
                    <a:pt x="0" y="5"/>
                    <a:pt x="0" y="5"/>
                  </a:cubicBezTo>
                  <a:cubicBezTo>
                    <a:pt x="0" y="7"/>
                    <a:pt x="1" y="8"/>
                    <a:pt x="3" y="9"/>
                  </a:cubicBezTo>
                  <a:cubicBezTo>
                    <a:pt x="170" y="107"/>
                    <a:pt x="170" y="107"/>
                    <a:pt x="170" y="107"/>
                  </a:cubicBezTo>
                  <a:cubicBezTo>
                    <a:pt x="174" y="109"/>
                    <a:pt x="181" y="109"/>
                    <a:pt x="185" y="107"/>
                  </a:cubicBezTo>
                  <a:cubicBezTo>
                    <a:pt x="324" y="27"/>
                    <a:pt x="324" y="27"/>
                    <a:pt x="324" y="27"/>
                  </a:cubicBezTo>
                  <a:cubicBezTo>
                    <a:pt x="326" y="26"/>
                    <a:pt x="327" y="24"/>
                    <a:pt x="327" y="22"/>
                  </a:cubicBezTo>
                  <a:lnTo>
                    <a:pt x="327" y="17"/>
                  </a:lnTo>
                  <a:close/>
                </a:path>
              </a:pathLst>
            </a:custGeom>
            <a:solidFill>
              <a:srgbClr val="C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2" name="Freeform 100"/>
            <p:cNvSpPr>
              <a:spLocks/>
            </p:cNvSpPr>
            <p:nvPr/>
          </p:nvSpPr>
          <p:spPr bwMode="auto">
            <a:xfrm>
              <a:off x="6116638" y="1106488"/>
              <a:ext cx="868363" cy="704850"/>
            </a:xfrm>
            <a:custGeom>
              <a:avLst/>
              <a:gdLst>
                <a:gd name="T0" fmla="*/ 7 w 238"/>
                <a:gd name="T1" fmla="*/ 178 h 194"/>
                <a:gd name="T2" fmla="*/ 82 w 238"/>
                <a:gd name="T3" fmla="*/ 173 h 194"/>
                <a:gd name="T4" fmla="*/ 140 w 238"/>
                <a:gd name="T5" fmla="*/ 164 h 194"/>
                <a:gd name="T6" fmla="*/ 139 w 238"/>
                <a:gd name="T7" fmla="*/ 160 h 194"/>
                <a:gd name="T8" fmla="*/ 139 w 238"/>
                <a:gd name="T9" fmla="*/ 151 h 194"/>
                <a:gd name="T10" fmla="*/ 145 w 238"/>
                <a:gd name="T11" fmla="*/ 145 h 194"/>
                <a:gd name="T12" fmla="*/ 153 w 238"/>
                <a:gd name="T13" fmla="*/ 148 h 194"/>
                <a:gd name="T14" fmla="*/ 167 w 238"/>
                <a:gd name="T15" fmla="*/ 154 h 194"/>
                <a:gd name="T16" fmla="*/ 182 w 238"/>
                <a:gd name="T17" fmla="*/ 151 h 194"/>
                <a:gd name="T18" fmla="*/ 194 w 238"/>
                <a:gd name="T19" fmla="*/ 135 h 194"/>
                <a:gd name="T20" fmla="*/ 215 w 238"/>
                <a:gd name="T21" fmla="*/ 94 h 194"/>
                <a:gd name="T22" fmla="*/ 229 w 238"/>
                <a:gd name="T23" fmla="*/ 58 h 194"/>
                <a:gd name="T24" fmla="*/ 238 w 238"/>
                <a:gd name="T25" fmla="*/ 15 h 194"/>
                <a:gd name="T26" fmla="*/ 224 w 238"/>
                <a:gd name="T27" fmla="*/ 5 h 194"/>
                <a:gd name="T28" fmla="*/ 169 w 238"/>
                <a:gd name="T29" fmla="*/ 7 h 194"/>
                <a:gd name="T30" fmla="*/ 123 w 238"/>
                <a:gd name="T31" fmla="*/ 20 h 194"/>
                <a:gd name="T32" fmla="*/ 76 w 238"/>
                <a:gd name="T33" fmla="*/ 55 h 194"/>
                <a:gd name="T34" fmla="*/ 57 w 238"/>
                <a:gd name="T35" fmla="*/ 83 h 194"/>
                <a:gd name="T36" fmla="*/ 8 w 238"/>
                <a:gd name="T37" fmla="*/ 149 h 194"/>
                <a:gd name="T38" fmla="*/ 7 w 238"/>
                <a:gd name="T3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194">
                  <a:moveTo>
                    <a:pt x="7" y="178"/>
                  </a:moveTo>
                  <a:cubicBezTo>
                    <a:pt x="17" y="184"/>
                    <a:pt x="46" y="194"/>
                    <a:pt x="82" y="173"/>
                  </a:cubicBezTo>
                  <a:cubicBezTo>
                    <a:pt x="107" y="161"/>
                    <a:pt x="121" y="155"/>
                    <a:pt x="140" y="164"/>
                  </a:cubicBezTo>
                  <a:cubicBezTo>
                    <a:pt x="140" y="163"/>
                    <a:pt x="139" y="162"/>
                    <a:pt x="139" y="160"/>
                  </a:cubicBezTo>
                  <a:cubicBezTo>
                    <a:pt x="137" y="158"/>
                    <a:pt x="138" y="154"/>
                    <a:pt x="139" y="151"/>
                  </a:cubicBezTo>
                  <a:cubicBezTo>
                    <a:pt x="140" y="148"/>
                    <a:pt x="142" y="146"/>
                    <a:pt x="145" y="145"/>
                  </a:cubicBezTo>
                  <a:cubicBezTo>
                    <a:pt x="148" y="145"/>
                    <a:pt x="151" y="147"/>
                    <a:pt x="153" y="148"/>
                  </a:cubicBezTo>
                  <a:cubicBezTo>
                    <a:pt x="158" y="151"/>
                    <a:pt x="162" y="153"/>
                    <a:pt x="167" y="154"/>
                  </a:cubicBezTo>
                  <a:cubicBezTo>
                    <a:pt x="172" y="154"/>
                    <a:pt x="178" y="154"/>
                    <a:pt x="182" y="151"/>
                  </a:cubicBezTo>
                  <a:cubicBezTo>
                    <a:pt x="188" y="147"/>
                    <a:pt x="191" y="141"/>
                    <a:pt x="194" y="135"/>
                  </a:cubicBezTo>
                  <a:cubicBezTo>
                    <a:pt x="201" y="121"/>
                    <a:pt x="208" y="107"/>
                    <a:pt x="215" y="94"/>
                  </a:cubicBezTo>
                  <a:cubicBezTo>
                    <a:pt x="221" y="82"/>
                    <a:pt x="226" y="71"/>
                    <a:pt x="229" y="58"/>
                  </a:cubicBezTo>
                  <a:cubicBezTo>
                    <a:pt x="232" y="43"/>
                    <a:pt x="234" y="30"/>
                    <a:pt x="238" y="15"/>
                  </a:cubicBezTo>
                  <a:cubicBezTo>
                    <a:pt x="235" y="10"/>
                    <a:pt x="230" y="7"/>
                    <a:pt x="224" y="5"/>
                  </a:cubicBezTo>
                  <a:cubicBezTo>
                    <a:pt x="207" y="0"/>
                    <a:pt x="188" y="3"/>
                    <a:pt x="169" y="7"/>
                  </a:cubicBezTo>
                  <a:cubicBezTo>
                    <a:pt x="154" y="10"/>
                    <a:pt x="138" y="13"/>
                    <a:pt x="123" y="20"/>
                  </a:cubicBezTo>
                  <a:cubicBezTo>
                    <a:pt x="105" y="28"/>
                    <a:pt x="91" y="42"/>
                    <a:pt x="76" y="55"/>
                  </a:cubicBezTo>
                  <a:cubicBezTo>
                    <a:pt x="68" y="62"/>
                    <a:pt x="59" y="72"/>
                    <a:pt x="57" y="83"/>
                  </a:cubicBezTo>
                  <a:cubicBezTo>
                    <a:pt x="51" y="110"/>
                    <a:pt x="33" y="135"/>
                    <a:pt x="8" y="149"/>
                  </a:cubicBezTo>
                  <a:cubicBezTo>
                    <a:pt x="2" y="160"/>
                    <a:pt x="0" y="173"/>
                    <a:pt x="7" y="17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3" name="Freeform 101"/>
            <p:cNvSpPr>
              <a:spLocks/>
            </p:cNvSpPr>
            <p:nvPr/>
          </p:nvSpPr>
          <p:spPr bwMode="auto">
            <a:xfrm>
              <a:off x="6088063" y="4643438"/>
              <a:ext cx="466725" cy="1633538"/>
            </a:xfrm>
            <a:custGeom>
              <a:avLst/>
              <a:gdLst>
                <a:gd name="T0" fmla="*/ 123 w 128"/>
                <a:gd name="T1" fmla="*/ 10 h 449"/>
                <a:gd name="T2" fmla="*/ 125 w 128"/>
                <a:gd name="T3" fmla="*/ 49 h 449"/>
                <a:gd name="T4" fmla="*/ 115 w 128"/>
                <a:gd name="T5" fmla="*/ 88 h 449"/>
                <a:gd name="T6" fmla="*/ 110 w 128"/>
                <a:gd name="T7" fmla="*/ 147 h 449"/>
                <a:gd name="T8" fmla="*/ 74 w 128"/>
                <a:gd name="T9" fmla="*/ 390 h 449"/>
                <a:gd name="T10" fmla="*/ 83 w 128"/>
                <a:gd name="T11" fmla="*/ 389 h 449"/>
                <a:gd name="T12" fmla="*/ 90 w 128"/>
                <a:gd name="T13" fmla="*/ 392 h 449"/>
                <a:gd name="T14" fmla="*/ 94 w 128"/>
                <a:gd name="T15" fmla="*/ 401 h 449"/>
                <a:gd name="T16" fmla="*/ 90 w 128"/>
                <a:gd name="T17" fmla="*/ 427 h 449"/>
                <a:gd name="T18" fmla="*/ 70 w 128"/>
                <a:gd name="T19" fmla="*/ 444 h 449"/>
                <a:gd name="T20" fmla="*/ 33 w 128"/>
                <a:gd name="T21" fmla="*/ 448 h 449"/>
                <a:gd name="T22" fmla="*/ 2 w 128"/>
                <a:gd name="T23" fmla="*/ 445 h 449"/>
                <a:gd name="T24" fmla="*/ 24 w 128"/>
                <a:gd name="T25" fmla="*/ 299 h 449"/>
                <a:gd name="T26" fmla="*/ 17 w 128"/>
                <a:gd name="T27" fmla="*/ 110 h 449"/>
                <a:gd name="T28" fmla="*/ 37 w 128"/>
                <a:gd name="T29" fmla="*/ 56 h 449"/>
                <a:gd name="T30" fmla="*/ 35 w 128"/>
                <a:gd name="T31" fmla="*/ 0 h 449"/>
                <a:gd name="T32" fmla="*/ 123 w 128"/>
                <a:gd name="T33" fmla="*/ 1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449">
                  <a:moveTo>
                    <a:pt x="123" y="10"/>
                  </a:moveTo>
                  <a:cubicBezTo>
                    <a:pt x="128" y="22"/>
                    <a:pt x="128" y="36"/>
                    <a:pt x="125" y="49"/>
                  </a:cubicBezTo>
                  <a:cubicBezTo>
                    <a:pt x="123" y="62"/>
                    <a:pt x="118" y="75"/>
                    <a:pt x="115" y="88"/>
                  </a:cubicBezTo>
                  <a:cubicBezTo>
                    <a:pt x="111" y="107"/>
                    <a:pt x="111" y="127"/>
                    <a:pt x="110" y="147"/>
                  </a:cubicBezTo>
                  <a:cubicBezTo>
                    <a:pt x="104" y="229"/>
                    <a:pt x="73" y="308"/>
                    <a:pt x="74" y="390"/>
                  </a:cubicBezTo>
                  <a:cubicBezTo>
                    <a:pt x="77" y="390"/>
                    <a:pt x="80" y="389"/>
                    <a:pt x="83" y="389"/>
                  </a:cubicBezTo>
                  <a:cubicBezTo>
                    <a:pt x="85" y="389"/>
                    <a:pt x="88" y="390"/>
                    <a:pt x="90" y="392"/>
                  </a:cubicBezTo>
                  <a:cubicBezTo>
                    <a:pt x="93" y="395"/>
                    <a:pt x="94" y="398"/>
                    <a:pt x="94" y="401"/>
                  </a:cubicBezTo>
                  <a:cubicBezTo>
                    <a:pt x="95" y="410"/>
                    <a:pt x="94" y="419"/>
                    <a:pt x="90" y="427"/>
                  </a:cubicBezTo>
                  <a:cubicBezTo>
                    <a:pt x="85" y="435"/>
                    <a:pt x="78" y="441"/>
                    <a:pt x="70" y="444"/>
                  </a:cubicBezTo>
                  <a:cubicBezTo>
                    <a:pt x="59" y="449"/>
                    <a:pt x="45" y="449"/>
                    <a:pt x="33" y="448"/>
                  </a:cubicBezTo>
                  <a:cubicBezTo>
                    <a:pt x="23" y="447"/>
                    <a:pt x="12" y="446"/>
                    <a:pt x="2" y="445"/>
                  </a:cubicBezTo>
                  <a:cubicBezTo>
                    <a:pt x="15" y="397"/>
                    <a:pt x="25" y="348"/>
                    <a:pt x="24" y="299"/>
                  </a:cubicBezTo>
                  <a:cubicBezTo>
                    <a:pt x="22" y="236"/>
                    <a:pt x="0" y="171"/>
                    <a:pt x="17" y="110"/>
                  </a:cubicBezTo>
                  <a:cubicBezTo>
                    <a:pt x="23" y="92"/>
                    <a:pt x="32" y="75"/>
                    <a:pt x="37" y="56"/>
                  </a:cubicBezTo>
                  <a:cubicBezTo>
                    <a:pt x="43" y="38"/>
                    <a:pt x="44" y="17"/>
                    <a:pt x="35" y="0"/>
                  </a:cubicBezTo>
                  <a:lnTo>
                    <a:pt x="123" y="10"/>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4" name="Freeform 102"/>
            <p:cNvSpPr>
              <a:spLocks/>
            </p:cNvSpPr>
            <p:nvPr/>
          </p:nvSpPr>
          <p:spPr bwMode="auto">
            <a:xfrm>
              <a:off x="6062663" y="5949950"/>
              <a:ext cx="412750" cy="541338"/>
            </a:xfrm>
            <a:custGeom>
              <a:avLst/>
              <a:gdLst>
                <a:gd name="T0" fmla="*/ 103 w 113"/>
                <a:gd name="T1" fmla="*/ 4 h 149"/>
                <a:gd name="T2" fmla="*/ 82 w 113"/>
                <a:gd name="T3" fmla="*/ 1 h 149"/>
                <a:gd name="T4" fmla="*/ 81 w 113"/>
                <a:gd name="T5" fmla="*/ 31 h 149"/>
                <a:gd name="T6" fmla="*/ 90 w 113"/>
                <a:gd name="T7" fmla="*/ 30 h 149"/>
                <a:gd name="T8" fmla="*/ 97 w 113"/>
                <a:gd name="T9" fmla="*/ 33 h 149"/>
                <a:gd name="T10" fmla="*/ 101 w 113"/>
                <a:gd name="T11" fmla="*/ 42 h 149"/>
                <a:gd name="T12" fmla="*/ 97 w 113"/>
                <a:gd name="T13" fmla="*/ 68 h 149"/>
                <a:gd name="T14" fmla="*/ 77 w 113"/>
                <a:gd name="T15" fmla="*/ 85 h 149"/>
                <a:gd name="T16" fmla="*/ 40 w 113"/>
                <a:gd name="T17" fmla="*/ 89 h 149"/>
                <a:gd name="T18" fmla="*/ 9 w 113"/>
                <a:gd name="T19" fmla="*/ 86 h 149"/>
                <a:gd name="T20" fmla="*/ 36 w 113"/>
                <a:gd name="T21" fmla="*/ 146 h 149"/>
                <a:gd name="T22" fmla="*/ 85 w 113"/>
                <a:gd name="T23" fmla="*/ 110 h 149"/>
                <a:gd name="T24" fmla="*/ 89 w 113"/>
                <a:gd name="T25" fmla="*/ 95 h 149"/>
                <a:gd name="T26" fmla="*/ 99 w 113"/>
                <a:gd name="T27" fmla="*/ 83 h 149"/>
                <a:gd name="T28" fmla="*/ 111 w 113"/>
                <a:gd name="T29" fmla="*/ 57 h 149"/>
                <a:gd name="T30" fmla="*/ 112 w 113"/>
                <a:gd name="T31" fmla="*/ 28 h 149"/>
                <a:gd name="T32" fmla="*/ 103 w 113"/>
                <a:gd name="T33"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49">
                  <a:moveTo>
                    <a:pt x="103" y="4"/>
                  </a:moveTo>
                  <a:cubicBezTo>
                    <a:pt x="97" y="0"/>
                    <a:pt x="89" y="0"/>
                    <a:pt x="82" y="1"/>
                  </a:cubicBezTo>
                  <a:cubicBezTo>
                    <a:pt x="82" y="11"/>
                    <a:pt x="81" y="21"/>
                    <a:pt x="81" y="31"/>
                  </a:cubicBezTo>
                  <a:cubicBezTo>
                    <a:pt x="84" y="31"/>
                    <a:pt x="87" y="30"/>
                    <a:pt x="90" y="30"/>
                  </a:cubicBezTo>
                  <a:cubicBezTo>
                    <a:pt x="92" y="30"/>
                    <a:pt x="95" y="31"/>
                    <a:pt x="97" y="33"/>
                  </a:cubicBezTo>
                  <a:cubicBezTo>
                    <a:pt x="100" y="36"/>
                    <a:pt x="101" y="39"/>
                    <a:pt x="101" y="42"/>
                  </a:cubicBezTo>
                  <a:cubicBezTo>
                    <a:pt x="102" y="51"/>
                    <a:pt x="101" y="60"/>
                    <a:pt x="97" y="68"/>
                  </a:cubicBezTo>
                  <a:cubicBezTo>
                    <a:pt x="92" y="76"/>
                    <a:pt x="85" y="82"/>
                    <a:pt x="77" y="85"/>
                  </a:cubicBezTo>
                  <a:cubicBezTo>
                    <a:pt x="66" y="90"/>
                    <a:pt x="52" y="90"/>
                    <a:pt x="40" y="89"/>
                  </a:cubicBezTo>
                  <a:cubicBezTo>
                    <a:pt x="30" y="88"/>
                    <a:pt x="19" y="87"/>
                    <a:pt x="9" y="86"/>
                  </a:cubicBezTo>
                  <a:cubicBezTo>
                    <a:pt x="9" y="92"/>
                    <a:pt x="0" y="146"/>
                    <a:pt x="36" y="146"/>
                  </a:cubicBezTo>
                  <a:cubicBezTo>
                    <a:pt x="36" y="146"/>
                    <a:pt x="75" y="149"/>
                    <a:pt x="85" y="110"/>
                  </a:cubicBezTo>
                  <a:cubicBezTo>
                    <a:pt x="86" y="104"/>
                    <a:pt x="86" y="99"/>
                    <a:pt x="89" y="95"/>
                  </a:cubicBezTo>
                  <a:cubicBezTo>
                    <a:pt x="92" y="90"/>
                    <a:pt x="96" y="87"/>
                    <a:pt x="99" y="83"/>
                  </a:cubicBezTo>
                  <a:cubicBezTo>
                    <a:pt x="105" y="75"/>
                    <a:pt x="109" y="66"/>
                    <a:pt x="111" y="57"/>
                  </a:cubicBezTo>
                  <a:cubicBezTo>
                    <a:pt x="113" y="47"/>
                    <a:pt x="113" y="38"/>
                    <a:pt x="112" y="28"/>
                  </a:cubicBezTo>
                  <a:cubicBezTo>
                    <a:pt x="112" y="19"/>
                    <a:pt x="110" y="9"/>
                    <a:pt x="103" y="4"/>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5" name="Freeform 103"/>
            <p:cNvSpPr>
              <a:spLocks/>
            </p:cNvSpPr>
            <p:nvPr/>
          </p:nvSpPr>
          <p:spPr bwMode="auto">
            <a:xfrm>
              <a:off x="6340476" y="6246813"/>
              <a:ext cx="776288" cy="422275"/>
            </a:xfrm>
            <a:custGeom>
              <a:avLst/>
              <a:gdLst>
                <a:gd name="T0" fmla="*/ 209 w 213"/>
                <a:gd name="T1" fmla="*/ 2 h 116"/>
                <a:gd name="T2" fmla="*/ 195 w 213"/>
                <a:gd name="T3" fmla="*/ 1 h 116"/>
                <a:gd name="T4" fmla="*/ 168 w 213"/>
                <a:gd name="T5" fmla="*/ 0 h 116"/>
                <a:gd name="T6" fmla="*/ 140 w 213"/>
                <a:gd name="T7" fmla="*/ 4 h 116"/>
                <a:gd name="T8" fmla="*/ 172 w 213"/>
                <a:gd name="T9" fmla="*/ 37 h 116"/>
                <a:gd name="T10" fmla="*/ 116 w 213"/>
                <a:gd name="T11" fmla="*/ 67 h 116"/>
                <a:gd name="T12" fmla="*/ 52 w 213"/>
                <a:gd name="T13" fmla="*/ 63 h 116"/>
                <a:gd name="T14" fmla="*/ 23 w 213"/>
                <a:gd name="T15" fmla="*/ 51 h 116"/>
                <a:gd name="T16" fmla="*/ 13 w 213"/>
                <a:gd name="T17" fmla="*/ 40 h 116"/>
                <a:gd name="T18" fmla="*/ 10 w 213"/>
                <a:gd name="T19" fmla="*/ 51 h 116"/>
                <a:gd name="T20" fmla="*/ 4 w 213"/>
                <a:gd name="T21" fmla="*/ 61 h 116"/>
                <a:gd name="T22" fmla="*/ 1 w 213"/>
                <a:gd name="T23" fmla="*/ 71 h 116"/>
                <a:gd name="T24" fmla="*/ 4 w 213"/>
                <a:gd name="T25" fmla="*/ 95 h 116"/>
                <a:gd name="T26" fmla="*/ 15 w 213"/>
                <a:gd name="T27" fmla="*/ 112 h 116"/>
                <a:gd name="T28" fmla="*/ 37 w 213"/>
                <a:gd name="T29" fmla="*/ 114 h 116"/>
                <a:gd name="T30" fmla="*/ 84 w 213"/>
                <a:gd name="T31" fmla="*/ 99 h 116"/>
                <a:gd name="T32" fmla="*/ 148 w 213"/>
                <a:gd name="T33" fmla="*/ 90 h 116"/>
                <a:gd name="T34" fmla="*/ 195 w 213"/>
                <a:gd name="T35" fmla="*/ 57 h 116"/>
                <a:gd name="T36" fmla="*/ 211 w 213"/>
                <a:gd name="T37" fmla="*/ 11 h 116"/>
                <a:gd name="T38" fmla="*/ 209 w 213"/>
                <a:gd name="T39"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16">
                  <a:moveTo>
                    <a:pt x="209" y="2"/>
                  </a:moveTo>
                  <a:cubicBezTo>
                    <a:pt x="205" y="1"/>
                    <a:pt x="200" y="1"/>
                    <a:pt x="195" y="1"/>
                  </a:cubicBezTo>
                  <a:cubicBezTo>
                    <a:pt x="186" y="0"/>
                    <a:pt x="177" y="0"/>
                    <a:pt x="168" y="0"/>
                  </a:cubicBezTo>
                  <a:cubicBezTo>
                    <a:pt x="159" y="1"/>
                    <a:pt x="149" y="3"/>
                    <a:pt x="140" y="4"/>
                  </a:cubicBezTo>
                  <a:cubicBezTo>
                    <a:pt x="153" y="13"/>
                    <a:pt x="164" y="24"/>
                    <a:pt x="172" y="37"/>
                  </a:cubicBezTo>
                  <a:cubicBezTo>
                    <a:pt x="158" y="53"/>
                    <a:pt x="138" y="63"/>
                    <a:pt x="116" y="67"/>
                  </a:cubicBezTo>
                  <a:cubicBezTo>
                    <a:pt x="95" y="71"/>
                    <a:pt x="73" y="69"/>
                    <a:pt x="52" y="63"/>
                  </a:cubicBezTo>
                  <a:cubicBezTo>
                    <a:pt x="42" y="61"/>
                    <a:pt x="32" y="57"/>
                    <a:pt x="23" y="51"/>
                  </a:cubicBezTo>
                  <a:cubicBezTo>
                    <a:pt x="20" y="48"/>
                    <a:pt x="16" y="44"/>
                    <a:pt x="13" y="40"/>
                  </a:cubicBezTo>
                  <a:cubicBezTo>
                    <a:pt x="12" y="44"/>
                    <a:pt x="11" y="48"/>
                    <a:pt x="10" y="51"/>
                  </a:cubicBezTo>
                  <a:cubicBezTo>
                    <a:pt x="8" y="54"/>
                    <a:pt x="5" y="58"/>
                    <a:pt x="4" y="61"/>
                  </a:cubicBezTo>
                  <a:cubicBezTo>
                    <a:pt x="2" y="64"/>
                    <a:pt x="1" y="68"/>
                    <a:pt x="1" y="71"/>
                  </a:cubicBezTo>
                  <a:cubicBezTo>
                    <a:pt x="0" y="79"/>
                    <a:pt x="1" y="87"/>
                    <a:pt x="4" y="95"/>
                  </a:cubicBezTo>
                  <a:cubicBezTo>
                    <a:pt x="6" y="101"/>
                    <a:pt x="9" y="108"/>
                    <a:pt x="15" y="112"/>
                  </a:cubicBezTo>
                  <a:cubicBezTo>
                    <a:pt x="22" y="116"/>
                    <a:pt x="30" y="115"/>
                    <a:pt x="37" y="114"/>
                  </a:cubicBezTo>
                  <a:cubicBezTo>
                    <a:pt x="53" y="111"/>
                    <a:pt x="68" y="103"/>
                    <a:pt x="84" y="99"/>
                  </a:cubicBezTo>
                  <a:cubicBezTo>
                    <a:pt x="105" y="94"/>
                    <a:pt x="127" y="96"/>
                    <a:pt x="148" y="90"/>
                  </a:cubicBezTo>
                  <a:cubicBezTo>
                    <a:pt x="167" y="84"/>
                    <a:pt x="184" y="72"/>
                    <a:pt x="195" y="57"/>
                  </a:cubicBezTo>
                  <a:cubicBezTo>
                    <a:pt x="205" y="43"/>
                    <a:pt x="210" y="27"/>
                    <a:pt x="211" y="11"/>
                  </a:cubicBezTo>
                  <a:cubicBezTo>
                    <a:pt x="212" y="7"/>
                    <a:pt x="213" y="3"/>
                    <a:pt x="209" y="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6" name="Freeform 104"/>
            <p:cNvSpPr>
              <a:spLocks/>
            </p:cNvSpPr>
            <p:nvPr/>
          </p:nvSpPr>
          <p:spPr bwMode="auto">
            <a:xfrm>
              <a:off x="6388101" y="4673600"/>
              <a:ext cx="623888" cy="1831975"/>
            </a:xfrm>
            <a:custGeom>
              <a:avLst/>
              <a:gdLst>
                <a:gd name="T0" fmla="*/ 10 w 171"/>
                <a:gd name="T1" fmla="*/ 484 h 504"/>
                <a:gd name="T2" fmla="*/ 39 w 171"/>
                <a:gd name="T3" fmla="*/ 496 h 504"/>
                <a:gd name="T4" fmla="*/ 103 w 171"/>
                <a:gd name="T5" fmla="*/ 500 h 504"/>
                <a:gd name="T6" fmla="*/ 159 w 171"/>
                <a:gd name="T7" fmla="*/ 470 h 504"/>
                <a:gd name="T8" fmla="*/ 127 w 171"/>
                <a:gd name="T9" fmla="*/ 437 h 504"/>
                <a:gd name="T10" fmla="*/ 124 w 171"/>
                <a:gd name="T11" fmla="*/ 438 h 504"/>
                <a:gd name="T12" fmla="*/ 107 w 171"/>
                <a:gd name="T13" fmla="*/ 439 h 504"/>
                <a:gd name="T14" fmla="*/ 92 w 171"/>
                <a:gd name="T15" fmla="*/ 438 h 504"/>
                <a:gd name="T16" fmla="*/ 74 w 171"/>
                <a:gd name="T17" fmla="*/ 422 h 504"/>
                <a:gd name="T18" fmla="*/ 73 w 171"/>
                <a:gd name="T19" fmla="*/ 395 h 504"/>
                <a:gd name="T20" fmla="*/ 171 w 171"/>
                <a:gd name="T21" fmla="*/ 1 h 504"/>
                <a:gd name="T22" fmla="*/ 45 w 171"/>
                <a:gd name="T23" fmla="*/ 0 h 504"/>
                <a:gd name="T24" fmla="*/ 42 w 171"/>
                <a:gd name="T25" fmla="*/ 94 h 504"/>
                <a:gd name="T26" fmla="*/ 10 w 171"/>
                <a:gd name="T27" fmla="*/ 184 h 504"/>
                <a:gd name="T28" fmla="*/ 1 w 171"/>
                <a:gd name="T29" fmla="*/ 227 h 504"/>
                <a:gd name="T30" fmla="*/ 1 w 171"/>
                <a:gd name="T31" fmla="*/ 268 h 504"/>
                <a:gd name="T32" fmla="*/ 8 w 171"/>
                <a:gd name="T33" fmla="*/ 359 h 504"/>
                <a:gd name="T34" fmla="*/ 0 w 171"/>
                <a:gd name="T35" fmla="*/ 473 h 504"/>
                <a:gd name="T36" fmla="*/ 10 w 171"/>
                <a:gd name="T37" fmla="*/ 48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504">
                  <a:moveTo>
                    <a:pt x="10" y="484"/>
                  </a:moveTo>
                  <a:cubicBezTo>
                    <a:pt x="19" y="490"/>
                    <a:pt x="29" y="494"/>
                    <a:pt x="39" y="496"/>
                  </a:cubicBezTo>
                  <a:cubicBezTo>
                    <a:pt x="60" y="502"/>
                    <a:pt x="82" y="504"/>
                    <a:pt x="103" y="500"/>
                  </a:cubicBezTo>
                  <a:cubicBezTo>
                    <a:pt x="125" y="496"/>
                    <a:pt x="145" y="486"/>
                    <a:pt x="159" y="470"/>
                  </a:cubicBezTo>
                  <a:cubicBezTo>
                    <a:pt x="151" y="457"/>
                    <a:pt x="140" y="446"/>
                    <a:pt x="127" y="437"/>
                  </a:cubicBezTo>
                  <a:cubicBezTo>
                    <a:pt x="126" y="438"/>
                    <a:pt x="125" y="438"/>
                    <a:pt x="124" y="438"/>
                  </a:cubicBezTo>
                  <a:cubicBezTo>
                    <a:pt x="118" y="439"/>
                    <a:pt x="113" y="439"/>
                    <a:pt x="107" y="439"/>
                  </a:cubicBezTo>
                  <a:cubicBezTo>
                    <a:pt x="102" y="439"/>
                    <a:pt x="97" y="438"/>
                    <a:pt x="92" y="438"/>
                  </a:cubicBezTo>
                  <a:cubicBezTo>
                    <a:pt x="84" y="437"/>
                    <a:pt x="77" y="430"/>
                    <a:pt x="74" y="422"/>
                  </a:cubicBezTo>
                  <a:cubicBezTo>
                    <a:pt x="71" y="414"/>
                    <a:pt x="72" y="404"/>
                    <a:pt x="73" y="395"/>
                  </a:cubicBezTo>
                  <a:cubicBezTo>
                    <a:pt x="87" y="260"/>
                    <a:pt x="122" y="127"/>
                    <a:pt x="171" y="1"/>
                  </a:cubicBezTo>
                  <a:cubicBezTo>
                    <a:pt x="45" y="0"/>
                    <a:pt x="45" y="0"/>
                    <a:pt x="45" y="0"/>
                  </a:cubicBezTo>
                  <a:cubicBezTo>
                    <a:pt x="56" y="30"/>
                    <a:pt x="52" y="63"/>
                    <a:pt x="42" y="94"/>
                  </a:cubicBezTo>
                  <a:cubicBezTo>
                    <a:pt x="33" y="124"/>
                    <a:pt x="18" y="153"/>
                    <a:pt x="10" y="184"/>
                  </a:cubicBezTo>
                  <a:cubicBezTo>
                    <a:pt x="6" y="198"/>
                    <a:pt x="3" y="212"/>
                    <a:pt x="1" y="227"/>
                  </a:cubicBezTo>
                  <a:cubicBezTo>
                    <a:pt x="0" y="241"/>
                    <a:pt x="0" y="254"/>
                    <a:pt x="1" y="268"/>
                  </a:cubicBezTo>
                  <a:cubicBezTo>
                    <a:pt x="3" y="298"/>
                    <a:pt x="7" y="329"/>
                    <a:pt x="8" y="359"/>
                  </a:cubicBezTo>
                  <a:cubicBezTo>
                    <a:pt x="11" y="398"/>
                    <a:pt x="10" y="437"/>
                    <a:pt x="0" y="473"/>
                  </a:cubicBezTo>
                  <a:cubicBezTo>
                    <a:pt x="3" y="477"/>
                    <a:pt x="7" y="481"/>
                    <a:pt x="10" y="48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7" name="Freeform 105"/>
            <p:cNvSpPr>
              <a:spLocks/>
            </p:cNvSpPr>
            <p:nvPr/>
          </p:nvSpPr>
          <p:spPr bwMode="auto">
            <a:xfrm>
              <a:off x="5789613" y="1647825"/>
              <a:ext cx="1641475" cy="3144838"/>
            </a:xfrm>
            <a:custGeom>
              <a:avLst/>
              <a:gdLst>
                <a:gd name="T0" fmla="*/ 448 w 450"/>
                <a:gd name="T1" fmla="*/ 791 h 865"/>
                <a:gd name="T2" fmla="*/ 444 w 450"/>
                <a:gd name="T3" fmla="*/ 794 h 865"/>
                <a:gd name="T4" fmla="*/ 417 w 450"/>
                <a:gd name="T5" fmla="*/ 800 h 865"/>
                <a:gd name="T6" fmla="*/ 391 w 450"/>
                <a:gd name="T7" fmla="*/ 809 h 865"/>
                <a:gd name="T8" fmla="*/ 379 w 450"/>
                <a:gd name="T9" fmla="*/ 824 h 865"/>
                <a:gd name="T10" fmla="*/ 353 w 450"/>
                <a:gd name="T11" fmla="*/ 838 h 865"/>
                <a:gd name="T12" fmla="*/ 335 w 450"/>
                <a:gd name="T13" fmla="*/ 839 h 865"/>
                <a:gd name="T14" fmla="*/ 326 w 450"/>
                <a:gd name="T15" fmla="*/ 838 h 865"/>
                <a:gd name="T16" fmla="*/ 320 w 450"/>
                <a:gd name="T17" fmla="*/ 836 h 865"/>
                <a:gd name="T18" fmla="*/ 291 w 450"/>
                <a:gd name="T19" fmla="*/ 842 h 865"/>
                <a:gd name="T20" fmla="*/ 262 w 450"/>
                <a:gd name="T21" fmla="*/ 861 h 865"/>
                <a:gd name="T22" fmla="*/ 231 w 450"/>
                <a:gd name="T23" fmla="*/ 854 h 865"/>
                <a:gd name="T24" fmla="*/ 225 w 450"/>
                <a:gd name="T25" fmla="*/ 844 h 865"/>
                <a:gd name="T26" fmla="*/ 205 w 450"/>
                <a:gd name="T27" fmla="*/ 843 h 865"/>
                <a:gd name="T28" fmla="*/ 188 w 450"/>
                <a:gd name="T29" fmla="*/ 857 h 865"/>
                <a:gd name="T30" fmla="*/ 167 w 450"/>
                <a:gd name="T31" fmla="*/ 859 h 865"/>
                <a:gd name="T32" fmla="*/ 152 w 450"/>
                <a:gd name="T33" fmla="*/ 843 h 865"/>
                <a:gd name="T34" fmla="*/ 138 w 450"/>
                <a:gd name="T35" fmla="*/ 847 h 865"/>
                <a:gd name="T36" fmla="*/ 122 w 450"/>
                <a:gd name="T37" fmla="*/ 833 h 865"/>
                <a:gd name="T38" fmla="*/ 115 w 450"/>
                <a:gd name="T39" fmla="*/ 835 h 865"/>
                <a:gd name="T40" fmla="*/ 88 w 450"/>
                <a:gd name="T41" fmla="*/ 839 h 865"/>
                <a:gd name="T42" fmla="*/ 59 w 450"/>
                <a:gd name="T43" fmla="*/ 835 h 865"/>
                <a:gd name="T44" fmla="*/ 46 w 450"/>
                <a:gd name="T45" fmla="*/ 812 h 865"/>
                <a:gd name="T46" fmla="*/ 40 w 450"/>
                <a:gd name="T47" fmla="*/ 795 h 865"/>
                <a:gd name="T48" fmla="*/ 38 w 450"/>
                <a:gd name="T49" fmla="*/ 780 h 865"/>
                <a:gd name="T50" fmla="*/ 21 w 450"/>
                <a:gd name="T51" fmla="*/ 788 h 865"/>
                <a:gd name="T52" fmla="*/ 4 w 450"/>
                <a:gd name="T53" fmla="*/ 782 h 865"/>
                <a:gd name="T54" fmla="*/ 3 w 450"/>
                <a:gd name="T55" fmla="*/ 762 h 865"/>
                <a:gd name="T56" fmla="*/ 53 w 450"/>
                <a:gd name="T57" fmla="*/ 479 h 865"/>
                <a:gd name="T58" fmla="*/ 79 w 450"/>
                <a:gd name="T59" fmla="*/ 430 h 865"/>
                <a:gd name="T60" fmla="*/ 92 w 450"/>
                <a:gd name="T61" fmla="*/ 377 h 865"/>
                <a:gd name="T62" fmla="*/ 80 w 450"/>
                <a:gd name="T63" fmla="*/ 344 h 865"/>
                <a:gd name="T64" fmla="*/ 78 w 450"/>
                <a:gd name="T65" fmla="*/ 312 h 865"/>
                <a:gd name="T66" fmla="*/ 74 w 450"/>
                <a:gd name="T67" fmla="*/ 302 h 865"/>
                <a:gd name="T68" fmla="*/ 62 w 450"/>
                <a:gd name="T69" fmla="*/ 281 h 865"/>
                <a:gd name="T70" fmla="*/ 52 w 450"/>
                <a:gd name="T71" fmla="*/ 262 h 865"/>
                <a:gd name="T72" fmla="*/ 32 w 450"/>
                <a:gd name="T73" fmla="*/ 217 h 865"/>
                <a:gd name="T74" fmla="*/ 12 w 450"/>
                <a:gd name="T75" fmla="*/ 122 h 865"/>
                <a:gd name="T76" fmla="*/ 15 w 450"/>
                <a:gd name="T77" fmla="*/ 68 h 865"/>
                <a:gd name="T78" fmla="*/ 44 w 450"/>
                <a:gd name="T79" fmla="*/ 23 h 865"/>
                <a:gd name="T80" fmla="*/ 94 w 450"/>
                <a:gd name="T81" fmla="*/ 2 h 865"/>
                <a:gd name="T82" fmla="*/ 98 w 450"/>
                <a:gd name="T83" fmla="*/ 0 h 865"/>
                <a:gd name="T84" fmla="*/ 97 w 450"/>
                <a:gd name="T85" fmla="*/ 29 h 865"/>
                <a:gd name="T86" fmla="*/ 172 w 450"/>
                <a:gd name="T87" fmla="*/ 24 h 865"/>
                <a:gd name="T88" fmla="*/ 230 w 450"/>
                <a:gd name="T89" fmla="*/ 15 h 865"/>
                <a:gd name="T90" fmla="*/ 300 w 450"/>
                <a:gd name="T91" fmla="*/ 88 h 865"/>
                <a:gd name="T92" fmla="*/ 300 w 450"/>
                <a:gd name="T93" fmla="*/ 89 h 865"/>
                <a:gd name="T94" fmla="*/ 314 w 450"/>
                <a:gd name="T95" fmla="*/ 126 h 865"/>
                <a:gd name="T96" fmla="*/ 319 w 450"/>
                <a:gd name="T97" fmla="*/ 133 h 865"/>
                <a:gd name="T98" fmla="*/ 344 w 450"/>
                <a:gd name="T99" fmla="*/ 167 h 865"/>
                <a:gd name="T100" fmla="*/ 346 w 450"/>
                <a:gd name="T101" fmla="*/ 217 h 865"/>
                <a:gd name="T102" fmla="*/ 346 w 450"/>
                <a:gd name="T103" fmla="*/ 221 h 865"/>
                <a:gd name="T104" fmla="*/ 345 w 450"/>
                <a:gd name="T105" fmla="*/ 327 h 865"/>
                <a:gd name="T106" fmla="*/ 345 w 450"/>
                <a:gd name="T107" fmla="*/ 336 h 865"/>
                <a:gd name="T108" fmla="*/ 361 w 450"/>
                <a:gd name="T109" fmla="*/ 430 h 865"/>
                <a:gd name="T110" fmla="*/ 367 w 450"/>
                <a:gd name="T111" fmla="*/ 448 h 865"/>
                <a:gd name="T112" fmla="*/ 384 w 450"/>
                <a:gd name="T113" fmla="*/ 495 h 865"/>
                <a:gd name="T114" fmla="*/ 410 w 450"/>
                <a:gd name="T115" fmla="*/ 594 h 865"/>
                <a:gd name="T116" fmla="*/ 430 w 450"/>
                <a:gd name="T117" fmla="*/ 698 h 865"/>
                <a:gd name="T118" fmla="*/ 438 w 450"/>
                <a:gd name="T119" fmla="*/ 750 h 865"/>
                <a:gd name="T120" fmla="*/ 442 w 450"/>
                <a:gd name="T121" fmla="*/ 772 h 865"/>
                <a:gd name="T122" fmla="*/ 448 w 450"/>
                <a:gd name="T123" fmla="*/ 791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865">
                  <a:moveTo>
                    <a:pt x="448" y="791"/>
                  </a:moveTo>
                  <a:cubicBezTo>
                    <a:pt x="447" y="792"/>
                    <a:pt x="446" y="793"/>
                    <a:pt x="444" y="794"/>
                  </a:cubicBezTo>
                  <a:cubicBezTo>
                    <a:pt x="436" y="798"/>
                    <a:pt x="426" y="799"/>
                    <a:pt x="417" y="800"/>
                  </a:cubicBezTo>
                  <a:cubicBezTo>
                    <a:pt x="408" y="801"/>
                    <a:pt x="398" y="803"/>
                    <a:pt x="391" y="809"/>
                  </a:cubicBezTo>
                  <a:cubicBezTo>
                    <a:pt x="387" y="814"/>
                    <a:pt x="384" y="819"/>
                    <a:pt x="379" y="824"/>
                  </a:cubicBezTo>
                  <a:cubicBezTo>
                    <a:pt x="373" y="832"/>
                    <a:pt x="363" y="836"/>
                    <a:pt x="353" y="838"/>
                  </a:cubicBezTo>
                  <a:cubicBezTo>
                    <a:pt x="347" y="839"/>
                    <a:pt x="341" y="840"/>
                    <a:pt x="335" y="839"/>
                  </a:cubicBezTo>
                  <a:cubicBezTo>
                    <a:pt x="332" y="839"/>
                    <a:pt x="329" y="839"/>
                    <a:pt x="326" y="838"/>
                  </a:cubicBezTo>
                  <a:cubicBezTo>
                    <a:pt x="324" y="838"/>
                    <a:pt x="322" y="837"/>
                    <a:pt x="320" y="836"/>
                  </a:cubicBezTo>
                  <a:cubicBezTo>
                    <a:pt x="310" y="833"/>
                    <a:pt x="299" y="837"/>
                    <a:pt x="291" y="842"/>
                  </a:cubicBezTo>
                  <a:cubicBezTo>
                    <a:pt x="281" y="848"/>
                    <a:pt x="273" y="856"/>
                    <a:pt x="262" y="861"/>
                  </a:cubicBezTo>
                  <a:cubicBezTo>
                    <a:pt x="251" y="865"/>
                    <a:pt x="236" y="864"/>
                    <a:pt x="231" y="854"/>
                  </a:cubicBezTo>
                  <a:cubicBezTo>
                    <a:pt x="229" y="850"/>
                    <a:pt x="228" y="846"/>
                    <a:pt x="225" y="844"/>
                  </a:cubicBezTo>
                  <a:cubicBezTo>
                    <a:pt x="220" y="838"/>
                    <a:pt x="211" y="839"/>
                    <a:pt x="205" y="843"/>
                  </a:cubicBezTo>
                  <a:cubicBezTo>
                    <a:pt x="198" y="847"/>
                    <a:pt x="194" y="853"/>
                    <a:pt x="188" y="857"/>
                  </a:cubicBezTo>
                  <a:cubicBezTo>
                    <a:pt x="181" y="861"/>
                    <a:pt x="173" y="863"/>
                    <a:pt x="167" y="859"/>
                  </a:cubicBezTo>
                  <a:cubicBezTo>
                    <a:pt x="161" y="854"/>
                    <a:pt x="159" y="844"/>
                    <a:pt x="152" y="843"/>
                  </a:cubicBezTo>
                  <a:cubicBezTo>
                    <a:pt x="147" y="843"/>
                    <a:pt x="143" y="847"/>
                    <a:pt x="138" y="847"/>
                  </a:cubicBezTo>
                  <a:cubicBezTo>
                    <a:pt x="131" y="846"/>
                    <a:pt x="129" y="834"/>
                    <a:pt x="122" y="833"/>
                  </a:cubicBezTo>
                  <a:cubicBezTo>
                    <a:pt x="120" y="833"/>
                    <a:pt x="117" y="834"/>
                    <a:pt x="115" y="835"/>
                  </a:cubicBezTo>
                  <a:cubicBezTo>
                    <a:pt x="106" y="838"/>
                    <a:pt x="97" y="838"/>
                    <a:pt x="88" y="839"/>
                  </a:cubicBezTo>
                  <a:cubicBezTo>
                    <a:pt x="78" y="839"/>
                    <a:pt x="68" y="839"/>
                    <a:pt x="59" y="835"/>
                  </a:cubicBezTo>
                  <a:cubicBezTo>
                    <a:pt x="51" y="831"/>
                    <a:pt x="43" y="821"/>
                    <a:pt x="46" y="812"/>
                  </a:cubicBezTo>
                  <a:cubicBezTo>
                    <a:pt x="49" y="806"/>
                    <a:pt x="46" y="798"/>
                    <a:pt x="40" y="795"/>
                  </a:cubicBezTo>
                  <a:cubicBezTo>
                    <a:pt x="39" y="790"/>
                    <a:pt x="39" y="785"/>
                    <a:pt x="38" y="780"/>
                  </a:cubicBezTo>
                  <a:cubicBezTo>
                    <a:pt x="33" y="783"/>
                    <a:pt x="27" y="786"/>
                    <a:pt x="21" y="788"/>
                  </a:cubicBezTo>
                  <a:cubicBezTo>
                    <a:pt x="15" y="789"/>
                    <a:pt x="8" y="787"/>
                    <a:pt x="4" y="782"/>
                  </a:cubicBezTo>
                  <a:cubicBezTo>
                    <a:pt x="0" y="776"/>
                    <a:pt x="1" y="768"/>
                    <a:pt x="3" y="762"/>
                  </a:cubicBezTo>
                  <a:cubicBezTo>
                    <a:pt x="23" y="667"/>
                    <a:pt x="26" y="571"/>
                    <a:pt x="53" y="479"/>
                  </a:cubicBezTo>
                  <a:cubicBezTo>
                    <a:pt x="58" y="461"/>
                    <a:pt x="70" y="446"/>
                    <a:pt x="79" y="430"/>
                  </a:cubicBezTo>
                  <a:cubicBezTo>
                    <a:pt x="88" y="414"/>
                    <a:pt x="96" y="395"/>
                    <a:pt x="92" y="377"/>
                  </a:cubicBezTo>
                  <a:cubicBezTo>
                    <a:pt x="89" y="366"/>
                    <a:pt x="82" y="355"/>
                    <a:pt x="80" y="344"/>
                  </a:cubicBezTo>
                  <a:cubicBezTo>
                    <a:pt x="78" y="334"/>
                    <a:pt x="79" y="323"/>
                    <a:pt x="78" y="312"/>
                  </a:cubicBezTo>
                  <a:cubicBezTo>
                    <a:pt x="77" y="309"/>
                    <a:pt x="76" y="305"/>
                    <a:pt x="74" y="302"/>
                  </a:cubicBezTo>
                  <a:cubicBezTo>
                    <a:pt x="71" y="294"/>
                    <a:pt x="66" y="288"/>
                    <a:pt x="62" y="281"/>
                  </a:cubicBezTo>
                  <a:cubicBezTo>
                    <a:pt x="58" y="275"/>
                    <a:pt x="55" y="268"/>
                    <a:pt x="52" y="262"/>
                  </a:cubicBezTo>
                  <a:cubicBezTo>
                    <a:pt x="44" y="247"/>
                    <a:pt x="38" y="232"/>
                    <a:pt x="32" y="217"/>
                  </a:cubicBezTo>
                  <a:cubicBezTo>
                    <a:pt x="21" y="187"/>
                    <a:pt x="14" y="155"/>
                    <a:pt x="12" y="122"/>
                  </a:cubicBezTo>
                  <a:cubicBezTo>
                    <a:pt x="10" y="104"/>
                    <a:pt x="10" y="85"/>
                    <a:pt x="15" y="68"/>
                  </a:cubicBezTo>
                  <a:cubicBezTo>
                    <a:pt x="19" y="50"/>
                    <a:pt x="29" y="33"/>
                    <a:pt x="44" y="23"/>
                  </a:cubicBezTo>
                  <a:cubicBezTo>
                    <a:pt x="59" y="12"/>
                    <a:pt x="78" y="9"/>
                    <a:pt x="94" y="2"/>
                  </a:cubicBezTo>
                  <a:cubicBezTo>
                    <a:pt x="95" y="1"/>
                    <a:pt x="97" y="0"/>
                    <a:pt x="98" y="0"/>
                  </a:cubicBezTo>
                  <a:cubicBezTo>
                    <a:pt x="92" y="11"/>
                    <a:pt x="90" y="24"/>
                    <a:pt x="97" y="29"/>
                  </a:cubicBezTo>
                  <a:cubicBezTo>
                    <a:pt x="107" y="35"/>
                    <a:pt x="136" y="45"/>
                    <a:pt x="172" y="24"/>
                  </a:cubicBezTo>
                  <a:cubicBezTo>
                    <a:pt x="197" y="12"/>
                    <a:pt x="211" y="6"/>
                    <a:pt x="230" y="15"/>
                  </a:cubicBezTo>
                  <a:cubicBezTo>
                    <a:pt x="248" y="44"/>
                    <a:pt x="285" y="58"/>
                    <a:pt x="300" y="88"/>
                  </a:cubicBezTo>
                  <a:cubicBezTo>
                    <a:pt x="300" y="89"/>
                    <a:pt x="300" y="89"/>
                    <a:pt x="300" y="89"/>
                  </a:cubicBezTo>
                  <a:cubicBezTo>
                    <a:pt x="306" y="101"/>
                    <a:pt x="308" y="114"/>
                    <a:pt x="314" y="126"/>
                  </a:cubicBezTo>
                  <a:cubicBezTo>
                    <a:pt x="316" y="128"/>
                    <a:pt x="318" y="131"/>
                    <a:pt x="319" y="133"/>
                  </a:cubicBezTo>
                  <a:cubicBezTo>
                    <a:pt x="328" y="144"/>
                    <a:pt x="339" y="154"/>
                    <a:pt x="344" y="167"/>
                  </a:cubicBezTo>
                  <a:cubicBezTo>
                    <a:pt x="351" y="182"/>
                    <a:pt x="348" y="200"/>
                    <a:pt x="346" y="217"/>
                  </a:cubicBezTo>
                  <a:cubicBezTo>
                    <a:pt x="346" y="218"/>
                    <a:pt x="346" y="219"/>
                    <a:pt x="346" y="221"/>
                  </a:cubicBezTo>
                  <a:cubicBezTo>
                    <a:pt x="342" y="256"/>
                    <a:pt x="341" y="292"/>
                    <a:pt x="345" y="327"/>
                  </a:cubicBezTo>
                  <a:cubicBezTo>
                    <a:pt x="345" y="330"/>
                    <a:pt x="345" y="333"/>
                    <a:pt x="345" y="336"/>
                  </a:cubicBezTo>
                  <a:cubicBezTo>
                    <a:pt x="349" y="368"/>
                    <a:pt x="352" y="399"/>
                    <a:pt x="361" y="430"/>
                  </a:cubicBezTo>
                  <a:cubicBezTo>
                    <a:pt x="363" y="436"/>
                    <a:pt x="365" y="442"/>
                    <a:pt x="367" y="448"/>
                  </a:cubicBezTo>
                  <a:cubicBezTo>
                    <a:pt x="372" y="463"/>
                    <a:pt x="379" y="479"/>
                    <a:pt x="384" y="495"/>
                  </a:cubicBezTo>
                  <a:cubicBezTo>
                    <a:pt x="394" y="528"/>
                    <a:pt x="402" y="561"/>
                    <a:pt x="410" y="594"/>
                  </a:cubicBezTo>
                  <a:cubicBezTo>
                    <a:pt x="418" y="629"/>
                    <a:pt x="425" y="663"/>
                    <a:pt x="430" y="698"/>
                  </a:cubicBezTo>
                  <a:cubicBezTo>
                    <a:pt x="433" y="715"/>
                    <a:pt x="436" y="733"/>
                    <a:pt x="438" y="750"/>
                  </a:cubicBezTo>
                  <a:cubicBezTo>
                    <a:pt x="439" y="758"/>
                    <a:pt x="439" y="766"/>
                    <a:pt x="442" y="772"/>
                  </a:cubicBezTo>
                  <a:cubicBezTo>
                    <a:pt x="444" y="777"/>
                    <a:pt x="450" y="785"/>
                    <a:pt x="448" y="791"/>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8" name="Freeform 106"/>
            <p:cNvSpPr>
              <a:spLocks/>
            </p:cNvSpPr>
            <p:nvPr/>
          </p:nvSpPr>
          <p:spPr bwMode="auto">
            <a:xfrm>
              <a:off x="6242051" y="590550"/>
              <a:ext cx="801688" cy="839788"/>
            </a:xfrm>
            <a:custGeom>
              <a:avLst/>
              <a:gdLst>
                <a:gd name="T0" fmla="*/ 172 w 220"/>
                <a:gd name="T1" fmla="*/ 41 h 231"/>
                <a:gd name="T2" fmla="*/ 135 w 220"/>
                <a:gd name="T3" fmla="*/ 12 h 231"/>
                <a:gd name="T4" fmla="*/ 90 w 220"/>
                <a:gd name="T5" fmla="*/ 1 h 231"/>
                <a:gd name="T6" fmla="*/ 38 w 220"/>
                <a:gd name="T7" fmla="*/ 35 h 231"/>
                <a:gd name="T8" fmla="*/ 13 w 220"/>
                <a:gd name="T9" fmla="*/ 94 h 231"/>
                <a:gd name="T10" fmla="*/ 4 w 220"/>
                <a:gd name="T11" fmla="*/ 170 h 231"/>
                <a:gd name="T12" fmla="*/ 16 w 220"/>
                <a:gd name="T13" fmla="*/ 209 h 231"/>
                <a:gd name="T14" fmla="*/ 24 w 220"/>
                <a:gd name="T15" fmla="*/ 221 h 231"/>
                <a:gd name="T16" fmla="*/ 34 w 220"/>
                <a:gd name="T17" fmla="*/ 214 h 231"/>
                <a:gd name="T18" fmla="*/ 66 w 220"/>
                <a:gd name="T19" fmla="*/ 229 h 231"/>
                <a:gd name="T20" fmla="*/ 99 w 220"/>
                <a:gd name="T21" fmla="*/ 213 h 231"/>
                <a:gd name="T22" fmla="*/ 122 w 220"/>
                <a:gd name="T23" fmla="*/ 196 h 231"/>
                <a:gd name="T24" fmla="*/ 144 w 220"/>
                <a:gd name="T25" fmla="*/ 191 h 231"/>
                <a:gd name="T26" fmla="*/ 190 w 220"/>
                <a:gd name="T27" fmla="*/ 173 h 231"/>
                <a:gd name="T28" fmla="*/ 217 w 220"/>
                <a:gd name="T29" fmla="*/ 132 h 231"/>
                <a:gd name="T30" fmla="*/ 207 w 220"/>
                <a:gd name="T31" fmla="*/ 81 h 231"/>
                <a:gd name="T32" fmla="*/ 172 w 220"/>
                <a:gd name="T33" fmla="*/ 4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31">
                  <a:moveTo>
                    <a:pt x="172" y="41"/>
                  </a:moveTo>
                  <a:cubicBezTo>
                    <a:pt x="161" y="30"/>
                    <a:pt x="149" y="19"/>
                    <a:pt x="135" y="12"/>
                  </a:cubicBezTo>
                  <a:cubicBezTo>
                    <a:pt x="121" y="4"/>
                    <a:pt x="105" y="0"/>
                    <a:pt x="90" y="1"/>
                  </a:cubicBezTo>
                  <a:cubicBezTo>
                    <a:pt x="69" y="4"/>
                    <a:pt x="50" y="18"/>
                    <a:pt x="38" y="35"/>
                  </a:cubicBezTo>
                  <a:cubicBezTo>
                    <a:pt x="26" y="53"/>
                    <a:pt x="19" y="73"/>
                    <a:pt x="13" y="94"/>
                  </a:cubicBezTo>
                  <a:cubicBezTo>
                    <a:pt x="6" y="119"/>
                    <a:pt x="0" y="145"/>
                    <a:pt x="4" y="170"/>
                  </a:cubicBezTo>
                  <a:cubicBezTo>
                    <a:pt x="6" y="184"/>
                    <a:pt x="11" y="196"/>
                    <a:pt x="16" y="209"/>
                  </a:cubicBezTo>
                  <a:cubicBezTo>
                    <a:pt x="18" y="214"/>
                    <a:pt x="20" y="219"/>
                    <a:pt x="24" y="221"/>
                  </a:cubicBezTo>
                  <a:cubicBezTo>
                    <a:pt x="29" y="223"/>
                    <a:pt x="35" y="219"/>
                    <a:pt x="34" y="214"/>
                  </a:cubicBezTo>
                  <a:cubicBezTo>
                    <a:pt x="40" y="225"/>
                    <a:pt x="54" y="231"/>
                    <a:pt x="66" y="229"/>
                  </a:cubicBezTo>
                  <a:cubicBezTo>
                    <a:pt x="78" y="228"/>
                    <a:pt x="89" y="221"/>
                    <a:pt x="99" y="213"/>
                  </a:cubicBezTo>
                  <a:cubicBezTo>
                    <a:pt x="106" y="207"/>
                    <a:pt x="113" y="200"/>
                    <a:pt x="122" y="196"/>
                  </a:cubicBezTo>
                  <a:cubicBezTo>
                    <a:pt x="129" y="193"/>
                    <a:pt x="136" y="192"/>
                    <a:pt x="144" y="191"/>
                  </a:cubicBezTo>
                  <a:cubicBezTo>
                    <a:pt x="160" y="188"/>
                    <a:pt x="177" y="183"/>
                    <a:pt x="190" y="173"/>
                  </a:cubicBezTo>
                  <a:cubicBezTo>
                    <a:pt x="203" y="163"/>
                    <a:pt x="214" y="149"/>
                    <a:pt x="217" y="132"/>
                  </a:cubicBezTo>
                  <a:cubicBezTo>
                    <a:pt x="220" y="115"/>
                    <a:pt x="215" y="97"/>
                    <a:pt x="207" y="81"/>
                  </a:cubicBezTo>
                  <a:cubicBezTo>
                    <a:pt x="198" y="66"/>
                    <a:pt x="185" y="53"/>
                    <a:pt x="172" y="4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9" name="Freeform 107"/>
            <p:cNvSpPr>
              <a:spLocks/>
            </p:cNvSpPr>
            <p:nvPr/>
          </p:nvSpPr>
          <p:spPr bwMode="auto">
            <a:xfrm>
              <a:off x="5967413" y="1135063"/>
              <a:ext cx="398463" cy="549275"/>
            </a:xfrm>
            <a:custGeom>
              <a:avLst/>
              <a:gdLst>
                <a:gd name="T0" fmla="*/ 16 w 109"/>
                <a:gd name="T1" fmla="*/ 135 h 151"/>
                <a:gd name="T2" fmla="*/ 24 w 109"/>
                <a:gd name="T3" fmla="*/ 151 h 151"/>
                <a:gd name="T4" fmla="*/ 45 w 109"/>
                <a:gd name="T5" fmla="*/ 143 h 151"/>
                <a:gd name="T6" fmla="*/ 49 w 109"/>
                <a:gd name="T7" fmla="*/ 141 h 151"/>
                <a:gd name="T8" fmla="*/ 85 w 109"/>
                <a:gd name="T9" fmla="*/ 106 h 151"/>
                <a:gd name="T10" fmla="*/ 80 w 109"/>
                <a:gd name="T11" fmla="*/ 102 h 151"/>
                <a:gd name="T12" fmla="*/ 70 w 109"/>
                <a:gd name="T13" fmla="*/ 92 h 151"/>
                <a:gd name="T14" fmla="*/ 74 w 109"/>
                <a:gd name="T15" fmla="*/ 73 h 151"/>
                <a:gd name="T16" fmla="*/ 90 w 109"/>
                <a:gd name="T17" fmla="*/ 48 h 151"/>
                <a:gd name="T18" fmla="*/ 103 w 109"/>
                <a:gd name="T19" fmla="*/ 34 h 151"/>
                <a:gd name="T20" fmla="*/ 109 w 109"/>
                <a:gd name="T21" fmla="*/ 16 h 151"/>
                <a:gd name="T22" fmla="*/ 99 w 109"/>
                <a:gd name="T23" fmla="*/ 1 h 151"/>
                <a:gd name="T24" fmla="*/ 82 w 109"/>
                <a:gd name="T25" fmla="*/ 4 h 151"/>
                <a:gd name="T26" fmla="*/ 6 w 109"/>
                <a:gd name="T27" fmla="*/ 91 h 151"/>
                <a:gd name="T28" fmla="*/ 4 w 109"/>
                <a:gd name="T29" fmla="*/ 119 h 151"/>
                <a:gd name="T30" fmla="*/ 16 w 109"/>
                <a:gd name="T31" fmla="*/ 1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51">
                  <a:moveTo>
                    <a:pt x="16" y="135"/>
                  </a:moveTo>
                  <a:cubicBezTo>
                    <a:pt x="20" y="139"/>
                    <a:pt x="24" y="145"/>
                    <a:pt x="24" y="151"/>
                  </a:cubicBezTo>
                  <a:cubicBezTo>
                    <a:pt x="31" y="148"/>
                    <a:pt x="38" y="146"/>
                    <a:pt x="45" y="143"/>
                  </a:cubicBezTo>
                  <a:cubicBezTo>
                    <a:pt x="46" y="142"/>
                    <a:pt x="48" y="141"/>
                    <a:pt x="49" y="141"/>
                  </a:cubicBezTo>
                  <a:cubicBezTo>
                    <a:pt x="64" y="133"/>
                    <a:pt x="76" y="121"/>
                    <a:pt x="85" y="106"/>
                  </a:cubicBezTo>
                  <a:cubicBezTo>
                    <a:pt x="84" y="105"/>
                    <a:pt x="82" y="103"/>
                    <a:pt x="80" y="102"/>
                  </a:cubicBezTo>
                  <a:cubicBezTo>
                    <a:pt x="76" y="99"/>
                    <a:pt x="72" y="97"/>
                    <a:pt x="70" y="92"/>
                  </a:cubicBezTo>
                  <a:cubicBezTo>
                    <a:pt x="68" y="86"/>
                    <a:pt x="71" y="79"/>
                    <a:pt x="74" y="73"/>
                  </a:cubicBezTo>
                  <a:cubicBezTo>
                    <a:pt x="79" y="65"/>
                    <a:pt x="84" y="56"/>
                    <a:pt x="90" y="48"/>
                  </a:cubicBezTo>
                  <a:cubicBezTo>
                    <a:pt x="94" y="43"/>
                    <a:pt x="99" y="39"/>
                    <a:pt x="103" y="34"/>
                  </a:cubicBezTo>
                  <a:cubicBezTo>
                    <a:pt x="107" y="29"/>
                    <a:pt x="109" y="22"/>
                    <a:pt x="109" y="16"/>
                  </a:cubicBezTo>
                  <a:cubicBezTo>
                    <a:pt x="109" y="9"/>
                    <a:pt x="105" y="3"/>
                    <a:pt x="99" y="1"/>
                  </a:cubicBezTo>
                  <a:cubicBezTo>
                    <a:pt x="93" y="0"/>
                    <a:pt x="88" y="2"/>
                    <a:pt x="82" y="4"/>
                  </a:cubicBezTo>
                  <a:cubicBezTo>
                    <a:pt x="47" y="22"/>
                    <a:pt x="20" y="54"/>
                    <a:pt x="6" y="91"/>
                  </a:cubicBezTo>
                  <a:cubicBezTo>
                    <a:pt x="3" y="100"/>
                    <a:pt x="0" y="110"/>
                    <a:pt x="4" y="119"/>
                  </a:cubicBezTo>
                  <a:cubicBezTo>
                    <a:pt x="6" y="125"/>
                    <a:pt x="12" y="130"/>
                    <a:pt x="16" y="13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0" name="Freeform 108"/>
            <p:cNvSpPr>
              <a:spLocks/>
            </p:cNvSpPr>
            <p:nvPr/>
          </p:nvSpPr>
          <p:spPr bwMode="auto">
            <a:xfrm>
              <a:off x="6278563" y="1092200"/>
              <a:ext cx="149225" cy="163513"/>
            </a:xfrm>
            <a:custGeom>
              <a:avLst/>
              <a:gdLst>
                <a:gd name="T0" fmla="*/ 38 w 41"/>
                <a:gd name="T1" fmla="*/ 13 h 45"/>
                <a:gd name="T2" fmla="*/ 26 w 41"/>
                <a:gd name="T3" fmla="*/ 2 h 45"/>
                <a:gd name="T4" fmla="*/ 12 w 41"/>
                <a:gd name="T5" fmla="*/ 1 h 45"/>
                <a:gd name="T6" fmla="*/ 2 w 41"/>
                <a:gd name="T7" fmla="*/ 10 h 45"/>
                <a:gd name="T8" fmla="*/ 0 w 41"/>
                <a:gd name="T9" fmla="*/ 15 h 45"/>
                <a:gd name="T10" fmla="*/ 14 w 41"/>
                <a:gd name="T11" fmla="*/ 13 h 45"/>
                <a:gd name="T12" fmla="*/ 24 w 41"/>
                <a:gd name="T13" fmla="*/ 28 h 45"/>
                <a:gd name="T14" fmla="*/ 18 w 41"/>
                <a:gd name="T15" fmla="*/ 45 h 45"/>
                <a:gd name="T16" fmla="*/ 23 w 41"/>
                <a:gd name="T17" fmla="*/ 45 h 45"/>
                <a:gd name="T18" fmla="*/ 32 w 41"/>
                <a:gd name="T19" fmla="*/ 43 h 45"/>
                <a:gd name="T20" fmla="*/ 39 w 41"/>
                <a:gd name="T21" fmla="*/ 32 h 45"/>
                <a:gd name="T22" fmla="*/ 38 w 41"/>
                <a:gd name="T2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5">
                  <a:moveTo>
                    <a:pt x="38" y="13"/>
                  </a:moveTo>
                  <a:cubicBezTo>
                    <a:pt x="35" y="8"/>
                    <a:pt x="31" y="4"/>
                    <a:pt x="26" y="2"/>
                  </a:cubicBezTo>
                  <a:cubicBezTo>
                    <a:pt x="21" y="0"/>
                    <a:pt x="16" y="0"/>
                    <a:pt x="12" y="1"/>
                  </a:cubicBezTo>
                  <a:cubicBezTo>
                    <a:pt x="8" y="3"/>
                    <a:pt x="4" y="6"/>
                    <a:pt x="2" y="10"/>
                  </a:cubicBezTo>
                  <a:cubicBezTo>
                    <a:pt x="1" y="12"/>
                    <a:pt x="0" y="13"/>
                    <a:pt x="0" y="15"/>
                  </a:cubicBezTo>
                  <a:cubicBezTo>
                    <a:pt x="4" y="13"/>
                    <a:pt x="9" y="12"/>
                    <a:pt x="14" y="13"/>
                  </a:cubicBezTo>
                  <a:cubicBezTo>
                    <a:pt x="20" y="15"/>
                    <a:pt x="24" y="21"/>
                    <a:pt x="24" y="28"/>
                  </a:cubicBezTo>
                  <a:cubicBezTo>
                    <a:pt x="24" y="34"/>
                    <a:pt x="22" y="40"/>
                    <a:pt x="18" y="45"/>
                  </a:cubicBezTo>
                  <a:cubicBezTo>
                    <a:pt x="20" y="45"/>
                    <a:pt x="22" y="45"/>
                    <a:pt x="23" y="45"/>
                  </a:cubicBezTo>
                  <a:cubicBezTo>
                    <a:pt x="26" y="45"/>
                    <a:pt x="30" y="45"/>
                    <a:pt x="32" y="43"/>
                  </a:cubicBezTo>
                  <a:cubicBezTo>
                    <a:pt x="36" y="41"/>
                    <a:pt x="38" y="37"/>
                    <a:pt x="39" y="32"/>
                  </a:cubicBezTo>
                  <a:cubicBezTo>
                    <a:pt x="40" y="26"/>
                    <a:pt x="41" y="19"/>
                    <a:pt x="38" y="13"/>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1" name="Freeform 109"/>
            <p:cNvSpPr>
              <a:spLocks/>
            </p:cNvSpPr>
            <p:nvPr/>
          </p:nvSpPr>
          <p:spPr bwMode="auto">
            <a:xfrm>
              <a:off x="6091238" y="2994025"/>
              <a:ext cx="1011238" cy="398463"/>
            </a:xfrm>
            <a:custGeom>
              <a:avLst/>
              <a:gdLst>
                <a:gd name="T0" fmla="*/ 277 w 277"/>
                <a:gd name="T1" fmla="*/ 55 h 110"/>
                <a:gd name="T2" fmla="*/ 267 w 277"/>
                <a:gd name="T3" fmla="*/ 8 h 110"/>
                <a:gd name="T4" fmla="*/ 7 w 277"/>
                <a:gd name="T5" fmla="*/ 0 h 110"/>
                <a:gd name="T6" fmla="*/ 9 w 277"/>
                <a:gd name="T7" fmla="*/ 7 h 110"/>
                <a:gd name="T8" fmla="*/ 0 w 277"/>
                <a:gd name="T9" fmla="*/ 52 h 110"/>
                <a:gd name="T10" fmla="*/ 277 w 277"/>
                <a:gd name="T11" fmla="*/ 55 h 110"/>
              </a:gdLst>
              <a:ahLst/>
              <a:cxnLst>
                <a:cxn ang="0">
                  <a:pos x="T0" y="T1"/>
                </a:cxn>
                <a:cxn ang="0">
                  <a:pos x="T2" y="T3"/>
                </a:cxn>
                <a:cxn ang="0">
                  <a:pos x="T4" y="T5"/>
                </a:cxn>
                <a:cxn ang="0">
                  <a:pos x="T6" y="T7"/>
                </a:cxn>
                <a:cxn ang="0">
                  <a:pos x="T8" y="T9"/>
                </a:cxn>
                <a:cxn ang="0">
                  <a:pos x="T10" y="T11"/>
                </a:cxn>
              </a:cxnLst>
              <a:rect l="0" t="0" r="r" b="b"/>
              <a:pathLst>
                <a:path w="277" h="110">
                  <a:moveTo>
                    <a:pt x="277" y="55"/>
                  </a:moveTo>
                  <a:cubicBezTo>
                    <a:pt x="273" y="40"/>
                    <a:pt x="270" y="24"/>
                    <a:pt x="267" y="8"/>
                  </a:cubicBezTo>
                  <a:cubicBezTo>
                    <a:pt x="130" y="56"/>
                    <a:pt x="75" y="41"/>
                    <a:pt x="7" y="0"/>
                  </a:cubicBezTo>
                  <a:cubicBezTo>
                    <a:pt x="7" y="3"/>
                    <a:pt x="8" y="5"/>
                    <a:pt x="9" y="7"/>
                  </a:cubicBezTo>
                  <a:cubicBezTo>
                    <a:pt x="12" y="22"/>
                    <a:pt x="7" y="38"/>
                    <a:pt x="0" y="52"/>
                  </a:cubicBezTo>
                  <a:cubicBezTo>
                    <a:pt x="72" y="95"/>
                    <a:pt x="128" y="110"/>
                    <a:pt x="277" y="5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2" name="Freeform 110"/>
            <p:cNvSpPr>
              <a:spLocks noEditPoints="1"/>
            </p:cNvSpPr>
            <p:nvPr/>
          </p:nvSpPr>
          <p:spPr bwMode="auto">
            <a:xfrm>
              <a:off x="6532563" y="1971675"/>
              <a:ext cx="1055688" cy="1330325"/>
            </a:xfrm>
            <a:custGeom>
              <a:avLst/>
              <a:gdLst>
                <a:gd name="T0" fmla="*/ 288 w 289"/>
                <a:gd name="T1" fmla="*/ 273 h 366"/>
                <a:gd name="T2" fmla="*/ 287 w 289"/>
                <a:gd name="T3" fmla="*/ 251 h 366"/>
                <a:gd name="T4" fmla="*/ 281 w 289"/>
                <a:gd name="T5" fmla="*/ 236 h 366"/>
                <a:gd name="T6" fmla="*/ 269 w 289"/>
                <a:gd name="T7" fmla="*/ 231 h 366"/>
                <a:gd name="T8" fmla="*/ 273 w 289"/>
                <a:gd name="T9" fmla="*/ 218 h 366"/>
                <a:gd name="T10" fmla="*/ 268 w 289"/>
                <a:gd name="T11" fmla="*/ 212 h 366"/>
                <a:gd name="T12" fmla="*/ 263 w 289"/>
                <a:gd name="T13" fmla="*/ 217 h 366"/>
                <a:gd name="T14" fmla="*/ 254 w 289"/>
                <a:gd name="T15" fmla="*/ 227 h 366"/>
                <a:gd name="T16" fmla="*/ 247 w 289"/>
                <a:gd name="T17" fmla="*/ 225 h 366"/>
                <a:gd name="T18" fmla="*/ 240 w 289"/>
                <a:gd name="T19" fmla="*/ 223 h 366"/>
                <a:gd name="T20" fmla="*/ 234 w 289"/>
                <a:gd name="T21" fmla="*/ 226 h 366"/>
                <a:gd name="T22" fmla="*/ 237 w 289"/>
                <a:gd name="T23" fmla="*/ 233 h 366"/>
                <a:gd name="T24" fmla="*/ 244 w 289"/>
                <a:gd name="T25" fmla="*/ 235 h 366"/>
                <a:gd name="T26" fmla="*/ 245 w 289"/>
                <a:gd name="T27" fmla="*/ 235 h 366"/>
                <a:gd name="T28" fmla="*/ 227 w 289"/>
                <a:gd name="T29" fmla="*/ 253 h 366"/>
                <a:gd name="T30" fmla="*/ 217 w 289"/>
                <a:gd name="T31" fmla="*/ 293 h 366"/>
                <a:gd name="T32" fmla="*/ 217 w 289"/>
                <a:gd name="T33" fmla="*/ 293 h 366"/>
                <a:gd name="T34" fmla="*/ 203 w 289"/>
                <a:gd name="T35" fmla="*/ 293 h 366"/>
                <a:gd name="T36" fmla="*/ 168 w 289"/>
                <a:gd name="T37" fmla="*/ 288 h 366"/>
                <a:gd name="T38" fmla="*/ 156 w 289"/>
                <a:gd name="T39" fmla="*/ 282 h 366"/>
                <a:gd name="T40" fmla="*/ 151 w 289"/>
                <a:gd name="T41" fmla="*/ 273 h 366"/>
                <a:gd name="T42" fmla="*/ 141 w 289"/>
                <a:gd name="T43" fmla="*/ 247 h 366"/>
                <a:gd name="T44" fmla="*/ 140 w 289"/>
                <a:gd name="T45" fmla="*/ 243 h 366"/>
                <a:gd name="T46" fmla="*/ 115 w 289"/>
                <a:gd name="T47" fmla="*/ 44 h 366"/>
                <a:gd name="T48" fmla="*/ 110 w 289"/>
                <a:gd name="T49" fmla="*/ 37 h 366"/>
                <a:gd name="T50" fmla="*/ 96 w 289"/>
                <a:gd name="T51" fmla="*/ 0 h 366"/>
                <a:gd name="T52" fmla="*/ 6 w 289"/>
                <a:gd name="T53" fmla="*/ 123 h 366"/>
                <a:gd name="T54" fmla="*/ 18 w 289"/>
                <a:gd name="T55" fmla="*/ 139 h 366"/>
                <a:gd name="T56" fmla="*/ 35 w 289"/>
                <a:gd name="T57" fmla="*/ 176 h 366"/>
                <a:gd name="T58" fmla="*/ 48 w 289"/>
                <a:gd name="T59" fmla="*/ 207 h 366"/>
                <a:gd name="T60" fmla="*/ 78 w 289"/>
                <a:gd name="T61" fmla="*/ 284 h 366"/>
                <a:gd name="T62" fmla="*/ 82 w 289"/>
                <a:gd name="T63" fmla="*/ 300 h 366"/>
                <a:gd name="T64" fmla="*/ 86 w 289"/>
                <a:gd name="T65" fmla="*/ 317 h 366"/>
                <a:gd name="T66" fmla="*/ 102 w 289"/>
                <a:gd name="T67" fmla="*/ 348 h 366"/>
                <a:gd name="T68" fmla="*/ 122 w 289"/>
                <a:gd name="T69" fmla="*/ 364 h 366"/>
                <a:gd name="T70" fmla="*/ 147 w 289"/>
                <a:gd name="T71" fmla="*/ 362 h 366"/>
                <a:gd name="T72" fmla="*/ 163 w 289"/>
                <a:gd name="T73" fmla="*/ 359 h 366"/>
                <a:gd name="T74" fmla="*/ 198 w 289"/>
                <a:gd name="T75" fmla="*/ 350 h 366"/>
                <a:gd name="T76" fmla="*/ 243 w 289"/>
                <a:gd name="T77" fmla="*/ 334 h 366"/>
                <a:gd name="T78" fmla="*/ 278 w 289"/>
                <a:gd name="T79" fmla="*/ 306 h 366"/>
                <a:gd name="T80" fmla="*/ 285 w 289"/>
                <a:gd name="T81" fmla="*/ 292 h 366"/>
                <a:gd name="T82" fmla="*/ 288 w 289"/>
                <a:gd name="T83" fmla="*/ 273 h 366"/>
                <a:gd name="T84" fmla="*/ 267 w 289"/>
                <a:gd name="T85" fmla="*/ 254 h 366"/>
                <a:gd name="T86" fmla="*/ 262 w 289"/>
                <a:gd name="T87" fmla="*/ 257 h 366"/>
                <a:gd name="T88" fmla="*/ 254 w 289"/>
                <a:gd name="T89" fmla="*/ 255 h 366"/>
                <a:gd name="T90" fmla="*/ 253 w 289"/>
                <a:gd name="T91" fmla="*/ 251 h 366"/>
                <a:gd name="T92" fmla="*/ 255 w 289"/>
                <a:gd name="T93" fmla="*/ 247 h 366"/>
                <a:gd name="T94" fmla="*/ 260 w 289"/>
                <a:gd name="T95" fmla="*/ 242 h 366"/>
                <a:gd name="T96" fmla="*/ 260 w 289"/>
                <a:gd name="T97" fmla="*/ 242 h 366"/>
                <a:gd name="T98" fmla="*/ 266 w 289"/>
                <a:gd name="T99" fmla="*/ 244 h 366"/>
                <a:gd name="T100" fmla="*/ 270 w 289"/>
                <a:gd name="T101" fmla="*/ 249 h 366"/>
                <a:gd name="T102" fmla="*/ 267 w 289"/>
                <a:gd name="T103" fmla="*/ 25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366">
                  <a:moveTo>
                    <a:pt x="288" y="273"/>
                  </a:moveTo>
                  <a:cubicBezTo>
                    <a:pt x="286" y="262"/>
                    <a:pt x="288" y="257"/>
                    <a:pt x="287" y="251"/>
                  </a:cubicBezTo>
                  <a:cubicBezTo>
                    <a:pt x="286" y="245"/>
                    <a:pt x="285" y="240"/>
                    <a:pt x="281" y="236"/>
                  </a:cubicBezTo>
                  <a:cubicBezTo>
                    <a:pt x="278" y="233"/>
                    <a:pt x="274" y="232"/>
                    <a:pt x="269" y="231"/>
                  </a:cubicBezTo>
                  <a:cubicBezTo>
                    <a:pt x="272" y="227"/>
                    <a:pt x="274" y="223"/>
                    <a:pt x="273" y="218"/>
                  </a:cubicBezTo>
                  <a:cubicBezTo>
                    <a:pt x="273" y="215"/>
                    <a:pt x="271" y="212"/>
                    <a:pt x="268" y="212"/>
                  </a:cubicBezTo>
                  <a:cubicBezTo>
                    <a:pt x="266" y="213"/>
                    <a:pt x="264" y="215"/>
                    <a:pt x="263" y="217"/>
                  </a:cubicBezTo>
                  <a:cubicBezTo>
                    <a:pt x="261" y="221"/>
                    <a:pt x="257" y="224"/>
                    <a:pt x="254" y="227"/>
                  </a:cubicBezTo>
                  <a:cubicBezTo>
                    <a:pt x="252" y="227"/>
                    <a:pt x="249" y="226"/>
                    <a:pt x="247" y="225"/>
                  </a:cubicBezTo>
                  <a:cubicBezTo>
                    <a:pt x="245" y="224"/>
                    <a:pt x="242" y="223"/>
                    <a:pt x="240" y="223"/>
                  </a:cubicBezTo>
                  <a:cubicBezTo>
                    <a:pt x="237" y="223"/>
                    <a:pt x="235" y="224"/>
                    <a:pt x="234" y="226"/>
                  </a:cubicBezTo>
                  <a:cubicBezTo>
                    <a:pt x="233" y="228"/>
                    <a:pt x="234" y="231"/>
                    <a:pt x="237" y="233"/>
                  </a:cubicBezTo>
                  <a:cubicBezTo>
                    <a:pt x="239" y="234"/>
                    <a:pt x="242" y="235"/>
                    <a:pt x="244" y="235"/>
                  </a:cubicBezTo>
                  <a:cubicBezTo>
                    <a:pt x="245" y="235"/>
                    <a:pt x="245" y="235"/>
                    <a:pt x="245" y="235"/>
                  </a:cubicBezTo>
                  <a:cubicBezTo>
                    <a:pt x="238" y="241"/>
                    <a:pt x="232" y="246"/>
                    <a:pt x="227" y="253"/>
                  </a:cubicBezTo>
                  <a:cubicBezTo>
                    <a:pt x="218" y="264"/>
                    <a:pt x="215" y="279"/>
                    <a:pt x="217" y="293"/>
                  </a:cubicBezTo>
                  <a:cubicBezTo>
                    <a:pt x="217" y="293"/>
                    <a:pt x="217" y="293"/>
                    <a:pt x="217" y="293"/>
                  </a:cubicBezTo>
                  <a:cubicBezTo>
                    <a:pt x="213" y="294"/>
                    <a:pt x="207" y="293"/>
                    <a:pt x="203" y="293"/>
                  </a:cubicBezTo>
                  <a:cubicBezTo>
                    <a:pt x="191" y="292"/>
                    <a:pt x="179" y="291"/>
                    <a:pt x="168" y="288"/>
                  </a:cubicBezTo>
                  <a:cubicBezTo>
                    <a:pt x="164" y="287"/>
                    <a:pt x="159" y="285"/>
                    <a:pt x="156" y="282"/>
                  </a:cubicBezTo>
                  <a:cubicBezTo>
                    <a:pt x="154" y="280"/>
                    <a:pt x="152" y="277"/>
                    <a:pt x="151" y="273"/>
                  </a:cubicBezTo>
                  <a:cubicBezTo>
                    <a:pt x="148" y="265"/>
                    <a:pt x="144" y="256"/>
                    <a:pt x="141" y="247"/>
                  </a:cubicBezTo>
                  <a:cubicBezTo>
                    <a:pt x="141" y="246"/>
                    <a:pt x="141" y="245"/>
                    <a:pt x="140" y="243"/>
                  </a:cubicBezTo>
                  <a:cubicBezTo>
                    <a:pt x="120" y="179"/>
                    <a:pt x="117" y="111"/>
                    <a:pt x="115" y="44"/>
                  </a:cubicBezTo>
                  <a:cubicBezTo>
                    <a:pt x="114" y="42"/>
                    <a:pt x="112" y="39"/>
                    <a:pt x="110" y="37"/>
                  </a:cubicBezTo>
                  <a:cubicBezTo>
                    <a:pt x="104" y="25"/>
                    <a:pt x="102" y="12"/>
                    <a:pt x="96" y="0"/>
                  </a:cubicBezTo>
                  <a:cubicBezTo>
                    <a:pt x="63" y="12"/>
                    <a:pt x="0" y="58"/>
                    <a:pt x="6" y="123"/>
                  </a:cubicBezTo>
                  <a:cubicBezTo>
                    <a:pt x="10" y="128"/>
                    <a:pt x="14" y="133"/>
                    <a:pt x="18" y="139"/>
                  </a:cubicBezTo>
                  <a:cubicBezTo>
                    <a:pt x="25" y="150"/>
                    <a:pt x="30" y="163"/>
                    <a:pt x="35" y="176"/>
                  </a:cubicBezTo>
                  <a:cubicBezTo>
                    <a:pt x="39" y="186"/>
                    <a:pt x="43" y="197"/>
                    <a:pt x="48" y="207"/>
                  </a:cubicBezTo>
                  <a:cubicBezTo>
                    <a:pt x="58" y="233"/>
                    <a:pt x="68" y="258"/>
                    <a:pt x="78" y="284"/>
                  </a:cubicBezTo>
                  <a:cubicBezTo>
                    <a:pt x="80" y="289"/>
                    <a:pt x="81" y="294"/>
                    <a:pt x="82" y="300"/>
                  </a:cubicBezTo>
                  <a:cubicBezTo>
                    <a:pt x="83" y="306"/>
                    <a:pt x="84" y="312"/>
                    <a:pt x="86" y="317"/>
                  </a:cubicBezTo>
                  <a:cubicBezTo>
                    <a:pt x="90" y="328"/>
                    <a:pt x="95" y="338"/>
                    <a:pt x="102" y="348"/>
                  </a:cubicBezTo>
                  <a:cubicBezTo>
                    <a:pt x="108" y="355"/>
                    <a:pt x="114" y="361"/>
                    <a:pt x="122" y="364"/>
                  </a:cubicBezTo>
                  <a:cubicBezTo>
                    <a:pt x="131" y="366"/>
                    <a:pt x="139" y="364"/>
                    <a:pt x="147" y="362"/>
                  </a:cubicBezTo>
                  <a:cubicBezTo>
                    <a:pt x="152" y="361"/>
                    <a:pt x="158" y="360"/>
                    <a:pt x="163" y="359"/>
                  </a:cubicBezTo>
                  <a:cubicBezTo>
                    <a:pt x="175" y="356"/>
                    <a:pt x="186" y="353"/>
                    <a:pt x="198" y="350"/>
                  </a:cubicBezTo>
                  <a:cubicBezTo>
                    <a:pt x="214" y="347"/>
                    <a:pt x="230" y="343"/>
                    <a:pt x="243" y="334"/>
                  </a:cubicBezTo>
                  <a:cubicBezTo>
                    <a:pt x="257" y="328"/>
                    <a:pt x="271" y="317"/>
                    <a:pt x="278" y="306"/>
                  </a:cubicBezTo>
                  <a:cubicBezTo>
                    <a:pt x="285" y="296"/>
                    <a:pt x="283" y="296"/>
                    <a:pt x="285" y="292"/>
                  </a:cubicBezTo>
                  <a:cubicBezTo>
                    <a:pt x="287" y="288"/>
                    <a:pt x="289" y="285"/>
                    <a:pt x="288" y="273"/>
                  </a:cubicBezTo>
                  <a:close/>
                  <a:moveTo>
                    <a:pt x="267" y="254"/>
                  </a:moveTo>
                  <a:cubicBezTo>
                    <a:pt x="265" y="256"/>
                    <a:pt x="263" y="256"/>
                    <a:pt x="262" y="257"/>
                  </a:cubicBezTo>
                  <a:cubicBezTo>
                    <a:pt x="259" y="257"/>
                    <a:pt x="255" y="258"/>
                    <a:pt x="254" y="255"/>
                  </a:cubicBezTo>
                  <a:cubicBezTo>
                    <a:pt x="253" y="254"/>
                    <a:pt x="252" y="252"/>
                    <a:pt x="253" y="251"/>
                  </a:cubicBezTo>
                  <a:cubicBezTo>
                    <a:pt x="253" y="249"/>
                    <a:pt x="254" y="248"/>
                    <a:pt x="255" y="247"/>
                  </a:cubicBezTo>
                  <a:cubicBezTo>
                    <a:pt x="257" y="245"/>
                    <a:pt x="258" y="243"/>
                    <a:pt x="260" y="242"/>
                  </a:cubicBezTo>
                  <a:cubicBezTo>
                    <a:pt x="260" y="242"/>
                    <a:pt x="260" y="242"/>
                    <a:pt x="260" y="242"/>
                  </a:cubicBezTo>
                  <a:cubicBezTo>
                    <a:pt x="262" y="242"/>
                    <a:pt x="265" y="243"/>
                    <a:pt x="266" y="244"/>
                  </a:cubicBezTo>
                  <a:cubicBezTo>
                    <a:pt x="268" y="245"/>
                    <a:pt x="270" y="247"/>
                    <a:pt x="270" y="249"/>
                  </a:cubicBezTo>
                  <a:cubicBezTo>
                    <a:pt x="270" y="251"/>
                    <a:pt x="269" y="253"/>
                    <a:pt x="267" y="25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3" name="Freeform 111"/>
            <p:cNvSpPr>
              <a:spLocks/>
            </p:cNvSpPr>
            <p:nvPr/>
          </p:nvSpPr>
          <p:spPr bwMode="auto">
            <a:xfrm>
              <a:off x="5846763" y="2281238"/>
              <a:ext cx="277813" cy="741363"/>
            </a:xfrm>
            <a:custGeom>
              <a:avLst/>
              <a:gdLst>
                <a:gd name="T0" fmla="*/ 4 w 76"/>
                <a:gd name="T1" fmla="*/ 134 h 204"/>
                <a:gd name="T2" fmla="*/ 26 w 76"/>
                <a:gd name="T3" fmla="*/ 190 h 204"/>
                <a:gd name="T4" fmla="*/ 57 w 76"/>
                <a:gd name="T5" fmla="*/ 203 h 204"/>
                <a:gd name="T6" fmla="*/ 76 w 76"/>
                <a:gd name="T7" fmla="*/ 203 h 204"/>
                <a:gd name="T8" fmla="*/ 76 w 76"/>
                <a:gd name="T9" fmla="*/ 203 h 204"/>
                <a:gd name="T10" fmla="*/ 64 w 76"/>
                <a:gd name="T11" fmla="*/ 170 h 204"/>
                <a:gd name="T12" fmla="*/ 62 w 76"/>
                <a:gd name="T13" fmla="*/ 138 h 204"/>
                <a:gd name="T14" fmla="*/ 58 w 76"/>
                <a:gd name="T15" fmla="*/ 128 h 204"/>
                <a:gd name="T16" fmla="*/ 46 w 76"/>
                <a:gd name="T17" fmla="*/ 107 h 204"/>
                <a:gd name="T18" fmla="*/ 36 w 76"/>
                <a:gd name="T19" fmla="*/ 88 h 204"/>
                <a:gd name="T20" fmla="*/ 16 w 76"/>
                <a:gd name="T21" fmla="*/ 43 h 204"/>
                <a:gd name="T22" fmla="*/ 4 w 76"/>
                <a:gd name="T23" fmla="*/ 0 h 204"/>
                <a:gd name="T24" fmla="*/ 4 w 76"/>
                <a:gd name="T25" fmla="*/ 13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04">
                  <a:moveTo>
                    <a:pt x="4" y="134"/>
                  </a:moveTo>
                  <a:cubicBezTo>
                    <a:pt x="6" y="155"/>
                    <a:pt x="11" y="177"/>
                    <a:pt x="26" y="190"/>
                  </a:cubicBezTo>
                  <a:cubicBezTo>
                    <a:pt x="35" y="198"/>
                    <a:pt x="46" y="201"/>
                    <a:pt x="57" y="203"/>
                  </a:cubicBezTo>
                  <a:cubicBezTo>
                    <a:pt x="63" y="203"/>
                    <a:pt x="69" y="204"/>
                    <a:pt x="76" y="203"/>
                  </a:cubicBezTo>
                  <a:cubicBezTo>
                    <a:pt x="76" y="203"/>
                    <a:pt x="76" y="203"/>
                    <a:pt x="76" y="203"/>
                  </a:cubicBezTo>
                  <a:cubicBezTo>
                    <a:pt x="73" y="192"/>
                    <a:pt x="66" y="181"/>
                    <a:pt x="64" y="170"/>
                  </a:cubicBezTo>
                  <a:cubicBezTo>
                    <a:pt x="62" y="160"/>
                    <a:pt x="63" y="149"/>
                    <a:pt x="62" y="138"/>
                  </a:cubicBezTo>
                  <a:cubicBezTo>
                    <a:pt x="61" y="135"/>
                    <a:pt x="60" y="131"/>
                    <a:pt x="58" y="128"/>
                  </a:cubicBezTo>
                  <a:cubicBezTo>
                    <a:pt x="55" y="120"/>
                    <a:pt x="50" y="114"/>
                    <a:pt x="46" y="107"/>
                  </a:cubicBezTo>
                  <a:cubicBezTo>
                    <a:pt x="42" y="101"/>
                    <a:pt x="39" y="94"/>
                    <a:pt x="36" y="88"/>
                  </a:cubicBezTo>
                  <a:cubicBezTo>
                    <a:pt x="28" y="73"/>
                    <a:pt x="22" y="58"/>
                    <a:pt x="16" y="43"/>
                  </a:cubicBezTo>
                  <a:cubicBezTo>
                    <a:pt x="11" y="29"/>
                    <a:pt x="7" y="15"/>
                    <a:pt x="4" y="0"/>
                  </a:cubicBezTo>
                  <a:cubicBezTo>
                    <a:pt x="1" y="45"/>
                    <a:pt x="0" y="90"/>
                    <a:pt x="4" y="13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4" name="Freeform 112"/>
            <p:cNvSpPr>
              <a:spLocks/>
            </p:cNvSpPr>
            <p:nvPr/>
          </p:nvSpPr>
          <p:spPr bwMode="auto">
            <a:xfrm>
              <a:off x="6054726" y="1647825"/>
              <a:ext cx="603250" cy="211138"/>
            </a:xfrm>
            <a:custGeom>
              <a:avLst/>
              <a:gdLst>
                <a:gd name="T0" fmla="*/ 6 w 165"/>
                <a:gd name="T1" fmla="*/ 35 h 58"/>
                <a:gd name="T2" fmla="*/ 36 w 165"/>
                <a:gd name="T3" fmla="*/ 56 h 58"/>
                <a:gd name="T4" fmla="*/ 73 w 165"/>
                <a:gd name="T5" fmla="*/ 54 h 58"/>
                <a:gd name="T6" fmla="*/ 108 w 165"/>
                <a:gd name="T7" fmla="*/ 41 h 58"/>
                <a:gd name="T8" fmla="*/ 165 w 165"/>
                <a:gd name="T9" fmla="*/ 25 h 58"/>
                <a:gd name="T10" fmla="*/ 157 w 165"/>
                <a:gd name="T11" fmla="*/ 15 h 58"/>
                <a:gd name="T12" fmla="*/ 99 w 165"/>
                <a:gd name="T13" fmla="*/ 24 h 58"/>
                <a:gd name="T14" fmla="*/ 24 w 165"/>
                <a:gd name="T15" fmla="*/ 29 h 58"/>
                <a:gd name="T16" fmla="*/ 25 w 165"/>
                <a:gd name="T17" fmla="*/ 0 h 58"/>
                <a:gd name="T18" fmla="*/ 21 w 165"/>
                <a:gd name="T19" fmla="*/ 2 h 58"/>
                <a:gd name="T20" fmla="*/ 3 w 165"/>
                <a:gd name="T21" fmla="*/ 9 h 58"/>
                <a:gd name="T22" fmla="*/ 6 w 165"/>
                <a:gd name="T23"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8">
                  <a:moveTo>
                    <a:pt x="6" y="35"/>
                  </a:moveTo>
                  <a:cubicBezTo>
                    <a:pt x="12" y="46"/>
                    <a:pt x="23" y="53"/>
                    <a:pt x="36" y="56"/>
                  </a:cubicBezTo>
                  <a:cubicBezTo>
                    <a:pt x="48" y="58"/>
                    <a:pt x="61" y="57"/>
                    <a:pt x="73" y="54"/>
                  </a:cubicBezTo>
                  <a:cubicBezTo>
                    <a:pt x="85" y="50"/>
                    <a:pt x="96" y="45"/>
                    <a:pt x="108" y="41"/>
                  </a:cubicBezTo>
                  <a:cubicBezTo>
                    <a:pt x="126" y="33"/>
                    <a:pt x="145" y="26"/>
                    <a:pt x="165" y="25"/>
                  </a:cubicBezTo>
                  <a:cubicBezTo>
                    <a:pt x="162" y="21"/>
                    <a:pt x="160" y="18"/>
                    <a:pt x="157" y="15"/>
                  </a:cubicBezTo>
                  <a:cubicBezTo>
                    <a:pt x="138" y="6"/>
                    <a:pt x="124" y="12"/>
                    <a:pt x="99" y="24"/>
                  </a:cubicBezTo>
                  <a:cubicBezTo>
                    <a:pt x="63" y="45"/>
                    <a:pt x="34" y="35"/>
                    <a:pt x="24" y="29"/>
                  </a:cubicBezTo>
                  <a:cubicBezTo>
                    <a:pt x="17" y="24"/>
                    <a:pt x="19" y="11"/>
                    <a:pt x="25" y="0"/>
                  </a:cubicBezTo>
                  <a:cubicBezTo>
                    <a:pt x="24" y="0"/>
                    <a:pt x="22" y="1"/>
                    <a:pt x="21" y="2"/>
                  </a:cubicBezTo>
                  <a:cubicBezTo>
                    <a:pt x="15" y="4"/>
                    <a:pt x="9" y="7"/>
                    <a:pt x="3" y="9"/>
                  </a:cubicBezTo>
                  <a:cubicBezTo>
                    <a:pt x="0" y="17"/>
                    <a:pt x="1" y="27"/>
                    <a:pt x="6" y="3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5" name="Freeform 113"/>
            <p:cNvSpPr>
              <a:spLocks/>
            </p:cNvSpPr>
            <p:nvPr/>
          </p:nvSpPr>
          <p:spPr bwMode="auto">
            <a:xfrm>
              <a:off x="6515101" y="1927225"/>
              <a:ext cx="368300" cy="492125"/>
            </a:xfrm>
            <a:custGeom>
              <a:avLst/>
              <a:gdLst>
                <a:gd name="T0" fmla="*/ 101 w 101"/>
                <a:gd name="T1" fmla="*/ 12 h 135"/>
                <a:gd name="T2" fmla="*/ 101 w 101"/>
                <a:gd name="T3" fmla="*/ 11 h 135"/>
                <a:gd name="T4" fmla="*/ 94 w 101"/>
                <a:gd name="T5" fmla="*/ 0 h 135"/>
                <a:gd name="T6" fmla="*/ 29 w 101"/>
                <a:gd name="T7" fmla="*/ 49 h 135"/>
                <a:gd name="T8" fmla="*/ 11 w 101"/>
                <a:gd name="T9" fmla="*/ 135 h 135"/>
                <a:gd name="T10" fmla="*/ 101 w 101"/>
                <a:gd name="T11" fmla="*/ 12 h 135"/>
              </a:gdLst>
              <a:ahLst/>
              <a:cxnLst>
                <a:cxn ang="0">
                  <a:pos x="T0" y="T1"/>
                </a:cxn>
                <a:cxn ang="0">
                  <a:pos x="T2" y="T3"/>
                </a:cxn>
                <a:cxn ang="0">
                  <a:pos x="T4" y="T5"/>
                </a:cxn>
                <a:cxn ang="0">
                  <a:pos x="T6" y="T7"/>
                </a:cxn>
                <a:cxn ang="0">
                  <a:pos x="T8" y="T9"/>
                </a:cxn>
                <a:cxn ang="0">
                  <a:pos x="T10" y="T11"/>
                </a:cxn>
              </a:cxnLst>
              <a:rect l="0" t="0" r="r" b="b"/>
              <a:pathLst>
                <a:path w="101" h="135">
                  <a:moveTo>
                    <a:pt x="101" y="12"/>
                  </a:moveTo>
                  <a:cubicBezTo>
                    <a:pt x="101" y="12"/>
                    <a:pt x="101" y="12"/>
                    <a:pt x="101" y="11"/>
                  </a:cubicBezTo>
                  <a:cubicBezTo>
                    <a:pt x="99" y="7"/>
                    <a:pt x="97" y="3"/>
                    <a:pt x="94" y="0"/>
                  </a:cubicBezTo>
                  <a:cubicBezTo>
                    <a:pt x="79" y="8"/>
                    <a:pt x="50" y="26"/>
                    <a:pt x="29" y="49"/>
                  </a:cubicBezTo>
                  <a:cubicBezTo>
                    <a:pt x="0" y="83"/>
                    <a:pt x="0" y="115"/>
                    <a:pt x="11" y="135"/>
                  </a:cubicBezTo>
                  <a:cubicBezTo>
                    <a:pt x="5" y="70"/>
                    <a:pt x="68" y="24"/>
                    <a:pt x="101" y="1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85" name="Group 284"/>
          <p:cNvGrpSpPr/>
          <p:nvPr/>
        </p:nvGrpSpPr>
        <p:grpSpPr>
          <a:xfrm>
            <a:off x="4057715" y="1797013"/>
            <a:ext cx="645366" cy="972119"/>
            <a:chOff x="4184976" y="1613170"/>
            <a:chExt cx="814066" cy="1226232"/>
          </a:xfrm>
        </p:grpSpPr>
        <p:grpSp>
          <p:nvGrpSpPr>
            <p:cNvPr id="288" name="Group 287"/>
            <p:cNvGrpSpPr/>
            <p:nvPr/>
          </p:nvGrpSpPr>
          <p:grpSpPr>
            <a:xfrm>
              <a:off x="4589918" y="1613170"/>
              <a:ext cx="409124" cy="990111"/>
              <a:chOff x="3876675" y="1285875"/>
              <a:chExt cx="1708150" cy="4133850"/>
            </a:xfrm>
          </p:grpSpPr>
          <p:sp>
            <p:nvSpPr>
              <p:cNvPr id="289" name="Freeform 227"/>
              <p:cNvSpPr>
                <a:spLocks/>
              </p:cNvSpPr>
              <p:nvPr/>
            </p:nvSpPr>
            <p:spPr bwMode="auto">
              <a:xfrm>
                <a:off x="3876675" y="1774825"/>
                <a:ext cx="857250" cy="3644900"/>
              </a:xfrm>
              <a:custGeom>
                <a:avLst/>
                <a:gdLst>
                  <a:gd name="T0" fmla="*/ 4 w 540"/>
                  <a:gd name="T1" fmla="*/ 0 h 2296"/>
                  <a:gd name="T2" fmla="*/ 0 w 540"/>
                  <a:gd name="T3" fmla="*/ 1986 h 2296"/>
                  <a:gd name="T4" fmla="*/ 538 w 540"/>
                  <a:gd name="T5" fmla="*/ 2296 h 2296"/>
                  <a:gd name="T6" fmla="*/ 540 w 540"/>
                  <a:gd name="T7" fmla="*/ 311 h 2296"/>
                  <a:gd name="T8" fmla="*/ 4 w 540"/>
                  <a:gd name="T9" fmla="*/ 0 h 2296"/>
                </a:gdLst>
                <a:ahLst/>
                <a:cxnLst>
                  <a:cxn ang="0">
                    <a:pos x="T0" y="T1"/>
                  </a:cxn>
                  <a:cxn ang="0">
                    <a:pos x="T2" y="T3"/>
                  </a:cxn>
                  <a:cxn ang="0">
                    <a:pos x="T4" y="T5"/>
                  </a:cxn>
                  <a:cxn ang="0">
                    <a:pos x="T6" y="T7"/>
                  </a:cxn>
                  <a:cxn ang="0">
                    <a:pos x="T8" y="T9"/>
                  </a:cxn>
                </a:cxnLst>
                <a:rect l="0" t="0" r="r" b="b"/>
                <a:pathLst>
                  <a:path w="540" h="2296">
                    <a:moveTo>
                      <a:pt x="4" y="0"/>
                    </a:moveTo>
                    <a:lnTo>
                      <a:pt x="0" y="1986"/>
                    </a:lnTo>
                    <a:lnTo>
                      <a:pt x="538" y="2296"/>
                    </a:lnTo>
                    <a:lnTo>
                      <a:pt x="540" y="311"/>
                    </a:lnTo>
                    <a:lnTo>
                      <a:pt x="4"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0" name="Freeform 228"/>
              <p:cNvSpPr>
                <a:spLocks/>
              </p:cNvSpPr>
              <p:nvPr/>
            </p:nvSpPr>
            <p:spPr bwMode="auto">
              <a:xfrm>
                <a:off x="4730750" y="1774825"/>
                <a:ext cx="854075" cy="3644900"/>
              </a:xfrm>
              <a:custGeom>
                <a:avLst/>
                <a:gdLst>
                  <a:gd name="T0" fmla="*/ 2 w 538"/>
                  <a:gd name="T1" fmla="*/ 311 h 2296"/>
                  <a:gd name="T2" fmla="*/ 0 w 538"/>
                  <a:gd name="T3" fmla="*/ 2296 h 2296"/>
                  <a:gd name="T4" fmla="*/ 534 w 538"/>
                  <a:gd name="T5" fmla="*/ 1986 h 2296"/>
                  <a:gd name="T6" fmla="*/ 538 w 538"/>
                  <a:gd name="T7" fmla="*/ 0 h 2296"/>
                  <a:gd name="T8" fmla="*/ 2 w 538"/>
                  <a:gd name="T9" fmla="*/ 311 h 2296"/>
                </a:gdLst>
                <a:ahLst/>
                <a:cxnLst>
                  <a:cxn ang="0">
                    <a:pos x="T0" y="T1"/>
                  </a:cxn>
                  <a:cxn ang="0">
                    <a:pos x="T2" y="T3"/>
                  </a:cxn>
                  <a:cxn ang="0">
                    <a:pos x="T4" y="T5"/>
                  </a:cxn>
                  <a:cxn ang="0">
                    <a:pos x="T6" y="T7"/>
                  </a:cxn>
                  <a:cxn ang="0">
                    <a:pos x="T8" y="T9"/>
                  </a:cxn>
                </a:cxnLst>
                <a:rect l="0" t="0" r="r" b="b"/>
                <a:pathLst>
                  <a:path w="538" h="2296">
                    <a:moveTo>
                      <a:pt x="2" y="311"/>
                    </a:moveTo>
                    <a:lnTo>
                      <a:pt x="0" y="2296"/>
                    </a:lnTo>
                    <a:lnTo>
                      <a:pt x="534" y="1986"/>
                    </a:lnTo>
                    <a:lnTo>
                      <a:pt x="538" y="0"/>
                    </a:lnTo>
                    <a:lnTo>
                      <a:pt x="2" y="311"/>
                    </a:ln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1" name="Freeform 229"/>
              <p:cNvSpPr>
                <a:spLocks/>
              </p:cNvSpPr>
              <p:nvPr/>
            </p:nvSpPr>
            <p:spPr bwMode="auto">
              <a:xfrm>
                <a:off x="3883025" y="1285875"/>
                <a:ext cx="1701800" cy="982663"/>
              </a:xfrm>
              <a:custGeom>
                <a:avLst/>
                <a:gdLst>
                  <a:gd name="T0" fmla="*/ 534 w 1072"/>
                  <a:gd name="T1" fmla="*/ 0 h 619"/>
                  <a:gd name="T2" fmla="*/ 0 w 1072"/>
                  <a:gd name="T3" fmla="*/ 308 h 619"/>
                  <a:gd name="T4" fmla="*/ 536 w 1072"/>
                  <a:gd name="T5" fmla="*/ 619 h 619"/>
                  <a:gd name="T6" fmla="*/ 1072 w 1072"/>
                  <a:gd name="T7" fmla="*/ 308 h 619"/>
                  <a:gd name="T8" fmla="*/ 534 w 1072"/>
                  <a:gd name="T9" fmla="*/ 0 h 619"/>
                </a:gdLst>
                <a:ahLst/>
                <a:cxnLst>
                  <a:cxn ang="0">
                    <a:pos x="T0" y="T1"/>
                  </a:cxn>
                  <a:cxn ang="0">
                    <a:pos x="T2" y="T3"/>
                  </a:cxn>
                  <a:cxn ang="0">
                    <a:pos x="T4" y="T5"/>
                  </a:cxn>
                  <a:cxn ang="0">
                    <a:pos x="T6" y="T7"/>
                  </a:cxn>
                  <a:cxn ang="0">
                    <a:pos x="T8" y="T9"/>
                  </a:cxn>
                </a:cxnLst>
                <a:rect l="0" t="0" r="r" b="b"/>
                <a:pathLst>
                  <a:path w="1072" h="619">
                    <a:moveTo>
                      <a:pt x="534" y="0"/>
                    </a:moveTo>
                    <a:lnTo>
                      <a:pt x="0" y="308"/>
                    </a:lnTo>
                    <a:lnTo>
                      <a:pt x="536" y="619"/>
                    </a:lnTo>
                    <a:lnTo>
                      <a:pt x="1072" y="308"/>
                    </a:lnTo>
                    <a:lnTo>
                      <a:pt x="534" y="0"/>
                    </a:lnTo>
                    <a:close/>
                  </a:path>
                </a:pathLst>
              </a:custGeom>
              <a:solidFill>
                <a:srgbClr val="FF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92" name="Group 291"/>
            <p:cNvGrpSpPr/>
            <p:nvPr/>
          </p:nvGrpSpPr>
          <p:grpSpPr>
            <a:xfrm>
              <a:off x="4387257" y="1982370"/>
              <a:ext cx="407984" cy="739922"/>
              <a:chOff x="3030538" y="2827338"/>
              <a:chExt cx="1703387" cy="3089275"/>
            </a:xfrm>
          </p:grpSpPr>
          <p:sp>
            <p:nvSpPr>
              <p:cNvPr id="293" name="Freeform 230"/>
              <p:cNvSpPr>
                <a:spLocks/>
              </p:cNvSpPr>
              <p:nvPr/>
            </p:nvSpPr>
            <p:spPr bwMode="auto">
              <a:xfrm>
                <a:off x="3030538" y="3319463"/>
                <a:ext cx="855662" cy="2597150"/>
              </a:xfrm>
              <a:custGeom>
                <a:avLst/>
                <a:gdLst>
                  <a:gd name="T0" fmla="*/ 4 w 539"/>
                  <a:gd name="T1" fmla="*/ 0 h 1636"/>
                  <a:gd name="T2" fmla="*/ 0 w 539"/>
                  <a:gd name="T3" fmla="*/ 1325 h 1636"/>
                  <a:gd name="T4" fmla="*/ 537 w 539"/>
                  <a:gd name="T5" fmla="*/ 1636 h 1636"/>
                  <a:gd name="T6" fmla="*/ 539 w 539"/>
                  <a:gd name="T7" fmla="*/ 309 h 1636"/>
                  <a:gd name="T8" fmla="*/ 4 w 539"/>
                  <a:gd name="T9" fmla="*/ 0 h 1636"/>
                </a:gdLst>
                <a:ahLst/>
                <a:cxnLst>
                  <a:cxn ang="0">
                    <a:pos x="T0" y="T1"/>
                  </a:cxn>
                  <a:cxn ang="0">
                    <a:pos x="T2" y="T3"/>
                  </a:cxn>
                  <a:cxn ang="0">
                    <a:pos x="T4" y="T5"/>
                  </a:cxn>
                  <a:cxn ang="0">
                    <a:pos x="T6" y="T7"/>
                  </a:cxn>
                  <a:cxn ang="0">
                    <a:pos x="T8" y="T9"/>
                  </a:cxn>
                </a:cxnLst>
                <a:rect l="0" t="0" r="r" b="b"/>
                <a:pathLst>
                  <a:path w="539" h="1636">
                    <a:moveTo>
                      <a:pt x="4" y="0"/>
                    </a:moveTo>
                    <a:lnTo>
                      <a:pt x="0" y="1325"/>
                    </a:lnTo>
                    <a:lnTo>
                      <a:pt x="537" y="1636"/>
                    </a:lnTo>
                    <a:lnTo>
                      <a:pt x="539" y="309"/>
                    </a:lnTo>
                    <a:lnTo>
                      <a:pt x="4" y="0"/>
                    </a:lnTo>
                    <a:close/>
                  </a:path>
                </a:pathLst>
              </a:custGeom>
              <a:solidFill>
                <a:srgbClr val="0751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4" name="Freeform 231"/>
              <p:cNvSpPr>
                <a:spLocks/>
              </p:cNvSpPr>
              <p:nvPr/>
            </p:nvSpPr>
            <p:spPr bwMode="auto">
              <a:xfrm>
                <a:off x="3883025" y="3319463"/>
                <a:ext cx="850900" cy="2597150"/>
              </a:xfrm>
              <a:custGeom>
                <a:avLst/>
                <a:gdLst>
                  <a:gd name="T0" fmla="*/ 2 w 536"/>
                  <a:gd name="T1" fmla="*/ 309 h 1636"/>
                  <a:gd name="T2" fmla="*/ 0 w 536"/>
                  <a:gd name="T3" fmla="*/ 1636 h 1636"/>
                  <a:gd name="T4" fmla="*/ 534 w 536"/>
                  <a:gd name="T5" fmla="*/ 1325 h 1636"/>
                  <a:gd name="T6" fmla="*/ 536 w 536"/>
                  <a:gd name="T7" fmla="*/ 0 h 1636"/>
                  <a:gd name="T8" fmla="*/ 2 w 536"/>
                  <a:gd name="T9" fmla="*/ 309 h 1636"/>
                </a:gdLst>
                <a:ahLst/>
                <a:cxnLst>
                  <a:cxn ang="0">
                    <a:pos x="T0" y="T1"/>
                  </a:cxn>
                  <a:cxn ang="0">
                    <a:pos x="T2" y="T3"/>
                  </a:cxn>
                  <a:cxn ang="0">
                    <a:pos x="T4" y="T5"/>
                  </a:cxn>
                  <a:cxn ang="0">
                    <a:pos x="T6" y="T7"/>
                  </a:cxn>
                  <a:cxn ang="0">
                    <a:pos x="T8" y="T9"/>
                  </a:cxn>
                </a:cxnLst>
                <a:rect l="0" t="0" r="r" b="b"/>
                <a:pathLst>
                  <a:path w="536" h="1636">
                    <a:moveTo>
                      <a:pt x="2" y="309"/>
                    </a:moveTo>
                    <a:lnTo>
                      <a:pt x="0" y="1636"/>
                    </a:lnTo>
                    <a:lnTo>
                      <a:pt x="534" y="1325"/>
                    </a:lnTo>
                    <a:lnTo>
                      <a:pt x="536" y="0"/>
                    </a:lnTo>
                    <a:lnTo>
                      <a:pt x="2" y="309"/>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5" name="Freeform 232"/>
              <p:cNvSpPr>
                <a:spLocks/>
              </p:cNvSpPr>
              <p:nvPr/>
            </p:nvSpPr>
            <p:spPr bwMode="auto">
              <a:xfrm>
                <a:off x="3036888" y="2827338"/>
                <a:ext cx="1697037" cy="982663"/>
              </a:xfrm>
              <a:custGeom>
                <a:avLst/>
                <a:gdLst>
                  <a:gd name="T0" fmla="*/ 533 w 1069"/>
                  <a:gd name="T1" fmla="*/ 0 h 619"/>
                  <a:gd name="T2" fmla="*/ 0 w 1069"/>
                  <a:gd name="T3" fmla="*/ 310 h 619"/>
                  <a:gd name="T4" fmla="*/ 535 w 1069"/>
                  <a:gd name="T5" fmla="*/ 619 h 619"/>
                  <a:gd name="T6" fmla="*/ 1069 w 1069"/>
                  <a:gd name="T7" fmla="*/ 310 h 619"/>
                  <a:gd name="T8" fmla="*/ 533 w 1069"/>
                  <a:gd name="T9" fmla="*/ 0 h 619"/>
                </a:gdLst>
                <a:ahLst/>
                <a:cxnLst>
                  <a:cxn ang="0">
                    <a:pos x="T0" y="T1"/>
                  </a:cxn>
                  <a:cxn ang="0">
                    <a:pos x="T2" y="T3"/>
                  </a:cxn>
                  <a:cxn ang="0">
                    <a:pos x="T4" y="T5"/>
                  </a:cxn>
                  <a:cxn ang="0">
                    <a:pos x="T6" y="T7"/>
                  </a:cxn>
                  <a:cxn ang="0">
                    <a:pos x="T8" y="T9"/>
                  </a:cxn>
                </a:cxnLst>
                <a:rect l="0" t="0" r="r" b="b"/>
                <a:pathLst>
                  <a:path w="1069" h="619">
                    <a:moveTo>
                      <a:pt x="533" y="0"/>
                    </a:moveTo>
                    <a:lnTo>
                      <a:pt x="0" y="310"/>
                    </a:lnTo>
                    <a:lnTo>
                      <a:pt x="535" y="619"/>
                    </a:lnTo>
                    <a:lnTo>
                      <a:pt x="1069" y="310"/>
                    </a:lnTo>
                    <a:lnTo>
                      <a:pt x="533"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96" name="Group 295"/>
            <p:cNvGrpSpPr/>
            <p:nvPr/>
          </p:nvGrpSpPr>
          <p:grpSpPr>
            <a:xfrm>
              <a:off x="4184976" y="2270582"/>
              <a:ext cx="407984" cy="568820"/>
              <a:chOff x="2185988" y="4030663"/>
              <a:chExt cx="1703387" cy="2374900"/>
            </a:xfrm>
          </p:grpSpPr>
          <p:sp>
            <p:nvSpPr>
              <p:cNvPr id="297" name="Freeform 233"/>
              <p:cNvSpPr>
                <a:spLocks/>
              </p:cNvSpPr>
              <p:nvPr/>
            </p:nvSpPr>
            <p:spPr bwMode="auto">
              <a:xfrm>
                <a:off x="2185988" y="4522788"/>
                <a:ext cx="857250" cy="1882775"/>
              </a:xfrm>
              <a:custGeom>
                <a:avLst/>
                <a:gdLst>
                  <a:gd name="T0" fmla="*/ 2 w 540"/>
                  <a:gd name="T1" fmla="*/ 0 h 1186"/>
                  <a:gd name="T2" fmla="*/ 0 w 540"/>
                  <a:gd name="T3" fmla="*/ 876 h 1186"/>
                  <a:gd name="T4" fmla="*/ 536 w 540"/>
                  <a:gd name="T5" fmla="*/ 1186 h 1186"/>
                  <a:gd name="T6" fmla="*/ 540 w 540"/>
                  <a:gd name="T7" fmla="*/ 309 h 1186"/>
                  <a:gd name="T8" fmla="*/ 2 w 540"/>
                  <a:gd name="T9" fmla="*/ 0 h 1186"/>
                </a:gdLst>
                <a:ahLst/>
                <a:cxnLst>
                  <a:cxn ang="0">
                    <a:pos x="T0" y="T1"/>
                  </a:cxn>
                  <a:cxn ang="0">
                    <a:pos x="T2" y="T3"/>
                  </a:cxn>
                  <a:cxn ang="0">
                    <a:pos x="T4" y="T5"/>
                  </a:cxn>
                  <a:cxn ang="0">
                    <a:pos x="T6" y="T7"/>
                  </a:cxn>
                  <a:cxn ang="0">
                    <a:pos x="T8" y="T9"/>
                  </a:cxn>
                </a:cxnLst>
                <a:rect l="0" t="0" r="r" b="b"/>
                <a:pathLst>
                  <a:path w="540" h="1186">
                    <a:moveTo>
                      <a:pt x="2" y="0"/>
                    </a:moveTo>
                    <a:lnTo>
                      <a:pt x="0" y="876"/>
                    </a:lnTo>
                    <a:lnTo>
                      <a:pt x="536" y="1186"/>
                    </a:lnTo>
                    <a:lnTo>
                      <a:pt x="540" y="309"/>
                    </a:lnTo>
                    <a:lnTo>
                      <a:pt x="2" y="0"/>
                    </a:lnTo>
                    <a:close/>
                  </a:path>
                </a:pathLst>
              </a:custGeom>
              <a:solidFill>
                <a:srgbClr val="00C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8" name="Freeform 234"/>
              <p:cNvSpPr>
                <a:spLocks/>
              </p:cNvSpPr>
              <p:nvPr/>
            </p:nvSpPr>
            <p:spPr bwMode="auto">
              <a:xfrm>
                <a:off x="3036888" y="4522788"/>
                <a:ext cx="852487" cy="1882775"/>
              </a:xfrm>
              <a:custGeom>
                <a:avLst/>
                <a:gdLst>
                  <a:gd name="T0" fmla="*/ 4 w 537"/>
                  <a:gd name="T1" fmla="*/ 309 h 1186"/>
                  <a:gd name="T2" fmla="*/ 0 w 537"/>
                  <a:gd name="T3" fmla="*/ 1186 h 1186"/>
                  <a:gd name="T4" fmla="*/ 535 w 537"/>
                  <a:gd name="T5" fmla="*/ 876 h 1186"/>
                  <a:gd name="T6" fmla="*/ 537 w 537"/>
                  <a:gd name="T7" fmla="*/ 0 h 1186"/>
                  <a:gd name="T8" fmla="*/ 4 w 537"/>
                  <a:gd name="T9" fmla="*/ 309 h 1186"/>
                </a:gdLst>
                <a:ahLst/>
                <a:cxnLst>
                  <a:cxn ang="0">
                    <a:pos x="T0" y="T1"/>
                  </a:cxn>
                  <a:cxn ang="0">
                    <a:pos x="T2" y="T3"/>
                  </a:cxn>
                  <a:cxn ang="0">
                    <a:pos x="T4" y="T5"/>
                  </a:cxn>
                  <a:cxn ang="0">
                    <a:pos x="T6" y="T7"/>
                  </a:cxn>
                  <a:cxn ang="0">
                    <a:pos x="T8" y="T9"/>
                  </a:cxn>
                </a:cxnLst>
                <a:rect l="0" t="0" r="r" b="b"/>
                <a:pathLst>
                  <a:path w="537" h="1186">
                    <a:moveTo>
                      <a:pt x="4" y="309"/>
                    </a:moveTo>
                    <a:lnTo>
                      <a:pt x="0" y="1186"/>
                    </a:lnTo>
                    <a:lnTo>
                      <a:pt x="535" y="876"/>
                    </a:lnTo>
                    <a:lnTo>
                      <a:pt x="537" y="0"/>
                    </a:lnTo>
                    <a:lnTo>
                      <a:pt x="4" y="309"/>
                    </a:lnTo>
                    <a:close/>
                  </a:path>
                </a:pathLst>
              </a:custGeom>
              <a:solidFill>
                <a:srgbClr val="00B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9" name="Freeform 235"/>
              <p:cNvSpPr>
                <a:spLocks/>
              </p:cNvSpPr>
              <p:nvPr/>
            </p:nvSpPr>
            <p:spPr bwMode="auto">
              <a:xfrm>
                <a:off x="2189163" y="4030663"/>
                <a:ext cx="1700212" cy="982663"/>
              </a:xfrm>
              <a:custGeom>
                <a:avLst/>
                <a:gdLst>
                  <a:gd name="T0" fmla="*/ 534 w 1071"/>
                  <a:gd name="T1" fmla="*/ 0 h 619"/>
                  <a:gd name="T2" fmla="*/ 0 w 1071"/>
                  <a:gd name="T3" fmla="*/ 310 h 619"/>
                  <a:gd name="T4" fmla="*/ 538 w 1071"/>
                  <a:gd name="T5" fmla="*/ 619 h 619"/>
                  <a:gd name="T6" fmla="*/ 1071 w 1071"/>
                  <a:gd name="T7" fmla="*/ 310 h 619"/>
                  <a:gd name="T8" fmla="*/ 534 w 1071"/>
                  <a:gd name="T9" fmla="*/ 0 h 619"/>
                </a:gdLst>
                <a:ahLst/>
                <a:cxnLst>
                  <a:cxn ang="0">
                    <a:pos x="T0" y="T1"/>
                  </a:cxn>
                  <a:cxn ang="0">
                    <a:pos x="T2" y="T3"/>
                  </a:cxn>
                  <a:cxn ang="0">
                    <a:pos x="T4" y="T5"/>
                  </a:cxn>
                  <a:cxn ang="0">
                    <a:pos x="T6" y="T7"/>
                  </a:cxn>
                  <a:cxn ang="0">
                    <a:pos x="T8" y="T9"/>
                  </a:cxn>
                </a:cxnLst>
                <a:rect l="0" t="0" r="r" b="b"/>
                <a:pathLst>
                  <a:path w="1071" h="619">
                    <a:moveTo>
                      <a:pt x="534" y="0"/>
                    </a:moveTo>
                    <a:lnTo>
                      <a:pt x="0" y="310"/>
                    </a:lnTo>
                    <a:lnTo>
                      <a:pt x="538" y="619"/>
                    </a:lnTo>
                    <a:lnTo>
                      <a:pt x="1071" y="310"/>
                    </a:lnTo>
                    <a:lnTo>
                      <a:pt x="534" y="0"/>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grpSp>
        <p:nvGrpSpPr>
          <p:cNvPr id="317" name="Group 316"/>
          <p:cNvGrpSpPr/>
          <p:nvPr/>
        </p:nvGrpSpPr>
        <p:grpSpPr>
          <a:xfrm>
            <a:off x="3740688" y="2402543"/>
            <a:ext cx="486436" cy="682025"/>
            <a:chOff x="1136650" y="2454276"/>
            <a:chExt cx="2586038" cy="3625850"/>
          </a:xfrm>
        </p:grpSpPr>
        <p:sp>
          <p:nvSpPr>
            <p:cNvPr id="302" name="Freeform 97"/>
            <p:cNvSpPr>
              <a:spLocks/>
            </p:cNvSpPr>
            <p:nvPr/>
          </p:nvSpPr>
          <p:spPr bwMode="auto">
            <a:xfrm>
              <a:off x="2955925" y="2454276"/>
              <a:ext cx="290512" cy="419100"/>
            </a:xfrm>
            <a:custGeom>
              <a:avLst/>
              <a:gdLst>
                <a:gd name="T0" fmla="*/ 66 w 182"/>
                <a:gd name="T1" fmla="*/ 251 h 262"/>
                <a:gd name="T2" fmla="*/ 91 w 182"/>
                <a:gd name="T3" fmla="*/ 223 h 262"/>
                <a:gd name="T4" fmla="*/ 128 w 182"/>
                <a:gd name="T5" fmla="*/ 192 h 262"/>
                <a:gd name="T6" fmla="*/ 154 w 182"/>
                <a:gd name="T7" fmla="*/ 153 h 262"/>
                <a:gd name="T8" fmla="*/ 176 w 182"/>
                <a:gd name="T9" fmla="*/ 132 h 262"/>
                <a:gd name="T10" fmla="*/ 179 w 182"/>
                <a:gd name="T11" fmla="*/ 114 h 262"/>
                <a:gd name="T12" fmla="*/ 167 w 182"/>
                <a:gd name="T13" fmla="*/ 109 h 262"/>
                <a:gd name="T14" fmla="*/ 150 w 182"/>
                <a:gd name="T15" fmla="*/ 125 h 262"/>
                <a:gd name="T16" fmla="*/ 126 w 182"/>
                <a:gd name="T17" fmla="*/ 146 h 262"/>
                <a:gd name="T18" fmla="*/ 111 w 182"/>
                <a:gd name="T19" fmla="*/ 149 h 262"/>
                <a:gd name="T20" fmla="*/ 101 w 182"/>
                <a:gd name="T21" fmla="*/ 128 h 262"/>
                <a:gd name="T22" fmla="*/ 110 w 182"/>
                <a:gd name="T23" fmla="*/ 64 h 262"/>
                <a:gd name="T24" fmla="*/ 132 w 182"/>
                <a:gd name="T25" fmla="*/ 36 h 262"/>
                <a:gd name="T26" fmla="*/ 131 w 182"/>
                <a:gd name="T27" fmla="*/ 24 h 262"/>
                <a:gd name="T28" fmla="*/ 111 w 182"/>
                <a:gd name="T29" fmla="*/ 32 h 262"/>
                <a:gd name="T30" fmla="*/ 94 w 182"/>
                <a:gd name="T31" fmla="*/ 49 h 262"/>
                <a:gd name="T32" fmla="*/ 87 w 182"/>
                <a:gd name="T33" fmla="*/ 52 h 262"/>
                <a:gd name="T34" fmla="*/ 108 w 182"/>
                <a:gd name="T35" fmla="*/ 19 h 262"/>
                <a:gd name="T36" fmla="*/ 112 w 182"/>
                <a:gd name="T37" fmla="*/ 1 h 262"/>
                <a:gd name="T38" fmla="*/ 101 w 182"/>
                <a:gd name="T39" fmla="*/ 4 h 262"/>
                <a:gd name="T40" fmla="*/ 80 w 182"/>
                <a:gd name="T41" fmla="*/ 21 h 262"/>
                <a:gd name="T42" fmla="*/ 75 w 182"/>
                <a:gd name="T43" fmla="*/ 31 h 262"/>
                <a:gd name="T44" fmla="*/ 63 w 182"/>
                <a:gd name="T45" fmla="*/ 33 h 262"/>
                <a:gd name="T46" fmla="*/ 50 w 182"/>
                <a:gd name="T47" fmla="*/ 40 h 262"/>
                <a:gd name="T48" fmla="*/ 41 w 182"/>
                <a:gd name="T49" fmla="*/ 57 h 262"/>
                <a:gd name="T50" fmla="*/ 37 w 182"/>
                <a:gd name="T51" fmla="*/ 65 h 262"/>
                <a:gd name="T52" fmla="*/ 23 w 182"/>
                <a:gd name="T53" fmla="*/ 77 h 262"/>
                <a:gd name="T54" fmla="*/ 13 w 182"/>
                <a:gd name="T55" fmla="*/ 110 h 262"/>
                <a:gd name="T56" fmla="*/ 11 w 182"/>
                <a:gd name="T57" fmla="*/ 141 h 262"/>
                <a:gd name="T58" fmla="*/ 11 w 182"/>
                <a:gd name="T59" fmla="*/ 172 h 262"/>
                <a:gd name="T60" fmla="*/ 7 w 182"/>
                <a:gd name="T61" fmla="*/ 201 h 262"/>
                <a:gd name="T62" fmla="*/ 4 w 182"/>
                <a:gd name="T63" fmla="*/ 219 h 262"/>
                <a:gd name="T64" fmla="*/ 1 w 182"/>
                <a:gd name="T65" fmla="*/ 231 h 262"/>
                <a:gd name="T66" fmla="*/ 0 w 182"/>
                <a:gd name="T67" fmla="*/ 242 h 262"/>
                <a:gd name="T68" fmla="*/ 24 w 182"/>
                <a:gd name="T69" fmla="*/ 261 h 262"/>
                <a:gd name="T70" fmla="*/ 66 w 182"/>
                <a:gd name="T71" fmla="*/ 2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62">
                  <a:moveTo>
                    <a:pt x="66" y="251"/>
                  </a:moveTo>
                  <a:cubicBezTo>
                    <a:pt x="76" y="237"/>
                    <a:pt x="81" y="231"/>
                    <a:pt x="91" y="223"/>
                  </a:cubicBezTo>
                  <a:cubicBezTo>
                    <a:pt x="102" y="216"/>
                    <a:pt x="122" y="202"/>
                    <a:pt x="128" y="192"/>
                  </a:cubicBezTo>
                  <a:cubicBezTo>
                    <a:pt x="135" y="183"/>
                    <a:pt x="144" y="162"/>
                    <a:pt x="154" y="153"/>
                  </a:cubicBezTo>
                  <a:cubicBezTo>
                    <a:pt x="164" y="145"/>
                    <a:pt x="173" y="138"/>
                    <a:pt x="176" y="132"/>
                  </a:cubicBezTo>
                  <a:cubicBezTo>
                    <a:pt x="180" y="125"/>
                    <a:pt x="182" y="117"/>
                    <a:pt x="179" y="114"/>
                  </a:cubicBezTo>
                  <a:cubicBezTo>
                    <a:pt x="176" y="111"/>
                    <a:pt x="172" y="107"/>
                    <a:pt x="167" y="109"/>
                  </a:cubicBezTo>
                  <a:cubicBezTo>
                    <a:pt x="162" y="111"/>
                    <a:pt x="154" y="121"/>
                    <a:pt x="150" y="125"/>
                  </a:cubicBezTo>
                  <a:cubicBezTo>
                    <a:pt x="146" y="129"/>
                    <a:pt x="131" y="143"/>
                    <a:pt x="126" y="146"/>
                  </a:cubicBezTo>
                  <a:cubicBezTo>
                    <a:pt x="122" y="148"/>
                    <a:pt x="115" y="150"/>
                    <a:pt x="111" y="149"/>
                  </a:cubicBezTo>
                  <a:cubicBezTo>
                    <a:pt x="108" y="148"/>
                    <a:pt x="101" y="138"/>
                    <a:pt x="101" y="128"/>
                  </a:cubicBezTo>
                  <a:cubicBezTo>
                    <a:pt x="101" y="119"/>
                    <a:pt x="105" y="72"/>
                    <a:pt x="110" y="64"/>
                  </a:cubicBezTo>
                  <a:cubicBezTo>
                    <a:pt x="114" y="56"/>
                    <a:pt x="126" y="43"/>
                    <a:pt x="132" y="36"/>
                  </a:cubicBezTo>
                  <a:cubicBezTo>
                    <a:pt x="137" y="30"/>
                    <a:pt x="139" y="26"/>
                    <a:pt x="131" y="24"/>
                  </a:cubicBezTo>
                  <a:cubicBezTo>
                    <a:pt x="122" y="21"/>
                    <a:pt x="115" y="28"/>
                    <a:pt x="111" y="32"/>
                  </a:cubicBezTo>
                  <a:cubicBezTo>
                    <a:pt x="107" y="37"/>
                    <a:pt x="97" y="44"/>
                    <a:pt x="94" y="49"/>
                  </a:cubicBezTo>
                  <a:cubicBezTo>
                    <a:pt x="92" y="53"/>
                    <a:pt x="83" y="61"/>
                    <a:pt x="87" y="52"/>
                  </a:cubicBezTo>
                  <a:cubicBezTo>
                    <a:pt x="92" y="42"/>
                    <a:pt x="104" y="23"/>
                    <a:pt x="108" y="19"/>
                  </a:cubicBezTo>
                  <a:cubicBezTo>
                    <a:pt x="111" y="14"/>
                    <a:pt x="112" y="1"/>
                    <a:pt x="112" y="1"/>
                  </a:cubicBezTo>
                  <a:cubicBezTo>
                    <a:pt x="111" y="0"/>
                    <a:pt x="104" y="0"/>
                    <a:pt x="101" y="4"/>
                  </a:cubicBezTo>
                  <a:cubicBezTo>
                    <a:pt x="98" y="7"/>
                    <a:pt x="82" y="19"/>
                    <a:pt x="80" y="21"/>
                  </a:cubicBezTo>
                  <a:cubicBezTo>
                    <a:pt x="78" y="24"/>
                    <a:pt x="75" y="31"/>
                    <a:pt x="75" y="31"/>
                  </a:cubicBezTo>
                  <a:cubicBezTo>
                    <a:pt x="75" y="31"/>
                    <a:pt x="68" y="32"/>
                    <a:pt x="63" y="33"/>
                  </a:cubicBezTo>
                  <a:cubicBezTo>
                    <a:pt x="58" y="35"/>
                    <a:pt x="52" y="38"/>
                    <a:pt x="50" y="40"/>
                  </a:cubicBezTo>
                  <a:cubicBezTo>
                    <a:pt x="47" y="43"/>
                    <a:pt x="41" y="56"/>
                    <a:pt x="41" y="57"/>
                  </a:cubicBezTo>
                  <a:cubicBezTo>
                    <a:pt x="40" y="59"/>
                    <a:pt x="41" y="61"/>
                    <a:pt x="37" y="65"/>
                  </a:cubicBezTo>
                  <a:cubicBezTo>
                    <a:pt x="34" y="69"/>
                    <a:pt x="26" y="73"/>
                    <a:pt x="23" y="77"/>
                  </a:cubicBezTo>
                  <a:cubicBezTo>
                    <a:pt x="19" y="81"/>
                    <a:pt x="13" y="103"/>
                    <a:pt x="13" y="110"/>
                  </a:cubicBezTo>
                  <a:cubicBezTo>
                    <a:pt x="12" y="117"/>
                    <a:pt x="12" y="138"/>
                    <a:pt x="11" y="141"/>
                  </a:cubicBezTo>
                  <a:cubicBezTo>
                    <a:pt x="11" y="145"/>
                    <a:pt x="13" y="167"/>
                    <a:pt x="11" y="172"/>
                  </a:cubicBezTo>
                  <a:cubicBezTo>
                    <a:pt x="10" y="177"/>
                    <a:pt x="9" y="193"/>
                    <a:pt x="7" y="201"/>
                  </a:cubicBezTo>
                  <a:cubicBezTo>
                    <a:pt x="6" y="208"/>
                    <a:pt x="5" y="215"/>
                    <a:pt x="4" y="219"/>
                  </a:cubicBezTo>
                  <a:cubicBezTo>
                    <a:pt x="3" y="223"/>
                    <a:pt x="1" y="231"/>
                    <a:pt x="1" y="231"/>
                  </a:cubicBezTo>
                  <a:cubicBezTo>
                    <a:pt x="0" y="242"/>
                    <a:pt x="0" y="242"/>
                    <a:pt x="0" y="242"/>
                  </a:cubicBezTo>
                  <a:cubicBezTo>
                    <a:pt x="0" y="242"/>
                    <a:pt x="16" y="260"/>
                    <a:pt x="24" y="261"/>
                  </a:cubicBezTo>
                  <a:cubicBezTo>
                    <a:pt x="32" y="262"/>
                    <a:pt x="66" y="251"/>
                    <a:pt x="66" y="25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3" name="Freeform 98"/>
            <p:cNvSpPr>
              <a:spLocks/>
            </p:cNvSpPr>
            <p:nvPr/>
          </p:nvSpPr>
          <p:spPr bwMode="auto">
            <a:xfrm>
              <a:off x="2935288" y="2822576"/>
              <a:ext cx="141287" cy="158750"/>
            </a:xfrm>
            <a:custGeom>
              <a:avLst/>
              <a:gdLst>
                <a:gd name="T0" fmla="*/ 0 w 88"/>
                <a:gd name="T1" fmla="*/ 4 h 99"/>
                <a:gd name="T2" fmla="*/ 14 w 88"/>
                <a:gd name="T3" fmla="*/ 0 h 99"/>
                <a:gd name="T4" fmla="*/ 47 w 88"/>
                <a:gd name="T5" fmla="*/ 13 h 99"/>
                <a:gd name="T6" fmla="*/ 88 w 88"/>
                <a:gd name="T7" fmla="*/ 16 h 99"/>
                <a:gd name="T8" fmla="*/ 88 w 88"/>
                <a:gd name="T9" fmla="*/ 30 h 99"/>
                <a:gd name="T10" fmla="*/ 78 w 88"/>
                <a:gd name="T11" fmla="*/ 59 h 99"/>
                <a:gd name="T12" fmla="*/ 57 w 88"/>
                <a:gd name="T13" fmla="*/ 83 h 99"/>
                <a:gd name="T14" fmla="*/ 15 w 88"/>
                <a:gd name="T15" fmla="*/ 99 h 99"/>
                <a:gd name="T16" fmla="*/ 0 w 88"/>
                <a:gd name="T17" fmla="*/ 99 h 99"/>
                <a:gd name="T18" fmla="*/ 0 w 88"/>
                <a:gd name="T19"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9">
                  <a:moveTo>
                    <a:pt x="0" y="4"/>
                  </a:moveTo>
                  <a:cubicBezTo>
                    <a:pt x="6" y="3"/>
                    <a:pt x="14" y="0"/>
                    <a:pt x="14" y="0"/>
                  </a:cubicBezTo>
                  <a:cubicBezTo>
                    <a:pt x="14" y="0"/>
                    <a:pt x="22" y="10"/>
                    <a:pt x="47" y="13"/>
                  </a:cubicBezTo>
                  <a:cubicBezTo>
                    <a:pt x="73" y="15"/>
                    <a:pt x="88" y="16"/>
                    <a:pt x="88" y="16"/>
                  </a:cubicBezTo>
                  <a:cubicBezTo>
                    <a:pt x="88" y="16"/>
                    <a:pt x="88" y="24"/>
                    <a:pt x="88" y="30"/>
                  </a:cubicBezTo>
                  <a:cubicBezTo>
                    <a:pt x="88" y="36"/>
                    <a:pt x="84" y="52"/>
                    <a:pt x="78" y="59"/>
                  </a:cubicBezTo>
                  <a:cubicBezTo>
                    <a:pt x="71" y="66"/>
                    <a:pt x="70" y="77"/>
                    <a:pt x="57" y="83"/>
                  </a:cubicBezTo>
                  <a:cubicBezTo>
                    <a:pt x="45" y="89"/>
                    <a:pt x="26" y="99"/>
                    <a:pt x="15" y="99"/>
                  </a:cubicBezTo>
                  <a:cubicBezTo>
                    <a:pt x="10" y="99"/>
                    <a:pt x="4" y="99"/>
                    <a:pt x="0" y="99"/>
                  </a:cubicBezTo>
                  <a:cubicBezTo>
                    <a:pt x="32" y="46"/>
                    <a:pt x="12" y="18"/>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4" name="Freeform 99"/>
            <p:cNvSpPr>
              <a:spLocks/>
            </p:cNvSpPr>
            <p:nvPr/>
          </p:nvSpPr>
          <p:spPr bwMode="auto">
            <a:xfrm>
              <a:off x="2287588" y="2798763"/>
              <a:ext cx="698500" cy="222250"/>
            </a:xfrm>
            <a:custGeom>
              <a:avLst/>
              <a:gdLst>
                <a:gd name="T0" fmla="*/ 102 w 438"/>
                <a:gd name="T1" fmla="*/ 12 h 139"/>
                <a:gd name="T2" fmla="*/ 136 w 438"/>
                <a:gd name="T3" fmla="*/ 3 h 139"/>
                <a:gd name="T4" fmla="*/ 405 w 438"/>
                <a:gd name="T5" fmla="*/ 19 h 139"/>
                <a:gd name="T6" fmla="*/ 406 w 438"/>
                <a:gd name="T7" fmla="*/ 19 h 139"/>
                <a:gd name="T8" fmla="*/ 406 w 438"/>
                <a:gd name="T9" fmla="*/ 114 h 139"/>
                <a:gd name="T10" fmla="*/ 400 w 438"/>
                <a:gd name="T11" fmla="*/ 114 h 139"/>
                <a:gd name="T12" fmla="*/ 382 w 438"/>
                <a:gd name="T13" fmla="*/ 133 h 139"/>
                <a:gd name="T14" fmla="*/ 348 w 438"/>
                <a:gd name="T15" fmla="*/ 138 h 139"/>
                <a:gd name="T16" fmla="*/ 205 w 438"/>
                <a:gd name="T17" fmla="*/ 138 h 139"/>
                <a:gd name="T18" fmla="*/ 45 w 438"/>
                <a:gd name="T19" fmla="*/ 113 h 139"/>
                <a:gd name="T20" fmla="*/ 0 w 438"/>
                <a:gd name="T21" fmla="*/ 35 h 139"/>
                <a:gd name="T22" fmla="*/ 102 w 438"/>
                <a:gd name="T23"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139">
                  <a:moveTo>
                    <a:pt x="102" y="12"/>
                  </a:moveTo>
                  <a:cubicBezTo>
                    <a:pt x="109" y="11"/>
                    <a:pt x="126" y="6"/>
                    <a:pt x="136" y="3"/>
                  </a:cubicBezTo>
                  <a:cubicBezTo>
                    <a:pt x="146" y="0"/>
                    <a:pt x="399" y="20"/>
                    <a:pt x="405" y="19"/>
                  </a:cubicBezTo>
                  <a:cubicBezTo>
                    <a:pt x="406" y="19"/>
                    <a:pt x="406" y="19"/>
                    <a:pt x="406" y="19"/>
                  </a:cubicBezTo>
                  <a:cubicBezTo>
                    <a:pt x="418" y="33"/>
                    <a:pt x="438" y="61"/>
                    <a:pt x="406" y="114"/>
                  </a:cubicBezTo>
                  <a:cubicBezTo>
                    <a:pt x="402" y="114"/>
                    <a:pt x="400" y="114"/>
                    <a:pt x="400" y="114"/>
                  </a:cubicBezTo>
                  <a:cubicBezTo>
                    <a:pt x="400" y="114"/>
                    <a:pt x="390" y="131"/>
                    <a:pt x="382" y="133"/>
                  </a:cubicBezTo>
                  <a:cubicBezTo>
                    <a:pt x="374" y="135"/>
                    <a:pt x="355" y="138"/>
                    <a:pt x="348" y="138"/>
                  </a:cubicBezTo>
                  <a:cubicBezTo>
                    <a:pt x="341" y="137"/>
                    <a:pt x="217" y="139"/>
                    <a:pt x="205" y="138"/>
                  </a:cubicBezTo>
                  <a:cubicBezTo>
                    <a:pt x="192" y="136"/>
                    <a:pt x="56" y="116"/>
                    <a:pt x="45" y="113"/>
                  </a:cubicBezTo>
                  <a:cubicBezTo>
                    <a:pt x="35" y="110"/>
                    <a:pt x="0" y="35"/>
                    <a:pt x="0" y="35"/>
                  </a:cubicBezTo>
                  <a:cubicBezTo>
                    <a:pt x="21" y="24"/>
                    <a:pt x="94" y="14"/>
                    <a:pt x="102" y="1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5" name="Freeform 100"/>
            <p:cNvSpPr>
              <a:spLocks/>
            </p:cNvSpPr>
            <p:nvPr/>
          </p:nvSpPr>
          <p:spPr bwMode="auto">
            <a:xfrm>
              <a:off x="2579688" y="3059113"/>
              <a:ext cx="893762" cy="585788"/>
            </a:xfrm>
            <a:custGeom>
              <a:avLst/>
              <a:gdLst>
                <a:gd name="T0" fmla="*/ 129 w 560"/>
                <a:gd name="T1" fmla="*/ 19 h 367"/>
                <a:gd name="T2" fmla="*/ 133 w 560"/>
                <a:gd name="T3" fmla="*/ 103 h 367"/>
                <a:gd name="T4" fmla="*/ 106 w 560"/>
                <a:gd name="T5" fmla="*/ 146 h 367"/>
                <a:gd name="T6" fmla="*/ 65 w 560"/>
                <a:gd name="T7" fmla="*/ 198 h 367"/>
                <a:gd name="T8" fmla="*/ 29 w 560"/>
                <a:gd name="T9" fmla="*/ 241 h 367"/>
                <a:gd name="T10" fmla="*/ 2 w 560"/>
                <a:gd name="T11" fmla="*/ 296 h 367"/>
                <a:gd name="T12" fmla="*/ 2 w 560"/>
                <a:gd name="T13" fmla="*/ 340 h 367"/>
                <a:gd name="T14" fmla="*/ 19 w 560"/>
                <a:gd name="T15" fmla="*/ 359 h 367"/>
                <a:gd name="T16" fmla="*/ 48 w 560"/>
                <a:gd name="T17" fmla="*/ 359 h 367"/>
                <a:gd name="T18" fmla="*/ 100 w 560"/>
                <a:gd name="T19" fmla="*/ 309 h 367"/>
                <a:gd name="T20" fmla="*/ 118 w 560"/>
                <a:gd name="T21" fmla="*/ 275 h 367"/>
                <a:gd name="T22" fmla="*/ 131 w 560"/>
                <a:gd name="T23" fmla="*/ 234 h 367"/>
                <a:gd name="T24" fmla="*/ 202 w 560"/>
                <a:gd name="T25" fmla="*/ 210 h 367"/>
                <a:gd name="T26" fmla="*/ 303 w 560"/>
                <a:gd name="T27" fmla="*/ 206 h 367"/>
                <a:gd name="T28" fmla="*/ 353 w 560"/>
                <a:gd name="T29" fmla="*/ 186 h 367"/>
                <a:gd name="T30" fmla="*/ 391 w 560"/>
                <a:gd name="T31" fmla="*/ 182 h 367"/>
                <a:gd name="T32" fmla="*/ 410 w 560"/>
                <a:gd name="T33" fmla="*/ 173 h 367"/>
                <a:gd name="T34" fmla="*/ 453 w 560"/>
                <a:gd name="T35" fmla="*/ 159 h 367"/>
                <a:gd name="T36" fmla="*/ 504 w 560"/>
                <a:gd name="T37" fmla="*/ 134 h 367"/>
                <a:gd name="T38" fmla="*/ 542 w 560"/>
                <a:gd name="T39" fmla="*/ 101 h 367"/>
                <a:gd name="T40" fmla="*/ 559 w 560"/>
                <a:gd name="T41" fmla="*/ 80 h 367"/>
                <a:gd name="T42" fmla="*/ 544 w 560"/>
                <a:gd name="T43" fmla="*/ 34 h 367"/>
                <a:gd name="T44" fmla="*/ 493 w 560"/>
                <a:gd name="T45" fmla="*/ 5 h 367"/>
                <a:gd name="T46" fmla="*/ 436 w 560"/>
                <a:gd name="T47" fmla="*/ 9 h 367"/>
                <a:gd name="T48" fmla="*/ 384 w 560"/>
                <a:gd name="T49" fmla="*/ 24 h 367"/>
                <a:gd name="T50" fmla="*/ 352 w 560"/>
                <a:gd name="T51" fmla="*/ 22 h 367"/>
                <a:gd name="T52" fmla="*/ 297 w 560"/>
                <a:gd name="T53" fmla="*/ 17 h 367"/>
                <a:gd name="T54" fmla="*/ 255 w 560"/>
                <a:gd name="T55" fmla="*/ 21 h 367"/>
                <a:gd name="T56" fmla="*/ 201 w 560"/>
                <a:gd name="T57" fmla="*/ 5 h 367"/>
                <a:gd name="T58" fmla="*/ 153 w 560"/>
                <a:gd name="T59" fmla="*/ 3 h 367"/>
                <a:gd name="T60" fmla="*/ 129 w 560"/>
                <a:gd name="T61" fmla="*/ 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0" h="367">
                  <a:moveTo>
                    <a:pt x="129" y="19"/>
                  </a:moveTo>
                  <a:cubicBezTo>
                    <a:pt x="131" y="48"/>
                    <a:pt x="139" y="85"/>
                    <a:pt x="133" y="103"/>
                  </a:cubicBezTo>
                  <a:cubicBezTo>
                    <a:pt x="128" y="120"/>
                    <a:pt x="122" y="126"/>
                    <a:pt x="106" y="146"/>
                  </a:cubicBezTo>
                  <a:cubicBezTo>
                    <a:pt x="90" y="165"/>
                    <a:pt x="73" y="189"/>
                    <a:pt x="65" y="198"/>
                  </a:cubicBezTo>
                  <a:cubicBezTo>
                    <a:pt x="56" y="207"/>
                    <a:pt x="38" y="227"/>
                    <a:pt x="29" y="241"/>
                  </a:cubicBezTo>
                  <a:cubicBezTo>
                    <a:pt x="19" y="255"/>
                    <a:pt x="4" y="288"/>
                    <a:pt x="2" y="296"/>
                  </a:cubicBezTo>
                  <a:cubicBezTo>
                    <a:pt x="0" y="304"/>
                    <a:pt x="3" y="336"/>
                    <a:pt x="2" y="340"/>
                  </a:cubicBezTo>
                  <a:cubicBezTo>
                    <a:pt x="1" y="344"/>
                    <a:pt x="10" y="358"/>
                    <a:pt x="19" y="359"/>
                  </a:cubicBezTo>
                  <a:cubicBezTo>
                    <a:pt x="27" y="361"/>
                    <a:pt x="41" y="367"/>
                    <a:pt x="48" y="359"/>
                  </a:cubicBezTo>
                  <a:cubicBezTo>
                    <a:pt x="55" y="352"/>
                    <a:pt x="97" y="313"/>
                    <a:pt x="100" y="309"/>
                  </a:cubicBezTo>
                  <a:cubicBezTo>
                    <a:pt x="103" y="304"/>
                    <a:pt x="114" y="288"/>
                    <a:pt x="118" y="275"/>
                  </a:cubicBezTo>
                  <a:cubicBezTo>
                    <a:pt x="121" y="261"/>
                    <a:pt x="120" y="243"/>
                    <a:pt x="131" y="234"/>
                  </a:cubicBezTo>
                  <a:cubicBezTo>
                    <a:pt x="141" y="225"/>
                    <a:pt x="177" y="212"/>
                    <a:pt x="202" y="210"/>
                  </a:cubicBezTo>
                  <a:cubicBezTo>
                    <a:pt x="227" y="209"/>
                    <a:pt x="285" y="209"/>
                    <a:pt x="303" y="206"/>
                  </a:cubicBezTo>
                  <a:cubicBezTo>
                    <a:pt x="321" y="203"/>
                    <a:pt x="349" y="188"/>
                    <a:pt x="353" y="186"/>
                  </a:cubicBezTo>
                  <a:cubicBezTo>
                    <a:pt x="356" y="184"/>
                    <a:pt x="379" y="186"/>
                    <a:pt x="391" y="182"/>
                  </a:cubicBezTo>
                  <a:cubicBezTo>
                    <a:pt x="402" y="179"/>
                    <a:pt x="397" y="179"/>
                    <a:pt x="410" y="173"/>
                  </a:cubicBezTo>
                  <a:cubicBezTo>
                    <a:pt x="422" y="167"/>
                    <a:pt x="430" y="168"/>
                    <a:pt x="453" y="159"/>
                  </a:cubicBezTo>
                  <a:cubicBezTo>
                    <a:pt x="476" y="149"/>
                    <a:pt x="486" y="148"/>
                    <a:pt x="504" y="134"/>
                  </a:cubicBezTo>
                  <a:cubicBezTo>
                    <a:pt x="522" y="119"/>
                    <a:pt x="531" y="108"/>
                    <a:pt x="542" y="101"/>
                  </a:cubicBezTo>
                  <a:cubicBezTo>
                    <a:pt x="554" y="93"/>
                    <a:pt x="560" y="87"/>
                    <a:pt x="559" y="80"/>
                  </a:cubicBezTo>
                  <a:cubicBezTo>
                    <a:pt x="559" y="73"/>
                    <a:pt x="558" y="45"/>
                    <a:pt x="544" y="34"/>
                  </a:cubicBezTo>
                  <a:cubicBezTo>
                    <a:pt x="529" y="22"/>
                    <a:pt x="510" y="6"/>
                    <a:pt x="493" y="5"/>
                  </a:cubicBezTo>
                  <a:cubicBezTo>
                    <a:pt x="477" y="5"/>
                    <a:pt x="450" y="5"/>
                    <a:pt x="436" y="9"/>
                  </a:cubicBezTo>
                  <a:cubicBezTo>
                    <a:pt x="421" y="13"/>
                    <a:pt x="398" y="23"/>
                    <a:pt x="384" y="24"/>
                  </a:cubicBezTo>
                  <a:cubicBezTo>
                    <a:pt x="371" y="25"/>
                    <a:pt x="375" y="25"/>
                    <a:pt x="352" y="22"/>
                  </a:cubicBezTo>
                  <a:cubicBezTo>
                    <a:pt x="329" y="19"/>
                    <a:pt x="311" y="16"/>
                    <a:pt x="297" y="17"/>
                  </a:cubicBezTo>
                  <a:cubicBezTo>
                    <a:pt x="283" y="18"/>
                    <a:pt x="267" y="21"/>
                    <a:pt x="255" y="21"/>
                  </a:cubicBezTo>
                  <a:cubicBezTo>
                    <a:pt x="243" y="21"/>
                    <a:pt x="218" y="8"/>
                    <a:pt x="201" y="5"/>
                  </a:cubicBezTo>
                  <a:cubicBezTo>
                    <a:pt x="184" y="3"/>
                    <a:pt x="160" y="0"/>
                    <a:pt x="153" y="3"/>
                  </a:cubicBezTo>
                  <a:cubicBezTo>
                    <a:pt x="146" y="5"/>
                    <a:pt x="129" y="19"/>
                    <a:pt x="129" y="19"/>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6" name="Freeform 101"/>
            <p:cNvSpPr>
              <a:spLocks/>
            </p:cNvSpPr>
            <p:nvPr/>
          </p:nvSpPr>
          <p:spPr bwMode="auto">
            <a:xfrm>
              <a:off x="1136650" y="5692776"/>
              <a:ext cx="357187" cy="387350"/>
            </a:xfrm>
            <a:custGeom>
              <a:avLst/>
              <a:gdLst>
                <a:gd name="T0" fmla="*/ 16 w 224"/>
                <a:gd name="T1" fmla="*/ 127 h 243"/>
                <a:gd name="T2" fmla="*/ 0 w 224"/>
                <a:gd name="T3" fmla="*/ 190 h 243"/>
                <a:gd name="T4" fmla="*/ 126 w 224"/>
                <a:gd name="T5" fmla="*/ 219 h 243"/>
                <a:gd name="T6" fmla="*/ 126 w 224"/>
                <a:gd name="T7" fmla="*/ 196 h 243"/>
                <a:gd name="T8" fmla="*/ 196 w 224"/>
                <a:gd name="T9" fmla="*/ 131 h 243"/>
                <a:gd name="T10" fmla="*/ 213 w 224"/>
                <a:gd name="T11" fmla="*/ 93 h 243"/>
                <a:gd name="T12" fmla="*/ 222 w 224"/>
                <a:gd name="T13" fmla="*/ 80 h 243"/>
                <a:gd name="T14" fmla="*/ 222 w 224"/>
                <a:gd name="T15" fmla="*/ 40 h 243"/>
                <a:gd name="T16" fmla="*/ 214 w 224"/>
                <a:gd name="T17" fmla="*/ 17 h 243"/>
                <a:gd name="T18" fmla="*/ 162 w 224"/>
                <a:gd name="T19" fmla="*/ 1 h 243"/>
                <a:gd name="T20" fmla="*/ 85 w 224"/>
                <a:gd name="T21" fmla="*/ 24 h 243"/>
                <a:gd name="T22" fmla="*/ 16 w 224"/>
                <a:gd name="T23" fmla="*/ 12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43">
                  <a:moveTo>
                    <a:pt x="16" y="127"/>
                  </a:moveTo>
                  <a:cubicBezTo>
                    <a:pt x="0" y="190"/>
                    <a:pt x="0" y="190"/>
                    <a:pt x="0" y="190"/>
                  </a:cubicBezTo>
                  <a:cubicBezTo>
                    <a:pt x="0" y="190"/>
                    <a:pt x="43" y="243"/>
                    <a:pt x="126" y="219"/>
                  </a:cubicBezTo>
                  <a:cubicBezTo>
                    <a:pt x="126" y="201"/>
                    <a:pt x="126" y="196"/>
                    <a:pt x="126" y="196"/>
                  </a:cubicBezTo>
                  <a:cubicBezTo>
                    <a:pt x="126" y="196"/>
                    <a:pt x="187" y="144"/>
                    <a:pt x="196" y="131"/>
                  </a:cubicBezTo>
                  <a:cubicBezTo>
                    <a:pt x="204" y="118"/>
                    <a:pt x="213" y="94"/>
                    <a:pt x="213" y="93"/>
                  </a:cubicBezTo>
                  <a:cubicBezTo>
                    <a:pt x="214" y="92"/>
                    <a:pt x="220" y="84"/>
                    <a:pt x="222" y="80"/>
                  </a:cubicBezTo>
                  <a:cubicBezTo>
                    <a:pt x="224" y="76"/>
                    <a:pt x="222" y="46"/>
                    <a:pt x="222" y="40"/>
                  </a:cubicBezTo>
                  <a:cubicBezTo>
                    <a:pt x="222" y="33"/>
                    <a:pt x="219" y="21"/>
                    <a:pt x="214" y="17"/>
                  </a:cubicBezTo>
                  <a:cubicBezTo>
                    <a:pt x="209" y="12"/>
                    <a:pt x="193" y="0"/>
                    <a:pt x="162" y="1"/>
                  </a:cubicBezTo>
                  <a:cubicBezTo>
                    <a:pt x="132" y="3"/>
                    <a:pt x="93" y="16"/>
                    <a:pt x="85" y="24"/>
                  </a:cubicBezTo>
                  <a:cubicBezTo>
                    <a:pt x="77" y="33"/>
                    <a:pt x="16" y="127"/>
                    <a:pt x="16" y="12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7" name="Freeform 102"/>
            <p:cNvSpPr>
              <a:spLocks/>
            </p:cNvSpPr>
            <p:nvPr/>
          </p:nvSpPr>
          <p:spPr bwMode="auto">
            <a:xfrm>
              <a:off x="2428875" y="5224463"/>
              <a:ext cx="449262" cy="319088"/>
            </a:xfrm>
            <a:custGeom>
              <a:avLst/>
              <a:gdLst>
                <a:gd name="T0" fmla="*/ 187 w 281"/>
                <a:gd name="T1" fmla="*/ 146 h 200"/>
                <a:gd name="T2" fmla="*/ 131 w 281"/>
                <a:gd name="T3" fmla="*/ 170 h 200"/>
                <a:gd name="T4" fmla="*/ 116 w 281"/>
                <a:gd name="T5" fmla="*/ 180 h 200"/>
                <a:gd name="T6" fmla="*/ 70 w 281"/>
                <a:gd name="T7" fmla="*/ 199 h 200"/>
                <a:gd name="T8" fmla="*/ 21 w 281"/>
                <a:gd name="T9" fmla="*/ 189 h 200"/>
                <a:gd name="T10" fmla="*/ 0 w 281"/>
                <a:gd name="T11" fmla="*/ 164 h 200"/>
                <a:gd name="T12" fmla="*/ 4 w 281"/>
                <a:gd name="T13" fmla="*/ 127 h 200"/>
                <a:gd name="T14" fmla="*/ 171 w 281"/>
                <a:gd name="T15" fmla="*/ 23 h 200"/>
                <a:gd name="T16" fmla="*/ 255 w 281"/>
                <a:gd name="T17" fmla="*/ 4 h 200"/>
                <a:gd name="T18" fmla="*/ 279 w 281"/>
                <a:gd name="T19" fmla="*/ 26 h 200"/>
                <a:gd name="T20" fmla="*/ 280 w 281"/>
                <a:gd name="T21" fmla="*/ 51 h 200"/>
                <a:gd name="T22" fmla="*/ 236 w 281"/>
                <a:gd name="T23" fmla="*/ 104 h 200"/>
                <a:gd name="T24" fmla="*/ 187 w 281"/>
                <a:gd name="T25"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200">
                  <a:moveTo>
                    <a:pt x="187" y="146"/>
                  </a:moveTo>
                  <a:cubicBezTo>
                    <a:pt x="175" y="150"/>
                    <a:pt x="136" y="167"/>
                    <a:pt x="131" y="170"/>
                  </a:cubicBezTo>
                  <a:cubicBezTo>
                    <a:pt x="126" y="173"/>
                    <a:pt x="116" y="180"/>
                    <a:pt x="116" y="180"/>
                  </a:cubicBezTo>
                  <a:cubicBezTo>
                    <a:pt x="116" y="180"/>
                    <a:pt x="76" y="199"/>
                    <a:pt x="70" y="199"/>
                  </a:cubicBezTo>
                  <a:cubicBezTo>
                    <a:pt x="65" y="200"/>
                    <a:pt x="28" y="194"/>
                    <a:pt x="21" y="189"/>
                  </a:cubicBezTo>
                  <a:cubicBezTo>
                    <a:pt x="17" y="187"/>
                    <a:pt x="8" y="176"/>
                    <a:pt x="0" y="164"/>
                  </a:cubicBezTo>
                  <a:cubicBezTo>
                    <a:pt x="4" y="127"/>
                    <a:pt x="4" y="127"/>
                    <a:pt x="4" y="127"/>
                  </a:cubicBezTo>
                  <a:cubicBezTo>
                    <a:pt x="171" y="23"/>
                    <a:pt x="171" y="23"/>
                    <a:pt x="171" y="23"/>
                  </a:cubicBezTo>
                  <a:cubicBezTo>
                    <a:pt x="202" y="6"/>
                    <a:pt x="244" y="0"/>
                    <a:pt x="255" y="4"/>
                  </a:cubicBezTo>
                  <a:cubicBezTo>
                    <a:pt x="266" y="9"/>
                    <a:pt x="278" y="19"/>
                    <a:pt x="279" y="26"/>
                  </a:cubicBezTo>
                  <a:cubicBezTo>
                    <a:pt x="280" y="32"/>
                    <a:pt x="281" y="43"/>
                    <a:pt x="280" y="51"/>
                  </a:cubicBezTo>
                  <a:cubicBezTo>
                    <a:pt x="264" y="71"/>
                    <a:pt x="241" y="99"/>
                    <a:pt x="236" y="104"/>
                  </a:cubicBezTo>
                  <a:cubicBezTo>
                    <a:pt x="230" y="111"/>
                    <a:pt x="198" y="142"/>
                    <a:pt x="187" y="146"/>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8" name="Freeform 103"/>
            <p:cNvSpPr>
              <a:spLocks/>
            </p:cNvSpPr>
            <p:nvPr/>
          </p:nvSpPr>
          <p:spPr bwMode="auto">
            <a:xfrm>
              <a:off x="2419350" y="5305426"/>
              <a:ext cx="457200" cy="304800"/>
            </a:xfrm>
            <a:custGeom>
              <a:avLst/>
              <a:gdLst>
                <a:gd name="T0" fmla="*/ 6 w 286"/>
                <a:gd name="T1" fmla="*/ 113 h 191"/>
                <a:gd name="T2" fmla="*/ 27 w 286"/>
                <a:gd name="T3" fmla="*/ 138 h 191"/>
                <a:gd name="T4" fmla="*/ 76 w 286"/>
                <a:gd name="T5" fmla="*/ 148 h 191"/>
                <a:gd name="T6" fmla="*/ 122 w 286"/>
                <a:gd name="T7" fmla="*/ 129 h 191"/>
                <a:gd name="T8" fmla="*/ 137 w 286"/>
                <a:gd name="T9" fmla="*/ 119 h 191"/>
                <a:gd name="T10" fmla="*/ 193 w 286"/>
                <a:gd name="T11" fmla="*/ 95 h 191"/>
                <a:gd name="T12" fmla="*/ 242 w 286"/>
                <a:gd name="T13" fmla="*/ 53 h 191"/>
                <a:gd name="T14" fmla="*/ 286 w 286"/>
                <a:gd name="T15" fmla="*/ 0 h 191"/>
                <a:gd name="T16" fmla="*/ 285 w 286"/>
                <a:gd name="T17" fmla="*/ 4 h 191"/>
                <a:gd name="T18" fmla="*/ 269 w 286"/>
                <a:gd name="T19" fmla="*/ 40 h 191"/>
                <a:gd name="T20" fmla="*/ 210 w 286"/>
                <a:gd name="T21" fmla="*/ 101 h 191"/>
                <a:gd name="T22" fmla="*/ 141 w 286"/>
                <a:gd name="T23" fmla="*/ 137 h 191"/>
                <a:gd name="T24" fmla="*/ 137 w 286"/>
                <a:gd name="T25" fmla="*/ 160 h 191"/>
                <a:gd name="T26" fmla="*/ 78 w 286"/>
                <a:gd name="T27" fmla="*/ 190 h 191"/>
                <a:gd name="T28" fmla="*/ 28 w 286"/>
                <a:gd name="T29" fmla="*/ 175 h 191"/>
                <a:gd name="T30" fmla="*/ 5 w 286"/>
                <a:gd name="T31" fmla="*/ 119 h 191"/>
                <a:gd name="T32" fmla="*/ 6 w 286"/>
                <a:gd name="T33"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191">
                  <a:moveTo>
                    <a:pt x="6" y="113"/>
                  </a:moveTo>
                  <a:cubicBezTo>
                    <a:pt x="14" y="125"/>
                    <a:pt x="23" y="136"/>
                    <a:pt x="27" y="138"/>
                  </a:cubicBezTo>
                  <a:cubicBezTo>
                    <a:pt x="34" y="143"/>
                    <a:pt x="71" y="149"/>
                    <a:pt x="76" y="148"/>
                  </a:cubicBezTo>
                  <a:cubicBezTo>
                    <a:pt x="82" y="148"/>
                    <a:pt x="122" y="129"/>
                    <a:pt x="122" y="129"/>
                  </a:cubicBezTo>
                  <a:cubicBezTo>
                    <a:pt x="122" y="129"/>
                    <a:pt x="132" y="122"/>
                    <a:pt x="137" y="119"/>
                  </a:cubicBezTo>
                  <a:cubicBezTo>
                    <a:pt x="142" y="116"/>
                    <a:pt x="181" y="99"/>
                    <a:pt x="193" y="95"/>
                  </a:cubicBezTo>
                  <a:cubicBezTo>
                    <a:pt x="204" y="91"/>
                    <a:pt x="236" y="60"/>
                    <a:pt x="242" y="53"/>
                  </a:cubicBezTo>
                  <a:cubicBezTo>
                    <a:pt x="247" y="48"/>
                    <a:pt x="270" y="20"/>
                    <a:pt x="286" y="0"/>
                  </a:cubicBezTo>
                  <a:cubicBezTo>
                    <a:pt x="286" y="1"/>
                    <a:pt x="285" y="2"/>
                    <a:pt x="285" y="4"/>
                  </a:cubicBezTo>
                  <a:cubicBezTo>
                    <a:pt x="283" y="11"/>
                    <a:pt x="275" y="33"/>
                    <a:pt x="269" y="40"/>
                  </a:cubicBezTo>
                  <a:cubicBezTo>
                    <a:pt x="264" y="47"/>
                    <a:pt x="222" y="95"/>
                    <a:pt x="210" y="101"/>
                  </a:cubicBezTo>
                  <a:cubicBezTo>
                    <a:pt x="198" y="108"/>
                    <a:pt x="145" y="132"/>
                    <a:pt x="141" y="137"/>
                  </a:cubicBezTo>
                  <a:cubicBezTo>
                    <a:pt x="137" y="142"/>
                    <a:pt x="137" y="160"/>
                    <a:pt x="137" y="160"/>
                  </a:cubicBezTo>
                  <a:cubicBezTo>
                    <a:pt x="137" y="160"/>
                    <a:pt x="96" y="191"/>
                    <a:pt x="78" y="190"/>
                  </a:cubicBezTo>
                  <a:cubicBezTo>
                    <a:pt x="59" y="190"/>
                    <a:pt x="33" y="179"/>
                    <a:pt x="28" y="175"/>
                  </a:cubicBezTo>
                  <a:cubicBezTo>
                    <a:pt x="23" y="171"/>
                    <a:pt x="0" y="161"/>
                    <a:pt x="5" y="119"/>
                  </a:cubicBezTo>
                  <a:cubicBezTo>
                    <a:pt x="5" y="117"/>
                    <a:pt x="5" y="115"/>
                    <a:pt x="6" y="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9" name="Freeform 104"/>
            <p:cNvSpPr>
              <a:spLocks/>
            </p:cNvSpPr>
            <p:nvPr/>
          </p:nvSpPr>
          <p:spPr bwMode="auto">
            <a:xfrm>
              <a:off x="1154113" y="3730626"/>
              <a:ext cx="1601787" cy="2301875"/>
            </a:xfrm>
            <a:custGeom>
              <a:avLst/>
              <a:gdLst>
                <a:gd name="T0" fmla="*/ 13 w 1003"/>
                <a:gd name="T1" fmla="*/ 1303 h 1442"/>
                <a:gd name="T2" fmla="*/ 36 w 1003"/>
                <a:gd name="T3" fmla="*/ 1251 h 1442"/>
                <a:gd name="T4" fmla="*/ 57 w 1003"/>
                <a:gd name="T5" fmla="*/ 1182 h 1442"/>
                <a:gd name="T6" fmla="*/ 69 w 1003"/>
                <a:gd name="T7" fmla="*/ 1095 h 1442"/>
                <a:gd name="T8" fmla="*/ 90 w 1003"/>
                <a:gd name="T9" fmla="*/ 1019 h 1442"/>
                <a:gd name="T10" fmla="*/ 141 w 1003"/>
                <a:gd name="T11" fmla="*/ 910 h 1442"/>
                <a:gd name="T12" fmla="*/ 190 w 1003"/>
                <a:gd name="T13" fmla="*/ 751 h 1442"/>
                <a:gd name="T14" fmla="*/ 225 w 1003"/>
                <a:gd name="T15" fmla="*/ 636 h 1442"/>
                <a:gd name="T16" fmla="*/ 255 w 1003"/>
                <a:gd name="T17" fmla="*/ 480 h 1442"/>
                <a:gd name="T18" fmla="*/ 269 w 1003"/>
                <a:gd name="T19" fmla="*/ 320 h 1442"/>
                <a:gd name="T20" fmla="*/ 291 w 1003"/>
                <a:gd name="T21" fmla="*/ 208 h 1442"/>
                <a:gd name="T22" fmla="*/ 384 w 1003"/>
                <a:gd name="T23" fmla="*/ 23 h 1442"/>
                <a:gd name="T24" fmla="*/ 403 w 1003"/>
                <a:gd name="T25" fmla="*/ 24 h 1442"/>
                <a:gd name="T26" fmla="*/ 410 w 1003"/>
                <a:gd name="T27" fmla="*/ 0 h 1442"/>
                <a:gd name="T28" fmla="*/ 570 w 1003"/>
                <a:gd name="T29" fmla="*/ 18 h 1442"/>
                <a:gd name="T30" fmla="*/ 707 w 1003"/>
                <a:gd name="T31" fmla="*/ 99 h 1442"/>
                <a:gd name="T32" fmla="*/ 775 w 1003"/>
                <a:gd name="T33" fmla="*/ 202 h 1442"/>
                <a:gd name="T34" fmla="*/ 778 w 1003"/>
                <a:gd name="T35" fmla="*/ 278 h 1442"/>
                <a:gd name="T36" fmla="*/ 813 w 1003"/>
                <a:gd name="T37" fmla="*/ 306 h 1442"/>
                <a:gd name="T38" fmla="*/ 882 w 1003"/>
                <a:gd name="T39" fmla="*/ 354 h 1442"/>
                <a:gd name="T40" fmla="*/ 925 w 1003"/>
                <a:gd name="T41" fmla="*/ 416 h 1442"/>
                <a:gd name="T42" fmla="*/ 972 w 1003"/>
                <a:gd name="T43" fmla="*/ 475 h 1442"/>
                <a:gd name="T44" fmla="*/ 991 w 1003"/>
                <a:gd name="T45" fmla="*/ 531 h 1442"/>
                <a:gd name="T46" fmla="*/ 1003 w 1003"/>
                <a:gd name="T47" fmla="*/ 677 h 1442"/>
                <a:gd name="T48" fmla="*/ 996 w 1003"/>
                <a:gd name="T49" fmla="*/ 799 h 1442"/>
                <a:gd name="T50" fmla="*/ 991 w 1003"/>
                <a:gd name="T51" fmla="*/ 912 h 1442"/>
                <a:gd name="T52" fmla="*/ 971 w 1003"/>
                <a:gd name="T53" fmla="*/ 969 h 1442"/>
                <a:gd name="T54" fmla="*/ 939 w 1003"/>
                <a:gd name="T55" fmla="*/ 1051 h 1442"/>
                <a:gd name="T56" fmla="*/ 926 w 1003"/>
                <a:gd name="T57" fmla="*/ 1088 h 1442"/>
                <a:gd name="T58" fmla="*/ 877 w 1003"/>
                <a:gd name="T59" fmla="*/ 1126 h 1442"/>
                <a:gd name="T60" fmla="*/ 824 w 1003"/>
                <a:gd name="T61" fmla="*/ 1121 h 1442"/>
                <a:gd name="T62" fmla="*/ 800 w 1003"/>
                <a:gd name="T63" fmla="*/ 1076 h 1442"/>
                <a:gd name="T64" fmla="*/ 788 w 1003"/>
                <a:gd name="T65" fmla="*/ 1010 h 1442"/>
                <a:gd name="T66" fmla="*/ 789 w 1003"/>
                <a:gd name="T67" fmla="*/ 898 h 1442"/>
                <a:gd name="T68" fmla="*/ 797 w 1003"/>
                <a:gd name="T69" fmla="*/ 805 h 1442"/>
                <a:gd name="T70" fmla="*/ 790 w 1003"/>
                <a:gd name="T71" fmla="*/ 721 h 1442"/>
                <a:gd name="T72" fmla="*/ 800 w 1003"/>
                <a:gd name="T73" fmla="*/ 652 h 1442"/>
                <a:gd name="T74" fmla="*/ 778 w 1003"/>
                <a:gd name="T75" fmla="*/ 573 h 1442"/>
                <a:gd name="T76" fmla="*/ 699 w 1003"/>
                <a:gd name="T77" fmla="*/ 529 h 1442"/>
                <a:gd name="T78" fmla="*/ 623 w 1003"/>
                <a:gd name="T79" fmla="*/ 495 h 1442"/>
                <a:gd name="T80" fmla="*/ 542 w 1003"/>
                <a:gd name="T81" fmla="*/ 467 h 1442"/>
                <a:gd name="T82" fmla="*/ 520 w 1003"/>
                <a:gd name="T83" fmla="*/ 451 h 1442"/>
                <a:gd name="T84" fmla="*/ 470 w 1003"/>
                <a:gd name="T85" fmla="*/ 535 h 1442"/>
                <a:gd name="T86" fmla="*/ 372 w 1003"/>
                <a:gd name="T87" fmla="*/ 846 h 1442"/>
                <a:gd name="T88" fmla="*/ 283 w 1003"/>
                <a:gd name="T89" fmla="*/ 1054 h 1442"/>
                <a:gd name="T90" fmla="*/ 248 w 1003"/>
                <a:gd name="T91" fmla="*/ 1156 h 1442"/>
                <a:gd name="T92" fmla="*/ 209 w 1003"/>
                <a:gd name="T93" fmla="*/ 1246 h 1442"/>
                <a:gd name="T94" fmla="*/ 185 w 1003"/>
                <a:gd name="T95" fmla="*/ 1322 h 1442"/>
                <a:gd name="T96" fmla="*/ 109 w 1003"/>
                <a:gd name="T97" fmla="*/ 1411 h 1442"/>
                <a:gd name="T98" fmla="*/ 0 w 1003"/>
                <a:gd name="T99" fmla="*/ 1367 h 1442"/>
                <a:gd name="T100" fmla="*/ 13 w 1003"/>
                <a:gd name="T101" fmla="*/ 130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3" h="1442">
                  <a:moveTo>
                    <a:pt x="13" y="1303"/>
                  </a:moveTo>
                  <a:cubicBezTo>
                    <a:pt x="21" y="1274"/>
                    <a:pt x="31" y="1264"/>
                    <a:pt x="36" y="1251"/>
                  </a:cubicBezTo>
                  <a:cubicBezTo>
                    <a:pt x="42" y="1238"/>
                    <a:pt x="55" y="1194"/>
                    <a:pt x="57" y="1182"/>
                  </a:cubicBezTo>
                  <a:cubicBezTo>
                    <a:pt x="59" y="1170"/>
                    <a:pt x="65" y="1114"/>
                    <a:pt x="69" y="1095"/>
                  </a:cubicBezTo>
                  <a:cubicBezTo>
                    <a:pt x="72" y="1076"/>
                    <a:pt x="80" y="1043"/>
                    <a:pt x="90" y="1019"/>
                  </a:cubicBezTo>
                  <a:cubicBezTo>
                    <a:pt x="100" y="994"/>
                    <a:pt x="132" y="930"/>
                    <a:pt x="141" y="910"/>
                  </a:cubicBezTo>
                  <a:cubicBezTo>
                    <a:pt x="149" y="889"/>
                    <a:pt x="186" y="768"/>
                    <a:pt x="190" y="751"/>
                  </a:cubicBezTo>
                  <a:cubicBezTo>
                    <a:pt x="194" y="733"/>
                    <a:pt x="221" y="647"/>
                    <a:pt x="225" y="636"/>
                  </a:cubicBezTo>
                  <a:cubicBezTo>
                    <a:pt x="228" y="624"/>
                    <a:pt x="255" y="513"/>
                    <a:pt x="255" y="480"/>
                  </a:cubicBezTo>
                  <a:cubicBezTo>
                    <a:pt x="255" y="446"/>
                    <a:pt x="265" y="346"/>
                    <a:pt x="269" y="320"/>
                  </a:cubicBezTo>
                  <a:cubicBezTo>
                    <a:pt x="272" y="294"/>
                    <a:pt x="284" y="234"/>
                    <a:pt x="291" y="208"/>
                  </a:cubicBezTo>
                  <a:cubicBezTo>
                    <a:pt x="299" y="183"/>
                    <a:pt x="348" y="70"/>
                    <a:pt x="384" y="23"/>
                  </a:cubicBezTo>
                  <a:cubicBezTo>
                    <a:pt x="403" y="24"/>
                    <a:pt x="403" y="24"/>
                    <a:pt x="403" y="24"/>
                  </a:cubicBezTo>
                  <a:cubicBezTo>
                    <a:pt x="407" y="10"/>
                    <a:pt x="410" y="0"/>
                    <a:pt x="410" y="0"/>
                  </a:cubicBezTo>
                  <a:cubicBezTo>
                    <a:pt x="410" y="0"/>
                    <a:pt x="555" y="13"/>
                    <a:pt x="570" y="18"/>
                  </a:cubicBezTo>
                  <a:cubicBezTo>
                    <a:pt x="584" y="23"/>
                    <a:pt x="690" y="74"/>
                    <a:pt x="707" y="99"/>
                  </a:cubicBezTo>
                  <a:cubicBezTo>
                    <a:pt x="724" y="123"/>
                    <a:pt x="775" y="202"/>
                    <a:pt x="775" y="202"/>
                  </a:cubicBezTo>
                  <a:cubicBezTo>
                    <a:pt x="769" y="221"/>
                    <a:pt x="767" y="264"/>
                    <a:pt x="778" y="278"/>
                  </a:cubicBezTo>
                  <a:cubicBezTo>
                    <a:pt x="788" y="292"/>
                    <a:pt x="795" y="296"/>
                    <a:pt x="813" y="306"/>
                  </a:cubicBezTo>
                  <a:cubicBezTo>
                    <a:pt x="832" y="316"/>
                    <a:pt x="874" y="342"/>
                    <a:pt x="882" y="354"/>
                  </a:cubicBezTo>
                  <a:cubicBezTo>
                    <a:pt x="891" y="366"/>
                    <a:pt x="915" y="403"/>
                    <a:pt x="925" y="416"/>
                  </a:cubicBezTo>
                  <a:cubicBezTo>
                    <a:pt x="935" y="430"/>
                    <a:pt x="969" y="468"/>
                    <a:pt x="972" y="475"/>
                  </a:cubicBezTo>
                  <a:cubicBezTo>
                    <a:pt x="975" y="482"/>
                    <a:pt x="985" y="510"/>
                    <a:pt x="991" y="531"/>
                  </a:cubicBezTo>
                  <a:cubicBezTo>
                    <a:pt x="996" y="553"/>
                    <a:pt x="1003" y="656"/>
                    <a:pt x="1003" y="677"/>
                  </a:cubicBezTo>
                  <a:cubicBezTo>
                    <a:pt x="1003" y="698"/>
                    <a:pt x="997" y="776"/>
                    <a:pt x="996" y="799"/>
                  </a:cubicBezTo>
                  <a:cubicBezTo>
                    <a:pt x="994" y="821"/>
                    <a:pt x="994" y="894"/>
                    <a:pt x="991" y="912"/>
                  </a:cubicBezTo>
                  <a:cubicBezTo>
                    <a:pt x="988" y="930"/>
                    <a:pt x="983" y="949"/>
                    <a:pt x="971" y="969"/>
                  </a:cubicBezTo>
                  <a:cubicBezTo>
                    <a:pt x="960" y="988"/>
                    <a:pt x="940" y="1048"/>
                    <a:pt x="939" y="1051"/>
                  </a:cubicBezTo>
                  <a:cubicBezTo>
                    <a:pt x="938" y="1054"/>
                    <a:pt x="936" y="1078"/>
                    <a:pt x="926" y="1088"/>
                  </a:cubicBezTo>
                  <a:cubicBezTo>
                    <a:pt x="916" y="1099"/>
                    <a:pt x="900" y="1121"/>
                    <a:pt x="877" y="1126"/>
                  </a:cubicBezTo>
                  <a:cubicBezTo>
                    <a:pt x="854" y="1132"/>
                    <a:pt x="831" y="1129"/>
                    <a:pt x="824" y="1121"/>
                  </a:cubicBezTo>
                  <a:cubicBezTo>
                    <a:pt x="817" y="1114"/>
                    <a:pt x="803" y="1083"/>
                    <a:pt x="800" y="1076"/>
                  </a:cubicBezTo>
                  <a:cubicBezTo>
                    <a:pt x="798" y="1068"/>
                    <a:pt x="791" y="1030"/>
                    <a:pt x="788" y="1010"/>
                  </a:cubicBezTo>
                  <a:cubicBezTo>
                    <a:pt x="784" y="989"/>
                    <a:pt x="790" y="916"/>
                    <a:pt x="789" y="898"/>
                  </a:cubicBezTo>
                  <a:cubicBezTo>
                    <a:pt x="788" y="880"/>
                    <a:pt x="796" y="820"/>
                    <a:pt x="797" y="805"/>
                  </a:cubicBezTo>
                  <a:cubicBezTo>
                    <a:pt x="798" y="790"/>
                    <a:pt x="790" y="740"/>
                    <a:pt x="790" y="721"/>
                  </a:cubicBezTo>
                  <a:cubicBezTo>
                    <a:pt x="791" y="703"/>
                    <a:pt x="800" y="671"/>
                    <a:pt x="800" y="652"/>
                  </a:cubicBezTo>
                  <a:cubicBezTo>
                    <a:pt x="799" y="632"/>
                    <a:pt x="798" y="589"/>
                    <a:pt x="778" y="573"/>
                  </a:cubicBezTo>
                  <a:cubicBezTo>
                    <a:pt x="757" y="557"/>
                    <a:pt x="727" y="539"/>
                    <a:pt x="699" y="529"/>
                  </a:cubicBezTo>
                  <a:cubicBezTo>
                    <a:pt x="672" y="519"/>
                    <a:pt x="663" y="510"/>
                    <a:pt x="623" y="495"/>
                  </a:cubicBezTo>
                  <a:cubicBezTo>
                    <a:pt x="582" y="480"/>
                    <a:pt x="568" y="484"/>
                    <a:pt x="542" y="467"/>
                  </a:cubicBezTo>
                  <a:cubicBezTo>
                    <a:pt x="535" y="463"/>
                    <a:pt x="528" y="457"/>
                    <a:pt x="520" y="451"/>
                  </a:cubicBezTo>
                  <a:cubicBezTo>
                    <a:pt x="510" y="464"/>
                    <a:pt x="481" y="507"/>
                    <a:pt x="470" y="535"/>
                  </a:cubicBezTo>
                  <a:cubicBezTo>
                    <a:pt x="459" y="565"/>
                    <a:pt x="389" y="797"/>
                    <a:pt x="372" y="846"/>
                  </a:cubicBezTo>
                  <a:cubicBezTo>
                    <a:pt x="355" y="896"/>
                    <a:pt x="300" y="1028"/>
                    <a:pt x="283" y="1054"/>
                  </a:cubicBezTo>
                  <a:cubicBezTo>
                    <a:pt x="265" y="1080"/>
                    <a:pt x="254" y="1129"/>
                    <a:pt x="248" y="1156"/>
                  </a:cubicBezTo>
                  <a:cubicBezTo>
                    <a:pt x="243" y="1183"/>
                    <a:pt x="215" y="1229"/>
                    <a:pt x="209" y="1246"/>
                  </a:cubicBezTo>
                  <a:cubicBezTo>
                    <a:pt x="204" y="1262"/>
                    <a:pt x="187" y="1313"/>
                    <a:pt x="185" y="1322"/>
                  </a:cubicBezTo>
                  <a:cubicBezTo>
                    <a:pt x="183" y="1331"/>
                    <a:pt x="166" y="1359"/>
                    <a:pt x="109" y="1411"/>
                  </a:cubicBezTo>
                  <a:cubicBezTo>
                    <a:pt x="33" y="1442"/>
                    <a:pt x="0" y="1367"/>
                    <a:pt x="0" y="1367"/>
                  </a:cubicBezTo>
                  <a:cubicBezTo>
                    <a:pt x="0" y="1367"/>
                    <a:pt x="4" y="1332"/>
                    <a:pt x="13" y="1303"/>
                  </a:cubicBezTo>
                  <a:close/>
                </a:path>
              </a:pathLst>
            </a:custGeom>
            <a:solidFill>
              <a:srgbClr val="2A2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0" name="Freeform 105"/>
            <p:cNvSpPr>
              <a:spLocks/>
            </p:cNvSpPr>
            <p:nvPr/>
          </p:nvSpPr>
          <p:spPr bwMode="auto">
            <a:xfrm>
              <a:off x="1690688" y="2838451"/>
              <a:ext cx="1111250" cy="1252538"/>
            </a:xfrm>
            <a:custGeom>
              <a:avLst/>
              <a:gdLst>
                <a:gd name="T0" fmla="*/ 660 w 696"/>
                <a:gd name="T1" fmla="*/ 442 h 784"/>
                <a:gd name="T2" fmla="*/ 604 w 696"/>
                <a:gd name="T3" fmla="*/ 523 h 784"/>
                <a:gd name="T4" fmla="*/ 558 w 696"/>
                <a:gd name="T5" fmla="*/ 568 h 784"/>
                <a:gd name="T6" fmla="*/ 520 w 696"/>
                <a:gd name="T7" fmla="*/ 604 h 784"/>
                <a:gd name="T8" fmla="*/ 506 w 696"/>
                <a:gd name="T9" fmla="*/ 641 h 784"/>
                <a:gd name="T10" fmla="*/ 503 w 696"/>
                <a:gd name="T11" fmla="*/ 688 h 784"/>
                <a:gd name="T12" fmla="*/ 487 w 696"/>
                <a:gd name="T13" fmla="*/ 733 h 784"/>
                <a:gd name="T14" fmla="*/ 455 w 696"/>
                <a:gd name="T15" fmla="*/ 778 h 784"/>
                <a:gd name="T16" fmla="*/ 404 w 696"/>
                <a:gd name="T17" fmla="*/ 771 h 784"/>
                <a:gd name="T18" fmla="*/ 340 w 696"/>
                <a:gd name="T19" fmla="*/ 739 h 784"/>
                <a:gd name="T20" fmla="*/ 280 w 696"/>
                <a:gd name="T21" fmla="*/ 682 h 784"/>
                <a:gd name="T22" fmla="*/ 206 w 696"/>
                <a:gd name="T23" fmla="*/ 636 h 784"/>
                <a:gd name="T24" fmla="*/ 126 w 696"/>
                <a:gd name="T25" fmla="*/ 621 h 784"/>
                <a:gd name="T26" fmla="*/ 63 w 696"/>
                <a:gd name="T27" fmla="*/ 611 h 784"/>
                <a:gd name="T28" fmla="*/ 27 w 696"/>
                <a:gd name="T29" fmla="*/ 595 h 784"/>
                <a:gd name="T30" fmla="*/ 9 w 696"/>
                <a:gd name="T31" fmla="*/ 552 h 784"/>
                <a:gd name="T32" fmla="*/ 89 w 696"/>
                <a:gd name="T33" fmla="*/ 486 h 784"/>
                <a:gd name="T34" fmla="*/ 101 w 696"/>
                <a:gd name="T35" fmla="*/ 456 h 784"/>
                <a:gd name="T36" fmla="*/ 102 w 696"/>
                <a:gd name="T37" fmla="*/ 306 h 784"/>
                <a:gd name="T38" fmla="*/ 141 w 696"/>
                <a:gd name="T39" fmla="*/ 226 h 784"/>
                <a:gd name="T40" fmla="*/ 196 w 696"/>
                <a:gd name="T41" fmla="*/ 145 h 784"/>
                <a:gd name="T42" fmla="*/ 264 w 696"/>
                <a:gd name="T43" fmla="*/ 72 h 784"/>
                <a:gd name="T44" fmla="*/ 308 w 696"/>
                <a:gd name="T45" fmla="*/ 52 h 784"/>
                <a:gd name="T46" fmla="*/ 352 w 696"/>
                <a:gd name="T47" fmla="*/ 28 h 784"/>
                <a:gd name="T48" fmla="*/ 384 w 696"/>
                <a:gd name="T49" fmla="*/ 5 h 784"/>
                <a:gd name="T50" fmla="*/ 433 w 696"/>
                <a:gd name="T51" fmla="*/ 5 h 784"/>
                <a:gd name="T52" fmla="*/ 461 w 696"/>
                <a:gd name="T53" fmla="*/ 20 h 784"/>
                <a:gd name="T54" fmla="*/ 468 w 696"/>
                <a:gd name="T55" fmla="*/ 30 h 784"/>
                <a:gd name="T56" fmla="*/ 470 w 696"/>
                <a:gd name="T57" fmla="*/ 46 h 784"/>
                <a:gd name="T58" fmla="*/ 469 w 696"/>
                <a:gd name="T59" fmla="*/ 53 h 784"/>
                <a:gd name="T60" fmla="*/ 551 w 696"/>
                <a:gd name="T61" fmla="*/ 87 h 784"/>
                <a:gd name="T62" fmla="*/ 605 w 696"/>
                <a:gd name="T63" fmla="*/ 114 h 784"/>
                <a:gd name="T64" fmla="*/ 633 w 696"/>
                <a:gd name="T65" fmla="*/ 137 h 784"/>
                <a:gd name="T66" fmla="*/ 660 w 696"/>
                <a:gd name="T67" fmla="*/ 155 h 784"/>
                <a:gd name="T68" fmla="*/ 686 w 696"/>
                <a:gd name="T69" fmla="*/ 157 h 784"/>
                <a:gd name="T70" fmla="*/ 690 w 696"/>
                <a:gd name="T71" fmla="*/ 241 h 784"/>
                <a:gd name="T72" fmla="*/ 663 w 696"/>
                <a:gd name="T73" fmla="*/ 284 h 784"/>
                <a:gd name="T74" fmla="*/ 622 w 696"/>
                <a:gd name="T75" fmla="*/ 336 h 784"/>
                <a:gd name="T76" fmla="*/ 586 w 696"/>
                <a:gd name="T77" fmla="*/ 379 h 784"/>
                <a:gd name="T78" fmla="*/ 559 w 696"/>
                <a:gd name="T79" fmla="*/ 434 h 784"/>
                <a:gd name="T80" fmla="*/ 559 w 696"/>
                <a:gd name="T81" fmla="*/ 478 h 784"/>
                <a:gd name="T82" fmla="*/ 576 w 696"/>
                <a:gd name="T83" fmla="*/ 497 h 784"/>
                <a:gd name="T84" fmla="*/ 605 w 696"/>
                <a:gd name="T85" fmla="*/ 497 h 784"/>
                <a:gd name="T86" fmla="*/ 660 w 696"/>
                <a:gd name="T87" fmla="*/ 44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6" h="784">
                  <a:moveTo>
                    <a:pt x="660" y="442"/>
                  </a:moveTo>
                  <a:cubicBezTo>
                    <a:pt x="636" y="488"/>
                    <a:pt x="618" y="504"/>
                    <a:pt x="604" y="523"/>
                  </a:cubicBezTo>
                  <a:cubicBezTo>
                    <a:pt x="589" y="542"/>
                    <a:pt x="576" y="556"/>
                    <a:pt x="558" y="568"/>
                  </a:cubicBezTo>
                  <a:cubicBezTo>
                    <a:pt x="541" y="580"/>
                    <a:pt x="525" y="595"/>
                    <a:pt x="520" y="604"/>
                  </a:cubicBezTo>
                  <a:cubicBezTo>
                    <a:pt x="514" y="613"/>
                    <a:pt x="507" y="627"/>
                    <a:pt x="506" y="641"/>
                  </a:cubicBezTo>
                  <a:cubicBezTo>
                    <a:pt x="504" y="655"/>
                    <a:pt x="508" y="672"/>
                    <a:pt x="503" y="688"/>
                  </a:cubicBezTo>
                  <a:cubicBezTo>
                    <a:pt x="498" y="704"/>
                    <a:pt x="496" y="717"/>
                    <a:pt x="487" y="733"/>
                  </a:cubicBezTo>
                  <a:cubicBezTo>
                    <a:pt x="477" y="749"/>
                    <a:pt x="464" y="772"/>
                    <a:pt x="455" y="778"/>
                  </a:cubicBezTo>
                  <a:cubicBezTo>
                    <a:pt x="446" y="784"/>
                    <a:pt x="416" y="777"/>
                    <a:pt x="404" y="771"/>
                  </a:cubicBezTo>
                  <a:cubicBezTo>
                    <a:pt x="391" y="764"/>
                    <a:pt x="355" y="749"/>
                    <a:pt x="340" y="739"/>
                  </a:cubicBezTo>
                  <a:cubicBezTo>
                    <a:pt x="326" y="729"/>
                    <a:pt x="300" y="698"/>
                    <a:pt x="280" y="682"/>
                  </a:cubicBezTo>
                  <a:cubicBezTo>
                    <a:pt x="259" y="667"/>
                    <a:pt x="238" y="645"/>
                    <a:pt x="206" y="636"/>
                  </a:cubicBezTo>
                  <a:cubicBezTo>
                    <a:pt x="175" y="627"/>
                    <a:pt x="150" y="626"/>
                    <a:pt x="126" y="621"/>
                  </a:cubicBezTo>
                  <a:cubicBezTo>
                    <a:pt x="102" y="616"/>
                    <a:pt x="82" y="616"/>
                    <a:pt x="63" y="611"/>
                  </a:cubicBezTo>
                  <a:cubicBezTo>
                    <a:pt x="45" y="606"/>
                    <a:pt x="41" y="613"/>
                    <a:pt x="27" y="595"/>
                  </a:cubicBezTo>
                  <a:cubicBezTo>
                    <a:pt x="12" y="578"/>
                    <a:pt x="0" y="563"/>
                    <a:pt x="9" y="552"/>
                  </a:cubicBezTo>
                  <a:cubicBezTo>
                    <a:pt x="18" y="542"/>
                    <a:pt x="78" y="494"/>
                    <a:pt x="89" y="486"/>
                  </a:cubicBezTo>
                  <a:cubicBezTo>
                    <a:pt x="100" y="477"/>
                    <a:pt x="105" y="476"/>
                    <a:pt x="101" y="456"/>
                  </a:cubicBezTo>
                  <a:cubicBezTo>
                    <a:pt x="97" y="436"/>
                    <a:pt x="97" y="323"/>
                    <a:pt x="102" y="306"/>
                  </a:cubicBezTo>
                  <a:cubicBezTo>
                    <a:pt x="107" y="289"/>
                    <a:pt x="128" y="247"/>
                    <a:pt x="141" y="226"/>
                  </a:cubicBezTo>
                  <a:cubicBezTo>
                    <a:pt x="155" y="206"/>
                    <a:pt x="187" y="156"/>
                    <a:pt x="196" y="145"/>
                  </a:cubicBezTo>
                  <a:cubicBezTo>
                    <a:pt x="205" y="134"/>
                    <a:pt x="256" y="79"/>
                    <a:pt x="264" y="72"/>
                  </a:cubicBezTo>
                  <a:cubicBezTo>
                    <a:pt x="271" y="66"/>
                    <a:pt x="293" y="57"/>
                    <a:pt x="308" y="52"/>
                  </a:cubicBezTo>
                  <a:cubicBezTo>
                    <a:pt x="324" y="46"/>
                    <a:pt x="333" y="40"/>
                    <a:pt x="352" y="28"/>
                  </a:cubicBezTo>
                  <a:cubicBezTo>
                    <a:pt x="370" y="16"/>
                    <a:pt x="371" y="10"/>
                    <a:pt x="384" y="5"/>
                  </a:cubicBezTo>
                  <a:cubicBezTo>
                    <a:pt x="398" y="0"/>
                    <a:pt x="425" y="3"/>
                    <a:pt x="433" y="5"/>
                  </a:cubicBezTo>
                  <a:cubicBezTo>
                    <a:pt x="440" y="7"/>
                    <a:pt x="457" y="17"/>
                    <a:pt x="461" y="20"/>
                  </a:cubicBezTo>
                  <a:cubicBezTo>
                    <a:pt x="464" y="23"/>
                    <a:pt x="467" y="26"/>
                    <a:pt x="468" y="30"/>
                  </a:cubicBezTo>
                  <a:cubicBezTo>
                    <a:pt x="469" y="35"/>
                    <a:pt x="470" y="42"/>
                    <a:pt x="470" y="46"/>
                  </a:cubicBezTo>
                  <a:cubicBezTo>
                    <a:pt x="471" y="49"/>
                    <a:pt x="469" y="53"/>
                    <a:pt x="469" y="53"/>
                  </a:cubicBezTo>
                  <a:cubicBezTo>
                    <a:pt x="469" y="53"/>
                    <a:pt x="537" y="83"/>
                    <a:pt x="551" y="87"/>
                  </a:cubicBezTo>
                  <a:cubicBezTo>
                    <a:pt x="564" y="91"/>
                    <a:pt x="599" y="110"/>
                    <a:pt x="605" y="114"/>
                  </a:cubicBezTo>
                  <a:cubicBezTo>
                    <a:pt x="611" y="117"/>
                    <a:pt x="628" y="131"/>
                    <a:pt x="633" y="137"/>
                  </a:cubicBezTo>
                  <a:cubicBezTo>
                    <a:pt x="638" y="143"/>
                    <a:pt x="650" y="154"/>
                    <a:pt x="660" y="155"/>
                  </a:cubicBezTo>
                  <a:cubicBezTo>
                    <a:pt x="670" y="156"/>
                    <a:pt x="686" y="157"/>
                    <a:pt x="686" y="157"/>
                  </a:cubicBezTo>
                  <a:cubicBezTo>
                    <a:pt x="688" y="186"/>
                    <a:pt x="696" y="223"/>
                    <a:pt x="690" y="241"/>
                  </a:cubicBezTo>
                  <a:cubicBezTo>
                    <a:pt x="685" y="258"/>
                    <a:pt x="679" y="264"/>
                    <a:pt x="663" y="284"/>
                  </a:cubicBezTo>
                  <a:cubicBezTo>
                    <a:pt x="647" y="303"/>
                    <a:pt x="630" y="327"/>
                    <a:pt x="622" y="336"/>
                  </a:cubicBezTo>
                  <a:cubicBezTo>
                    <a:pt x="613" y="345"/>
                    <a:pt x="595" y="365"/>
                    <a:pt x="586" y="379"/>
                  </a:cubicBezTo>
                  <a:cubicBezTo>
                    <a:pt x="576" y="393"/>
                    <a:pt x="561" y="426"/>
                    <a:pt x="559" y="434"/>
                  </a:cubicBezTo>
                  <a:cubicBezTo>
                    <a:pt x="557" y="442"/>
                    <a:pt x="560" y="474"/>
                    <a:pt x="559" y="478"/>
                  </a:cubicBezTo>
                  <a:cubicBezTo>
                    <a:pt x="558" y="482"/>
                    <a:pt x="567" y="496"/>
                    <a:pt x="576" y="497"/>
                  </a:cubicBezTo>
                  <a:cubicBezTo>
                    <a:pt x="584" y="499"/>
                    <a:pt x="598" y="505"/>
                    <a:pt x="605" y="497"/>
                  </a:cubicBezTo>
                  <a:cubicBezTo>
                    <a:pt x="612" y="490"/>
                    <a:pt x="657" y="446"/>
                    <a:pt x="660" y="44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1" name="Freeform 106"/>
            <p:cNvSpPr>
              <a:spLocks/>
            </p:cNvSpPr>
            <p:nvPr/>
          </p:nvSpPr>
          <p:spPr bwMode="auto">
            <a:xfrm>
              <a:off x="2439988" y="2917826"/>
              <a:ext cx="306387" cy="168275"/>
            </a:xfrm>
            <a:custGeom>
              <a:avLst/>
              <a:gdLst>
                <a:gd name="T0" fmla="*/ 191 w 192"/>
                <a:gd name="T1" fmla="*/ 106 h 106"/>
                <a:gd name="T2" fmla="*/ 164 w 192"/>
                <a:gd name="T3" fmla="*/ 88 h 106"/>
                <a:gd name="T4" fmla="*/ 136 w 192"/>
                <a:gd name="T5" fmla="*/ 65 h 106"/>
                <a:gd name="T6" fmla="*/ 82 w 192"/>
                <a:gd name="T7" fmla="*/ 38 h 106"/>
                <a:gd name="T8" fmla="*/ 0 w 192"/>
                <a:gd name="T9" fmla="*/ 4 h 106"/>
                <a:gd name="T10" fmla="*/ 57 w 192"/>
                <a:gd name="T11" fmla="*/ 0 h 106"/>
                <a:gd name="T12" fmla="*/ 161 w 192"/>
                <a:gd name="T13" fmla="*/ 54 h 106"/>
                <a:gd name="T14" fmla="*/ 192 w 192"/>
                <a:gd name="T15" fmla="*/ 106 h 106"/>
                <a:gd name="T16" fmla="*/ 191 w 192"/>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6">
                  <a:moveTo>
                    <a:pt x="191" y="106"/>
                  </a:moveTo>
                  <a:cubicBezTo>
                    <a:pt x="181" y="105"/>
                    <a:pt x="169" y="94"/>
                    <a:pt x="164" y="88"/>
                  </a:cubicBezTo>
                  <a:cubicBezTo>
                    <a:pt x="159" y="82"/>
                    <a:pt x="142" y="68"/>
                    <a:pt x="136" y="65"/>
                  </a:cubicBezTo>
                  <a:cubicBezTo>
                    <a:pt x="130" y="61"/>
                    <a:pt x="95" y="42"/>
                    <a:pt x="82" y="38"/>
                  </a:cubicBezTo>
                  <a:cubicBezTo>
                    <a:pt x="68" y="34"/>
                    <a:pt x="0" y="4"/>
                    <a:pt x="0" y="4"/>
                  </a:cubicBezTo>
                  <a:cubicBezTo>
                    <a:pt x="57" y="0"/>
                    <a:pt x="57" y="0"/>
                    <a:pt x="57" y="0"/>
                  </a:cubicBezTo>
                  <a:cubicBezTo>
                    <a:pt x="57" y="0"/>
                    <a:pt x="113" y="12"/>
                    <a:pt x="161" y="54"/>
                  </a:cubicBezTo>
                  <a:cubicBezTo>
                    <a:pt x="179" y="71"/>
                    <a:pt x="189" y="95"/>
                    <a:pt x="192" y="106"/>
                  </a:cubicBezTo>
                  <a:cubicBezTo>
                    <a:pt x="192" y="106"/>
                    <a:pt x="191" y="106"/>
                    <a:pt x="191" y="10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2" name="Freeform 107"/>
            <p:cNvSpPr>
              <a:spLocks/>
            </p:cNvSpPr>
            <p:nvPr/>
          </p:nvSpPr>
          <p:spPr bwMode="auto">
            <a:xfrm>
              <a:off x="2536825" y="2533651"/>
              <a:ext cx="382587" cy="407988"/>
            </a:xfrm>
            <a:custGeom>
              <a:avLst/>
              <a:gdLst>
                <a:gd name="T0" fmla="*/ 227 w 240"/>
                <a:gd name="T1" fmla="*/ 171 h 255"/>
                <a:gd name="T2" fmla="*/ 218 w 240"/>
                <a:gd name="T3" fmla="*/ 196 h 255"/>
                <a:gd name="T4" fmla="*/ 204 w 240"/>
                <a:gd name="T5" fmla="*/ 242 h 255"/>
                <a:gd name="T6" fmla="*/ 204 w 240"/>
                <a:gd name="T7" fmla="*/ 210 h 255"/>
                <a:gd name="T8" fmla="*/ 200 w 240"/>
                <a:gd name="T9" fmla="*/ 194 h 255"/>
                <a:gd name="T10" fmla="*/ 188 w 240"/>
                <a:gd name="T11" fmla="*/ 189 h 255"/>
                <a:gd name="T12" fmla="*/ 169 w 240"/>
                <a:gd name="T13" fmla="*/ 202 h 255"/>
                <a:gd name="T14" fmla="*/ 146 w 240"/>
                <a:gd name="T15" fmla="*/ 226 h 255"/>
                <a:gd name="T16" fmla="*/ 123 w 240"/>
                <a:gd name="T17" fmla="*/ 249 h 255"/>
                <a:gd name="T18" fmla="*/ 88 w 240"/>
                <a:gd name="T19" fmla="*/ 255 h 255"/>
                <a:gd name="T20" fmla="*/ 51 w 240"/>
                <a:gd name="T21" fmla="*/ 247 h 255"/>
                <a:gd name="T22" fmla="*/ 24 w 240"/>
                <a:gd name="T23" fmla="*/ 237 h 255"/>
                <a:gd name="T24" fmla="*/ 8 w 240"/>
                <a:gd name="T25" fmla="*/ 224 h 255"/>
                <a:gd name="T26" fmla="*/ 0 w 240"/>
                <a:gd name="T27" fmla="*/ 216 h 255"/>
                <a:gd name="T28" fmla="*/ 1 w 240"/>
                <a:gd name="T29" fmla="*/ 173 h 255"/>
                <a:gd name="T30" fmla="*/ 5 w 240"/>
                <a:gd name="T31" fmla="*/ 118 h 255"/>
                <a:gd name="T32" fmla="*/ 13 w 240"/>
                <a:gd name="T33" fmla="*/ 75 h 255"/>
                <a:gd name="T34" fmla="*/ 41 w 240"/>
                <a:gd name="T35" fmla="*/ 29 h 255"/>
                <a:gd name="T36" fmla="*/ 110 w 240"/>
                <a:gd name="T37" fmla="*/ 2 h 255"/>
                <a:gd name="T38" fmla="*/ 173 w 240"/>
                <a:gd name="T39" fmla="*/ 11 h 255"/>
                <a:gd name="T40" fmla="*/ 213 w 240"/>
                <a:gd name="T41" fmla="*/ 39 h 255"/>
                <a:gd name="T42" fmla="*/ 235 w 240"/>
                <a:gd name="T43" fmla="*/ 89 h 255"/>
                <a:gd name="T44" fmla="*/ 240 w 240"/>
                <a:gd name="T45" fmla="*/ 120 h 255"/>
                <a:gd name="T46" fmla="*/ 235 w 240"/>
                <a:gd name="T47" fmla="*/ 148 h 255"/>
                <a:gd name="T48" fmla="*/ 227 w 240"/>
                <a:gd name="T49" fmla="*/ 17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5">
                  <a:moveTo>
                    <a:pt x="227" y="171"/>
                  </a:moveTo>
                  <a:cubicBezTo>
                    <a:pt x="226" y="175"/>
                    <a:pt x="219" y="194"/>
                    <a:pt x="218" y="196"/>
                  </a:cubicBezTo>
                  <a:cubicBezTo>
                    <a:pt x="217" y="198"/>
                    <a:pt x="205" y="238"/>
                    <a:pt x="204" y="242"/>
                  </a:cubicBezTo>
                  <a:cubicBezTo>
                    <a:pt x="203" y="246"/>
                    <a:pt x="206" y="215"/>
                    <a:pt x="204" y="210"/>
                  </a:cubicBezTo>
                  <a:cubicBezTo>
                    <a:pt x="203" y="205"/>
                    <a:pt x="203" y="197"/>
                    <a:pt x="200" y="194"/>
                  </a:cubicBezTo>
                  <a:cubicBezTo>
                    <a:pt x="197" y="190"/>
                    <a:pt x="191" y="187"/>
                    <a:pt x="188" y="189"/>
                  </a:cubicBezTo>
                  <a:cubicBezTo>
                    <a:pt x="185" y="190"/>
                    <a:pt x="173" y="197"/>
                    <a:pt x="169" y="202"/>
                  </a:cubicBezTo>
                  <a:cubicBezTo>
                    <a:pt x="164" y="206"/>
                    <a:pt x="151" y="221"/>
                    <a:pt x="146" y="226"/>
                  </a:cubicBezTo>
                  <a:cubicBezTo>
                    <a:pt x="141" y="231"/>
                    <a:pt x="128" y="246"/>
                    <a:pt x="123" y="249"/>
                  </a:cubicBezTo>
                  <a:cubicBezTo>
                    <a:pt x="118" y="251"/>
                    <a:pt x="97" y="255"/>
                    <a:pt x="88" y="255"/>
                  </a:cubicBezTo>
                  <a:cubicBezTo>
                    <a:pt x="79" y="254"/>
                    <a:pt x="54" y="248"/>
                    <a:pt x="51" y="247"/>
                  </a:cubicBezTo>
                  <a:cubicBezTo>
                    <a:pt x="47" y="245"/>
                    <a:pt x="27" y="239"/>
                    <a:pt x="24" y="237"/>
                  </a:cubicBezTo>
                  <a:cubicBezTo>
                    <a:pt x="21" y="235"/>
                    <a:pt x="9" y="227"/>
                    <a:pt x="8" y="224"/>
                  </a:cubicBezTo>
                  <a:cubicBezTo>
                    <a:pt x="7" y="223"/>
                    <a:pt x="4" y="220"/>
                    <a:pt x="0" y="216"/>
                  </a:cubicBezTo>
                  <a:cubicBezTo>
                    <a:pt x="1" y="199"/>
                    <a:pt x="1" y="178"/>
                    <a:pt x="1" y="173"/>
                  </a:cubicBezTo>
                  <a:cubicBezTo>
                    <a:pt x="2" y="165"/>
                    <a:pt x="4" y="124"/>
                    <a:pt x="5" y="118"/>
                  </a:cubicBezTo>
                  <a:cubicBezTo>
                    <a:pt x="5" y="111"/>
                    <a:pt x="10" y="83"/>
                    <a:pt x="13" y="75"/>
                  </a:cubicBezTo>
                  <a:cubicBezTo>
                    <a:pt x="15" y="67"/>
                    <a:pt x="34" y="39"/>
                    <a:pt x="41" y="29"/>
                  </a:cubicBezTo>
                  <a:cubicBezTo>
                    <a:pt x="49" y="19"/>
                    <a:pt x="93" y="5"/>
                    <a:pt x="110" y="2"/>
                  </a:cubicBezTo>
                  <a:cubicBezTo>
                    <a:pt x="127" y="0"/>
                    <a:pt x="158" y="7"/>
                    <a:pt x="173" y="11"/>
                  </a:cubicBezTo>
                  <a:cubicBezTo>
                    <a:pt x="187" y="16"/>
                    <a:pt x="203" y="28"/>
                    <a:pt x="213" y="39"/>
                  </a:cubicBezTo>
                  <a:cubicBezTo>
                    <a:pt x="224" y="50"/>
                    <a:pt x="231" y="74"/>
                    <a:pt x="235" y="89"/>
                  </a:cubicBezTo>
                  <a:cubicBezTo>
                    <a:pt x="237" y="95"/>
                    <a:pt x="239" y="107"/>
                    <a:pt x="240" y="120"/>
                  </a:cubicBezTo>
                  <a:cubicBezTo>
                    <a:pt x="239" y="133"/>
                    <a:pt x="236" y="145"/>
                    <a:pt x="235" y="148"/>
                  </a:cubicBezTo>
                  <a:cubicBezTo>
                    <a:pt x="233" y="154"/>
                    <a:pt x="229" y="167"/>
                    <a:pt x="227" y="1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3" name="Freeform 108"/>
            <p:cNvSpPr>
              <a:spLocks/>
            </p:cNvSpPr>
            <p:nvPr/>
          </p:nvSpPr>
          <p:spPr bwMode="auto">
            <a:xfrm>
              <a:off x="2489200" y="2741613"/>
              <a:ext cx="53975" cy="122238"/>
            </a:xfrm>
            <a:custGeom>
              <a:avLst/>
              <a:gdLst>
                <a:gd name="T0" fmla="*/ 31 w 34"/>
                <a:gd name="T1" fmla="*/ 43 h 76"/>
                <a:gd name="T2" fmla="*/ 30 w 34"/>
                <a:gd name="T3" fmla="*/ 76 h 76"/>
                <a:gd name="T4" fmla="*/ 34 w 34"/>
                <a:gd name="T5" fmla="*/ 0 h 76"/>
                <a:gd name="T6" fmla="*/ 31 w 34"/>
                <a:gd name="T7" fmla="*/ 43 h 76"/>
              </a:gdLst>
              <a:ahLst/>
              <a:cxnLst>
                <a:cxn ang="0">
                  <a:pos x="T0" y="T1"/>
                </a:cxn>
                <a:cxn ang="0">
                  <a:pos x="T2" y="T3"/>
                </a:cxn>
                <a:cxn ang="0">
                  <a:pos x="T4" y="T5"/>
                </a:cxn>
                <a:cxn ang="0">
                  <a:pos x="T6" y="T7"/>
                </a:cxn>
              </a:cxnLst>
              <a:rect l="0" t="0" r="r" b="b"/>
              <a:pathLst>
                <a:path w="34" h="76">
                  <a:moveTo>
                    <a:pt x="31" y="43"/>
                  </a:moveTo>
                  <a:cubicBezTo>
                    <a:pt x="31" y="47"/>
                    <a:pt x="31" y="61"/>
                    <a:pt x="30" y="76"/>
                  </a:cubicBezTo>
                  <a:cubicBezTo>
                    <a:pt x="17" y="59"/>
                    <a:pt x="0" y="19"/>
                    <a:pt x="34" y="0"/>
                  </a:cubicBezTo>
                  <a:cubicBezTo>
                    <a:pt x="33" y="14"/>
                    <a:pt x="31" y="37"/>
                    <a:pt x="31" y="43"/>
                  </a:cubicBezTo>
                  <a:close/>
                </a:path>
              </a:pathLst>
            </a:custGeom>
            <a:solidFill>
              <a:srgbClr val="E4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4" name="Freeform 109"/>
            <p:cNvSpPr>
              <a:spLocks/>
            </p:cNvSpPr>
            <p:nvPr/>
          </p:nvSpPr>
          <p:spPr bwMode="auto">
            <a:xfrm>
              <a:off x="3427413" y="2668588"/>
              <a:ext cx="295275" cy="460375"/>
            </a:xfrm>
            <a:custGeom>
              <a:avLst/>
              <a:gdLst>
                <a:gd name="T0" fmla="*/ 70 w 185"/>
                <a:gd name="T1" fmla="*/ 289 h 289"/>
                <a:gd name="T2" fmla="*/ 111 w 185"/>
                <a:gd name="T3" fmla="*/ 229 h 289"/>
                <a:gd name="T4" fmla="*/ 137 w 185"/>
                <a:gd name="T5" fmla="*/ 176 h 289"/>
                <a:gd name="T6" fmla="*/ 170 w 185"/>
                <a:gd name="T7" fmla="*/ 115 h 289"/>
                <a:gd name="T8" fmla="*/ 183 w 185"/>
                <a:gd name="T9" fmla="*/ 85 h 289"/>
                <a:gd name="T10" fmla="*/ 174 w 185"/>
                <a:gd name="T11" fmla="*/ 80 h 289"/>
                <a:gd name="T12" fmla="*/ 135 w 185"/>
                <a:gd name="T13" fmla="*/ 133 h 289"/>
                <a:gd name="T14" fmla="*/ 126 w 185"/>
                <a:gd name="T15" fmla="*/ 121 h 289"/>
                <a:gd name="T16" fmla="*/ 168 w 185"/>
                <a:gd name="T17" fmla="*/ 48 h 289"/>
                <a:gd name="T18" fmla="*/ 169 w 185"/>
                <a:gd name="T19" fmla="*/ 29 h 289"/>
                <a:gd name="T20" fmla="*/ 158 w 185"/>
                <a:gd name="T21" fmla="*/ 25 h 289"/>
                <a:gd name="T22" fmla="*/ 145 w 185"/>
                <a:gd name="T23" fmla="*/ 46 h 289"/>
                <a:gd name="T24" fmla="*/ 126 w 185"/>
                <a:gd name="T25" fmla="*/ 86 h 289"/>
                <a:gd name="T26" fmla="*/ 109 w 185"/>
                <a:gd name="T27" fmla="*/ 109 h 289"/>
                <a:gd name="T28" fmla="*/ 118 w 185"/>
                <a:gd name="T29" fmla="*/ 74 h 289"/>
                <a:gd name="T30" fmla="*/ 144 w 185"/>
                <a:gd name="T31" fmla="*/ 29 h 289"/>
                <a:gd name="T32" fmla="*/ 150 w 185"/>
                <a:gd name="T33" fmla="*/ 7 h 289"/>
                <a:gd name="T34" fmla="*/ 137 w 185"/>
                <a:gd name="T35" fmla="*/ 4 h 289"/>
                <a:gd name="T36" fmla="*/ 116 w 185"/>
                <a:gd name="T37" fmla="*/ 32 h 289"/>
                <a:gd name="T38" fmla="*/ 108 w 185"/>
                <a:gd name="T39" fmla="*/ 17 h 289"/>
                <a:gd name="T40" fmla="*/ 69 w 185"/>
                <a:gd name="T41" fmla="*/ 62 h 289"/>
                <a:gd name="T42" fmla="*/ 41 w 185"/>
                <a:gd name="T43" fmla="*/ 119 h 289"/>
                <a:gd name="T44" fmla="*/ 32 w 185"/>
                <a:gd name="T45" fmla="*/ 144 h 289"/>
                <a:gd name="T46" fmla="*/ 24 w 185"/>
                <a:gd name="T47" fmla="*/ 157 h 289"/>
                <a:gd name="T48" fmla="*/ 12 w 185"/>
                <a:gd name="T49" fmla="*/ 189 h 289"/>
                <a:gd name="T50" fmla="*/ 10 w 185"/>
                <a:gd name="T51" fmla="*/ 208 h 289"/>
                <a:gd name="T52" fmla="*/ 2 w 185"/>
                <a:gd name="T53" fmla="*/ 241 h 289"/>
                <a:gd name="T54" fmla="*/ 0 w 185"/>
                <a:gd name="T55" fmla="*/ 252 h 289"/>
                <a:gd name="T56" fmla="*/ 63 w 185"/>
                <a:gd name="T57" fmla="*/ 289 h 289"/>
                <a:gd name="T58" fmla="*/ 70 w 185"/>
                <a:gd name="T5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289">
                  <a:moveTo>
                    <a:pt x="70" y="289"/>
                  </a:moveTo>
                  <a:cubicBezTo>
                    <a:pt x="87" y="261"/>
                    <a:pt x="104" y="239"/>
                    <a:pt x="111" y="229"/>
                  </a:cubicBezTo>
                  <a:cubicBezTo>
                    <a:pt x="118" y="218"/>
                    <a:pt x="129" y="193"/>
                    <a:pt x="137" y="176"/>
                  </a:cubicBezTo>
                  <a:cubicBezTo>
                    <a:pt x="145" y="158"/>
                    <a:pt x="161" y="128"/>
                    <a:pt x="170" y="115"/>
                  </a:cubicBezTo>
                  <a:cubicBezTo>
                    <a:pt x="179" y="102"/>
                    <a:pt x="185" y="91"/>
                    <a:pt x="183" y="85"/>
                  </a:cubicBezTo>
                  <a:cubicBezTo>
                    <a:pt x="182" y="79"/>
                    <a:pt x="178" y="77"/>
                    <a:pt x="174" y="80"/>
                  </a:cubicBezTo>
                  <a:cubicBezTo>
                    <a:pt x="169" y="83"/>
                    <a:pt x="139" y="130"/>
                    <a:pt x="135" y="133"/>
                  </a:cubicBezTo>
                  <a:cubicBezTo>
                    <a:pt x="132" y="135"/>
                    <a:pt x="118" y="135"/>
                    <a:pt x="126" y="121"/>
                  </a:cubicBezTo>
                  <a:cubicBezTo>
                    <a:pt x="133" y="107"/>
                    <a:pt x="166" y="54"/>
                    <a:pt x="168" y="48"/>
                  </a:cubicBezTo>
                  <a:cubicBezTo>
                    <a:pt x="171" y="41"/>
                    <a:pt x="170" y="31"/>
                    <a:pt x="169" y="29"/>
                  </a:cubicBezTo>
                  <a:cubicBezTo>
                    <a:pt x="168" y="27"/>
                    <a:pt x="163" y="22"/>
                    <a:pt x="158" y="25"/>
                  </a:cubicBezTo>
                  <a:cubicBezTo>
                    <a:pt x="153" y="29"/>
                    <a:pt x="146" y="42"/>
                    <a:pt x="145" y="46"/>
                  </a:cubicBezTo>
                  <a:cubicBezTo>
                    <a:pt x="143" y="51"/>
                    <a:pt x="128" y="82"/>
                    <a:pt x="126" y="86"/>
                  </a:cubicBezTo>
                  <a:cubicBezTo>
                    <a:pt x="123" y="91"/>
                    <a:pt x="111" y="109"/>
                    <a:pt x="109" y="109"/>
                  </a:cubicBezTo>
                  <a:cubicBezTo>
                    <a:pt x="107" y="110"/>
                    <a:pt x="115" y="84"/>
                    <a:pt x="118" y="74"/>
                  </a:cubicBezTo>
                  <a:cubicBezTo>
                    <a:pt x="121" y="65"/>
                    <a:pt x="141" y="36"/>
                    <a:pt x="144" y="29"/>
                  </a:cubicBezTo>
                  <a:cubicBezTo>
                    <a:pt x="148" y="22"/>
                    <a:pt x="151" y="9"/>
                    <a:pt x="150" y="7"/>
                  </a:cubicBezTo>
                  <a:cubicBezTo>
                    <a:pt x="149" y="5"/>
                    <a:pt x="141" y="0"/>
                    <a:pt x="137" y="4"/>
                  </a:cubicBezTo>
                  <a:cubicBezTo>
                    <a:pt x="133" y="7"/>
                    <a:pt x="116" y="32"/>
                    <a:pt x="116" y="32"/>
                  </a:cubicBezTo>
                  <a:cubicBezTo>
                    <a:pt x="116" y="32"/>
                    <a:pt x="119" y="8"/>
                    <a:pt x="108" y="17"/>
                  </a:cubicBezTo>
                  <a:cubicBezTo>
                    <a:pt x="98" y="26"/>
                    <a:pt x="75" y="52"/>
                    <a:pt x="69" y="62"/>
                  </a:cubicBezTo>
                  <a:cubicBezTo>
                    <a:pt x="63" y="72"/>
                    <a:pt x="44" y="113"/>
                    <a:pt x="41" y="119"/>
                  </a:cubicBezTo>
                  <a:cubicBezTo>
                    <a:pt x="38" y="125"/>
                    <a:pt x="34" y="140"/>
                    <a:pt x="32" y="144"/>
                  </a:cubicBezTo>
                  <a:cubicBezTo>
                    <a:pt x="30" y="148"/>
                    <a:pt x="28" y="152"/>
                    <a:pt x="24" y="157"/>
                  </a:cubicBezTo>
                  <a:cubicBezTo>
                    <a:pt x="21" y="163"/>
                    <a:pt x="13" y="185"/>
                    <a:pt x="12" y="189"/>
                  </a:cubicBezTo>
                  <a:cubicBezTo>
                    <a:pt x="12" y="193"/>
                    <a:pt x="11" y="203"/>
                    <a:pt x="10" y="208"/>
                  </a:cubicBezTo>
                  <a:cubicBezTo>
                    <a:pt x="9" y="214"/>
                    <a:pt x="3" y="237"/>
                    <a:pt x="2" y="241"/>
                  </a:cubicBezTo>
                  <a:cubicBezTo>
                    <a:pt x="1" y="245"/>
                    <a:pt x="0" y="252"/>
                    <a:pt x="0" y="252"/>
                  </a:cubicBezTo>
                  <a:cubicBezTo>
                    <a:pt x="63" y="289"/>
                    <a:pt x="63" y="289"/>
                    <a:pt x="63" y="289"/>
                  </a:cubicBezTo>
                  <a:lnTo>
                    <a:pt x="70" y="289"/>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5" name="Freeform 110"/>
            <p:cNvSpPr>
              <a:spLocks/>
            </p:cNvSpPr>
            <p:nvPr/>
          </p:nvSpPr>
          <p:spPr bwMode="auto">
            <a:xfrm>
              <a:off x="3382963" y="3057526"/>
              <a:ext cx="160337" cy="138113"/>
            </a:xfrm>
            <a:custGeom>
              <a:avLst/>
              <a:gdLst>
                <a:gd name="T0" fmla="*/ 56 w 101"/>
                <a:gd name="T1" fmla="*/ 81 h 86"/>
                <a:gd name="T2" fmla="*/ 41 w 101"/>
                <a:gd name="T3" fmla="*/ 35 h 86"/>
                <a:gd name="T4" fmla="*/ 0 w 101"/>
                <a:gd name="T5" fmla="*/ 8 h 86"/>
                <a:gd name="T6" fmla="*/ 37 w 101"/>
                <a:gd name="T7" fmla="*/ 0 h 86"/>
                <a:gd name="T8" fmla="*/ 100 w 101"/>
                <a:gd name="T9" fmla="*/ 50 h 86"/>
                <a:gd name="T10" fmla="*/ 56 w 101"/>
                <a:gd name="T11" fmla="*/ 86 h 86"/>
                <a:gd name="T12" fmla="*/ 55 w 101"/>
                <a:gd name="T13" fmla="*/ 86 h 86"/>
                <a:gd name="T14" fmla="*/ 56 w 101"/>
                <a:gd name="T15" fmla="*/ 8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6">
                  <a:moveTo>
                    <a:pt x="56" y="81"/>
                  </a:moveTo>
                  <a:cubicBezTo>
                    <a:pt x="56" y="74"/>
                    <a:pt x="55" y="46"/>
                    <a:pt x="41" y="35"/>
                  </a:cubicBezTo>
                  <a:cubicBezTo>
                    <a:pt x="29" y="26"/>
                    <a:pt x="14" y="13"/>
                    <a:pt x="0" y="8"/>
                  </a:cubicBezTo>
                  <a:cubicBezTo>
                    <a:pt x="11" y="5"/>
                    <a:pt x="24" y="2"/>
                    <a:pt x="37" y="0"/>
                  </a:cubicBezTo>
                  <a:cubicBezTo>
                    <a:pt x="69" y="1"/>
                    <a:pt x="101" y="47"/>
                    <a:pt x="100" y="50"/>
                  </a:cubicBezTo>
                  <a:cubicBezTo>
                    <a:pt x="100" y="52"/>
                    <a:pt x="56" y="86"/>
                    <a:pt x="56" y="86"/>
                  </a:cubicBezTo>
                  <a:cubicBezTo>
                    <a:pt x="55" y="86"/>
                    <a:pt x="55" y="86"/>
                    <a:pt x="55" y="86"/>
                  </a:cubicBezTo>
                  <a:cubicBezTo>
                    <a:pt x="56" y="84"/>
                    <a:pt x="57" y="83"/>
                    <a:pt x="56" y="8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6" name="Freeform 111"/>
            <p:cNvSpPr>
              <a:spLocks/>
            </p:cNvSpPr>
            <p:nvPr/>
          </p:nvSpPr>
          <p:spPr bwMode="auto">
            <a:xfrm>
              <a:off x="2530475" y="2725738"/>
              <a:ext cx="396875" cy="350838"/>
            </a:xfrm>
            <a:custGeom>
              <a:avLst/>
              <a:gdLst>
                <a:gd name="T0" fmla="*/ 104 w 249"/>
                <a:gd name="T1" fmla="*/ 174 h 220"/>
                <a:gd name="T2" fmla="*/ 0 w 249"/>
                <a:gd name="T3" fmla="*/ 120 h 220"/>
                <a:gd name="T4" fmla="*/ 4 w 249"/>
                <a:gd name="T5" fmla="*/ 96 h 220"/>
                <a:gd name="T6" fmla="*/ 12 w 249"/>
                <a:gd name="T7" fmla="*/ 104 h 220"/>
                <a:gd name="T8" fmla="*/ 28 w 249"/>
                <a:gd name="T9" fmla="*/ 117 h 220"/>
                <a:gd name="T10" fmla="*/ 55 w 249"/>
                <a:gd name="T11" fmla="*/ 127 h 220"/>
                <a:gd name="T12" fmla="*/ 92 w 249"/>
                <a:gd name="T13" fmla="*/ 135 h 220"/>
                <a:gd name="T14" fmla="*/ 127 w 249"/>
                <a:gd name="T15" fmla="*/ 129 h 220"/>
                <a:gd name="T16" fmla="*/ 150 w 249"/>
                <a:gd name="T17" fmla="*/ 106 h 220"/>
                <a:gd name="T18" fmla="*/ 173 w 249"/>
                <a:gd name="T19" fmla="*/ 82 h 220"/>
                <a:gd name="T20" fmla="*/ 192 w 249"/>
                <a:gd name="T21" fmla="*/ 69 h 220"/>
                <a:gd name="T22" fmla="*/ 204 w 249"/>
                <a:gd name="T23" fmla="*/ 74 h 220"/>
                <a:gd name="T24" fmla="*/ 208 w 249"/>
                <a:gd name="T25" fmla="*/ 90 h 220"/>
                <a:gd name="T26" fmla="*/ 208 w 249"/>
                <a:gd name="T27" fmla="*/ 122 h 220"/>
                <a:gd name="T28" fmla="*/ 222 w 249"/>
                <a:gd name="T29" fmla="*/ 76 h 220"/>
                <a:gd name="T30" fmla="*/ 231 w 249"/>
                <a:gd name="T31" fmla="*/ 51 h 220"/>
                <a:gd name="T32" fmla="*/ 239 w 249"/>
                <a:gd name="T33" fmla="*/ 28 h 220"/>
                <a:gd name="T34" fmla="*/ 244 w 249"/>
                <a:gd name="T35" fmla="*/ 0 h 220"/>
                <a:gd name="T36" fmla="*/ 247 w 249"/>
                <a:gd name="T37" fmla="*/ 52 h 220"/>
                <a:gd name="T38" fmla="*/ 231 w 249"/>
                <a:gd name="T39" fmla="*/ 80 h 220"/>
                <a:gd name="T40" fmla="*/ 231 w 249"/>
                <a:gd name="T41" fmla="*/ 108 h 220"/>
                <a:gd name="T42" fmla="*/ 219 w 249"/>
                <a:gd name="T43" fmla="*/ 139 h 220"/>
                <a:gd name="T44" fmla="*/ 189 w 249"/>
                <a:gd name="T45" fmla="*/ 183 h 220"/>
                <a:gd name="T46" fmla="*/ 166 w 249"/>
                <a:gd name="T47" fmla="*/ 217 h 220"/>
                <a:gd name="T48" fmla="*/ 133 w 249"/>
                <a:gd name="T49" fmla="*/ 220 h 220"/>
                <a:gd name="T50" fmla="*/ 104 w 249"/>
                <a:gd name="T51" fmla="*/ 17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20">
                  <a:moveTo>
                    <a:pt x="104" y="174"/>
                  </a:moveTo>
                  <a:cubicBezTo>
                    <a:pt x="56" y="132"/>
                    <a:pt x="0" y="120"/>
                    <a:pt x="0" y="120"/>
                  </a:cubicBezTo>
                  <a:cubicBezTo>
                    <a:pt x="2" y="117"/>
                    <a:pt x="3" y="107"/>
                    <a:pt x="4" y="96"/>
                  </a:cubicBezTo>
                  <a:cubicBezTo>
                    <a:pt x="8" y="100"/>
                    <a:pt x="11" y="103"/>
                    <a:pt x="12" y="104"/>
                  </a:cubicBezTo>
                  <a:cubicBezTo>
                    <a:pt x="13" y="107"/>
                    <a:pt x="25" y="115"/>
                    <a:pt x="28" y="117"/>
                  </a:cubicBezTo>
                  <a:cubicBezTo>
                    <a:pt x="31" y="119"/>
                    <a:pt x="51" y="125"/>
                    <a:pt x="55" y="127"/>
                  </a:cubicBezTo>
                  <a:cubicBezTo>
                    <a:pt x="58" y="128"/>
                    <a:pt x="83" y="134"/>
                    <a:pt x="92" y="135"/>
                  </a:cubicBezTo>
                  <a:cubicBezTo>
                    <a:pt x="101" y="135"/>
                    <a:pt x="122" y="131"/>
                    <a:pt x="127" y="129"/>
                  </a:cubicBezTo>
                  <a:cubicBezTo>
                    <a:pt x="132" y="126"/>
                    <a:pt x="145" y="111"/>
                    <a:pt x="150" y="106"/>
                  </a:cubicBezTo>
                  <a:cubicBezTo>
                    <a:pt x="155" y="101"/>
                    <a:pt x="168" y="86"/>
                    <a:pt x="173" y="82"/>
                  </a:cubicBezTo>
                  <a:cubicBezTo>
                    <a:pt x="177" y="77"/>
                    <a:pt x="189" y="70"/>
                    <a:pt x="192" y="69"/>
                  </a:cubicBezTo>
                  <a:cubicBezTo>
                    <a:pt x="195" y="67"/>
                    <a:pt x="201" y="70"/>
                    <a:pt x="204" y="74"/>
                  </a:cubicBezTo>
                  <a:cubicBezTo>
                    <a:pt x="207" y="77"/>
                    <a:pt x="207" y="85"/>
                    <a:pt x="208" y="90"/>
                  </a:cubicBezTo>
                  <a:cubicBezTo>
                    <a:pt x="210" y="95"/>
                    <a:pt x="207" y="126"/>
                    <a:pt x="208" y="122"/>
                  </a:cubicBezTo>
                  <a:cubicBezTo>
                    <a:pt x="209" y="118"/>
                    <a:pt x="221" y="78"/>
                    <a:pt x="222" y="76"/>
                  </a:cubicBezTo>
                  <a:cubicBezTo>
                    <a:pt x="223" y="74"/>
                    <a:pt x="230" y="55"/>
                    <a:pt x="231" y="51"/>
                  </a:cubicBezTo>
                  <a:cubicBezTo>
                    <a:pt x="233" y="47"/>
                    <a:pt x="237" y="34"/>
                    <a:pt x="239" y="28"/>
                  </a:cubicBezTo>
                  <a:cubicBezTo>
                    <a:pt x="240" y="25"/>
                    <a:pt x="243" y="13"/>
                    <a:pt x="244" y="0"/>
                  </a:cubicBezTo>
                  <a:cubicBezTo>
                    <a:pt x="247" y="20"/>
                    <a:pt x="249" y="43"/>
                    <a:pt x="247" y="52"/>
                  </a:cubicBezTo>
                  <a:cubicBezTo>
                    <a:pt x="243" y="66"/>
                    <a:pt x="236" y="72"/>
                    <a:pt x="231" y="80"/>
                  </a:cubicBezTo>
                  <a:cubicBezTo>
                    <a:pt x="227" y="89"/>
                    <a:pt x="231" y="98"/>
                    <a:pt x="231" y="108"/>
                  </a:cubicBezTo>
                  <a:cubicBezTo>
                    <a:pt x="232" y="118"/>
                    <a:pt x="225" y="131"/>
                    <a:pt x="219" y="139"/>
                  </a:cubicBezTo>
                  <a:cubicBezTo>
                    <a:pt x="213" y="147"/>
                    <a:pt x="193" y="176"/>
                    <a:pt x="189" y="183"/>
                  </a:cubicBezTo>
                  <a:cubicBezTo>
                    <a:pt x="185" y="189"/>
                    <a:pt x="171" y="214"/>
                    <a:pt x="166" y="217"/>
                  </a:cubicBezTo>
                  <a:cubicBezTo>
                    <a:pt x="163" y="219"/>
                    <a:pt x="143" y="220"/>
                    <a:pt x="133" y="220"/>
                  </a:cubicBezTo>
                  <a:cubicBezTo>
                    <a:pt x="128" y="208"/>
                    <a:pt x="119" y="188"/>
                    <a:pt x="104" y="17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098" name="Group 1097"/>
          <p:cNvGrpSpPr/>
          <p:nvPr/>
        </p:nvGrpSpPr>
        <p:grpSpPr>
          <a:xfrm>
            <a:off x="4268986" y="2993826"/>
            <a:ext cx="878681" cy="535782"/>
            <a:chOff x="3722688" y="4537075"/>
            <a:chExt cx="1171574" cy="714376"/>
          </a:xfrm>
        </p:grpSpPr>
        <p:sp>
          <p:nvSpPr>
            <p:cNvPr id="1089" name="Freeform 115"/>
            <p:cNvSpPr>
              <a:spLocks/>
            </p:cNvSpPr>
            <p:nvPr/>
          </p:nvSpPr>
          <p:spPr bwMode="auto">
            <a:xfrm>
              <a:off x="3722688" y="4537075"/>
              <a:ext cx="168275" cy="173038"/>
            </a:xfrm>
            <a:custGeom>
              <a:avLst/>
              <a:gdLst>
                <a:gd name="T0" fmla="*/ 0 w 106"/>
                <a:gd name="T1" fmla="*/ 0 h 109"/>
                <a:gd name="T2" fmla="*/ 106 w 106"/>
                <a:gd name="T3" fmla="*/ 109 h 109"/>
                <a:gd name="T4" fmla="*/ 91 w 106"/>
                <a:gd name="T5" fmla="*/ 88 h 109"/>
                <a:gd name="T6" fmla="*/ 0 w 106"/>
                <a:gd name="T7" fmla="*/ 0 h 109"/>
              </a:gdLst>
              <a:ahLst/>
              <a:cxnLst>
                <a:cxn ang="0">
                  <a:pos x="T0" y="T1"/>
                </a:cxn>
                <a:cxn ang="0">
                  <a:pos x="T2" y="T3"/>
                </a:cxn>
                <a:cxn ang="0">
                  <a:pos x="T4" y="T5"/>
                </a:cxn>
                <a:cxn ang="0">
                  <a:pos x="T6" y="T7"/>
                </a:cxn>
              </a:cxnLst>
              <a:rect l="0" t="0" r="r" b="b"/>
              <a:pathLst>
                <a:path w="106" h="109">
                  <a:moveTo>
                    <a:pt x="0" y="0"/>
                  </a:moveTo>
                  <a:lnTo>
                    <a:pt x="106" y="109"/>
                  </a:lnTo>
                  <a:lnTo>
                    <a:pt x="91" y="88"/>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0" name="Freeform 116"/>
            <p:cNvSpPr>
              <a:spLocks/>
            </p:cNvSpPr>
            <p:nvPr/>
          </p:nvSpPr>
          <p:spPr bwMode="auto">
            <a:xfrm>
              <a:off x="3722688" y="4537075"/>
              <a:ext cx="168275" cy="139700"/>
            </a:xfrm>
            <a:custGeom>
              <a:avLst/>
              <a:gdLst>
                <a:gd name="T0" fmla="*/ 91 w 106"/>
                <a:gd name="T1" fmla="*/ 88 h 88"/>
                <a:gd name="T2" fmla="*/ 0 w 106"/>
                <a:gd name="T3" fmla="*/ 0 h 88"/>
                <a:gd name="T4" fmla="*/ 106 w 106"/>
                <a:gd name="T5" fmla="*/ 48 h 88"/>
                <a:gd name="T6" fmla="*/ 91 w 106"/>
                <a:gd name="T7" fmla="*/ 88 h 88"/>
              </a:gdLst>
              <a:ahLst/>
              <a:cxnLst>
                <a:cxn ang="0">
                  <a:pos x="T0" y="T1"/>
                </a:cxn>
                <a:cxn ang="0">
                  <a:pos x="T2" y="T3"/>
                </a:cxn>
                <a:cxn ang="0">
                  <a:pos x="T4" y="T5"/>
                </a:cxn>
                <a:cxn ang="0">
                  <a:pos x="T6" y="T7"/>
                </a:cxn>
              </a:cxnLst>
              <a:rect l="0" t="0" r="r" b="b"/>
              <a:pathLst>
                <a:path w="106" h="88">
                  <a:moveTo>
                    <a:pt x="91" y="88"/>
                  </a:moveTo>
                  <a:lnTo>
                    <a:pt x="0" y="0"/>
                  </a:lnTo>
                  <a:lnTo>
                    <a:pt x="106" y="48"/>
                  </a:lnTo>
                  <a:lnTo>
                    <a:pt x="91" y="88"/>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1" name="Freeform 117"/>
            <p:cNvSpPr>
              <a:spLocks/>
            </p:cNvSpPr>
            <p:nvPr/>
          </p:nvSpPr>
          <p:spPr bwMode="auto">
            <a:xfrm>
              <a:off x="3722688" y="4537075"/>
              <a:ext cx="217487" cy="76200"/>
            </a:xfrm>
            <a:custGeom>
              <a:avLst/>
              <a:gdLst>
                <a:gd name="T0" fmla="*/ 0 w 137"/>
                <a:gd name="T1" fmla="*/ 0 h 48"/>
                <a:gd name="T2" fmla="*/ 106 w 137"/>
                <a:gd name="T3" fmla="*/ 48 h 48"/>
                <a:gd name="T4" fmla="*/ 137 w 137"/>
                <a:gd name="T5" fmla="*/ 30 h 48"/>
                <a:gd name="T6" fmla="*/ 0 w 137"/>
                <a:gd name="T7" fmla="*/ 0 h 48"/>
              </a:gdLst>
              <a:ahLst/>
              <a:cxnLst>
                <a:cxn ang="0">
                  <a:pos x="T0" y="T1"/>
                </a:cxn>
                <a:cxn ang="0">
                  <a:pos x="T2" y="T3"/>
                </a:cxn>
                <a:cxn ang="0">
                  <a:pos x="T4" y="T5"/>
                </a:cxn>
                <a:cxn ang="0">
                  <a:pos x="T6" y="T7"/>
                </a:cxn>
              </a:cxnLst>
              <a:rect l="0" t="0" r="r" b="b"/>
              <a:pathLst>
                <a:path w="137" h="48">
                  <a:moveTo>
                    <a:pt x="0" y="0"/>
                  </a:moveTo>
                  <a:lnTo>
                    <a:pt x="106" y="48"/>
                  </a:lnTo>
                  <a:lnTo>
                    <a:pt x="137" y="3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2" name="Freeform 118"/>
            <p:cNvSpPr>
              <a:spLocks/>
            </p:cNvSpPr>
            <p:nvPr/>
          </p:nvSpPr>
          <p:spPr bwMode="auto">
            <a:xfrm>
              <a:off x="4826000" y="5159375"/>
              <a:ext cx="41275" cy="60325"/>
            </a:xfrm>
            <a:custGeom>
              <a:avLst/>
              <a:gdLst>
                <a:gd name="T0" fmla="*/ 25 w 50"/>
                <a:gd name="T1" fmla="*/ 8 h 74"/>
                <a:gd name="T2" fmla="*/ 50 w 50"/>
                <a:gd name="T3" fmla="*/ 22 h 74"/>
                <a:gd name="T4" fmla="*/ 25 w 50"/>
                <a:gd name="T5" fmla="*/ 66 h 74"/>
                <a:gd name="T6" fmla="*/ 0 w 50"/>
                <a:gd name="T7" fmla="*/ 52 h 74"/>
                <a:gd name="T8" fmla="*/ 25 w 50"/>
                <a:gd name="T9" fmla="*/ 8 h 74"/>
              </a:gdLst>
              <a:ahLst/>
              <a:cxnLst>
                <a:cxn ang="0">
                  <a:pos x="T0" y="T1"/>
                </a:cxn>
                <a:cxn ang="0">
                  <a:pos x="T2" y="T3"/>
                </a:cxn>
                <a:cxn ang="0">
                  <a:pos x="T4" y="T5"/>
                </a:cxn>
                <a:cxn ang="0">
                  <a:pos x="T6" y="T7"/>
                </a:cxn>
                <a:cxn ang="0">
                  <a:pos x="T8" y="T9"/>
                </a:cxn>
              </a:cxnLst>
              <a:rect l="0" t="0" r="r" b="b"/>
              <a:pathLst>
                <a:path w="50" h="74">
                  <a:moveTo>
                    <a:pt x="25" y="8"/>
                  </a:moveTo>
                  <a:cubicBezTo>
                    <a:pt x="39" y="0"/>
                    <a:pt x="50" y="6"/>
                    <a:pt x="50" y="22"/>
                  </a:cubicBezTo>
                  <a:cubicBezTo>
                    <a:pt x="50" y="38"/>
                    <a:pt x="39" y="58"/>
                    <a:pt x="25" y="66"/>
                  </a:cubicBezTo>
                  <a:cubicBezTo>
                    <a:pt x="11" y="74"/>
                    <a:pt x="0" y="68"/>
                    <a:pt x="0" y="52"/>
                  </a:cubicBezTo>
                  <a:cubicBezTo>
                    <a:pt x="0" y="36"/>
                    <a:pt x="11" y="16"/>
                    <a:pt x="25" y="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3" name="Freeform 119"/>
            <p:cNvSpPr>
              <a:spLocks/>
            </p:cNvSpPr>
            <p:nvPr/>
          </p:nvSpPr>
          <p:spPr bwMode="auto">
            <a:xfrm>
              <a:off x="3867150" y="4676775"/>
              <a:ext cx="955675" cy="574675"/>
            </a:xfrm>
            <a:custGeom>
              <a:avLst/>
              <a:gdLst>
                <a:gd name="T0" fmla="*/ 602 w 602"/>
                <a:gd name="T1" fmla="*/ 362 h 362"/>
                <a:gd name="T2" fmla="*/ 15 w 602"/>
                <a:gd name="T3" fmla="*/ 21 h 362"/>
                <a:gd name="T4" fmla="*/ 0 w 602"/>
                <a:gd name="T5" fmla="*/ 0 h 362"/>
                <a:gd name="T6" fmla="*/ 586 w 602"/>
                <a:gd name="T7" fmla="*/ 341 h 362"/>
                <a:gd name="T8" fmla="*/ 602 w 602"/>
                <a:gd name="T9" fmla="*/ 362 h 362"/>
              </a:gdLst>
              <a:ahLst/>
              <a:cxnLst>
                <a:cxn ang="0">
                  <a:pos x="T0" y="T1"/>
                </a:cxn>
                <a:cxn ang="0">
                  <a:pos x="T2" y="T3"/>
                </a:cxn>
                <a:cxn ang="0">
                  <a:pos x="T4" y="T5"/>
                </a:cxn>
                <a:cxn ang="0">
                  <a:pos x="T6" y="T7"/>
                </a:cxn>
                <a:cxn ang="0">
                  <a:pos x="T8" y="T9"/>
                </a:cxn>
              </a:cxnLst>
              <a:rect l="0" t="0" r="r" b="b"/>
              <a:pathLst>
                <a:path w="602" h="362">
                  <a:moveTo>
                    <a:pt x="602" y="362"/>
                  </a:moveTo>
                  <a:lnTo>
                    <a:pt x="15" y="21"/>
                  </a:lnTo>
                  <a:lnTo>
                    <a:pt x="0" y="0"/>
                  </a:lnTo>
                  <a:lnTo>
                    <a:pt x="586" y="341"/>
                  </a:lnTo>
                  <a:lnTo>
                    <a:pt x="602" y="362"/>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4" name="Freeform 120"/>
            <p:cNvSpPr>
              <a:spLocks/>
            </p:cNvSpPr>
            <p:nvPr/>
          </p:nvSpPr>
          <p:spPr bwMode="auto">
            <a:xfrm>
              <a:off x="3867150" y="4613275"/>
              <a:ext cx="954087" cy="604838"/>
            </a:xfrm>
            <a:custGeom>
              <a:avLst/>
              <a:gdLst>
                <a:gd name="T0" fmla="*/ 586 w 601"/>
                <a:gd name="T1" fmla="*/ 381 h 381"/>
                <a:gd name="T2" fmla="*/ 0 w 601"/>
                <a:gd name="T3" fmla="*/ 40 h 381"/>
                <a:gd name="T4" fmla="*/ 15 w 601"/>
                <a:gd name="T5" fmla="*/ 0 h 381"/>
                <a:gd name="T6" fmla="*/ 601 w 601"/>
                <a:gd name="T7" fmla="*/ 341 h 381"/>
                <a:gd name="T8" fmla="*/ 586 w 601"/>
                <a:gd name="T9" fmla="*/ 381 h 381"/>
              </a:gdLst>
              <a:ahLst/>
              <a:cxnLst>
                <a:cxn ang="0">
                  <a:pos x="T0" y="T1"/>
                </a:cxn>
                <a:cxn ang="0">
                  <a:pos x="T2" y="T3"/>
                </a:cxn>
                <a:cxn ang="0">
                  <a:pos x="T4" y="T5"/>
                </a:cxn>
                <a:cxn ang="0">
                  <a:pos x="T6" y="T7"/>
                </a:cxn>
                <a:cxn ang="0">
                  <a:pos x="T8" y="T9"/>
                </a:cxn>
              </a:cxnLst>
              <a:rect l="0" t="0" r="r" b="b"/>
              <a:pathLst>
                <a:path w="601" h="381">
                  <a:moveTo>
                    <a:pt x="586" y="381"/>
                  </a:moveTo>
                  <a:lnTo>
                    <a:pt x="0" y="40"/>
                  </a:lnTo>
                  <a:lnTo>
                    <a:pt x="15" y="0"/>
                  </a:lnTo>
                  <a:lnTo>
                    <a:pt x="601" y="341"/>
                  </a:lnTo>
                  <a:lnTo>
                    <a:pt x="586" y="38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5" name="Freeform 121"/>
            <p:cNvSpPr>
              <a:spLocks noEditPoints="1"/>
            </p:cNvSpPr>
            <p:nvPr/>
          </p:nvSpPr>
          <p:spPr bwMode="auto">
            <a:xfrm>
              <a:off x="4797425" y="5126038"/>
              <a:ext cx="96837" cy="125413"/>
            </a:xfrm>
            <a:custGeom>
              <a:avLst/>
              <a:gdLst>
                <a:gd name="T0" fmla="*/ 90 w 120"/>
                <a:gd name="T1" fmla="*/ 0 h 154"/>
                <a:gd name="T2" fmla="*/ 120 w 120"/>
                <a:gd name="T3" fmla="*/ 42 h 154"/>
                <a:gd name="T4" fmla="*/ 90 w 120"/>
                <a:gd name="T5" fmla="*/ 119 h 154"/>
                <a:gd name="T6" fmla="*/ 31 w 120"/>
                <a:gd name="T7" fmla="*/ 154 h 154"/>
                <a:gd name="T8" fmla="*/ 0 w 120"/>
                <a:gd name="T9" fmla="*/ 112 h 154"/>
                <a:gd name="T10" fmla="*/ 30 w 120"/>
                <a:gd name="T11" fmla="*/ 35 h 154"/>
                <a:gd name="T12" fmla="*/ 90 w 120"/>
                <a:gd name="T13" fmla="*/ 0 h 154"/>
                <a:gd name="T14" fmla="*/ 60 w 120"/>
                <a:gd name="T15" fmla="*/ 106 h 154"/>
                <a:gd name="T16" fmla="*/ 85 w 120"/>
                <a:gd name="T17" fmla="*/ 62 h 154"/>
                <a:gd name="T18" fmla="*/ 60 w 120"/>
                <a:gd name="T19" fmla="*/ 48 h 154"/>
                <a:gd name="T20" fmla="*/ 35 w 120"/>
                <a:gd name="T21" fmla="*/ 92 h 154"/>
                <a:gd name="T22" fmla="*/ 60 w 120"/>
                <a:gd name="T23" fmla="*/ 10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54">
                  <a:moveTo>
                    <a:pt x="90" y="0"/>
                  </a:moveTo>
                  <a:cubicBezTo>
                    <a:pt x="120" y="42"/>
                    <a:pt x="120" y="42"/>
                    <a:pt x="120" y="42"/>
                  </a:cubicBezTo>
                  <a:cubicBezTo>
                    <a:pt x="90" y="119"/>
                    <a:pt x="90" y="119"/>
                    <a:pt x="90" y="119"/>
                  </a:cubicBezTo>
                  <a:cubicBezTo>
                    <a:pt x="31" y="154"/>
                    <a:pt x="31" y="154"/>
                    <a:pt x="31" y="154"/>
                  </a:cubicBezTo>
                  <a:cubicBezTo>
                    <a:pt x="0" y="112"/>
                    <a:pt x="0" y="112"/>
                    <a:pt x="0" y="112"/>
                  </a:cubicBezTo>
                  <a:cubicBezTo>
                    <a:pt x="30" y="35"/>
                    <a:pt x="30" y="35"/>
                    <a:pt x="30" y="35"/>
                  </a:cubicBezTo>
                  <a:lnTo>
                    <a:pt x="90" y="0"/>
                  </a:lnTo>
                  <a:close/>
                  <a:moveTo>
                    <a:pt x="60" y="106"/>
                  </a:moveTo>
                  <a:cubicBezTo>
                    <a:pt x="74" y="98"/>
                    <a:pt x="85" y="78"/>
                    <a:pt x="85" y="62"/>
                  </a:cubicBezTo>
                  <a:cubicBezTo>
                    <a:pt x="85" y="46"/>
                    <a:pt x="74" y="40"/>
                    <a:pt x="60" y="48"/>
                  </a:cubicBezTo>
                  <a:cubicBezTo>
                    <a:pt x="46" y="56"/>
                    <a:pt x="35" y="76"/>
                    <a:pt x="35" y="92"/>
                  </a:cubicBezTo>
                  <a:cubicBezTo>
                    <a:pt x="35" y="108"/>
                    <a:pt x="46" y="114"/>
                    <a:pt x="60" y="106"/>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6" name="Freeform 122"/>
            <p:cNvSpPr>
              <a:spLocks/>
            </p:cNvSpPr>
            <p:nvPr/>
          </p:nvSpPr>
          <p:spPr bwMode="auto">
            <a:xfrm>
              <a:off x="3890963" y="4584700"/>
              <a:ext cx="979487" cy="569913"/>
            </a:xfrm>
            <a:custGeom>
              <a:avLst/>
              <a:gdLst>
                <a:gd name="T0" fmla="*/ 586 w 617"/>
                <a:gd name="T1" fmla="*/ 359 h 359"/>
                <a:gd name="T2" fmla="*/ 0 w 617"/>
                <a:gd name="T3" fmla="*/ 18 h 359"/>
                <a:gd name="T4" fmla="*/ 31 w 617"/>
                <a:gd name="T5" fmla="*/ 0 h 359"/>
                <a:gd name="T6" fmla="*/ 617 w 617"/>
                <a:gd name="T7" fmla="*/ 341 h 359"/>
                <a:gd name="T8" fmla="*/ 586 w 617"/>
                <a:gd name="T9" fmla="*/ 359 h 359"/>
              </a:gdLst>
              <a:ahLst/>
              <a:cxnLst>
                <a:cxn ang="0">
                  <a:pos x="T0" y="T1"/>
                </a:cxn>
                <a:cxn ang="0">
                  <a:pos x="T2" y="T3"/>
                </a:cxn>
                <a:cxn ang="0">
                  <a:pos x="T4" y="T5"/>
                </a:cxn>
                <a:cxn ang="0">
                  <a:pos x="T6" y="T7"/>
                </a:cxn>
                <a:cxn ang="0">
                  <a:pos x="T8" y="T9"/>
                </a:cxn>
              </a:cxnLst>
              <a:rect l="0" t="0" r="r" b="b"/>
              <a:pathLst>
                <a:path w="617" h="359">
                  <a:moveTo>
                    <a:pt x="586" y="359"/>
                  </a:moveTo>
                  <a:lnTo>
                    <a:pt x="0" y="18"/>
                  </a:lnTo>
                  <a:lnTo>
                    <a:pt x="31" y="0"/>
                  </a:lnTo>
                  <a:lnTo>
                    <a:pt x="617" y="341"/>
                  </a:lnTo>
                  <a:lnTo>
                    <a:pt x="586" y="359"/>
                  </a:lnTo>
                  <a:close/>
                </a:path>
              </a:pathLst>
            </a:custGeom>
            <a:solidFill>
              <a:srgbClr val="096A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7" name="Freeform 123"/>
            <p:cNvSpPr>
              <a:spLocks/>
            </p:cNvSpPr>
            <p:nvPr/>
          </p:nvSpPr>
          <p:spPr bwMode="auto">
            <a:xfrm>
              <a:off x="3722688" y="4537075"/>
              <a:ext cx="95250" cy="68263"/>
            </a:xfrm>
            <a:custGeom>
              <a:avLst/>
              <a:gdLst>
                <a:gd name="T0" fmla="*/ 104 w 118"/>
                <a:gd name="T1" fmla="*/ 29 h 83"/>
                <a:gd name="T2" fmla="*/ 118 w 118"/>
                <a:gd name="T3" fmla="*/ 26 h 83"/>
                <a:gd name="T4" fmla="*/ 0 w 118"/>
                <a:gd name="T5" fmla="*/ 0 h 83"/>
                <a:gd name="T6" fmla="*/ 81 w 118"/>
                <a:gd name="T7" fmla="*/ 83 h 83"/>
                <a:gd name="T8" fmla="*/ 79 w 118"/>
                <a:gd name="T9" fmla="*/ 72 h 83"/>
                <a:gd name="T10" fmla="*/ 104 w 118"/>
                <a:gd name="T11" fmla="*/ 29 h 83"/>
              </a:gdLst>
              <a:ahLst/>
              <a:cxnLst>
                <a:cxn ang="0">
                  <a:pos x="T0" y="T1"/>
                </a:cxn>
                <a:cxn ang="0">
                  <a:pos x="T2" y="T3"/>
                </a:cxn>
                <a:cxn ang="0">
                  <a:pos x="T4" y="T5"/>
                </a:cxn>
                <a:cxn ang="0">
                  <a:pos x="T6" y="T7"/>
                </a:cxn>
                <a:cxn ang="0">
                  <a:pos x="T8" y="T9"/>
                </a:cxn>
                <a:cxn ang="0">
                  <a:pos x="T10" y="T11"/>
                </a:cxn>
              </a:cxnLst>
              <a:rect l="0" t="0" r="r" b="b"/>
              <a:pathLst>
                <a:path w="118" h="83">
                  <a:moveTo>
                    <a:pt x="104" y="29"/>
                  </a:moveTo>
                  <a:cubicBezTo>
                    <a:pt x="109" y="26"/>
                    <a:pt x="114" y="25"/>
                    <a:pt x="118" y="26"/>
                  </a:cubicBezTo>
                  <a:cubicBezTo>
                    <a:pt x="0" y="0"/>
                    <a:pt x="0" y="0"/>
                    <a:pt x="0" y="0"/>
                  </a:cubicBezTo>
                  <a:cubicBezTo>
                    <a:pt x="81" y="83"/>
                    <a:pt x="81" y="83"/>
                    <a:pt x="81" y="83"/>
                  </a:cubicBezTo>
                  <a:cubicBezTo>
                    <a:pt x="80" y="80"/>
                    <a:pt x="79" y="76"/>
                    <a:pt x="79" y="72"/>
                  </a:cubicBezTo>
                  <a:cubicBezTo>
                    <a:pt x="79" y="56"/>
                    <a:pt x="90" y="37"/>
                    <a:pt x="104" y="29"/>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12" name="Group 1111"/>
          <p:cNvGrpSpPr/>
          <p:nvPr/>
        </p:nvGrpSpPr>
        <p:grpSpPr>
          <a:xfrm>
            <a:off x="6964558" y="4235475"/>
            <a:ext cx="1113239" cy="706961"/>
            <a:chOff x="2670176" y="5146675"/>
            <a:chExt cx="1974850" cy="1254126"/>
          </a:xfrm>
        </p:grpSpPr>
        <p:sp>
          <p:nvSpPr>
            <p:cNvPr id="1104" name="Freeform 127"/>
            <p:cNvSpPr>
              <a:spLocks/>
            </p:cNvSpPr>
            <p:nvPr/>
          </p:nvSpPr>
          <p:spPr bwMode="auto">
            <a:xfrm>
              <a:off x="3581400" y="5468938"/>
              <a:ext cx="1014412" cy="441325"/>
            </a:xfrm>
            <a:custGeom>
              <a:avLst/>
              <a:gdLst>
                <a:gd name="T0" fmla="*/ 1 w 1102"/>
                <a:gd name="T1" fmla="*/ 0 h 480"/>
                <a:gd name="T2" fmla="*/ 1 w 1102"/>
                <a:gd name="T3" fmla="*/ 128 h 480"/>
                <a:gd name="T4" fmla="*/ 163 w 1102"/>
                <a:gd name="T5" fmla="*/ 355 h 480"/>
                <a:gd name="T6" fmla="*/ 942 w 1102"/>
                <a:gd name="T7" fmla="*/ 355 h 480"/>
                <a:gd name="T8" fmla="*/ 1102 w 1102"/>
                <a:gd name="T9" fmla="*/ 131 h 480"/>
                <a:gd name="T10" fmla="*/ 1102 w 1102"/>
                <a:gd name="T11" fmla="*/ 3 h 480"/>
                <a:gd name="T12" fmla="*/ 942 w 1102"/>
                <a:gd name="T13" fmla="*/ 227 h 480"/>
                <a:gd name="T14" fmla="*/ 163 w 1102"/>
                <a:gd name="T15" fmla="*/ 227 h 480"/>
                <a:gd name="T16" fmla="*/ 1 w 1102"/>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480">
                  <a:moveTo>
                    <a:pt x="1" y="0"/>
                  </a:moveTo>
                  <a:cubicBezTo>
                    <a:pt x="1" y="128"/>
                    <a:pt x="1" y="128"/>
                    <a:pt x="1" y="128"/>
                  </a:cubicBezTo>
                  <a:cubicBezTo>
                    <a:pt x="0" y="210"/>
                    <a:pt x="55" y="293"/>
                    <a:pt x="163" y="355"/>
                  </a:cubicBezTo>
                  <a:cubicBezTo>
                    <a:pt x="379" y="480"/>
                    <a:pt x="727" y="480"/>
                    <a:pt x="942" y="355"/>
                  </a:cubicBezTo>
                  <a:cubicBezTo>
                    <a:pt x="1048" y="293"/>
                    <a:pt x="1101" y="213"/>
                    <a:pt x="1102" y="131"/>
                  </a:cubicBezTo>
                  <a:cubicBezTo>
                    <a:pt x="1102" y="3"/>
                    <a:pt x="1102" y="3"/>
                    <a:pt x="1102" y="3"/>
                  </a:cubicBezTo>
                  <a:cubicBezTo>
                    <a:pt x="1102" y="84"/>
                    <a:pt x="1049" y="165"/>
                    <a:pt x="942" y="227"/>
                  </a:cubicBezTo>
                  <a:cubicBezTo>
                    <a:pt x="728" y="351"/>
                    <a:pt x="379" y="351"/>
                    <a:pt x="163" y="227"/>
                  </a:cubicBezTo>
                  <a:cubicBezTo>
                    <a:pt x="55" y="164"/>
                    <a:pt x="1" y="82"/>
                    <a:pt x="1" y="0"/>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5" name="Freeform 128"/>
            <p:cNvSpPr>
              <a:spLocks/>
            </p:cNvSpPr>
            <p:nvPr/>
          </p:nvSpPr>
          <p:spPr bwMode="auto">
            <a:xfrm>
              <a:off x="3533775" y="5146675"/>
              <a:ext cx="1111251" cy="644525"/>
            </a:xfrm>
            <a:custGeom>
              <a:avLst/>
              <a:gdLst>
                <a:gd name="T0" fmla="*/ 993 w 1209"/>
                <a:gd name="T1" fmla="*/ 125 h 700"/>
                <a:gd name="T2" fmla="*/ 214 w 1209"/>
                <a:gd name="T3" fmla="*/ 125 h 700"/>
                <a:gd name="T4" fmla="*/ 216 w 1209"/>
                <a:gd name="T5" fmla="*/ 576 h 700"/>
                <a:gd name="T6" fmla="*/ 995 w 1209"/>
                <a:gd name="T7" fmla="*/ 576 h 700"/>
                <a:gd name="T8" fmla="*/ 993 w 1209"/>
                <a:gd name="T9" fmla="*/ 125 h 700"/>
              </a:gdLst>
              <a:ahLst/>
              <a:cxnLst>
                <a:cxn ang="0">
                  <a:pos x="T0" y="T1"/>
                </a:cxn>
                <a:cxn ang="0">
                  <a:pos x="T2" y="T3"/>
                </a:cxn>
                <a:cxn ang="0">
                  <a:pos x="T4" y="T5"/>
                </a:cxn>
                <a:cxn ang="0">
                  <a:pos x="T6" y="T7"/>
                </a:cxn>
                <a:cxn ang="0">
                  <a:pos x="T8" y="T9"/>
                </a:cxn>
              </a:cxnLst>
              <a:rect l="0" t="0" r="r" b="b"/>
              <a:pathLst>
                <a:path w="1209" h="700">
                  <a:moveTo>
                    <a:pt x="993" y="125"/>
                  </a:moveTo>
                  <a:cubicBezTo>
                    <a:pt x="777" y="0"/>
                    <a:pt x="428" y="0"/>
                    <a:pt x="214" y="125"/>
                  </a:cubicBezTo>
                  <a:cubicBezTo>
                    <a:pt x="0" y="249"/>
                    <a:pt x="1" y="451"/>
                    <a:pt x="216" y="576"/>
                  </a:cubicBezTo>
                  <a:cubicBezTo>
                    <a:pt x="432" y="700"/>
                    <a:pt x="781" y="700"/>
                    <a:pt x="995" y="576"/>
                  </a:cubicBezTo>
                  <a:cubicBezTo>
                    <a:pt x="1209" y="451"/>
                    <a:pt x="1208" y="249"/>
                    <a:pt x="993" y="125"/>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6" name="Freeform 129"/>
            <p:cNvSpPr>
              <a:spLocks/>
            </p:cNvSpPr>
            <p:nvPr/>
          </p:nvSpPr>
          <p:spPr bwMode="auto">
            <a:xfrm>
              <a:off x="3632200" y="5224463"/>
              <a:ext cx="914400" cy="490538"/>
            </a:xfrm>
            <a:custGeom>
              <a:avLst/>
              <a:gdLst>
                <a:gd name="T0" fmla="*/ 499 w 995"/>
                <a:gd name="T1" fmla="*/ 532 h 532"/>
                <a:gd name="T2" fmla="*/ 136 w 995"/>
                <a:gd name="T3" fmla="*/ 446 h 532"/>
                <a:gd name="T4" fmla="*/ 0 w 995"/>
                <a:gd name="T5" fmla="*/ 265 h 532"/>
                <a:gd name="T6" fmla="*/ 134 w 995"/>
                <a:gd name="T7" fmla="*/ 86 h 532"/>
                <a:gd name="T8" fmla="*/ 496 w 995"/>
                <a:gd name="T9" fmla="*/ 0 h 532"/>
                <a:gd name="T10" fmla="*/ 859 w 995"/>
                <a:gd name="T11" fmla="*/ 87 h 532"/>
                <a:gd name="T12" fmla="*/ 995 w 995"/>
                <a:gd name="T13" fmla="*/ 267 h 532"/>
                <a:gd name="T14" fmla="*/ 861 w 995"/>
                <a:gd name="T15" fmla="*/ 446 h 532"/>
                <a:gd name="T16" fmla="*/ 499 w 995"/>
                <a:gd name="T17"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532">
                  <a:moveTo>
                    <a:pt x="499" y="532"/>
                  </a:moveTo>
                  <a:cubicBezTo>
                    <a:pt x="361" y="532"/>
                    <a:pt x="232" y="501"/>
                    <a:pt x="136" y="446"/>
                  </a:cubicBezTo>
                  <a:cubicBezTo>
                    <a:pt x="48" y="395"/>
                    <a:pt x="0" y="331"/>
                    <a:pt x="0" y="265"/>
                  </a:cubicBezTo>
                  <a:cubicBezTo>
                    <a:pt x="0" y="200"/>
                    <a:pt x="47" y="137"/>
                    <a:pt x="134" y="86"/>
                  </a:cubicBezTo>
                  <a:cubicBezTo>
                    <a:pt x="229" y="31"/>
                    <a:pt x="358" y="0"/>
                    <a:pt x="496" y="0"/>
                  </a:cubicBezTo>
                  <a:cubicBezTo>
                    <a:pt x="634" y="0"/>
                    <a:pt x="763" y="31"/>
                    <a:pt x="859" y="87"/>
                  </a:cubicBezTo>
                  <a:cubicBezTo>
                    <a:pt x="947" y="137"/>
                    <a:pt x="995" y="201"/>
                    <a:pt x="995" y="267"/>
                  </a:cubicBezTo>
                  <a:cubicBezTo>
                    <a:pt x="995" y="332"/>
                    <a:pt x="948" y="396"/>
                    <a:pt x="861" y="446"/>
                  </a:cubicBezTo>
                  <a:cubicBezTo>
                    <a:pt x="766" y="502"/>
                    <a:pt x="637" y="532"/>
                    <a:pt x="499" y="532"/>
                  </a:cubicBez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7" name="Freeform 130"/>
            <p:cNvSpPr>
              <a:spLocks/>
            </p:cNvSpPr>
            <p:nvPr/>
          </p:nvSpPr>
          <p:spPr bwMode="auto">
            <a:xfrm>
              <a:off x="3632200" y="5224463"/>
              <a:ext cx="819150" cy="412750"/>
            </a:xfrm>
            <a:custGeom>
              <a:avLst/>
              <a:gdLst>
                <a:gd name="T0" fmla="*/ 37 w 891"/>
                <a:gd name="T1" fmla="*/ 288 h 449"/>
                <a:gd name="T2" fmla="*/ 171 w 891"/>
                <a:gd name="T3" fmla="*/ 110 h 449"/>
                <a:gd name="T4" fmla="*/ 533 w 891"/>
                <a:gd name="T5" fmla="*/ 23 h 449"/>
                <a:gd name="T6" fmla="*/ 891 w 891"/>
                <a:gd name="T7" fmla="*/ 107 h 449"/>
                <a:gd name="T8" fmla="*/ 859 w 891"/>
                <a:gd name="T9" fmla="*/ 87 h 449"/>
                <a:gd name="T10" fmla="*/ 496 w 891"/>
                <a:gd name="T11" fmla="*/ 0 h 449"/>
                <a:gd name="T12" fmla="*/ 134 w 891"/>
                <a:gd name="T13" fmla="*/ 86 h 449"/>
                <a:gd name="T14" fmla="*/ 0 w 891"/>
                <a:gd name="T15" fmla="*/ 265 h 449"/>
                <a:gd name="T16" fmla="*/ 136 w 891"/>
                <a:gd name="T17" fmla="*/ 446 h 449"/>
                <a:gd name="T18" fmla="*/ 142 w 891"/>
                <a:gd name="T19" fmla="*/ 449 h 449"/>
                <a:gd name="T20" fmla="*/ 37 w 891"/>
                <a:gd name="T21" fmla="*/ 28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 h="449">
                  <a:moveTo>
                    <a:pt x="37" y="288"/>
                  </a:moveTo>
                  <a:cubicBezTo>
                    <a:pt x="37" y="223"/>
                    <a:pt x="85" y="160"/>
                    <a:pt x="171" y="110"/>
                  </a:cubicBezTo>
                  <a:cubicBezTo>
                    <a:pt x="267" y="54"/>
                    <a:pt x="395" y="23"/>
                    <a:pt x="533" y="23"/>
                  </a:cubicBezTo>
                  <a:cubicBezTo>
                    <a:pt x="668" y="23"/>
                    <a:pt x="795" y="53"/>
                    <a:pt x="891" y="107"/>
                  </a:cubicBezTo>
                  <a:cubicBezTo>
                    <a:pt x="881" y="100"/>
                    <a:pt x="870" y="93"/>
                    <a:pt x="859" y="87"/>
                  </a:cubicBezTo>
                  <a:cubicBezTo>
                    <a:pt x="763" y="31"/>
                    <a:pt x="634" y="0"/>
                    <a:pt x="496" y="0"/>
                  </a:cubicBezTo>
                  <a:cubicBezTo>
                    <a:pt x="358" y="0"/>
                    <a:pt x="229" y="31"/>
                    <a:pt x="134" y="86"/>
                  </a:cubicBezTo>
                  <a:cubicBezTo>
                    <a:pt x="47" y="137"/>
                    <a:pt x="0" y="200"/>
                    <a:pt x="0" y="265"/>
                  </a:cubicBezTo>
                  <a:cubicBezTo>
                    <a:pt x="0" y="331"/>
                    <a:pt x="48" y="395"/>
                    <a:pt x="136" y="446"/>
                  </a:cubicBezTo>
                  <a:cubicBezTo>
                    <a:pt x="138" y="447"/>
                    <a:pt x="140" y="448"/>
                    <a:pt x="142" y="449"/>
                  </a:cubicBezTo>
                  <a:cubicBezTo>
                    <a:pt x="74" y="402"/>
                    <a:pt x="37" y="346"/>
                    <a:pt x="37" y="288"/>
                  </a:cubicBezTo>
                  <a:close/>
                </a:path>
              </a:pathLst>
            </a:custGeom>
            <a:solidFill>
              <a:srgbClr val="00B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8" name="Freeform 131"/>
            <p:cNvSpPr>
              <a:spLocks/>
            </p:cNvSpPr>
            <p:nvPr/>
          </p:nvSpPr>
          <p:spPr bwMode="auto">
            <a:xfrm>
              <a:off x="3367088" y="5654676"/>
              <a:ext cx="369887" cy="285750"/>
            </a:xfrm>
            <a:custGeom>
              <a:avLst/>
              <a:gdLst>
                <a:gd name="T0" fmla="*/ 352 w 402"/>
                <a:gd name="T1" fmla="*/ 8 h 310"/>
                <a:gd name="T2" fmla="*/ 317 w 402"/>
                <a:gd name="T3" fmla="*/ 5 h 310"/>
                <a:gd name="T4" fmla="*/ 0 w 402"/>
                <a:gd name="T5" fmla="*/ 189 h 310"/>
                <a:gd name="T6" fmla="*/ 35 w 402"/>
                <a:gd name="T7" fmla="*/ 193 h 310"/>
                <a:gd name="T8" fmla="*/ 84 w 402"/>
                <a:gd name="T9" fmla="*/ 278 h 310"/>
                <a:gd name="T10" fmla="*/ 70 w 402"/>
                <a:gd name="T11" fmla="*/ 310 h 310"/>
                <a:gd name="T12" fmla="*/ 387 w 402"/>
                <a:gd name="T13" fmla="*/ 126 h 310"/>
                <a:gd name="T14" fmla="*/ 402 w 402"/>
                <a:gd name="T15" fmla="*/ 94 h 310"/>
                <a:gd name="T16" fmla="*/ 352 w 402"/>
                <a:gd name="T17" fmla="*/ 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310">
                  <a:moveTo>
                    <a:pt x="352" y="8"/>
                  </a:moveTo>
                  <a:cubicBezTo>
                    <a:pt x="339" y="0"/>
                    <a:pt x="326" y="0"/>
                    <a:pt x="317" y="5"/>
                  </a:cubicBezTo>
                  <a:cubicBezTo>
                    <a:pt x="0" y="189"/>
                    <a:pt x="0" y="189"/>
                    <a:pt x="0" y="189"/>
                  </a:cubicBezTo>
                  <a:cubicBezTo>
                    <a:pt x="9" y="184"/>
                    <a:pt x="21" y="185"/>
                    <a:pt x="35" y="193"/>
                  </a:cubicBezTo>
                  <a:cubicBezTo>
                    <a:pt x="62" y="209"/>
                    <a:pt x="84" y="247"/>
                    <a:pt x="84" y="278"/>
                  </a:cubicBezTo>
                  <a:cubicBezTo>
                    <a:pt x="84" y="294"/>
                    <a:pt x="79" y="305"/>
                    <a:pt x="70" y="310"/>
                  </a:cubicBezTo>
                  <a:cubicBezTo>
                    <a:pt x="387" y="126"/>
                    <a:pt x="387" y="126"/>
                    <a:pt x="387" y="126"/>
                  </a:cubicBezTo>
                  <a:cubicBezTo>
                    <a:pt x="396" y="120"/>
                    <a:pt x="402" y="110"/>
                    <a:pt x="402" y="94"/>
                  </a:cubicBezTo>
                  <a:cubicBezTo>
                    <a:pt x="402" y="62"/>
                    <a:pt x="380" y="24"/>
                    <a:pt x="352" y="8"/>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9" name="Freeform 132"/>
            <p:cNvSpPr>
              <a:spLocks/>
            </p:cNvSpPr>
            <p:nvPr/>
          </p:nvSpPr>
          <p:spPr bwMode="auto">
            <a:xfrm>
              <a:off x="3352800" y="5818188"/>
              <a:ext cx="90487" cy="133350"/>
            </a:xfrm>
            <a:custGeom>
              <a:avLst/>
              <a:gdLst>
                <a:gd name="T0" fmla="*/ 50 w 99"/>
                <a:gd name="T1" fmla="*/ 16 h 145"/>
                <a:gd name="T2" fmla="*/ 0 w 99"/>
                <a:gd name="T3" fmla="*/ 44 h 145"/>
                <a:gd name="T4" fmla="*/ 50 w 99"/>
                <a:gd name="T5" fmla="*/ 130 h 145"/>
                <a:gd name="T6" fmla="*/ 99 w 99"/>
                <a:gd name="T7" fmla="*/ 101 h 145"/>
                <a:gd name="T8" fmla="*/ 50 w 99"/>
                <a:gd name="T9" fmla="*/ 16 h 145"/>
              </a:gdLst>
              <a:ahLst/>
              <a:cxnLst>
                <a:cxn ang="0">
                  <a:pos x="T0" y="T1"/>
                </a:cxn>
                <a:cxn ang="0">
                  <a:pos x="T2" y="T3"/>
                </a:cxn>
                <a:cxn ang="0">
                  <a:pos x="T4" y="T5"/>
                </a:cxn>
                <a:cxn ang="0">
                  <a:pos x="T6" y="T7"/>
                </a:cxn>
                <a:cxn ang="0">
                  <a:pos x="T8" y="T9"/>
                </a:cxn>
              </a:cxnLst>
              <a:rect l="0" t="0" r="r" b="b"/>
              <a:pathLst>
                <a:path w="99" h="145">
                  <a:moveTo>
                    <a:pt x="50" y="16"/>
                  </a:moveTo>
                  <a:cubicBezTo>
                    <a:pt x="23" y="0"/>
                    <a:pt x="1" y="13"/>
                    <a:pt x="0" y="44"/>
                  </a:cubicBezTo>
                  <a:cubicBezTo>
                    <a:pt x="0" y="76"/>
                    <a:pt x="22" y="114"/>
                    <a:pt x="50" y="130"/>
                  </a:cubicBezTo>
                  <a:cubicBezTo>
                    <a:pt x="77" y="145"/>
                    <a:pt x="99" y="133"/>
                    <a:pt x="99" y="101"/>
                  </a:cubicBezTo>
                  <a:cubicBezTo>
                    <a:pt x="99" y="70"/>
                    <a:pt x="77" y="32"/>
                    <a:pt x="50" y="16"/>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0" name="Freeform 133"/>
            <p:cNvSpPr>
              <a:spLocks/>
            </p:cNvSpPr>
            <p:nvPr/>
          </p:nvSpPr>
          <p:spPr bwMode="auto">
            <a:xfrm>
              <a:off x="2698750" y="5780088"/>
              <a:ext cx="773112" cy="596900"/>
            </a:xfrm>
            <a:custGeom>
              <a:avLst/>
              <a:gdLst>
                <a:gd name="T0" fmla="*/ 737 w 840"/>
                <a:gd name="T1" fmla="*/ 18 h 649"/>
                <a:gd name="T2" fmla="*/ 663 w 840"/>
                <a:gd name="T3" fmla="*/ 11 h 649"/>
                <a:gd name="T4" fmla="*/ 0 w 840"/>
                <a:gd name="T5" fmla="*/ 397 h 649"/>
                <a:gd name="T6" fmla="*/ 73 w 840"/>
                <a:gd name="T7" fmla="*/ 404 h 649"/>
                <a:gd name="T8" fmla="*/ 176 w 840"/>
                <a:gd name="T9" fmla="*/ 582 h 649"/>
                <a:gd name="T10" fmla="*/ 146 w 840"/>
                <a:gd name="T11" fmla="*/ 649 h 649"/>
                <a:gd name="T12" fmla="*/ 810 w 840"/>
                <a:gd name="T13" fmla="*/ 263 h 649"/>
                <a:gd name="T14" fmla="*/ 840 w 840"/>
                <a:gd name="T15" fmla="*/ 197 h 649"/>
                <a:gd name="T16" fmla="*/ 737 w 840"/>
                <a:gd name="T17" fmla="*/ 1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0" h="649">
                  <a:moveTo>
                    <a:pt x="737" y="18"/>
                  </a:moveTo>
                  <a:cubicBezTo>
                    <a:pt x="708" y="1"/>
                    <a:pt x="682" y="0"/>
                    <a:pt x="663" y="11"/>
                  </a:cubicBezTo>
                  <a:cubicBezTo>
                    <a:pt x="0" y="397"/>
                    <a:pt x="0" y="397"/>
                    <a:pt x="0" y="397"/>
                  </a:cubicBezTo>
                  <a:cubicBezTo>
                    <a:pt x="18" y="386"/>
                    <a:pt x="44" y="387"/>
                    <a:pt x="73" y="404"/>
                  </a:cubicBezTo>
                  <a:cubicBezTo>
                    <a:pt x="130" y="437"/>
                    <a:pt x="177" y="517"/>
                    <a:pt x="176" y="582"/>
                  </a:cubicBezTo>
                  <a:cubicBezTo>
                    <a:pt x="176" y="615"/>
                    <a:pt x="165" y="638"/>
                    <a:pt x="146" y="649"/>
                  </a:cubicBezTo>
                  <a:cubicBezTo>
                    <a:pt x="810" y="263"/>
                    <a:pt x="810" y="263"/>
                    <a:pt x="810" y="263"/>
                  </a:cubicBezTo>
                  <a:cubicBezTo>
                    <a:pt x="829" y="252"/>
                    <a:pt x="840" y="229"/>
                    <a:pt x="840" y="197"/>
                  </a:cubicBezTo>
                  <a:cubicBezTo>
                    <a:pt x="840" y="131"/>
                    <a:pt x="794" y="51"/>
                    <a:pt x="73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1" name="Freeform 134"/>
            <p:cNvSpPr>
              <a:spLocks/>
            </p:cNvSpPr>
            <p:nvPr/>
          </p:nvSpPr>
          <p:spPr bwMode="auto">
            <a:xfrm>
              <a:off x="2670176" y="6121401"/>
              <a:ext cx="192087" cy="279400"/>
            </a:xfrm>
            <a:custGeom>
              <a:avLst/>
              <a:gdLst>
                <a:gd name="T0" fmla="*/ 104 w 208"/>
                <a:gd name="T1" fmla="*/ 33 h 304"/>
                <a:gd name="T2" fmla="*/ 0 w 208"/>
                <a:gd name="T3" fmla="*/ 92 h 304"/>
                <a:gd name="T4" fmla="*/ 104 w 208"/>
                <a:gd name="T5" fmla="*/ 271 h 304"/>
                <a:gd name="T6" fmla="*/ 207 w 208"/>
                <a:gd name="T7" fmla="*/ 211 h 304"/>
                <a:gd name="T8" fmla="*/ 104 w 208"/>
                <a:gd name="T9" fmla="*/ 33 h 304"/>
              </a:gdLst>
              <a:ahLst/>
              <a:cxnLst>
                <a:cxn ang="0">
                  <a:pos x="T0" y="T1"/>
                </a:cxn>
                <a:cxn ang="0">
                  <a:pos x="T2" y="T3"/>
                </a:cxn>
                <a:cxn ang="0">
                  <a:pos x="T4" y="T5"/>
                </a:cxn>
                <a:cxn ang="0">
                  <a:pos x="T6" y="T7"/>
                </a:cxn>
                <a:cxn ang="0">
                  <a:pos x="T8" y="T9"/>
                </a:cxn>
              </a:cxnLst>
              <a:rect l="0" t="0" r="r" b="b"/>
              <a:pathLst>
                <a:path w="208" h="304">
                  <a:moveTo>
                    <a:pt x="104" y="33"/>
                  </a:moveTo>
                  <a:cubicBezTo>
                    <a:pt x="47" y="0"/>
                    <a:pt x="1" y="26"/>
                    <a:pt x="0" y="92"/>
                  </a:cubicBezTo>
                  <a:cubicBezTo>
                    <a:pt x="0" y="158"/>
                    <a:pt x="46" y="238"/>
                    <a:pt x="104" y="271"/>
                  </a:cubicBezTo>
                  <a:cubicBezTo>
                    <a:pt x="161" y="304"/>
                    <a:pt x="207" y="277"/>
                    <a:pt x="207" y="211"/>
                  </a:cubicBezTo>
                  <a:cubicBezTo>
                    <a:pt x="208" y="146"/>
                    <a:pt x="161" y="66"/>
                    <a:pt x="104" y="33"/>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21" name="Group 1120"/>
          <p:cNvGrpSpPr/>
          <p:nvPr/>
        </p:nvGrpSpPr>
        <p:grpSpPr>
          <a:xfrm>
            <a:off x="7903757" y="3786240"/>
            <a:ext cx="546315" cy="386639"/>
            <a:chOff x="2936875" y="5048250"/>
            <a:chExt cx="863600" cy="611188"/>
          </a:xfrm>
        </p:grpSpPr>
        <p:sp>
          <p:nvSpPr>
            <p:cNvPr id="1116" name="Freeform 138"/>
            <p:cNvSpPr>
              <a:spLocks/>
            </p:cNvSpPr>
            <p:nvPr/>
          </p:nvSpPr>
          <p:spPr bwMode="auto">
            <a:xfrm>
              <a:off x="3011488" y="5153025"/>
              <a:ext cx="68263" cy="180975"/>
            </a:xfrm>
            <a:custGeom>
              <a:avLst/>
              <a:gdLst>
                <a:gd name="T0" fmla="*/ 43 w 43"/>
                <a:gd name="T1" fmla="*/ 44 h 114"/>
                <a:gd name="T2" fmla="*/ 43 w 43"/>
                <a:gd name="T3" fmla="*/ 114 h 114"/>
                <a:gd name="T4" fmla="*/ 0 w 43"/>
                <a:gd name="T5" fmla="*/ 70 h 114"/>
                <a:gd name="T6" fmla="*/ 0 w 43"/>
                <a:gd name="T7" fmla="*/ 0 h 114"/>
                <a:gd name="T8" fmla="*/ 43 w 43"/>
                <a:gd name="T9" fmla="*/ 44 h 114"/>
              </a:gdLst>
              <a:ahLst/>
              <a:cxnLst>
                <a:cxn ang="0">
                  <a:pos x="T0" y="T1"/>
                </a:cxn>
                <a:cxn ang="0">
                  <a:pos x="T2" y="T3"/>
                </a:cxn>
                <a:cxn ang="0">
                  <a:pos x="T4" y="T5"/>
                </a:cxn>
                <a:cxn ang="0">
                  <a:pos x="T6" y="T7"/>
                </a:cxn>
                <a:cxn ang="0">
                  <a:pos x="T8" y="T9"/>
                </a:cxn>
              </a:cxnLst>
              <a:rect l="0" t="0" r="r" b="b"/>
              <a:pathLst>
                <a:path w="43" h="114">
                  <a:moveTo>
                    <a:pt x="43" y="44"/>
                  </a:moveTo>
                  <a:lnTo>
                    <a:pt x="43" y="114"/>
                  </a:lnTo>
                  <a:lnTo>
                    <a:pt x="0" y="70"/>
                  </a:lnTo>
                  <a:lnTo>
                    <a:pt x="0" y="0"/>
                  </a:lnTo>
                  <a:lnTo>
                    <a:pt x="43" y="44"/>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7" name="Freeform 139"/>
            <p:cNvSpPr>
              <a:spLocks/>
            </p:cNvSpPr>
            <p:nvPr/>
          </p:nvSpPr>
          <p:spPr bwMode="auto">
            <a:xfrm>
              <a:off x="3660775" y="5153025"/>
              <a:ext cx="66675" cy="180975"/>
            </a:xfrm>
            <a:custGeom>
              <a:avLst/>
              <a:gdLst>
                <a:gd name="T0" fmla="*/ 42 w 42"/>
                <a:gd name="T1" fmla="*/ 0 h 114"/>
                <a:gd name="T2" fmla="*/ 42 w 42"/>
                <a:gd name="T3" fmla="*/ 70 h 114"/>
                <a:gd name="T4" fmla="*/ 0 w 42"/>
                <a:gd name="T5" fmla="*/ 114 h 114"/>
                <a:gd name="T6" fmla="*/ 0 w 42"/>
                <a:gd name="T7" fmla="*/ 44 h 114"/>
                <a:gd name="T8" fmla="*/ 42 w 42"/>
                <a:gd name="T9" fmla="*/ 0 h 114"/>
              </a:gdLst>
              <a:ahLst/>
              <a:cxnLst>
                <a:cxn ang="0">
                  <a:pos x="T0" y="T1"/>
                </a:cxn>
                <a:cxn ang="0">
                  <a:pos x="T2" y="T3"/>
                </a:cxn>
                <a:cxn ang="0">
                  <a:pos x="T4" y="T5"/>
                </a:cxn>
                <a:cxn ang="0">
                  <a:pos x="T6" y="T7"/>
                </a:cxn>
                <a:cxn ang="0">
                  <a:pos x="T8" y="T9"/>
                </a:cxn>
              </a:cxnLst>
              <a:rect l="0" t="0" r="r" b="b"/>
              <a:pathLst>
                <a:path w="42" h="114">
                  <a:moveTo>
                    <a:pt x="42" y="0"/>
                  </a:moveTo>
                  <a:lnTo>
                    <a:pt x="42" y="70"/>
                  </a:lnTo>
                  <a:lnTo>
                    <a:pt x="0" y="114"/>
                  </a:lnTo>
                  <a:lnTo>
                    <a:pt x="0" y="44"/>
                  </a:lnTo>
                  <a:lnTo>
                    <a:pt x="4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8" name="Freeform 140"/>
            <p:cNvSpPr>
              <a:spLocks/>
            </p:cNvSpPr>
            <p:nvPr/>
          </p:nvSpPr>
          <p:spPr bwMode="auto">
            <a:xfrm>
              <a:off x="3135313" y="5149850"/>
              <a:ext cx="468313" cy="260350"/>
            </a:xfrm>
            <a:custGeom>
              <a:avLst/>
              <a:gdLst>
                <a:gd name="T0" fmla="*/ 785 w 785"/>
                <a:gd name="T1" fmla="*/ 249 h 436"/>
                <a:gd name="T2" fmla="*/ 785 w 785"/>
                <a:gd name="T3" fmla="*/ 433 h 436"/>
                <a:gd name="T4" fmla="*/ 671 w 785"/>
                <a:gd name="T5" fmla="*/ 274 h 436"/>
                <a:gd name="T6" fmla="*/ 116 w 785"/>
                <a:gd name="T7" fmla="*/ 274 h 436"/>
                <a:gd name="T8" fmla="*/ 0 w 785"/>
                <a:gd name="T9" fmla="*/ 436 h 436"/>
                <a:gd name="T10" fmla="*/ 0 w 785"/>
                <a:gd name="T11" fmla="*/ 251 h 436"/>
                <a:gd name="T12" fmla="*/ 116 w 785"/>
                <a:gd name="T13" fmla="*/ 89 h 436"/>
                <a:gd name="T14" fmla="*/ 671 w 785"/>
                <a:gd name="T15" fmla="*/ 89 h 436"/>
                <a:gd name="T16" fmla="*/ 785 w 785"/>
                <a:gd name="T17" fmla="*/ 2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436">
                  <a:moveTo>
                    <a:pt x="785" y="249"/>
                  </a:moveTo>
                  <a:cubicBezTo>
                    <a:pt x="785" y="433"/>
                    <a:pt x="785" y="433"/>
                    <a:pt x="785" y="433"/>
                  </a:cubicBezTo>
                  <a:cubicBezTo>
                    <a:pt x="785" y="376"/>
                    <a:pt x="747" y="318"/>
                    <a:pt x="671" y="274"/>
                  </a:cubicBezTo>
                  <a:cubicBezTo>
                    <a:pt x="519" y="185"/>
                    <a:pt x="270" y="185"/>
                    <a:pt x="116" y="274"/>
                  </a:cubicBezTo>
                  <a:cubicBezTo>
                    <a:pt x="39" y="318"/>
                    <a:pt x="0" y="377"/>
                    <a:pt x="0" y="436"/>
                  </a:cubicBezTo>
                  <a:cubicBezTo>
                    <a:pt x="0" y="251"/>
                    <a:pt x="0" y="251"/>
                    <a:pt x="0" y="251"/>
                  </a:cubicBezTo>
                  <a:cubicBezTo>
                    <a:pt x="0" y="193"/>
                    <a:pt x="38" y="134"/>
                    <a:pt x="116" y="89"/>
                  </a:cubicBezTo>
                  <a:cubicBezTo>
                    <a:pt x="270" y="0"/>
                    <a:pt x="518" y="0"/>
                    <a:pt x="671" y="89"/>
                  </a:cubicBezTo>
                  <a:cubicBezTo>
                    <a:pt x="747" y="133"/>
                    <a:pt x="785" y="191"/>
                    <a:pt x="785" y="249"/>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9" name="Freeform 141"/>
            <p:cNvSpPr>
              <a:spLocks noEditPoints="1"/>
            </p:cNvSpPr>
            <p:nvPr/>
          </p:nvSpPr>
          <p:spPr bwMode="auto">
            <a:xfrm>
              <a:off x="2936875" y="5341938"/>
              <a:ext cx="863600" cy="317500"/>
            </a:xfrm>
            <a:custGeom>
              <a:avLst/>
              <a:gdLst>
                <a:gd name="T0" fmla="*/ 1446 w 1446"/>
                <a:gd name="T1" fmla="*/ 185 h 531"/>
                <a:gd name="T2" fmla="*/ 1446 w 1446"/>
                <a:gd name="T3" fmla="*/ 0 h 531"/>
                <a:gd name="T4" fmla="*/ 1222 w 1446"/>
                <a:gd name="T5" fmla="*/ 37 h 531"/>
                <a:gd name="T6" fmla="*/ 1209 w 1446"/>
                <a:gd name="T7" fmla="*/ 55 h 531"/>
                <a:gd name="T8" fmla="*/ 1210 w 1446"/>
                <a:gd name="T9" fmla="*/ 237 h 531"/>
                <a:gd name="T10" fmla="*/ 1144 w 1446"/>
                <a:gd name="T11" fmla="*/ 275 h 531"/>
                <a:gd name="T12" fmla="*/ 942 w 1446"/>
                <a:gd name="T13" fmla="*/ 210 h 531"/>
                <a:gd name="T14" fmla="*/ 910 w 1446"/>
                <a:gd name="T15" fmla="*/ 217 h 531"/>
                <a:gd name="T16" fmla="*/ 846 w 1446"/>
                <a:gd name="T17" fmla="*/ 346 h 531"/>
                <a:gd name="T18" fmla="*/ 596 w 1446"/>
                <a:gd name="T19" fmla="*/ 346 h 531"/>
                <a:gd name="T20" fmla="*/ 533 w 1446"/>
                <a:gd name="T21" fmla="*/ 217 h 531"/>
                <a:gd name="T22" fmla="*/ 502 w 1446"/>
                <a:gd name="T23" fmla="*/ 210 h 531"/>
                <a:gd name="T24" fmla="*/ 299 w 1446"/>
                <a:gd name="T25" fmla="*/ 275 h 531"/>
                <a:gd name="T26" fmla="*/ 237 w 1446"/>
                <a:gd name="T27" fmla="*/ 239 h 531"/>
                <a:gd name="T28" fmla="*/ 236 w 1446"/>
                <a:gd name="T29" fmla="*/ 55 h 531"/>
                <a:gd name="T30" fmla="*/ 223 w 1446"/>
                <a:gd name="T31" fmla="*/ 37 h 531"/>
                <a:gd name="T32" fmla="*/ 0 w 1446"/>
                <a:gd name="T33" fmla="*/ 0 h 531"/>
                <a:gd name="T34" fmla="*/ 1 w 1446"/>
                <a:gd name="T35" fmla="*/ 185 h 531"/>
                <a:gd name="T36" fmla="*/ 123 w 1446"/>
                <a:gd name="T37" fmla="*/ 205 h 531"/>
                <a:gd name="T38" fmla="*/ 123 w 1446"/>
                <a:gd name="T39" fmla="*/ 357 h 531"/>
                <a:gd name="T40" fmla="*/ 299 w 1446"/>
                <a:gd name="T41" fmla="*/ 460 h 531"/>
                <a:gd name="T42" fmla="*/ 502 w 1446"/>
                <a:gd name="T43" fmla="*/ 394 h 531"/>
                <a:gd name="T44" fmla="*/ 534 w 1446"/>
                <a:gd name="T45" fmla="*/ 402 h 531"/>
                <a:gd name="T46" fmla="*/ 597 w 1446"/>
                <a:gd name="T47" fmla="*/ 531 h 531"/>
                <a:gd name="T48" fmla="*/ 846 w 1446"/>
                <a:gd name="T49" fmla="*/ 531 h 531"/>
                <a:gd name="T50" fmla="*/ 911 w 1446"/>
                <a:gd name="T51" fmla="*/ 402 h 531"/>
                <a:gd name="T52" fmla="*/ 943 w 1446"/>
                <a:gd name="T53" fmla="*/ 394 h 531"/>
                <a:gd name="T54" fmla="*/ 1145 w 1446"/>
                <a:gd name="T55" fmla="*/ 460 h 531"/>
                <a:gd name="T56" fmla="*/ 1322 w 1446"/>
                <a:gd name="T57" fmla="*/ 357 h 531"/>
                <a:gd name="T58" fmla="*/ 1321 w 1446"/>
                <a:gd name="T59" fmla="*/ 205 h 531"/>
                <a:gd name="T60" fmla="*/ 1446 w 1446"/>
                <a:gd name="T61" fmla="*/ 185 h 531"/>
                <a:gd name="T62" fmla="*/ 200 w 1446"/>
                <a:gd name="T63" fmla="*/ 218 h 531"/>
                <a:gd name="T64" fmla="*/ 224 w 1446"/>
                <a:gd name="T65" fmla="*/ 222 h 531"/>
                <a:gd name="T66" fmla="*/ 236 w 1446"/>
                <a:gd name="T67" fmla="*/ 238 h 531"/>
                <a:gd name="T68" fmla="*/ 200 w 1446"/>
                <a:gd name="T69" fmla="*/ 218 h 531"/>
                <a:gd name="T70" fmla="*/ 1214 w 1446"/>
                <a:gd name="T71" fmla="*/ 235 h 531"/>
                <a:gd name="T72" fmla="*/ 1223 w 1446"/>
                <a:gd name="T73" fmla="*/ 222 h 531"/>
                <a:gd name="T74" fmla="*/ 1242 w 1446"/>
                <a:gd name="T75" fmla="*/ 218 h 531"/>
                <a:gd name="T76" fmla="*/ 1214 w 1446"/>
                <a:gd name="T77" fmla="*/ 23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6" h="531">
                  <a:moveTo>
                    <a:pt x="1446" y="185"/>
                  </a:moveTo>
                  <a:cubicBezTo>
                    <a:pt x="1446" y="0"/>
                    <a:pt x="1446" y="0"/>
                    <a:pt x="1446" y="0"/>
                  </a:cubicBezTo>
                  <a:cubicBezTo>
                    <a:pt x="1222" y="37"/>
                    <a:pt x="1222" y="37"/>
                    <a:pt x="1222" y="37"/>
                  </a:cubicBezTo>
                  <a:cubicBezTo>
                    <a:pt x="1218" y="43"/>
                    <a:pt x="1214" y="49"/>
                    <a:pt x="1209" y="55"/>
                  </a:cubicBezTo>
                  <a:cubicBezTo>
                    <a:pt x="1210" y="237"/>
                    <a:pt x="1210" y="237"/>
                    <a:pt x="1210" y="237"/>
                  </a:cubicBezTo>
                  <a:cubicBezTo>
                    <a:pt x="1144" y="275"/>
                    <a:pt x="1144" y="275"/>
                    <a:pt x="1144" y="275"/>
                  </a:cubicBezTo>
                  <a:cubicBezTo>
                    <a:pt x="942" y="210"/>
                    <a:pt x="942" y="210"/>
                    <a:pt x="942" y="210"/>
                  </a:cubicBezTo>
                  <a:cubicBezTo>
                    <a:pt x="932" y="212"/>
                    <a:pt x="921" y="215"/>
                    <a:pt x="910" y="217"/>
                  </a:cubicBezTo>
                  <a:cubicBezTo>
                    <a:pt x="846" y="346"/>
                    <a:pt x="846" y="346"/>
                    <a:pt x="846" y="346"/>
                  </a:cubicBezTo>
                  <a:cubicBezTo>
                    <a:pt x="596" y="346"/>
                    <a:pt x="596" y="346"/>
                    <a:pt x="596" y="346"/>
                  </a:cubicBezTo>
                  <a:cubicBezTo>
                    <a:pt x="533" y="217"/>
                    <a:pt x="533" y="217"/>
                    <a:pt x="533" y="217"/>
                  </a:cubicBezTo>
                  <a:cubicBezTo>
                    <a:pt x="523" y="215"/>
                    <a:pt x="512" y="212"/>
                    <a:pt x="502" y="210"/>
                  </a:cubicBezTo>
                  <a:cubicBezTo>
                    <a:pt x="299" y="275"/>
                    <a:pt x="299" y="275"/>
                    <a:pt x="299" y="275"/>
                  </a:cubicBezTo>
                  <a:cubicBezTo>
                    <a:pt x="237" y="239"/>
                    <a:pt x="237" y="239"/>
                    <a:pt x="237" y="239"/>
                  </a:cubicBezTo>
                  <a:cubicBezTo>
                    <a:pt x="236" y="55"/>
                    <a:pt x="236" y="55"/>
                    <a:pt x="236" y="55"/>
                  </a:cubicBezTo>
                  <a:cubicBezTo>
                    <a:pt x="232" y="49"/>
                    <a:pt x="227" y="43"/>
                    <a:pt x="223" y="37"/>
                  </a:cubicBezTo>
                  <a:cubicBezTo>
                    <a:pt x="0" y="0"/>
                    <a:pt x="0" y="0"/>
                    <a:pt x="0" y="0"/>
                  </a:cubicBezTo>
                  <a:cubicBezTo>
                    <a:pt x="1" y="185"/>
                    <a:pt x="1" y="185"/>
                    <a:pt x="1" y="185"/>
                  </a:cubicBezTo>
                  <a:cubicBezTo>
                    <a:pt x="123" y="205"/>
                    <a:pt x="123" y="205"/>
                    <a:pt x="123" y="205"/>
                  </a:cubicBezTo>
                  <a:cubicBezTo>
                    <a:pt x="123" y="357"/>
                    <a:pt x="123" y="357"/>
                    <a:pt x="123" y="357"/>
                  </a:cubicBezTo>
                  <a:cubicBezTo>
                    <a:pt x="299" y="460"/>
                    <a:pt x="299" y="460"/>
                    <a:pt x="299" y="460"/>
                  </a:cubicBezTo>
                  <a:cubicBezTo>
                    <a:pt x="502" y="394"/>
                    <a:pt x="502" y="394"/>
                    <a:pt x="502" y="394"/>
                  </a:cubicBezTo>
                  <a:cubicBezTo>
                    <a:pt x="513" y="397"/>
                    <a:pt x="523" y="399"/>
                    <a:pt x="534" y="402"/>
                  </a:cubicBezTo>
                  <a:cubicBezTo>
                    <a:pt x="597" y="531"/>
                    <a:pt x="597" y="531"/>
                    <a:pt x="597" y="531"/>
                  </a:cubicBezTo>
                  <a:cubicBezTo>
                    <a:pt x="846" y="531"/>
                    <a:pt x="846" y="531"/>
                    <a:pt x="846" y="531"/>
                  </a:cubicBezTo>
                  <a:cubicBezTo>
                    <a:pt x="911" y="402"/>
                    <a:pt x="911" y="402"/>
                    <a:pt x="911" y="402"/>
                  </a:cubicBezTo>
                  <a:cubicBezTo>
                    <a:pt x="921" y="400"/>
                    <a:pt x="932" y="397"/>
                    <a:pt x="943" y="394"/>
                  </a:cubicBezTo>
                  <a:cubicBezTo>
                    <a:pt x="1145" y="460"/>
                    <a:pt x="1145" y="460"/>
                    <a:pt x="1145" y="460"/>
                  </a:cubicBezTo>
                  <a:cubicBezTo>
                    <a:pt x="1322" y="357"/>
                    <a:pt x="1322" y="357"/>
                    <a:pt x="1322" y="357"/>
                  </a:cubicBezTo>
                  <a:cubicBezTo>
                    <a:pt x="1321" y="205"/>
                    <a:pt x="1321" y="205"/>
                    <a:pt x="1321" y="205"/>
                  </a:cubicBezTo>
                  <a:lnTo>
                    <a:pt x="1446" y="185"/>
                  </a:lnTo>
                  <a:close/>
                  <a:moveTo>
                    <a:pt x="200" y="218"/>
                  </a:moveTo>
                  <a:cubicBezTo>
                    <a:pt x="224" y="222"/>
                    <a:pt x="224" y="222"/>
                    <a:pt x="224" y="222"/>
                  </a:cubicBezTo>
                  <a:cubicBezTo>
                    <a:pt x="227" y="227"/>
                    <a:pt x="231" y="233"/>
                    <a:pt x="236" y="238"/>
                  </a:cubicBezTo>
                  <a:lnTo>
                    <a:pt x="200" y="218"/>
                  </a:lnTo>
                  <a:close/>
                  <a:moveTo>
                    <a:pt x="1214" y="235"/>
                  </a:moveTo>
                  <a:cubicBezTo>
                    <a:pt x="1217" y="230"/>
                    <a:pt x="1220" y="226"/>
                    <a:pt x="1223" y="222"/>
                  </a:cubicBezTo>
                  <a:cubicBezTo>
                    <a:pt x="1242" y="218"/>
                    <a:pt x="1242" y="218"/>
                    <a:pt x="1242" y="218"/>
                  </a:cubicBezTo>
                  <a:lnTo>
                    <a:pt x="1214"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20" name="Freeform 142"/>
            <p:cNvSpPr>
              <a:spLocks noEditPoints="1"/>
            </p:cNvSpPr>
            <p:nvPr/>
          </p:nvSpPr>
          <p:spPr bwMode="auto">
            <a:xfrm>
              <a:off x="2936875" y="5048250"/>
              <a:ext cx="863600" cy="500063"/>
            </a:xfrm>
            <a:custGeom>
              <a:avLst/>
              <a:gdLst>
                <a:gd name="T0" fmla="*/ 1324 w 1446"/>
                <a:gd name="T1" fmla="*/ 174 h 837"/>
                <a:gd name="T2" fmla="*/ 1211 w 1446"/>
                <a:gd name="T3" fmla="*/ 291 h 837"/>
                <a:gd name="T4" fmla="*/ 1224 w 1446"/>
                <a:gd name="T5" fmla="*/ 310 h 837"/>
                <a:gd name="T6" fmla="*/ 1446 w 1446"/>
                <a:gd name="T7" fmla="*/ 347 h 837"/>
                <a:gd name="T8" fmla="*/ 1446 w 1446"/>
                <a:gd name="T9" fmla="*/ 491 h 837"/>
                <a:gd name="T10" fmla="*/ 1222 w 1446"/>
                <a:gd name="T11" fmla="*/ 528 h 837"/>
                <a:gd name="T12" fmla="*/ 1209 w 1446"/>
                <a:gd name="T13" fmla="*/ 546 h 837"/>
                <a:gd name="T14" fmla="*/ 1321 w 1446"/>
                <a:gd name="T15" fmla="*/ 664 h 837"/>
                <a:gd name="T16" fmla="*/ 1144 w 1446"/>
                <a:gd name="T17" fmla="*/ 766 h 837"/>
                <a:gd name="T18" fmla="*/ 942 w 1446"/>
                <a:gd name="T19" fmla="*/ 701 h 837"/>
                <a:gd name="T20" fmla="*/ 910 w 1446"/>
                <a:gd name="T21" fmla="*/ 708 h 837"/>
                <a:gd name="T22" fmla="*/ 846 w 1446"/>
                <a:gd name="T23" fmla="*/ 837 h 837"/>
                <a:gd name="T24" fmla="*/ 596 w 1446"/>
                <a:gd name="T25" fmla="*/ 837 h 837"/>
                <a:gd name="T26" fmla="*/ 533 w 1446"/>
                <a:gd name="T27" fmla="*/ 708 h 837"/>
                <a:gd name="T28" fmla="*/ 502 w 1446"/>
                <a:gd name="T29" fmla="*/ 701 h 837"/>
                <a:gd name="T30" fmla="*/ 299 w 1446"/>
                <a:gd name="T31" fmla="*/ 766 h 837"/>
                <a:gd name="T32" fmla="*/ 123 w 1446"/>
                <a:gd name="T33" fmla="*/ 664 h 837"/>
                <a:gd name="T34" fmla="*/ 236 w 1446"/>
                <a:gd name="T35" fmla="*/ 546 h 837"/>
                <a:gd name="T36" fmla="*/ 223 w 1446"/>
                <a:gd name="T37" fmla="*/ 528 h 837"/>
                <a:gd name="T38" fmla="*/ 0 w 1446"/>
                <a:gd name="T39" fmla="*/ 491 h 837"/>
                <a:gd name="T40" fmla="*/ 1 w 1446"/>
                <a:gd name="T41" fmla="*/ 347 h 837"/>
                <a:gd name="T42" fmla="*/ 224 w 1446"/>
                <a:gd name="T43" fmla="*/ 310 h 837"/>
                <a:gd name="T44" fmla="*/ 238 w 1446"/>
                <a:gd name="T45" fmla="*/ 291 h 837"/>
                <a:gd name="T46" fmla="*/ 126 w 1446"/>
                <a:gd name="T47" fmla="*/ 174 h 837"/>
                <a:gd name="T48" fmla="*/ 303 w 1446"/>
                <a:gd name="T49" fmla="*/ 72 h 837"/>
                <a:gd name="T50" fmla="*/ 505 w 1446"/>
                <a:gd name="T51" fmla="*/ 137 h 837"/>
                <a:gd name="T52" fmla="*/ 537 w 1446"/>
                <a:gd name="T53" fmla="*/ 130 h 837"/>
                <a:gd name="T54" fmla="*/ 601 w 1446"/>
                <a:gd name="T55" fmla="*/ 0 h 837"/>
                <a:gd name="T56" fmla="*/ 851 w 1446"/>
                <a:gd name="T57" fmla="*/ 0 h 837"/>
                <a:gd name="T58" fmla="*/ 913 w 1446"/>
                <a:gd name="T59" fmla="*/ 129 h 837"/>
                <a:gd name="T60" fmla="*/ 945 w 1446"/>
                <a:gd name="T61" fmla="*/ 137 h 837"/>
                <a:gd name="T62" fmla="*/ 1148 w 1446"/>
                <a:gd name="T63" fmla="*/ 72 h 837"/>
                <a:gd name="T64" fmla="*/ 1324 w 1446"/>
                <a:gd name="T65" fmla="*/ 174 h 837"/>
                <a:gd name="T66" fmla="*/ 1000 w 1446"/>
                <a:gd name="T67" fmla="*/ 580 h 837"/>
                <a:gd name="T68" fmla="*/ 1002 w 1446"/>
                <a:gd name="T69" fmla="*/ 258 h 837"/>
                <a:gd name="T70" fmla="*/ 447 w 1446"/>
                <a:gd name="T71" fmla="*/ 258 h 837"/>
                <a:gd name="T72" fmla="*/ 445 w 1446"/>
                <a:gd name="T73" fmla="*/ 580 h 837"/>
                <a:gd name="T74" fmla="*/ 1000 w 1446"/>
                <a:gd name="T75" fmla="*/ 58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6" h="837">
                  <a:moveTo>
                    <a:pt x="1324" y="174"/>
                  </a:moveTo>
                  <a:cubicBezTo>
                    <a:pt x="1211" y="291"/>
                    <a:pt x="1211" y="291"/>
                    <a:pt x="1211" y="291"/>
                  </a:cubicBezTo>
                  <a:cubicBezTo>
                    <a:pt x="1215" y="297"/>
                    <a:pt x="1220" y="304"/>
                    <a:pt x="1224" y="310"/>
                  </a:cubicBezTo>
                  <a:cubicBezTo>
                    <a:pt x="1446" y="347"/>
                    <a:pt x="1446" y="347"/>
                    <a:pt x="1446" y="347"/>
                  </a:cubicBezTo>
                  <a:cubicBezTo>
                    <a:pt x="1446" y="491"/>
                    <a:pt x="1446" y="491"/>
                    <a:pt x="1446" y="491"/>
                  </a:cubicBezTo>
                  <a:cubicBezTo>
                    <a:pt x="1222" y="528"/>
                    <a:pt x="1222" y="528"/>
                    <a:pt x="1222" y="528"/>
                  </a:cubicBezTo>
                  <a:cubicBezTo>
                    <a:pt x="1218" y="534"/>
                    <a:pt x="1214" y="540"/>
                    <a:pt x="1209" y="546"/>
                  </a:cubicBezTo>
                  <a:cubicBezTo>
                    <a:pt x="1321" y="664"/>
                    <a:pt x="1321" y="664"/>
                    <a:pt x="1321" y="664"/>
                  </a:cubicBezTo>
                  <a:cubicBezTo>
                    <a:pt x="1144" y="766"/>
                    <a:pt x="1144" y="766"/>
                    <a:pt x="1144" y="766"/>
                  </a:cubicBezTo>
                  <a:cubicBezTo>
                    <a:pt x="942" y="701"/>
                    <a:pt x="942" y="701"/>
                    <a:pt x="942" y="701"/>
                  </a:cubicBezTo>
                  <a:cubicBezTo>
                    <a:pt x="932" y="703"/>
                    <a:pt x="921" y="706"/>
                    <a:pt x="910" y="708"/>
                  </a:cubicBezTo>
                  <a:cubicBezTo>
                    <a:pt x="846" y="837"/>
                    <a:pt x="846" y="837"/>
                    <a:pt x="846" y="837"/>
                  </a:cubicBezTo>
                  <a:cubicBezTo>
                    <a:pt x="596" y="837"/>
                    <a:pt x="596" y="837"/>
                    <a:pt x="596" y="837"/>
                  </a:cubicBezTo>
                  <a:cubicBezTo>
                    <a:pt x="533" y="708"/>
                    <a:pt x="533" y="708"/>
                    <a:pt x="533" y="708"/>
                  </a:cubicBezTo>
                  <a:cubicBezTo>
                    <a:pt x="523" y="706"/>
                    <a:pt x="512" y="703"/>
                    <a:pt x="502" y="701"/>
                  </a:cubicBezTo>
                  <a:cubicBezTo>
                    <a:pt x="299" y="766"/>
                    <a:pt x="299" y="766"/>
                    <a:pt x="299" y="766"/>
                  </a:cubicBezTo>
                  <a:cubicBezTo>
                    <a:pt x="123" y="664"/>
                    <a:pt x="123" y="664"/>
                    <a:pt x="123" y="664"/>
                  </a:cubicBezTo>
                  <a:cubicBezTo>
                    <a:pt x="236" y="546"/>
                    <a:pt x="236" y="546"/>
                    <a:pt x="236" y="546"/>
                  </a:cubicBezTo>
                  <a:cubicBezTo>
                    <a:pt x="232" y="540"/>
                    <a:pt x="227" y="534"/>
                    <a:pt x="223" y="528"/>
                  </a:cubicBezTo>
                  <a:cubicBezTo>
                    <a:pt x="0" y="491"/>
                    <a:pt x="0" y="491"/>
                    <a:pt x="0" y="491"/>
                  </a:cubicBezTo>
                  <a:cubicBezTo>
                    <a:pt x="1" y="347"/>
                    <a:pt x="1" y="347"/>
                    <a:pt x="1" y="347"/>
                  </a:cubicBezTo>
                  <a:cubicBezTo>
                    <a:pt x="224" y="310"/>
                    <a:pt x="224" y="310"/>
                    <a:pt x="224" y="310"/>
                  </a:cubicBezTo>
                  <a:cubicBezTo>
                    <a:pt x="228" y="304"/>
                    <a:pt x="233" y="297"/>
                    <a:pt x="238" y="291"/>
                  </a:cubicBezTo>
                  <a:cubicBezTo>
                    <a:pt x="126" y="174"/>
                    <a:pt x="126" y="174"/>
                    <a:pt x="126" y="174"/>
                  </a:cubicBezTo>
                  <a:cubicBezTo>
                    <a:pt x="303" y="72"/>
                    <a:pt x="303" y="72"/>
                    <a:pt x="303" y="72"/>
                  </a:cubicBezTo>
                  <a:cubicBezTo>
                    <a:pt x="505" y="137"/>
                    <a:pt x="505" y="137"/>
                    <a:pt x="505" y="137"/>
                  </a:cubicBezTo>
                  <a:cubicBezTo>
                    <a:pt x="515" y="134"/>
                    <a:pt x="526" y="132"/>
                    <a:pt x="537" y="130"/>
                  </a:cubicBezTo>
                  <a:cubicBezTo>
                    <a:pt x="601" y="0"/>
                    <a:pt x="601" y="0"/>
                    <a:pt x="601" y="0"/>
                  </a:cubicBezTo>
                  <a:cubicBezTo>
                    <a:pt x="851" y="0"/>
                    <a:pt x="851" y="0"/>
                    <a:pt x="851" y="0"/>
                  </a:cubicBezTo>
                  <a:cubicBezTo>
                    <a:pt x="913" y="129"/>
                    <a:pt x="913" y="129"/>
                    <a:pt x="913" y="129"/>
                  </a:cubicBezTo>
                  <a:cubicBezTo>
                    <a:pt x="924" y="132"/>
                    <a:pt x="935" y="134"/>
                    <a:pt x="945" y="137"/>
                  </a:cubicBezTo>
                  <a:cubicBezTo>
                    <a:pt x="1148" y="72"/>
                    <a:pt x="1148" y="72"/>
                    <a:pt x="1148" y="72"/>
                  </a:cubicBezTo>
                  <a:lnTo>
                    <a:pt x="1324" y="174"/>
                  </a:lnTo>
                  <a:close/>
                  <a:moveTo>
                    <a:pt x="1000" y="580"/>
                  </a:moveTo>
                  <a:cubicBezTo>
                    <a:pt x="1154" y="491"/>
                    <a:pt x="1155" y="347"/>
                    <a:pt x="1002" y="258"/>
                  </a:cubicBezTo>
                  <a:cubicBezTo>
                    <a:pt x="849" y="169"/>
                    <a:pt x="601" y="169"/>
                    <a:pt x="447" y="258"/>
                  </a:cubicBezTo>
                  <a:cubicBezTo>
                    <a:pt x="293" y="347"/>
                    <a:pt x="292" y="491"/>
                    <a:pt x="445" y="580"/>
                  </a:cubicBezTo>
                  <a:cubicBezTo>
                    <a:pt x="598" y="668"/>
                    <a:pt x="846" y="668"/>
                    <a:pt x="1000" y="58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354" name="Group 353"/>
          <p:cNvGrpSpPr/>
          <p:nvPr/>
        </p:nvGrpSpPr>
        <p:grpSpPr>
          <a:xfrm>
            <a:off x="4721256" y="3728713"/>
            <a:ext cx="453656" cy="321062"/>
            <a:chOff x="2936875" y="5048250"/>
            <a:chExt cx="863600" cy="611188"/>
          </a:xfrm>
        </p:grpSpPr>
        <p:sp>
          <p:nvSpPr>
            <p:cNvPr id="355" name="Freeform 138"/>
            <p:cNvSpPr>
              <a:spLocks/>
            </p:cNvSpPr>
            <p:nvPr/>
          </p:nvSpPr>
          <p:spPr bwMode="auto">
            <a:xfrm>
              <a:off x="3011488" y="5153025"/>
              <a:ext cx="68263" cy="180975"/>
            </a:xfrm>
            <a:custGeom>
              <a:avLst/>
              <a:gdLst>
                <a:gd name="T0" fmla="*/ 43 w 43"/>
                <a:gd name="T1" fmla="*/ 44 h 114"/>
                <a:gd name="T2" fmla="*/ 43 w 43"/>
                <a:gd name="T3" fmla="*/ 114 h 114"/>
                <a:gd name="T4" fmla="*/ 0 w 43"/>
                <a:gd name="T5" fmla="*/ 70 h 114"/>
                <a:gd name="T6" fmla="*/ 0 w 43"/>
                <a:gd name="T7" fmla="*/ 0 h 114"/>
                <a:gd name="T8" fmla="*/ 43 w 43"/>
                <a:gd name="T9" fmla="*/ 44 h 114"/>
              </a:gdLst>
              <a:ahLst/>
              <a:cxnLst>
                <a:cxn ang="0">
                  <a:pos x="T0" y="T1"/>
                </a:cxn>
                <a:cxn ang="0">
                  <a:pos x="T2" y="T3"/>
                </a:cxn>
                <a:cxn ang="0">
                  <a:pos x="T4" y="T5"/>
                </a:cxn>
                <a:cxn ang="0">
                  <a:pos x="T6" y="T7"/>
                </a:cxn>
                <a:cxn ang="0">
                  <a:pos x="T8" y="T9"/>
                </a:cxn>
              </a:cxnLst>
              <a:rect l="0" t="0" r="r" b="b"/>
              <a:pathLst>
                <a:path w="43" h="114">
                  <a:moveTo>
                    <a:pt x="43" y="44"/>
                  </a:moveTo>
                  <a:lnTo>
                    <a:pt x="43" y="114"/>
                  </a:lnTo>
                  <a:lnTo>
                    <a:pt x="0" y="70"/>
                  </a:lnTo>
                  <a:lnTo>
                    <a:pt x="0" y="0"/>
                  </a:lnTo>
                  <a:lnTo>
                    <a:pt x="43" y="44"/>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6" name="Freeform 139"/>
            <p:cNvSpPr>
              <a:spLocks/>
            </p:cNvSpPr>
            <p:nvPr/>
          </p:nvSpPr>
          <p:spPr bwMode="auto">
            <a:xfrm>
              <a:off x="3660775" y="5153025"/>
              <a:ext cx="66675" cy="180975"/>
            </a:xfrm>
            <a:custGeom>
              <a:avLst/>
              <a:gdLst>
                <a:gd name="T0" fmla="*/ 42 w 42"/>
                <a:gd name="T1" fmla="*/ 0 h 114"/>
                <a:gd name="T2" fmla="*/ 42 w 42"/>
                <a:gd name="T3" fmla="*/ 70 h 114"/>
                <a:gd name="T4" fmla="*/ 0 w 42"/>
                <a:gd name="T5" fmla="*/ 114 h 114"/>
                <a:gd name="T6" fmla="*/ 0 w 42"/>
                <a:gd name="T7" fmla="*/ 44 h 114"/>
                <a:gd name="T8" fmla="*/ 42 w 42"/>
                <a:gd name="T9" fmla="*/ 0 h 114"/>
              </a:gdLst>
              <a:ahLst/>
              <a:cxnLst>
                <a:cxn ang="0">
                  <a:pos x="T0" y="T1"/>
                </a:cxn>
                <a:cxn ang="0">
                  <a:pos x="T2" y="T3"/>
                </a:cxn>
                <a:cxn ang="0">
                  <a:pos x="T4" y="T5"/>
                </a:cxn>
                <a:cxn ang="0">
                  <a:pos x="T6" y="T7"/>
                </a:cxn>
                <a:cxn ang="0">
                  <a:pos x="T8" y="T9"/>
                </a:cxn>
              </a:cxnLst>
              <a:rect l="0" t="0" r="r" b="b"/>
              <a:pathLst>
                <a:path w="42" h="114">
                  <a:moveTo>
                    <a:pt x="42" y="0"/>
                  </a:moveTo>
                  <a:lnTo>
                    <a:pt x="42" y="70"/>
                  </a:lnTo>
                  <a:lnTo>
                    <a:pt x="0" y="114"/>
                  </a:lnTo>
                  <a:lnTo>
                    <a:pt x="0" y="44"/>
                  </a:lnTo>
                  <a:lnTo>
                    <a:pt x="4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7" name="Freeform 140"/>
            <p:cNvSpPr>
              <a:spLocks/>
            </p:cNvSpPr>
            <p:nvPr/>
          </p:nvSpPr>
          <p:spPr bwMode="auto">
            <a:xfrm>
              <a:off x="3135313" y="5149850"/>
              <a:ext cx="468313" cy="260350"/>
            </a:xfrm>
            <a:custGeom>
              <a:avLst/>
              <a:gdLst>
                <a:gd name="T0" fmla="*/ 785 w 785"/>
                <a:gd name="T1" fmla="*/ 249 h 436"/>
                <a:gd name="T2" fmla="*/ 785 w 785"/>
                <a:gd name="T3" fmla="*/ 433 h 436"/>
                <a:gd name="T4" fmla="*/ 671 w 785"/>
                <a:gd name="T5" fmla="*/ 274 h 436"/>
                <a:gd name="T6" fmla="*/ 116 w 785"/>
                <a:gd name="T7" fmla="*/ 274 h 436"/>
                <a:gd name="T8" fmla="*/ 0 w 785"/>
                <a:gd name="T9" fmla="*/ 436 h 436"/>
                <a:gd name="T10" fmla="*/ 0 w 785"/>
                <a:gd name="T11" fmla="*/ 251 h 436"/>
                <a:gd name="T12" fmla="*/ 116 w 785"/>
                <a:gd name="T13" fmla="*/ 89 h 436"/>
                <a:gd name="T14" fmla="*/ 671 w 785"/>
                <a:gd name="T15" fmla="*/ 89 h 436"/>
                <a:gd name="T16" fmla="*/ 785 w 785"/>
                <a:gd name="T17" fmla="*/ 2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436">
                  <a:moveTo>
                    <a:pt x="785" y="249"/>
                  </a:moveTo>
                  <a:cubicBezTo>
                    <a:pt x="785" y="433"/>
                    <a:pt x="785" y="433"/>
                    <a:pt x="785" y="433"/>
                  </a:cubicBezTo>
                  <a:cubicBezTo>
                    <a:pt x="785" y="376"/>
                    <a:pt x="747" y="318"/>
                    <a:pt x="671" y="274"/>
                  </a:cubicBezTo>
                  <a:cubicBezTo>
                    <a:pt x="519" y="185"/>
                    <a:pt x="270" y="185"/>
                    <a:pt x="116" y="274"/>
                  </a:cubicBezTo>
                  <a:cubicBezTo>
                    <a:pt x="39" y="318"/>
                    <a:pt x="0" y="377"/>
                    <a:pt x="0" y="436"/>
                  </a:cubicBezTo>
                  <a:cubicBezTo>
                    <a:pt x="0" y="251"/>
                    <a:pt x="0" y="251"/>
                    <a:pt x="0" y="251"/>
                  </a:cubicBezTo>
                  <a:cubicBezTo>
                    <a:pt x="0" y="193"/>
                    <a:pt x="38" y="134"/>
                    <a:pt x="116" y="89"/>
                  </a:cubicBezTo>
                  <a:cubicBezTo>
                    <a:pt x="270" y="0"/>
                    <a:pt x="518" y="0"/>
                    <a:pt x="671" y="89"/>
                  </a:cubicBezTo>
                  <a:cubicBezTo>
                    <a:pt x="747" y="133"/>
                    <a:pt x="785" y="191"/>
                    <a:pt x="785" y="249"/>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8" name="Freeform 141"/>
            <p:cNvSpPr>
              <a:spLocks noEditPoints="1"/>
            </p:cNvSpPr>
            <p:nvPr/>
          </p:nvSpPr>
          <p:spPr bwMode="auto">
            <a:xfrm>
              <a:off x="2936875" y="5341938"/>
              <a:ext cx="863600" cy="317500"/>
            </a:xfrm>
            <a:custGeom>
              <a:avLst/>
              <a:gdLst>
                <a:gd name="T0" fmla="*/ 1446 w 1446"/>
                <a:gd name="T1" fmla="*/ 185 h 531"/>
                <a:gd name="T2" fmla="*/ 1446 w 1446"/>
                <a:gd name="T3" fmla="*/ 0 h 531"/>
                <a:gd name="T4" fmla="*/ 1222 w 1446"/>
                <a:gd name="T5" fmla="*/ 37 h 531"/>
                <a:gd name="T6" fmla="*/ 1209 w 1446"/>
                <a:gd name="T7" fmla="*/ 55 h 531"/>
                <a:gd name="T8" fmla="*/ 1210 w 1446"/>
                <a:gd name="T9" fmla="*/ 237 h 531"/>
                <a:gd name="T10" fmla="*/ 1144 w 1446"/>
                <a:gd name="T11" fmla="*/ 275 h 531"/>
                <a:gd name="T12" fmla="*/ 942 w 1446"/>
                <a:gd name="T13" fmla="*/ 210 h 531"/>
                <a:gd name="T14" fmla="*/ 910 w 1446"/>
                <a:gd name="T15" fmla="*/ 217 h 531"/>
                <a:gd name="T16" fmla="*/ 846 w 1446"/>
                <a:gd name="T17" fmla="*/ 346 h 531"/>
                <a:gd name="T18" fmla="*/ 596 w 1446"/>
                <a:gd name="T19" fmla="*/ 346 h 531"/>
                <a:gd name="T20" fmla="*/ 533 w 1446"/>
                <a:gd name="T21" fmla="*/ 217 h 531"/>
                <a:gd name="T22" fmla="*/ 502 w 1446"/>
                <a:gd name="T23" fmla="*/ 210 h 531"/>
                <a:gd name="T24" fmla="*/ 299 w 1446"/>
                <a:gd name="T25" fmla="*/ 275 h 531"/>
                <a:gd name="T26" fmla="*/ 237 w 1446"/>
                <a:gd name="T27" fmla="*/ 239 h 531"/>
                <a:gd name="T28" fmla="*/ 236 w 1446"/>
                <a:gd name="T29" fmla="*/ 55 h 531"/>
                <a:gd name="T30" fmla="*/ 223 w 1446"/>
                <a:gd name="T31" fmla="*/ 37 h 531"/>
                <a:gd name="T32" fmla="*/ 0 w 1446"/>
                <a:gd name="T33" fmla="*/ 0 h 531"/>
                <a:gd name="T34" fmla="*/ 1 w 1446"/>
                <a:gd name="T35" fmla="*/ 185 h 531"/>
                <a:gd name="T36" fmla="*/ 123 w 1446"/>
                <a:gd name="T37" fmla="*/ 205 h 531"/>
                <a:gd name="T38" fmla="*/ 123 w 1446"/>
                <a:gd name="T39" fmla="*/ 357 h 531"/>
                <a:gd name="T40" fmla="*/ 299 w 1446"/>
                <a:gd name="T41" fmla="*/ 460 h 531"/>
                <a:gd name="T42" fmla="*/ 502 w 1446"/>
                <a:gd name="T43" fmla="*/ 394 h 531"/>
                <a:gd name="T44" fmla="*/ 534 w 1446"/>
                <a:gd name="T45" fmla="*/ 402 h 531"/>
                <a:gd name="T46" fmla="*/ 597 w 1446"/>
                <a:gd name="T47" fmla="*/ 531 h 531"/>
                <a:gd name="T48" fmla="*/ 846 w 1446"/>
                <a:gd name="T49" fmla="*/ 531 h 531"/>
                <a:gd name="T50" fmla="*/ 911 w 1446"/>
                <a:gd name="T51" fmla="*/ 402 h 531"/>
                <a:gd name="T52" fmla="*/ 943 w 1446"/>
                <a:gd name="T53" fmla="*/ 394 h 531"/>
                <a:gd name="T54" fmla="*/ 1145 w 1446"/>
                <a:gd name="T55" fmla="*/ 460 h 531"/>
                <a:gd name="T56" fmla="*/ 1322 w 1446"/>
                <a:gd name="T57" fmla="*/ 357 h 531"/>
                <a:gd name="T58" fmla="*/ 1321 w 1446"/>
                <a:gd name="T59" fmla="*/ 205 h 531"/>
                <a:gd name="T60" fmla="*/ 1446 w 1446"/>
                <a:gd name="T61" fmla="*/ 185 h 531"/>
                <a:gd name="T62" fmla="*/ 200 w 1446"/>
                <a:gd name="T63" fmla="*/ 218 h 531"/>
                <a:gd name="T64" fmla="*/ 224 w 1446"/>
                <a:gd name="T65" fmla="*/ 222 h 531"/>
                <a:gd name="T66" fmla="*/ 236 w 1446"/>
                <a:gd name="T67" fmla="*/ 238 h 531"/>
                <a:gd name="T68" fmla="*/ 200 w 1446"/>
                <a:gd name="T69" fmla="*/ 218 h 531"/>
                <a:gd name="T70" fmla="*/ 1214 w 1446"/>
                <a:gd name="T71" fmla="*/ 235 h 531"/>
                <a:gd name="T72" fmla="*/ 1223 w 1446"/>
                <a:gd name="T73" fmla="*/ 222 h 531"/>
                <a:gd name="T74" fmla="*/ 1242 w 1446"/>
                <a:gd name="T75" fmla="*/ 218 h 531"/>
                <a:gd name="T76" fmla="*/ 1214 w 1446"/>
                <a:gd name="T77" fmla="*/ 23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6" h="531">
                  <a:moveTo>
                    <a:pt x="1446" y="185"/>
                  </a:moveTo>
                  <a:cubicBezTo>
                    <a:pt x="1446" y="0"/>
                    <a:pt x="1446" y="0"/>
                    <a:pt x="1446" y="0"/>
                  </a:cubicBezTo>
                  <a:cubicBezTo>
                    <a:pt x="1222" y="37"/>
                    <a:pt x="1222" y="37"/>
                    <a:pt x="1222" y="37"/>
                  </a:cubicBezTo>
                  <a:cubicBezTo>
                    <a:pt x="1218" y="43"/>
                    <a:pt x="1214" y="49"/>
                    <a:pt x="1209" y="55"/>
                  </a:cubicBezTo>
                  <a:cubicBezTo>
                    <a:pt x="1210" y="237"/>
                    <a:pt x="1210" y="237"/>
                    <a:pt x="1210" y="237"/>
                  </a:cubicBezTo>
                  <a:cubicBezTo>
                    <a:pt x="1144" y="275"/>
                    <a:pt x="1144" y="275"/>
                    <a:pt x="1144" y="275"/>
                  </a:cubicBezTo>
                  <a:cubicBezTo>
                    <a:pt x="942" y="210"/>
                    <a:pt x="942" y="210"/>
                    <a:pt x="942" y="210"/>
                  </a:cubicBezTo>
                  <a:cubicBezTo>
                    <a:pt x="932" y="212"/>
                    <a:pt x="921" y="215"/>
                    <a:pt x="910" y="217"/>
                  </a:cubicBezTo>
                  <a:cubicBezTo>
                    <a:pt x="846" y="346"/>
                    <a:pt x="846" y="346"/>
                    <a:pt x="846" y="346"/>
                  </a:cubicBezTo>
                  <a:cubicBezTo>
                    <a:pt x="596" y="346"/>
                    <a:pt x="596" y="346"/>
                    <a:pt x="596" y="346"/>
                  </a:cubicBezTo>
                  <a:cubicBezTo>
                    <a:pt x="533" y="217"/>
                    <a:pt x="533" y="217"/>
                    <a:pt x="533" y="217"/>
                  </a:cubicBezTo>
                  <a:cubicBezTo>
                    <a:pt x="523" y="215"/>
                    <a:pt x="512" y="212"/>
                    <a:pt x="502" y="210"/>
                  </a:cubicBezTo>
                  <a:cubicBezTo>
                    <a:pt x="299" y="275"/>
                    <a:pt x="299" y="275"/>
                    <a:pt x="299" y="275"/>
                  </a:cubicBezTo>
                  <a:cubicBezTo>
                    <a:pt x="237" y="239"/>
                    <a:pt x="237" y="239"/>
                    <a:pt x="237" y="239"/>
                  </a:cubicBezTo>
                  <a:cubicBezTo>
                    <a:pt x="236" y="55"/>
                    <a:pt x="236" y="55"/>
                    <a:pt x="236" y="55"/>
                  </a:cubicBezTo>
                  <a:cubicBezTo>
                    <a:pt x="232" y="49"/>
                    <a:pt x="227" y="43"/>
                    <a:pt x="223" y="37"/>
                  </a:cubicBezTo>
                  <a:cubicBezTo>
                    <a:pt x="0" y="0"/>
                    <a:pt x="0" y="0"/>
                    <a:pt x="0" y="0"/>
                  </a:cubicBezTo>
                  <a:cubicBezTo>
                    <a:pt x="1" y="185"/>
                    <a:pt x="1" y="185"/>
                    <a:pt x="1" y="185"/>
                  </a:cubicBezTo>
                  <a:cubicBezTo>
                    <a:pt x="123" y="205"/>
                    <a:pt x="123" y="205"/>
                    <a:pt x="123" y="205"/>
                  </a:cubicBezTo>
                  <a:cubicBezTo>
                    <a:pt x="123" y="357"/>
                    <a:pt x="123" y="357"/>
                    <a:pt x="123" y="357"/>
                  </a:cubicBezTo>
                  <a:cubicBezTo>
                    <a:pt x="299" y="460"/>
                    <a:pt x="299" y="460"/>
                    <a:pt x="299" y="460"/>
                  </a:cubicBezTo>
                  <a:cubicBezTo>
                    <a:pt x="502" y="394"/>
                    <a:pt x="502" y="394"/>
                    <a:pt x="502" y="394"/>
                  </a:cubicBezTo>
                  <a:cubicBezTo>
                    <a:pt x="513" y="397"/>
                    <a:pt x="523" y="399"/>
                    <a:pt x="534" y="402"/>
                  </a:cubicBezTo>
                  <a:cubicBezTo>
                    <a:pt x="597" y="531"/>
                    <a:pt x="597" y="531"/>
                    <a:pt x="597" y="531"/>
                  </a:cubicBezTo>
                  <a:cubicBezTo>
                    <a:pt x="846" y="531"/>
                    <a:pt x="846" y="531"/>
                    <a:pt x="846" y="531"/>
                  </a:cubicBezTo>
                  <a:cubicBezTo>
                    <a:pt x="911" y="402"/>
                    <a:pt x="911" y="402"/>
                    <a:pt x="911" y="402"/>
                  </a:cubicBezTo>
                  <a:cubicBezTo>
                    <a:pt x="921" y="400"/>
                    <a:pt x="932" y="397"/>
                    <a:pt x="943" y="394"/>
                  </a:cubicBezTo>
                  <a:cubicBezTo>
                    <a:pt x="1145" y="460"/>
                    <a:pt x="1145" y="460"/>
                    <a:pt x="1145" y="460"/>
                  </a:cubicBezTo>
                  <a:cubicBezTo>
                    <a:pt x="1322" y="357"/>
                    <a:pt x="1322" y="357"/>
                    <a:pt x="1322" y="357"/>
                  </a:cubicBezTo>
                  <a:cubicBezTo>
                    <a:pt x="1321" y="205"/>
                    <a:pt x="1321" y="205"/>
                    <a:pt x="1321" y="205"/>
                  </a:cubicBezTo>
                  <a:lnTo>
                    <a:pt x="1446" y="185"/>
                  </a:lnTo>
                  <a:close/>
                  <a:moveTo>
                    <a:pt x="200" y="218"/>
                  </a:moveTo>
                  <a:cubicBezTo>
                    <a:pt x="224" y="222"/>
                    <a:pt x="224" y="222"/>
                    <a:pt x="224" y="222"/>
                  </a:cubicBezTo>
                  <a:cubicBezTo>
                    <a:pt x="227" y="227"/>
                    <a:pt x="231" y="233"/>
                    <a:pt x="236" y="238"/>
                  </a:cubicBezTo>
                  <a:lnTo>
                    <a:pt x="200" y="218"/>
                  </a:lnTo>
                  <a:close/>
                  <a:moveTo>
                    <a:pt x="1214" y="235"/>
                  </a:moveTo>
                  <a:cubicBezTo>
                    <a:pt x="1217" y="230"/>
                    <a:pt x="1220" y="226"/>
                    <a:pt x="1223" y="222"/>
                  </a:cubicBezTo>
                  <a:cubicBezTo>
                    <a:pt x="1242" y="218"/>
                    <a:pt x="1242" y="218"/>
                    <a:pt x="1242" y="218"/>
                  </a:cubicBezTo>
                  <a:lnTo>
                    <a:pt x="1214"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9" name="Freeform 142"/>
            <p:cNvSpPr>
              <a:spLocks noEditPoints="1"/>
            </p:cNvSpPr>
            <p:nvPr/>
          </p:nvSpPr>
          <p:spPr bwMode="auto">
            <a:xfrm>
              <a:off x="2936875" y="5048250"/>
              <a:ext cx="863600" cy="500063"/>
            </a:xfrm>
            <a:custGeom>
              <a:avLst/>
              <a:gdLst>
                <a:gd name="T0" fmla="*/ 1324 w 1446"/>
                <a:gd name="T1" fmla="*/ 174 h 837"/>
                <a:gd name="T2" fmla="*/ 1211 w 1446"/>
                <a:gd name="T3" fmla="*/ 291 h 837"/>
                <a:gd name="T4" fmla="*/ 1224 w 1446"/>
                <a:gd name="T5" fmla="*/ 310 h 837"/>
                <a:gd name="T6" fmla="*/ 1446 w 1446"/>
                <a:gd name="T7" fmla="*/ 347 h 837"/>
                <a:gd name="T8" fmla="*/ 1446 w 1446"/>
                <a:gd name="T9" fmla="*/ 491 h 837"/>
                <a:gd name="T10" fmla="*/ 1222 w 1446"/>
                <a:gd name="T11" fmla="*/ 528 h 837"/>
                <a:gd name="T12" fmla="*/ 1209 w 1446"/>
                <a:gd name="T13" fmla="*/ 546 h 837"/>
                <a:gd name="T14" fmla="*/ 1321 w 1446"/>
                <a:gd name="T15" fmla="*/ 664 h 837"/>
                <a:gd name="T16" fmla="*/ 1144 w 1446"/>
                <a:gd name="T17" fmla="*/ 766 h 837"/>
                <a:gd name="T18" fmla="*/ 942 w 1446"/>
                <a:gd name="T19" fmla="*/ 701 h 837"/>
                <a:gd name="T20" fmla="*/ 910 w 1446"/>
                <a:gd name="T21" fmla="*/ 708 h 837"/>
                <a:gd name="T22" fmla="*/ 846 w 1446"/>
                <a:gd name="T23" fmla="*/ 837 h 837"/>
                <a:gd name="T24" fmla="*/ 596 w 1446"/>
                <a:gd name="T25" fmla="*/ 837 h 837"/>
                <a:gd name="T26" fmla="*/ 533 w 1446"/>
                <a:gd name="T27" fmla="*/ 708 h 837"/>
                <a:gd name="T28" fmla="*/ 502 w 1446"/>
                <a:gd name="T29" fmla="*/ 701 h 837"/>
                <a:gd name="T30" fmla="*/ 299 w 1446"/>
                <a:gd name="T31" fmla="*/ 766 h 837"/>
                <a:gd name="T32" fmla="*/ 123 w 1446"/>
                <a:gd name="T33" fmla="*/ 664 h 837"/>
                <a:gd name="T34" fmla="*/ 236 w 1446"/>
                <a:gd name="T35" fmla="*/ 546 h 837"/>
                <a:gd name="T36" fmla="*/ 223 w 1446"/>
                <a:gd name="T37" fmla="*/ 528 h 837"/>
                <a:gd name="T38" fmla="*/ 0 w 1446"/>
                <a:gd name="T39" fmla="*/ 491 h 837"/>
                <a:gd name="T40" fmla="*/ 1 w 1446"/>
                <a:gd name="T41" fmla="*/ 347 h 837"/>
                <a:gd name="T42" fmla="*/ 224 w 1446"/>
                <a:gd name="T43" fmla="*/ 310 h 837"/>
                <a:gd name="T44" fmla="*/ 238 w 1446"/>
                <a:gd name="T45" fmla="*/ 291 h 837"/>
                <a:gd name="T46" fmla="*/ 126 w 1446"/>
                <a:gd name="T47" fmla="*/ 174 h 837"/>
                <a:gd name="T48" fmla="*/ 303 w 1446"/>
                <a:gd name="T49" fmla="*/ 72 h 837"/>
                <a:gd name="T50" fmla="*/ 505 w 1446"/>
                <a:gd name="T51" fmla="*/ 137 h 837"/>
                <a:gd name="T52" fmla="*/ 537 w 1446"/>
                <a:gd name="T53" fmla="*/ 130 h 837"/>
                <a:gd name="T54" fmla="*/ 601 w 1446"/>
                <a:gd name="T55" fmla="*/ 0 h 837"/>
                <a:gd name="T56" fmla="*/ 851 w 1446"/>
                <a:gd name="T57" fmla="*/ 0 h 837"/>
                <a:gd name="T58" fmla="*/ 913 w 1446"/>
                <a:gd name="T59" fmla="*/ 129 h 837"/>
                <a:gd name="T60" fmla="*/ 945 w 1446"/>
                <a:gd name="T61" fmla="*/ 137 h 837"/>
                <a:gd name="T62" fmla="*/ 1148 w 1446"/>
                <a:gd name="T63" fmla="*/ 72 h 837"/>
                <a:gd name="T64" fmla="*/ 1324 w 1446"/>
                <a:gd name="T65" fmla="*/ 174 h 837"/>
                <a:gd name="T66" fmla="*/ 1000 w 1446"/>
                <a:gd name="T67" fmla="*/ 580 h 837"/>
                <a:gd name="T68" fmla="*/ 1002 w 1446"/>
                <a:gd name="T69" fmla="*/ 258 h 837"/>
                <a:gd name="T70" fmla="*/ 447 w 1446"/>
                <a:gd name="T71" fmla="*/ 258 h 837"/>
                <a:gd name="T72" fmla="*/ 445 w 1446"/>
                <a:gd name="T73" fmla="*/ 580 h 837"/>
                <a:gd name="T74" fmla="*/ 1000 w 1446"/>
                <a:gd name="T75" fmla="*/ 58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6" h="837">
                  <a:moveTo>
                    <a:pt x="1324" y="174"/>
                  </a:moveTo>
                  <a:cubicBezTo>
                    <a:pt x="1211" y="291"/>
                    <a:pt x="1211" y="291"/>
                    <a:pt x="1211" y="291"/>
                  </a:cubicBezTo>
                  <a:cubicBezTo>
                    <a:pt x="1215" y="297"/>
                    <a:pt x="1220" y="304"/>
                    <a:pt x="1224" y="310"/>
                  </a:cubicBezTo>
                  <a:cubicBezTo>
                    <a:pt x="1446" y="347"/>
                    <a:pt x="1446" y="347"/>
                    <a:pt x="1446" y="347"/>
                  </a:cubicBezTo>
                  <a:cubicBezTo>
                    <a:pt x="1446" y="491"/>
                    <a:pt x="1446" y="491"/>
                    <a:pt x="1446" y="491"/>
                  </a:cubicBezTo>
                  <a:cubicBezTo>
                    <a:pt x="1222" y="528"/>
                    <a:pt x="1222" y="528"/>
                    <a:pt x="1222" y="528"/>
                  </a:cubicBezTo>
                  <a:cubicBezTo>
                    <a:pt x="1218" y="534"/>
                    <a:pt x="1214" y="540"/>
                    <a:pt x="1209" y="546"/>
                  </a:cubicBezTo>
                  <a:cubicBezTo>
                    <a:pt x="1321" y="664"/>
                    <a:pt x="1321" y="664"/>
                    <a:pt x="1321" y="664"/>
                  </a:cubicBezTo>
                  <a:cubicBezTo>
                    <a:pt x="1144" y="766"/>
                    <a:pt x="1144" y="766"/>
                    <a:pt x="1144" y="766"/>
                  </a:cubicBezTo>
                  <a:cubicBezTo>
                    <a:pt x="942" y="701"/>
                    <a:pt x="942" y="701"/>
                    <a:pt x="942" y="701"/>
                  </a:cubicBezTo>
                  <a:cubicBezTo>
                    <a:pt x="932" y="703"/>
                    <a:pt x="921" y="706"/>
                    <a:pt x="910" y="708"/>
                  </a:cubicBezTo>
                  <a:cubicBezTo>
                    <a:pt x="846" y="837"/>
                    <a:pt x="846" y="837"/>
                    <a:pt x="846" y="837"/>
                  </a:cubicBezTo>
                  <a:cubicBezTo>
                    <a:pt x="596" y="837"/>
                    <a:pt x="596" y="837"/>
                    <a:pt x="596" y="837"/>
                  </a:cubicBezTo>
                  <a:cubicBezTo>
                    <a:pt x="533" y="708"/>
                    <a:pt x="533" y="708"/>
                    <a:pt x="533" y="708"/>
                  </a:cubicBezTo>
                  <a:cubicBezTo>
                    <a:pt x="523" y="706"/>
                    <a:pt x="512" y="703"/>
                    <a:pt x="502" y="701"/>
                  </a:cubicBezTo>
                  <a:cubicBezTo>
                    <a:pt x="299" y="766"/>
                    <a:pt x="299" y="766"/>
                    <a:pt x="299" y="766"/>
                  </a:cubicBezTo>
                  <a:cubicBezTo>
                    <a:pt x="123" y="664"/>
                    <a:pt x="123" y="664"/>
                    <a:pt x="123" y="664"/>
                  </a:cubicBezTo>
                  <a:cubicBezTo>
                    <a:pt x="236" y="546"/>
                    <a:pt x="236" y="546"/>
                    <a:pt x="236" y="546"/>
                  </a:cubicBezTo>
                  <a:cubicBezTo>
                    <a:pt x="232" y="540"/>
                    <a:pt x="227" y="534"/>
                    <a:pt x="223" y="528"/>
                  </a:cubicBezTo>
                  <a:cubicBezTo>
                    <a:pt x="0" y="491"/>
                    <a:pt x="0" y="491"/>
                    <a:pt x="0" y="491"/>
                  </a:cubicBezTo>
                  <a:cubicBezTo>
                    <a:pt x="1" y="347"/>
                    <a:pt x="1" y="347"/>
                    <a:pt x="1" y="347"/>
                  </a:cubicBezTo>
                  <a:cubicBezTo>
                    <a:pt x="224" y="310"/>
                    <a:pt x="224" y="310"/>
                    <a:pt x="224" y="310"/>
                  </a:cubicBezTo>
                  <a:cubicBezTo>
                    <a:pt x="228" y="304"/>
                    <a:pt x="233" y="297"/>
                    <a:pt x="238" y="291"/>
                  </a:cubicBezTo>
                  <a:cubicBezTo>
                    <a:pt x="126" y="174"/>
                    <a:pt x="126" y="174"/>
                    <a:pt x="126" y="174"/>
                  </a:cubicBezTo>
                  <a:cubicBezTo>
                    <a:pt x="303" y="72"/>
                    <a:pt x="303" y="72"/>
                    <a:pt x="303" y="72"/>
                  </a:cubicBezTo>
                  <a:cubicBezTo>
                    <a:pt x="505" y="137"/>
                    <a:pt x="505" y="137"/>
                    <a:pt x="505" y="137"/>
                  </a:cubicBezTo>
                  <a:cubicBezTo>
                    <a:pt x="515" y="134"/>
                    <a:pt x="526" y="132"/>
                    <a:pt x="537" y="130"/>
                  </a:cubicBezTo>
                  <a:cubicBezTo>
                    <a:pt x="601" y="0"/>
                    <a:pt x="601" y="0"/>
                    <a:pt x="601" y="0"/>
                  </a:cubicBezTo>
                  <a:cubicBezTo>
                    <a:pt x="851" y="0"/>
                    <a:pt x="851" y="0"/>
                    <a:pt x="851" y="0"/>
                  </a:cubicBezTo>
                  <a:cubicBezTo>
                    <a:pt x="913" y="129"/>
                    <a:pt x="913" y="129"/>
                    <a:pt x="913" y="129"/>
                  </a:cubicBezTo>
                  <a:cubicBezTo>
                    <a:pt x="924" y="132"/>
                    <a:pt x="935" y="134"/>
                    <a:pt x="945" y="137"/>
                  </a:cubicBezTo>
                  <a:cubicBezTo>
                    <a:pt x="1148" y="72"/>
                    <a:pt x="1148" y="72"/>
                    <a:pt x="1148" y="72"/>
                  </a:cubicBezTo>
                  <a:lnTo>
                    <a:pt x="1324" y="174"/>
                  </a:lnTo>
                  <a:close/>
                  <a:moveTo>
                    <a:pt x="1000" y="580"/>
                  </a:moveTo>
                  <a:cubicBezTo>
                    <a:pt x="1154" y="491"/>
                    <a:pt x="1155" y="347"/>
                    <a:pt x="1002" y="258"/>
                  </a:cubicBezTo>
                  <a:cubicBezTo>
                    <a:pt x="849" y="169"/>
                    <a:pt x="601" y="169"/>
                    <a:pt x="447" y="258"/>
                  </a:cubicBezTo>
                  <a:cubicBezTo>
                    <a:pt x="293" y="347"/>
                    <a:pt x="292" y="491"/>
                    <a:pt x="445" y="580"/>
                  </a:cubicBezTo>
                  <a:cubicBezTo>
                    <a:pt x="598" y="668"/>
                    <a:pt x="846" y="668"/>
                    <a:pt x="1000" y="58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sp>
        <p:nvSpPr>
          <p:cNvPr id="403" name="Text Placeholder 677"/>
          <p:cNvSpPr>
            <a:spLocks noGrp="1"/>
          </p:cNvSpPr>
          <p:nvPr>
            <p:ph type="body" sz="quarter" idx="14"/>
          </p:nvPr>
        </p:nvSpPr>
        <p:spPr>
          <a:xfrm>
            <a:off x="612737" y="826942"/>
            <a:ext cx="3186281" cy="332456"/>
          </a:xfrm>
        </p:spPr>
        <p:txBody>
          <a:bodyPr/>
          <a:lstStyle/>
          <a:p>
            <a:r>
              <a:rPr lang="pt-BR" sz="1600" dirty="0">
                <a:solidFill>
                  <a:schemeClr val="tx1"/>
                </a:solidFill>
                <a:latin typeface="Aharoni" panose="02010803020104030203" pitchFamily="2" charset="-79"/>
                <a:cs typeface="Aharoni" panose="02010803020104030203" pitchFamily="2" charset="-79"/>
              </a:rPr>
              <a:t>Art. 1º Esta Instrução Normativa dispõe sobre a </a:t>
            </a:r>
            <a:r>
              <a:rPr lang="pt-BR" sz="1600" b="1" dirty="0">
                <a:solidFill>
                  <a:schemeClr val="tx1"/>
                </a:solidFill>
                <a:latin typeface="Aharoni" panose="02010803020104030203" pitchFamily="2" charset="-79"/>
                <a:cs typeface="Aharoni" panose="02010803020104030203" pitchFamily="2" charset="-79"/>
              </a:rPr>
              <a:t>LICITAÇÃO</a:t>
            </a:r>
            <a:r>
              <a:rPr lang="pt-BR" sz="1600" dirty="0">
                <a:solidFill>
                  <a:schemeClr val="tx1"/>
                </a:solidFill>
                <a:latin typeface="Aharoni" panose="02010803020104030203" pitchFamily="2" charset="-79"/>
                <a:cs typeface="Aharoni" panose="02010803020104030203" pitchFamily="2" charset="-79"/>
              </a:rPr>
              <a:t> pelo </a:t>
            </a:r>
            <a:r>
              <a:rPr lang="pt-BR" sz="1600" b="1" dirty="0">
                <a:solidFill>
                  <a:schemeClr val="accent1"/>
                </a:solidFill>
                <a:latin typeface="Aharoni" panose="02010803020104030203" pitchFamily="2" charset="-79"/>
                <a:cs typeface="Aharoni" panose="02010803020104030203" pitchFamily="2" charset="-79"/>
              </a:rPr>
              <a:t>CRITÉRIO DE JULGAMENTO</a:t>
            </a:r>
            <a:r>
              <a:rPr lang="pt-BR" sz="1600" dirty="0">
                <a:solidFill>
                  <a:schemeClr val="tx1"/>
                </a:solidFill>
                <a:latin typeface="Aharoni" panose="02010803020104030203" pitchFamily="2" charset="-79"/>
                <a:cs typeface="Aharoni" panose="02010803020104030203" pitchFamily="2" charset="-79"/>
              </a:rPr>
              <a:t> por </a:t>
            </a:r>
            <a:r>
              <a:rPr lang="pt-BR" sz="1600" b="1" dirty="0">
                <a:solidFill>
                  <a:schemeClr val="accent1"/>
                </a:solidFill>
                <a:latin typeface="Aharoni" panose="02010803020104030203" pitchFamily="2" charset="-79"/>
                <a:cs typeface="Aharoni" panose="02010803020104030203" pitchFamily="2" charset="-79"/>
              </a:rPr>
              <a:t>MENOR PREÇO OU MAIOR DESCONTO</a:t>
            </a:r>
            <a:r>
              <a:rPr lang="pt-BR" sz="1600" dirty="0">
                <a:solidFill>
                  <a:schemeClr val="tx1"/>
                </a:solidFill>
                <a:latin typeface="Aharoni" panose="02010803020104030203" pitchFamily="2" charset="-79"/>
                <a:cs typeface="Aharoni" panose="02010803020104030203" pitchFamily="2" charset="-79"/>
              </a:rPr>
              <a:t>, na </a:t>
            </a:r>
            <a:r>
              <a:rPr lang="pt-BR" sz="1600" b="1" dirty="0">
                <a:solidFill>
                  <a:schemeClr val="accent1"/>
                </a:solidFill>
                <a:latin typeface="Aharoni" panose="02010803020104030203" pitchFamily="2" charset="-79"/>
                <a:cs typeface="Aharoni" panose="02010803020104030203" pitchFamily="2" charset="-79"/>
              </a:rPr>
              <a:t>FORMA ELETRÔNICA</a:t>
            </a:r>
            <a:r>
              <a:rPr lang="pt-BR" sz="1600" dirty="0">
                <a:solidFill>
                  <a:schemeClr val="tx1"/>
                </a:solidFill>
                <a:latin typeface="Aharoni" panose="02010803020104030203" pitchFamily="2" charset="-79"/>
                <a:cs typeface="Aharoni" panose="02010803020104030203" pitchFamily="2" charset="-79"/>
              </a:rPr>
              <a:t>, para a </a:t>
            </a:r>
            <a:r>
              <a:rPr lang="pt-BR" sz="1600" b="1" dirty="0">
                <a:solidFill>
                  <a:schemeClr val="accent1"/>
                </a:solidFill>
                <a:latin typeface="Aharoni" panose="02010803020104030203" pitchFamily="2" charset="-79"/>
                <a:cs typeface="Aharoni" panose="02010803020104030203" pitchFamily="2" charset="-79"/>
              </a:rPr>
              <a:t>CONTRATAÇÃO DE BENS</a:t>
            </a:r>
            <a:r>
              <a:rPr lang="pt-BR" sz="1600" dirty="0">
                <a:solidFill>
                  <a:schemeClr val="accent1"/>
                </a:solidFill>
                <a:latin typeface="Aharoni" panose="02010803020104030203" pitchFamily="2" charset="-79"/>
                <a:cs typeface="Aharoni" panose="02010803020104030203" pitchFamily="2" charset="-79"/>
              </a:rPr>
              <a:t>, </a:t>
            </a:r>
            <a:r>
              <a:rPr lang="pt-BR" sz="1600" b="1" dirty="0">
                <a:solidFill>
                  <a:schemeClr val="accent1"/>
                </a:solidFill>
                <a:latin typeface="Aharoni" panose="02010803020104030203" pitchFamily="2" charset="-79"/>
                <a:cs typeface="Aharoni" panose="02010803020104030203" pitchFamily="2" charset="-79"/>
              </a:rPr>
              <a:t>SERVIÇOS</a:t>
            </a:r>
            <a:r>
              <a:rPr lang="pt-BR" sz="1600" dirty="0">
                <a:solidFill>
                  <a:schemeClr val="accent1"/>
                </a:solidFill>
                <a:latin typeface="Aharoni" panose="02010803020104030203" pitchFamily="2" charset="-79"/>
                <a:cs typeface="Aharoni" panose="02010803020104030203" pitchFamily="2" charset="-79"/>
              </a:rPr>
              <a:t> e </a:t>
            </a:r>
            <a:r>
              <a:rPr lang="pt-BR" sz="1600" b="1" dirty="0">
                <a:solidFill>
                  <a:schemeClr val="accent1"/>
                </a:solidFill>
                <a:latin typeface="Aharoni" panose="02010803020104030203" pitchFamily="2" charset="-79"/>
                <a:cs typeface="Aharoni" panose="02010803020104030203" pitchFamily="2" charset="-79"/>
              </a:rPr>
              <a:t>OBRAS</a:t>
            </a:r>
            <a:r>
              <a:rPr lang="pt-BR" sz="1600" dirty="0">
                <a:solidFill>
                  <a:schemeClr val="tx1"/>
                </a:solidFill>
                <a:latin typeface="Aharoni" panose="02010803020104030203" pitchFamily="2" charset="-79"/>
                <a:cs typeface="Aharoni" panose="02010803020104030203" pitchFamily="2" charset="-79"/>
              </a:rPr>
              <a:t>, no âmbito da </a:t>
            </a:r>
            <a:r>
              <a:rPr lang="pt-BR" sz="1600" b="1" dirty="0">
                <a:solidFill>
                  <a:schemeClr val="tx1"/>
                </a:solidFill>
                <a:latin typeface="Aharoni" panose="02010803020104030203" pitchFamily="2" charset="-79"/>
                <a:cs typeface="Aharoni" panose="02010803020104030203" pitchFamily="2" charset="-79"/>
              </a:rPr>
              <a:t>ADMINISTRAÇÃO PÚBLICA FEDERAL </a:t>
            </a:r>
            <a:r>
              <a:rPr lang="pt-BR" sz="1600" dirty="0">
                <a:solidFill>
                  <a:schemeClr val="tx1"/>
                </a:solidFill>
                <a:latin typeface="Aharoni" panose="02010803020104030203" pitchFamily="2" charset="-79"/>
                <a:cs typeface="Aharoni" panose="02010803020104030203" pitchFamily="2" charset="-79"/>
              </a:rPr>
              <a:t>direta, autárquica e fundacional.</a:t>
            </a:r>
            <a:endParaRPr lang="ru-RU" sz="1600" dirty="0">
              <a:solidFill>
                <a:schemeClr val="tx1"/>
              </a:solidFill>
              <a:cs typeface="Aharoni" panose="02010803020104030203" pitchFamily="2" charset="-79"/>
            </a:endParaRPr>
          </a:p>
        </p:txBody>
      </p:sp>
      <p:sp>
        <p:nvSpPr>
          <p:cNvPr id="339" name="CaixaDeTexto 338">
            <a:extLst>
              <a:ext uri="{FF2B5EF4-FFF2-40B4-BE49-F238E27FC236}">
                <a16:creationId xmlns:a16="http://schemas.microsoft.com/office/drawing/2014/main" id="{5F42D156-DEA4-475E-A833-A81C2B799954}"/>
              </a:ext>
            </a:extLst>
          </p:cNvPr>
          <p:cNvSpPr txBox="1"/>
          <p:nvPr/>
        </p:nvSpPr>
        <p:spPr>
          <a:xfrm>
            <a:off x="126864" y="319398"/>
            <a:ext cx="7904018" cy="477054"/>
          </a:xfrm>
          <a:prstGeom prst="rect">
            <a:avLst/>
          </a:prstGeom>
          <a:noFill/>
        </p:spPr>
        <p:txBody>
          <a:bodyPr wrap="square">
            <a:spAutoFit/>
          </a:bodyPr>
          <a:lstStyle/>
          <a:p>
            <a:r>
              <a:rPr lang="pt-BR" sz="2500" dirty="0">
                <a:solidFill>
                  <a:schemeClr val="accent1"/>
                </a:solidFill>
                <a:latin typeface="Aharoni" panose="02010803020104030203" pitchFamily="2" charset="-79"/>
                <a:cs typeface="Aharoni" panose="02010803020104030203" pitchFamily="2" charset="-79"/>
              </a:rPr>
              <a:t>IN 73/22</a:t>
            </a:r>
          </a:p>
        </p:txBody>
      </p:sp>
    </p:spTree>
    <p:extLst>
      <p:ext uri="{BB962C8B-B14F-4D97-AF65-F5344CB8AC3E}">
        <p14:creationId xmlns:p14="http://schemas.microsoft.com/office/powerpoint/2010/main" val="5910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67000">
                                          <p:cBhvr additive="base">
                                            <p:cTn id="7" dur="1000" fill="hold"/>
                                            <p:tgtEl>
                                              <p:spTgt spid="55"/>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7000">
                                      <p:stCondLst>
                                        <p:cond delay="200"/>
                                      </p:stCondLst>
                                      <p:childTnLst>
                                        <p:set>
                                          <p:cBhvr>
                                            <p:cTn id="10" dur="1" fill="hold">
                                              <p:stCondLst>
                                                <p:cond delay="0"/>
                                              </p:stCondLst>
                                            </p:cTn>
                                            <p:tgtEl>
                                              <p:spTgt spid="113"/>
                                            </p:tgtEl>
                                            <p:attrNameLst>
                                              <p:attrName>style.visibility</p:attrName>
                                            </p:attrNameLst>
                                          </p:cBhvr>
                                          <p:to>
                                            <p:strVal val="visible"/>
                                          </p:to>
                                        </p:set>
                                        <p:anim calcmode="lin" valueType="num" p14:bounceEnd="67000">
                                          <p:cBhvr additive="base">
                                            <p:cTn id="11" dur="1000" fill="hold"/>
                                            <p:tgtEl>
                                              <p:spTgt spid="11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1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300"/>
                                      </p:stCondLst>
                                      <p:childTnLst>
                                        <p:set>
                                          <p:cBhvr>
                                            <p:cTn id="14" dur="1" fill="hold">
                                              <p:stCondLst>
                                                <p:cond delay="0"/>
                                              </p:stCondLst>
                                            </p:cTn>
                                            <p:tgtEl>
                                              <p:spTgt spid="136"/>
                                            </p:tgtEl>
                                            <p:attrNameLst>
                                              <p:attrName>style.visibility</p:attrName>
                                            </p:attrNameLst>
                                          </p:cBhvr>
                                          <p:to>
                                            <p:strVal val="visible"/>
                                          </p:to>
                                        </p:set>
                                        <p:anim calcmode="lin" valueType="num" p14:bounceEnd="67000">
                                          <p:cBhvr additive="base">
                                            <p:cTn id="15" dur="1000" fill="hold"/>
                                            <p:tgtEl>
                                              <p:spTgt spid="136"/>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1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400"/>
                                      </p:stCondLst>
                                      <p:childTnLst>
                                        <p:set>
                                          <p:cBhvr>
                                            <p:cTn id="18" dur="1" fill="hold">
                                              <p:stCondLst>
                                                <p:cond delay="0"/>
                                              </p:stCondLst>
                                            </p:cTn>
                                            <p:tgtEl>
                                              <p:spTgt spid="263"/>
                                            </p:tgtEl>
                                            <p:attrNameLst>
                                              <p:attrName>style.visibility</p:attrName>
                                            </p:attrNameLst>
                                          </p:cBhvr>
                                          <p:to>
                                            <p:strVal val="visible"/>
                                          </p:to>
                                        </p:set>
                                        <p:anim calcmode="lin" valueType="num" p14:bounceEnd="67000">
                                          <p:cBhvr additive="base">
                                            <p:cTn id="19" dur="1000" fill="hold"/>
                                            <p:tgtEl>
                                              <p:spTgt spid="263"/>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263"/>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7000">
                                      <p:stCondLst>
                                        <p:cond delay="400"/>
                                      </p:stCondLst>
                                      <p:childTnLst>
                                        <p:set>
                                          <p:cBhvr>
                                            <p:cTn id="22" dur="1" fill="hold">
                                              <p:stCondLst>
                                                <p:cond delay="0"/>
                                              </p:stCondLst>
                                            </p:cTn>
                                            <p:tgtEl>
                                              <p:spTgt spid="404"/>
                                            </p:tgtEl>
                                            <p:attrNameLst>
                                              <p:attrName>style.visibility</p:attrName>
                                            </p:attrNameLst>
                                          </p:cBhvr>
                                          <p:to>
                                            <p:strVal val="visible"/>
                                          </p:to>
                                        </p:set>
                                        <p:anim calcmode="lin" valueType="num" p14:bounceEnd="67000">
                                          <p:cBhvr additive="base">
                                            <p:cTn id="23" dur="1000" fill="hold"/>
                                            <p:tgtEl>
                                              <p:spTgt spid="404"/>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404"/>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14:presetBounceEnd="67000">
                                      <p:stCondLst>
                                        <p:cond delay="600"/>
                                      </p:stCondLst>
                                      <p:childTnLst>
                                        <p:set>
                                          <p:cBhvr>
                                            <p:cTn id="26" dur="1" fill="hold">
                                              <p:stCondLst>
                                                <p:cond delay="0"/>
                                              </p:stCondLst>
                                            </p:cTn>
                                            <p:tgtEl>
                                              <p:spTgt spid="477"/>
                                            </p:tgtEl>
                                            <p:attrNameLst>
                                              <p:attrName>style.visibility</p:attrName>
                                            </p:attrNameLst>
                                          </p:cBhvr>
                                          <p:to>
                                            <p:strVal val="visible"/>
                                          </p:to>
                                        </p:set>
                                        <p:anim calcmode="lin" valueType="num" p14:bounceEnd="67000">
                                          <p:cBhvr additive="base">
                                            <p:cTn id="27" dur="1000" fill="hold"/>
                                            <p:tgtEl>
                                              <p:spTgt spid="477"/>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477"/>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14:presetBounceEnd="67000">
                                      <p:stCondLst>
                                        <p:cond delay="700"/>
                                      </p:stCondLst>
                                      <p:childTnLst>
                                        <p:set>
                                          <p:cBhvr>
                                            <p:cTn id="30" dur="1" fill="hold">
                                              <p:stCondLst>
                                                <p:cond delay="0"/>
                                              </p:stCondLst>
                                            </p:cTn>
                                            <p:tgtEl>
                                              <p:spTgt spid="285"/>
                                            </p:tgtEl>
                                            <p:attrNameLst>
                                              <p:attrName>style.visibility</p:attrName>
                                            </p:attrNameLst>
                                          </p:cBhvr>
                                          <p:to>
                                            <p:strVal val="visible"/>
                                          </p:to>
                                        </p:set>
                                        <p:anim calcmode="lin" valueType="num" p14:bounceEnd="67000">
                                          <p:cBhvr additive="base">
                                            <p:cTn id="31" dur="1000" fill="hold"/>
                                            <p:tgtEl>
                                              <p:spTgt spid="285"/>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8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800"/>
                                      </p:stCondLst>
                                      <p:childTnLst>
                                        <p:set>
                                          <p:cBhvr>
                                            <p:cTn id="34" dur="1" fill="hold">
                                              <p:stCondLst>
                                                <p:cond delay="0"/>
                                              </p:stCondLst>
                                            </p:cTn>
                                            <p:tgtEl>
                                              <p:spTgt spid="317"/>
                                            </p:tgtEl>
                                            <p:attrNameLst>
                                              <p:attrName>style.visibility</p:attrName>
                                            </p:attrNameLst>
                                          </p:cBhvr>
                                          <p:to>
                                            <p:strVal val="visible"/>
                                          </p:to>
                                        </p:set>
                                        <p:anim calcmode="lin" valueType="num" p14:bounceEnd="67000">
                                          <p:cBhvr additive="base">
                                            <p:cTn id="35" dur="1000" fill="hold"/>
                                            <p:tgtEl>
                                              <p:spTgt spid="317"/>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17"/>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900"/>
                                      </p:stCondLst>
                                      <p:childTnLst>
                                        <p:set>
                                          <p:cBhvr>
                                            <p:cTn id="38" dur="1" fill="hold">
                                              <p:stCondLst>
                                                <p:cond delay="0"/>
                                              </p:stCondLst>
                                            </p:cTn>
                                            <p:tgtEl>
                                              <p:spTgt spid="1098"/>
                                            </p:tgtEl>
                                            <p:attrNameLst>
                                              <p:attrName>style.visibility</p:attrName>
                                            </p:attrNameLst>
                                          </p:cBhvr>
                                          <p:to>
                                            <p:strVal val="visible"/>
                                          </p:to>
                                        </p:set>
                                        <p:anim calcmode="lin" valueType="num" p14:bounceEnd="67000">
                                          <p:cBhvr additive="base">
                                            <p:cTn id="39" dur="1000" fill="hold"/>
                                            <p:tgtEl>
                                              <p:spTgt spid="1098"/>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1098"/>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1000"/>
                                      </p:stCondLst>
                                      <p:childTnLst>
                                        <p:set>
                                          <p:cBhvr>
                                            <p:cTn id="42" dur="1" fill="hold">
                                              <p:stCondLst>
                                                <p:cond delay="0"/>
                                              </p:stCondLst>
                                            </p:cTn>
                                            <p:tgtEl>
                                              <p:spTgt spid="1112"/>
                                            </p:tgtEl>
                                            <p:attrNameLst>
                                              <p:attrName>style.visibility</p:attrName>
                                            </p:attrNameLst>
                                          </p:cBhvr>
                                          <p:to>
                                            <p:strVal val="visible"/>
                                          </p:to>
                                        </p:set>
                                        <p:anim calcmode="lin" valueType="num" p14:bounceEnd="67000">
                                          <p:cBhvr additive="base">
                                            <p:cTn id="43" dur="1000" fill="hold"/>
                                            <p:tgtEl>
                                              <p:spTgt spid="1112"/>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1112"/>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1100"/>
                                      </p:stCondLst>
                                      <p:childTnLst>
                                        <p:set>
                                          <p:cBhvr>
                                            <p:cTn id="46" dur="1" fill="hold">
                                              <p:stCondLst>
                                                <p:cond delay="0"/>
                                              </p:stCondLst>
                                            </p:cTn>
                                            <p:tgtEl>
                                              <p:spTgt spid="1121"/>
                                            </p:tgtEl>
                                            <p:attrNameLst>
                                              <p:attrName>style.visibility</p:attrName>
                                            </p:attrNameLst>
                                          </p:cBhvr>
                                          <p:to>
                                            <p:strVal val="visible"/>
                                          </p:to>
                                        </p:set>
                                        <p:anim calcmode="lin" valueType="num" p14:bounceEnd="67000">
                                          <p:cBhvr additive="base">
                                            <p:cTn id="47" dur="1000" fill="hold"/>
                                            <p:tgtEl>
                                              <p:spTgt spid="1121"/>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1121"/>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1200"/>
                                      </p:stCondLst>
                                      <p:childTnLst>
                                        <p:set>
                                          <p:cBhvr>
                                            <p:cTn id="50" dur="1" fill="hold">
                                              <p:stCondLst>
                                                <p:cond delay="0"/>
                                              </p:stCondLst>
                                            </p:cTn>
                                            <p:tgtEl>
                                              <p:spTgt spid="354"/>
                                            </p:tgtEl>
                                            <p:attrNameLst>
                                              <p:attrName>style.visibility</p:attrName>
                                            </p:attrNameLst>
                                          </p:cBhvr>
                                          <p:to>
                                            <p:strVal val="visible"/>
                                          </p:to>
                                        </p:set>
                                        <p:anim calcmode="lin" valueType="num" p14:bounceEnd="67000">
                                          <p:cBhvr additive="base">
                                            <p:cTn id="51" dur="1000" fill="hold"/>
                                            <p:tgtEl>
                                              <p:spTgt spid="354"/>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35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30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0-#ppt_h/2"/>
                                              </p:val>
                                            </p:tav>
                                            <p:tav tm="100000">
                                              <p:val>
                                                <p:strVal val="#ppt_y"/>
                                              </p:val>
                                            </p:tav>
                                          </p:tavLst>
                                        </p:anim>
                                      </p:childTnLst>
                                    </p:cTn>
                                  </p:par>
                                </p:childTnLst>
                              </p:cTn>
                            </p:par>
                            <p:par>
                              <p:cTn id="57" fill="hold">
                                <p:stCondLst>
                                  <p:cond delay="2200"/>
                                </p:stCondLst>
                                <p:childTnLst>
                                  <p:par>
                                    <p:cTn id="58" presetID="1"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par>
                              <p:cTn id="60" fill="hold">
                                <p:stCondLst>
                                  <p:cond delay="2200"/>
                                </p:stCondLst>
                                <p:childTnLst>
                                  <p:par>
                                    <p:cTn id="61" presetID="42" presetClass="path" presetSubtype="0" accel="50000" decel="50000" fill="hold" nodeType="afterEffect">
                                      <p:stCondLst>
                                        <p:cond delay="0"/>
                                      </p:stCondLst>
                                      <p:childTnLst>
                                        <p:animMotion origin="layout" path="M 1.11022E-16 -2.96296E-6 L 0.00078 0.12824 " pathEditMode="relative" rAng="0" ptsTypes="AA">
                                          <p:cBhvr>
                                            <p:cTn id="62" dur="2000" fill="hold"/>
                                            <p:tgtEl>
                                              <p:spTgt spid="2"/>
                                            </p:tgtEl>
                                            <p:attrNameLst>
                                              <p:attrName>ppt_x</p:attrName>
                                              <p:attrName>ppt_y</p:attrName>
                                            </p:attrNameLst>
                                          </p:cBhvr>
                                          <p:rCtr x="39" y="6412"/>
                                        </p:animMotion>
                                      </p:childTnLst>
                                    </p:cTn>
                                  </p:par>
                                  <p:par>
                                    <p:cTn id="63" presetID="2" presetClass="entr" presetSubtype="8" fill="hold" grpId="0" nodeType="withEffect" p14:presetBounceEnd="80000">
                                      <p:stCondLst>
                                        <p:cond delay="0"/>
                                      </p:stCondLst>
                                      <p:childTnLst>
                                        <p:set>
                                          <p:cBhvr>
                                            <p:cTn id="64" dur="1" fill="hold">
                                              <p:stCondLst>
                                                <p:cond delay="0"/>
                                              </p:stCondLst>
                                            </p:cTn>
                                            <p:tgtEl>
                                              <p:spTgt spid="403">
                                                <p:txEl>
                                                  <p:pRg st="0" end="0"/>
                                                </p:txEl>
                                              </p:spTgt>
                                            </p:tgtEl>
                                            <p:attrNameLst>
                                              <p:attrName>style.visibility</p:attrName>
                                            </p:attrNameLst>
                                          </p:cBhvr>
                                          <p:to>
                                            <p:strVal val="visible"/>
                                          </p:to>
                                        </p:set>
                                        <p:anim calcmode="lin" valueType="num" p14:bounceEnd="80000">
                                          <p:cBhvr additive="base">
                                            <p:cTn id="65" dur="1000" fill="hold"/>
                                            <p:tgtEl>
                                              <p:spTgt spid="403">
                                                <p:txEl>
                                                  <p:pRg st="0" end="0"/>
                                                </p:txEl>
                                              </p:spTgt>
                                            </p:tgtEl>
                                            <p:attrNameLst>
                                              <p:attrName>ppt_x</p:attrName>
                                            </p:attrNameLst>
                                          </p:cBhvr>
                                          <p:tavLst>
                                            <p:tav tm="0">
                                              <p:val>
                                                <p:strVal val="0-#ppt_w/2"/>
                                              </p:val>
                                            </p:tav>
                                            <p:tav tm="100000">
                                              <p:val>
                                                <p:strVal val="#ppt_x"/>
                                              </p:val>
                                            </p:tav>
                                          </p:tavLst>
                                        </p:anim>
                                        <p:anim calcmode="lin" valueType="num" p14:bounceEnd="80000">
                                          <p:cBhvr additive="base">
                                            <p:cTn id="66" dur="1000" fill="hold"/>
                                            <p:tgtEl>
                                              <p:spTgt spid="4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0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1000" fill="hold"/>
                                            <p:tgtEl>
                                              <p:spTgt spid="113"/>
                                            </p:tgtEl>
                                            <p:attrNameLst>
                                              <p:attrName>ppt_x</p:attrName>
                                            </p:attrNameLst>
                                          </p:cBhvr>
                                          <p:tavLst>
                                            <p:tav tm="0">
                                              <p:val>
                                                <p:strVal val="#ppt_x"/>
                                              </p:val>
                                            </p:tav>
                                            <p:tav tm="100000">
                                              <p:val>
                                                <p:strVal val="#ppt_x"/>
                                              </p:val>
                                            </p:tav>
                                          </p:tavLst>
                                        </p:anim>
                                        <p:anim calcmode="lin" valueType="num">
                                          <p:cBhvr additive="base">
                                            <p:cTn id="12" dur="1000" fill="hold"/>
                                            <p:tgtEl>
                                              <p:spTgt spid="1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1000" fill="hold"/>
                                            <p:tgtEl>
                                              <p:spTgt spid="136"/>
                                            </p:tgtEl>
                                            <p:attrNameLst>
                                              <p:attrName>ppt_x</p:attrName>
                                            </p:attrNameLst>
                                          </p:cBhvr>
                                          <p:tavLst>
                                            <p:tav tm="0">
                                              <p:val>
                                                <p:strVal val="#ppt_x"/>
                                              </p:val>
                                            </p:tav>
                                            <p:tav tm="100000">
                                              <p:val>
                                                <p:strVal val="#ppt_x"/>
                                              </p:val>
                                            </p:tav>
                                          </p:tavLst>
                                        </p:anim>
                                        <p:anim calcmode="lin" valueType="num">
                                          <p:cBhvr additive="base">
                                            <p:cTn id="16" dur="1000" fill="hold"/>
                                            <p:tgtEl>
                                              <p:spTgt spid="13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400"/>
                                      </p:stCondLst>
                                      <p:childTnLst>
                                        <p:set>
                                          <p:cBhvr>
                                            <p:cTn id="18" dur="1" fill="hold">
                                              <p:stCondLst>
                                                <p:cond delay="0"/>
                                              </p:stCondLst>
                                            </p:cTn>
                                            <p:tgtEl>
                                              <p:spTgt spid="263"/>
                                            </p:tgtEl>
                                            <p:attrNameLst>
                                              <p:attrName>style.visibility</p:attrName>
                                            </p:attrNameLst>
                                          </p:cBhvr>
                                          <p:to>
                                            <p:strVal val="visible"/>
                                          </p:to>
                                        </p:set>
                                        <p:anim calcmode="lin" valueType="num">
                                          <p:cBhvr additive="base">
                                            <p:cTn id="19" dur="1000" fill="hold"/>
                                            <p:tgtEl>
                                              <p:spTgt spid="263"/>
                                            </p:tgtEl>
                                            <p:attrNameLst>
                                              <p:attrName>ppt_x</p:attrName>
                                            </p:attrNameLst>
                                          </p:cBhvr>
                                          <p:tavLst>
                                            <p:tav tm="0">
                                              <p:val>
                                                <p:strVal val="#ppt_x"/>
                                              </p:val>
                                            </p:tav>
                                            <p:tav tm="100000">
                                              <p:val>
                                                <p:strVal val="#ppt_x"/>
                                              </p:val>
                                            </p:tav>
                                          </p:tavLst>
                                        </p:anim>
                                        <p:anim calcmode="lin" valueType="num">
                                          <p:cBhvr additive="base">
                                            <p:cTn id="20" dur="1000" fill="hold"/>
                                            <p:tgtEl>
                                              <p:spTgt spid="263"/>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404"/>
                                            </p:tgtEl>
                                            <p:attrNameLst>
                                              <p:attrName>style.visibility</p:attrName>
                                            </p:attrNameLst>
                                          </p:cBhvr>
                                          <p:to>
                                            <p:strVal val="visible"/>
                                          </p:to>
                                        </p:set>
                                        <p:anim calcmode="lin" valueType="num">
                                          <p:cBhvr additive="base">
                                            <p:cTn id="23" dur="1000" fill="hold"/>
                                            <p:tgtEl>
                                              <p:spTgt spid="404"/>
                                            </p:tgtEl>
                                            <p:attrNameLst>
                                              <p:attrName>ppt_x</p:attrName>
                                            </p:attrNameLst>
                                          </p:cBhvr>
                                          <p:tavLst>
                                            <p:tav tm="0">
                                              <p:val>
                                                <p:strVal val="#ppt_x"/>
                                              </p:val>
                                            </p:tav>
                                            <p:tav tm="100000">
                                              <p:val>
                                                <p:strVal val="#ppt_x"/>
                                              </p:val>
                                            </p:tav>
                                          </p:tavLst>
                                        </p:anim>
                                        <p:anim calcmode="lin" valueType="num">
                                          <p:cBhvr additive="base">
                                            <p:cTn id="24" dur="1000" fill="hold"/>
                                            <p:tgtEl>
                                              <p:spTgt spid="404"/>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600"/>
                                      </p:stCondLst>
                                      <p:childTnLst>
                                        <p:set>
                                          <p:cBhvr>
                                            <p:cTn id="26" dur="1" fill="hold">
                                              <p:stCondLst>
                                                <p:cond delay="0"/>
                                              </p:stCondLst>
                                            </p:cTn>
                                            <p:tgtEl>
                                              <p:spTgt spid="477"/>
                                            </p:tgtEl>
                                            <p:attrNameLst>
                                              <p:attrName>style.visibility</p:attrName>
                                            </p:attrNameLst>
                                          </p:cBhvr>
                                          <p:to>
                                            <p:strVal val="visible"/>
                                          </p:to>
                                        </p:set>
                                        <p:anim calcmode="lin" valueType="num">
                                          <p:cBhvr additive="base">
                                            <p:cTn id="27" dur="1000" fill="hold"/>
                                            <p:tgtEl>
                                              <p:spTgt spid="477"/>
                                            </p:tgtEl>
                                            <p:attrNameLst>
                                              <p:attrName>ppt_x</p:attrName>
                                            </p:attrNameLst>
                                          </p:cBhvr>
                                          <p:tavLst>
                                            <p:tav tm="0">
                                              <p:val>
                                                <p:strVal val="#ppt_x"/>
                                              </p:val>
                                            </p:tav>
                                            <p:tav tm="100000">
                                              <p:val>
                                                <p:strVal val="#ppt_x"/>
                                              </p:val>
                                            </p:tav>
                                          </p:tavLst>
                                        </p:anim>
                                        <p:anim calcmode="lin" valueType="num">
                                          <p:cBhvr additive="base">
                                            <p:cTn id="28" dur="1000" fill="hold"/>
                                            <p:tgtEl>
                                              <p:spTgt spid="477"/>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700"/>
                                      </p:stCondLst>
                                      <p:childTnLst>
                                        <p:set>
                                          <p:cBhvr>
                                            <p:cTn id="30" dur="1" fill="hold">
                                              <p:stCondLst>
                                                <p:cond delay="0"/>
                                              </p:stCondLst>
                                            </p:cTn>
                                            <p:tgtEl>
                                              <p:spTgt spid="285"/>
                                            </p:tgtEl>
                                            <p:attrNameLst>
                                              <p:attrName>style.visibility</p:attrName>
                                            </p:attrNameLst>
                                          </p:cBhvr>
                                          <p:to>
                                            <p:strVal val="visible"/>
                                          </p:to>
                                        </p:set>
                                        <p:anim calcmode="lin" valueType="num">
                                          <p:cBhvr additive="base">
                                            <p:cTn id="31" dur="1000" fill="hold"/>
                                            <p:tgtEl>
                                              <p:spTgt spid="285"/>
                                            </p:tgtEl>
                                            <p:attrNameLst>
                                              <p:attrName>ppt_x</p:attrName>
                                            </p:attrNameLst>
                                          </p:cBhvr>
                                          <p:tavLst>
                                            <p:tav tm="0">
                                              <p:val>
                                                <p:strVal val="#ppt_x"/>
                                              </p:val>
                                            </p:tav>
                                            <p:tav tm="100000">
                                              <p:val>
                                                <p:strVal val="#ppt_x"/>
                                              </p:val>
                                            </p:tav>
                                          </p:tavLst>
                                        </p:anim>
                                        <p:anim calcmode="lin" valueType="num">
                                          <p:cBhvr additive="base">
                                            <p:cTn id="32" dur="1000" fill="hold"/>
                                            <p:tgtEl>
                                              <p:spTgt spid="28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800"/>
                                      </p:stCondLst>
                                      <p:childTnLst>
                                        <p:set>
                                          <p:cBhvr>
                                            <p:cTn id="34" dur="1" fill="hold">
                                              <p:stCondLst>
                                                <p:cond delay="0"/>
                                              </p:stCondLst>
                                            </p:cTn>
                                            <p:tgtEl>
                                              <p:spTgt spid="317"/>
                                            </p:tgtEl>
                                            <p:attrNameLst>
                                              <p:attrName>style.visibility</p:attrName>
                                            </p:attrNameLst>
                                          </p:cBhvr>
                                          <p:to>
                                            <p:strVal val="visible"/>
                                          </p:to>
                                        </p:set>
                                        <p:anim calcmode="lin" valueType="num">
                                          <p:cBhvr additive="base">
                                            <p:cTn id="35" dur="1000" fill="hold"/>
                                            <p:tgtEl>
                                              <p:spTgt spid="317"/>
                                            </p:tgtEl>
                                            <p:attrNameLst>
                                              <p:attrName>ppt_x</p:attrName>
                                            </p:attrNameLst>
                                          </p:cBhvr>
                                          <p:tavLst>
                                            <p:tav tm="0">
                                              <p:val>
                                                <p:strVal val="#ppt_x"/>
                                              </p:val>
                                            </p:tav>
                                            <p:tav tm="100000">
                                              <p:val>
                                                <p:strVal val="#ppt_x"/>
                                              </p:val>
                                            </p:tav>
                                          </p:tavLst>
                                        </p:anim>
                                        <p:anim calcmode="lin" valueType="num">
                                          <p:cBhvr additive="base">
                                            <p:cTn id="36" dur="1000" fill="hold"/>
                                            <p:tgtEl>
                                              <p:spTgt spid="317"/>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900"/>
                                      </p:stCondLst>
                                      <p:childTnLst>
                                        <p:set>
                                          <p:cBhvr>
                                            <p:cTn id="38" dur="1" fill="hold">
                                              <p:stCondLst>
                                                <p:cond delay="0"/>
                                              </p:stCondLst>
                                            </p:cTn>
                                            <p:tgtEl>
                                              <p:spTgt spid="1098"/>
                                            </p:tgtEl>
                                            <p:attrNameLst>
                                              <p:attrName>style.visibility</p:attrName>
                                            </p:attrNameLst>
                                          </p:cBhvr>
                                          <p:to>
                                            <p:strVal val="visible"/>
                                          </p:to>
                                        </p:set>
                                        <p:anim calcmode="lin" valueType="num">
                                          <p:cBhvr additive="base">
                                            <p:cTn id="39" dur="1000" fill="hold"/>
                                            <p:tgtEl>
                                              <p:spTgt spid="1098"/>
                                            </p:tgtEl>
                                            <p:attrNameLst>
                                              <p:attrName>ppt_x</p:attrName>
                                            </p:attrNameLst>
                                          </p:cBhvr>
                                          <p:tavLst>
                                            <p:tav tm="0">
                                              <p:val>
                                                <p:strVal val="#ppt_x"/>
                                              </p:val>
                                            </p:tav>
                                            <p:tav tm="100000">
                                              <p:val>
                                                <p:strVal val="#ppt_x"/>
                                              </p:val>
                                            </p:tav>
                                          </p:tavLst>
                                        </p:anim>
                                        <p:anim calcmode="lin" valueType="num">
                                          <p:cBhvr additive="base">
                                            <p:cTn id="40" dur="1000" fill="hold"/>
                                            <p:tgtEl>
                                              <p:spTgt spid="1098"/>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1000"/>
                                      </p:stCondLst>
                                      <p:childTnLst>
                                        <p:set>
                                          <p:cBhvr>
                                            <p:cTn id="42" dur="1" fill="hold">
                                              <p:stCondLst>
                                                <p:cond delay="0"/>
                                              </p:stCondLst>
                                            </p:cTn>
                                            <p:tgtEl>
                                              <p:spTgt spid="1112"/>
                                            </p:tgtEl>
                                            <p:attrNameLst>
                                              <p:attrName>style.visibility</p:attrName>
                                            </p:attrNameLst>
                                          </p:cBhvr>
                                          <p:to>
                                            <p:strVal val="visible"/>
                                          </p:to>
                                        </p:set>
                                        <p:anim calcmode="lin" valueType="num">
                                          <p:cBhvr additive="base">
                                            <p:cTn id="43" dur="1000" fill="hold"/>
                                            <p:tgtEl>
                                              <p:spTgt spid="1112"/>
                                            </p:tgtEl>
                                            <p:attrNameLst>
                                              <p:attrName>ppt_x</p:attrName>
                                            </p:attrNameLst>
                                          </p:cBhvr>
                                          <p:tavLst>
                                            <p:tav tm="0">
                                              <p:val>
                                                <p:strVal val="#ppt_x"/>
                                              </p:val>
                                            </p:tav>
                                            <p:tav tm="100000">
                                              <p:val>
                                                <p:strVal val="#ppt_x"/>
                                              </p:val>
                                            </p:tav>
                                          </p:tavLst>
                                        </p:anim>
                                        <p:anim calcmode="lin" valueType="num">
                                          <p:cBhvr additive="base">
                                            <p:cTn id="44" dur="1000" fill="hold"/>
                                            <p:tgtEl>
                                              <p:spTgt spid="1112"/>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100"/>
                                      </p:stCondLst>
                                      <p:childTnLst>
                                        <p:set>
                                          <p:cBhvr>
                                            <p:cTn id="46" dur="1" fill="hold">
                                              <p:stCondLst>
                                                <p:cond delay="0"/>
                                              </p:stCondLst>
                                            </p:cTn>
                                            <p:tgtEl>
                                              <p:spTgt spid="1121"/>
                                            </p:tgtEl>
                                            <p:attrNameLst>
                                              <p:attrName>style.visibility</p:attrName>
                                            </p:attrNameLst>
                                          </p:cBhvr>
                                          <p:to>
                                            <p:strVal val="visible"/>
                                          </p:to>
                                        </p:set>
                                        <p:anim calcmode="lin" valueType="num">
                                          <p:cBhvr additive="base">
                                            <p:cTn id="47" dur="1000" fill="hold"/>
                                            <p:tgtEl>
                                              <p:spTgt spid="1121"/>
                                            </p:tgtEl>
                                            <p:attrNameLst>
                                              <p:attrName>ppt_x</p:attrName>
                                            </p:attrNameLst>
                                          </p:cBhvr>
                                          <p:tavLst>
                                            <p:tav tm="0">
                                              <p:val>
                                                <p:strVal val="#ppt_x"/>
                                              </p:val>
                                            </p:tav>
                                            <p:tav tm="100000">
                                              <p:val>
                                                <p:strVal val="#ppt_x"/>
                                              </p:val>
                                            </p:tav>
                                          </p:tavLst>
                                        </p:anim>
                                        <p:anim calcmode="lin" valueType="num">
                                          <p:cBhvr additive="base">
                                            <p:cTn id="48" dur="1000" fill="hold"/>
                                            <p:tgtEl>
                                              <p:spTgt spid="1121"/>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200"/>
                                      </p:stCondLst>
                                      <p:childTnLst>
                                        <p:set>
                                          <p:cBhvr>
                                            <p:cTn id="50" dur="1" fill="hold">
                                              <p:stCondLst>
                                                <p:cond delay="0"/>
                                              </p:stCondLst>
                                            </p:cTn>
                                            <p:tgtEl>
                                              <p:spTgt spid="354"/>
                                            </p:tgtEl>
                                            <p:attrNameLst>
                                              <p:attrName>style.visibility</p:attrName>
                                            </p:attrNameLst>
                                          </p:cBhvr>
                                          <p:to>
                                            <p:strVal val="visible"/>
                                          </p:to>
                                        </p:set>
                                        <p:anim calcmode="lin" valueType="num">
                                          <p:cBhvr additive="base">
                                            <p:cTn id="51" dur="1000" fill="hold"/>
                                            <p:tgtEl>
                                              <p:spTgt spid="354"/>
                                            </p:tgtEl>
                                            <p:attrNameLst>
                                              <p:attrName>ppt_x</p:attrName>
                                            </p:attrNameLst>
                                          </p:cBhvr>
                                          <p:tavLst>
                                            <p:tav tm="0">
                                              <p:val>
                                                <p:strVal val="#ppt_x"/>
                                              </p:val>
                                            </p:tav>
                                            <p:tav tm="100000">
                                              <p:val>
                                                <p:strVal val="#ppt_x"/>
                                              </p:val>
                                            </p:tav>
                                          </p:tavLst>
                                        </p:anim>
                                        <p:anim calcmode="lin" valueType="num">
                                          <p:cBhvr additive="base">
                                            <p:cTn id="52" dur="1000" fill="hold"/>
                                            <p:tgtEl>
                                              <p:spTgt spid="35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30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0-#ppt_h/2"/>
                                              </p:val>
                                            </p:tav>
                                            <p:tav tm="100000">
                                              <p:val>
                                                <p:strVal val="#ppt_y"/>
                                              </p:val>
                                            </p:tav>
                                          </p:tavLst>
                                        </p:anim>
                                      </p:childTnLst>
                                    </p:cTn>
                                  </p:par>
                                </p:childTnLst>
                              </p:cTn>
                            </p:par>
                            <p:par>
                              <p:cTn id="57" fill="hold">
                                <p:stCondLst>
                                  <p:cond delay="2200"/>
                                </p:stCondLst>
                                <p:childTnLst>
                                  <p:par>
                                    <p:cTn id="58" presetID="1"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par>
                              <p:cTn id="60" fill="hold">
                                <p:stCondLst>
                                  <p:cond delay="2200"/>
                                </p:stCondLst>
                                <p:childTnLst>
                                  <p:par>
                                    <p:cTn id="61" presetID="42" presetClass="path" presetSubtype="0" accel="50000" decel="50000" fill="hold" nodeType="afterEffect">
                                      <p:stCondLst>
                                        <p:cond delay="0"/>
                                      </p:stCondLst>
                                      <p:childTnLst>
                                        <p:animMotion origin="layout" path="M 1.11022E-16 -2.96296E-6 L 0.00078 0.12824 " pathEditMode="relative" rAng="0" ptsTypes="AA">
                                          <p:cBhvr>
                                            <p:cTn id="62" dur="2000" fill="hold"/>
                                            <p:tgtEl>
                                              <p:spTgt spid="2"/>
                                            </p:tgtEl>
                                            <p:attrNameLst>
                                              <p:attrName>ppt_x</p:attrName>
                                              <p:attrName>ppt_y</p:attrName>
                                            </p:attrNameLst>
                                          </p:cBhvr>
                                          <p:rCtr x="39" y="6412"/>
                                        </p:animMotion>
                                      </p:childTnLst>
                                    </p:cTn>
                                  </p:par>
                                </p:childTnLst>
                              </p:cTn>
                            </p:par>
                            <p:par>
                              <p:cTn id="63" fill="hold">
                                <p:stCondLst>
                                  <p:cond delay="4200"/>
                                </p:stCondLst>
                                <p:childTnLst>
                                  <p:par>
                                    <p:cTn id="64" presetID="2" presetClass="entr" presetSubtype="8" fill="hold" grpId="0" nodeType="afterEffect">
                                      <p:stCondLst>
                                        <p:cond delay="0"/>
                                      </p:stCondLst>
                                      <p:childTnLst>
                                        <p:set>
                                          <p:cBhvr>
                                            <p:cTn id="65" dur="1" fill="hold">
                                              <p:stCondLst>
                                                <p:cond delay="0"/>
                                              </p:stCondLst>
                                            </p:cTn>
                                            <p:tgtEl>
                                              <p:spTgt spid="401">
                                                <p:txEl>
                                                  <p:pRg st="0" end="0"/>
                                                </p:txEl>
                                              </p:spTgt>
                                            </p:tgtEl>
                                            <p:attrNameLst>
                                              <p:attrName>style.visibility</p:attrName>
                                            </p:attrNameLst>
                                          </p:cBhvr>
                                          <p:to>
                                            <p:strVal val="visible"/>
                                          </p:to>
                                        </p:set>
                                        <p:anim calcmode="lin" valueType="num">
                                          <p:cBhvr additive="base">
                                            <p:cTn id="66" dur="1000" fill="hold"/>
                                            <p:tgtEl>
                                              <p:spTgt spid="401">
                                                <p:txEl>
                                                  <p:pRg st="0" end="0"/>
                                                </p:txEl>
                                              </p:spTgt>
                                            </p:tgtEl>
                                            <p:attrNameLst>
                                              <p:attrName>ppt_x</p:attrName>
                                            </p:attrNameLst>
                                          </p:cBhvr>
                                          <p:tavLst>
                                            <p:tav tm="0">
                                              <p:val>
                                                <p:strVal val="0-#ppt_w/2"/>
                                              </p:val>
                                            </p:tav>
                                            <p:tav tm="100000">
                                              <p:val>
                                                <p:strVal val="#ppt_x"/>
                                              </p:val>
                                            </p:tav>
                                          </p:tavLst>
                                        </p:anim>
                                        <p:anim calcmode="lin" valueType="num">
                                          <p:cBhvr additive="base">
                                            <p:cTn id="67" dur="1000" fill="hold"/>
                                            <p:tgtEl>
                                              <p:spTgt spid="401">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402">
                                                <p:txEl>
                                                  <p:pRg st="0" end="0"/>
                                                </p:txEl>
                                              </p:spTgt>
                                            </p:tgtEl>
                                            <p:attrNameLst>
                                              <p:attrName>style.visibility</p:attrName>
                                            </p:attrNameLst>
                                          </p:cBhvr>
                                          <p:to>
                                            <p:strVal val="visible"/>
                                          </p:to>
                                        </p:set>
                                        <p:anim calcmode="lin" valueType="num">
                                          <p:cBhvr additive="base">
                                            <p:cTn id="70" dur="1000" fill="hold"/>
                                            <p:tgtEl>
                                              <p:spTgt spid="402">
                                                <p:txEl>
                                                  <p:pRg st="0" end="0"/>
                                                </p:txEl>
                                              </p:spTgt>
                                            </p:tgtEl>
                                            <p:attrNameLst>
                                              <p:attrName>ppt_x</p:attrName>
                                            </p:attrNameLst>
                                          </p:cBhvr>
                                          <p:tavLst>
                                            <p:tav tm="0">
                                              <p:val>
                                                <p:strVal val="0-#ppt_w/2"/>
                                              </p:val>
                                            </p:tav>
                                            <p:tav tm="100000">
                                              <p:val>
                                                <p:strVal val="#ppt_x"/>
                                              </p:val>
                                            </p:tav>
                                          </p:tavLst>
                                        </p:anim>
                                        <p:anim calcmode="lin" valueType="num">
                                          <p:cBhvr additive="base">
                                            <p:cTn id="71" dur="1000" fill="hold"/>
                                            <p:tgtEl>
                                              <p:spTgt spid="402">
                                                <p:txEl>
                                                  <p:pRg st="0" end="0"/>
                                                </p:txEl>
                                              </p:spTgt>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403">
                                                <p:txEl>
                                                  <p:pRg st="0" end="0"/>
                                                </p:txEl>
                                              </p:spTgt>
                                            </p:tgtEl>
                                            <p:attrNameLst>
                                              <p:attrName>style.visibility</p:attrName>
                                            </p:attrNameLst>
                                          </p:cBhvr>
                                          <p:to>
                                            <p:strVal val="visible"/>
                                          </p:to>
                                        </p:set>
                                        <p:anim calcmode="lin" valueType="num">
                                          <p:cBhvr additive="base">
                                            <p:cTn id="74" dur="1000" fill="hold"/>
                                            <p:tgtEl>
                                              <p:spTgt spid="403">
                                                <p:txEl>
                                                  <p:pRg st="0" end="0"/>
                                                </p:txEl>
                                              </p:spTgt>
                                            </p:tgtEl>
                                            <p:attrNameLst>
                                              <p:attrName>ppt_x</p:attrName>
                                            </p:attrNameLst>
                                          </p:cBhvr>
                                          <p:tavLst>
                                            <p:tav tm="0">
                                              <p:val>
                                                <p:strVal val="0-#ppt_w/2"/>
                                              </p:val>
                                            </p:tav>
                                            <p:tav tm="100000">
                                              <p:val>
                                                <p:strVal val="#ppt_x"/>
                                              </p:val>
                                            </p:tav>
                                          </p:tavLst>
                                        </p:anim>
                                        <p:anim calcmode="lin" valueType="num">
                                          <p:cBhvr additive="base">
                                            <p:cTn id="75" dur="1000" fill="hold"/>
                                            <p:tgtEl>
                                              <p:spTgt spid="4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01" grpId="0" build="p"/>
          <p:bldP spid="402" grpId="0" build="p"/>
          <p:bldP spid="403" grpId="0" build="p"/>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6051741" y="281765"/>
            <a:ext cx="2489597" cy="3307575"/>
            <a:chOff x="7100887" y="722313"/>
            <a:chExt cx="3546476" cy="4711700"/>
          </a:xfrm>
        </p:grpSpPr>
        <p:sp>
          <p:nvSpPr>
            <p:cNvPr id="5" name="Freeform 5"/>
            <p:cNvSpPr>
              <a:spLocks/>
            </p:cNvSpPr>
            <p:nvPr/>
          </p:nvSpPr>
          <p:spPr bwMode="auto">
            <a:xfrm>
              <a:off x="10534650" y="5051425"/>
              <a:ext cx="106362" cy="366713"/>
            </a:xfrm>
            <a:custGeom>
              <a:avLst/>
              <a:gdLst>
                <a:gd name="T0" fmla="*/ 16 w 84"/>
                <a:gd name="T1" fmla="*/ 253 h 288"/>
                <a:gd name="T2" fmla="*/ 17 w 84"/>
                <a:gd name="T3" fmla="*/ 39 h 288"/>
                <a:gd name="T4" fmla="*/ 84 w 84"/>
                <a:gd name="T5" fmla="*/ 0 h 288"/>
                <a:gd name="T6" fmla="*/ 83 w 84"/>
                <a:gd name="T7" fmla="*/ 214 h 288"/>
                <a:gd name="T8" fmla="*/ 67 w 84"/>
                <a:gd name="T9" fmla="*/ 249 h 288"/>
                <a:gd name="T10" fmla="*/ 0 w 84"/>
                <a:gd name="T11" fmla="*/ 288 h 288"/>
                <a:gd name="T12" fmla="*/ 16 w 84"/>
                <a:gd name="T13" fmla="*/ 253 h 288"/>
              </a:gdLst>
              <a:ahLst/>
              <a:cxnLst>
                <a:cxn ang="0">
                  <a:pos x="T0" y="T1"/>
                </a:cxn>
                <a:cxn ang="0">
                  <a:pos x="T2" y="T3"/>
                </a:cxn>
                <a:cxn ang="0">
                  <a:pos x="T4" y="T5"/>
                </a:cxn>
                <a:cxn ang="0">
                  <a:pos x="T6" y="T7"/>
                </a:cxn>
                <a:cxn ang="0">
                  <a:pos x="T8" y="T9"/>
                </a:cxn>
                <a:cxn ang="0">
                  <a:pos x="T10" y="T11"/>
                </a:cxn>
                <a:cxn ang="0">
                  <a:pos x="T12" y="T13"/>
                </a:cxn>
              </a:cxnLst>
              <a:rect l="0" t="0" r="r" b="b"/>
              <a:pathLst>
                <a:path w="84" h="288">
                  <a:moveTo>
                    <a:pt x="16" y="253"/>
                  </a:moveTo>
                  <a:cubicBezTo>
                    <a:pt x="17" y="39"/>
                    <a:pt x="17" y="39"/>
                    <a:pt x="17" y="39"/>
                  </a:cubicBezTo>
                  <a:cubicBezTo>
                    <a:pt x="84" y="0"/>
                    <a:pt x="84" y="0"/>
                    <a:pt x="84" y="0"/>
                  </a:cubicBezTo>
                  <a:cubicBezTo>
                    <a:pt x="83" y="214"/>
                    <a:pt x="83" y="214"/>
                    <a:pt x="83" y="214"/>
                  </a:cubicBezTo>
                  <a:cubicBezTo>
                    <a:pt x="83" y="231"/>
                    <a:pt x="77" y="243"/>
                    <a:pt x="67" y="249"/>
                  </a:cubicBezTo>
                  <a:cubicBezTo>
                    <a:pt x="0" y="288"/>
                    <a:pt x="0" y="288"/>
                    <a:pt x="0" y="288"/>
                  </a:cubicBezTo>
                  <a:cubicBezTo>
                    <a:pt x="10" y="282"/>
                    <a:pt x="16" y="270"/>
                    <a:pt x="16" y="253"/>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 name="Freeform 6"/>
            <p:cNvSpPr>
              <a:spLocks/>
            </p:cNvSpPr>
            <p:nvPr/>
          </p:nvSpPr>
          <p:spPr bwMode="auto">
            <a:xfrm>
              <a:off x="7102475" y="3057525"/>
              <a:ext cx="3538537" cy="2043113"/>
            </a:xfrm>
            <a:custGeom>
              <a:avLst/>
              <a:gdLst>
                <a:gd name="T0" fmla="*/ 2176 w 2229"/>
                <a:gd name="T1" fmla="*/ 1287 h 1287"/>
                <a:gd name="T2" fmla="*/ 2229 w 2229"/>
                <a:gd name="T3" fmla="*/ 1256 h 1287"/>
                <a:gd name="T4" fmla="*/ 53 w 2229"/>
                <a:gd name="T5" fmla="*/ 0 h 1287"/>
                <a:gd name="T6" fmla="*/ 0 w 2229"/>
                <a:gd name="T7" fmla="*/ 31 h 1287"/>
                <a:gd name="T8" fmla="*/ 2176 w 2229"/>
                <a:gd name="T9" fmla="*/ 1287 h 1287"/>
              </a:gdLst>
              <a:ahLst/>
              <a:cxnLst>
                <a:cxn ang="0">
                  <a:pos x="T0" y="T1"/>
                </a:cxn>
                <a:cxn ang="0">
                  <a:pos x="T2" y="T3"/>
                </a:cxn>
                <a:cxn ang="0">
                  <a:pos x="T4" y="T5"/>
                </a:cxn>
                <a:cxn ang="0">
                  <a:pos x="T6" y="T7"/>
                </a:cxn>
                <a:cxn ang="0">
                  <a:pos x="T8" y="T9"/>
                </a:cxn>
              </a:cxnLst>
              <a:rect l="0" t="0" r="r" b="b"/>
              <a:pathLst>
                <a:path w="2229" h="1287">
                  <a:moveTo>
                    <a:pt x="2176" y="1287"/>
                  </a:moveTo>
                  <a:lnTo>
                    <a:pt x="2229" y="1256"/>
                  </a:lnTo>
                  <a:lnTo>
                    <a:pt x="53" y="0"/>
                  </a:lnTo>
                  <a:lnTo>
                    <a:pt x="0" y="31"/>
                  </a:lnTo>
                  <a:lnTo>
                    <a:pt x="2176" y="1287"/>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 name="Freeform 7"/>
            <p:cNvSpPr>
              <a:spLocks/>
            </p:cNvSpPr>
            <p:nvPr/>
          </p:nvSpPr>
          <p:spPr bwMode="auto">
            <a:xfrm>
              <a:off x="8001000" y="4129088"/>
              <a:ext cx="1025525" cy="1096963"/>
            </a:xfrm>
            <a:custGeom>
              <a:avLst/>
              <a:gdLst>
                <a:gd name="T0" fmla="*/ 807 w 807"/>
                <a:gd name="T1" fmla="*/ 585 h 863"/>
                <a:gd name="T2" fmla="*/ 788 w 807"/>
                <a:gd name="T3" fmla="*/ 648 h 863"/>
                <a:gd name="T4" fmla="*/ 743 w 807"/>
                <a:gd name="T5" fmla="*/ 696 h 863"/>
                <a:gd name="T6" fmla="*/ 495 w 807"/>
                <a:gd name="T7" fmla="*/ 839 h 863"/>
                <a:gd name="T8" fmla="*/ 485 w 807"/>
                <a:gd name="T9" fmla="*/ 856 h 863"/>
                <a:gd name="T10" fmla="*/ 488 w 807"/>
                <a:gd name="T11" fmla="*/ 863 h 863"/>
                <a:gd name="T12" fmla="*/ 2 w 807"/>
                <a:gd name="T13" fmla="*/ 580 h 863"/>
                <a:gd name="T14" fmla="*/ 0 w 807"/>
                <a:gd name="T15" fmla="*/ 574 h 863"/>
                <a:gd name="T16" fmla="*/ 9 w 807"/>
                <a:gd name="T17" fmla="*/ 557 h 863"/>
                <a:gd name="T18" fmla="*/ 258 w 807"/>
                <a:gd name="T19" fmla="*/ 414 h 863"/>
                <a:gd name="T20" fmla="*/ 303 w 807"/>
                <a:gd name="T21" fmla="*/ 366 h 863"/>
                <a:gd name="T22" fmla="*/ 322 w 807"/>
                <a:gd name="T23" fmla="*/ 303 h 863"/>
                <a:gd name="T24" fmla="*/ 321 w 807"/>
                <a:gd name="T25" fmla="*/ 0 h 863"/>
                <a:gd name="T26" fmla="*/ 806 w 807"/>
                <a:gd name="T27" fmla="*/ 282 h 863"/>
                <a:gd name="T28" fmla="*/ 807 w 807"/>
                <a:gd name="T29" fmla="*/ 58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7" h="863">
                  <a:moveTo>
                    <a:pt x="807" y="585"/>
                  </a:moveTo>
                  <a:cubicBezTo>
                    <a:pt x="807" y="605"/>
                    <a:pt x="800" y="628"/>
                    <a:pt x="788" y="648"/>
                  </a:cubicBezTo>
                  <a:cubicBezTo>
                    <a:pt x="777" y="668"/>
                    <a:pt x="761" y="686"/>
                    <a:pt x="743" y="696"/>
                  </a:cubicBezTo>
                  <a:cubicBezTo>
                    <a:pt x="495" y="839"/>
                    <a:pt x="495" y="839"/>
                    <a:pt x="495" y="839"/>
                  </a:cubicBezTo>
                  <a:cubicBezTo>
                    <a:pt x="489" y="842"/>
                    <a:pt x="485" y="850"/>
                    <a:pt x="485" y="856"/>
                  </a:cubicBezTo>
                  <a:cubicBezTo>
                    <a:pt x="485" y="859"/>
                    <a:pt x="486" y="861"/>
                    <a:pt x="488" y="863"/>
                  </a:cubicBezTo>
                  <a:cubicBezTo>
                    <a:pt x="2" y="580"/>
                    <a:pt x="2" y="580"/>
                    <a:pt x="2" y="580"/>
                  </a:cubicBezTo>
                  <a:cubicBezTo>
                    <a:pt x="1" y="579"/>
                    <a:pt x="0" y="577"/>
                    <a:pt x="0" y="574"/>
                  </a:cubicBezTo>
                  <a:cubicBezTo>
                    <a:pt x="0" y="568"/>
                    <a:pt x="4" y="560"/>
                    <a:pt x="9" y="557"/>
                  </a:cubicBezTo>
                  <a:cubicBezTo>
                    <a:pt x="258" y="414"/>
                    <a:pt x="258" y="414"/>
                    <a:pt x="258" y="414"/>
                  </a:cubicBezTo>
                  <a:cubicBezTo>
                    <a:pt x="275" y="404"/>
                    <a:pt x="291" y="386"/>
                    <a:pt x="303" y="366"/>
                  </a:cubicBezTo>
                  <a:cubicBezTo>
                    <a:pt x="315" y="346"/>
                    <a:pt x="322" y="323"/>
                    <a:pt x="322" y="303"/>
                  </a:cubicBezTo>
                  <a:cubicBezTo>
                    <a:pt x="321" y="0"/>
                    <a:pt x="321" y="0"/>
                    <a:pt x="321" y="0"/>
                  </a:cubicBezTo>
                  <a:cubicBezTo>
                    <a:pt x="806" y="282"/>
                    <a:pt x="806" y="282"/>
                    <a:pt x="806" y="282"/>
                  </a:cubicBezTo>
                  <a:lnTo>
                    <a:pt x="807" y="585"/>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8" name="Freeform 8"/>
            <p:cNvSpPr>
              <a:spLocks/>
            </p:cNvSpPr>
            <p:nvPr/>
          </p:nvSpPr>
          <p:spPr bwMode="auto">
            <a:xfrm>
              <a:off x="8408988" y="4106863"/>
              <a:ext cx="638175" cy="381000"/>
            </a:xfrm>
            <a:custGeom>
              <a:avLst/>
              <a:gdLst>
                <a:gd name="T0" fmla="*/ 17 w 502"/>
                <a:gd name="T1" fmla="*/ 1 h 300"/>
                <a:gd name="T2" fmla="*/ 10 w 502"/>
                <a:gd name="T3" fmla="*/ 1 h 300"/>
                <a:gd name="T4" fmla="*/ 0 w 502"/>
                <a:gd name="T5" fmla="*/ 18 h 300"/>
                <a:gd name="T6" fmla="*/ 485 w 502"/>
                <a:gd name="T7" fmla="*/ 300 h 300"/>
                <a:gd name="T8" fmla="*/ 495 w 502"/>
                <a:gd name="T9" fmla="*/ 283 h 300"/>
                <a:gd name="T10" fmla="*/ 502 w 502"/>
                <a:gd name="T11" fmla="*/ 283 h 300"/>
                <a:gd name="T12" fmla="*/ 17 w 502"/>
                <a:gd name="T13" fmla="*/ 1 h 300"/>
              </a:gdLst>
              <a:ahLst/>
              <a:cxnLst>
                <a:cxn ang="0">
                  <a:pos x="T0" y="T1"/>
                </a:cxn>
                <a:cxn ang="0">
                  <a:pos x="T2" y="T3"/>
                </a:cxn>
                <a:cxn ang="0">
                  <a:pos x="T4" y="T5"/>
                </a:cxn>
                <a:cxn ang="0">
                  <a:pos x="T6" y="T7"/>
                </a:cxn>
                <a:cxn ang="0">
                  <a:pos x="T8" y="T9"/>
                </a:cxn>
                <a:cxn ang="0">
                  <a:pos x="T10" y="T11"/>
                </a:cxn>
                <a:cxn ang="0">
                  <a:pos x="T12" y="T13"/>
                </a:cxn>
              </a:cxnLst>
              <a:rect l="0" t="0" r="r" b="b"/>
              <a:pathLst>
                <a:path w="502" h="300">
                  <a:moveTo>
                    <a:pt x="17" y="1"/>
                  </a:moveTo>
                  <a:cubicBezTo>
                    <a:pt x="15" y="0"/>
                    <a:pt x="12" y="0"/>
                    <a:pt x="10" y="1"/>
                  </a:cubicBezTo>
                  <a:cubicBezTo>
                    <a:pt x="4" y="4"/>
                    <a:pt x="0" y="12"/>
                    <a:pt x="0" y="18"/>
                  </a:cubicBezTo>
                  <a:cubicBezTo>
                    <a:pt x="485" y="300"/>
                    <a:pt x="485" y="300"/>
                    <a:pt x="485" y="300"/>
                  </a:cubicBezTo>
                  <a:cubicBezTo>
                    <a:pt x="485" y="294"/>
                    <a:pt x="490" y="286"/>
                    <a:pt x="495" y="283"/>
                  </a:cubicBezTo>
                  <a:cubicBezTo>
                    <a:pt x="498" y="282"/>
                    <a:pt x="500" y="282"/>
                    <a:pt x="502" y="283"/>
                  </a:cubicBezTo>
                  <a:lnTo>
                    <a:pt x="17" y="1"/>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9" name="Freeform 9"/>
            <p:cNvSpPr>
              <a:spLocks/>
            </p:cNvSpPr>
            <p:nvPr/>
          </p:nvSpPr>
          <p:spPr bwMode="auto">
            <a:xfrm>
              <a:off x="8616950" y="4462463"/>
              <a:ext cx="434975" cy="766763"/>
            </a:xfrm>
            <a:custGeom>
              <a:avLst/>
              <a:gdLst>
                <a:gd name="T0" fmla="*/ 331 w 342"/>
                <a:gd name="T1" fmla="*/ 3 h 603"/>
                <a:gd name="T2" fmla="*/ 341 w 342"/>
                <a:gd name="T3" fmla="*/ 9 h 603"/>
                <a:gd name="T4" fmla="*/ 342 w 342"/>
                <a:gd name="T5" fmla="*/ 312 h 603"/>
                <a:gd name="T6" fmla="*/ 258 w 342"/>
                <a:gd name="T7" fmla="*/ 456 h 603"/>
                <a:gd name="T8" fmla="*/ 10 w 342"/>
                <a:gd name="T9" fmla="*/ 600 h 603"/>
                <a:gd name="T10" fmla="*/ 0 w 342"/>
                <a:gd name="T11" fmla="*/ 594 h 603"/>
                <a:gd name="T12" fmla="*/ 10 w 342"/>
                <a:gd name="T13" fmla="*/ 577 h 603"/>
                <a:gd name="T14" fmla="*/ 258 w 342"/>
                <a:gd name="T15" fmla="*/ 434 h 603"/>
                <a:gd name="T16" fmla="*/ 303 w 342"/>
                <a:gd name="T17" fmla="*/ 386 h 603"/>
                <a:gd name="T18" fmla="*/ 322 w 342"/>
                <a:gd name="T19" fmla="*/ 323 h 603"/>
                <a:gd name="T20" fmla="*/ 321 w 342"/>
                <a:gd name="T21" fmla="*/ 20 h 603"/>
                <a:gd name="T22" fmla="*/ 331 w 342"/>
                <a:gd name="T23" fmla="*/ 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2" h="603">
                  <a:moveTo>
                    <a:pt x="331" y="3"/>
                  </a:moveTo>
                  <a:cubicBezTo>
                    <a:pt x="336" y="0"/>
                    <a:pt x="341" y="3"/>
                    <a:pt x="341" y="9"/>
                  </a:cubicBezTo>
                  <a:cubicBezTo>
                    <a:pt x="342" y="312"/>
                    <a:pt x="342" y="312"/>
                    <a:pt x="342" y="312"/>
                  </a:cubicBezTo>
                  <a:cubicBezTo>
                    <a:pt x="342" y="365"/>
                    <a:pt x="304" y="430"/>
                    <a:pt x="258" y="456"/>
                  </a:cubicBezTo>
                  <a:cubicBezTo>
                    <a:pt x="10" y="600"/>
                    <a:pt x="10" y="600"/>
                    <a:pt x="10" y="600"/>
                  </a:cubicBezTo>
                  <a:cubicBezTo>
                    <a:pt x="4" y="603"/>
                    <a:pt x="0" y="601"/>
                    <a:pt x="0" y="594"/>
                  </a:cubicBezTo>
                  <a:cubicBezTo>
                    <a:pt x="0" y="588"/>
                    <a:pt x="4" y="581"/>
                    <a:pt x="10" y="577"/>
                  </a:cubicBezTo>
                  <a:cubicBezTo>
                    <a:pt x="258" y="434"/>
                    <a:pt x="258" y="434"/>
                    <a:pt x="258" y="434"/>
                  </a:cubicBezTo>
                  <a:cubicBezTo>
                    <a:pt x="276" y="424"/>
                    <a:pt x="292" y="406"/>
                    <a:pt x="303" y="386"/>
                  </a:cubicBezTo>
                  <a:cubicBezTo>
                    <a:pt x="315" y="366"/>
                    <a:pt x="322" y="343"/>
                    <a:pt x="322" y="323"/>
                  </a:cubicBezTo>
                  <a:cubicBezTo>
                    <a:pt x="321" y="20"/>
                    <a:pt x="321" y="20"/>
                    <a:pt x="321" y="20"/>
                  </a:cubicBezTo>
                  <a:cubicBezTo>
                    <a:pt x="321" y="14"/>
                    <a:pt x="326" y="6"/>
                    <a:pt x="331" y="3"/>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 name="Freeform 10"/>
            <p:cNvSpPr>
              <a:spLocks/>
            </p:cNvSpPr>
            <p:nvPr/>
          </p:nvSpPr>
          <p:spPr bwMode="auto">
            <a:xfrm>
              <a:off x="7100887" y="3106738"/>
              <a:ext cx="3455987" cy="2327275"/>
            </a:xfrm>
            <a:custGeom>
              <a:avLst/>
              <a:gdLst>
                <a:gd name="T0" fmla="*/ 1 w 2720"/>
                <a:gd name="T1" fmla="*/ 0 h 1832"/>
                <a:gd name="T2" fmla="*/ 0 w 2720"/>
                <a:gd name="T3" fmla="*/ 214 h 1832"/>
                <a:gd name="T4" fmla="*/ 55 w 2720"/>
                <a:gd name="T5" fmla="*/ 309 h 1832"/>
                <a:gd name="T6" fmla="*/ 1127 w 2720"/>
                <a:gd name="T7" fmla="*/ 928 h 1832"/>
                <a:gd name="T8" fmla="*/ 1592 w 2720"/>
                <a:gd name="T9" fmla="*/ 1196 h 1832"/>
                <a:gd name="T10" fmla="*/ 2664 w 2720"/>
                <a:gd name="T11" fmla="*/ 1815 h 1832"/>
                <a:gd name="T12" fmla="*/ 2719 w 2720"/>
                <a:gd name="T13" fmla="*/ 1784 h 1832"/>
                <a:gd name="T14" fmla="*/ 2720 w 2720"/>
                <a:gd name="T15" fmla="*/ 1570 h 1832"/>
                <a:gd name="T16" fmla="*/ 1 w 2720"/>
                <a:gd name="T17" fmla="*/ 0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0" h="1832">
                  <a:moveTo>
                    <a:pt x="1" y="0"/>
                  </a:moveTo>
                  <a:cubicBezTo>
                    <a:pt x="0" y="214"/>
                    <a:pt x="0" y="214"/>
                    <a:pt x="0" y="214"/>
                  </a:cubicBezTo>
                  <a:cubicBezTo>
                    <a:pt x="0" y="249"/>
                    <a:pt x="25" y="291"/>
                    <a:pt x="55" y="309"/>
                  </a:cubicBezTo>
                  <a:cubicBezTo>
                    <a:pt x="1127" y="928"/>
                    <a:pt x="1127" y="928"/>
                    <a:pt x="1127" y="928"/>
                  </a:cubicBezTo>
                  <a:cubicBezTo>
                    <a:pt x="1592" y="1196"/>
                    <a:pt x="1592" y="1196"/>
                    <a:pt x="1592" y="1196"/>
                  </a:cubicBezTo>
                  <a:cubicBezTo>
                    <a:pt x="2664" y="1815"/>
                    <a:pt x="2664" y="1815"/>
                    <a:pt x="2664" y="1815"/>
                  </a:cubicBezTo>
                  <a:cubicBezTo>
                    <a:pt x="2694" y="1832"/>
                    <a:pt x="2719" y="1818"/>
                    <a:pt x="2719" y="1784"/>
                  </a:cubicBezTo>
                  <a:cubicBezTo>
                    <a:pt x="2720" y="1570"/>
                    <a:pt x="2720" y="1570"/>
                    <a:pt x="2720" y="1570"/>
                  </a:cubicBezTo>
                  <a:lnTo>
                    <a:pt x="1"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 name="Freeform 11"/>
            <p:cNvSpPr>
              <a:spLocks/>
            </p:cNvSpPr>
            <p:nvPr/>
          </p:nvSpPr>
          <p:spPr bwMode="auto">
            <a:xfrm>
              <a:off x="7245350" y="923925"/>
              <a:ext cx="3257550" cy="1881188"/>
            </a:xfrm>
            <a:custGeom>
              <a:avLst/>
              <a:gdLst>
                <a:gd name="T0" fmla="*/ 1998 w 2052"/>
                <a:gd name="T1" fmla="*/ 1185 h 1185"/>
                <a:gd name="T2" fmla="*/ 2052 w 2052"/>
                <a:gd name="T3" fmla="*/ 1154 h 1185"/>
                <a:gd name="T4" fmla="*/ 54 w 2052"/>
                <a:gd name="T5" fmla="*/ 0 h 1185"/>
                <a:gd name="T6" fmla="*/ 0 w 2052"/>
                <a:gd name="T7" fmla="*/ 31 h 1185"/>
                <a:gd name="T8" fmla="*/ 1998 w 2052"/>
                <a:gd name="T9" fmla="*/ 1185 h 1185"/>
              </a:gdLst>
              <a:ahLst/>
              <a:cxnLst>
                <a:cxn ang="0">
                  <a:pos x="T0" y="T1"/>
                </a:cxn>
                <a:cxn ang="0">
                  <a:pos x="T2" y="T3"/>
                </a:cxn>
                <a:cxn ang="0">
                  <a:pos x="T4" y="T5"/>
                </a:cxn>
                <a:cxn ang="0">
                  <a:pos x="T6" y="T7"/>
                </a:cxn>
                <a:cxn ang="0">
                  <a:pos x="T8" y="T9"/>
                </a:cxn>
              </a:cxnLst>
              <a:rect l="0" t="0" r="r" b="b"/>
              <a:pathLst>
                <a:path w="2052" h="1185">
                  <a:moveTo>
                    <a:pt x="1998" y="1185"/>
                  </a:moveTo>
                  <a:lnTo>
                    <a:pt x="2052" y="1154"/>
                  </a:lnTo>
                  <a:lnTo>
                    <a:pt x="54" y="0"/>
                  </a:lnTo>
                  <a:lnTo>
                    <a:pt x="0" y="31"/>
                  </a:lnTo>
                  <a:lnTo>
                    <a:pt x="1998" y="1185"/>
                  </a:lnTo>
                  <a:close/>
                </a:path>
              </a:pathLst>
            </a:custGeom>
            <a:solidFill>
              <a:srgbClr val="00B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 name="Freeform 12"/>
            <p:cNvSpPr>
              <a:spLocks/>
            </p:cNvSpPr>
            <p:nvPr/>
          </p:nvSpPr>
          <p:spPr bwMode="auto">
            <a:xfrm>
              <a:off x="7102475" y="762000"/>
              <a:ext cx="3460750" cy="4338638"/>
            </a:xfrm>
            <a:custGeom>
              <a:avLst/>
              <a:gdLst>
                <a:gd name="T0" fmla="*/ 2669 w 2724"/>
                <a:gd name="T1" fmla="*/ 1524 h 3416"/>
                <a:gd name="T2" fmla="*/ 2724 w 2724"/>
                <a:gd name="T3" fmla="*/ 1619 h 3416"/>
                <a:gd name="T4" fmla="*/ 2719 w 2724"/>
                <a:gd name="T5" fmla="*/ 3416 h 3416"/>
                <a:gd name="T6" fmla="*/ 0 w 2724"/>
                <a:gd name="T7" fmla="*/ 1846 h 3416"/>
                <a:gd name="T8" fmla="*/ 5 w 2724"/>
                <a:gd name="T9" fmla="*/ 49 h 3416"/>
                <a:gd name="T10" fmla="*/ 60 w 2724"/>
                <a:gd name="T11" fmla="*/ 18 h 3416"/>
                <a:gd name="T12" fmla="*/ 2669 w 2724"/>
                <a:gd name="T13" fmla="*/ 1524 h 3416"/>
              </a:gdLst>
              <a:ahLst/>
              <a:cxnLst>
                <a:cxn ang="0">
                  <a:pos x="T0" y="T1"/>
                </a:cxn>
                <a:cxn ang="0">
                  <a:pos x="T2" y="T3"/>
                </a:cxn>
                <a:cxn ang="0">
                  <a:pos x="T4" y="T5"/>
                </a:cxn>
                <a:cxn ang="0">
                  <a:pos x="T6" y="T7"/>
                </a:cxn>
                <a:cxn ang="0">
                  <a:pos x="T8" y="T9"/>
                </a:cxn>
                <a:cxn ang="0">
                  <a:pos x="T10" y="T11"/>
                </a:cxn>
                <a:cxn ang="0">
                  <a:pos x="T12" y="T13"/>
                </a:cxn>
              </a:cxnLst>
              <a:rect l="0" t="0" r="r" b="b"/>
              <a:pathLst>
                <a:path w="2724" h="3416">
                  <a:moveTo>
                    <a:pt x="2669" y="1524"/>
                  </a:moveTo>
                  <a:cubicBezTo>
                    <a:pt x="2700" y="1541"/>
                    <a:pt x="2724" y="1584"/>
                    <a:pt x="2724" y="1619"/>
                  </a:cubicBezTo>
                  <a:cubicBezTo>
                    <a:pt x="2719" y="3416"/>
                    <a:pt x="2719" y="3416"/>
                    <a:pt x="2719" y="3416"/>
                  </a:cubicBezTo>
                  <a:cubicBezTo>
                    <a:pt x="0" y="1846"/>
                    <a:pt x="0" y="1846"/>
                    <a:pt x="0" y="1846"/>
                  </a:cubicBezTo>
                  <a:cubicBezTo>
                    <a:pt x="5" y="49"/>
                    <a:pt x="5" y="49"/>
                    <a:pt x="5" y="49"/>
                  </a:cubicBezTo>
                  <a:cubicBezTo>
                    <a:pt x="5" y="14"/>
                    <a:pt x="30" y="0"/>
                    <a:pt x="60" y="18"/>
                  </a:cubicBezTo>
                  <a:lnTo>
                    <a:pt x="2669" y="1524"/>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 name="Freeform 13"/>
            <p:cNvSpPr>
              <a:spLocks/>
            </p:cNvSpPr>
            <p:nvPr/>
          </p:nvSpPr>
          <p:spPr bwMode="auto">
            <a:xfrm>
              <a:off x="7129463" y="722313"/>
              <a:ext cx="3517900" cy="4378325"/>
            </a:xfrm>
            <a:custGeom>
              <a:avLst/>
              <a:gdLst>
                <a:gd name="T0" fmla="*/ 67 w 2770"/>
                <a:gd name="T1" fmla="*/ 6 h 3447"/>
                <a:gd name="T2" fmla="*/ 106 w 2770"/>
                <a:gd name="T3" fmla="*/ 10 h 3447"/>
                <a:gd name="T4" fmla="*/ 2715 w 2770"/>
                <a:gd name="T5" fmla="*/ 1516 h 3447"/>
                <a:gd name="T6" fmla="*/ 2770 w 2770"/>
                <a:gd name="T7" fmla="*/ 1611 h 3447"/>
                <a:gd name="T8" fmla="*/ 2765 w 2770"/>
                <a:gd name="T9" fmla="*/ 3408 h 3447"/>
                <a:gd name="T10" fmla="*/ 2698 w 2770"/>
                <a:gd name="T11" fmla="*/ 3447 h 3447"/>
                <a:gd name="T12" fmla="*/ 2703 w 2770"/>
                <a:gd name="T13" fmla="*/ 1650 h 3447"/>
                <a:gd name="T14" fmla="*/ 2648 w 2770"/>
                <a:gd name="T15" fmla="*/ 1555 h 3447"/>
                <a:gd name="T16" fmla="*/ 39 w 2770"/>
                <a:gd name="T17" fmla="*/ 49 h 3447"/>
                <a:gd name="T18" fmla="*/ 0 w 2770"/>
                <a:gd name="T19" fmla="*/ 45 h 3447"/>
                <a:gd name="T20" fmla="*/ 67 w 2770"/>
                <a:gd name="T21" fmla="*/ 6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70" h="3447">
                  <a:moveTo>
                    <a:pt x="67" y="6"/>
                  </a:moveTo>
                  <a:cubicBezTo>
                    <a:pt x="77" y="0"/>
                    <a:pt x="91" y="1"/>
                    <a:pt x="106" y="10"/>
                  </a:cubicBezTo>
                  <a:cubicBezTo>
                    <a:pt x="2715" y="1516"/>
                    <a:pt x="2715" y="1516"/>
                    <a:pt x="2715" y="1516"/>
                  </a:cubicBezTo>
                  <a:cubicBezTo>
                    <a:pt x="2745" y="1534"/>
                    <a:pt x="2770" y="1576"/>
                    <a:pt x="2770" y="1611"/>
                  </a:cubicBezTo>
                  <a:cubicBezTo>
                    <a:pt x="2765" y="3408"/>
                    <a:pt x="2765" y="3408"/>
                    <a:pt x="2765" y="3408"/>
                  </a:cubicBezTo>
                  <a:cubicBezTo>
                    <a:pt x="2698" y="3447"/>
                    <a:pt x="2698" y="3447"/>
                    <a:pt x="2698" y="3447"/>
                  </a:cubicBezTo>
                  <a:cubicBezTo>
                    <a:pt x="2703" y="1650"/>
                    <a:pt x="2703" y="1650"/>
                    <a:pt x="2703" y="1650"/>
                  </a:cubicBezTo>
                  <a:cubicBezTo>
                    <a:pt x="2703" y="1615"/>
                    <a:pt x="2679" y="1572"/>
                    <a:pt x="2648" y="1555"/>
                  </a:cubicBezTo>
                  <a:cubicBezTo>
                    <a:pt x="39" y="49"/>
                    <a:pt x="39" y="49"/>
                    <a:pt x="39" y="49"/>
                  </a:cubicBezTo>
                  <a:cubicBezTo>
                    <a:pt x="24" y="40"/>
                    <a:pt x="10" y="39"/>
                    <a:pt x="0" y="45"/>
                  </a:cubicBezTo>
                  <a:lnTo>
                    <a:pt x="67" y="6"/>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 name="Freeform 14"/>
            <p:cNvSpPr>
              <a:spLocks/>
            </p:cNvSpPr>
            <p:nvPr/>
          </p:nvSpPr>
          <p:spPr bwMode="auto">
            <a:xfrm>
              <a:off x="7248525" y="1068388"/>
              <a:ext cx="3168650" cy="3740150"/>
            </a:xfrm>
            <a:custGeom>
              <a:avLst/>
              <a:gdLst>
                <a:gd name="T0" fmla="*/ 130 w 2494"/>
                <a:gd name="T1" fmla="*/ 39 h 2944"/>
                <a:gd name="T2" fmla="*/ 4 w 2494"/>
                <a:gd name="T3" fmla="*/ 111 h 2944"/>
                <a:gd name="T4" fmla="*/ 1 w 2494"/>
                <a:gd name="T5" fmla="*/ 1396 h 2944"/>
                <a:gd name="T6" fmla="*/ 125 w 2494"/>
                <a:gd name="T7" fmla="*/ 1612 h 2944"/>
                <a:gd name="T8" fmla="*/ 2364 w 2494"/>
                <a:gd name="T9" fmla="*/ 2904 h 2944"/>
                <a:gd name="T10" fmla="*/ 2490 w 2494"/>
                <a:gd name="T11" fmla="*/ 2833 h 2944"/>
                <a:gd name="T12" fmla="*/ 2493 w 2494"/>
                <a:gd name="T13" fmla="*/ 1548 h 2944"/>
                <a:gd name="T14" fmla="*/ 2369 w 2494"/>
                <a:gd name="T15" fmla="*/ 1332 h 2944"/>
                <a:gd name="T16" fmla="*/ 130 w 2494"/>
                <a:gd name="T17" fmla="*/ 39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4" h="2944">
                  <a:moveTo>
                    <a:pt x="130" y="39"/>
                  </a:moveTo>
                  <a:cubicBezTo>
                    <a:pt x="61" y="0"/>
                    <a:pt x="4" y="32"/>
                    <a:pt x="4" y="111"/>
                  </a:cubicBezTo>
                  <a:cubicBezTo>
                    <a:pt x="1" y="1396"/>
                    <a:pt x="1" y="1396"/>
                    <a:pt x="1" y="1396"/>
                  </a:cubicBezTo>
                  <a:cubicBezTo>
                    <a:pt x="0" y="1475"/>
                    <a:pt x="56" y="1572"/>
                    <a:pt x="125" y="1612"/>
                  </a:cubicBezTo>
                  <a:cubicBezTo>
                    <a:pt x="2364" y="2904"/>
                    <a:pt x="2364" y="2904"/>
                    <a:pt x="2364" y="2904"/>
                  </a:cubicBezTo>
                  <a:cubicBezTo>
                    <a:pt x="2433" y="2944"/>
                    <a:pt x="2489" y="2912"/>
                    <a:pt x="2490" y="2833"/>
                  </a:cubicBezTo>
                  <a:cubicBezTo>
                    <a:pt x="2493" y="1548"/>
                    <a:pt x="2493" y="1548"/>
                    <a:pt x="2493" y="1548"/>
                  </a:cubicBezTo>
                  <a:cubicBezTo>
                    <a:pt x="2494" y="1469"/>
                    <a:pt x="2438" y="1372"/>
                    <a:pt x="2369" y="1332"/>
                  </a:cubicBezTo>
                  <a:lnTo>
                    <a:pt x="130" y="39"/>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 name="Freeform 15"/>
            <p:cNvSpPr>
              <a:spLocks/>
            </p:cNvSpPr>
            <p:nvPr/>
          </p:nvSpPr>
          <p:spPr bwMode="auto">
            <a:xfrm>
              <a:off x="7253288" y="1068388"/>
              <a:ext cx="3163887" cy="2293938"/>
            </a:xfrm>
            <a:custGeom>
              <a:avLst/>
              <a:gdLst>
                <a:gd name="T0" fmla="*/ 2489 w 2490"/>
                <a:gd name="T1" fmla="*/ 1548 h 1806"/>
                <a:gd name="T2" fmla="*/ 2365 w 2490"/>
                <a:gd name="T3" fmla="*/ 1332 h 1806"/>
                <a:gd name="T4" fmla="*/ 126 w 2490"/>
                <a:gd name="T5" fmla="*/ 39 h 1806"/>
                <a:gd name="T6" fmla="*/ 0 w 2490"/>
                <a:gd name="T7" fmla="*/ 111 h 1806"/>
                <a:gd name="T8" fmla="*/ 0 w 2490"/>
                <a:gd name="T9" fmla="*/ 369 h 1806"/>
                <a:gd name="T10" fmla="*/ 2489 w 2490"/>
                <a:gd name="T11" fmla="*/ 1806 h 1806"/>
                <a:gd name="T12" fmla="*/ 2489 w 2490"/>
                <a:gd name="T13" fmla="*/ 1548 h 1806"/>
              </a:gdLst>
              <a:ahLst/>
              <a:cxnLst>
                <a:cxn ang="0">
                  <a:pos x="T0" y="T1"/>
                </a:cxn>
                <a:cxn ang="0">
                  <a:pos x="T2" y="T3"/>
                </a:cxn>
                <a:cxn ang="0">
                  <a:pos x="T4" y="T5"/>
                </a:cxn>
                <a:cxn ang="0">
                  <a:pos x="T6" y="T7"/>
                </a:cxn>
                <a:cxn ang="0">
                  <a:pos x="T8" y="T9"/>
                </a:cxn>
                <a:cxn ang="0">
                  <a:pos x="T10" y="T11"/>
                </a:cxn>
                <a:cxn ang="0">
                  <a:pos x="T12" y="T13"/>
                </a:cxn>
              </a:cxnLst>
              <a:rect l="0" t="0" r="r" b="b"/>
              <a:pathLst>
                <a:path w="2490" h="1806">
                  <a:moveTo>
                    <a:pt x="2489" y="1548"/>
                  </a:moveTo>
                  <a:cubicBezTo>
                    <a:pt x="2490" y="1469"/>
                    <a:pt x="2434" y="1372"/>
                    <a:pt x="2365" y="1332"/>
                  </a:cubicBezTo>
                  <a:cubicBezTo>
                    <a:pt x="126" y="39"/>
                    <a:pt x="126" y="39"/>
                    <a:pt x="126" y="39"/>
                  </a:cubicBezTo>
                  <a:cubicBezTo>
                    <a:pt x="57" y="0"/>
                    <a:pt x="0" y="32"/>
                    <a:pt x="0" y="111"/>
                  </a:cubicBezTo>
                  <a:cubicBezTo>
                    <a:pt x="0" y="369"/>
                    <a:pt x="0" y="369"/>
                    <a:pt x="0" y="369"/>
                  </a:cubicBezTo>
                  <a:cubicBezTo>
                    <a:pt x="2489" y="1806"/>
                    <a:pt x="2489" y="1806"/>
                    <a:pt x="2489" y="1806"/>
                  </a:cubicBezTo>
                  <a:lnTo>
                    <a:pt x="2489" y="1548"/>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 name="Freeform 16"/>
            <p:cNvSpPr>
              <a:spLocks/>
            </p:cNvSpPr>
            <p:nvPr/>
          </p:nvSpPr>
          <p:spPr bwMode="auto">
            <a:xfrm>
              <a:off x="7512050" y="1344613"/>
              <a:ext cx="1990725" cy="1344613"/>
            </a:xfrm>
            <a:custGeom>
              <a:avLst/>
              <a:gdLst>
                <a:gd name="T0" fmla="*/ 1464 w 1567"/>
                <a:gd name="T1" fmla="*/ 818 h 1058"/>
                <a:gd name="T2" fmla="*/ 103 w 1567"/>
                <a:gd name="T3" fmla="*/ 33 h 1058"/>
                <a:gd name="T4" fmla="*/ 0 w 1567"/>
                <a:gd name="T5" fmla="*/ 77 h 1058"/>
                <a:gd name="T6" fmla="*/ 103 w 1567"/>
                <a:gd name="T7" fmla="*/ 240 h 1058"/>
                <a:gd name="T8" fmla="*/ 1464 w 1567"/>
                <a:gd name="T9" fmla="*/ 1025 h 1058"/>
                <a:gd name="T10" fmla="*/ 1567 w 1567"/>
                <a:gd name="T11" fmla="*/ 981 h 1058"/>
                <a:gd name="T12" fmla="*/ 1464 w 1567"/>
                <a:gd name="T13" fmla="*/ 818 h 1058"/>
              </a:gdLst>
              <a:ahLst/>
              <a:cxnLst>
                <a:cxn ang="0">
                  <a:pos x="T0" y="T1"/>
                </a:cxn>
                <a:cxn ang="0">
                  <a:pos x="T2" y="T3"/>
                </a:cxn>
                <a:cxn ang="0">
                  <a:pos x="T4" y="T5"/>
                </a:cxn>
                <a:cxn ang="0">
                  <a:pos x="T6" y="T7"/>
                </a:cxn>
                <a:cxn ang="0">
                  <a:pos x="T8" y="T9"/>
                </a:cxn>
                <a:cxn ang="0">
                  <a:pos x="T10" y="T11"/>
                </a:cxn>
                <a:cxn ang="0">
                  <a:pos x="T12" y="T13"/>
                </a:cxn>
              </a:cxnLst>
              <a:rect l="0" t="0" r="r" b="b"/>
              <a:pathLst>
                <a:path w="1567" h="1058">
                  <a:moveTo>
                    <a:pt x="1464" y="818"/>
                  </a:moveTo>
                  <a:cubicBezTo>
                    <a:pt x="103" y="33"/>
                    <a:pt x="103" y="33"/>
                    <a:pt x="103" y="33"/>
                  </a:cubicBezTo>
                  <a:cubicBezTo>
                    <a:pt x="46" y="0"/>
                    <a:pt x="0" y="20"/>
                    <a:pt x="0" y="77"/>
                  </a:cubicBezTo>
                  <a:cubicBezTo>
                    <a:pt x="0" y="134"/>
                    <a:pt x="46" y="207"/>
                    <a:pt x="103" y="240"/>
                  </a:cubicBezTo>
                  <a:cubicBezTo>
                    <a:pt x="1464" y="1025"/>
                    <a:pt x="1464" y="1025"/>
                    <a:pt x="1464" y="1025"/>
                  </a:cubicBezTo>
                  <a:cubicBezTo>
                    <a:pt x="1521" y="1058"/>
                    <a:pt x="1567" y="1038"/>
                    <a:pt x="1567" y="981"/>
                  </a:cubicBezTo>
                  <a:cubicBezTo>
                    <a:pt x="1567" y="924"/>
                    <a:pt x="1521" y="851"/>
                    <a:pt x="1464" y="818"/>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 name="Freeform 17"/>
            <p:cNvSpPr>
              <a:spLocks noEditPoints="1"/>
            </p:cNvSpPr>
            <p:nvPr/>
          </p:nvSpPr>
          <p:spPr bwMode="auto">
            <a:xfrm>
              <a:off x="9197975" y="2346325"/>
              <a:ext cx="176212" cy="254000"/>
            </a:xfrm>
            <a:custGeom>
              <a:avLst/>
              <a:gdLst>
                <a:gd name="T0" fmla="*/ 135 w 138"/>
                <a:gd name="T1" fmla="*/ 191 h 200"/>
                <a:gd name="T2" fmla="*/ 92 w 138"/>
                <a:gd name="T3" fmla="*/ 123 h 200"/>
                <a:gd name="T4" fmla="*/ 103 w 138"/>
                <a:gd name="T5" fmla="*/ 98 h 200"/>
                <a:gd name="T6" fmla="*/ 52 w 138"/>
                <a:gd name="T7" fmla="*/ 16 h 200"/>
                <a:gd name="T8" fmla="*/ 0 w 138"/>
                <a:gd name="T9" fmla="*/ 38 h 200"/>
                <a:gd name="T10" fmla="*/ 52 w 138"/>
                <a:gd name="T11" fmla="*/ 119 h 200"/>
                <a:gd name="T12" fmla="*/ 84 w 138"/>
                <a:gd name="T13" fmla="*/ 127 h 200"/>
                <a:gd name="T14" fmla="*/ 127 w 138"/>
                <a:gd name="T15" fmla="*/ 194 h 200"/>
                <a:gd name="T16" fmla="*/ 131 w 138"/>
                <a:gd name="T17" fmla="*/ 199 h 200"/>
                <a:gd name="T18" fmla="*/ 135 w 138"/>
                <a:gd name="T19" fmla="*/ 200 h 200"/>
                <a:gd name="T20" fmla="*/ 135 w 138"/>
                <a:gd name="T21" fmla="*/ 191 h 200"/>
                <a:gd name="T22" fmla="*/ 13 w 138"/>
                <a:gd name="T23" fmla="*/ 45 h 200"/>
                <a:gd name="T24" fmla="*/ 52 w 138"/>
                <a:gd name="T25" fmla="*/ 29 h 200"/>
                <a:gd name="T26" fmla="*/ 91 w 138"/>
                <a:gd name="T27" fmla="*/ 90 h 200"/>
                <a:gd name="T28" fmla="*/ 52 w 138"/>
                <a:gd name="T29" fmla="*/ 107 h 200"/>
                <a:gd name="T30" fmla="*/ 13 w 138"/>
                <a:gd name="T31" fmla="*/ 4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0">
                  <a:moveTo>
                    <a:pt x="135" y="191"/>
                  </a:moveTo>
                  <a:cubicBezTo>
                    <a:pt x="92" y="123"/>
                    <a:pt x="92" y="123"/>
                    <a:pt x="92" y="123"/>
                  </a:cubicBezTo>
                  <a:cubicBezTo>
                    <a:pt x="99" y="118"/>
                    <a:pt x="103" y="110"/>
                    <a:pt x="103" y="98"/>
                  </a:cubicBezTo>
                  <a:cubicBezTo>
                    <a:pt x="103" y="69"/>
                    <a:pt x="80" y="33"/>
                    <a:pt x="52" y="16"/>
                  </a:cubicBezTo>
                  <a:cubicBezTo>
                    <a:pt x="23" y="0"/>
                    <a:pt x="0" y="10"/>
                    <a:pt x="0" y="38"/>
                  </a:cubicBezTo>
                  <a:cubicBezTo>
                    <a:pt x="0" y="66"/>
                    <a:pt x="23" y="103"/>
                    <a:pt x="52" y="119"/>
                  </a:cubicBezTo>
                  <a:cubicBezTo>
                    <a:pt x="64" y="126"/>
                    <a:pt x="75" y="128"/>
                    <a:pt x="84" y="127"/>
                  </a:cubicBezTo>
                  <a:cubicBezTo>
                    <a:pt x="127" y="194"/>
                    <a:pt x="127" y="194"/>
                    <a:pt x="127" y="194"/>
                  </a:cubicBezTo>
                  <a:cubicBezTo>
                    <a:pt x="128" y="196"/>
                    <a:pt x="129" y="198"/>
                    <a:pt x="131" y="199"/>
                  </a:cubicBezTo>
                  <a:cubicBezTo>
                    <a:pt x="133" y="200"/>
                    <a:pt x="134" y="200"/>
                    <a:pt x="135" y="200"/>
                  </a:cubicBezTo>
                  <a:cubicBezTo>
                    <a:pt x="138" y="199"/>
                    <a:pt x="138" y="195"/>
                    <a:pt x="135" y="191"/>
                  </a:cubicBezTo>
                  <a:close/>
                  <a:moveTo>
                    <a:pt x="13" y="45"/>
                  </a:moveTo>
                  <a:cubicBezTo>
                    <a:pt x="13" y="24"/>
                    <a:pt x="30" y="16"/>
                    <a:pt x="52" y="29"/>
                  </a:cubicBezTo>
                  <a:cubicBezTo>
                    <a:pt x="73" y="41"/>
                    <a:pt x="91" y="69"/>
                    <a:pt x="91" y="90"/>
                  </a:cubicBezTo>
                  <a:cubicBezTo>
                    <a:pt x="91" y="112"/>
                    <a:pt x="73" y="119"/>
                    <a:pt x="52" y="107"/>
                  </a:cubicBezTo>
                  <a:cubicBezTo>
                    <a:pt x="30" y="94"/>
                    <a:pt x="13" y="67"/>
                    <a:pt x="13" y="4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 name="Freeform 18"/>
            <p:cNvSpPr>
              <a:spLocks/>
            </p:cNvSpPr>
            <p:nvPr/>
          </p:nvSpPr>
          <p:spPr bwMode="auto">
            <a:xfrm>
              <a:off x="7512050" y="1876425"/>
              <a:ext cx="195262" cy="306388"/>
            </a:xfrm>
            <a:custGeom>
              <a:avLst/>
              <a:gdLst>
                <a:gd name="T0" fmla="*/ 123 w 123"/>
                <a:gd name="T1" fmla="*/ 193 h 193"/>
                <a:gd name="T2" fmla="*/ 0 w 123"/>
                <a:gd name="T3" fmla="*/ 123 h 193"/>
                <a:gd name="T4" fmla="*/ 0 w 123"/>
                <a:gd name="T5" fmla="*/ 0 h 193"/>
                <a:gd name="T6" fmla="*/ 123 w 123"/>
                <a:gd name="T7" fmla="*/ 71 h 193"/>
                <a:gd name="T8" fmla="*/ 123 w 123"/>
                <a:gd name="T9" fmla="*/ 193 h 193"/>
              </a:gdLst>
              <a:ahLst/>
              <a:cxnLst>
                <a:cxn ang="0">
                  <a:pos x="T0" y="T1"/>
                </a:cxn>
                <a:cxn ang="0">
                  <a:pos x="T2" y="T3"/>
                </a:cxn>
                <a:cxn ang="0">
                  <a:pos x="T4" y="T5"/>
                </a:cxn>
                <a:cxn ang="0">
                  <a:pos x="T6" y="T7"/>
                </a:cxn>
                <a:cxn ang="0">
                  <a:pos x="T8" y="T9"/>
                </a:cxn>
              </a:cxnLst>
              <a:rect l="0" t="0" r="r" b="b"/>
              <a:pathLst>
                <a:path w="123" h="193">
                  <a:moveTo>
                    <a:pt x="123" y="193"/>
                  </a:moveTo>
                  <a:lnTo>
                    <a:pt x="0" y="123"/>
                  </a:lnTo>
                  <a:lnTo>
                    <a:pt x="0" y="0"/>
                  </a:lnTo>
                  <a:lnTo>
                    <a:pt x="123" y="71"/>
                  </a:lnTo>
                  <a:lnTo>
                    <a:pt x="123" y="193"/>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 name="Line 19"/>
            <p:cNvSpPr>
              <a:spLocks noChangeShapeType="1"/>
            </p:cNvSpPr>
            <p:nvPr/>
          </p:nvSpPr>
          <p:spPr bwMode="auto">
            <a:xfrm>
              <a:off x="7800975" y="2043113"/>
              <a:ext cx="295275" cy="171450"/>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 name="Line 20"/>
            <p:cNvSpPr>
              <a:spLocks noChangeShapeType="1"/>
            </p:cNvSpPr>
            <p:nvPr/>
          </p:nvSpPr>
          <p:spPr bwMode="auto">
            <a:xfrm>
              <a:off x="8172450" y="2259013"/>
              <a:ext cx="158750" cy="88900"/>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 name="Line 21"/>
            <p:cNvSpPr>
              <a:spLocks noChangeShapeType="1"/>
            </p:cNvSpPr>
            <p:nvPr/>
          </p:nvSpPr>
          <p:spPr bwMode="auto">
            <a:xfrm>
              <a:off x="8421688" y="2401888"/>
              <a:ext cx="258762" cy="149225"/>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 name="Line 22"/>
            <p:cNvSpPr>
              <a:spLocks noChangeShapeType="1"/>
            </p:cNvSpPr>
            <p:nvPr/>
          </p:nvSpPr>
          <p:spPr bwMode="auto">
            <a:xfrm>
              <a:off x="8770938" y="2603500"/>
              <a:ext cx="323850" cy="185738"/>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 name="Line 23"/>
            <p:cNvSpPr>
              <a:spLocks noChangeShapeType="1"/>
            </p:cNvSpPr>
            <p:nvPr/>
          </p:nvSpPr>
          <p:spPr bwMode="auto">
            <a:xfrm>
              <a:off x="9178925" y="2838450"/>
              <a:ext cx="203200" cy="117475"/>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 name="Line 24"/>
            <p:cNvSpPr>
              <a:spLocks noChangeShapeType="1"/>
            </p:cNvSpPr>
            <p:nvPr/>
          </p:nvSpPr>
          <p:spPr bwMode="auto">
            <a:xfrm>
              <a:off x="7800975" y="2130425"/>
              <a:ext cx="171450" cy="984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 name="Line 25"/>
            <p:cNvSpPr>
              <a:spLocks noChangeShapeType="1"/>
            </p:cNvSpPr>
            <p:nvPr/>
          </p:nvSpPr>
          <p:spPr bwMode="auto">
            <a:xfrm>
              <a:off x="8026400" y="2259013"/>
              <a:ext cx="366712" cy="2127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6" name="Line 26"/>
            <p:cNvSpPr>
              <a:spLocks noChangeShapeType="1"/>
            </p:cNvSpPr>
            <p:nvPr/>
          </p:nvSpPr>
          <p:spPr bwMode="auto">
            <a:xfrm>
              <a:off x="8458200" y="2509838"/>
              <a:ext cx="169862" cy="984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7" name="Line 27"/>
            <p:cNvSpPr>
              <a:spLocks noChangeShapeType="1"/>
            </p:cNvSpPr>
            <p:nvPr/>
          </p:nvSpPr>
          <p:spPr bwMode="auto">
            <a:xfrm>
              <a:off x="8694738" y="2647950"/>
              <a:ext cx="325437" cy="1873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8" name="Line 28"/>
            <p:cNvSpPr>
              <a:spLocks noChangeShapeType="1"/>
            </p:cNvSpPr>
            <p:nvPr/>
          </p:nvSpPr>
          <p:spPr bwMode="auto">
            <a:xfrm>
              <a:off x="9090025" y="2874963"/>
              <a:ext cx="292100" cy="16827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 name="Line 29"/>
            <p:cNvSpPr>
              <a:spLocks noChangeShapeType="1"/>
            </p:cNvSpPr>
            <p:nvPr/>
          </p:nvSpPr>
          <p:spPr bwMode="auto">
            <a:xfrm>
              <a:off x="7800975" y="2238375"/>
              <a:ext cx="384175" cy="22225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 name="Line 30"/>
            <p:cNvSpPr>
              <a:spLocks noChangeShapeType="1"/>
            </p:cNvSpPr>
            <p:nvPr/>
          </p:nvSpPr>
          <p:spPr bwMode="auto">
            <a:xfrm>
              <a:off x="8259763" y="2501900"/>
              <a:ext cx="207962" cy="12065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 name="Line 31"/>
            <p:cNvSpPr>
              <a:spLocks noChangeShapeType="1"/>
            </p:cNvSpPr>
            <p:nvPr/>
          </p:nvSpPr>
          <p:spPr bwMode="auto">
            <a:xfrm>
              <a:off x="8535988" y="2662238"/>
              <a:ext cx="241300" cy="1397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2" name="Line 32"/>
            <p:cNvSpPr>
              <a:spLocks noChangeShapeType="1"/>
            </p:cNvSpPr>
            <p:nvPr/>
          </p:nvSpPr>
          <p:spPr bwMode="auto">
            <a:xfrm>
              <a:off x="8832850" y="2833688"/>
              <a:ext cx="133350" cy="762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3" name="Line 33"/>
            <p:cNvSpPr>
              <a:spLocks noChangeShapeType="1"/>
            </p:cNvSpPr>
            <p:nvPr/>
          </p:nvSpPr>
          <p:spPr bwMode="auto">
            <a:xfrm>
              <a:off x="9028113" y="2946400"/>
              <a:ext cx="354012" cy="204788"/>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4" name="Freeform 34"/>
            <p:cNvSpPr>
              <a:spLocks/>
            </p:cNvSpPr>
            <p:nvPr/>
          </p:nvSpPr>
          <p:spPr bwMode="auto">
            <a:xfrm>
              <a:off x="7512050" y="2214563"/>
              <a:ext cx="195262" cy="304800"/>
            </a:xfrm>
            <a:custGeom>
              <a:avLst/>
              <a:gdLst>
                <a:gd name="T0" fmla="*/ 123 w 123"/>
                <a:gd name="T1" fmla="*/ 192 h 192"/>
                <a:gd name="T2" fmla="*/ 0 w 123"/>
                <a:gd name="T3" fmla="*/ 122 h 192"/>
                <a:gd name="T4" fmla="*/ 0 w 123"/>
                <a:gd name="T5" fmla="*/ 0 h 192"/>
                <a:gd name="T6" fmla="*/ 123 w 123"/>
                <a:gd name="T7" fmla="*/ 70 h 192"/>
                <a:gd name="T8" fmla="*/ 123 w 123"/>
                <a:gd name="T9" fmla="*/ 192 h 192"/>
              </a:gdLst>
              <a:ahLst/>
              <a:cxnLst>
                <a:cxn ang="0">
                  <a:pos x="T0" y="T1"/>
                </a:cxn>
                <a:cxn ang="0">
                  <a:pos x="T2" y="T3"/>
                </a:cxn>
                <a:cxn ang="0">
                  <a:pos x="T4" y="T5"/>
                </a:cxn>
                <a:cxn ang="0">
                  <a:pos x="T6" y="T7"/>
                </a:cxn>
                <a:cxn ang="0">
                  <a:pos x="T8" y="T9"/>
                </a:cxn>
              </a:cxnLst>
              <a:rect l="0" t="0" r="r" b="b"/>
              <a:pathLst>
                <a:path w="123" h="192">
                  <a:moveTo>
                    <a:pt x="123" y="192"/>
                  </a:moveTo>
                  <a:lnTo>
                    <a:pt x="0" y="122"/>
                  </a:lnTo>
                  <a:lnTo>
                    <a:pt x="0" y="0"/>
                  </a:lnTo>
                  <a:lnTo>
                    <a:pt x="123" y="70"/>
                  </a:lnTo>
                  <a:lnTo>
                    <a:pt x="123" y="192"/>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 name="Line 35"/>
            <p:cNvSpPr>
              <a:spLocks noChangeShapeType="1"/>
            </p:cNvSpPr>
            <p:nvPr/>
          </p:nvSpPr>
          <p:spPr bwMode="auto">
            <a:xfrm>
              <a:off x="7800975" y="2379663"/>
              <a:ext cx="1581150" cy="912813"/>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6" name="Line 36"/>
            <p:cNvSpPr>
              <a:spLocks noChangeShapeType="1"/>
            </p:cNvSpPr>
            <p:nvPr/>
          </p:nvSpPr>
          <p:spPr bwMode="auto">
            <a:xfrm>
              <a:off x="7800975" y="2468563"/>
              <a:ext cx="1581150" cy="911225"/>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7" name="Line 37"/>
            <p:cNvSpPr>
              <a:spLocks noChangeShapeType="1"/>
            </p:cNvSpPr>
            <p:nvPr/>
          </p:nvSpPr>
          <p:spPr bwMode="auto">
            <a:xfrm>
              <a:off x="7800975" y="2574925"/>
              <a:ext cx="1581150" cy="912813"/>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8" name="Freeform 38"/>
            <p:cNvSpPr>
              <a:spLocks/>
            </p:cNvSpPr>
            <p:nvPr/>
          </p:nvSpPr>
          <p:spPr bwMode="auto">
            <a:xfrm>
              <a:off x="7512050" y="2822575"/>
              <a:ext cx="195262" cy="306388"/>
            </a:xfrm>
            <a:custGeom>
              <a:avLst/>
              <a:gdLst>
                <a:gd name="T0" fmla="*/ 123 w 123"/>
                <a:gd name="T1" fmla="*/ 193 h 193"/>
                <a:gd name="T2" fmla="*/ 0 w 123"/>
                <a:gd name="T3" fmla="*/ 122 h 193"/>
                <a:gd name="T4" fmla="*/ 0 w 123"/>
                <a:gd name="T5" fmla="*/ 0 h 193"/>
                <a:gd name="T6" fmla="*/ 123 w 123"/>
                <a:gd name="T7" fmla="*/ 70 h 193"/>
                <a:gd name="T8" fmla="*/ 123 w 123"/>
                <a:gd name="T9" fmla="*/ 193 h 193"/>
              </a:gdLst>
              <a:ahLst/>
              <a:cxnLst>
                <a:cxn ang="0">
                  <a:pos x="T0" y="T1"/>
                </a:cxn>
                <a:cxn ang="0">
                  <a:pos x="T2" y="T3"/>
                </a:cxn>
                <a:cxn ang="0">
                  <a:pos x="T4" y="T5"/>
                </a:cxn>
                <a:cxn ang="0">
                  <a:pos x="T6" y="T7"/>
                </a:cxn>
                <a:cxn ang="0">
                  <a:pos x="T8" y="T9"/>
                </a:cxn>
              </a:cxnLst>
              <a:rect l="0" t="0" r="r" b="b"/>
              <a:pathLst>
                <a:path w="123" h="193">
                  <a:moveTo>
                    <a:pt x="123" y="193"/>
                  </a:moveTo>
                  <a:lnTo>
                    <a:pt x="0" y="122"/>
                  </a:lnTo>
                  <a:lnTo>
                    <a:pt x="0" y="0"/>
                  </a:lnTo>
                  <a:lnTo>
                    <a:pt x="123" y="70"/>
                  </a:lnTo>
                  <a:lnTo>
                    <a:pt x="123" y="193"/>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9" name="Line 39"/>
            <p:cNvSpPr>
              <a:spLocks noChangeShapeType="1"/>
            </p:cNvSpPr>
            <p:nvPr/>
          </p:nvSpPr>
          <p:spPr bwMode="auto">
            <a:xfrm>
              <a:off x="7800975" y="2989263"/>
              <a:ext cx="1581150" cy="912813"/>
            </a:xfrm>
            <a:prstGeom prst="line">
              <a:avLst/>
            </a:prstGeom>
            <a:noFill/>
            <a:ln w="17463" cap="rnd">
              <a:solidFill>
                <a:srgbClr val="064BA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 name="Line 40"/>
            <p:cNvSpPr>
              <a:spLocks noChangeShapeType="1"/>
            </p:cNvSpPr>
            <p:nvPr/>
          </p:nvSpPr>
          <p:spPr bwMode="auto">
            <a:xfrm>
              <a:off x="7800975" y="3076575"/>
              <a:ext cx="1581150" cy="912813"/>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 name="Line 41"/>
            <p:cNvSpPr>
              <a:spLocks noChangeShapeType="1"/>
            </p:cNvSpPr>
            <p:nvPr/>
          </p:nvSpPr>
          <p:spPr bwMode="auto">
            <a:xfrm>
              <a:off x="7800975" y="3182938"/>
              <a:ext cx="1581150" cy="914400"/>
            </a:xfrm>
            <a:prstGeom prst="line">
              <a:avLst/>
            </a:prstGeom>
            <a:noFill/>
            <a:ln w="9525"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 name="Freeform 42"/>
            <p:cNvSpPr>
              <a:spLocks/>
            </p:cNvSpPr>
            <p:nvPr/>
          </p:nvSpPr>
          <p:spPr bwMode="auto">
            <a:xfrm>
              <a:off x="7512050" y="2487613"/>
              <a:ext cx="508000" cy="534988"/>
            </a:xfrm>
            <a:custGeom>
              <a:avLst/>
              <a:gdLst>
                <a:gd name="T0" fmla="*/ 320 w 320"/>
                <a:gd name="T1" fmla="*/ 337 h 337"/>
                <a:gd name="T2" fmla="*/ 0 w 320"/>
                <a:gd name="T3" fmla="*/ 153 h 337"/>
                <a:gd name="T4" fmla="*/ 0 w 320"/>
                <a:gd name="T5" fmla="*/ 0 h 337"/>
                <a:gd name="T6" fmla="*/ 320 w 320"/>
                <a:gd name="T7" fmla="*/ 185 h 337"/>
                <a:gd name="T8" fmla="*/ 320 w 320"/>
                <a:gd name="T9" fmla="*/ 337 h 337"/>
              </a:gdLst>
              <a:ahLst/>
              <a:cxnLst>
                <a:cxn ang="0">
                  <a:pos x="T0" y="T1"/>
                </a:cxn>
                <a:cxn ang="0">
                  <a:pos x="T2" y="T3"/>
                </a:cxn>
                <a:cxn ang="0">
                  <a:pos x="T4" y="T5"/>
                </a:cxn>
                <a:cxn ang="0">
                  <a:pos x="T6" y="T7"/>
                </a:cxn>
                <a:cxn ang="0">
                  <a:pos x="T8" y="T9"/>
                </a:cxn>
              </a:cxnLst>
              <a:rect l="0" t="0" r="r" b="b"/>
              <a:pathLst>
                <a:path w="320" h="337">
                  <a:moveTo>
                    <a:pt x="320" y="337"/>
                  </a:moveTo>
                  <a:lnTo>
                    <a:pt x="0" y="153"/>
                  </a:lnTo>
                  <a:lnTo>
                    <a:pt x="0" y="0"/>
                  </a:lnTo>
                  <a:lnTo>
                    <a:pt x="320" y="185"/>
                  </a:lnTo>
                  <a:lnTo>
                    <a:pt x="320" y="337"/>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 name="Freeform 43"/>
            <p:cNvSpPr>
              <a:spLocks/>
            </p:cNvSpPr>
            <p:nvPr/>
          </p:nvSpPr>
          <p:spPr bwMode="auto">
            <a:xfrm>
              <a:off x="8169275" y="2868613"/>
              <a:ext cx="506412" cy="533400"/>
            </a:xfrm>
            <a:custGeom>
              <a:avLst/>
              <a:gdLst>
                <a:gd name="T0" fmla="*/ 319 w 319"/>
                <a:gd name="T1" fmla="*/ 336 h 336"/>
                <a:gd name="T2" fmla="*/ 0 w 319"/>
                <a:gd name="T3" fmla="*/ 151 h 336"/>
                <a:gd name="T4" fmla="*/ 0 w 319"/>
                <a:gd name="T5" fmla="*/ 0 h 336"/>
                <a:gd name="T6" fmla="*/ 319 w 319"/>
                <a:gd name="T7" fmla="*/ 184 h 336"/>
                <a:gd name="T8" fmla="*/ 319 w 319"/>
                <a:gd name="T9" fmla="*/ 336 h 336"/>
              </a:gdLst>
              <a:ahLst/>
              <a:cxnLst>
                <a:cxn ang="0">
                  <a:pos x="T0" y="T1"/>
                </a:cxn>
                <a:cxn ang="0">
                  <a:pos x="T2" y="T3"/>
                </a:cxn>
                <a:cxn ang="0">
                  <a:pos x="T4" y="T5"/>
                </a:cxn>
                <a:cxn ang="0">
                  <a:pos x="T6" y="T7"/>
                </a:cxn>
                <a:cxn ang="0">
                  <a:pos x="T8" y="T9"/>
                </a:cxn>
              </a:cxnLst>
              <a:rect l="0" t="0" r="r" b="b"/>
              <a:pathLst>
                <a:path w="319" h="336">
                  <a:moveTo>
                    <a:pt x="319" y="336"/>
                  </a:moveTo>
                  <a:lnTo>
                    <a:pt x="0" y="151"/>
                  </a:lnTo>
                  <a:lnTo>
                    <a:pt x="0" y="0"/>
                  </a:lnTo>
                  <a:lnTo>
                    <a:pt x="319" y="184"/>
                  </a:lnTo>
                  <a:lnTo>
                    <a:pt x="319" y="33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 name="Freeform 44"/>
            <p:cNvSpPr>
              <a:spLocks/>
            </p:cNvSpPr>
            <p:nvPr/>
          </p:nvSpPr>
          <p:spPr bwMode="auto">
            <a:xfrm>
              <a:off x="8824913" y="3246438"/>
              <a:ext cx="508000" cy="533400"/>
            </a:xfrm>
            <a:custGeom>
              <a:avLst/>
              <a:gdLst>
                <a:gd name="T0" fmla="*/ 320 w 320"/>
                <a:gd name="T1" fmla="*/ 336 h 336"/>
                <a:gd name="T2" fmla="*/ 0 w 320"/>
                <a:gd name="T3" fmla="*/ 151 h 336"/>
                <a:gd name="T4" fmla="*/ 0 w 320"/>
                <a:gd name="T5" fmla="*/ 0 h 336"/>
                <a:gd name="T6" fmla="*/ 320 w 320"/>
                <a:gd name="T7" fmla="*/ 185 h 336"/>
                <a:gd name="T8" fmla="*/ 320 w 320"/>
                <a:gd name="T9" fmla="*/ 336 h 336"/>
              </a:gdLst>
              <a:ahLst/>
              <a:cxnLst>
                <a:cxn ang="0">
                  <a:pos x="T0" y="T1"/>
                </a:cxn>
                <a:cxn ang="0">
                  <a:pos x="T2" y="T3"/>
                </a:cxn>
                <a:cxn ang="0">
                  <a:pos x="T4" y="T5"/>
                </a:cxn>
                <a:cxn ang="0">
                  <a:pos x="T6" y="T7"/>
                </a:cxn>
                <a:cxn ang="0">
                  <a:pos x="T8" y="T9"/>
                </a:cxn>
              </a:cxnLst>
              <a:rect l="0" t="0" r="r" b="b"/>
              <a:pathLst>
                <a:path w="320" h="336">
                  <a:moveTo>
                    <a:pt x="320" y="336"/>
                  </a:moveTo>
                  <a:lnTo>
                    <a:pt x="0" y="151"/>
                  </a:lnTo>
                  <a:lnTo>
                    <a:pt x="0" y="0"/>
                  </a:lnTo>
                  <a:lnTo>
                    <a:pt x="320" y="185"/>
                  </a:lnTo>
                  <a:lnTo>
                    <a:pt x="320" y="33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 name="Freeform 45"/>
            <p:cNvSpPr>
              <a:spLocks/>
            </p:cNvSpPr>
            <p:nvPr/>
          </p:nvSpPr>
          <p:spPr bwMode="auto">
            <a:xfrm>
              <a:off x="9531350" y="3884613"/>
              <a:ext cx="123825" cy="358775"/>
            </a:xfrm>
            <a:custGeom>
              <a:avLst/>
              <a:gdLst>
                <a:gd name="T0" fmla="*/ 78 w 78"/>
                <a:gd name="T1" fmla="*/ 226 h 226"/>
                <a:gd name="T2" fmla="*/ 0 w 78"/>
                <a:gd name="T3" fmla="*/ 181 h 226"/>
                <a:gd name="T4" fmla="*/ 0 w 78"/>
                <a:gd name="T5" fmla="*/ 0 h 226"/>
                <a:gd name="T6" fmla="*/ 78 w 78"/>
                <a:gd name="T7" fmla="*/ 46 h 226"/>
                <a:gd name="T8" fmla="*/ 78 w 78"/>
                <a:gd name="T9" fmla="*/ 226 h 226"/>
              </a:gdLst>
              <a:ahLst/>
              <a:cxnLst>
                <a:cxn ang="0">
                  <a:pos x="T0" y="T1"/>
                </a:cxn>
                <a:cxn ang="0">
                  <a:pos x="T2" y="T3"/>
                </a:cxn>
                <a:cxn ang="0">
                  <a:pos x="T4" y="T5"/>
                </a:cxn>
                <a:cxn ang="0">
                  <a:pos x="T6" y="T7"/>
                </a:cxn>
                <a:cxn ang="0">
                  <a:pos x="T8" y="T9"/>
                </a:cxn>
              </a:cxnLst>
              <a:rect l="0" t="0" r="r" b="b"/>
              <a:pathLst>
                <a:path w="78" h="226">
                  <a:moveTo>
                    <a:pt x="78" y="226"/>
                  </a:moveTo>
                  <a:lnTo>
                    <a:pt x="0" y="181"/>
                  </a:lnTo>
                  <a:lnTo>
                    <a:pt x="0" y="0"/>
                  </a:lnTo>
                  <a:lnTo>
                    <a:pt x="78" y="46"/>
                  </a:lnTo>
                  <a:lnTo>
                    <a:pt x="78" y="22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6" name="Freeform 46"/>
            <p:cNvSpPr>
              <a:spLocks/>
            </p:cNvSpPr>
            <p:nvPr/>
          </p:nvSpPr>
          <p:spPr bwMode="auto">
            <a:xfrm>
              <a:off x="9721850" y="3902075"/>
              <a:ext cx="125412" cy="452438"/>
            </a:xfrm>
            <a:custGeom>
              <a:avLst/>
              <a:gdLst>
                <a:gd name="T0" fmla="*/ 79 w 79"/>
                <a:gd name="T1" fmla="*/ 285 h 285"/>
                <a:gd name="T2" fmla="*/ 0 w 79"/>
                <a:gd name="T3" fmla="*/ 239 h 285"/>
                <a:gd name="T4" fmla="*/ 0 w 79"/>
                <a:gd name="T5" fmla="*/ 0 h 285"/>
                <a:gd name="T6" fmla="*/ 79 w 79"/>
                <a:gd name="T7" fmla="*/ 46 h 285"/>
                <a:gd name="T8" fmla="*/ 79 w 79"/>
                <a:gd name="T9" fmla="*/ 285 h 285"/>
              </a:gdLst>
              <a:ahLst/>
              <a:cxnLst>
                <a:cxn ang="0">
                  <a:pos x="T0" y="T1"/>
                </a:cxn>
                <a:cxn ang="0">
                  <a:pos x="T2" y="T3"/>
                </a:cxn>
                <a:cxn ang="0">
                  <a:pos x="T4" y="T5"/>
                </a:cxn>
                <a:cxn ang="0">
                  <a:pos x="T6" y="T7"/>
                </a:cxn>
                <a:cxn ang="0">
                  <a:pos x="T8" y="T9"/>
                </a:cxn>
              </a:cxnLst>
              <a:rect l="0" t="0" r="r" b="b"/>
              <a:pathLst>
                <a:path w="79" h="285">
                  <a:moveTo>
                    <a:pt x="79" y="285"/>
                  </a:moveTo>
                  <a:lnTo>
                    <a:pt x="0" y="239"/>
                  </a:lnTo>
                  <a:lnTo>
                    <a:pt x="0" y="0"/>
                  </a:lnTo>
                  <a:lnTo>
                    <a:pt x="79" y="46"/>
                  </a:lnTo>
                  <a:lnTo>
                    <a:pt x="79" y="285"/>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7" name="Freeform 47"/>
            <p:cNvSpPr>
              <a:spLocks/>
            </p:cNvSpPr>
            <p:nvPr/>
          </p:nvSpPr>
          <p:spPr bwMode="auto">
            <a:xfrm>
              <a:off x="9912350" y="4078288"/>
              <a:ext cx="125412" cy="387350"/>
            </a:xfrm>
            <a:custGeom>
              <a:avLst/>
              <a:gdLst>
                <a:gd name="T0" fmla="*/ 79 w 79"/>
                <a:gd name="T1" fmla="*/ 244 h 244"/>
                <a:gd name="T2" fmla="*/ 0 w 79"/>
                <a:gd name="T3" fmla="*/ 198 h 244"/>
                <a:gd name="T4" fmla="*/ 0 w 79"/>
                <a:gd name="T5" fmla="*/ 0 h 244"/>
                <a:gd name="T6" fmla="*/ 79 w 79"/>
                <a:gd name="T7" fmla="*/ 45 h 244"/>
                <a:gd name="T8" fmla="*/ 79 w 79"/>
                <a:gd name="T9" fmla="*/ 244 h 244"/>
              </a:gdLst>
              <a:ahLst/>
              <a:cxnLst>
                <a:cxn ang="0">
                  <a:pos x="T0" y="T1"/>
                </a:cxn>
                <a:cxn ang="0">
                  <a:pos x="T2" y="T3"/>
                </a:cxn>
                <a:cxn ang="0">
                  <a:pos x="T4" y="T5"/>
                </a:cxn>
                <a:cxn ang="0">
                  <a:pos x="T6" y="T7"/>
                </a:cxn>
                <a:cxn ang="0">
                  <a:pos x="T8" y="T9"/>
                </a:cxn>
              </a:cxnLst>
              <a:rect l="0" t="0" r="r" b="b"/>
              <a:pathLst>
                <a:path w="79" h="244">
                  <a:moveTo>
                    <a:pt x="79" y="244"/>
                  </a:moveTo>
                  <a:lnTo>
                    <a:pt x="0" y="198"/>
                  </a:lnTo>
                  <a:lnTo>
                    <a:pt x="0" y="0"/>
                  </a:lnTo>
                  <a:lnTo>
                    <a:pt x="79" y="45"/>
                  </a:lnTo>
                  <a:lnTo>
                    <a:pt x="79" y="244"/>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 name="Freeform 48"/>
            <p:cNvSpPr>
              <a:spLocks/>
            </p:cNvSpPr>
            <p:nvPr/>
          </p:nvSpPr>
          <p:spPr bwMode="auto">
            <a:xfrm>
              <a:off x="10104438" y="3960813"/>
              <a:ext cx="123825" cy="614363"/>
            </a:xfrm>
            <a:custGeom>
              <a:avLst/>
              <a:gdLst>
                <a:gd name="T0" fmla="*/ 78 w 78"/>
                <a:gd name="T1" fmla="*/ 387 h 387"/>
                <a:gd name="T2" fmla="*/ 0 w 78"/>
                <a:gd name="T3" fmla="*/ 342 h 387"/>
                <a:gd name="T4" fmla="*/ 0 w 78"/>
                <a:gd name="T5" fmla="*/ 0 h 387"/>
                <a:gd name="T6" fmla="*/ 78 w 78"/>
                <a:gd name="T7" fmla="*/ 45 h 387"/>
                <a:gd name="T8" fmla="*/ 78 w 78"/>
                <a:gd name="T9" fmla="*/ 387 h 387"/>
              </a:gdLst>
              <a:ahLst/>
              <a:cxnLst>
                <a:cxn ang="0">
                  <a:pos x="T0" y="T1"/>
                </a:cxn>
                <a:cxn ang="0">
                  <a:pos x="T2" y="T3"/>
                </a:cxn>
                <a:cxn ang="0">
                  <a:pos x="T4" y="T5"/>
                </a:cxn>
                <a:cxn ang="0">
                  <a:pos x="T6" y="T7"/>
                </a:cxn>
                <a:cxn ang="0">
                  <a:pos x="T8" y="T9"/>
                </a:cxn>
              </a:cxnLst>
              <a:rect l="0" t="0" r="r" b="b"/>
              <a:pathLst>
                <a:path w="78" h="387">
                  <a:moveTo>
                    <a:pt x="78" y="387"/>
                  </a:moveTo>
                  <a:lnTo>
                    <a:pt x="0" y="342"/>
                  </a:lnTo>
                  <a:lnTo>
                    <a:pt x="0" y="0"/>
                  </a:lnTo>
                  <a:lnTo>
                    <a:pt x="78" y="45"/>
                  </a:lnTo>
                  <a:lnTo>
                    <a:pt x="78" y="387"/>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 name="Freeform 49"/>
            <p:cNvSpPr>
              <a:spLocks/>
            </p:cNvSpPr>
            <p:nvPr/>
          </p:nvSpPr>
          <p:spPr bwMode="auto">
            <a:xfrm>
              <a:off x="9531350" y="3767138"/>
              <a:ext cx="635000" cy="222250"/>
            </a:xfrm>
            <a:custGeom>
              <a:avLst/>
              <a:gdLst>
                <a:gd name="T0" fmla="*/ 0 w 400"/>
                <a:gd name="T1" fmla="*/ 53 h 140"/>
                <a:gd name="T2" fmla="*/ 65 w 400"/>
                <a:gd name="T3" fmla="*/ 73 h 140"/>
                <a:gd name="T4" fmla="*/ 179 w 400"/>
                <a:gd name="T5" fmla="*/ 31 h 140"/>
                <a:gd name="T6" fmla="*/ 288 w 400"/>
                <a:gd name="T7" fmla="*/ 140 h 140"/>
                <a:gd name="T8" fmla="*/ 400 w 400"/>
                <a:gd name="T9" fmla="*/ 0 h 140"/>
              </a:gdLst>
              <a:ahLst/>
              <a:cxnLst>
                <a:cxn ang="0">
                  <a:pos x="T0" y="T1"/>
                </a:cxn>
                <a:cxn ang="0">
                  <a:pos x="T2" y="T3"/>
                </a:cxn>
                <a:cxn ang="0">
                  <a:pos x="T4" y="T5"/>
                </a:cxn>
                <a:cxn ang="0">
                  <a:pos x="T6" y="T7"/>
                </a:cxn>
                <a:cxn ang="0">
                  <a:pos x="T8" y="T9"/>
                </a:cxn>
              </a:cxnLst>
              <a:rect l="0" t="0" r="r" b="b"/>
              <a:pathLst>
                <a:path w="400" h="140">
                  <a:moveTo>
                    <a:pt x="0" y="53"/>
                  </a:moveTo>
                  <a:lnTo>
                    <a:pt x="65" y="73"/>
                  </a:lnTo>
                  <a:lnTo>
                    <a:pt x="179" y="31"/>
                  </a:lnTo>
                  <a:lnTo>
                    <a:pt x="288" y="140"/>
                  </a:lnTo>
                  <a:lnTo>
                    <a:pt x="400" y="0"/>
                  </a:lnTo>
                </a:path>
              </a:pathLst>
            </a:custGeom>
            <a:noFill/>
            <a:ln w="17463" cap="rnd">
              <a:solidFill>
                <a:srgbClr val="FFF2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0" name="Freeform 50"/>
            <p:cNvSpPr>
              <a:spLocks/>
            </p:cNvSpPr>
            <p:nvPr/>
          </p:nvSpPr>
          <p:spPr bwMode="auto">
            <a:xfrm>
              <a:off x="10085388" y="3767138"/>
              <a:ext cx="80962" cy="96838"/>
            </a:xfrm>
            <a:custGeom>
              <a:avLst/>
              <a:gdLst>
                <a:gd name="T0" fmla="*/ 0 w 51"/>
                <a:gd name="T1" fmla="*/ 8 h 61"/>
                <a:gd name="T2" fmla="*/ 51 w 51"/>
                <a:gd name="T3" fmla="*/ 0 h 61"/>
                <a:gd name="T4" fmla="*/ 48 w 51"/>
                <a:gd name="T5" fmla="*/ 61 h 61"/>
              </a:gdLst>
              <a:ahLst/>
              <a:cxnLst>
                <a:cxn ang="0">
                  <a:pos x="T0" y="T1"/>
                </a:cxn>
                <a:cxn ang="0">
                  <a:pos x="T2" y="T3"/>
                </a:cxn>
                <a:cxn ang="0">
                  <a:pos x="T4" y="T5"/>
                </a:cxn>
              </a:cxnLst>
              <a:rect l="0" t="0" r="r" b="b"/>
              <a:pathLst>
                <a:path w="51" h="61">
                  <a:moveTo>
                    <a:pt x="0" y="8"/>
                  </a:moveTo>
                  <a:lnTo>
                    <a:pt x="51" y="0"/>
                  </a:lnTo>
                  <a:lnTo>
                    <a:pt x="48" y="61"/>
                  </a:lnTo>
                </a:path>
              </a:pathLst>
            </a:custGeom>
            <a:noFill/>
            <a:ln w="17463" cap="rnd">
              <a:solidFill>
                <a:srgbClr val="FFF2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1" name="Freeform 51"/>
            <p:cNvSpPr>
              <a:spLocks/>
            </p:cNvSpPr>
            <p:nvPr/>
          </p:nvSpPr>
          <p:spPr bwMode="auto">
            <a:xfrm>
              <a:off x="9732963" y="3154363"/>
              <a:ext cx="104775" cy="141288"/>
            </a:xfrm>
            <a:custGeom>
              <a:avLst/>
              <a:gdLst>
                <a:gd name="T0" fmla="*/ 83 w 83"/>
                <a:gd name="T1" fmla="*/ 58 h 112"/>
                <a:gd name="T2" fmla="*/ 45 w 83"/>
                <a:gd name="T3" fmla="*/ 0 h 112"/>
                <a:gd name="T4" fmla="*/ 0 w 83"/>
                <a:gd name="T5" fmla="*/ 80 h 112"/>
                <a:gd name="T6" fmla="*/ 52 w 83"/>
                <a:gd name="T7" fmla="*/ 112 h 112"/>
                <a:gd name="T8" fmla="*/ 83 w 83"/>
                <a:gd name="T9" fmla="*/ 58 h 112"/>
              </a:gdLst>
              <a:ahLst/>
              <a:cxnLst>
                <a:cxn ang="0">
                  <a:pos x="T0" y="T1"/>
                </a:cxn>
                <a:cxn ang="0">
                  <a:pos x="T2" y="T3"/>
                </a:cxn>
                <a:cxn ang="0">
                  <a:pos x="T4" y="T5"/>
                </a:cxn>
                <a:cxn ang="0">
                  <a:pos x="T6" y="T7"/>
                </a:cxn>
                <a:cxn ang="0">
                  <a:pos x="T8" y="T9"/>
                </a:cxn>
              </a:cxnLst>
              <a:rect l="0" t="0" r="r" b="b"/>
              <a:pathLst>
                <a:path w="83" h="112">
                  <a:moveTo>
                    <a:pt x="83" y="58"/>
                  </a:moveTo>
                  <a:cubicBezTo>
                    <a:pt x="45" y="0"/>
                    <a:pt x="45" y="0"/>
                    <a:pt x="45" y="0"/>
                  </a:cubicBezTo>
                  <a:cubicBezTo>
                    <a:pt x="18" y="12"/>
                    <a:pt x="1" y="40"/>
                    <a:pt x="0" y="80"/>
                  </a:cubicBezTo>
                  <a:cubicBezTo>
                    <a:pt x="52" y="112"/>
                    <a:pt x="52" y="112"/>
                    <a:pt x="52" y="112"/>
                  </a:cubicBezTo>
                  <a:cubicBezTo>
                    <a:pt x="53" y="85"/>
                    <a:pt x="65" y="67"/>
                    <a:pt x="83" y="58"/>
                  </a:cubicBezTo>
                  <a:close/>
                </a:path>
              </a:pathLst>
            </a:custGeom>
            <a:solidFill>
              <a:srgbClr val="21E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2" name="Freeform 52"/>
            <p:cNvSpPr>
              <a:spLocks/>
            </p:cNvSpPr>
            <p:nvPr/>
          </p:nvSpPr>
          <p:spPr bwMode="auto">
            <a:xfrm>
              <a:off x="9923463" y="3406775"/>
              <a:ext cx="217487" cy="244475"/>
            </a:xfrm>
            <a:custGeom>
              <a:avLst/>
              <a:gdLst>
                <a:gd name="T0" fmla="*/ 112 w 171"/>
                <a:gd name="T1" fmla="*/ 0 h 192"/>
                <a:gd name="T2" fmla="*/ 119 w 171"/>
                <a:gd name="T3" fmla="*/ 42 h 192"/>
                <a:gd name="T4" fmla="*/ 11 w 171"/>
                <a:gd name="T5" fmla="*/ 88 h 192"/>
                <a:gd name="T6" fmla="*/ 3 w 171"/>
                <a:gd name="T7" fmla="*/ 84 h 192"/>
                <a:gd name="T8" fmla="*/ 0 w 171"/>
                <a:gd name="T9" fmla="*/ 134 h 192"/>
                <a:gd name="T10" fmla="*/ 11 w 171"/>
                <a:gd name="T11" fmla="*/ 141 h 192"/>
                <a:gd name="T12" fmla="*/ 171 w 171"/>
                <a:gd name="T13" fmla="*/ 73 h 192"/>
                <a:gd name="T14" fmla="*/ 161 w 171"/>
                <a:gd name="T15" fmla="*/ 10 h 192"/>
                <a:gd name="T16" fmla="*/ 112 w 171"/>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92">
                  <a:moveTo>
                    <a:pt x="112" y="0"/>
                  </a:moveTo>
                  <a:cubicBezTo>
                    <a:pt x="117" y="14"/>
                    <a:pt x="119" y="29"/>
                    <a:pt x="119" y="42"/>
                  </a:cubicBezTo>
                  <a:cubicBezTo>
                    <a:pt x="119" y="102"/>
                    <a:pt x="70" y="123"/>
                    <a:pt x="11" y="88"/>
                  </a:cubicBezTo>
                  <a:cubicBezTo>
                    <a:pt x="8" y="87"/>
                    <a:pt x="6" y="85"/>
                    <a:pt x="3" y="84"/>
                  </a:cubicBezTo>
                  <a:cubicBezTo>
                    <a:pt x="0" y="134"/>
                    <a:pt x="0" y="134"/>
                    <a:pt x="0" y="134"/>
                  </a:cubicBezTo>
                  <a:cubicBezTo>
                    <a:pt x="3" y="136"/>
                    <a:pt x="7" y="139"/>
                    <a:pt x="11" y="141"/>
                  </a:cubicBezTo>
                  <a:cubicBezTo>
                    <a:pt x="99" y="192"/>
                    <a:pt x="171" y="162"/>
                    <a:pt x="171" y="73"/>
                  </a:cubicBezTo>
                  <a:cubicBezTo>
                    <a:pt x="171" y="53"/>
                    <a:pt x="168" y="31"/>
                    <a:pt x="161" y="10"/>
                  </a:cubicBezTo>
                  <a:lnTo>
                    <a:pt x="112" y="0"/>
                  </a:lnTo>
                  <a:close/>
                </a:path>
              </a:pathLst>
            </a:custGeom>
            <a:solidFill>
              <a:srgbClr val="BD0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3" name="Freeform 53"/>
            <p:cNvSpPr>
              <a:spLocks/>
            </p:cNvSpPr>
            <p:nvPr/>
          </p:nvSpPr>
          <p:spPr bwMode="auto">
            <a:xfrm>
              <a:off x="9790113" y="3136900"/>
              <a:ext cx="338137" cy="282575"/>
            </a:xfrm>
            <a:custGeom>
              <a:avLst/>
              <a:gdLst>
                <a:gd name="T0" fmla="*/ 116 w 266"/>
                <a:gd name="T1" fmla="*/ 83 h 222"/>
                <a:gd name="T2" fmla="*/ 217 w 266"/>
                <a:gd name="T3" fmla="*/ 212 h 222"/>
                <a:gd name="T4" fmla="*/ 266 w 266"/>
                <a:gd name="T5" fmla="*/ 222 h 222"/>
                <a:gd name="T6" fmla="*/ 116 w 266"/>
                <a:gd name="T7" fmla="*/ 31 h 222"/>
                <a:gd name="T8" fmla="*/ 0 w 266"/>
                <a:gd name="T9" fmla="*/ 13 h 222"/>
                <a:gd name="T10" fmla="*/ 38 w 266"/>
                <a:gd name="T11" fmla="*/ 71 h 222"/>
                <a:gd name="T12" fmla="*/ 116 w 266"/>
                <a:gd name="T13" fmla="*/ 83 h 222"/>
              </a:gdLst>
              <a:ahLst/>
              <a:cxnLst>
                <a:cxn ang="0">
                  <a:pos x="T0" y="T1"/>
                </a:cxn>
                <a:cxn ang="0">
                  <a:pos x="T2" y="T3"/>
                </a:cxn>
                <a:cxn ang="0">
                  <a:pos x="T4" y="T5"/>
                </a:cxn>
                <a:cxn ang="0">
                  <a:pos x="T6" y="T7"/>
                </a:cxn>
                <a:cxn ang="0">
                  <a:pos x="T8" y="T9"/>
                </a:cxn>
                <a:cxn ang="0">
                  <a:pos x="T10" y="T11"/>
                </a:cxn>
                <a:cxn ang="0">
                  <a:pos x="T12" y="T13"/>
                </a:cxn>
              </a:cxnLst>
              <a:rect l="0" t="0" r="r" b="b"/>
              <a:pathLst>
                <a:path w="266" h="222">
                  <a:moveTo>
                    <a:pt x="116" y="83"/>
                  </a:moveTo>
                  <a:cubicBezTo>
                    <a:pt x="162" y="110"/>
                    <a:pt x="201" y="162"/>
                    <a:pt x="217" y="212"/>
                  </a:cubicBezTo>
                  <a:cubicBezTo>
                    <a:pt x="266" y="222"/>
                    <a:pt x="266" y="222"/>
                    <a:pt x="266" y="222"/>
                  </a:cubicBezTo>
                  <a:cubicBezTo>
                    <a:pt x="243" y="148"/>
                    <a:pt x="184" y="71"/>
                    <a:pt x="116" y="31"/>
                  </a:cubicBezTo>
                  <a:cubicBezTo>
                    <a:pt x="70" y="5"/>
                    <a:pt x="29" y="0"/>
                    <a:pt x="0" y="13"/>
                  </a:cubicBezTo>
                  <a:cubicBezTo>
                    <a:pt x="38" y="71"/>
                    <a:pt x="38" y="71"/>
                    <a:pt x="38" y="71"/>
                  </a:cubicBezTo>
                  <a:cubicBezTo>
                    <a:pt x="57" y="62"/>
                    <a:pt x="85" y="66"/>
                    <a:pt x="116" y="83"/>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54" name="Freeform 54"/>
            <p:cNvSpPr>
              <a:spLocks/>
            </p:cNvSpPr>
            <p:nvPr/>
          </p:nvSpPr>
          <p:spPr bwMode="auto">
            <a:xfrm>
              <a:off x="9732963" y="3255963"/>
              <a:ext cx="193675" cy="320675"/>
            </a:xfrm>
            <a:custGeom>
              <a:avLst/>
              <a:gdLst>
                <a:gd name="T0" fmla="*/ 52 w 153"/>
                <a:gd name="T1" fmla="*/ 36 h 253"/>
                <a:gd name="T2" fmla="*/ 52 w 153"/>
                <a:gd name="T3" fmla="*/ 32 h 253"/>
                <a:gd name="T4" fmla="*/ 0 w 153"/>
                <a:gd name="T5" fmla="*/ 0 h 253"/>
                <a:gd name="T6" fmla="*/ 0 w 153"/>
                <a:gd name="T7" fmla="*/ 6 h 253"/>
                <a:gd name="T8" fmla="*/ 150 w 153"/>
                <a:gd name="T9" fmla="*/ 253 h 253"/>
                <a:gd name="T10" fmla="*/ 153 w 153"/>
                <a:gd name="T11" fmla="*/ 203 h 253"/>
                <a:gd name="T12" fmla="*/ 52 w 153"/>
                <a:gd name="T13" fmla="*/ 36 h 253"/>
              </a:gdLst>
              <a:ahLst/>
              <a:cxnLst>
                <a:cxn ang="0">
                  <a:pos x="T0" y="T1"/>
                </a:cxn>
                <a:cxn ang="0">
                  <a:pos x="T2" y="T3"/>
                </a:cxn>
                <a:cxn ang="0">
                  <a:pos x="T4" y="T5"/>
                </a:cxn>
                <a:cxn ang="0">
                  <a:pos x="T6" y="T7"/>
                </a:cxn>
                <a:cxn ang="0">
                  <a:pos x="T8" y="T9"/>
                </a:cxn>
                <a:cxn ang="0">
                  <a:pos x="T10" y="T11"/>
                </a:cxn>
                <a:cxn ang="0">
                  <a:pos x="T12" y="T13"/>
                </a:cxn>
              </a:cxnLst>
              <a:rect l="0" t="0" r="r" b="b"/>
              <a:pathLst>
                <a:path w="153" h="253">
                  <a:moveTo>
                    <a:pt x="52" y="36"/>
                  </a:moveTo>
                  <a:cubicBezTo>
                    <a:pt x="52" y="35"/>
                    <a:pt x="52" y="34"/>
                    <a:pt x="52" y="32"/>
                  </a:cubicBezTo>
                  <a:cubicBezTo>
                    <a:pt x="0" y="0"/>
                    <a:pt x="0" y="0"/>
                    <a:pt x="0" y="0"/>
                  </a:cubicBezTo>
                  <a:cubicBezTo>
                    <a:pt x="0" y="2"/>
                    <a:pt x="0" y="4"/>
                    <a:pt x="0" y="6"/>
                  </a:cubicBezTo>
                  <a:cubicBezTo>
                    <a:pt x="0" y="91"/>
                    <a:pt x="66" y="199"/>
                    <a:pt x="150" y="253"/>
                  </a:cubicBezTo>
                  <a:cubicBezTo>
                    <a:pt x="153" y="203"/>
                    <a:pt x="153" y="203"/>
                    <a:pt x="153" y="203"/>
                  </a:cubicBezTo>
                  <a:cubicBezTo>
                    <a:pt x="97" y="167"/>
                    <a:pt x="52" y="94"/>
                    <a:pt x="52" y="36"/>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sp>
        <p:nvSpPr>
          <p:cNvPr id="61" name="Freeform 59"/>
          <p:cNvSpPr>
            <a:spLocks/>
          </p:cNvSpPr>
          <p:nvPr/>
        </p:nvSpPr>
        <p:spPr bwMode="auto">
          <a:xfrm>
            <a:off x="6477469" y="527729"/>
            <a:ext cx="95250" cy="1016794"/>
          </a:xfrm>
          <a:custGeom>
            <a:avLst/>
            <a:gdLst>
              <a:gd name="T0" fmla="*/ 63 w 322"/>
              <a:gd name="T1" fmla="*/ 3435 h 3435"/>
              <a:gd name="T2" fmla="*/ 53 w 322"/>
              <a:gd name="T3" fmla="*/ 2523 h 3435"/>
              <a:gd name="T4" fmla="*/ 1 w 322"/>
              <a:gd name="T5" fmla="*/ 2162 h 3435"/>
              <a:gd name="T6" fmla="*/ 22 w 322"/>
              <a:gd name="T7" fmla="*/ 1919 h 3435"/>
              <a:gd name="T8" fmla="*/ 64 w 322"/>
              <a:gd name="T9" fmla="*/ 1625 h 3435"/>
              <a:gd name="T10" fmla="*/ 114 w 322"/>
              <a:gd name="T11" fmla="*/ 1018 h 3435"/>
              <a:gd name="T12" fmla="*/ 54 w 322"/>
              <a:gd name="T13" fmla="*/ 256 h 3435"/>
              <a:gd name="T14" fmla="*/ 75 w 322"/>
              <a:gd name="T15" fmla="*/ 85 h 3435"/>
              <a:gd name="T16" fmla="*/ 165 w 322"/>
              <a:gd name="T17" fmla="*/ 53 h 3435"/>
              <a:gd name="T18" fmla="*/ 322 w 322"/>
              <a:gd name="T19" fmla="*/ 0 h 3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35">
                <a:moveTo>
                  <a:pt x="63" y="3435"/>
                </a:moveTo>
                <a:cubicBezTo>
                  <a:pt x="82" y="3131"/>
                  <a:pt x="101" y="2824"/>
                  <a:pt x="53" y="2523"/>
                </a:cubicBezTo>
                <a:cubicBezTo>
                  <a:pt x="33" y="2403"/>
                  <a:pt x="3" y="2284"/>
                  <a:pt x="1" y="2162"/>
                </a:cubicBezTo>
                <a:cubicBezTo>
                  <a:pt x="0" y="2081"/>
                  <a:pt x="11" y="2000"/>
                  <a:pt x="22" y="1919"/>
                </a:cubicBezTo>
                <a:cubicBezTo>
                  <a:pt x="36" y="1821"/>
                  <a:pt x="50" y="1723"/>
                  <a:pt x="64" y="1625"/>
                </a:cubicBezTo>
                <a:cubicBezTo>
                  <a:pt x="92" y="1424"/>
                  <a:pt x="120" y="1221"/>
                  <a:pt x="114" y="1018"/>
                </a:cubicBezTo>
                <a:cubicBezTo>
                  <a:pt x="106" y="763"/>
                  <a:pt x="44" y="512"/>
                  <a:pt x="54" y="256"/>
                </a:cubicBezTo>
                <a:cubicBezTo>
                  <a:pt x="55" y="217"/>
                  <a:pt x="48" y="116"/>
                  <a:pt x="75" y="85"/>
                </a:cubicBezTo>
                <a:cubicBezTo>
                  <a:pt x="90" y="68"/>
                  <a:pt x="144" y="61"/>
                  <a:pt x="165" y="53"/>
                </a:cubicBezTo>
                <a:cubicBezTo>
                  <a:pt x="217" y="36"/>
                  <a:pt x="270" y="18"/>
                  <a:pt x="322" y="0"/>
                </a:cubicBezTo>
              </a:path>
            </a:pathLst>
          </a:custGeom>
          <a:noFill/>
          <a:ln w="14288"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nvGrpSpPr>
          <p:cNvPr id="2" name="Group 1"/>
          <p:cNvGrpSpPr/>
          <p:nvPr/>
        </p:nvGrpSpPr>
        <p:grpSpPr>
          <a:xfrm>
            <a:off x="6292858" y="643902"/>
            <a:ext cx="460772" cy="766763"/>
            <a:chOff x="4047184" y="1562376"/>
            <a:chExt cx="614362" cy="1022350"/>
          </a:xfrm>
        </p:grpSpPr>
        <p:sp>
          <p:nvSpPr>
            <p:cNvPr id="60" name="Freeform 58"/>
            <p:cNvSpPr>
              <a:spLocks/>
            </p:cNvSpPr>
            <p:nvPr/>
          </p:nvSpPr>
          <p:spPr bwMode="auto">
            <a:xfrm>
              <a:off x="4283721" y="1732239"/>
              <a:ext cx="79375" cy="107950"/>
            </a:xfrm>
            <a:custGeom>
              <a:avLst/>
              <a:gdLst>
                <a:gd name="T0" fmla="*/ 4 w 201"/>
                <a:gd name="T1" fmla="*/ 273 h 273"/>
                <a:gd name="T2" fmla="*/ 135 w 201"/>
                <a:gd name="T3" fmla="*/ 170 h 273"/>
                <a:gd name="T4" fmla="*/ 142 w 201"/>
                <a:gd name="T5" fmla="*/ 157 h 273"/>
                <a:gd name="T6" fmla="*/ 182 w 201"/>
                <a:gd name="T7" fmla="*/ 110 h 273"/>
                <a:gd name="T8" fmla="*/ 197 w 201"/>
                <a:gd name="T9" fmla="*/ 97 h 273"/>
                <a:gd name="T10" fmla="*/ 194 w 201"/>
                <a:gd name="T11" fmla="*/ 78 h 273"/>
                <a:gd name="T12" fmla="*/ 180 w 201"/>
                <a:gd name="T13" fmla="*/ 75 h 273"/>
                <a:gd name="T14" fmla="*/ 177 w 201"/>
                <a:gd name="T15" fmla="*/ 57 h 273"/>
                <a:gd name="T16" fmla="*/ 175 w 201"/>
                <a:gd name="T17" fmla="*/ 40 h 273"/>
                <a:gd name="T18" fmla="*/ 165 w 201"/>
                <a:gd name="T19" fmla="*/ 34 h 273"/>
                <a:gd name="T20" fmla="*/ 156 w 201"/>
                <a:gd name="T21" fmla="*/ 12 h 273"/>
                <a:gd name="T22" fmla="*/ 134 w 201"/>
                <a:gd name="T23" fmla="*/ 17 h 273"/>
                <a:gd name="T24" fmla="*/ 125 w 201"/>
                <a:gd name="T25" fmla="*/ 2 h 273"/>
                <a:gd name="T26" fmla="*/ 113 w 201"/>
                <a:gd name="T27" fmla="*/ 6 h 273"/>
                <a:gd name="T28" fmla="*/ 34 w 201"/>
                <a:gd name="T29" fmla="*/ 67 h 273"/>
                <a:gd name="T30" fmla="*/ 14 w 201"/>
                <a:gd name="T31" fmla="*/ 85 h 273"/>
                <a:gd name="T32" fmla="*/ 8 w 201"/>
                <a:gd name="T33" fmla="*/ 110 h 273"/>
                <a:gd name="T34" fmla="*/ 25 w 201"/>
                <a:gd name="T35" fmla="*/ 142 h 273"/>
                <a:gd name="T36" fmla="*/ 18 w 201"/>
                <a:gd name="T37" fmla="*/ 174 h 273"/>
                <a:gd name="T38" fmla="*/ 4 w 201"/>
                <a:gd name="T39"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73">
                  <a:moveTo>
                    <a:pt x="4" y="273"/>
                  </a:moveTo>
                  <a:cubicBezTo>
                    <a:pt x="45" y="235"/>
                    <a:pt x="89" y="200"/>
                    <a:pt x="135" y="170"/>
                  </a:cubicBezTo>
                  <a:cubicBezTo>
                    <a:pt x="138" y="166"/>
                    <a:pt x="140" y="161"/>
                    <a:pt x="142" y="157"/>
                  </a:cubicBezTo>
                  <a:cubicBezTo>
                    <a:pt x="152" y="139"/>
                    <a:pt x="165" y="122"/>
                    <a:pt x="182" y="110"/>
                  </a:cubicBezTo>
                  <a:cubicBezTo>
                    <a:pt x="187" y="106"/>
                    <a:pt x="194" y="103"/>
                    <a:pt x="197" y="97"/>
                  </a:cubicBezTo>
                  <a:cubicBezTo>
                    <a:pt x="201" y="91"/>
                    <a:pt x="201" y="82"/>
                    <a:pt x="194" y="78"/>
                  </a:cubicBezTo>
                  <a:cubicBezTo>
                    <a:pt x="190" y="76"/>
                    <a:pt x="184" y="78"/>
                    <a:pt x="180" y="75"/>
                  </a:cubicBezTo>
                  <a:cubicBezTo>
                    <a:pt x="175" y="71"/>
                    <a:pt x="176" y="63"/>
                    <a:pt x="177" y="57"/>
                  </a:cubicBezTo>
                  <a:cubicBezTo>
                    <a:pt x="179" y="51"/>
                    <a:pt x="180" y="44"/>
                    <a:pt x="175" y="40"/>
                  </a:cubicBezTo>
                  <a:cubicBezTo>
                    <a:pt x="172" y="37"/>
                    <a:pt x="168" y="37"/>
                    <a:pt x="165" y="34"/>
                  </a:cubicBezTo>
                  <a:cubicBezTo>
                    <a:pt x="159" y="28"/>
                    <a:pt x="164" y="16"/>
                    <a:pt x="156" y="12"/>
                  </a:cubicBezTo>
                  <a:cubicBezTo>
                    <a:pt x="149" y="9"/>
                    <a:pt x="141" y="22"/>
                    <a:pt x="134" y="17"/>
                  </a:cubicBezTo>
                  <a:cubicBezTo>
                    <a:pt x="129" y="14"/>
                    <a:pt x="130" y="6"/>
                    <a:pt x="125" y="2"/>
                  </a:cubicBezTo>
                  <a:cubicBezTo>
                    <a:pt x="121" y="0"/>
                    <a:pt x="116" y="3"/>
                    <a:pt x="113" y="6"/>
                  </a:cubicBezTo>
                  <a:cubicBezTo>
                    <a:pt x="86" y="26"/>
                    <a:pt x="60" y="47"/>
                    <a:pt x="34" y="67"/>
                  </a:cubicBezTo>
                  <a:cubicBezTo>
                    <a:pt x="27" y="72"/>
                    <a:pt x="20" y="78"/>
                    <a:pt x="14" y="85"/>
                  </a:cubicBezTo>
                  <a:cubicBezTo>
                    <a:pt x="9" y="92"/>
                    <a:pt x="6" y="101"/>
                    <a:pt x="8" y="110"/>
                  </a:cubicBezTo>
                  <a:cubicBezTo>
                    <a:pt x="11" y="122"/>
                    <a:pt x="22" y="130"/>
                    <a:pt x="25" y="142"/>
                  </a:cubicBezTo>
                  <a:cubicBezTo>
                    <a:pt x="28" y="153"/>
                    <a:pt x="22" y="164"/>
                    <a:pt x="18" y="174"/>
                  </a:cubicBezTo>
                  <a:cubicBezTo>
                    <a:pt x="5" y="205"/>
                    <a:pt x="0" y="239"/>
                    <a:pt x="4" y="27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2" name="Freeform 60"/>
            <p:cNvSpPr>
              <a:spLocks/>
            </p:cNvSpPr>
            <p:nvPr/>
          </p:nvSpPr>
          <p:spPr bwMode="auto">
            <a:xfrm>
              <a:off x="4282134" y="1562376"/>
              <a:ext cx="142875" cy="258762"/>
            </a:xfrm>
            <a:custGeom>
              <a:avLst/>
              <a:gdLst>
                <a:gd name="T0" fmla="*/ 356 w 362"/>
                <a:gd name="T1" fmla="*/ 534 h 656"/>
                <a:gd name="T2" fmla="*/ 329 w 362"/>
                <a:gd name="T3" fmla="*/ 463 h 656"/>
                <a:gd name="T4" fmla="*/ 249 w 362"/>
                <a:gd name="T5" fmla="*/ 307 h 656"/>
                <a:gd name="T6" fmla="*/ 205 w 362"/>
                <a:gd name="T7" fmla="*/ 229 h 656"/>
                <a:gd name="T8" fmla="*/ 172 w 362"/>
                <a:gd name="T9" fmla="*/ 166 h 656"/>
                <a:gd name="T10" fmla="*/ 164 w 362"/>
                <a:gd name="T11" fmla="*/ 91 h 656"/>
                <a:gd name="T12" fmla="*/ 159 w 362"/>
                <a:gd name="T13" fmla="*/ 60 h 656"/>
                <a:gd name="T14" fmla="*/ 139 w 362"/>
                <a:gd name="T15" fmla="*/ 39 h 656"/>
                <a:gd name="T16" fmla="*/ 99 w 362"/>
                <a:gd name="T17" fmla="*/ 11 h 656"/>
                <a:gd name="T18" fmla="*/ 74 w 362"/>
                <a:gd name="T19" fmla="*/ 0 h 656"/>
                <a:gd name="T20" fmla="*/ 49 w 362"/>
                <a:gd name="T21" fmla="*/ 10 h 656"/>
                <a:gd name="T22" fmla="*/ 15 w 362"/>
                <a:gd name="T23" fmla="*/ 34 h 656"/>
                <a:gd name="T24" fmla="*/ 0 w 362"/>
                <a:gd name="T25" fmla="*/ 54 h 656"/>
                <a:gd name="T26" fmla="*/ 4 w 362"/>
                <a:gd name="T27" fmla="*/ 65 h 656"/>
                <a:gd name="T28" fmla="*/ 48 w 362"/>
                <a:gd name="T29" fmla="*/ 142 h 656"/>
                <a:gd name="T30" fmla="*/ 66 w 362"/>
                <a:gd name="T31" fmla="*/ 165 h 656"/>
                <a:gd name="T32" fmla="*/ 105 w 362"/>
                <a:gd name="T33" fmla="*/ 211 h 656"/>
                <a:gd name="T34" fmla="*/ 123 w 362"/>
                <a:gd name="T35" fmla="*/ 270 h 656"/>
                <a:gd name="T36" fmla="*/ 176 w 362"/>
                <a:gd name="T37" fmla="*/ 387 h 656"/>
                <a:gd name="T38" fmla="*/ 200 w 362"/>
                <a:gd name="T39" fmla="*/ 461 h 656"/>
                <a:gd name="T40" fmla="*/ 252 w 362"/>
                <a:gd name="T41" fmla="*/ 550 h 656"/>
                <a:gd name="T42" fmla="*/ 197 w 362"/>
                <a:gd name="T43" fmla="*/ 575 h 656"/>
                <a:gd name="T44" fmla="*/ 257 w 362"/>
                <a:gd name="T45" fmla="*/ 603 h 656"/>
                <a:gd name="T46" fmla="*/ 289 w 362"/>
                <a:gd name="T47" fmla="*/ 656 h 656"/>
                <a:gd name="T48" fmla="*/ 348 w 362"/>
                <a:gd name="T49" fmla="*/ 609 h 656"/>
                <a:gd name="T50" fmla="*/ 356 w 362"/>
                <a:gd name="T51" fmla="*/ 53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2" h="656">
                  <a:moveTo>
                    <a:pt x="356" y="534"/>
                  </a:moveTo>
                  <a:cubicBezTo>
                    <a:pt x="351" y="509"/>
                    <a:pt x="340" y="486"/>
                    <a:pt x="329" y="463"/>
                  </a:cubicBezTo>
                  <a:cubicBezTo>
                    <a:pt x="303" y="410"/>
                    <a:pt x="276" y="358"/>
                    <a:pt x="249" y="307"/>
                  </a:cubicBezTo>
                  <a:cubicBezTo>
                    <a:pt x="235" y="281"/>
                    <a:pt x="222" y="253"/>
                    <a:pt x="205" y="229"/>
                  </a:cubicBezTo>
                  <a:cubicBezTo>
                    <a:pt x="192" y="208"/>
                    <a:pt x="179" y="190"/>
                    <a:pt x="172" y="166"/>
                  </a:cubicBezTo>
                  <a:cubicBezTo>
                    <a:pt x="166" y="141"/>
                    <a:pt x="164" y="116"/>
                    <a:pt x="164" y="91"/>
                  </a:cubicBezTo>
                  <a:cubicBezTo>
                    <a:pt x="164" y="80"/>
                    <a:pt x="164" y="69"/>
                    <a:pt x="159" y="60"/>
                  </a:cubicBezTo>
                  <a:cubicBezTo>
                    <a:pt x="155" y="51"/>
                    <a:pt x="147" y="45"/>
                    <a:pt x="139" y="39"/>
                  </a:cubicBezTo>
                  <a:cubicBezTo>
                    <a:pt x="126" y="29"/>
                    <a:pt x="112" y="20"/>
                    <a:pt x="99" y="11"/>
                  </a:cubicBezTo>
                  <a:cubicBezTo>
                    <a:pt x="91" y="5"/>
                    <a:pt x="83" y="0"/>
                    <a:pt x="74" y="0"/>
                  </a:cubicBezTo>
                  <a:cubicBezTo>
                    <a:pt x="65" y="0"/>
                    <a:pt x="57" y="5"/>
                    <a:pt x="49" y="10"/>
                  </a:cubicBezTo>
                  <a:cubicBezTo>
                    <a:pt x="38" y="18"/>
                    <a:pt x="26" y="26"/>
                    <a:pt x="15" y="34"/>
                  </a:cubicBezTo>
                  <a:cubicBezTo>
                    <a:pt x="8" y="39"/>
                    <a:pt x="0" y="45"/>
                    <a:pt x="0" y="54"/>
                  </a:cubicBezTo>
                  <a:cubicBezTo>
                    <a:pt x="0" y="58"/>
                    <a:pt x="2" y="62"/>
                    <a:pt x="4" y="65"/>
                  </a:cubicBezTo>
                  <a:cubicBezTo>
                    <a:pt x="19" y="91"/>
                    <a:pt x="34" y="116"/>
                    <a:pt x="48" y="142"/>
                  </a:cubicBezTo>
                  <a:cubicBezTo>
                    <a:pt x="54" y="151"/>
                    <a:pt x="57" y="160"/>
                    <a:pt x="66" y="165"/>
                  </a:cubicBezTo>
                  <a:cubicBezTo>
                    <a:pt x="85" y="174"/>
                    <a:pt x="97" y="192"/>
                    <a:pt x="105" y="211"/>
                  </a:cubicBezTo>
                  <a:cubicBezTo>
                    <a:pt x="113" y="230"/>
                    <a:pt x="117" y="250"/>
                    <a:pt x="123" y="270"/>
                  </a:cubicBezTo>
                  <a:cubicBezTo>
                    <a:pt x="137" y="310"/>
                    <a:pt x="161" y="347"/>
                    <a:pt x="176" y="387"/>
                  </a:cubicBezTo>
                  <a:cubicBezTo>
                    <a:pt x="185" y="411"/>
                    <a:pt x="190" y="437"/>
                    <a:pt x="200" y="461"/>
                  </a:cubicBezTo>
                  <a:cubicBezTo>
                    <a:pt x="212" y="494"/>
                    <a:pt x="228" y="525"/>
                    <a:pt x="252" y="550"/>
                  </a:cubicBezTo>
                  <a:cubicBezTo>
                    <a:pt x="233" y="559"/>
                    <a:pt x="215" y="567"/>
                    <a:pt x="197" y="575"/>
                  </a:cubicBezTo>
                  <a:cubicBezTo>
                    <a:pt x="219" y="579"/>
                    <a:pt x="240" y="587"/>
                    <a:pt x="257" y="603"/>
                  </a:cubicBezTo>
                  <a:cubicBezTo>
                    <a:pt x="272" y="618"/>
                    <a:pt x="283" y="636"/>
                    <a:pt x="289" y="656"/>
                  </a:cubicBezTo>
                  <a:cubicBezTo>
                    <a:pt x="313" y="646"/>
                    <a:pt x="335" y="631"/>
                    <a:pt x="348" y="609"/>
                  </a:cubicBezTo>
                  <a:cubicBezTo>
                    <a:pt x="360" y="587"/>
                    <a:pt x="362" y="559"/>
                    <a:pt x="356" y="53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3" name="Freeform 61"/>
            <p:cNvSpPr>
              <a:spLocks/>
            </p:cNvSpPr>
            <p:nvPr/>
          </p:nvSpPr>
          <p:spPr bwMode="auto">
            <a:xfrm>
              <a:off x="4491684" y="2303739"/>
              <a:ext cx="98425" cy="242887"/>
            </a:xfrm>
            <a:custGeom>
              <a:avLst/>
              <a:gdLst>
                <a:gd name="T0" fmla="*/ 49 w 246"/>
                <a:gd name="T1" fmla="*/ 18 h 613"/>
                <a:gd name="T2" fmla="*/ 2 w 246"/>
                <a:gd name="T3" fmla="*/ 179 h 613"/>
                <a:gd name="T4" fmla="*/ 44 w 246"/>
                <a:gd name="T5" fmla="*/ 344 h 613"/>
                <a:gd name="T6" fmla="*/ 108 w 246"/>
                <a:gd name="T7" fmla="*/ 503 h 613"/>
                <a:gd name="T8" fmla="*/ 115 w 246"/>
                <a:gd name="T9" fmla="*/ 580 h 613"/>
                <a:gd name="T10" fmla="*/ 116 w 246"/>
                <a:gd name="T11" fmla="*/ 601 h 613"/>
                <a:gd name="T12" fmla="*/ 135 w 246"/>
                <a:gd name="T13" fmla="*/ 610 h 613"/>
                <a:gd name="T14" fmla="*/ 204 w 246"/>
                <a:gd name="T15" fmla="*/ 602 h 613"/>
                <a:gd name="T16" fmla="*/ 238 w 246"/>
                <a:gd name="T17" fmla="*/ 574 h 613"/>
                <a:gd name="T18" fmla="*/ 235 w 246"/>
                <a:gd name="T19" fmla="*/ 533 h 613"/>
                <a:gd name="T20" fmla="*/ 209 w 246"/>
                <a:gd name="T21" fmla="*/ 508 h 613"/>
                <a:gd name="T22" fmla="*/ 196 w 246"/>
                <a:gd name="T23" fmla="*/ 464 h 613"/>
                <a:gd name="T24" fmla="*/ 185 w 246"/>
                <a:gd name="T25" fmla="*/ 371 h 613"/>
                <a:gd name="T26" fmla="*/ 186 w 246"/>
                <a:gd name="T27" fmla="*/ 252 h 613"/>
                <a:gd name="T28" fmla="*/ 187 w 246"/>
                <a:gd name="T29" fmla="*/ 225 h 613"/>
                <a:gd name="T30" fmla="*/ 185 w 246"/>
                <a:gd name="T31" fmla="*/ 194 h 613"/>
                <a:gd name="T32" fmla="*/ 183 w 246"/>
                <a:gd name="T33" fmla="*/ 132 h 613"/>
                <a:gd name="T34" fmla="*/ 198 w 246"/>
                <a:gd name="T35" fmla="*/ 0 h 613"/>
                <a:gd name="T36" fmla="*/ 49 w 246"/>
                <a:gd name="T37" fmla="*/ 1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6" h="613">
                  <a:moveTo>
                    <a:pt x="49" y="18"/>
                  </a:moveTo>
                  <a:cubicBezTo>
                    <a:pt x="13" y="63"/>
                    <a:pt x="0" y="122"/>
                    <a:pt x="2" y="179"/>
                  </a:cubicBezTo>
                  <a:cubicBezTo>
                    <a:pt x="5" y="236"/>
                    <a:pt x="23" y="291"/>
                    <a:pt x="44" y="344"/>
                  </a:cubicBezTo>
                  <a:cubicBezTo>
                    <a:pt x="65" y="397"/>
                    <a:pt x="90" y="449"/>
                    <a:pt x="108" y="503"/>
                  </a:cubicBezTo>
                  <a:cubicBezTo>
                    <a:pt x="117" y="528"/>
                    <a:pt x="123" y="555"/>
                    <a:pt x="115" y="580"/>
                  </a:cubicBezTo>
                  <a:cubicBezTo>
                    <a:pt x="112" y="588"/>
                    <a:pt x="110" y="595"/>
                    <a:pt x="116" y="601"/>
                  </a:cubicBezTo>
                  <a:cubicBezTo>
                    <a:pt x="121" y="607"/>
                    <a:pt x="128" y="609"/>
                    <a:pt x="135" y="610"/>
                  </a:cubicBezTo>
                  <a:cubicBezTo>
                    <a:pt x="158" y="613"/>
                    <a:pt x="182" y="611"/>
                    <a:pt x="204" y="602"/>
                  </a:cubicBezTo>
                  <a:cubicBezTo>
                    <a:pt x="218" y="596"/>
                    <a:pt x="231" y="587"/>
                    <a:pt x="238" y="574"/>
                  </a:cubicBezTo>
                  <a:cubicBezTo>
                    <a:pt x="246" y="561"/>
                    <a:pt x="246" y="543"/>
                    <a:pt x="235" y="533"/>
                  </a:cubicBezTo>
                  <a:cubicBezTo>
                    <a:pt x="226" y="523"/>
                    <a:pt x="214" y="520"/>
                    <a:pt x="209" y="508"/>
                  </a:cubicBezTo>
                  <a:cubicBezTo>
                    <a:pt x="203" y="493"/>
                    <a:pt x="199" y="479"/>
                    <a:pt x="196" y="464"/>
                  </a:cubicBezTo>
                  <a:cubicBezTo>
                    <a:pt x="189" y="433"/>
                    <a:pt x="187" y="402"/>
                    <a:pt x="185" y="371"/>
                  </a:cubicBezTo>
                  <a:cubicBezTo>
                    <a:pt x="182" y="332"/>
                    <a:pt x="176" y="289"/>
                    <a:pt x="186" y="252"/>
                  </a:cubicBezTo>
                  <a:cubicBezTo>
                    <a:pt x="189" y="243"/>
                    <a:pt x="187" y="234"/>
                    <a:pt x="187" y="225"/>
                  </a:cubicBezTo>
                  <a:cubicBezTo>
                    <a:pt x="186" y="215"/>
                    <a:pt x="186" y="204"/>
                    <a:pt x="185" y="194"/>
                  </a:cubicBezTo>
                  <a:cubicBezTo>
                    <a:pt x="184" y="173"/>
                    <a:pt x="183" y="152"/>
                    <a:pt x="183" y="132"/>
                  </a:cubicBezTo>
                  <a:cubicBezTo>
                    <a:pt x="181" y="87"/>
                    <a:pt x="179" y="40"/>
                    <a:pt x="198" y="0"/>
                  </a:cubicBezTo>
                  <a:cubicBezTo>
                    <a:pt x="151" y="17"/>
                    <a:pt x="99" y="24"/>
                    <a:pt x="49" y="1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4" name="Freeform 62"/>
            <p:cNvSpPr>
              <a:spLocks/>
            </p:cNvSpPr>
            <p:nvPr/>
          </p:nvSpPr>
          <p:spPr bwMode="auto">
            <a:xfrm>
              <a:off x="4375796" y="2232301"/>
              <a:ext cx="65088" cy="214312"/>
            </a:xfrm>
            <a:custGeom>
              <a:avLst/>
              <a:gdLst>
                <a:gd name="T0" fmla="*/ 143 w 165"/>
                <a:gd name="T1" fmla="*/ 0 h 542"/>
                <a:gd name="T2" fmla="*/ 42 w 165"/>
                <a:gd name="T3" fmla="*/ 20 h 542"/>
                <a:gd name="T4" fmla="*/ 0 w 165"/>
                <a:gd name="T5" fmla="*/ 151 h 542"/>
                <a:gd name="T6" fmla="*/ 4 w 165"/>
                <a:gd name="T7" fmla="*/ 218 h 542"/>
                <a:gd name="T8" fmla="*/ 13 w 165"/>
                <a:gd name="T9" fmla="*/ 287 h 542"/>
                <a:gd name="T10" fmla="*/ 25 w 165"/>
                <a:gd name="T11" fmla="*/ 414 h 542"/>
                <a:gd name="T12" fmla="*/ 0 w 165"/>
                <a:gd name="T13" fmla="*/ 526 h 542"/>
                <a:gd name="T14" fmla="*/ 91 w 165"/>
                <a:gd name="T15" fmla="*/ 537 h 542"/>
                <a:gd name="T16" fmla="*/ 98 w 165"/>
                <a:gd name="T17" fmla="*/ 536 h 542"/>
                <a:gd name="T18" fmla="*/ 117 w 165"/>
                <a:gd name="T19" fmla="*/ 292 h 542"/>
                <a:gd name="T20" fmla="*/ 159 w 165"/>
                <a:gd name="T21" fmla="*/ 144 h 542"/>
                <a:gd name="T22" fmla="*/ 143 w 165"/>
                <a:gd name="T2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42">
                  <a:moveTo>
                    <a:pt x="143" y="0"/>
                  </a:moveTo>
                  <a:cubicBezTo>
                    <a:pt x="42" y="20"/>
                    <a:pt x="42" y="20"/>
                    <a:pt x="42" y="20"/>
                  </a:cubicBezTo>
                  <a:cubicBezTo>
                    <a:pt x="12" y="56"/>
                    <a:pt x="1" y="105"/>
                    <a:pt x="0" y="151"/>
                  </a:cubicBezTo>
                  <a:cubicBezTo>
                    <a:pt x="0" y="174"/>
                    <a:pt x="1" y="196"/>
                    <a:pt x="4" y="218"/>
                  </a:cubicBezTo>
                  <a:cubicBezTo>
                    <a:pt x="6" y="241"/>
                    <a:pt x="12" y="264"/>
                    <a:pt x="13" y="287"/>
                  </a:cubicBezTo>
                  <a:cubicBezTo>
                    <a:pt x="14" y="329"/>
                    <a:pt x="25" y="371"/>
                    <a:pt x="25" y="414"/>
                  </a:cubicBezTo>
                  <a:cubicBezTo>
                    <a:pt x="25" y="453"/>
                    <a:pt x="18" y="492"/>
                    <a:pt x="0" y="526"/>
                  </a:cubicBezTo>
                  <a:cubicBezTo>
                    <a:pt x="32" y="525"/>
                    <a:pt x="61" y="542"/>
                    <a:pt x="91" y="537"/>
                  </a:cubicBezTo>
                  <a:cubicBezTo>
                    <a:pt x="93" y="537"/>
                    <a:pt x="96" y="536"/>
                    <a:pt x="98" y="536"/>
                  </a:cubicBezTo>
                  <a:cubicBezTo>
                    <a:pt x="97" y="453"/>
                    <a:pt x="88" y="370"/>
                    <a:pt x="117" y="292"/>
                  </a:cubicBezTo>
                  <a:cubicBezTo>
                    <a:pt x="135" y="244"/>
                    <a:pt x="153" y="195"/>
                    <a:pt x="159" y="144"/>
                  </a:cubicBezTo>
                  <a:cubicBezTo>
                    <a:pt x="165" y="96"/>
                    <a:pt x="159" y="46"/>
                    <a:pt x="143" y="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5" name="Freeform 63"/>
            <p:cNvSpPr>
              <a:spLocks/>
            </p:cNvSpPr>
            <p:nvPr/>
          </p:nvSpPr>
          <p:spPr bwMode="auto">
            <a:xfrm>
              <a:off x="4353571" y="2457726"/>
              <a:ext cx="68263" cy="28575"/>
            </a:xfrm>
            <a:custGeom>
              <a:avLst/>
              <a:gdLst>
                <a:gd name="T0" fmla="*/ 91 w 173"/>
                <a:gd name="T1" fmla="*/ 45 h 71"/>
                <a:gd name="T2" fmla="*/ 10 w 173"/>
                <a:gd name="T3" fmla="*/ 0 h 71"/>
                <a:gd name="T4" fmla="*/ 1 w 173"/>
                <a:gd name="T5" fmla="*/ 10 h 71"/>
                <a:gd name="T6" fmla="*/ 11 w 173"/>
                <a:gd name="T7" fmla="*/ 26 h 71"/>
                <a:gd name="T8" fmla="*/ 154 w 173"/>
                <a:gd name="T9" fmla="*/ 66 h 71"/>
                <a:gd name="T10" fmla="*/ 168 w 173"/>
                <a:gd name="T11" fmla="*/ 60 h 71"/>
                <a:gd name="T12" fmla="*/ 173 w 173"/>
                <a:gd name="T13" fmla="*/ 47 h 71"/>
                <a:gd name="T14" fmla="*/ 173 w 173"/>
                <a:gd name="T15" fmla="*/ 41 h 71"/>
                <a:gd name="T16" fmla="*/ 91 w 173"/>
                <a:gd name="T1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1">
                  <a:moveTo>
                    <a:pt x="91" y="45"/>
                  </a:moveTo>
                  <a:cubicBezTo>
                    <a:pt x="61" y="38"/>
                    <a:pt x="33" y="21"/>
                    <a:pt x="10" y="0"/>
                  </a:cubicBezTo>
                  <a:cubicBezTo>
                    <a:pt x="6" y="2"/>
                    <a:pt x="2" y="5"/>
                    <a:pt x="1" y="10"/>
                  </a:cubicBezTo>
                  <a:cubicBezTo>
                    <a:pt x="0" y="16"/>
                    <a:pt x="5" y="22"/>
                    <a:pt x="11" y="26"/>
                  </a:cubicBezTo>
                  <a:cubicBezTo>
                    <a:pt x="51" y="56"/>
                    <a:pt x="103" y="71"/>
                    <a:pt x="154" y="66"/>
                  </a:cubicBezTo>
                  <a:cubicBezTo>
                    <a:pt x="159" y="65"/>
                    <a:pt x="165" y="64"/>
                    <a:pt x="168" y="60"/>
                  </a:cubicBezTo>
                  <a:cubicBezTo>
                    <a:pt x="171" y="57"/>
                    <a:pt x="172" y="52"/>
                    <a:pt x="173" y="47"/>
                  </a:cubicBezTo>
                  <a:cubicBezTo>
                    <a:pt x="173" y="45"/>
                    <a:pt x="173" y="43"/>
                    <a:pt x="173" y="41"/>
                  </a:cubicBezTo>
                  <a:cubicBezTo>
                    <a:pt x="147" y="51"/>
                    <a:pt x="118" y="52"/>
                    <a:pt x="91" y="45"/>
                  </a:cubicBezTo>
                  <a:close/>
                </a:path>
              </a:pathLst>
            </a:custGeom>
            <a:solidFill>
              <a:srgbClr val="455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6" name="Freeform 64"/>
            <p:cNvSpPr>
              <a:spLocks/>
            </p:cNvSpPr>
            <p:nvPr/>
          </p:nvSpPr>
          <p:spPr bwMode="auto">
            <a:xfrm>
              <a:off x="4358334" y="2440264"/>
              <a:ext cx="65088" cy="38100"/>
            </a:xfrm>
            <a:custGeom>
              <a:avLst/>
              <a:gdLst>
                <a:gd name="T0" fmla="*/ 163 w 167"/>
                <a:gd name="T1" fmla="*/ 87 h 98"/>
                <a:gd name="T2" fmla="*/ 157 w 167"/>
                <a:gd name="T3" fmla="*/ 20 h 98"/>
                <a:gd name="T4" fmla="*/ 149 w 167"/>
                <a:gd name="T5" fmla="*/ 12 h 98"/>
                <a:gd name="T6" fmla="*/ 135 w 167"/>
                <a:gd name="T7" fmla="*/ 12 h 98"/>
                <a:gd name="T8" fmla="*/ 45 w 167"/>
                <a:gd name="T9" fmla="*/ 1 h 98"/>
                <a:gd name="T10" fmla="*/ 39 w 167"/>
                <a:gd name="T11" fmla="*/ 2 h 98"/>
                <a:gd name="T12" fmla="*/ 35 w 167"/>
                <a:gd name="T13" fmla="*/ 8 h 98"/>
                <a:gd name="T14" fmla="*/ 3 w 167"/>
                <a:gd name="T15" fmla="*/ 44 h 98"/>
                <a:gd name="T16" fmla="*/ 0 w 167"/>
                <a:gd name="T17" fmla="*/ 46 h 98"/>
                <a:gd name="T18" fmla="*/ 81 w 167"/>
                <a:gd name="T19" fmla="*/ 91 h 98"/>
                <a:gd name="T20" fmla="*/ 163 w 167"/>
                <a:gd name="T21" fmla="*/ 8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98">
                  <a:moveTo>
                    <a:pt x="163" y="87"/>
                  </a:moveTo>
                  <a:cubicBezTo>
                    <a:pt x="166" y="64"/>
                    <a:pt x="167" y="40"/>
                    <a:pt x="157" y="20"/>
                  </a:cubicBezTo>
                  <a:cubicBezTo>
                    <a:pt x="155" y="17"/>
                    <a:pt x="153" y="14"/>
                    <a:pt x="149" y="12"/>
                  </a:cubicBezTo>
                  <a:cubicBezTo>
                    <a:pt x="145" y="10"/>
                    <a:pt x="140" y="11"/>
                    <a:pt x="135" y="12"/>
                  </a:cubicBezTo>
                  <a:cubicBezTo>
                    <a:pt x="105" y="17"/>
                    <a:pt x="76" y="0"/>
                    <a:pt x="45" y="1"/>
                  </a:cubicBezTo>
                  <a:cubicBezTo>
                    <a:pt x="43" y="1"/>
                    <a:pt x="41" y="1"/>
                    <a:pt x="39" y="2"/>
                  </a:cubicBezTo>
                  <a:cubicBezTo>
                    <a:pt x="37" y="3"/>
                    <a:pt x="36" y="6"/>
                    <a:pt x="35" y="8"/>
                  </a:cubicBezTo>
                  <a:cubicBezTo>
                    <a:pt x="28" y="23"/>
                    <a:pt x="17" y="35"/>
                    <a:pt x="3" y="44"/>
                  </a:cubicBezTo>
                  <a:cubicBezTo>
                    <a:pt x="2" y="44"/>
                    <a:pt x="1" y="45"/>
                    <a:pt x="0" y="46"/>
                  </a:cubicBezTo>
                  <a:cubicBezTo>
                    <a:pt x="23" y="67"/>
                    <a:pt x="51" y="84"/>
                    <a:pt x="81" y="91"/>
                  </a:cubicBezTo>
                  <a:cubicBezTo>
                    <a:pt x="108" y="98"/>
                    <a:pt x="137" y="97"/>
                    <a:pt x="163" y="87"/>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7" name="Freeform 65"/>
            <p:cNvSpPr>
              <a:spLocks/>
            </p:cNvSpPr>
            <p:nvPr/>
          </p:nvSpPr>
          <p:spPr bwMode="auto">
            <a:xfrm>
              <a:off x="4520259" y="2506939"/>
              <a:ext cx="130175" cy="69850"/>
            </a:xfrm>
            <a:custGeom>
              <a:avLst/>
              <a:gdLst>
                <a:gd name="T0" fmla="*/ 91 w 328"/>
                <a:gd name="T1" fmla="*/ 166 h 176"/>
                <a:gd name="T2" fmla="*/ 301 w 328"/>
                <a:gd name="T3" fmla="*/ 87 h 176"/>
                <a:gd name="T4" fmla="*/ 319 w 328"/>
                <a:gd name="T5" fmla="*/ 76 h 176"/>
                <a:gd name="T6" fmla="*/ 327 w 328"/>
                <a:gd name="T7" fmla="*/ 56 h 176"/>
                <a:gd name="T8" fmla="*/ 316 w 328"/>
                <a:gd name="T9" fmla="*/ 39 h 176"/>
                <a:gd name="T10" fmla="*/ 285 w 328"/>
                <a:gd name="T11" fmla="*/ 6 h 176"/>
                <a:gd name="T12" fmla="*/ 196 w 328"/>
                <a:gd name="T13" fmla="*/ 10 h 176"/>
                <a:gd name="T14" fmla="*/ 145 w 328"/>
                <a:gd name="T15" fmla="*/ 3 h 176"/>
                <a:gd name="T16" fmla="*/ 163 w 328"/>
                <a:gd name="T17" fmla="*/ 20 h 176"/>
                <a:gd name="T18" fmla="*/ 166 w 328"/>
                <a:gd name="T19" fmla="*/ 61 h 176"/>
                <a:gd name="T20" fmla="*/ 132 w 328"/>
                <a:gd name="T21" fmla="*/ 89 h 176"/>
                <a:gd name="T22" fmla="*/ 63 w 328"/>
                <a:gd name="T23" fmla="*/ 97 h 176"/>
                <a:gd name="T24" fmla="*/ 44 w 328"/>
                <a:gd name="T25" fmla="*/ 88 h 176"/>
                <a:gd name="T26" fmla="*/ 42 w 328"/>
                <a:gd name="T27" fmla="*/ 69 h 176"/>
                <a:gd name="T28" fmla="*/ 25 w 328"/>
                <a:gd name="T29" fmla="*/ 85 h 176"/>
                <a:gd name="T30" fmla="*/ 1 w 328"/>
                <a:gd name="T31" fmla="*/ 141 h 176"/>
                <a:gd name="T32" fmla="*/ 2 w 328"/>
                <a:gd name="T33" fmla="*/ 162 h 176"/>
                <a:gd name="T34" fmla="*/ 30 w 328"/>
                <a:gd name="T35" fmla="*/ 173 h 176"/>
                <a:gd name="T36" fmla="*/ 91 w 328"/>
                <a:gd name="T3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176">
                  <a:moveTo>
                    <a:pt x="91" y="166"/>
                  </a:moveTo>
                  <a:cubicBezTo>
                    <a:pt x="163" y="147"/>
                    <a:pt x="233" y="119"/>
                    <a:pt x="301" y="87"/>
                  </a:cubicBezTo>
                  <a:cubicBezTo>
                    <a:pt x="307" y="84"/>
                    <a:pt x="314" y="81"/>
                    <a:pt x="319" y="76"/>
                  </a:cubicBezTo>
                  <a:cubicBezTo>
                    <a:pt x="325" y="71"/>
                    <a:pt x="328" y="64"/>
                    <a:pt x="327" y="56"/>
                  </a:cubicBezTo>
                  <a:cubicBezTo>
                    <a:pt x="326" y="50"/>
                    <a:pt x="321" y="44"/>
                    <a:pt x="316" y="39"/>
                  </a:cubicBezTo>
                  <a:cubicBezTo>
                    <a:pt x="306" y="28"/>
                    <a:pt x="295" y="17"/>
                    <a:pt x="285" y="6"/>
                  </a:cubicBezTo>
                  <a:cubicBezTo>
                    <a:pt x="256" y="7"/>
                    <a:pt x="226" y="14"/>
                    <a:pt x="196" y="10"/>
                  </a:cubicBezTo>
                  <a:cubicBezTo>
                    <a:pt x="179" y="7"/>
                    <a:pt x="162" y="0"/>
                    <a:pt x="145" y="3"/>
                  </a:cubicBezTo>
                  <a:cubicBezTo>
                    <a:pt x="149" y="9"/>
                    <a:pt x="157" y="13"/>
                    <a:pt x="163" y="20"/>
                  </a:cubicBezTo>
                  <a:cubicBezTo>
                    <a:pt x="174" y="30"/>
                    <a:pt x="174" y="48"/>
                    <a:pt x="166" y="61"/>
                  </a:cubicBezTo>
                  <a:cubicBezTo>
                    <a:pt x="159" y="74"/>
                    <a:pt x="146" y="83"/>
                    <a:pt x="132" y="89"/>
                  </a:cubicBezTo>
                  <a:cubicBezTo>
                    <a:pt x="110" y="98"/>
                    <a:pt x="86" y="100"/>
                    <a:pt x="63" y="97"/>
                  </a:cubicBezTo>
                  <a:cubicBezTo>
                    <a:pt x="56" y="96"/>
                    <a:pt x="49" y="94"/>
                    <a:pt x="44" y="88"/>
                  </a:cubicBezTo>
                  <a:cubicBezTo>
                    <a:pt x="39" y="83"/>
                    <a:pt x="40" y="76"/>
                    <a:pt x="42" y="69"/>
                  </a:cubicBezTo>
                  <a:cubicBezTo>
                    <a:pt x="36" y="74"/>
                    <a:pt x="30" y="79"/>
                    <a:pt x="25" y="85"/>
                  </a:cubicBezTo>
                  <a:cubicBezTo>
                    <a:pt x="11" y="100"/>
                    <a:pt x="3" y="120"/>
                    <a:pt x="1" y="141"/>
                  </a:cubicBezTo>
                  <a:cubicBezTo>
                    <a:pt x="0" y="148"/>
                    <a:pt x="0" y="155"/>
                    <a:pt x="2" y="162"/>
                  </a:cubicBezTo>
                  <a:cubicBezTo>
                    <a:pt x="10" y="168"/>
                    <a:pt x="20" y="171"/>
                    <a:pt x="30" y="173"/>
                  </a:cubicBezTo>
                  <a:cubicBezTo>
                    <a:pt x="51" y="176"/>
                    <a:pt x="71" y="171"/>
                    <a:pt x="91" y="166"/>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8" name="Freeform 66"/>
            <p:cNvSpPr>
              <a:spLocks/>
            </p:cNvSpPr>
            <p:nvPr/>
          </p:nvSpPr>
          <p:spPr bwMode="auto">
            <a:xfrm>
              <a:off x="4521846" y="2510114"/>
              <a:ext cx="139700" cy="74612"/>
            </a:xfrm>
            <a:custGeom>
              <a:avLst/>
              <a:gdLst>
                <a:gd name="T0" fmla="*/ 350 w 356"/>
                <a:gd name="T1" fmla="*/ 23 h 193"/>
                <a:gd name="T2" fmla="*/ 315 w 356"/>
                <a:gd name="T3" fmla="*/ 3 h 193"/>
                <a:gd name="T4" fmla="*/ 283 w 356"/>
                <a:gd name="T5" fmla="*/ 0 h 193"/>
                <a:gd name="T6" fmla="*/ 314 w 356"/>
                <a:gd name="T7" fmla="*/ 33 h 193"/>
                <a:gd name="T8" fmla="*/ 325 w 356"/>
                <a:gd name="T9" fmla="*/ 50 h 193"/>
                <a:gd name="T10" fmla="*/ 317 w 356"/>
                <a:gd name="T11" fmla="*/ 70 h 193"/>
                <a:gd name="T12" fmla="*/ 299 w 356"/>
                <a:gd name="T13" fmla="*/ 81 h 193"/>
                <a:gd name="T14" fmla="*/ 89 w 356"/>
                <a:gd name="T15" fmla="*/ 160 h 193"/>
                <a:gd name="T16" fmla="*/ 28 w 356"/>
                <a:gd name="T17" fmla="*/ 167 h 193"/>
                <a:gd name="T18" fmla="*/ 0 w 356"/>
                <a:gd name="T19" fmla="*/ 156 h 193"/>
                <a:gd name="T20" fmla="*/ 18 w 356"/>
                <a:gd name="T21" fmla="*/ 185 h 193"/>
                <a:gd name="T22" fmla="*/ 59 w 356"/>
                <a:gd name="T23" fmla="*/ 191 h 193"/>
                <a:gd name="T24" fmla="*/ 239 w 356"/>
                <a:gd name="T25" fmla="*/ 130 h 193"/>
                <a:gd name="T26" fmla="*/ 308 w 356"/>
                <a:gd name="T27" fmla="*/ 107 h 193"/>
                <a:gd name="T28" fmla="*/ 354 w 356"/>
                <a:gd name="T29" fmla="*/ 53 h 193"/>
                <a:gd name="T30" fmla="*/ 350 w 356"/>
                <a:gd name="T31" fmla="*/ 2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193">
                  <a:moveTo>
                    <a:pt x="350" y="23"/>
                  </a:moveTo>
                  <a:cubicBezTo>
                    <a:pt x="342" y="11"/>
                    <a:pt x="329" y="5"/>
                    <a:pt x="315" y="3"/>
                  </a:cubicBezTo>
                  <a:cubicBezTo>
                    <a:pt x="305" y="0"/>
                    <a:pt x="294" y="0"/>
                    <a:pt x="283" y="0"/>
                  </a:cubicBezTo>
                  <a:cubicBezTo>
                    <a:pt x="293" y="11"/>
                    <a:pt x="304" y="22"/>
                    <a:pt x="314" y="33"/>
                  </a:cubicBezTo>
                  <a:cubicBezTo>
                    <a:pt x="319" y="38"/>
                    <a:pt x="324" y="44"/>
                    <a:pt x="325" y="50"/>
                  </a:cubicBezTo>
                  <a:cubicBezTo>
                    <a:pt x="326" y="58"/>
                    <a:pt x="323" y="65"/>
                    <a:pt x="317" y="70"/>
                  </a:cubicBezTo>
                  <a:cubicBezTo>
                    <a:pt x="312" y="75"/>
                    <a:pt x="305" y="78"/>
                    <a:pt x="299" y="81"/>
                  </a:cubicBezTo>
                  <a:cubicBezTo>
                    <a:pt x="231" y="113"/>
                    <a:pt x="161" y="141"/>
                    <a:pt x="89" y="160"/>
                  </a:cubicBezTo>
                  <a:cubicBezTo>
                    <a:pt x="69" y="165"/>
                    <a:pt x="49" y="170"/>
                    <a:pt x="28" y="167"/>
                  </a:cubicBezTo>
                  <a:cubicBezTo>
                    <a:pt x="18" y="165"/>
                    <a:pt x="8" y="162"/>
                    <a:pt x="0" y="156"/>
                  </a:cubicBezTo>
                  <a:cubicBezTo>
                    <a:pt x="2" y="168"/>
                    <a:pt x="8" y="178"/>
                    <a:pt x="18" y="185"/>
                  </a:cubicBezTo>
                  <a:cubicBezTo>
                    <a:pt x="30" y="193"/>
                    <a:pt x="45" y="192"/>
                    <a:pt x="59" y="191"/>
                  </a:cubicBezTo>
                  <a:cubicBezTo>
                    <a:pt x="122" y="182"/>
                    <a:pt x="178" y="149"/>
                    <a:pt x="239" y="130"/>
                  </a:cubicBezTo>
                  <a:cubicBezTo>
                    <a:pt x="262" y="123"/>
                    <a:pt x="286" y="118"/>
                    <a:pt x="308" y="107"/>
                  </a:cubicBezTo>
                  <a:cubicBezTo>
                    <a:pt x="330" y="96"/>
                    <a:pt x="350" y="77"/>
                    <a:pt x="354" y="53"/>
                  </a:cubicBezTo>
                  <a:cubicBezTo>
                    <a:pt x="356" y="43"/>
                    <a:pt x="355" y="32"/>
                    <a:pt x="350" y="23"/>
                  </a:cubicBezTo>
                  <a:close/>
                </a:path>
              </a:pathLst>
            </a:custGeom>
            <a:solidFill>
              <a:srgbClr val="455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69" name="Freeform 67"/>
            <p:cNvSpPr>
              <a:spLocks/>
            </p:cNvSpPr>
            <p:nvPr/>
          </p:nvSpPr>
          <p:spPr bwMode="auto">
            <a:xfrm>
              <a:off x="4344046" y="2143401"/>
              <a:ext cx="106363" cy="101600"/>
            </a:xfrm>
            <a:custGeom>
              <a:avLst/>
              <a:gdLst>
                <a:gd name="T0" fmla="*/ 0 w 270"/>
                <a:gd name="T1" fmla="*/ 4 h 258"/>
                <a:gd name="T2" fmla="*/ 49 w 270"/>
                <a:gd name="T3" fmla="*/ 226 h 258"/>
                <a:gd name="T4" fmla="*/ 157 w 270"/>
                <a:gd name="T5" fmla="*/ 254 h 258"/>
                <a:gd name="T6" fmla="*/ 270 w 270"/>
                <a:gd name="T7" fmla="*/ 239 h 258"/>
                <a:gd name="T8" fmla="*/ 164 w 270"/>
                <a:gd name="T9" fmla="*/ 0 h 258"/>
                <a:gd name="T10" fmla="*/ 0 w 270"/>
                <a:gd name="T11" fmla="*/ 4 h 258"/>
              </a:gdLst>
              <a:ahLst/>
              <a:cxnLst>
                <a:cxn ang="0">
                  <a:pos x="T0" y="T1"/>
                </a:cxn>
                <a:cxn ang="0">
                  <a:pos x="T2" y="T3"/>
                </a:cxn>
                <a:cxn ang="0">
                  <a:pos x="T4" y="T5"/>
                </a:cxn>
                <a:cxn ang="0">
                  <a:pos x="T6" y="T7"/>
                </a:cxn>
                <a:cxn ang="0">
                  <a:pos x="T8" y="T9"/>
                </a:cxn>
                <a:cxn ang="0">
                  <a:pos x="T10" y="T11"/>
                </a:cxn>
              </a:cxnLst>
              <a:rect l="0" t="0" r="r" b="b"/>
              <a:pathLst>
                <a:path w="270" h="258">
                  <a:moveTo>
                    <a:pt x="0" y="4"/>
                  </a:moveTo>
                  <a:cubicBezTo>
                    <a:pt x="34" y="73"/>
                    <a:pt x="51" y="149"/>
                    <a:pt x="49" y="226"/>
                  </a:cubicBezTo>
                  <a:cubicBezTo>
                    <a:pt x="76" y="253"/>
                    <a:pt x="119" y="258"/>
                    <a:pt x="157" y="254"/>
                  </a:cubicBezTo>
                  <a:cubicBezTo>
                    <a:pt x="195" y="249"/>
                    <a:pt x="232" y="237"/>
                    <a:pt x="270" y="239"/>
                  </a:cubicBezTo>
                  <a:cubicBezTo>
                    <a:pt x="244" y="157"/>
                    <a:pt x="208" y="74"/>
                    <a:pt x="164" y="0"/>
                  </a:cubicBezTo>
                  <a:lnTo>
                    <a:pt x="0" y="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0" name="Freeform 68"/>
            <p:cNvSpPr>
              <a:spLocks/>
            </p:cNvSpPr>
            <p:nvPr/>
          </p:nvSpPr>
          <p:spPr bwMode="auto">
            <a:xfrm>
              <a:off x="4412309" y="2084664"/>
              <a:ext cx="180975" cy="239712"/>
            </a:xfrm>
            <a:custGeom>
              <a:avLst/>
              <a:gdLst>
                <a:gd name="T0" fmla="*/ 263 w 460"/>
                <a:gd name="T1" fmla="*/ 0 h 607"/>
                <a:gd name="T2" fmla="*/ 396 w 460"/>
                <a:gd name="T3" fmla="*/ 313 h 607"/>
                <a:gd name="T4" fmla="*/ 460 w 460"/>
                <a:gd name="T5" fmla="*/ 538 h 607"/>
                <a:gd name="T6" fmla="*/ 351 w 460"/>
                <a:gd name="T7" fmla="*/ 598 h 607"/>
                <a:gd name="T8" fmla="*/ 228 w 460"/>
                <a:gd name="T9" fmla="*/ 592 h 607"/>
                <a:gd name="T10" fmla="*/ 155 w 460"/>
                <a:gd name="T11" fmla="*/ 466 h 607"/>
                <a:gd name="T12" fmla="*/ 113 w 460"/>
                <a:gd name="T13" fmla="*/ 361 h 607"/>
                <a:gd name="T14" fmla="*/ 61 w 460"/>
                <a:gd name="T15" fmla="*/ 300 h 607"/>
                <a:gd name="T16" fmla="*/ 14 w 460"/>
                <a:gd name="T17" fmla="*/ 235 h 607"/>
                <a:gd name="T18" fmla="*/ 12 w 460"/>
                <a:gd name="T19" fmla="*/ 158 h 607"/>
                <a:gd name="T20" fmla="*/ 58 w 460"/>
                <a:gd name="T21" fmla="*/ 107 h 607"/>
                <a:gd name="T22" fmla="*/ 263 w 460"/>
                <a:gd name="T23"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0" h="607">
                  <a:moveTo>
                    <a:pt x="263" y="0"/>
                  </a:moveTo>
                  <a:cubicBezTo>
                    <a:pt x="321" y="98"/>
                    <a:pt x="366" y="203"/>
                    <a:pt x="396" y="313"/>
                  </a:cubicBezTo>
                  <a:cubicBezTo>
                    <a:pt x="417" y="388"/>
                    <a:pt x="431" y="466"/>
                    <a:pt x="460" y="538"/>
                  </a:cubicBezTo>
                  <a:cubicBezTo>
                    <a:pt x="431" y="567"/>
                    <a:pt x="391" y="588"/>
                    <a:pt x="351" y="598"/>
                  </a:cubicBezTo>
                  <a:cubicBezTo>
                    <a:pt x="311" y="607"/>
                    <a:pt x="267" y="605"/>
                    <a:pt x="228" y="592"/>
                  </a:cubicBezTo>
                  <a:cubicBezTo>
                    <a:pt x="199" y="553"/>
                    <a:pt x="171" y="511"/>
                    <a:pt x="155" y="466"/>
                  </a:cubicBezTo>
                  <a:cubicBezTo>
                    <a:pt x="142" y="430"/>
                    <a:pt x="133" y="393"/>
                    <a:pt x="113" y="361"/>
                  </a:cubicBezTo>
                  <a:cubicBezTo>
                    <a:pt x="98" y="338"/>
                    <a:pt x="79" y="319"/>
                    <a:pt x="61" y="300"/>
                  </a:cubicBezTo>
                  <a:cubicBezTo>
                    <a:pt x="43" y="280"/>
                    <a:pt x="25" y="260"/>
                    <a:pt x="14" y="235"/>
                  </a:cubicBezTo>
                  <a:cubicBezTo>
                    <a:pt x="3" y="211"/>
                    <a:pt x="0" y="182"/>
                    <a:pt x="12" y="158"/>
                  </a:cubicBezTo>
                  <a:cubicBezTo>
                    <a:pt x="21" y="138"/>
                    <a:pt x="42" y="121"/>
                    <a:pt x="58" y="107"/>
                  </a:cubicBezTo>
                  <a:cubicBezTo>
                    <a:pt x="116" y="56"/>
                    <a:pt x="191" y="27"/>
                    <a:pt x="263"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1" name="Freeform 69"/>
            <p:cNvSpPr>
              <a:spLocks/>
            </p:cNvSpPr>
            <p:nvPr/>
          </p:nvSpPr>
          <p:spPr bwMode="auto">
            <a:xfrm>
              <a:off x="4151959" y="1825901"/>
              <a:ext cx="373063" cy="338137"/>
            </a:xfrm>
            <a:custGeom>
              <a:avLst/>
              <a:gdLst>
                <a:gd name="T0" fmla="*/ 337 w 943"/>
                <a:gd name="T1" fmla="*/ 34 h 858"/>
                <a:gd name="T2" fmla="*/ 142 w 943"/>
                <a:gd name="T3" fmla="*/ 39 h 858"/>
                <a:gd name="T4" fmla="*/ 87 w 943"/>
                <a:gd name="T5" fmla="*/ 81 h 858"/>
                <a:gd name="T6" fmla="*/ 24 w 943"/>
                <a:gd name="T7" fmla="*/ 108 h 858"/>
                <a:gd name="T8" fmla="*/ 1 w 943"/>
                <a:gd name="T9" fmla="*/ 212 h 858"/>
                <a:gd name="T10" fmla="*/ 114 w 943"/>
                <a:gd name="T11" fmla="*/ 404 h 858"/>
                <a:gd name="T12" fmla="*/ 321 w 943"/>
                <a:gd name="T13" fmla="*/ 502 h 858"/>
                <a:gd name="T14" fmla="*/ 366 w 943"/>
                <a:gd name="T15" fmla="*/ 524 h 858"/>
                <a:gd name="T16" fmla="*/ 399 w 943"/>
                <a:gd name="T17" fmla="*/ 615 h 858"/>
                <a:gd name="T18" fmla="*/ 440 w 943"/>
                <a:gd name="T19" fmla="*/ 714 h 858"/>
                <a:gd name="T20" fmla="*/ 454 w 943"/>
                <a:gd name="T21" fmla="*/ 777 h 858"/>
                <a:gd name="T22" fmla="*/ 490 w 943"/>
                <a:gd name="T23" fmla="*/ 828 h 858"/>
                <a:gd name="T24" fmla="*/ 606 w 943"/>
                <a:gd name="T25" fmla="*/ 853 h 858"/>
                <a:gd name="T26" fmla="*/ 724 w 943"/>
                <a:gd name="T27" fmla="*/ 815 h 858"/>
                <a:gd name="T28" fmla="*/ 943 w 943"/>
                <a:gd name="T29" fmla="*/ 657 h 858"/>
                <a:gd name="T30" fmla="*/ 826 w 943"/>
                <a:gd name="T31" fmla="*/ 493 h 858"/>
                <a:gd name="T32" fmla="*/ 785 w 943"/>
                <a:gd name="T33" fmla="*/ 421 h 858"/>
                <a:gd name="T34" fmla="*/ 737 w 943"/>
                <a:gd name="T35" fmla="*/ 359 h 858"/>
                <a:gd name="T36" fmla="*/ 656 w 943"/>
                <a:gd name="T37" fmla="*/ 243 h 858"/>
                <a:gd name="T38" fmla="*/ 520 w 943"/>
                <a:gd name="T39" fmla="*/ 108 h 858"/>
                <a:gd name="T40" fmla="*/ 337 w 943"/>
                <a:gd name="T41" fmla="*/ 3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3" h="858">
                  <a:moveTo>
                    <a:pt x="337" y="34"/>
                  </a:moveTo>
                  <a:cubicBezTo>
                    <a:pt x="278" y="0"/>
                    <a:pt x="200" y="2"/>
                    <a:pt x="142" y="39"/>
                  </a:cubicBezTo>
                  <a:cubicBezTo>
                    <a:pt x="123" y="51"/>
                    <a:pt x="105" y="67"/>
                    <a:pt x="87" y="81"/>
                  </a:cubicBezTo>
                  <a:cubicBezTo>
                    <a:pt x="68" y="94"/>
                    <a:pt x="47" y="106"/>
                    <a:pt x="24" y="108"/>
                  </a:cubicBezTo>
                  <a:cubicBezTo>
                    <a:pt x="5" y="139"/>
                    <a:pt x="0" y="176"/>
                    <a:pt x="1" y="212"/>
                  </a:cubicBezTo>
                  <a:cubicBezTo>
                    <a:pt x="4" y="289"/>
                    <a:pt x="52" y="358"/>
                    <a:pt x="114" y="404"/>
                  </a:cubicBezTo>
                  <a:cubicBezTo>
                    <a:pt x="175" y="450"/>
                    <a:pt x="249" y="477"/>
                    <a:pt x="321" y="502"/>
                  </a:cubicBezTo>
                  <a:cubicBezTo>
                    <a:pt x="337" y="508"/>
                    <a:pt x="353" y="513"/>
                    <a:pt x="366" y="524"/>
                  </a:cubicBezTo>
                  <a:cubicBezTo>
                    <a:pt x="394" y="546"/>
                    <a:pt x="388" y="584"/>
                    <a:pt x="399" y="615"/>
                  </a:cubicBezTo>
                  <a:cubicBezTo>
                    <a:pt x="411" y="649"/>
                    <a:pt x="430" y="680"/>
                    <a:pt x="440" y="714"/>
                  </a:cubicBezTo>
                  <a:cubicBezTo>
                    <a:pt x="446" y="735"/>
                    <a:pt x="448" y="756"/>
                    <a:pt x="454" y="777"/>
                  </a:cubicBezTo>
                  <a:cubicBezTo>
                    <a:pt x="461" y="797"/>
                    <a:pt x="472" y="817"/>
                    <a:pt x="490" y="828"/>
                  </a:cubicBezTo>
                  <a:cubicBezTo>
                    <a:pt x="527" y="848"/>
                    <a:pt x="564" y="858"/>
                    <a:pt x="606" y="853"/>
                  </a:cubicBezTo>
                  <a:cubicBezTo>
                    <a:pt x="647" y="848"/>
                    <a:pt x="686" y="833"/>
                    <a:pt x="724" y="815"/>
                  </a:cubicBezTo>
                  <a:cubicBezTo>
                    <a:pt x="807" y="778"/>
                    <a:pt x="887" y="729"/>
                    <a:pt x="943" y="657"/>
                  </a:cubicBezTo>
                  <a:cubicBezTo>
                    <a:pt x="900" y="605"/>
                    <a:pt x="860" y="551"/>
                    <a:pt x="826" y="493"/>
                  </a:cubicBezTo>
                  <a:cubicBezTo>
                    <a:pt x="813" y="469"/>
                    <a:pt x="800" y="444"/>
                    <a:pt x="785" y="421"/>
                  </a:cubicBezTo>
                  <a:cubicBezTo>
                    <a:pt x="770" y="399"/>
                    <a:pt x="753" y="380"/>
                    <a:pt x="737" y="359"/>
                  </a:cubicBezTo>
                  <a:cubicBezTo>
                    <a:pt x="709" y="321"/>
                    <a:pt x="684" y="280"/>
                    <a:pt x="656" y="243"/>
                  </a:cubicBezTo>
                  <a:cubicBezTo>
                    <a:pt x="617" y="192"/>
                    <a:pt x="572" y="146"/>
                    <a:pt x="520" y="108"/>
                  </a:cubicBezTo>
                  <a:cubicBezTo>
                    <a:pt x="468" y="69"/>
                    <a:pt x="393" y="66"/>
                    <a:pt x="337" y="34"/>
                  </a:cubicBezTo>
                  <a:close/>
                </a:path>
              </a:pathLst>
            </a:custGeom>
            <a:solidFill>
              <a:srgbClr val="A90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2" name="Freeform 70"/>
            <p:cNvSpPr>
              <a:spLocks/>
            </p:cNvSpPr>
            <p:nvPr/>
          </p:nvSpPr>
          <p:spPr bwMode="auto">
            <a:xfrm>
              <a:off x="4047184" y="1743351"/>
              <a:ext cx="128588" cy="133350"/>
            </a:xfrm>
            <a:custGeom>
              <a:avLst/>
              <a:gdLst>
                <a:gd name="T0" fmla="*/ 114 w 322"/>
                <a:gd name="T1" fmla="*/ 2 h 340"/>
                <a:gd name="T2" fmla="*/ 123 w 322"/>
                <a:gd name="T3" fmla="*/ 4 h 340"/>
                <a:gd name="T4" fmla="*/ 126 w 322"/>
                <a:gd name="T5" fmla="*/ 29 h 340"/>
                <a:gd name="T6" fmla="*/ 163 w 322"/>
                <a:gd name="T7" fmla="*/ 85 h 340"/>
                <a:gd name="T8" fmla="*/ 221 w 322"/>
                <a:gd name="T9" fmla="*/ 96 h 340"/>
                <a:gd name="T10" fmla="*/ 245 w 322"/>
                <a:gd name="T11" fmla="*/ 124 h 340"/>
                <a:gd name="T12" fmla="*/ 273 w 322"/>
                <a:gd name="T13" fmla="*/ 147 h 340"/>
                <a:gd name="T14" fmla="*/ 290 w 322"/>
                <a:gd name="T15" fmla="*/ 150 h 340"/>
                <a:gd name="T16" fmla="*/ 298 w 322"/>
                <a:gd name="T17" fmla="*/ 162 h 340"/>
                <a:gd name="T18" fmla="*/ 279 w 322"/>
                <a:gd name="T19" fmla="*/ 169 h 340"/>
                <a:gd name="T20" fmla="*/ 251 w 322"/>
                <a:gd name="T21" fmla="*/ 206 h 340"/>
                <a:gd name="T22" fmla="*/ 291 w 322"/>
                <a:gd name="T23" fmla="*/ 231 h 340"/>
                <a:gd name="T24" fmla="*/ 310 w 322"/>
                <a:gd name="T25" fmla="*/ 254 h 340"/>
                <a:gd name="T26" fmla="*/ 319 w 322"/>
                <a:gd name="T27" fmla="*/ 281 h 340"/>
                <a:gd name="T28" fmla="*/ 290 w 322"/>
                <a:gd name="T29" fmla="*/ 300 h 340"/>
                <a:gd name="T30" fmla="*/ 181 w 322"/>
                <a:gd name="T31" fmla="*/ 335 h 340"/>
                <a:gd name="T32" fmla="*/ 46 w 322"/>
                <a:gd name="T33" fmla="*/ 292 h 340"/>
                <a:gd name="T34" fmla="*/ 10 w 322"/>
                <a:gd name="T35" fmla="*/ 257 h 340"/>
                <a:gd name="T36" fmla="*/ 2 w 322"/>
                <a:gd name="T37" fmla="*/ 198 h 340"/>
                <a:gd name="T38" fmla="*/ 14 w 322"/>
                <a:gd name="T39" fmla="*/ 118 h 340"/>
                <a:gd name="T40" fmla="*/ 43 w 322"/>
                <a:gd name="T41" fmla="*/ 40 h 340"/>
                <a:gd name="T42" fmla="*/ 114 w 322"/>
                <a:gd name="T43" fmla="*/ 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340">
                  <a:moveTo>
                    <a:pt x="114" y="2"/>
                  </a:moveTo>
                  <a:cubicBezTo>
                    <a:pt x="117" y="2"/>
                    <a:pt x="120" y="2"/>
                    <a:pt x="123" y="4"/>
                  </a:cubicBezTo>
                  <a:cubicBezTo>
                    <a:pt x="130" y="9"/>
                    <a:pt x="127" y="20"/>
                    <a:pt x="126" y="29"/>
                  </a:cubicBezTo>
                  <a:cubicBezTo>
                    <a:pt x="123" y="53"/>
                    <a:pt x="139" y="78"/>
                    <a:pt x="163" y="85"/>
                  </a:cubicBezTo>
                  <a:cubicBezTo>
                    <a:pt x="182" y="91"/>
                    <a:pt x="204" y="86"/>
                    <a:pt x="221" y="96"/>
                  </a:cubicBezTo>
                  <a:cubicBezTo>
                    <a:pt x="232" y="103"/>
                    <a:pt x="238" y="114"/>
                    <a:pt x="245" y="124"/>
                  </a:cubicBezTo>
                  <a:cubicBezTo>
                    <a:pt x="252" y="135"/>
                    <a:pt x="261" y="145"/>
                    <a:pt x="273" y="147"/>
                  </a:cubicBezTo>
                  <a:cubicBezTo>
                    <a:pt x="279" y="148"/>
                    <a:pt x="285" y="148"/>
                    <a:pt x="290" y="150"/>
                  </a:cubicBezTo>
                  <a:cubicBezTo>
                    <a:pt x="295" y="151"/>
                    <a:pt x="300" y="157"/>
                    <a:pt x="298" y="162"/>
                  </a:cubicBezTo>
                  <a:cubicBezTo>
                    <a:pt x="296" y="169"/>
                    <a:pt x="286" y="168"/>
                    <a:pt x="279" y="169"/>
                  </a:cubicBezTo>
                  <a:cubicBezTo>
                    <a:pt x="261" y="171"/>
                    <a:pt x="247" y="189"/>
                    <a:pt x="251" y="206"/>
                  </a:cubicBezTo>
                  <a:cubicBezTo>
                    <a:pt x="254" y="224"/>
                    <a:pt x="274" y="236"/>
                    <a:pt x="291" y="231"/>
                  </a:cubicBezTo>
                  <a:cubicBezTo>
                    <a:pt x="294" y="240"/>
                    <a:pt x="303" y="247"/>
                    <a:pt x="310" y="254"/>
                  </a:cubicBezTo>
                  <a:cubicBezTo>
                    <a:pt x="316" y="262"/>
                    <a:pt x="322" y="272"/>
                    <a:pt x="319" y="281"/>
                  </a:cubicBezTo>
                  <a:cubicBezTo>
                    <a:pt x="315" y="292"/>
                    <a:pt x="302" y="296"/>
                    <a:pt x="290" y="300"/>
                  </a:cubicBezTo>
                  <a:cubicBezTo>
                    <a:pt x="253" y="310"/>
                    <a:pt x="219" y="330"/>
                    <a:pt x="181" y="335"/>
                  </a:cubicBezTo>
                  <a:cubicBezTo>
                    <a:pt x="133" y="340"/>
                    <a:pt x="86" y="319"/>
                    <a:pt x="46" y="292"/>
                  </a:cubicBezTo>
                  <a:cubicBezTo>
                    <a:pt x="32" y="283"/>
                    <a:pt x="18" y="272"/>
                    <a:pt x="10" y="257"/>
                  </a:cubicBezTo>
                  <a:cubicBezTo>
                    <a:pt x="0" y="240"/>
                    <a:pt x="1" y="218"/>
                    <a:pt x="2" y="198"/>
                  </a:cubicBezTo>
                  <a:cubicBezTo>
                    <a:pt x="5" y="171"/>
                    <a:pt x="8" y="144"/>
                    <a:pt x="14" y="118"/>
                  </a:cubicBezTo>
                  <a:cubicBezTo>
                    <a:pt x="19" y="90"/>
                    <a:pt x="27" y="63"/>
                    <a:pt x="43" y="40"/>
                  </a:cubicBezTo>
                  <a:cubicBezTo>
                    <a:pt x="59" y="17"/>
                    <a:pt x="86" y="0"/>
                    <a:pt x="11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3" name="Freeform 71"/>
            <p:cNvSpPr>
              <a:spLocks/>
            </p:cNvSpPr>
            <p:nvPr/>
          </p:nvSpPr>
          <p:spPr bwMode="auto">
            <a:xfrm>
              <a:off x="4096396" y="1741764"/>
              <a:ext cx="127000" cy="127000"/>
            </a:xfrm>
            <a:custGeom>
              <a:avLst/>
              <a:gdLst>
                <a:gd name="T0" fmla="*/ 291 w 320"/>
                <a:gd name="T1" fmla="*/ 201 h 322"/>
                <a:gd name="T2" fmla="*/ 269 w 320"/>
                <a:gd name="T3" fmla="*/ 143 h 322"/>
                <a:gd name="T4" fmla="*/ 271 w 320"/>
                <a:gd name="T5" fmla="*/ 88 h 322"/>
                <a:gd name="T6" fmla="*/ 234 w 320"/>
                <a:gd name="T7" fmla="*/ 67 h 322"/>
                <a:gd name="T8" fmla="*/ 180 w 320"/>
                <a:gd name="T9" fmla="*/ 22 h 322"/>
                <a:gd name="T10" fmla="*/ 175 w 320"/>
                <a:gd name="T11" fmla="*/ 9 h 322"/>
                <a:gd name="T12" fmla="*/ 150 w 320"/>
                <a:gd name="T13" fmla="*/ 10 h 322"/>
                <a:gd name="T14" fmla="*/ 2 w 320"/>
                <a:gd name="T15" fmla="*/ 10 h 322"/>
                <a:gd name="T16" fmla="*/ 3 w 320"/>
                <a:gd name="T17" fmla="*/ 33 h 322"/>
                <a:gd name="T18" fmla="*/ 40 w 320"/>
                <a:gd name="T19" fmla="*/ 89 h 322"/>
                <a:gd name="T20" fmla="*/ 98 w 320"/>
                <a:gd name="T21" fmla="*/ 100 h 322"/>
                <a:gd name="T22" fmla="*/ 122 w 320"/>
                <a:gd name="T23" fmla="*/ 128 h 322"/>
                <a:gd name="T24" fmla="*/ 150 w 320"/>
                <a:gd name="T25" fmla="*/ 151 h 322"/>
                <a:gd name="T26" fmla="*/ 167 w 320"/>
                <a:gd name="T27" fmla="*/ 154 h 322"/>
                <a:gd name="T28" fmla="*/ 175 w 320"/>
                <a:gd name="T29" fmla="*/ 166 h 322"/>
                <a:gd name="T30" fmla="*/ 156 w 320"/>
                <a:gd name="T31" fmla="*/ 173 h 322"/>
                <a:gd name="T32" fmla="*/ 128 w 320"/>
                <a:gd name="T33" fmla="*/ 210 h 322"/>
                <a:gd name="T34" fmla="*/ 168 w 320"/>
                <a:gd name="T35" fmla="*/ 235 h 322"/>
                <a:gd name="T36" fmla="*/ 187 w 320"/>
                <a:gd name="T37" fmla="*/ 258 h 322"/>
                <a:gd name="T38" fmla="*/ 196 w 320"/>
                <a:gd name="T39" fmla="*/ 285 h 322"/>
                <a:gd name="T40" fmla="*/ 167 w 320"/>
                <a:gd name="T41" fmla="*/ 304 h 322"/>
                <a:gd name="T42" fmla="*/ 158 w 320"/>
                <a:gd name="T43" fmla="*/ 307 h 322"/>
                <a:gd name="T44" fmla="*/ 168 w 320"/>
                <a:gd name="T45" fmla="*/ 320 h 322"/>
                <a:gd name="T46" fmla="*/ 170 w 320"/>
                <a:gd name="T47" fmla="*/ 322 h 322"/>
                <a:gd name="T48" fmla="*/ 228 w 320"/>
                <a:gd name="T49" fmla="*/ 296 h 322"/>
                <a:gd name="T50" fmla="*/ 283 w 320"/>
                <a:gd name="T51" fmla="*/ 254 h 322"/>
                <a:gd name="T52" fmla="*/ 320 w 320"/>
                <a:gd name="T53" fmla="*/ 236 h 322"/>
                <a:gd name="T54" fmla="*/ 291 w 320"/>
                <a:gd name="T55" fmla="*/ 20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 h="322">
                  <a:moveTo>
                    <a:pt x="291" y="201"/>
                  </a:moveTo>
                  <a:cubicBezTo>
                    <a:pt x="279" y="184"/>
                    <a:pt x="268" y="164"/>
                    <a:pt x="269" y="143"/>
                  </a:cubicBezTo>
                  <a:cubicBezTo>
                    <a:pt x="270" y="125"/>
                    <a:pt x="281" y="104"/>
                    <a:pt x="271" y="88"/>
                  </a:cubicBezTo>
                  <a:cubicBezTo>
                    <a:pt x="264" y="75"/>
                    <a:pt x="248" y="71"/>
                    <a:pt x="234" y="67"/>
                  </a:cubicBezTo>
                  <a:cubicBezTo>
                    <a:pt x="211" y="59"/>
                    <a:pt x="187" y="46"/>
                    <a:pt x="180" y="22"/>
                  </a:cubicBezTo>
                  <a:cubicBezTo>
                    <a:pt x="179" y="18"/>
                    <a:pt x="178" y="13"/>
                    <a:pt x="175" y="9"/>
                  </a:cubicBezTo>
                  <a:cubicBezTo>
                    <a:pt x="169" y="3"/>
                    <a:pt x="158" y="7"/>
                    <a:pt x="150" y="10"/>
                  </a:cubicBezTo>
                  <a:cubicBezTo>
                    <a:pt x="103" y="28"/>
                    <a:pt x="50" y="0"/>
                    <a:pt x="2" y="10"/>
                  </a:cubicBezTo>
                  <a:cubicBezTo>
                    <a:pt x="6" y="15"/>
                    <a:pt x="4" y="25"/>
                    <a:pt x="3" y="33"/>
                  </a:cubicBezTo>
                  <a:cubicBezTo>
                    <a:pt x="0" y="57"/>
                    <a:pt x="16" y="82"/>
                    <a:pt x="40" y="89"/>
                  </a:cubicBezTo>
                  <a:cubicBezTo>
                    <a:pt x="59" y="95"/>
                    <a:pt x="81" y="90"/>
                    <a:pt x="98" y="100"/>
                  </a:cubicBezTo>
                  <a:cubicBezTo>
                    <a:pt x="109" y="107"/>
                    <a:pt x="115" y="118"/>
                    <a:pt x="122" y="128"/>
                  </a:cubicBezTo>
                  <a:cubicBezTo>
                    <a:pt x="129" y="139"/>
                    <a:pt x="138" y="149"/>
                    <a:pt x="150" y="151"/>
                  </a:cubicBezTo>
                  <a:cubicBezTo>
                    <a:pt x="156" y="152"/>
                    <a:pt x="162" y="152"/>
                    <a:pt x="167" y="154"/>
                  </a:cubicBezTo>
                  <a:cubicBezTo>
                    <a:pt x="172" y="155"/>
                    <a:pt x="177" y="161"/>
                    <a:pt x="175" y="166"/>
                  </a:cubicBezTo>
                  <a:cubicBezTo>
                    <a:pt x="173" y="173"/>
                    <a:pt x="163" y="172"/>
                    <a:pt x="156" y="173"/>
                  </a:cubicBezTo>
                  <a:cubicBezTo>
                    <a:pt x="138" y="175"/>
                    <a:pt x="124" y="193"/>
                    <a:pt x="128" y="210"/>
                  </a:cubicBezTo>
                  <a:cubicBezTo>
                    <a:pt x="131" y="228"/>
                    <a:pt x="151" y="240"/>
                    <a:pt x="168" y="235"/>
                  </a:cubicBezTo>
                  <a:cubicBezTo>
                    <a:pt x="171" y="244"/>
                    <a:pt x="180" y="251"/>
                    <a:pt x="187" y="258"/>
                  </a:cubicBezTo>
                  <a:cubicBezTo>
                    <a:pt x="193" y="266"/>
                    <a:pt x="199" y="276"/>
                    <a:pt x="196" y="285"/>
                  </a:cubicBezTo>
                  <a:cubicBezTo>
                    <a:pt x="192" y="296"/>
                    <a:pt x="179" y="300"/>
                    <a:pt x="167" y="304"/>
                  </a:cubicBezTo>
                  <a:cubicBezTo>
                    <a:pt x="164" y="305"/>
                    <a:pt x="161" y="306"/>
                    <a:pt x="158" y="307"/>
                  </a:cubicBezTo>
                  <a:cubicBezTo>
                    <a:pt x="161" y="311"/>
                    <a:pt x="164" y="315"/>
                    <a:pt x="168" y="320"/>
                  </a:cubicBezTo>
                  <a:cubicBezTo>
                    <a:pt x="169" y="320"/>
                    <a:pt x="169" y="321"/>
                    <a:pt x="170" y="322"/>
                  </a:cubicBezTo>
                  <a:cubicBezTo>
                    <a:pt x="191" y="319"/>
                    <a:pt x="210" y="308"/>
                    <a:pt x="228" y="296"/>
                  </a:cubicBezTo>
                  <a:cubicBezTo>
                    <a:pt x="246" y="282"/>
                    <a:pt x="264" y="266"/>
                    <a:pt x="283" y="254"/>
                  </a:cubicBezTo>
                  <a:cubicBezTo>
                    <a:pt x="295" y="246"/>
                    <a:pt x="307" y="240"/>
                    <a:pt x="320" y="236"/>
                  </a:cubicBezTo>
                  <a:cubicBezTo>
                    <a:pt x="310" y="225"/>
                    <a:pt x="300" y="214"/>
                    <a:pt x="291" y="20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4" name="Freeform 72"/>
            <p:cNvSpPr>
              <a:spLocks/>
            </p:cNvSpPr>
            <p:nvPr/>
          </p:nvSpPr>
          <p:spPr bwMode="auto">
            <a:xfrm>
              <a:off x="4272609" y="1787801"/>
              <a:ext cx="123825" cy="115887"/>
            </a:xfrm>
            <a:custGeom>
              <a:avLst/>
              <a:gdLst>
                <a:gd name="T0" fmla="*/ 189 w 316"/>
                <a:gd name="T1" fmla="*/ 234 h 294"/>
                <a:gd name="T2" fmla="*/ 316 w 316"/>
                <a:gd name="T3" fmla="*/ 99 h 294"/>
                <a:gd name="T4" fmla="*/ 281 w 316"/>
                <a:gd name="T5" fmla="*/ 30 h 294"/>
                <a:gd name="T6" fmla="*/ 210 w 316"/>
                <a:gd name="T7" fmla="*/ 0 h 294"/>
                <a:gd name="T8" fmla="*/ 17 w 316"/>
                <a:gd name="T9" fmla="*/ 147 h 294"/>
                <a:gd name="T10" fmla="*/ 2 w 316"/>
                <a:gd name="T11" fmla="*/ 190 h 294"/>
                <a:gd name="T12" fmla="*/ 13 w 316"/>
                <a:gd name="T13" fmla="*/ 237 h 294"/>
                <a:gd name="T14" fmla="*/ 67 w 316"/>
                <a:gd name="T15" fmla="*/ 287 h 294"/>
                <a:gd name="T16" fmla="*/ 133 w 316"/>
                <a:gd name="T17" fmla="*/ 278 h 294"/>
                <a:gd name="T18" fmla="*/ 189 w 316"/>
                <a:gd name="T19" fmla="*/ 23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294">
                  <a:moveTo>
                    <a:pt x="189" y="234"/>
                  </a:moveTo>
                  <a:cubicBezTo>
                    <a:pt x="228" y="186"/>
                    <a:pt x="269" y="139"/>
                    <a:pt x="316" y="99"/>
                  </a:cubicBezTo>
                  <a:cubicBezTo>
                    <a:pt x="312" y="73"/>
                    <a:pt x="300" y="48"/>
                    <a:pt x="281" y="30"/>
                  </a:cubicBezTo>
                  <a:cubicBezTo>
                    <a:pt x="262" y="11"/>
                    <a:pt x="236" y="4"/>
                    <a:pt x="210" y="0"/>
                  </a:cubicBezTo>
                  <a:cubicBezTo>
                    <a:pt x="140" y="41"/>
                    <a:pt x="75" y="90"/>
                    <a:pt x="17" y="147"/>
                  </a:cubicBezTo>
                  <a:cubicBezTo>
                    <a:pt x="5" y="158"/>
                    <a:pt x="0" y="174"/>
                    <a:pt x="2" y="190"/>
                  </a:cubicBezTo>
                  <a:cubicBezTo>
                    <a:pt x="4" y="206"/>
                    <a:pt x="6" y="221"/>
                    <a:pt x="13" y="237"/>
                  </a:cubicBezTo>
                  <a:cubicBezTo>
                    <a:pt x="24" y="259"/>
                    <a:pt x="43" y="280"/>
                    <a:pt x="67" y="287"/>
                  </a:cubicBezTo>
                  <a:cubicBezTo>
                    <a:pt x="89" y="294"/>
                    <a:pt x="113" y="289"/>
                    <a:pt x="133" y="278"/>
                  </a:cubicBezTo>
                  <a:cubicBezTo>
                    <a:pt x="153" y="268"/>
                    <a:pt x="174" y="251"/>
                    <a:pt x="189" y="234"/>
                  </a:cubicBezTo>
                  <a:close/>
                </a:path>
              </a:pathLst>
            </a:custGeom>
            <a:solidFill>
              <a:srgbClr val="A90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3" name="Group 112"/>
          <p:cNvGrpSpPr/>
          <p:nvPr/>
        </p:nvGrpSpPr>
        <p:grpSpPr>
          <a:xfrm>
            <a:off x="7321772" y="1927751"/>
            <a:ext cx="1032218" cy="2152100"/>
            <a:chOff x="4570413" y="714375"/>
            <a:chExt cx="2654300" cy="5534026"/>
          </a:xfrm>
        </p:grpSpPr>
        <p:sp>
          <p:nvSpPr>
            <p:cNvPr id="114" name="Freeform 73"/>
            <p:cNvSpPr>
              <a:spLocks noEditPoints="1"/>
            </p:cNvSpPr>
            <p:nvPr/>
          </p:nvSpPr>
          <p:spPr bwMode="auto">
            <a:xfrm>
              <a:off x="4570413" y="2084388"/>
              <a:ext cx="1228725" cy="3146425"/>
            </a:xfrm>
            <a:custGeom>
              <a:avLst/>
              <a:gdLst>
                <a:gd name="T0" fmla="*/ 2641 w 2709"/>
                <a:gd name="T1" fmla="*/ 5 h 6938"/>
                <a:gd name="T2" fmla="*/ 2561 w 2709"/>
                <a:gd name="T3" fmla="*/ 68 h 6938"/>
                <a:gd name="T4" fmla="*/ 2484 w 2709"/>
                <a:gd name="T5" fmla="*/ 708 h 6938"/>
                <a:gd name="T6" fmla="*/ 770 w 2709"/>
                <a:gd name="T7" fmla="*/ 1697 h 6938"/>
                <a:gd name="T8" fmla="*/ 834 w 2709"/>
                <a:gd name="T9" fmla="*/ 1165 h 6938"/>
                <a:gd name="T10" fmla="*/ 771 w 2709"/>
                <a:gd name="T11" fmla="*/ 1085 h 6938"/>
                <a:gd name="T12" fmla="*/ 691 w 2709"/>
                <a:gd name="T13" fmla="*/ 1148 h 6938"/>
                <a:gd name="T14" fmla="*/ 611 w 2709"/>
                <a:gd name="T15" fmla="*/ 1811 h 6938"/>
                <a:gd name="T16" fmla="*/ 608 w 2709"/>
                <a:gd name="T17" fmla="*/ 1838 h 6938"/>
                <a:gd name="T18" fmla="*/ 478 w 2709"/>
                <a:gd name="T19" fmla="*/ 2922 h 6938"/>
                <a:gd name="T20" fmla="*/ 475 w 2709"/>
                <a:gd name="T21" fmla="*/ 2946 h 6938"/>
                <a:gd name="T22" fmla="*/ 344 w 2709"/>
                <a:gd name="T23" fmla="*/ 4033 h 6938"/>
                <a:gd name="T24" fmla="*/ 341 w 2709"/>
                <a:gd name="T25" fmla="*/ 4055 h 6938"/>
                <a:gd name="T26" fmla="*/ 210 w 2709"/>
                <a:gd name="T27" fmla="*/ 5144 h 6938"/>
                <a:gd name="T28" fmla="*/ 208 w 2709"/>
                <a:gd name="T29" fmla="*/ 5163 h 6938"/>
                <a:gd name="T30" fmla="*/ 77 w 2709"/>
                <a:gd name="T31" fmla="*/ 6257 h 6938"/>
                <a:gd name="T32" fmla="*/ 75 w 2709"/>
                <a:gd name="T33" fmla="*/ 6270 h 6938"/>
                <a:gd name="T34" fmla="*/ 5 w 2709"/>
                <a:gd name="T35" fmla="*/ 6857 h 6938"/>
                <a:gd name="T36" fmla="*/ 68 w 2709"/>
                <a:gd name="T37" fmla="*/ 6937 h 6938"/>
                <a:gd name="T38" fmla="*/ 76 w 2709"/>
                <a:gd name="T39" fmla="*/ 6938 h 6938"/>
                <a:gd name="T40" fmla="*/ 148 w 2709"/>
                <a:gd name="T41" fmla="*/ 6874 h 6938"/>
                <a:gd name="T42" fmla="*/ 215 w 2709"/>
                <a:gd name="T43" fmla="*/ 6316 h 6938"/>
                <a:gd name="T44" fmla="*/ 1929 w 2709"/>
                <a:gd name="T45" fmla="*/ 5327 h 6938"/>
                <a:gd name="T46" fmla="*/ 1874 w 2709"/>
                <a:gd name="T47" fmla="*/ 5777 h 6938"/>
                <a:gd name="T48" fmla="*/ 1938 w 2709"/>
                <a:gd name="T49" fmla="*/ 5858 h 6938"/>
                <a:gd name="T50" fmla="*/ 1946 w 2709"/>
                <a:gd name="T51" fmla="*/ 5858 h 6938"/>
                <a:gd name="T52" fmla="*/ 2018 w 2709"/>
                <a:gd name="T53" fmla="*/ 5795 h 6938"/>
                <a:gd name="T54" fmla="*/ 2704 w 2709"/>
                <a:gd name="T55" fmla="*/ 86 h 6938"/>
                <a:gd name="T56" fmla="*/ 2641 w 2709"/>
                <a:gd name="T57" fmla="*/ 5 h 6938"/>
                <a:gd name="T58" fmla="*/ 2084 w 2709"/>
                <a:gd name="T59" fmla="*/ 4038 h 6938"/>
                <a:gd name="T60" fmla="*/ 370 w 2709"/>
                <a:gd name="T61" fmla="*/ 5027 h 6938"/>
                <a:gd name="T62" fmla="*/ 482 w 2709"/>
                <a:gd name="T63" fmla="*/ 4096 h 6938"/>
                <a:gd name="T64" fmla="*/ 2196 w 2709"/>
                <a:gd name="T65" fmla="*/ 3107 h 6938"/>
                <a:gd name="T66" fmla="*/ 2084 w 2709"/>
                <a:gd name="T67" fmla="*/ 4038 h 6938"/>
                <a:gd name="T68" fmla="*/ 2217 w 2709"/>
                <a:gd name="T69" fmla="*/ 2928 h 6938"/>
                <a:gd name="T70" fmla="*/ 503 w 2709"/>
                <a:gd name="T71" fmla="*/ 3917 h 6938"/>
                <a:gd name="T72" fmla="*/ 615 w 2709"/>
                <a:gd name="T73" fmla="*/ 2986 h 6938"/>
                <a:gd name="T74" fmla="*/ 2329 w 2709"/>
                <a:gd name="T75" fmla="*/ 1997 h 6938"/>
                <a:gd name="T76" fmla="*/ 2217 w 2709"/>
                <a:gd name="T77" fmla="*/ 2928 h 6938"/>
                <a:gd name="T78" fmla="*/ 2462 w 2709"/>
                <a:gd name="T79" fmla="*/ 887 h 6938"/>
                <a:gd name="T80" fmla="*/ 2351 w 2709"/>
                <a:gd name="T81" fmla="*/ 1818 h 6938"/>
                <a:gd name="T82" fmla="*/ 637 w 2709"/>
                <a:gd name="T83" fmla="*/ 2807 h 6938"/>
                <a:gd name="T84" fmla="*/ 749 w 2709"/>
                <a:gd name="T85" fmla="*/ 1876 h 6938"/>
                <a:gd name="T86" fmla="*/ 2462 w 2709"/>
                <a:gd name="T87" fmla="*/ 887 h 6938"/>
                <a:gd name="T88" fmla="*/ 237 w 2709"/>
                <a:gd name="T89" fmla="*/ 6137 h 6938"/>
                <a:gd name="T90" fmla="*/ 348 w 2709"/>
                <a:gd name="T91" fmla="*/ 5206 h 6938"/>
                <a:gd name="T92" fmla="*/ 2062 w 2709"/>
                <a:gd name="T93" fmla="*/ 4217 h 6938"/>
                <a:gd name="T94" fmla="*/ 1950 w 2709"/>
                <a:gd name="T95" fmla="*/ 5148 h 6938"/>
                <a:gd name="T96" fmla="*/ 237 w 2709"/>
                <a:gd name="T97" fmla="*/ 6137 h 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9" h="6938">
                  <a:moveTo>
                    <a:pt x="2641" y="5"/>
                  </a:moveTo>
                  <a:cubicBezTo>
                    <a:pt x="2602" y="0"/>
                    <a:pt x="2566" y="29"/>
                    <a:pt x="2561" y="68"/>
                  </a:cubicBezTo>
                  <a:cubicBezTo>
                    <a:pt x="2484" y="708"/>
                    <a:pt x="2484" y="708"/>
                    <a:pt x="2484" y="708"/>
                  </a:cubicBezTo>
                  <a:cubicBezTo>
                    <a:pt x="770" y="1697"/>
                    <a:pt x="770" y="1697"/>
                    <a:pt x="770" y="1697"/>
                  </a:cubicBezTo>
                  <a:cubicBezTo>
                    <a:pt x="834" y="1165"/>
                    <a:pt x="834" y="1165"/>
                    <a:pt x="834" y="1165"/>
                  </a:cubicBezTo>
                  <a:cubicBezTo>
                    <a:pt x="839" y="1126"/>
                    <a:pt x="811" y="1090"/>
                    <a:pt x="771" y="1085"/>
                  </a:cubicBezTo>
                  <a:cubicBezTo>
                    <a:pt x="732" y="1080"/>
                    <a:pt x="696" y="1108"/>
                    <a:pt x="691" y="1148"/>
                  </a:cubicBezTo>
                  <a:cubicBezTo>
                    <a:pt x="611" y="1811"/>
                    <a:pt x="611" y="1811"/>
                    <a:pt x="611" y="1811"/>
                  </a:cubicBezTo>
                  <a:cubicBezTo>
                    <a:pt x="609" y="1819"/>
                    <a:pt x="607" y="1829"/>
                    <a:pt x="608" y="1838"/>
                  </a:cubicBezTo>
                  <a:cubicBezTo>
                    <a:pt x="478" y="2922"/>
                    <a:pt x="478" y="2922"/>
                    <a:pt x="478" y="2922"/>
                  </a:cubicBezTo>
                  <a:cubicBezTo>
                    <a:pt x="475" y="2930"/>
                    <a:pt x="474" y="2938"/>
                    <a:pt x="475" y="2946"/>
                  </a:cubicBezTo>
                  <a:cubicBezTo>
                    <a:pt x="344" y="4033"/>
                    <a:pt x="344" y="4033"/>
                    <a:pt x="344" y="4033"/>
                  </a:cubicBezTo>
                  <a:cubicBezTo>
                    <a:pt x="342" y="4040"/>
                    <a:pt x="341" y="4047"/>
                    <a:pt x="341" y="4055"/>
                  </a:cubicBezTo>
                  <a:cubicBezTo>
                    <a:pt x="210" y="5144"/>
                    <a:pt x="210" y="5144"/>
                    <a:pt x="210" y="5144"/>
                  </a:cubicBezTo>
                  <a:cubicBezTo>
                    <a:pt x="209" y="5150"/>
                    <a:pt x="208" y="5157"/>
                    <a:pt x="208" y="5163"/>
                  </a:cubicBezTo>
                  <a:cubicBezTo>
                    <a:pt x="77" y="6257"/>
                    <a:pt x="77" y="6257"/>
                    <a:pt x="77" y="6257"/>
                  </a:cubicBezTo>
                  <a:cubicBezTo>
                    <a:pt x="76" y="6261"/>
                    <a:pt x="75" y="6266"/>
                    <a:pt x="75" y="6270"/>
                  </a:cubicBezTo>
                  <a:cubicBezTo>
                    <a:pt x="5" y="6857"/>
                    <a:pt x="5" y="6857"/>
                    <a:pt x="5" y="6857"/>
                  </a:cubicBezTo>
                  <a:cubicBezTo>
                    <a:pt x="0" y="6897"/>
                    <a:pt x="28" y="6933"/>
                    <a:pt x="68" y="6937"/>
                  </a:cubicBezTo>
                  <a:cubicBezTo>
                    <a:pt x="71" y="6938"/>
                    <a:pt x="73" y="6938"/>
                    <a:pt x="76" y="6938"/>
                  </a:cubicBezTo>
                  <a:cubicBezTo>
                    <a:pt x="112" y="6938"/>
                    <a:pt x="144" y="6911"/>
                    <a:pt x="148" y="6874"/>
                  </a:cubicBezTo>
                  <a:cubicBezTo>
                    <a:pt x="215" y="6316"/>
                    <a:pt x="215" y="6316"/>
                    <a:pt x="215" y="6316"/>
                  </a:cubicBezTo>
                  <a:cubicBezTo>
                    <a:pt x="1929" y="5327"/>
                    <a:pt x="1929" y="5327"/>
                    <a:pt x="1929" y="5327"/>
                  </a:cubicBezTo>
                  <a:cubicBezTo>
                    <a:pt x="1874" y="5777"/>
                    <a:pt x="1874" y="5777"/>
                    <a:pt x="1874" y="5777"/>
                  </a:cubicBezTo>
                  <a:cubicBezTo>
                    <a:pt x="1870" y="5817"/>
                    <a:pt x="1898" y="5853"/>
                    <a:pt x="1938" y="5858"/>
                  </a:cubicBezTo>
                  <a:cubicBezTo>
                    <a:pt x="1940" y="5858"/>
                    <a:pt x="1943" y="5858"/>
                    <a:pt x="1946" y="5858"/>
                  </a:cubicBezTo>
                  <a:cubicBezTo>
                    <a:pt x="1982" y="5858"/>
                    <a:pt x="2013" y="5831"/>
                    <a:pt x="2018" y="5795"/>
                  </a:cubicBezTo>
                  <a:cubicBezTo>
                    <a:pt x="2704" y="86"/>
                    <a:pt x="2704" y="86"/>
                    <a:pt x="2704" y="86"/>
                  </a:cubicBezTo>
                  <a:cubicBezTo>
                    <a:pt x="2709" y="46"/>
                    <a:pt x="2681" y="10"/>
                    <a:pt x="2641" y="5"/>
                  </a:cubicBezTo>
                  <a:close/>
                  <a:moveTo>
                    <a:pt x="2084" y="4038"/>
                  </a:moveTo>
                  <a:cubicBezTo>
                    <a:pt x="370" y="5027"/>
                    <a:pt x="370" y="5027"/>
                    <a:pt x="370" y="5027"/>
                  </a:cubicBezTo>
                  <a:cubicBezTo>
                    <a:pt x="482" y="4096"/>
                    <a:pt x="482" y="4096"/>
                    <a:pt x="482" y="4096"/>
                  </a:cubicBezTo>
                  <a:cubicBezTo>
                    <a:pt x="2196" y="3107"/>
                    <a:pt x="2196" y="3107"/>
                    <a:pt x="2196" y="3107"/>
                  </a:cubicBezTo>
                  <a:lnTo>
                    <a:pt x="2084" y="4038"/>
                  </a:lnTo>
                  <a:close/>
                  <a:moveTo>
                    <a:pt x="2217" y="2928"/>
                  </a:moveTo>
                  <a:cubicBezTo>
                    <a:pt x="503" y="3917"/>
                    <a:pt x="503" y="3917"/>
                    <a:pt x="503" y="3917"/>
                  </a:cubicBezTo>
                  <a:cubicBezTo>
                    <a:pt x="615" y="2986"/>
                    <a:pt x="615" y="2986"/>
                    <a:pt x="615" y="2986"/>
                  </a:cubicBezTo>
                  <a:cubicBezTo>
                    <a:pt x="2329" y="1997"/>
                    <a:pt x="2329" y="1997"/>
                    <a:pt x="2329" y="1997"/>
                  </a:cubicBezTo>
                  <a:lnTo>
                    <a:pt x="2217" y="2928"/>
                  </a:lnTo>
                  <a:close/>
                  <a:moveTo>
                    <a:pt x="2462" y="887"/>
                  </a:moveTo>
                  <a:cubicBezTo>
                    <a:pt x="2351" y="1818"/>
                    <a:pt x="2351" y="1818"/>
                    <a:pt x="2351" y="1818"/>
                  </a:cubicBezTo>
                  <a:cubicBezTo>
                    <a:pt x="637" y="2807"/>
                    <a:pt x="637" y="2807"/>
                    <a:pt x="637" y="2807"/>
                  </a:cubicBezTo>
                  <a:cubicBezTo>
                    <a:pt x="749" y="1876"/>
                    <a:pt x="749" y="1876"/>
                    <a:pt x="749" y="1876"/>
                  </a:cubicBezTo>
                  <a:lnTo>
                    <a:pt x="2462" y="887"/>
                  </a:lnTo>
                  <a:close/>
                  <a:moveTo>
                    <a:pt x="237" y="6137"/>
                  </a:moveTo>
                  <a:cubicBezTo>
                    <a:pt x="348" y="5206"/>
                    <a:pt x="348" y="5206"/>
                    <a:pt x="348" y="5206"/>
                  </a:cubicBezTo>
                  <a:cubicBezTo>
                    <a:pt x="2062" y="4217"/>
                    <a:pt x="2062" y="4217"/>
                    <a:pt x="2062" y="4217"/>
                  </a:cubicBezTo>
                  <a:cubicBezTo>
                    <a:pt x="1950" y="5148"/>
                    <a:pt x="1950" y="5148"/>
                    <a:pt x="1950" y="5148"/>
                  </a:cubicBezTo>
                  <a:lnTo>
                    <a:pt x="237" y="6137"/>
                  </a:ln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5" name="Freeform 74"/>
            <p:cNvSpPr>
              <a:spLocks noEditPoints="1"/>
            </p:cNvSpPr>
            <p:nvPr/>
          </p:nvSpPr>
          <p:spPr bwMode="auto">
            <a:xfrm>
              <a:off x="5641975" y="2528888"/>
              <a:ext cx="1582738" cy="3719513"/>
            </a:xfrm>
            <a:custGeom>
              <a:avLst/>
              <a:gdLst>
                <a:gd name="T0" fmla="*/ 3482 w 3490"/>
                <a:gd name="T1" fmla="*/ 7032 h 8199"/>
                <a:gd name="T2" fmla="*/ 2019 w 3490"/>
                <a:gd name="T3" fmla="*/ 64 h 8199"/>
                <a:gd name="T4" fmla="*/ 1934 w 3490"/>
                <a:gd name="T5" fmla="*/ 9 h 8199"/>
                <a:gd name="T6" fmla="*/ 1878 w 3490"/>
                <a:gd name="T7" fmla="*/ 94 h 8199"/>
                <a:gd name="T8" fmla="*/ 2035 w 3490"/>
                <a:gd name="T9" fmla="*/ 844 h 8199"/>
                <a:gd name="T10" fmla="*/ 297 w 3490"/>
                <a:gd name="T11" fmla="*/ 1848 h 8199"/>
                <a:gd name="T12" fmla="*/ 149 w 3490"/>
                <a:gd name="T13" fmla="*/ 1144 h 8199"/>
                <a:gd name="T14" fmla="*/ 64 w 3490"/>
                <a:gd name="T15" fmla="*/ 1088 h 8199"/>
                <a:gd name="T16" fmla="*/ 8 w 3490"/>
                <a:gd name="T17" fmla="*/ 1174 h 8199"/>
                <a:gd name="T18" fmla="*/ 173 w 3490"/>
                <a:gd name="T19" fmla="*/ 1961 h 8199"/>
                <a:gd name="T20" fmla="*/ 179 w 3490"/>
                <a:gd name="T21" fmla="*/ 1989 h 8199"/>
                <a:gd name="T22" fmla="*/ 460 w 3490"/>
                <a:gd name="T23" fmla="*/ 3325 h 8199"/>
                <a:gd name="T24" fmla="*/ 465 w 3490"/>
                <a:gd name="T25" fmla="*/ 3352 h 8199"/>
                <a:gd name="T26" fmla="*/ 746 w 3490"/>
                <a:gd name="T27" fmla="*/ 4689 h 8199"/>
                <a:gd name="T28" fmla="*/ 751 w 3490"/>
                <a:gd name="T29" fmla="*/ 4715 h 8199"/>
                <a:gd name="T30" fmla="*/ 1032 w 3490"/>
                <a:gd name="T31" fmla="*/ 6052 h 8199"/>
                <a:gd name="T32" fmla="*/ 1038 w 3490"/>
                <a:gd name="T33" fmla="*/ 6077 h 8199"/>
                <a:gd name="T34" fmla="*/ 1319 w 3490"/>
                <a:gd name="T35" fmla="*/ 7417 h 8199"/>
                <a:gd name="T36" fmla="*/ 1324 w 3490"/>
                <a:gd name="T37" fmla="*/ 7440 h 8199"/>
                <a:gd name="T38" fmla="*/ 1471 w 3490"/>
                <a:gd name="T39" fmla="*/ 8142 h 8199"/>
                <a:gd name="T40" fmla="*/ 1542 w 3490"/>
                <a:gd name="T41" fmla="*/ 8199 h 8199"/>
                <a:gd name="T42" fmla="*/ 1556 w 3490"/>
                <a:gd name="T43" fmla="*/ 8197 h 8199"/>
                <a:gd name="T44" fmla="*/ 1612 w 3490"/>
                <a:gd name="T45" fmla="*/ 8112 h 8199"/>
                <a:gd name="T46" fmla="*/ 1473 w 3490"/>
                <a:gd name="T47" fmla="*/ 7450 h 8199"/>
                <a:gd name="T48" fmla="*/ 3212 w 3490"/>
                <a:gd name="T49" fmla="*/ 6446 h 8199"/>
                <a:gd name="T50" fmla="*/ 3341 w 3490"/>
                <a:gd name="T51" fmla="*/ 7062 h 8199"/>
                <a:gd name="T52" fmla="*/ 3411 w 3490"/>
                <a:gd name="T53" fmla="*/ 7119 h 8199"/>
                <a:gd name="T54" fmla="*/ 3426 w 3490"/>
                <a:gd name="T55" fmla="*/ 7118 h 8199"/>
                <a:gd name="T56" fmla="*/ 3482 w 3490"/>
                <a:gd name="T57" fmla="*/ 7032 h 8199"/>
                <a:gd name="T58" fmla="*/ 901 w 3490"/>
                <a:gd name="T59" fmla="*/ 4723 h 8199"/>
                <a:gd name="T60" fmla="*/ 2639 w 3490"/>
                <a:gd name="T61" fmla="*/ 3719 h 8199"/>
                <a:gd name="T62" fmla="*/ 2894 w 3490"/>
                <a:gd name="T63" fmla="*/ 4934 h 8199"/>
                <a:gd name="T64" fmla="*/ 1156 w 3490"/>
                <a:gd name="T65" fmla="*/ 5938 h 8199"/>
                <a:gd name="T66" fmla="*/ 901 w 3490"/>
                <a:gd name="T67" fmla="*/ 4723 h 8199"/>
                <a:gd name="T68" fmla="*/ 614 w 3490"/>
                <a:gd name="T69" fmla="*/ 3360 h 8199"/>
                <a:gd name="T70" fmla="*/ 2353 w 3490"/>
                <a:gd name="T71" fmla="*/ 2356 h 8199"/>
                <a:gd name="T72" fmla="*/ 2608 w 3490"/>
                <a:gd name="T73" fmla="*/ 3571 h 8199"/>
                <a:gd name="T74" fmla="*/ 869 w 3490"/>
                <a:gd name="T75" fmla="*/ 4574 h 8199"/>
                <a:gd name="T76" fmla="*/ 614 w 3490"/>
                <a:gd name="T77" fmla="*/ 3360 h 8199"/>
                <a:gd name="T78" fmla="*/ 2067 w 3490"/>
                <a:gd name="T79" fmla="*/ 993 h 8199"/>
                <a:gd name="T80" fmla="*/ 2322 w 3490"/>
                <a:gd name="T81" fmla="*/ 2207 h 8199"/>
                <a:gd name="T82" fmla="*/ 583 w 3490"/>
                <a:gd name="T83" fmla="*/ 3211 h 8199"/>
                <a:gd name="T84" fmla="*/ 328 w 3490"/>
                <a:gd name="T85" fmla="*/ 1996 h 8199"/>
                <a:gd name="T86" fmla="*/ 2067 w 3490"/>
                <a:gd name="T87" fmla="*/ 993 h 8199"/>
                <a:gd name="T88" fmla="*/ 1442 w 3490"/>
                <a:gd name="T89" fmla="*/ 7301 h 8199"/>
                <a:gd name="T90" fmla="*/ 1187 w 3490"/>
                <a:gd name="T91" fmla="*/ 6086 h 8199"/>
                <a:gd name="T92" fmla="*/ 2925 w 3490"/>
                <a:gd name="T93" fmla="*/ 5083 h 8199"/>
                <a:gd name="T94" fmla="*/ 3180 w 3490"/>
                <a:gd name="T95" fmla="*/ 6297 h 8199"/>
                <a:gd name="T96" fmla="*/ 1442 w 3490"/>
                <a:gd name="T97" fmla="*/ 7301 h 8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90" h="8199">
                  <a:moveTo>
                    <a:pt x="3482" y="7032"/>
                  </a:moveTo>
                  <a:cubicBezTo>
                    <a:pt x="2019" y="64"/>
                    <a:pt x="2019" y="64"/>
                    <a:pt x="2019" y="64"/>
                  </a:cubicBezTo>
                  <a:cubicBezTo>
                    <a:pt x="2011" y="25"/>
                    <a:pt x="1973" y="0"/>
                    <a:pt x="1934" y="9"/>
                  </a:cubicBezTo>
                  <a:cubicBezTo>
                    <a:pt x="1895" y="17"/>
                    <a:pt x="1870" y="55"/>
                    <a:pt x="1878" y="94"/>
                  </a:cubicBezTo>
                  <a:cubicBezTo>
                    <a:pt x="2035" y="844"/>
                    <a:pt x="2035" y="844"/>
                    <a:pt x="2035" y="844"/>
                  </a:cubicBezTo>
                  <a:cubicBezTo>
                    <a:pt x="297" y="1848"/>
                    <a:pt x="297" y="1848"/>
                    <a:pt x="297" y="1848"/>
                  </a:cubicBezTo>
                  <a:cubicBezTo>
                    <a:pt x="149" y="1144"/>
                    <a:pt x="149" y="1144"/>
                    <a:pt x="149" y="1144"/>
                  </a:cubicBezTo>
                  <a:cubicBezTo>
                    <a:pt x="141" y="1105"/>
                    <a:pt x="103" y="1080"/>
                    <a:pt x="64" y="1088"/>
                  </a:cubicBezTo>
                  <a:cubicBezTo>
                    <a:pt x="25" y="1096"/>
                    <a:pt x="0" y="1135"/>
                    <a:pt x="8" y="1174"/>
                  </a:cubicBezTo>
                  <a:cubicBezTo>
                    <a:pt x="173" y="1961"/>
                    <a:pt x="173" y="1961"/>
                    <a:pt x="173" y="1961"/>
                  </a:cubicBezTo>
                  <a:cubicBezTo>
                    <a:pt x="173" y="1971"/>
                    <a:pt x="175" y="1980"/>
                    <a:pt x="179" y="1989"/>
                  </a:cubicBezTo>
                  <a:cubicBezTo>
                    <a:pt x="460" y="3325"/>
                    <a:pt x="460" y="3325"/>
                    <a:pt x="460" y="3325"/>
                  </a:cubicBezTo>
                  <a:cubicBezTo>
                    <a:pt x="460" y="3334"/>
                    <a:pt x="462" y="3343"/>
                    <a:pt x="465" y="3352"/>
                  </a:cubicBezTo>
                  <a:cubicBezTo>
                    <a:pt x="746" y="4689"/>
                    <a:pt x="746" y="4689"/>
                    <a:pt x="746" y="4689"/>
                  </a:cubicBezTo>
                  <a:cubicBezTo>
                    <a:pt x="746" y="4697"/>
                    <a:pt x="748" y="4706"/>
                    <a:pt x="751" y="4715"/>
                  </a:cubicBezTo>
                  <a:cubicBezTo>
                    <a:pt x="1032" y="6052"/>
                    <a:pt x="1032" y="6052"/>
                    <a:pt x="1032" y="6052"/>
                  </a:cubicBezTo>
                  <a:cubicBezTo>
                    <a:pt x="1033" y="6061"/>
                    <a:pt x="1034" y="6069"/>
                    <a:pt x="1038" y="6077"/>
                  </a:cubicBezTo>
                  <a:cubicBezTo>
                    <a:pt x="1319" y="7417"/>
                    <a:pt x="1319" y="7417"/>
                    <a:pt x="1319" y="7417"/>
                  </a:cubicBezTo>
                  <a:cubicBezTo>
                    <a:pt x="1319" y="7424"/>
                    <a:pt x="1321" y="7432"/>
                    <a:pt x="1324" y="7440"/>
                  </a:cubicBezTo>
                  <a:cubicBezTo>
                    <a:pt x="1471" y="8142"/>
                    <a:pt x="1471" y="8142"/>
                    <a:pt x="1471" y="8142"/>
                  </a:cubicBezTo>
                  <a:cubicBezTo>
                    <a:pt x="1478" y="8176"/>
                    <a:pt x="1508" y="8199"/>
                    <a:pt x="1542" y="8199"/>
                  </a:cubicBezTo>
                  <a:cubicBezTo>
                    <a:pt x="1546" y="8199"/>
                    <a:pt x="1551" y="8199"/>
                    <a:pt x="1556" y="8197"/>
                  </a:cubicBezTo>
                  <a:cubicBezTo>
                    <a:pt x="1595" y="8189"/>
                    <a:pt x="1620" y="8151"/>
                    <a:pt x="1612" y="8112"/>
                  </a:cubicBezTo>
                  <a:cubicBezTo>
                    <a:pt x="1473" y="7450"/>
                    <a:pt x="1473" y="7450"/>
                    <a:pt x="1473" y="7450"/>
                  </a:cubicBezTo>
                  <a:cubicBezTo>
                    <a:pt x="3212" y="6446"/>
                    <a:pt x="3212" y="6446"/>
                    <a:pt x="3212" y="6446"/>
                  </a:cubicBezTo>
                  <a:cubicBezTo>
                    <a:pt x="3341" y="7062"/>
                    <a:pt x="3341" y="7062"/>
                    <a:pt x="3341" y="7062"/>
                  </a:cubicBezTo>
                  <a:cubicBezTo>
                    <a:pt x="3348" y="7096"/>
                    <a:pt x="3378" y="7119"/>
                    <a:pt x="3411" y="7119"/>
                  </a:cubicBezTo>
                  <a:cubicBezTo>
                    <a:pt x="3416" y="7119"/>
                    <a:pt x="3421" y="7119"/>
                    <a:pt x="3426" y="7118"/>
                  </a:cubicBezTo>
                  <a:cubicBezTo>
                    <a:pt x="3465" y="7110"/>
                    <a:pt x="3490" y="7071"/>
                    <a:pt x="3482" y="7032"/>
                  </a:cubicBezTo>
                  <a:close/>
                  <a:moveTo>
                    <a:pt x="901" y="4723"/>
                  </a:moveTo>
                  <a:cubicBezTo>
                    <a:pt x="2639" y="3719"/>
                    <a:pt x="2639" y="3719"/>
                    <a:pt x="2639" y="3719"/>
                  </a:cubicBezTo>
                  <a:cubicBezTo>
                    <a:pt x="2894" y="4934"/>
                    <a:pt x="2894" y="4934"/>
                    <a:pt x="2894" y="4934"/>
                  </a:cubicBezTo>
                  <a:cubicBezTo>
                    <a:pt x="1156" y="5938"/>
                    <a:pt x="1156" y="5938"/>
                    <a:pt x="1156" y="5938"/>
                  </a:cubicBezTo>
                  <a:lnTo>
                    <a:pt x="901" y="4723"/>
                  </a:lnTo>
                  <a:close/>
                  <a:moveTo>
                    <a:pt x="614" y="3360"/>
                  </a:moveTo>
                  <a:cubicBezTo>
                    <a:pt x="2353" y="2356"/>
                    <a:pt x="2353" y="2356"/>
                    <a:pt x="2353" y="2356"/>
                  </a:cubicBezTo>
                  <a:cubicBezTo>
                    <a:pt x="2608" y="3571"/>
                    <a:pt x="2608" y="3571"/>
                    <a:pt x="2608" y="3571"/>
                  </a:cubicBezTo>
                  <a:cubicBezTo>
                    <a:pt x="869" y="4574"/>
                    <a:pt x="869" y="4574"/>
                    <a:pt x="869" y="4574"/>
                  </a:cubicBezTo>
                  <a:lnTo>
                    <a:pt x="614" y="3360"/>
                  </a:lnTo>
                  <a:close/>
                  <a:moveTo>
                    <a:pt x="2067" y="993"/>
                  </a:moveTo>
                  <a:cubicBezTo>
                    <a:pt x="2322" y="2207"/>
                    <a:pt x="2322" y="2207"/>
                    <a:pt x="2322" y="2207"/>
                  </a:cubicBezTo>
                  <a:cubicBezTo>
                    <a:pt x="583" y="3211"/>
                    <a:pt x="583" y="3211"/>
                    <a:pt x="583" y="3211"/>
                  </a:cubicBezTo>
                  <a:cubicBezTo>
                    <a:pt x="328" y="1996"/>
                    <a:pt x="328" y="1996"/>
                    <a:pt x="328" y="1996"/>
                  </a:cubicBezTo>
                  <a:lnTo>
                    <a:pt x="2067" y="993"/>
                  </a:lnTo>
                  <a:close/>
                  <a:moveTo>
                    <a:pt x="1442" y="7301"/>
                  </a:moveTo>
                  <a:cubicBezTo>
                    <a:pt x="1187" y="6086"/>
                    <a:pt x="1187" y="6086"/>
                    <a:pt x="1187" y="6086"/>
                  </a:cubicBezTo>
                  <a:cubicBezTo>
                    <a:pt x="2925" y="5083"/>
                    <a:pt x="2925" y="5083"/>
                    <a:pt x="2925" y="5083"/>
                  </a:cubicBezTo>
                  <a:cubicBezTo>
                    <a:pt x="3180" y="6297"/>
                    <a:pt x="3180" y="6297"/>
                    <a:pt x="3180" y="6297"/>
                  </a:cubicBezTo>
                  <a:lnTo>
                    <a:pt x="1442" y="7301"/>
                  </a:lnTo>
                  <a:close/>
                </a:path>
              </a:pathLst>
            </a:custGeom>
            <a:solidFill>
              <a:srgbClr val="096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nvGrpSpPr>
            <p:cNvPr id="116" name="Group 115"/>
            <p:cNvGrpSpPr/>
            <p:nvPr/>
          </p:nvGrpSpPr>
          <p:grpSpPr>
            <a:xfrm>
              <a:off x="4843463" y="2022475"/>
              <a:ext cx="1736725" cy="1047751"/>
              <a:chOff x="4843463" y="2022475"/>
              <a:chExt cx="1736725" cy="1047751"/>
            </a:xfrm>
          </p:grpSpPr>
          <p:sp>
            <p:nvSpPr>
              <p:cNvPr id="133" name="Freeform 75"/>
              <p:cNvSpPr>
                <a:spLocks/>
              </p:cNvSpPr>
              <p:nvPr/>
            </p:nvSpPr>
            <p:spPr bwMode="auto">
              <a:xfrm>
                <a:off x="4848225" y="2525713"/>
                <a:ext cx="1727200" cy="544513"/>
              </a:xfrm>
              <a:custGeom>
                <a:avLst/>
                <a:gdLst>
                  <a:gd name="T0" fmla="*/ 3807 w 3808"/>
                  <a:gd name="T1" fmla="*/ 0 h 1203"/>
                  <a:gd name="T2" fmla="*/ 3776 w 3808"/>
                  <a:gd name="T3" fmla="*/ 44 h 1203"/>
                  <a:gd name="T4" fmla="*/ 1974 w 3808"/>
                  <a:gd name="T5" fmla="*/ 1084 h 1203"/>
                  <a:gd name="T6" fmla="*/ 1821 w 3808"/>
                  <a:gd name="T7" fmla="*/ 1084 h 1203"/>
                  <a:gd name="T8" fmla="*/ 32 w 3808"/>
                  <a:gd name="T9" fmla="*/ 44 h 1203"/>
                  <a:gd name="T10" fmla="*/ 0 w 3808"/>
                  <a:gd name="T11" fmla="*/ 0 h 1203"/>
                  <a:gd name="T12" fmla="*/ 1 w 3808"/>
                  <a:gd name="T13" fmla="*/ 94 h 1203"/>
                  <a:gd name="T14" fmla="*/ 32 w 3808"/>
                  <a:gd name="T15" fmla="*/ 138 h 1203"/>
                  <a:gd name="T16" fmla="*/ 1822 w 3808"/>
                  <a:gd name="T17" fmla="*/ 1178 h 1203"/>
                  <a:gd name="T18" fmla="*/ 1975 w 3808"/>
                  <a:gd name="T19" fmla="*/ 1178 h 1203"/>
                  <a:gd name="T20" fmla="*/ 3776 w 3808"/>
                  <a:gd name="T21" fmla="*/ 138 h 1203"/>
                  <a:gd name="T22" fmla="*/ 3808 w 3808"/>
                  <a:gd name="T23" fmla="*/ 94 h 1203"/>
                  <a:gd name="T24" fmla="*/ 3807 w 3808"/>
                  <a:gd name="T25"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8" h="1203">
                    <a:moveTo>
                      <a:pt x="3807" y="0"/>
                    </a:moveTo>
                    <a:cubicBezTo>
                      <a:pt x="3807" y="16"/>
                      <a:pt x="3797" y="32"/>
                      <a:pt x="3776" y="44"/>
                    </a:cubicBezTo>
                    <a:cubicBezTo>
                      <a:pt x="1974" y="1084"/>
                      <a:pt x="1974" y="1084"/>
                      <a:pt x="1974" y="1084"/>
                    </a:cubicBezTo>
                    <a:cubicBezTo>
                      <a:pt x="1932" y="1109"/>
                      <a:pt x="1863" y="1109"/>
                      <a:pt x="1821" y="1084"/>
                    </a:cubicBezTo>
                    <a:cubicBezTo>
                      <a:pt x="32" y="44"/>
                      <a:pt x="32" y="44"/>
                      <a:pt x="32" y="44"/>
                    </a:cubicBezTo>
                    <a:cubicBezTo>
                      <a:pt x="11" y="32"/>
                      <a:pt x="1" y="16"/>
                      <a:pt x="0" y="0"/>
                    </a:cubicBezTo>
                    <a:cubicBezTo>
                      <a:pt x="1" y="94"/>
                      <a:pt x="1" y="94"/>
                      <a:pt x="1" y="94"/>
                    </a:cubicBezTo>
                    <a:cubicBezTo>
                      <a:pt x="1" y="110"/>
                      <a:pt x="11" y="126"/>
                      <a:pt x="32" y="138"/>
                    </a:cubicBezTo>
                    <a:cubicBezTo>
                      <a:pt x="1822" y="1178"/>
                      <a:pt x="1822" y="1178"/>
                      <a:pt x="1822" y="1178"/>
                    </a:cubicBezTo>
                    <a:cubicBezTo>
                      <a:pt x="1864" y="1203"/>
                      <a:pt x="1932" y="1203"/>
                      <a:pt x="1975" y="1178"/>
                    </a:cubicBezTo>
                    <a:cubicBezTo>
                      <a:pt x="3776" y="138"/>
                      <a:pt x="3776" y="138"/>
                      <a:pt x="3776" y="138"/>
                    </a:cubicBezTo>
                    <a:cubicBezTo>
                      <a:pt x="3797" y="126"/>
                      <a:pt x="3808" y="110"/>
                      <a:pt x="3808" y="94"/>
                    </a:cubicBezTo>
                    <a:lnTo>
                      <a:pt x="3807"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4" name="Freeform 76"/>
              <p:cNvSpPr>
                <a:spLocks/>
              </p:cNvSpPr>
              <p:nvPr/>
            </p:nvSpPr>
            <p:spPr bwMode="auto">
              <a:xfrm>
                <a:off x="4843463" y="2022475"/>
                <a:ext cx="1736725" cy="1006475"/>
              </a:xfrm>
              <a:custGeom>
                <a:avLst/>
                <a:gdLst>
                  <a:gd name="T0" fmla="*/ 1843 w 3828"/>
                  <a:gd name="T1" fmla="*/ 25 h 2218"/>
                  <a:gd name="T2" fmla="*/ 1997 w 3828"/>
                  <a:gd name="T3" fmla="*/ 25 h 2218"/>
                  <a:gd name="T4" fmla="*/ 3786 w 3828"/>
                  <a:gd name="T5" fmla="*/ 1065 h 2218"/>
                  <a:gd name="T6" fmla="*/ 3786 w 3828"/>
                  <a:gd name="T7" fmla="*/ 1153 h 2218"/>
                  <a:gd name="T8" fmla="*/ 1984 w 3828"/>
                  <a:gd name="T9" fmla="*/ 2193 h 2218"/>
                  <a:gd name="T10" fmla="*/ 1831 w 3828"/>
                  <a:gd name="T11" fmla="*/ 2193 h 2218"/>
                  <a:gd name="T12" fmla="*/ 42 w 3828"/>
                  <a:gd name="T13" fmla="*/ 1153 h 2218"/>
                  <a:gd name="T14" fmla="*/ 42 w 3828"/>
                  <a:gd name="T15" fmla="*/ 1065 h 2218"/>
                  <a:gd name="T16" fmla="*/ 1843 w 3828"/>
                  <a:gd name="T17" fmla="*/ 25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8" h="2218">
                    <a:moveTo>
                      <a:pt x="1843" y="25"/>
                    </a:moveTo>
                    <a:cubicBezTo>
                      <a:pt x="1886" y="0"/>
                      <a:pt x="1954" y="0"/>
                      <a:pt x="1997" y="25"/>
                    </a:cubicBezTo>
                    <a:cubicBezTo>
                      <a:pt x="3786" y="1065"/>
                      <a:pt x="3786" y="1065"/>
                      <a:pt x="3786" y="1065"/>
                    </a:cubicBezTo>
                    <a:cubicBezTo>
                      <a:pt x="3828" y="1089"/>
                      <a:pt x="3828" y="1129"/>
                      <a:pt x="3786" y="1153"/>
                    </a:cubicBezTo>
                    <a:cubicBezTo>
                      <a:pt x="1984" y="2193"/>
                      <a:pt x="1984" y="2193"/>
                      <a:pt x="1984" y="2193"/>
                    </a:cubicBezTo>
                    <a:cubicBezTo>
                      <a:pt x="1942" y="2218"/>
                      <a:pt x="1873" y="2218"/>
                      <a:pt x="1831" y="2193"/>
                    </a:cubicBezTo>
                    <a:cubicBezTo>
                      <a:pt x="42" y="1153"/>
                      <a:pt x="42" y="1153"/>
                      <a:pt x="42" y="1153"/>
                    </a:cubicBezTo>
                    <a:cubicBezTo>
                      <a:pt x="0" y="1129"/>
                      <a:pt x="0" y="1089"/>
                      <a:pt x="42" y="1065"/>
                    </a:cubicBezTo>
                    <a:lnTo>
                      <a:pt x="1843" y="25"/>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7" name="Group 116"/>
            <p:cNvGrpSpPr/>
            <p:nvPr/>
          </p:nvGrpSpPr>
          <p:grpSpPr>
            <a:xfrm>
              <a:off x="5481638" y="714375"/>
              <a:ext cx="788987" cy="1890713"/>
              <a:chOff x="5481638" y="714375"/>
              <a:chExt cx="788987" cy="1890713"/>
            </a:xfrm>
          </p:grpSpPr>
          <p:sp>
            <p:nvSpPr>
              <p:cNvPr id="118" name="Freeform 77"/>
              <p:cNvSpPr>
                <a:spLocks/>
              </p:cNvSpPr>
              <p:nvPr/>
            </p:nvSpPr>
            <p:spPr bwMode="auto">
              <a:xfrm>
                <a:off x="5811838" y="2471738"/>
                <a:ext cx="303213" cy="111125"/>
              </a:xfrm>
              <a:custGeom>
                <a:avLst/>
                <a:gdLst>
                  <a:gd name="T0" fmla="*/ 481 w 670"/>
                  <a:gd name="T1" fmla="*/ 198 h 246"/>
                  <a:gd name="T2" fmla="*/ 613 w 670"/>
                  <a:gd name="T3" fmla="*/ 134 h 246"/>
                  <a:gd name="T4" fmla="*/ 670 w 670"/>
                  <a:gd name="T5" fmla="*/ 64 h 246"/>
                  <a:gd name="T6" fmla="*/ 661 w 670"/>
                  <a:gd name="T7" fmla="*/ 41 h 246"/>
                  <a:gd name="T8" fmla="*/ 654 w 670"/>
                  <a:gd name="T9" fmla="*/ 34 h 246"/>
                  <a:gd name="T10" fmla="*/ 619 w 670"/>
                  <a:gd name="T11" fmla="*/ 20 h 246"/>
                  <a:gd name="T12" fmla="*/ 478 w 670"/>
                  <a:gd name="T13" fmla="*/ 5 h 246"/>
                  <a:gd name="T14" fmla="*/ 409 w 670"/>
                  <a:gd name="T15" fmla="*/ 0 h 246"/>
                  <a:gd name="T16" fmla="*/ 340 w 670"/>
                  <a:gd name="T17" fmla="*/ 3 h 246"/>
                  <a:gd name="T18" fmla="*/ 41 w 670"/>
                  <a:gd name="T19" fmla="*/ 82 h 246"/>
                  <a:gd name="T20" fmla="*/ 12 w 670"/>
                  <a:gd name="T21" fmla="*/ 130 h 246"/>
                  <a:gd name="T22" fmla="*/ 0 w 670"/>
                  <a:gd name="T23" fmla="*/ 189 h 246"/>
                  <a:gd name="T24" fmla="*/ 481 w 670"/>
                  <a:gd name="T25" fmla="*/ 19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246">
                    <a:moveTo>
                      <a:pt x="481" y="198"/>
                    </a:moveTo>
                    <a:cubicBezTo>
                      <a:pt x="528" y="184"/>
                      <a:pt x="574" y="164"/>
                      <a:pt x="613" y="134"/>
                    </a:cubicBezTo>
                    <a:cubicBezTo>
                      <a:pt x="637" y="115"/>
                      <a:pt x="656" y="91"/>
                      <a:pt x="670" y="64"/>
                    </a:cubicBezTo>
                    <a:cubicBezTo>
                      <a:pt x="669" y="56"/>
                      <a:pt x="666" y="48"/>
                      <a:pt x="661" y="41"/>
                    </a:cubicBezTo>
                    <a:cubicBezTo>
                      <a:pt x="658" y="39"/>
                      <a:pt x="656" y="36"/>
                      <a:pt x="654" y="34"/>
                    </a:cubicBezTo>
                    <a:cubicBezTo>
                      <a:pt x="644" y="26"/>
                      <a:pt x="631" y="23"/>
                      <a:pt x="619" y="20"/>
                    </a:cubicBezTo>
                    <a:cubicBezTo>
                      <a:pt x="572" y="9"/>
                      <a:pt x="526" y="7"/>
                      <a:pt x="478" y="5"/>
                    </a:cubicBezTo>
                    <a:cubicBezTo>
                      <a:pt x="455" y="4"/>
                      <a:pt x="432" y="0"/>
                      <a:pt x="409" y="0"/>
                    </a:cubicBezTo>
                    <a:cubicBezTo>
                      <a:pt x="386" y="0"/>
                      <a:pt x="363" y="3"/>
                      <a:pt x="340" y="3"/>
                    </a:cubicBezTo>
                    <a:cubicBezTo>
                      <a:pt x="237" y="14"/>
                      <a:pt x="133" y="35"/>
                      <a:pt x="41" y="82"/>
                    </a:cubicBezTo>
                    <a:cubicBezTo>
                      <a:pt x="24" y="91"/>
                      <a:pt x="17" y="111"/>
                      <a:pt x="12" y="130"/>
                    </a:cubicBezTo>
                    <a:cubicBezTo>
                      <a:pt x="7" y="149"/>
                      <a:pt x="3" y="169"/>
                      <a:pt x="0" y="189"/>
                    </a:cubicBezTo>
                    <a:cubicBezTo>
                      <a:pt x="154" y="242"/>
                      <a:pt x="325" y="246"/>
                      <a:pt x="481" y="19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9" name="Freeform 78"/>
              <p:cNvSpPr>
                <a:spLocks/>
              </p:cNvSpPr>
              <p:nvPr/>
            </p:nvSpPr>
            <p:spPr bwMode="auto">
              <a:xfrm>
                <a:off x="5808663" y="2500313"/>
                <a:ext cx="309563" cy="104775"/>
              </a:xfrm>
              <a:custGeom>
                <a:avLst/>
                <a:gdLst>
                  <a:gd name="T0" fmla="*/ 619 w 680"/>
                  <a:gd name="T1" fmla="*/ 70 h 233"/>
                  <a:gd name="T2" fmla="*/ 487 w 680"/>
                  <a:gd name="T3" fmla="*/ 134 h 233"/>
                  <a:gd name="T4" fmla="*/ 6 w 680"/>
                  <a:gd name="T5" fmla="*/ 125 h 233"/>
                  <a:gd name="T6" fmla="*/ 6 w 680"/>
                  <a:gd name="T7" fmla="*/ 127 h 233"/>
                  <a:gd name="T8" fmla="*/ 0 w 680"/>
                  <a:gd name="T9" fmla="*/ 182 h 233"/>
                  <a:gd name="T10" fmla="*/ 1 w 680"/>
                  <a:gd name="T11" fmla="*/ 187 h 233"/>
                  <a:gd name="T12" fmla="*/ 4 w 680"/>
                  <a:gd name="T13" fmla="*/ 190 h 233"/>
                  <a:gd name="T14" fmla="*/ 100 w 680"/>
                  <a:gd name="T15" fmla="*/ 227 h 233"/>
                  <a:gd name="T16" fmla="*/ 205 w 680"/>
                  <a:gd name="T17" fmla="*/ 233 h 233"/>
                  <a:gd name="T18" fmla="*/ 205 w 680"/>
                  <a:gd name="T19" fmla="*/ 214 h 233"/>
                  <a:gd name="T20" fmla="*/ 206 w 680"/>
                  <a:gd name="T21" fmla="*/ 185 h 233"/>
                  <a:gd name="T22" fmla="*/ 250 w 680"/>
                  <a:gd name="T23" fmla="*/ 184 h 233"/>
                  <a:gd name="T24" fmla="*/ 305 w 680"/>
                  <a:gd name="T25" fmla="*/ 185 h 233"/>
                  <a:gd name="T26" fmla="*/ 522 w 680"/>
                  <a:gd name="T27" fmla="*/ 154 h 233"/>
                  <a:gd name="T28" fmla="*/ 660 w 680"/>
                  <a:gd name="T29" fmla="*/ 64 h 233"/>
                  <a:gd name="T30" fmla="*/ 678 w 680"/>
                  <a:gd name="T31" fmla="*/ 8 h 233"/>
                  <a:gd name="T32" fmla="*/ 676 w 680"/>
                  <a:gd name="T33" fmla="*/ 0 h 233"/>
                  <a:gd name="T34" fmla="*/ 619 w 680"/>
                  <a:gd name="T35" fmla="*/ 7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233">
                    <a:moveTo>
                      <a:pt x="619" y="70"/>
                    </a:moveTo>
                    <a:cubicBezTo>
                      <a:pt x="580" y="100"/>
                      <a:pt x="534" y="120"/>
                      <a:pt x="487" y="134"/>
                    </a:cubicBezTo>
                    <a:cubicBezTo>
                      <a:pt x="331" y="182"/>
                      <a:pt x="160" y="178"/>
                      <a:pt x="6" y="125"/>
                    </a:cubicBezTo>
                    <a:cubicBezTo>
                      <a:pt x="6" y="126"/>
                      <a:pt x="6" y="127"/>
                      <a:pt x="6" y="127"/>
                    </a:cubicBezTo>
                    <a:cubicBezTo>
                      <a:pt x="3" y="145"/>
                      <a:pt x="1" y="163"/>
                      <a:pt x="0" y="182"/>
                    </a:cubicBezTo>
                    <a:cubicBezTo>
                      <a:pt x="0" y="184"/>
                      <a:pt x="0" y="186"/>
                      <a:pt x="1" y="187"/>
                    </a:cubicBezTo>
                    <a:cubicBezTo>
                      <a:pt x="1" y="188"/>
                      <a:pt x="3" y="189"/>
                      <a:pt x="4" y="190"/>
                    </a:cubicBezTo>
                    <a:cubicBezTo>
                      <a:pt x="32" y="211"/>
                      <a:pt x="66" y="222"/>
                      <a:pt x="100" y="227"/>
                    </a:cubicBezTo>
                    <a:cubicBezTo>
                      <a:pt x="135" y="233"/>
                      <a:pt x="170" y="233"/>
                      <a:pt x="205" y="233"/>
                    </a:cubicBezTo>
                    <a:cubicBezTo>
                      <a:pt x="205" y="226"/>
                      <a:pt x="205" y="220"/>
                      <a:pt x="205" y="214"/>
                    </a:cubicBezTo>
                    <a:cubicBezTo>
                      <a:pt x="205" y="207"/>
                      <a:pt x="202" y="191"/>
                      <a:pt x="206" y="185"/>
                    </a:cubicBezTo>
                    <a:cubicBezTo>
                      <a:pt x="210" y="176"/>
                      <a:pt x="240" y="184"/>
                      <a:pt x="250" y="184"/>
                    </a:cubicBezTo>
                    <a:cubicBezTo>
                      <a:pt x="269" y="185"/>
                      <a:pt x="287" y="186"/>
                      <a:pt x="305" y="185"/>
                    </a:cubicBezTo>
                    <a:cubicBezTo>
                      <a:pt x="379" y="185"/>
                      <a:pt x="452" y="174"/>
                      <a:pt x="522" y="154"/>
                    </a:cubicBezTo>
                    <a:cubicBezTo>
                      <a:pt x="578" y="138"/>
                      <a:pt x="624" y="111"/>
                      <a:pt x="660" y="64"/>
                    </a:cubicBezTo>
                    <a:cubicBezTo>
                      <a:pt x="672" y="48"/>
                      <a:pt x="680" y="28"/>
                      <a:pt x="678" y="8"/>
                    </a:cubicBezTo>
                    <a:cubicBezTo>
                      <a:pt x="678" y="5"/>
                      <a:pt x="677" y="3"/>
                      <a:pt x="676" y="0"/>
                    </a:cubicBezTo>
                    <a:cubicBezTo>
                      <a:pt x="662" y="27"/>
                      <a:pt x="643" y="51"/>
                      <a:pt x="619" y="7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0" name="Freeform 79"/>
              <p:cNvSpPr>
                <a:spLocks/>
              </p:cNvSpPr>
              <p:nvPr/>
            </p:nvSpPr>
            <p:spPr bwMode="auto">
              <a:xfrm>
                <a:off x="5589588" y="2319338"/>
                <a:ext cx="150813" cy="111125"/>
              </a:xfrm>
              <a:custGeom>
                <a:avLst/>
                <a:gdLst>
                  <a:gd name="T0" fmla="*/ 231 w 332"/>
                  <a:gd name="T1" fmla="*/ 104 h 246"/>
                  <a:gd name="T2" fmla="*/ 212 w 332"/>
                  <a:gd name="T3" fmla="*/ 130 h 246"/>
                  <a:gd name="T4" fmla="*/ 129 w 332"/>
                  <a:gd name="T5" fmla="*/ 175 h 246"/>
                  <a:gd name="T6" fmla="*/ 103 w 332"/>
                  <a:gd name="T7" fmla="*/ 180 h 246"/>
                  <a:gd name="T8" fmla="*/ 5 w 332"/>
                  <a:gd name="T9" fmla="*/ 137 h 246"/>
                  <a:gd name="T10" fmla="*/ 3 w 332"/>
                  <a:gd name="T11" fmla="*/ 136 h 246"/>
                  <a:gd name="T12" fmla="*/ 1 w 332"/>
                  <a:gd name="T13" fmla="*/ 165 h 246"/>
                  <a:gd name="T14" fmla="*/ 2 w 332"/>
                  <a:gd name="T15" fmla="*/ 191 h 246"/>
                  <a:gd name="T16" fmla="*/ 40 w 332"/>
                  <a:gd name="T17" fmla="*/ 236 h 246"/>
                  <a:gd name="T18" fmla="*/ 100 w 332"/>
                  <a:gd name="T19" fmla="*/ 244 h 246"/>
                  <a:gd name="T20" fmla="*/ 171 w 332"/>
                  <a:gd name="T21" fmla="*/ 223 h 246"/>
                  <a:gd name="T22" fmla="*/ 195 w 332"/>
                  <a:gd name="T23" fmla="*/ 203 h 246"/>
                  <a:gd name="T24" fmla="*/ 205 w 332"/>
                  <a:gd name="T25" fmla="*/ 172 h 246"/>
                  <a:gd name="T26" fmla="*/ 247 w 332"/>
                  <a:gd name="T27" fmla="*/ 117 h 246"/>
                  <a:gd name="T28" fmla="*/ 299 w 332"/>
                  <a:gd name="T29" fmla="*/ 71 h 246"/>
                  <a:gd name="T30" fmla="*/ 332 w 332"/>
                  <a:gd name="T31" fmla="*/ 0 h 246"/>
                  <a:gd name="T32" fmla="*/ 302 w 332"/>
                  <a:gd name="T33" fmla="*/ 25 h 246"/>
                  <a:gd name="T34" fmla="*/ 231 w 332"/>
                  <a:gd name="T35" fmla="*/ 10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46">
                    <a:moveTo>
                      <a:pt x="231" y="104"/>
                    </a:moveTo>
                    <a:cubicBezTo>
                      <a:pt x="225" y="113"/>
                      <a:pt x="219" y="122"/>
                      <a:pt x="212" y="130"/>
                    </a:cubicBezTo>
                    <a:cubicBezTo>
                      <a:pt x="191" y="155"/>
                      <a:pt x="160" y="168"/>
                      <a:pt x="129" y="175"/>
                    </a:cubicBezTo>
                    <a:cubicBezTo>
                      <a:pt x="120" y="177"/>
                      <a:pt x="112" y="179"/>
                      <a:pt x="103" y="180"/>
                    </a:cubicBezTo>
                    <a:cubicBezTo>
                      <a:pt x="66" y="183"/>
                      <a:pt x="28" y="166"/>
                      <a:pt x="5" y="137"/>
                    </a:cubicBezTo>
                    <a:cubicBezTo>
                      <a:pt x="4" y="137"/>
                      <a:pt x="4" y="136"/>
                      <a:pt x="3" y="136"/>
                    </a:cubicBezTo>
                    <a:cubicBezTo>
                      <a:pt x="2" y="146"/>
                      <a:pt x="1" y="155"/>
                      <a:pt x="1" y="165"/>
                    </a:cubicBezTo>
                    <a:cubicBezTo>
                      <a:pt x="0" y="174"/>
                      <a:pt x="0" y="182"/>
                      <a:pt x="2" y="191"/>
                    </a:cubicBezTo>
                    <a:cubicBezTo>
                      <a:pt x="6" y="211"/>
                      <a:pt x="22" y="227"/>
                      <a:pt x="40" y="236"/>
                    </a:cubicBezTo>
                    <a:cubicBezTo>
                      <a:pt x="59" y="244"/>
                      <a:pt x="80" y="246"/>
                      <a:pt x="100" y="244"/>
                    </a:cubicBezTo>
                    <a:cubicBezTo>
                      <a:pt x="125" y="242"/>
                      <a:pt x="149" y="235"/>
                      <a:pt x="171" y="223"/>
                    </a:cubicBezTo>
                    <a:cubicBezTo>
                      <a:pt x="181" y="218"/>
                      <a:pt x="190" y="212"/>
                      <a:pt x="195" y="203"/>
                    </a:cubicBezTo>
                    <a:cubicBezTo>
                      <a:pt x="201" y="194"/>
                      <a:pt x="202" y="182"/>
                      <a:pt x="205" y="172"/>
                    </a:cubicBezTo>
                    <a:cubicBezTo>
                      <a:pt x="213" y="150"/>
                      <a:pt x="230" y="132"/>
                      <a:pt x="247" y="117"/>
                    </a:cubicBezTo>
                    <a:cubicBezTo>
                      <a:pt x="265" y="102"/>
                      <a:pt x="284" y="89"/>
                      <a:pt x="299" y="71"/>
                    </a:cubicBezTo>
                    <a:cubicBezTo>
                      <a:pt x="315" y="50"/>
                      <a:pt x="325" y="26"/>
                      <a:pt x="332" y="0"/>
                    </a:cubicBezTo>
                    <a:cubicBezTo>
                      <a:pt x="322" y="9"/>
                      <a:pt x="311" y="17"/>
                      <a:pt x="302" y="25"/>
                    </a:cubicBezTo>
                    <a:cubicBezTo>
                      <a:pt x="275" y="48"/>
                      <a:pt x="251" y="75"/>
                      <a:pt x="231" y="10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1" name="Freeform 80"/>
              <p:cNvSpPr>
                <a:spLocks/>
              </p:cNvSpPr>
              <p:nvPr/>
            </p:nvSpPr>
            <p:spPr bwMode="auto">
              <a:xfrm>
                <a:off x="5591175" y="2236788"/>
                <a:ext cx="155575" cy="165100"/>
              </a:xfrm>
              <a:custGeom>
                <a:avLst/>
                <a:gdLst>
                  <a:gd name="T0" fmla="*/ 338 w 345"/>
                  <a:gd name="T1" fmla="*/ 91 h 363"/>
                  <a:gd name="T2" fmla="*/ 319 w 345"/>
                  <a:gd name="T3" fmla="*/ 55 h 363"/>
                  <a:gd name="T4" fmla="*/ 286 w 345"/>
                  <a:gd name="T5" fmla="*/ 15 h 363"/>
                  <a:gd name="T6" fmla="*/ 236 w 345"/>
                  <a:gd name="T7" fmla="*/ 8 h 363"/>
                  <a:gd name="T8" fmla="*/ 219 w 345"/>
                  <a:gd name="T9" fmla="*/ 20 h 363"/>
                  <a:gd name="T10" fmla="*/ 131 w 345"/>
                  <a:gd name="T11" fmla="*/ 101 h 363"/>
                  <a:gd name="T12" fmla="*/ 84 w 345"/>
                  <a:gd name="T13" fmla="*/ 149 h 363"/>
                  <a:gd name="T14" fmla="*/ 65 w 345"/>
                  <a:gd name="T15" fmla="*/ 174 h 363"/>
                  <a:gd name="T16" fmla="*/ 38 w 345"/>
                  <a:gd name="T17" fmla="*/ 213 h 363"/>
                  <a:gd name="T18" fmla="*/ 14 w 345"/>
                  <a:gd name="T19" fmla="*/ 253 h 363"/>
                  <a:gd name="T20" fmla="*/ 6 w 345"/>
                  <a:gd name="T21" fmla="*/ 282 h 363"/>
                  <a:gd name="T22" fmla="*/ 0 w 345"/>
                  <a:gd name="T23" fmla="*/ 316 h 363"/>
                  <a:gd name="T24" fmla="*/ 2 w 345"/>
                  <a:gd name="T25" fmla="*/ 317 h 363"/>
                  <a:gd name="T26" fmla="*/ 100 w 345"/>
                  <a:gd name="T27" fmla="*/ 360 h 363"/>
                  <a:gd name="T28" fmla="*/ 126 w 345"/>
                  <a:gd name="T29" fmla="*/ 355 h 363"/>
                  <a:gd name="T30" fmla="*/ 209 w 345"/>
                  <a:gd name="T31" fmla="*/ 310 h 363"/>
                  <a:gd name="T32" fmla="*/ 228 w 345"/>
                  <a:gd name="T33" fmla="*/ 284 h 363"/>
                  <a:gd name="T34" fmla="*/ 299 w 345"/>
                  <a:gd name="T35" fmla="*/ 205 h 363"/>
                  <a:gd name="T36" fmla="*/ 329 w 345"/>
                  <a:gd name="T37" fmla="*/ 180 h 363"/>
                  <a:gd name="T38" fmla="*/ 334 w 345"/>
                  <a:gd name="T39" fmla="*/ 161 h 363"/>
                  <a:gd name="T40" fmla="*/ 338 w 345"/>
                  <a:gd name="T41" fmla="*/ 9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363">
                    <a:moveTo>
                      <a:pt x="338" y="91"/>
                    </a:moveTo>
                    <a:cubicBezTo>
                      <a:pt x="335" y="78"/>
                      <a:pt x="327" y="66"/>
                      <a:pt x="319" y="55"/>
                    </a:cubicBezTo>
                    <a:cubicBezTo>
                      <a:pt x="310" y="40"/>
                      <a:pt x="300" y="25"/>
                      <a:pt x="286" y="15"/>
                    </a:cubicBezTo>
                    <a:cubicBezTo>
                      <a:pt x="271" y="5"/>
                      <a:pt x="252" y="0"/>
                      <a:pt x="236" y="8"/>
                    </a:cubicBezTo>
                    <a:cubicBezTo>
                      <a:pt x="230" y="11"/>
                      <a:pt x="224" y="16"/>
                      <a:pt x="219" y="20"/>
                    </a:cubicBezTo>
                    <a:cubicBezTo>
                      <a:pt x="190" y="47"/>
                      <a:pt x="161" y="74"/>
                      <a:pt x="131" y="101"/>
                    </a:cubicBezTo>
                    <a:cubicBezTo>
                      <a:pt x="115" y="116"/>
                      <a:pt x="98" y="131"/>
                      <a:pt x="84" y="149"/>
                    </a:cubicBezTo>
                    <a:cubicBezTo>
                      <a:pt x="77" y="157"/>
                      <a:pt x="71" y="165"/>
                      <a:pt x="65" y="174"/>
                    </a:cubicBezTo>
                    <a:cubicBezTo>
                      <a:pt x="56" y="187"/>
                      <a:pt x="47" y="200"/>
                      <a:pt x="38" y="213"/>
                    </a:cubicBezTo>
                    <a:cubicBezTo>
                      <a:pt x="29" y="226"/>
                      <a:pt x="20" y="239"/>
                      <a:pt x="14" y="253"/>
                    </a:cubicBezTo>
                    <a:cubicBezTo>
                      <a:pt x="10" y="262"/>
                      <a:pt x="8" y="272"/>
                      <a:pt x="6" y="282"/>
                    </a:cubicBezTo>
                    <a:cubicBezTo>
                      <a:pt x="3" y="293"/>
                      <a:pt x="2" y="305"/>
                      <a:pt x="0" y="316"/>
                    </a:cubicBezTo>
                    <a:cubicBezTo>
                      <a:pt x="1" y="316"/>
                      <a:pt x="1" y="317"/>
                      <a:pt x="2" y="317"/>
                    </a:cubicBezTo>
                    <a:cubicBezTo>
                      <a:pt x="25" y="346"/>
                      <a:pt x="63" y="363"/>
                      <a:pt x="100" y="360"/>
                    </a:cubicBezTo>
                    <a:cubicBezTo>
                      <a:pt x="109" y="359"/>
                      <a:pt x="117" y="357"/>
                      <a:pt x="126" y="355"/>
                    </a:cubicBezTo>
                    <a:cubicBezTo>
                      <a:pt x="157" y="348"/>
                      <a:pt x="188" y="335"/>
                      <a:pt x="209" y="310"/>
                    </a:cubicBezTo>
                    <a:cubicBezTo>
                      <a:pt x="216" y="302"/>
                      <a:pt x="222" y="293"/>
                      <a:pt x="228" y="284"/>
                    </a:cubicBezTo>
                    <a:cubicBezTo>
                      <a:pt x="248" y="255"/>
                      <a:pt x="272" y="228"/>
                      <a:pt x="299" y="205"/>
                    </a:cubicBezTo>
                    <a:cubicBezTo>
                      <a:pt x="308" y="197"/>
                      <a:pt x="319" y="189"/>
                      <a:pt x="329" y="180"/>
                    </a:cubicBezTo>
                    <a:cubicBezTo>
                      <a:pt x="331" y="174"/>
                      <a:pt x="332" y="167"/>
                      <a:pt x="334" y="161"/>
                    </a:cubicBezTo>
                    <a:cubicBezTo>
                      <a:pt x="340" y="138"/>
                      <a:pt x="345" y="114"/>
                      <a:pt x="338" y="91"/>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2" name="Freeform 81"/>
              <p:cNvSpPr>
                <a:spLocks/>
              </p:cNvSpPr>
              <p:nvPr/>
            </p:nvSpPr>
            <p:spPr bwMode="auto">
              <a:xfrm>
                <a:off x="5591175" y="1752600"/>
                <a:ext cx="219075" cy="622300"/>
              </a:xfrm>
              <a:custGeom>
                <a:avLst/>
                <a:gdLst>
                  <a:gd name="T0" fmla="*/ 115 w 484"/>
                  <a:gd name="T1" fmla="*/ 0 h 1372"/>
                  <a:gd name="T2" fmla="*/ 120 w 484"/>
                  <a:gd name="T3" fmla="*/ 122 h 1372"/>
                  <a:gd name="T4" fmla="*/ 123 w 484"/>
                  <a:gd name="T5" fmla="*/ 358 h 1372"/>
                  <a:gd name="T6" fmla="*/ 129 w 484"/>
                  <a:gd name="T7" fmla="*/ 405 h 1372"/>
                  <a:gd name="T8" fmla="*/ 112 w 484"/>
                  <a:gd name="T9" fmla="*/ 436 h 1372"/>
                  <a:gd name="T10" fmla="*/ 35 w 484"/>
                  <a:gd name="T11" fmla="*/ 615 h 1372"/>
                  <a:gd name="T12" fmla="*/ 20 w 484"/>
                  <a:gd name="T13" fmla="*/ 751 h 1372"/>
                  <a:gd name="T14" fmla="*/ 1 w 484"/>
                  <a:gd name="T15" fmla="*/ 1276 h 1372"/>
                  <a:gd name="T16" fmla="*/ 4 w 484"/>
                  <a:gd name="T17" fmla="*/ 1315 h 1372"/>
                  <a:gd name="T18" fmla="*/ 100 w 484"/>
                  <a:gd name="T19" fmla="*/ 1364 h 1372"/>
                  <a:gd name="T20" fmla="*/ 192 w 484"/>
                  <a:gd name="T21" fmla="*/ 1293 h 1372"/>
                  <a:gd name="T22" fmla="*/ 241 w 484"/>
                  <a:gd name="T23" fmla="*/ 1120 h 1372"/>
                  <a:gd name="T24" fmla="*/ 288 w 484"/>
                  <a:gd name="T25" fmla="*/ 878 h 1372"/>
                  <a:gd name="T26" fmla="*/ 321 w 484"/>
                  <a:gd name="T27" fmla="*/ 777 h 1372"/>
                  <a:gd name="T28" fmla="*/ 338 w 484"/>
                  <a:gd name="T29" fmla="*/ 669 h 1372"/>
                  <a:gd name="T30" fmla="*/ 478 w 484"/>
                  <a:gd name="T31" fmla="*/ 147 h 1372"/>
                  <a:gd name="T32" fmla="*/ 471 w 484"/>
                  <a:gd name="T33" fmla="*/ 80 h 1372"/>
                  <a:gd name="T34" fmla="*/ 416 w 484"/>
                  <a:gd name="T35" fmla="*/ 50 h 1372"/>
                  <a:gd name="T36" fmla="*/ 115 w 484"/>
                  <a:gd name="T37" fmla="*/ 0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4" h="1372">
                    <a:moveTo>
                      <a:pt x="115" y="0"/>
                    </a:moveTo>
                    <a:cubicBezTo>
                      <a:pt x="134" y="37"/>
                      <a:pt x="126" y="81"/>
                      <a:pt x="120" y="122"/>
                    </a:cubicBezTo>
                    <a:cubicBezTo>
                      <a:pt x="108" y="201"/>
                      <a:pt x="103" y="282"/>
                      <a:pt x="123" y="358"/>
                    </a:cubicBezTo>
                    <a:cubicBezTo>
                      <a:pt x="127" y="374"/>
                      <a:pt x="132" y="390"/>
                      <a:pt x="129" y="405"/>
                    </a:cubicBezTo>
                    <a:cubicBezTo>
                      <a:pt x="126" y="417"/>
                      <a:pt x="119" y="426"/>
                      <a:pt x="112" y="436"/>
                    </a:cubicBezTo>
                    <a:cubicBezTo>
                      <a:pt x="75" y="490"/>
                      <a:pt x="49" y="551"/>
                      <a:pt x="35" y="615"/>
                    </a:cubicBezTo>
                    <a:cubicBezTo>
                      <a:pt x="26" y="660"/>
                      <a:pt x="23" y="705"/>
                      <a:pt x="20" y="751"/>
                    </a:cubicBezTo>
                    <a:cubicBezTo>
                      <a:pt x="8" y="926"/>
                      <a:pt x="2" y="1101"/>
                      <a:pt x="1" y="1276"/>
                    </a:cubicBezTo>
                    <a:cubicBezTo>
                      <a:pt x="0" y="1289"/>
                      <a:pt x="0" y="1303"/>
                      <a:pt x="4" y="1315"/>
                    </a:cubicBezTo>
                    <a:cubicBezTo>
                      <a:pt x="16" y="1353"/>
                      <a:pt x="62" y="1372"/>
                      <a:pt x="100" y="1364"/>
                    </a:cubicBezTo>
                    <a:cubicBezTo>
                      <a:pt x="139" y="1355"/>
                      <a:pt x="170" y="1326"/>
                      <a:pt x="192" y="1293"/>
                    </a:cubicBezTo>
                    <a:cubicBezTo>
                      <a:pt x="226" y="1242"/>
                      <a:pt x="243" y="1181"/>
                      <a:pt x="241" y="1120"/>
                    </a:cubicBezTo>
                    <a:cubicBezTo>
                      <a:pt x="238" y="1038"/>
                      <a:pt x="263" y="955"/>
                      <a:pt x="288" y="878"/>
                    </a:cubicBezTo>
                    <a:cubicBezTo>
                      <a:pt x="299" y="844"/>
                      <a:pt x="312" y="811"/>
                      <a:pt x="321" y="777"/>
                    </a:cubicBezTo>
                    <a:cubicBezTo>
                      <a:pt x="329" y="741"/>
                      <a:pt x="332" y="705"/>
                      <a:pt x="338" y="669"/>
                    </a:cubicBezTo>
                    <a:cubicBezTo>
                      <a:pt x="365" y="491"/>
                      <a:pt x="450" y="325"/>
                      <a:pt x="478" y="147"/>
                    </a:cubicBezTo>
                    <a:cubicBezTo>
                      <a:pt x="482" y="124"/>
                      <a:pt x="484" y="99"/>
                      <a:pt x="471" y="80"/>
                    </a:cubicBezTo>
                    <a:cubicBezTo>
                      <a:pt x="458" y="63"/>
                      <a:pt x="437" y="56"/>
                      <a:pt x="416" y="50"/>
                    </a:cubicBezTo>
                    <a:cubicBezTo>
                      <a:pt x="319" y="22"/>
                      <a:pt x="216" y="10"/>
                      <a:pt x="115"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3" name="Freeform 82"/>
              <p:cNvSpPr>
                <a:spLocks/>
              </p:cNvSpPr>
              <p:nvPr/>
            </p:nvSpPr>
            <p:spPr bwMode="auto">
              <a:xfrm>
                <a:off x="5783263" y="1692275"/>
                <a:ext cx="244475" cy="828675"/>
              </a:xfrm>
              <a:custGeom>
                <a:avLst/>
                <a:gdLst>
                  <a:gd name="T0" fmla="*/ 5 w 538"/>
                  <a:gd name="T1" fmla="*/ 179 h 1825"/>
                  <a:gd name="T2" fmla="*/ 1 w 538"/>
                  <a:gd name="T3" fmla="*/ 275 h 1825"/>
                  <a:gd name="T4" fmla="*/ 9 w 538"/>
                  <a:gd name="T5" fmla="*/ 358 h 1825"/>
                  <a:gd name="T6" fmla="*/ 109 w 538"/>
                  <a:gd name="T7" fmla="*/ 765 h 1825"/>
                  <a:gd name="T8" fmla="*/ 88 w 538"/>
                  <a:gd name="T9" fmla="*/ 1816 h 1825"/>
                  <a:gd name="T10" fmla="*/ 270 w 538"/>
                  <a:gd name="T11" fmla="*/ 1814 h 1825"/>
                  <a:gd name="T12" fmla="*/ 393 w 538"/>
                  <a:gd name="T13" fmla="*/ 1776 h 1825"/>
                  <a:gd name="T14" fmla="*/ 411 w 538"/>
                  <a:gd name="T15" fmla="*/ 1730 h 1825"/>
                  <a:gd name="T16" fmla="*/ 371 w 538"/>
                  <a:gd name="T17" fmla="*/ 1556 h 1825"/>
                  <a:gd name="T18" fmla="*/ 459 w 538"/>
                  <a:gd name="T19" fmla="*/ 783 h 1825"/>
                  <a:gd name="T20" fmla="*/ 440 w 538"/>
                  <a:gd name="T21" fmla="*/ 13 h 1825"/>
                  <a:gd name="T22" fmla="*/ 401 w 538"/>
                  <a:gd name="T23" fmla="*/ 0 h 1825"/>
                  <a:gd name="T24" fmla="*/ 114 w 538"/>
                  <a:gd name="T25" fmla="*/ 81 h 1825"/>
                  <a:gd name="T26" fmla="*/ 5 w 538"/>
                  <a:gd name="T27" fmla="*/ 179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1825">
                    <a:moveTo>
                      <a:pt x="5" y="179"/>
                    </a:moveTo>
                    <a:cubicBezTo>
                      <a:pt x="10" y="211"/>
                      <a:pt x="2" y="243"/>
                      <a:pt x="1" y="275"/>
                    </a:cubicBezTo>
                    <a:cubicBezTo>
                      <a:pt x="0" y="303"/>
                      <a:pt x="4" y="331"/>
                      <a:pt x="9" y="358"/>
                    </a:cubicBezTo>
                    <a:cubicBezTo>
                      <a:pt x="32" y="496"/>
                      <a:pt x="65" y="632"/>
                      <a:pt x="109" y="765"/>
                    </a:cubicBezTo>
                    <a:cubicBezTo>
                      <a:pt x="22" y="1104"/>
                      <a:pt x="76" y="1467"/>
                      <a:pt x="88" y="1816"/>
                    </a:cubicBezTo>
                    <a:cubicBezTo>
                      <a:pt x="149" y="1824"/>
                      <a:pt x="209" y="1825"/>
                      <a:pt x="270" y="1814"/>
                    </a:cubicBezTo>
                    <a:cubicBezTo>
                      <a:pt x="312" y="1807"/>
                      <a:pt x="353" y="1792"/>
                      <a:pt x="393" y="1776"/>
                    </a:cubicBezTo>
                    <a:cubicBezTo>
                      <a:pt x="411" y="1769"/>
                      <a:pt x="420" y="1748"/>
                      <a:pt x="411" y="1730"/>
                    </a:cubicBezTo>
                    <a:cubicBezTo>
                      <a:pt x="386" y="1677"/>
                      <a:pt x="377" y="1613"/>
                      <a:pt x="371" y="1556"/>
                    </a:cubicBezTo>
                    <a:cubicBezTo>
                      <a:pt x="343" y="1297"/>
                      <a:pt x="410" y="1039"/>
                      <a:pt x="459" y="783"/>
                    </a:cubicBezTo>
                    <a:cubicBezTo>
                      <a:pt x="508" y="527"/>
                      <a:pt x="538" y="254"/>
                      <a:pt x="440" y="13"/>
                    </a:cubicBezTo>
                    <a:cubicBezTo>
                      <a:pt x="424" y="8"/>
                      <a:pt x="417" y="5"/>
                      <a:pt x="401" y="0"/>
                    </a:cubicBezTo>
                    <a:cubicBezTo>
                      <a:pt x="318" y="51"/>
                      <a:pt x="206" y="40"/>
                      <a:pt x="114" y="81"/>
                    </a:cubicBezTo>
                    <a:cubicBezTo>
                      <a:pt x="72" y="100"/>
                      <a:pt x="24" y="137"/>
                      <a:pt x="5" y="17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4" name="Freeform 83"/>
              <p:cNvSpPr>
                <a:spLocks/>
              </p:cNvSpPr>
              <p:nvPr/>
            </p:nvSpPr>
            <p:spPr bwMode="auto">
              <a:xfrm>
                <a:off x="5514975" y="1022350"/>
                <a:ext cx="517525" cy="790575"/>
              </a:xfrm>
              <a:custGeom>
                <a:avLst/>
                <a:gdLst>
                  <a:gd name="T0" fmla="*/ 342 w 1140"/>
                  <a:gd name="T1" fmla="*/ 7 h 1745"/>
                  <a:gd name="T2" fmla="*/ 142 w 1140"/>
                  <a:gd name="T3" fmla="*/ 26 h 1745"/>
                  <a:gd name="T4" fmla="*/ 90 w 1140"/>
                  <a:gd name="T5" fmla="*/ 54 h 1745"/>
                  <a:gd name="T6" fmla="*/ 47 w 1140"/>
                  <a:gd name="T7" fmla="*/ 89 h 1745"/>
                  <a:gd name="T8" fmla="*/ 0 w 1140"/>
                  <a:gd name="T9" fmla="*/ 223 h 1745"/>
                  <a:gd name="T10" fmla="*/ 23 w 1140"/>
                  <a:gd name="T11" fmla="*/ 366 h 1745"/>
                  <a:gd name="T12" fmla="*/ 84 w 1140"/>
                  <a:gd name="T13" fmla="*/ 621 h 1745"/>
                  <a:gd name="T14" fmla="*/ 126 w 1140"/>
                  <a:gd name="T15" fmla="*/ 774 h 1745"/>
                  <a:gd name="T16" fmla="*/ 145 w 1140"/>
                  <a:gd name="T17" fmla="*/ 838 h 1745"/>
                  <a:gd name="T18" fmla="*/ 171 w 1140"/>
                  <a:gd name="T19" fmla="*/ 938 h 1745"/>
                  <a:gd name="T20" fmla="*/ 206 w 1140"/>
                  <a:gd name="T21" fmla="*/ 1161 h 1745"/>
                  <a:gd name="T22" fmla="*/ 217 w 1140"/>
                  <a:gd name="T23" fmla="*/ 1310 h 1745"/>
                  <a:gd name="T24" fmla="*/ 185 w 1140"/>
                  <a:gd name="T25" fmla="*/ 1531 h 1745"/>
                  <a:gd name="T26" fmla="*/ 226 w 1140"/>
                  <a:gd name="T27" fmla="*/ 1597 h 1745"/>
                  <a:gd name="T28" fmla="*/ 622 w 1140"/>
                  <a:gd name="T29" fmla="*/ 1694 h 1745"/>
                  <a:gd name="T30" fmla="*/ 807 w 1140"/>
                  <a:gd name="T31" fmla="*/ 1597 h 1745"/>
                  <a:gd name="T32" fmla="*/ 1063 w 1140"/>
                  <a:gd name="T33" fmla="*/ 1540 h 1745"/>
                  <a:gd name="T34" fmla="*/ 1104 w 1140"/>
                  <a:gd name="T35" fmla="*/ 1538 h 1745"/>
                  <a:gd name="T36" fmla="*/ 1134 w 1140"/>
                  <a:gd name="T37" fmla="*/ 1513 h 1745"/>
                  <a:gd name="T38" fmla="*/ 1118 w 1140"/>
                  <a:gd name="T39" fmla="*/ 1464 h 1745"/>
                  <a:gd name="T40" fmla="*/ 1081 w 1140"/>
                  <a:gd name="T41" fmla="*/ 1425 h 1745"/>
                  <a:gd name="T42" fmla="*/ 998 w 1140"/>
                  <a:gd name="T43" fmla="*/ 1105 h 1745"/>
                  <a:gd name="T44" fmla="*/ 991 w 1140"/>
                  <a:gd name="T45" fmla="*/ 982 h 1745"/>
                  <a:gd name="T46" fmla="*/ 969 w 1140"/>
                  <a:gd name="T47" fmla="*/ 870 h 1745"/>
                  <a:gd name="T48" fmla="*/ 997 w 1140"/>
                  <a:gd name="T49" fmla="*/ 353 h 1745"/>
                  <a:gd name="T50" fmla="*/ 968 w 1140"/>
                  <a:gd name="T51" fmla="*/ 175 h 1745"/>
                  <a:gd name="T52" fmla="*/ 924 w 1140"/>
                  <a:gd name="T53" fmla="*/ 103 h 1745"/>
                  <a:gd name="T54" fmla="*/ 844 w 1140"/>
                  <a:gd name="T55" fmla="*/ 74 h 1745"/>
                  <a:gd name="T56" fmla="*/ 743 w 1140"/>
                  <a:gd name="T57" fmla="*/ 57 h 1745"/>
                  <a:gd name="T58" fmla="*/ 689 w 1140"/>
                  <a:gd name="T59" fmla="*/ 46 h 1745"/>
                  <a:gd name="T60" fmla="*/ 538 w 1140"/>
                  <a:gd name="T61" fmla="*/ 14 h 1745"/>
                  <a:gd name="T62" fmla="*/ 342 w 1140"/>
                  <a:gd name="T63" fmla="*/ 7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0" h="1745">
                    <a:moveTo>
                      <a:pt x="342" y="7"/>
                    </a:moveTo>
                    <a:cubicBezTo>
                      <a:pt x="275" y="1"/>
                      <a:pt x="205" y="0"/>
                      <a:pt x="142" y="26"/>
                    </a:cubicBezTo>
                    <a:cubicBezTo>
                      <a:pt x="124" y="34"/>
                      <a:pt x="107" y="44"/>
                      <a:pt x="90" y="54"/>
                    </a:cubicBezTo>
                    <a:cubicBezTo>
                      <a:pt x="75" y="65"/>
                      <a:pt x="60" y="76"/>
                      <a:pt x="47" y="89"/>
                    </a:cubicBezTo>
                    <a:cubicBezTo>
                      <a:pt x="14" y="125"/>
                      <a:pt x="1" y="175"/>
                      <a:pt x="0" y="223"/>
                    </a:cubicBezTo>
                    <a:cubicBezTo>
                      <a:pt x="0" y="271"/>
                      <a:pt x="11" y="319"/>
                      <a:pt x="23" y="366"/>
                    </a:cubicBezTo>
                    <a:cubicBezTo>
                      <a:pt x="44" y="451"/>
                      <a:pt x="62" y="537"/>
                      <a:pt x="84" y="621"/>
                    </a:cubicBezTo>
                    <a:cubicBezTo>
                      <a:pt x="98" y="673"/>
                      <a:pt x="112" y="723"/>
                      <a:pt x="126" y="774"/>
                    </a:cubicBezTo>
                    <a:cubicBezTo>
                      <a:pt x="132" y="796"/>
                      <a:pt x="138" y="817"/>
                      <a:pt x="145" y="838"/>
                    </a:cubicBezTo>
                    <a:cubicBezTo>
                      <a:pt x="154" y="872"/>
                      <a:pt x="163" y="905"/>
                      <a:pt x="171" y="938"/>
                    </a:cubicBezTo>
                    <a:cubicBezTo>
                      <a:pt x="188" y="1012"/>
                      <a:pt x="197" y="1086"/>
                      <a:pt x="206" y="1161"/>
                    </a:cubicBezTo>
                    <a:cubicBezTo>
                      <a:pt x="212" y="1210"/>
                      <a:pt x="218" y="1260"/>
                      <a:pt x="217" y="1310"/>
                    </a:cubicBezTo>
                    <a:cubicBezTo>
                      <a:pt x="216" y="1384"/>
                      <a:pt x="200" y="1458"/>
                      <a:pt x="185" y="1531"/>
                    </a:cubicBezTo>
                    <a:cubicBezTo>
                      <a:pt x="195" y="1553"/>
                      <a:pt x="210" y="1579"/>
                      <a:pt x="226" y="1597"/>
                    </a:cubicBezTo>
                    <a:cubicBezTo>
                      <a:pt x="323" y="1705"/>
                      <a:pt x="487" y="1745"/>
                      <a:pt x="622" y="1694"/>
                    </a:cubicBezTo>
                    <a:cubicBezTo>
                      <a:pt x="688" y="1670"/>
                      <a:pt x="744" y="1627"/>
                      <a:pt x="807" y="1597"/>
                    </a:cubicBezTo>
                    <a:cubicBezTo>
                      <a:pt x="886" y="1558"/>
                      <a:pt x="975" y="1538"/>
                      <a:pt x="1063" y="1540"/>
                    </a:cubicBezTo>
                    <a:cubicBezTo>
                      <a:pt x="1077" y="1540"/>
                      <a:pt x="1091" y="1541"/>
                      <a:pt x="1104" y="1538"/>
                    </a:cubicBezTo>
                    <a:cubicBezTo>
                      <a:pt x="1117" y="1534"/>
                      <a:pt x="1129" y="1526"/>
                      <a:pt x="1134" y="1513"/>
                    </a:cubicBezTo>
                    <a:cubicBezTo>
                      <a:pt x="1140" y="1496"/>
                      <a:pt x="1131" y="1477"/>
                      <a:pt x="1118" y="1464"/>
                    </a:cubicBezTo>
                    <a:cubicBezTo>
                      <a:pt x="1106" y="1451"/>
                      <a:pt x="1090" y="1440"/>
                      <a:pt x="1081" y="1425"/>
                    </a:cubicBezTo>
                    <a:cubicBezTo>
                      <a:pt x="1021" y="1327"/>
                      <a:pt x="1003" y="1219"/>
                      <a:pt x="998" y="1105"/>
                    </a:cubicBezTo>
                    <a:cubicBezTo>
                      <a:pt x="996" y="1064"/>
                      <a:pt x="996" y="1023"/>
                      <a:pt x="991" y="982"/>
                    </a:cubicBezTo>
                    <a:cubicBezTo>
                      <a:pt x="986" y="944"/>
                      <a:pt x="976" y="908"/>
                      <a:pt x="969" y="870"/>
                    </a:cubicBezTo>
                    <a:cubicBezTo>
                      <a:pt x="941" y="700"/>
                      <a:pt x="993" y="526"/>
                      <a:pt x="997" y="353"/>
                    </a:cubicBezTo>
                    <a:cubicBezTo>
                      <a:pt x="999" y="293"/>
                      <a:pt x="993" y="230"/>
                      <a:pt x="968" y="175"/>
                    </a:cubicBezTo>
                    <a:cubicBezTo>
                      <a:pt x="958" y="151"/>
                      <a:pt x="943" y="121"/>
                      <a:pt x="924" y="103"/>
                    </a:cubicBezTo>
                    <a:cubicBezTo>
                      <a:pt x="904" y="84"/>
                      <a:pt x="871" y="78"/>
                      <a:pt x="844" y="74"/>
                    </a:cubicBezTo>
                    <a:cubicBezTo>
                      <a:pt x="810" y="68"/>
                      <a:pt x="776" y="63"/>
                      <a:pt x="743" y="57"/>
                    </a:cubicBezTo>
                    <a:cubicBezTo>
                      <a:pt x="725" y="54"/>
                      <a:pt x="707" y="51"/>
                      <a:pt x="689" y="46"/>
                    </a:cubicBezTo>
                    <a:cubicBezTo>
                      <a:pt x="636" y="30"/>
                      <a:pt x="595" y="7"/>
                      <a:pt x="538" y="14"/>
                    </a:cubicBezTo>
                    <a:cubicBezTo>
                      <a:pt x="472" y="21"/>
                      <a:pt x="408" y="13"/>
                      <a:pt x="342" y="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5" name="Freeform 84"/>
              <p:cNvSpPr>
                <a:spLocks/>
              </p:cNvSpPr>
              <p:nvPr/>
            </p:nvSpPr>
            <p:spPr bwMode="auto">
              <a:xfrm>
                <a:off x="5668963" y="968375"/>
                <a:ext cx="134938" cy="36513"/>
              </a:xfrm>
              <a:custGeom>
                <a:avLst/>
                <a:gdLst>
                  <a:gd name="T0" fmla="*/ 0 w 298"/>
                  <a:gd name="T1" fmla="*/ 54 h 80"/>
                  <a:gd name="T2" fmla="*/ 298 w 298"/>
                  <a:gd name="T3" fmla="*/ 80 h 80"/>
                  <a:gd name="T4" fmla="*/ 291 w 298"/>
                  <a:gd name="T5" fmla="*/ 68 h 80"/>
                  <a:gd name="T6" fmla="*/ 280 w 298"/>
                  <a:gd name="T7" fmla="*/ 48 h 80"/>
                  <a:gd name="T8" fmla="*/ 275 w 298"/>
                  <a:gd name="T9" fmla="*/ 29 h 80"/>
                  <a:gd name="T10" fmla="*/ 0 w 298"/>
                  <a:gd name="T11" fmla="*/ 2 h 80"/>
                  <a:gd name="T12" fmla="*/ 0 w 298"/>
                  <a:gd name="T13" fmla="*/ 54 h 80"/>
                </a:gdLst>
                <a:ahLst/>
                <a:cxnLst>
                  <a:cxn ang="0">
                    <a:pos x="T0" y="T1"/>
                  </a:cxn>
                  <a:cxn ang="0">
                    <a:pos x="T2" y="T3"/>
                  </a:cxn>
                  <a:cxn ang="0">
                    <a:pos x="T4" y="T5"/>
                  </a:cxn>
                  <a:cxn ang="0">
                    <a:pos x="T6" y="T7"/>
                  </a:cxn>
                  <a:cxn ang="0">
                    <a:pos x="T8" y="T9"/>
                  </a:cxn>
                  <a:cxn ang="0">
                    <a:pos x="T10" y="T11"/>
                  </a:cxn>
                  <a:cxn ang="0">
                    <a:pos x="T12" y="T13"/>
                  </a:cxn>
                </a:cxnLst>
                <a:rect l="0" t="0" r="r" b="b"/>
                <a:pathLst>
                  <a:path w="298" h="80">
                    <a:moveTo>
                      <a:pt x="0" y="54"/>
                    </a:moveTo>
                    <a:cubicBezTo>
                      <a:pt x="99" y="54"/>
                      <a:pt x="203" y="56"/>
                      <a:pt x="298" y="80"/>
                    </a:cubicBezTo>
                    <a:cubicBezTo>
                      <a:pt x="296" y="76"/>
                      <a:pt x="293" y="72"/>
                      <a:pt x="291" y="68"/>
                    </a:cubicBezTo>
                    <a:cubicBezTo>
                      <a:pt x="287" y="61"/>
                      <a:pt x="283" y="55"/>
                      <a:pt x="280" y="48"/>
                    </a:cubicBezTo>
                    <a:cubicBezTo>
                      <a:pt x="277" y="42"/>
                      <a:pt x="276" y="35"/>
                      <a:pt x="275" y="29"/>
                    </a:cubicBezTo>
                    <a:cubicBezTo>
                      <a:pt x="185" y="9"/>
                      <a:pt x="92" y="0"/>
                      <a:pt x="0" y="2"/>
                    </a:cubicBezTo>
                    <a:cubicBezTo>
                      <a:pt x="0" y="19"/>
                      <a:pt x="0" y="36"/>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6" name="Freeform 85"/>
              <p:cNvSpPr>
                <a:spLocks/>
              </p:cNvSpPr>
              <p:nvPr/>
            </p:nvSpPr>
            <p:spPr bwMode="auto">
              <a:xfrm>
                <a:off x="5668963" y="811213"/>
                <a:ext cx="182563" cy="169863"/>
              </a:xfrm>
              <a:custGeom>
                <a:avLst/>
                <a:gdLst>
                  <a:gd name="T0" fmla="*/ 401 w 402"/>
                  <a:gd name="T1" fmla="*/ 38 h 373"/>
                  <a:gd name="T2" fmla="*/ 380 w 402"/>
                  <a:gd name="T3" fmla="*/ 0 h 373"/>
                  <a:gd name="T4" fmla="*/ 380 w 402"/>
                  <a:gd name="T5" fmla="*/ 4 h 373"/>
                  <a:gd name="T6" fmla="*/ 354 w 402"/>
                  <a:gd name="T7" fmla="*/ 64 h 373"/>
                  <a:gd name="T8" fmla="*/ 341 w 402"/>
                  <a:gd name="T9" fmla="*/ 132 h 373"/>
                  <a:gd name="T10" fmla="*/ 329 w 402"/>
                  <a:gd name="T11" fmla="*/ 152 h 373"/>
                  <a:gd name="T12" fmla="*/ 321 w 402"/>
                  <a:gd name="T13" fmla="*/ 141 h 373"/>
                  <a:gd name="T14" fmla="*/ 318 w 402"/>
                  <a:gd name="T15" fmla="*/ 103 h 373"/>
                  <a:gd name="T16" fmla="*/ 295 w 402"/>
                  <a:gd name="T17" fmla="*/ 76 h 373"/>
                  <a:gd name="T18" fmla="*/ 272 w 402"/>
                  <a:gd name="T19" fmla="*/ 84 h 373"/>
                  <a:gd name="T20" fmla="*/ 219 w 402"/>
                  <a:gd name="T21" fmla="*/ 153 h 373"/>
                  <a:gd name="T22" fmla="*/ 200 w 402"/>
                  <a:gd name="T23" fmla="*/ 224 h 373"/>
                  <a:gd name="T24" fmla="*/ 132 w 402"/>
                  <a:gd name="T25" fmla="*/ 296 h 373"/>
                  <a:gd name="T26" fmla="*/ 34 w 402"/>
                  <a:gd name="T27" fmla="*/ 308 h 373"/>
                  <a:gd name="T28" fmla="*/ 3 w 402"/>
                  <a:gd name="T29" fmla="*/ 297 h 373"/>
                  <a:gd name="T30" fmla="*/ 0 w 402"/>
                  <a:gd name="T31" fmla="*/ 295 h 373"/>
                  <a:gd name="T32" fmla="*/ 1 w 402"/>
                  <a:gd name="T33" fmla="*/ 346 h 373"/>
                  <a:gd name="T34" fmla="*/ 276 w 402"/>
                  <a:gd name="T35" fmla="*/ 373 h 373"/>
                  <a:gd name="T36" fmla="*/ 276 w 402"/>
                  <a:gd name="T37" fmla="*/ 356 h 373"/>
                  <a:gd name="T38" fmla="*/ 320 w 402"/>
                  <a:gd name="T39" fmla="*/ 354 h 373"/>
                  <a:gd name="T40" fmla="*/ 354 w 402"/>
                  <a:gd name="T41" fmla="*/ 328 h 373"/>
                  <a:gd name="T42" fmla="*/ 357 w 402"/>
                  <a:gd name="T43" fmla="*/ 293 h 373"/>
                  <a:gd name="T44" fmla="*/ 390 w 402"/>
                  <a:gd name="T45" fmla="*/ 162 h 373"/>
                  <a:gd name="T46" fmla="*/ 393 w 402"/>
                  <a:gd name="T47" fmla="*/ 76 h 373"/>
                  <a:gd name="T48" fmla="*/ 401 w 402"/>
                  <a:gd name="T49" fmla="*/ 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2" h="373">
                    <a:moveTo>
                      <a:pt x="401" y="38"/>
                    </a:moveTo>
                    <a:cubicBezTo>
                      <a:pt x="401" y="23"/>
                      <a:pt x="392" y="9"/>
                      <a:pt x="380" y="0"/>
                    </a:cubicBezTo>
                    <a:cubicBezTo>
                      <a:pt x="380" y="2"/>
                      <a:pt x="380" y="3"/>
                      <a:pt x="380" y="4"/>
                    </a:cubicBezTo>
                    <a:cubicBezTo>
                      <a:pt x="375" y="25"/>
                      <a:pt x="362" y="44"/>
                      <a:pt x="354" y="64"/>
                    </a:cubicBezTo>
                    <a:cubicBezTo>
                      <a:pt x="345" y="85"/>
                      <a:pt x="340" y="109"/>
                      <a:pt x="341" y="132"/>
                    </a:cubicBezTo>
                    <a:cubicBezTo>
                      <a:pt x="341" y="141"/>
                      <a:pt x="338" y="154"/>
                      <a:pt x="329" y="152"/>
                    </a:cubicBezTo>
                    <a:cubicBezTo>
                      <a:pt x="324" y="151"/>
                      <a:pt x="322" y="146"/>
                      <a:pt x="321" y="141"/>
                    </a:cubicBezTo>
                    <a:cubicBezTo>
                      <a:pt x="318" y="128"/>
                      <a:pt x="320" y="115"/>
                      <a:pt x="318" y="103"/>
                    </a:cubicBezTo>
                    <a:cubicBezTo>
                      <a:pt x="316" y="90"/>
                      <a:pt x="307" y="77"/>
                      <a:pt x="295" y="76"/>
                    </a:cubicBezTo>
                    <a:cubicBezTo>
                      <a:pt x="286" y="75"/>
                      <a:pt x="279" y="79"/>
                      <a:pt x="272" y="84"/>
                    </a:cubicBezTo>
                    <a:cubicBezTo>
                      <a:pt x="248" y="100"/>
                      <a:pt x="229" y="125"/>
                      <a:pt x="219" y="153"/>
                    </a:cubicBezTo>
                    <a:cubicBezTo>
                      <a:pt x="211" y="176"/>
                      <a:pt x="209" y="201"/>
                      <a:pt x="200" y="224"/>
                    </a:cubicBezTo>
                    <a:cubicBezTo>
                      <a:pt x="188" y="255"/>
                      <a:pt x="163" y="281"/>
                      <a:pt x="132" y="296"/>
                    </a:cubicBezTo>
                    <a:cubicBezTo>
                      <a:pt x="102" y="310"/>
                      <a:pt x="67" y="314"/>
                      <a:pt x="34" y="308"/>
                    </a:cubicBezTo>
                    <a:cubicBezTo>
                      <a:pt x="23" y="307"/>
                      <a:pt x="12" y="304"/>
                      <a:pt x="3" y="297"/>
                    </a:cubicBezTo>
                    <a:cubicBezTo>
                      <a:pt x="2" y="297"/>
                      <a:pt x="1" y="296"/>
                      <a:pt x="0" y="295"/>
                    </a:cubicBezTo>
                    <a:cubicBezTo>
                      <a:pt x="1" y="312"/>
                      <a:pt x="0" y="329"/>
                      <a:pt x="1" y="346"/>
                    </a:cubicBezTo>
                    <a:cubicBezTo>
                      <a:pt x="93" y="344"/>
                      <a:pt x="186" y="353"/>
                      <a:pt x="276" y="373"/>
                    </a:cubicBezTo>
                    <a:cubicBezTo>
                      <a:pt x="275" y="367"/>
                      <a:pt x="275" y="362"/>
                      <a:pt x="276" y="356"/>
                    </a:cubicBezTo>
                    <a:cubicBezTo>
                      <a:pt x="290" y="358"/>
                      <a:pt x="306" y="357"/>
                      <a:pt x="320" y="354"/>
                    </a:cubicBezTo>
                    <a:cubicBezTo>
                      <a:pt x="335" y="350"/>
                      <a:pt x="349" y="341"/>
                      <a:pt x="354" y="328"/>
                    </a:cubicBezTo>
                    <a:cubicBezTo>
                      <a:pt x="359" y="317"/>
                      <a:pt x="357" y="305"/>
                      <a:pt x="357" y="293"/>
                    </a:cubicBezTo>
                    <a:cubicBezTo>
                      <a:pt x="358" y="248"/>
                      <a:pt x="385" y="207"/>
                      <a:pt x="390" y="162"/>
                    </a:cubicBezTo>
                    <a:cubicBezTo>
                      <a:pt x="392" y="133"/>
                      <a:pt x="386" y="104"/>
                      <a:pt x="393" y="76"/>
                    </a:cubicBezTo>
                    <a:cubicBezTo>
                      <a:pt x="396" y="63"/>
                      <a:pt x="402" y="51"/>
                      <a:pt x="401" y="3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7" name="Freeform 86"/>
              <p:cNvSpPr>
                <a:spLocks/>
              </p:cNvSpPr>
              <p:nvPr/>
            </p:nvSpPr>
            <p:spPr bwMode="auto">
              <a:xfrm>
                <a:off x="5629275" y="714375"/>
                <a:ext cx="225425" cy="239713"/>
              </a:xfrm>
              <a:custGeom>
                <a:avLst/>
                <a:gdLst>
                  <a:gd name="T0" fmla="*/ 4 w 495"/>
                  <a:gd name="T1" fmla="*/ 244 h 529"/>
                  <a:gd name="T2" fmla="*/ 11 w 495"/>
                  <a:gd name="T3" fmla="*/ 326 h 529"/>
                  <a:gd name="T4" fmla="*/ 20 w 495"/>
                  <a:gd name="T5" fmla="*/ 363 h 529"/>
                  <a:gd name="T6" fmla="*/ 47 w 495"/>
                  <a:gd name="T7" fmla="*/ 416 h 529"/>
                  <a:gd name="T8" fmla="*/ 61 w 495"/>
                  <a:gd name="T9" fmla="*/ 468 h 529"/>
                  <a:gd name="T10" fmla="*/ 89 w 495"/>
                  <a:gd name="T11" fmla="*/ 512 h 529"/>
                  <a:gd name="T12" fmla="*/ 120 w 495"/>
                  <a:gd name="T13" fmla="*/ 523 h 529"/>
                  <a:gd name="T14" fmla="*/ 218 w 495"/>
                  <a:gd name="T15" fmla="*/ 511 h 529"/>
                  <a:gd name="T16" fmla="*/ 286 w 495"/>
                  <a:gd name="T17" fmla="*/ 439 h 529"/>
                  <a:gd name="T18" fmla="*/ 305 w 495"/>
                  <a:gd name="T19" fmla="*/ 368 h 529"/>
                  <a:gd name="T20" fmla="*/ 358 w 495"/>
                  <a:gd name="T21" fmla="*/ 299 h 529"/>
                  <a:gd name="T22" fmla="*/ 381 w 495"/>
                  <a:gd name="T23" fmla="*/ 291 h 529"/>
                  <a:gd name="T24" fmla="*/ 404 w 495"/>
                  <a:gd name="T25" fmla="*/ 318 h 529"/>
                  <a:gd name="T26" fmla="*/ 407 w 495"/>
                  <a:gd name="T27" fmla="*/ 356 h 529"/>
                  <a:gd name="T28" fmla="*/ 415 w 495"/>
                  <a:gd name="T29" fmla="*/ 367 h 529"/>
                  <a:gd name="T30" fmla="*/ 427 w 495"/>
                  <a:gd name="T31" fmla="*/ 347 h 529"/>
                  <a:gd name="T32" fmla="*/ 440 w 495"/>
                  <a:gd name="T33" fmla="*/ 279 h 529"/>
                  <a:gd name="T34" fmla="*/ 466 w 495"/>
                  <a:gd name="T35" fmla="*/ 219 h 529"/>
                  <a:gd name="T36" fmla="*/ 472 w 495"/>
                  <a:gd name="T37" fmla="*/ 134 h 529"/>
                  <a:gd name="T38" fmla="*/ 489 w 495"/>
                  <a:gd name="T39" fmla="*/ 88 h 529"/>
                  <a:gd name="T40" fmla="*/ 487 w 495"/>
                  <a:gd name="T41" fmla="*/ 41 h 529"/>
                  <a:gd name="T42" fmla="*/ 440 w 495"/>
                  <a:gd name="T43" fmla="*/ 15 h 529"/>
                  <a:gd name="T44" fmla="*/ 252 w 495"/>
                  <a:gd name="T45" fmla="*/ 1 h 529"/>
                  <a:gd name="T46" fmla="*/ 168 w 495"/>
                  <a:gd name="T47" fmla="*/ 11 h 529"/>
                  <a:gd name="T48" fmla="*/ 110 w 495"/>
                  <a:gd name="T49" fmla="*/ 37 h 529"/>
                  <a:gd name="T50" fmla="*/ 82 w 495"/>
                  <a:gd name="T51" fmla="*/ 63 h 529"/>
                  <a:gd name="T52" fmla="*/ 71 w 495"/>
                  <a:gd name="T53" fmla="*/ 94 h 529"/>
                  <a:gd name="T54" fmla="*/ 4 w 495"/>
                  <a:gd name="T55" fmla="*/ 24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529">
                    <a:moveTo>
                      <a:pt x="4" y="244"/>
                    </a:moveTo>
                    <a:cubicBezTo>
                      <a:pt x="0" y="271"/>
                      <a:pt x="5" y="299"/>
                      <a:pt x="11" y="326"/>
                    </a:cubicBezTo>
                    <a:cubicBezTo>
                      <a:pt x="13" y="338"/>
                      <a:pt x="16" y="351"/>
                      <a:pt x="20" y="363"/>
                    </a:cubicBezTo>
                    <a:cubicBezTo>
                      <a:pt x="28" y="381"/>
                      <a:pt x="40" y="397"/>
                      <a:pt x="47" y="416"/>
                    </a:cubicBezTo>
                    <a:cubicBezTo>
                      <a:pt x="54" y="433"/>
                      <a:pt x="56" y="451"/>
                      <a:pt x="61" y="468"/>
                    </a:cubicBezTo>
                    <a:cubicBezTo>
                      <a:pt x="66" y="485"/>
                      <a:pt x="74" y="502"/>
                      <a:pt x="89" y="512"/>
                    </a:cubicBezTo>
                    <a:cubicBezTo>
                      <a:pt x="98" y="519"/>
                      <a:pt x="109" y="522"/>
                      <a:pt x="120" y="523"/>
                    </a:cubicBezTo>
                    <a:cubicBezTo>
                      <a:pt x="153" y="529"/>
                      <a:pt x="188" y="525"/>
                      <a:pt x="218" y="511"/>
                    </a:cubicBezTo>
                    <a:cubicBezTo>
                      <a:pt x="249" y="496"/>
                      <a:pt x="274" y="470"/>
                      <a:pt x="286" y="439"/>
                    </a:cubicBezTo>
                    <a:cubicBezTo>
                      <a:pt x="295" y="416"/>
                      <a:pt x="297" y="391"/>
                      <a:pt x="305" y="368"/>
                    </a:cubicBezTo>
                    <a:cubicBezTo>
                      <a:pt x="315" y="340"/>
                      <a:pt x="334" y="315"/>
                      <a:pt x="358" y="299"/>
                    </a:cubicBezTo>
                    <a:cubicBezTo>
                      <a:pt x="365" y="294"/>
                      <a:pt x="372" y="290"/>
                      <a:pt x="381" y="291"/>
                    </a:cubicBezTo>
                    <a:cubicBezTo>
                      <a:pt x="393" y="292"/>
                      <a:pt x="402" y="305"/>
                      <a:pt x="404" y="318"/>
                    </a:cubicBezTo>
                    <a:cubicBezTo>
                      <a:pt x="406" y="330"/>
                      <a:pt x="404" y="343"/>
                      <a:pt x="407" y="356"/>
                    </a:cubicBezTo>
                    <a:cubicBezTo>
                      <a:pt x="408" y="361"/>
                      <a:pt x="410" y="366"/>
                      <a:pt x="415" y="367"/>
                    </a:cubicBezTo>
                    <a:cubicBezTo>
                      <a:pt x="424" y="369"/>
                      <a:pt x="427" y="356"/>
                      <a:pt x="427" y="347"/>
                    </a:cubicBezTo>
                    <a:cubicBezTo>
                      <a:pt x="426" y="324"/>
                      <a:pt x="431" y="300"/>
                      <a:pt x="440" y="279"/>
                    </a:cubicBezTo>
                    <a:cubicBezTo>
                      <a:pt x="448" y="259"/>
                      <a:pt x="461" y="240"/>
                      <a:pt x="466" y="219"/>
                    </a:cubicBezTo>
                    <a:cubicBezTo>
                      <a:pt x="472" y="192"/>
                      <a:pt x="466" y="162"/>
                      <a:pt x="472" y="134"/>
                    </a:cubicBezTo>
                    <a:cubicBezTo>
                      <a:pt x="476" y="118"/>
                      <a:pt x="484" y="104"/>
                      <a:pt x="489" y="88"/>
                    </a:cubicBezTo>
                    <a:cubicBezTo>
                      <a:pt x="494" y="73"/>
                      <a:pt x="495" y="55"/>
                      <a:pt x="487" y="41"/>
                    </a:cubicBezTo>
                    <a:cubicBezTo>
                      <a:pt x="477" y="25"/>
                      <a:pt x="458" y="19"/>
                      <a:pt x="440" y="15"/>
                    </a:cubicBezTo>
                    <a:cubicBezTo>
                      <a:pt x="378" y="2"/>
                      <a:pt x="315" y="0"/>
                      <a:pt x="252" y="1"/>
                    </a:cubicBezTo>
                    <a:cubicBezTo>
                      <a:pt x="223" y="2"/>
                      <a:pt x="195" y="4"/>
                      <a:pt x="168" y="11"/>
                    </a:cubicBezTo>
                    <a:cubicBezTo>
                      <a:pt x="147" y="17"/>
                      <a:pt x="128" y="25"/>
                      <a:pt x="110" y="37"/>
                    </a:cubicBezTo>
                    <a:cubicBezTo>
                      <a:pt x="99" y="44"/>
                      <a:pt x="89" y="52"/>
                      <a:pt x="82" y="63"/>
                    </a:cubicBezTo>
                    <a:cubicBezTo>
                      <a:pt x="77" y="72"/>
                      <a:pt x="74" y="83"/>
                      <a:pt x="71" y="94"/>
                    </a:cubicBezTo>
                    <a:cubicBezTo>
                      <a:pt x="54" y="146"/>
                      <a:pt x="11" y="189"/>
                      <a:pt x="4" y="24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8" name="Freeform 87"/>
              <p:cNvSpPr>
                <a:spLocks/>
              </p:cNvSpPr>
              <p:nvPr/>
            </p:nvSpPr>
            <p:spPr bwMode="auto">
              <a:xfrm>
                <a:off x="5634038" y="977900"/>
                <a:ext cx="219075" cy="69850"/>
              </a:xfrm>
              <a:custGeom>
                <a:avLst/>
                <a:gdLst>
                  <a:gd name="T0" fmla="*/ 80 w 484"/>
                  <a:gd name="T1" fmla="*/ 105 h 156"/>
                  <a:gd name="T2" fmla="*/ 276 w 484"/>
                  <a:gd name="T3" fmla="*/ 112 h 156"/>
                  <a:gd name="T4" fmla="*/ 427 w 484"/>
                  <a:gd name="T5" fmla="*/ 144 h 156"/>
                  <a:gd name="T6" fmla="*/ 481 w 484"/>
                  <a:gd name="T7" fmla="*/ 155 h 156"/>
                  <a:gd name="T8" fmla="*/ 484 w 484"/>
                  <a:gd name="T9" fmla="*/ 156 h 156"/>
                  <a:gd name="T10" fmla="*/ 467 w 484"/>
                  <a:gd name="T11" fmla="*/ 116 h 156"/>
                  <a:gd name="T12" fmla="*/ 411 w 484"/>
                  <a:gd name="T13" fmla="*/ 63 h 156"/>
                  <a:gd name="T14" fmla="*/ 376 w 484"/>
                  <a:gd name="T15" fmla="*/ 41 h 156"/>
                  <a:gd name="T16" fmla="*/ 263 w 484"/>
                  <a:gd name="T17" fmla="*/ 10 h 156"/>
                  <a:gd name="T18" fmla="*/ 55 w 484"/>
                  <a:gd name="T19" fmla="*/ 3 h 156"/>
                  <a:gd name="T20" fmla="*/ 34 w 484"/>
                  <a:gd name="T21" fmla="*/ 55 h 156"/>
                  <a:gd name="T22" fmla="*/ 10 w 484"/>
                  <a:gd name="T23" fmla="*/ 92 h 156"/>
                  <a:gd name="T24" fmla="*/ 0 w 484"/>
                  <a:gd name="T25" fmla="*/ 102 h 156"/>
                  <a:gd name="T26" fmla="*/ 80 w 484"/>
                  <a:gd name="T27" fmla="*/ 10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4" h="156">
                    <a:moveTo>
                      <a:pt x="80" y="105"/>
                    </a:moveTo>
                    <a:cubicBezTo>
                      <a:pt x="146" y="111"/>
                      <a:pt x="210" y="119"/>
                      <a:pt x="276" y="112"/>
                    </a:cubicBezTo>
                    <a:cubicBezTo>
                      <a:pt x="333" y="105"/>
                      <a:pt x="374" y="128"/>
                      <a:pt x="427" y="144"/>
                    </a:cubicBezTo>
                    <a:cubicBezTo>
                      <a:pt x="445" y="149"/>
                      <a:pt x="463" y="152"/>
                      <a:pt x="481" y="155"/>
                    </a:cubicBezTo>
                    <a:cubicBezTo>
                      <a:pt x="482" y="155"/>
                      <a:pt x="483" y="155"/>
                      <a:pt x="484" y="156"/>
                    </a:cubicBezTo>
                    <a:cubicBezTo>
                      <a:pt x="481" y="142"/>
                      <a:pt x="475" y="128"/>
                      <a:pt x="467" y="116"/>
                    </a:cubicBezTo>
                    <a:cubicBezTo>
                      <a:pt x="453" y="95"/>
                      <a:pt x="432" y="78"/>
                      <a:pt x="411" y="63"/>
                    </a:cubicBezTo>
                    <a:cubicBezTo>
                      <a:pt x="400" y="55"/>
                      <a:pt x="388" y="47"/>
                      <a:pt x="376" y="41"/>
                    </a:cubicBezTo>
                    <a:cubicBezTo>
                      <a:pt x="341" y="22"/>
                      <a:pt x="302" y="15"/>
                      <a:pt x="263" y="10"/>
                    </a:cubicBezTo>
                    <a:cubicBezTo>
                      <a:pt x="194" y="1"/>
                      <a:pt x="125" y="0"/>
                      <a:pt x="55" y="3"/>
                    </a:cubicBezTo>
                    <a:cubicBezTo>
                      <a:pt x="53" y="22"/>
                      <a:pt x="44" y="39"/>
                      <a:pt x="34" y="55"/>
                    </a:cubicBezTo>
                    <a:cubicBezTo>
                      <a:pt x="27" y="68"/>
                      <a:pt x="20" y="81"/>
                      <a:pt x="10" y="92"/>
                    </a:cubicBezTo>
                    <a:cubicBezTo>
                      <a:pt x="7" y="96"/>
                      <a:pt x="3" y="99"/>
                      <a:pt x="0" y="102"/>
                    </a:cubicBezTo>
                    <a:cubicBezTo>
                      <a:pt x="27" y="101"/>
                      <a:pt x="54" y="103"/>
                      <a:pt x="80" y="105"/>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9" name="Freeform 88"/>
              <p:cNvSpPr>
                <a:spLocks/>
              </p:cNvSpPr>
              <p:nvPr/>
            </p:nvSpPr>
            <p:spPr bwMode="auto">
              <a:xfrm>
                <a:off x="5937250" y="1016000"/>
                <a:ext cx="271463" cy="242888"/>
              </a:xfrm>
              <a:custGeom>
                <a:avLst/>
                <a:gdLst>
                  <a:gd name="T0" fmla="*/ 585 w 598"/>
                  <a:gd name="T1" fmla="*/ 126 h 535"/>
                  <a:gd name="T2" fmla="*/ 590 w 598"/>
                  <a:gd name="T3" fmla="*/ 48 h 535"/>
                  <a:gd name="T4" fmla="*/ 557 w 598"/>
                  <a:gd name="T5" fmla="*/ 25 h 535"/>
                  <a:gd name="T6" fmla="*/ 423 w 598"/>
                  <a:gd name="T7" fmla="*/ 3 h 535"/>
                  <a:gd name="T8" fmla="*/ 366 w 598"/>
                  <a:gd name="T9" fmla="*/ 138 h 535"/>
                  <a:gd name="T10" fmla="*/ 339 w 598"/>
                  <a:gd name="T11" fmla="*/ 165 h 535"/>
                  <a:gd name="T12" fmla="*/ 331 w 598"/>
                  <a:gd name="T13" fmla="*/ 200 h 535"/>
                  <a:gd name="T14" fmla="*/ 38 w 598"/>
                  <a:gd name="T15" fmla="*/ 140 h 535"/>
                  <a:gd name="T16" fmla="*/ 0 w 598"/>
                  <a:gd name="T17" fmla="*/ 126 h 535"/>
                  <a:gd name="T18" fmla="*/ 36 w 598"/>
                  <a:gd name="T19" fmla="*/ 189 h 535"/>
                  <a:gd name="T20" fmla="*/ 65 w 598"/>
                  <a:gd name="T21" fmla="*/ 367 h 535"/>
                  <a:gd name="T22" fmla="*/ 51 w 598"/>
                  <a:gd name="T23" fmla="*/ 527 h 535"/>
                  <a:gd name="T24" fmla="*/ 330 w 598"/>
                  <a:gd name="T25" fmla="*/ 527 h 535"/>
                  <a:gd name="T26" fmla="*/ 377 w 598"/>
                  <a:gd name="T27" fmla="*/ 524 h 535"/>
                  <a:gd name="T28" fmla="*/ 515 w 598"/>
                  <a:gd name="T29" fmla="*/ 476 h 535"/>
                  <a:gd name="T30" fmla="*/ 541 w 598"/>
                  <a:gd name="T31" fmla="*/ 455 h 535"/>
                  <a:gd name="T32" fmla="*/ 550 w 598"/>
                  <a:gd name="T33" fmla="*/ 433 h 535"/>
                  <a:gd name="T34" fmla="*/ 587 w 598"/>
                  <a:gd name="T35" fmla="*/ 249 h 535"/>
                  <a:gd name="T36" fmla="*/ 585 w 598"/>
                  <a:gd name="T37" fmla="*/ 12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8" h="535">
                    <a:moveTo>
                      <a:pt x="585" y="126"/>
                    </a:moveTo>
                    <a:cubicBezTo>
                      <a:pt x="584" y="111"/>
                      <a:pt x="598" y="60"/>
                      <a:pt x="590" y="48"/>
                    </a:cubicBezTo>
                    <a:cubicBezTo>
                      <a:pt x="583" y="37"/>
                      <a:pt x="570" y="30"/>
                      <a:pt x="557" y="25"/>
                    </a:cubicBezTo>
                    <a:cubicBezTo>
                      <a:pt x="515" y="7"/>
                      <a:pt x="469" y="0"/>
                      <a:pt x="423" y="3"/>
                    </a:cubicBezTo>
                    <a:cubicBezTo>
                      <a:pt x="423" y="40"/>
                      <a:pt x="393" y="113"/>
                      <a:pt x="366" y="138"/>
                    </a:cubicBezTo>
                    <a:cubicBezTo>
                      <a:pt x="357" y="147"/>
                      <a:pt x="347" y="155"/>
                      <a:pt x="339" y="165"/>
                    </a:cubicBezTo>
                    <a:cubicBezTo>
                      <a:pt x="331" y="175"/>
                      <a:pt x="327" y="188"/>
                      <a:pt x="331" y="200"/>
                    </a:cubicBezTo>
                    <a:cubicBezTo>
                      <a:pt x="231" y="198"/>
                      <a:pt x="131" y="178"/>
                      <a:pt x="38" y="140"/>
                    </a:cubicBezTo>
                    <a:cubicBezTo>
                      <a:pt x="26" y="135"/>
                      <a:pt x="13" y="130"/>
                      <a:pt x="0" y="126"/>
                    </a:cubicBezTo>
                    <a:cubicBezTo>
                      <a:pt x="15" y="144"/>
                      <a:pt x="27" y="169"/>
                      <a:pt x="36" y="189"/>
                    </a:cubicBezTo>
                    <a:cubicBezTo>
                      <a:pt x="61" y="244"/>
                      <a:pt x="67" y="307"/>
                      <a:pt x="65" y="367"/>
                    </a:cubicBezTo>
                    <a:cubicBezTo>
                      <a:pt x="64" y="421"/>
                      <a:pt x="58" y="474"/>
                      <a:pt x="51" y="527"/>
                    </a:cubicBezTo>
                    <a:cubicBezTo>
                      <a:pt x="144" y="535"/>
                      <a:pt x="237" y="531"/>
                      <a:pt x="330" y="527"/>
                    </a:cubicBezTo>
                    <a:cubicBezTo>
                      <a:pt x="346" y="526"/>
                      <a:pt x="362" y="525"/>
                      <a:pt x="377" y="524"/>
                    </a:cubicBezTo>
                    <a:cubicBezTo>
                      <a:pt x="426" y="518"/>
                      <a:pt x="473" y="502"/>
                      <a:pt x="515" y="476"/>
                    </a:cubicBezTo>
                    <a:cubicBezTo>
                      <a:pt x="524" y="470"/>
                      <a:pt x="534" y="464"/>
                      <a:pt x="541" y="455"/>
                    </a:cubicBezTo>
                    <a:cubicBezTo>
                      <a:pt x="545" y="448"/>
                      <a:pt x="548" y="441"/>
                      <a:pt x="550" y="433"/>
                    </a:cubicBezTo>
                    <a:cubicBezTo>
                      <a:pt x="571" y="374"/>
                      <a:pt x="583" y="312"/>
                      <a:pt x="587" y="249"/>
                    </a:cubicBezTo>
                    <a:cubicBezTo>
                      <a:pt x="589" y="208"/>
                      <a:pt x="587" y="167"/>
                      <a:pt x="585" y="126"/>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0" name="Freeform 89"/>
              <p:cNvSpPr>
                <a:spLocks/>
              </p:cNvSpPr>
              <p:nvPr/>
            </p:nvSpPr>
            <p:spPr bwMode="auto">
              <a:xfrm>
                <a:off x="6130925" y="982663"/>
                <a:ext cx="92075" cy="58738"/>
              </a:xfrm>
              <a:custGeom>
                <a:avLst/>
                <a:gdLst>
                  <a:gd name="T0" fmla="*/ 205 w 205"/>
                  <a:gd name="T1" fmla="*/ 106 h 131"/>
                  <a:gd name="T2" fmla="*/ 84 w 205"/>
                  <a:gd name="T3" fmla="*/ 0 h 131"/>
                  <a:gd name="T4" fmla="*/ 64 w 205"/>
                  <a:gd name="T5" fmla="*/ 19 h 131"/>
                  <a:gd name="T6" fmla="*/ 43 w 205"/>
                  <a:gd name="T7" fmla="*/ 40 h 131"/>
                  <a:gd name="T8" fmla="*/ 4 w 205"/>
                  <a:gd name="T9" fmla="*/ 72 h 131"/>
                  <a:gd name="T10" fmla="*/ 0 w 205"/>
                  <a:gd name="T11" fmla="*/ 77 h 131"/>
                  <a:gd name="T12" fmla="*/ 131 w 205"/>
                  <a:gd name="T13" fmla="*/ 99 h 131"/>
                  <a:gd name="T14" fmla="*/ 164 w 205"/>
                  <a:gd name="T15" fmla="*/ 122 h 131"/>
                  <a:gd name="T16" fmla="*/ 205 w 205"/>
                  <a:gd name="T17" fmla="*/ 10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31">
                    <a:moveTo>
                      <a:pt x="205" y="106"/>
                    </a:moveTo>
                    <a:cubicBezTo>
                      <a:pt x="187" y="62"/>
                      <a:pt x="126" y="1"/>
                      <a:pt x="84" y="0"/>
                    </a:cubicBezTo>
                    <a:cubicBezTo>
                      <a:pt x="71" y="0"/>
                      <a:pt x="71" y="10"/>
                      <a:pt x="64" y="19"/>
                    </a:cubicBezTo>
                    <a:cubicBezTo>
                      <a:pt x="58" y="27"/>
                      <a:pt x="51" y="34"/>
                      <a:pt x="43" y="40"/>
                    </a:cubicBezTo>
                    <a:cubicBezTo>
                      <a:pt x="30" y="50"/>
                      <a:pt x="15" y="60"/>
                      <a:pt x="4" y="72"/>
                    </a:cubicBezTo>
                    <a:cubicBezTo>
                      <a:pt x="3" y="73"/>
                      <a:pt x="2" y="75"/>
                      <a:pt x="0" y="77"/>
                    </a:cubicBezTo>
                    <a:cubicBezTo>
                      <a:pt x="45" y="74"/>
                      <a:pt x="90" y="82"/>
                      <a:pt x="131" y="99"/>
                    </a:cubicBezTo>
                    <a:cubicBezTo>
                      <a:pt x="144" y="104"/>
                      <a:pt x="157" y="111"/>
                      <a:pt x="164" y="122"/>
                    </a:cubicBezTo>
                    <a:cubicBezTo>
                      <a:pt x="170" y="131"/>
                      <a:pt x="205" y="106"/>
                      <a:pt x="2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1" name="Freeform 90"/>
              <p:cNvSpPr>
                <a:spLocks/>
              </p:cNvSpPr>
              <p:nvPr/>
            </p:nvSpPr>
            <p:spPr bwMode="auto">
              <a:xfrm>
                <a:off x="5481638" y="1052513"/>
                <a:ext cx="106363" cy="376238"/>
              </a:xfrm>
              <a:custGeom>
                <a:avLst/>
                <a:gdLst>
                  <a:gd name="T0" fmla="*/ 216 w 232"/>
                  <a:gd name="T1" fmla="*/ 770 h 830"/>
                  <a:gd name="T2" fmla="*/ 197 w 232"/>
                  <a:gd name="T3" fmla="*/ 706 h 830"/>
                  <a:gd name="T4" fmla="*/ 155 w 232"/>
                  <a:gd name="T5" fmla="*/ 553 h 830"/>
                  <a:gd name="T6" fmla="*/ 94 w 232"/>
                  <a:gd name="T7" fmla="*/ 298 h 830"/>
                  <a:gd name="T8" fmla="*/ 71 w 232"/>
                  <a:gd name="T9" fmla="*/ 155 h 830"/>
                  <a:gd name="T10" fmla="*/ 118 w 232"/>
                  <a:gd name="T11" fmla="*/ 21 h 830"/>
                  <a:gd name="T12" fmla="*/ 142 w 232"/>
                  <a:gd name="T13" fmla="*/ 0 h 830"/>
                  <a:gd name="T14" fmla="*/ 69 w 232"/>
                  <a:gd name="T15" fmla="*/ 61 h 830"/>
                  <a:gd name="T16" fmla="*/ 22 w 232"/>
                  <a:gd name="T17" fmla="*/ 163 h 830"/>
                  <a:gd name="T18" fmla="*/ 2 w 232"/>
                  <a:gd name="T19" fmla="*/ 261 h 830"/>
                  <a:gd name="T20" fmla="*/ 1 w 232"/>
                  <a:gd name="T21" fmla="*/ 304 h 830"/>
                  <a:gd name="T22" fmla="*/ 8 w 232"/>
                  <a:gd name="T23" fmla="*/ 340 h 830"/>
                  <a:gd name="T24" fmla="*/ 40 w 232"/>
                  <a:gd name="T25" fmla="*/ 472 h 830"/>
                  <a:gd name="T26" fmla="*/ 86 w 232"/>
                  <a:gd name="T27" fmla="*/ 636 h 830"/>
                  <a:gd name="T28" fmla="*/ 99 w 232"/>
                  <a:gd name="T29" fmla="*/ 680 h 830"/>
                  <a:gd name="T30" fmla="*/ 153 w 232"/>
                  <a:gd name="T31" fmla="*/ 753 h 830"/>
                  <a:gd name="T32" fmla="*/ 232 w 232"/>
                  <a:gd name="T33" fmla="*/ 830 h 830"/>
                  <a:gd name="T34" fmla="*/ 216 w 232"/>
                  <a:gd name="T35" fmla="*/ 77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830">
                    <a:moveTo>
                      <a:pt x="216" y="770"/>
                    </a:moveTo>
                    <a:cubicBezTo>
                      <a:pt x="209" y="749"/>
                      <a:pt x="203" y="728"/>
                      <a:pt x="197" y="706"/>
                    </a:cubicBezTo>
                    <a:cubicBezTo>
                      <a:pt x="183" y="655"/>
                      <a:pt x="169" y="605"/>
                      <a:pt x="155" y="553"/>
                    </a:cubicBezTo>
                    <a:cubicBezTo>
                      <a:pt x="133" y="469"/>
                      <a:pt x="115" y="383"/>
                      <a:pt x="94" y="298"/>
                    </a:cubicBezTo>
                    <a:cubicBezTo>
                      <a:pt x="82" y="251"/>
                      <a:pt x="71" y="203"/>
                      <a:pt x="71" y="155"/>
                    </a:cubicBezTo>
                    <a:cubicBezTo>
                      <a:pt x="72" y="107"/>
                      <a:pt x="85" y="57"/>
                      <a:pt x="118" y="21"/>
                    </a:cubicBezTo>
                    <a:cubicBezTo>
                      <a:pt x="125" y="13"/>
                      <a:pt x="134" y="6"/>
                      <a:pt x="142" y="0"/>
                    </a:cubicBezTo>
                    <a:cubicBezTo>
                      <a:pt x="113" y="14"/>
                      <a:pt x="88" y="35"/>
                      <a:pt x="69" y="61"/>
                    </a:cubicBezTo>
                    <a:cubicBezTo>
                      <a:pt x="47" y="91"/>
                      <a:pt x="33" y="127"/>
                      <a:pt x="22" y="163"/>
                    </a:cubicBezTo>
                    <a:cubicBezTo>
                      <a:pt x="13" y="195"/>
                      <a:pt x="6" y="228"/>
                      <a:pt x="2" y="261"/>
                    </a:cubicBezTo>
                    <a:cubicBezTo>
                      <a:pt x="1" y="276"/>
                      <a:pt x="0" y="290"/>
                      <a:pt x="1" y="304"/>
                    </a:cubicBezTo>
                    <a:cubicBezTo>
                      <a:pt x="2" y="316"/>
                      <a:pt x="5" y="328"/>
                      <a:pt x="8" y="340"/>
                    </a:cubicBezTo>
                    <a:cubicBezTo>
                      <a:pt x="19" y="384"/>
                      <a:pt x="29" y="428"/>
                      <a:pt x="40" y="472"/>
                    </a:cubicBezTo>
                    <a:cubicBezTo>
                      <a:pt x="54" y="529"/>
                      <a:pt x="73" y="579"/>
                      <a:pt x="86" y="636"/>
                    </a:cubicBezTo>
                    <a:cubicBezTo>
                      <a:pt x="90" y="651"/>
                      <a:pt x="93" y="666"/>
                      <a:pt x="99" y="680"/>
                    </a:cubicBezTo>
                    <a:cubicBezTo>
                      <a:pt x="111" y="708"/>
                      <a:pt x="132" y="731"/>
                      <a:pt x="153" y="753"/>
                    </a:cubicBezTo>
                    <a:cubicBezTo>
                      <a:pt x="178" y="779"/>
                      <a:pt x="205" y="805"/>
                      <a:pt x="232" y="830"/>
                    </a:cubicBezTo>
                    <a:cubicBezTo>
                      <a:pt x="227" y="810"/>
                      <a:pt x="221" y="790"/>
                      <a:pt x="216" y="770"/>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2" name="Freeform 91"/>
              <p:cNvSpPr>
                <a:spLocks/>
              </p:cNvSpPr>
              <p:nvPr/>
            </p:nvSpPr>
            <p:spPr bwMode="auto">
              <a:xfrm>
                <a:off x="6162675" y="931863"/>
                <a:ext cx="107950" cy="98425"/>
              </a:xfrm>
              <a:custGeom>
                <a:avLst/>
                <a:gdLst>
                  <a:gd name="T0" fmla="*/ 233 w 237"/>
                  <a:gd name="T1" fmla="*/ 23 h 217"/>
                  <a:gd name="T2" fmla="*/ 236 w 237"/>
                  <a:gd name="T3" fmla="*/ 13 h 217"/>
                  <a:gd name="T4" fmla="*/ 233 w 237"/>
                  <a:gd name="T5" fmla="*/ 3 h 217"/>
                  <a:gd name="T6" fmla="*/ 218 w 237"/>
                  <a:gd name="T7" fmla="*/ 1 h 217"/>
                  <a:gd name="T8" fmla="*/ 155 w 237"/>
                  <a:gd name="T9" fmla="*/ 30 h 217"/>
                  <a:gd name="T10" fmla="*/ 118 w 237"/>
                  <a:gd name="T11" fmla="*/ 53 h 217"/>
                  <a:gd name="T12" fmla="*/ 110 w 237"/>
                  <a:gd name="T13" fmla="*/ 54 h 217"/>
                  <a:gd name="T14" fmla="*/ 69 w 237"/>
                  <a:gd name="T15" fmla="*/ 73 h 217"/>
                  <a:gd name="T16" fmla="*/ 0 w 237"/>
                  <a:gd name="T17" fmla="*/ 112 h 217"/>
                  <a:gd name="T18" fmla="*/ 12 w 237"/>
                  <a:gd name="T19" fmla="*/ 111 h 217"/>
                  <a:gd name="T20" fmla="*/ 133 w 237"/>
                  <a:gd name="T21" fmla="*/ 217 h 217"/>
                  <a:gd name="T22" fmla="*/ 180 w 237"/>
                  <a:gd name="T23" fmla="*/ 194 h 217"/>
                  <a:gd name="T24" fmla="*/ 208 w 237"/>
                  <a:gd name="T25" fmla="*/ 137 h 217"/>
                  <a:gd name="T26" fmla="*/ 204 w 237"/>
                  <a:gd name="T27" fmla="*/ 121 h 217"/>
                  <a:gd name="T28" fmla="*/ 195 w 237"/>
                  <a:gd name="T29" fmla="*/ 98 h 217"/>
                  <a:gd name="T30" fmla="*/ 178 w 237"/>
                  <a:gd name="T31" fmla="*/ 85 h 217"/>
                  <a:gd name="T32" fmla="*/ 172 w 237"/>
                  <a:gd name="T33" fmla="*/ 80 h 217"/>
                  <a:gd name="T34" fmla="*/ 202 w 237"/>
                  <a:gd name="T35" fmla="*/ 59 h 217"/>
                  <a:gd name="T36" fmla="*/ 233 w 237"/>
                  <a:gd name="T37" fmla="*/ 2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17">
                    <a:moveTo>
                      <a:pt x="233" y="23"/>
                    </a:moveTo>
                    <a:cubicBezTo>
                      <a:pt x="235" y="20"/>
                      <a:pt x="236" y="17"/>
                      <a:pt x="236" y="13"/>
                    </a:cubicBezTo>
                    <a:cubicBezTo>
                      <a:pt x="237" y="9"/>
                      <a:pt x="235" y="6"/>
                      <a:pt x="233" y="3"/>
                    </a:cubicBezTo>
                    <a:cubicBezTo>
                      <a:pt x="229" y="0"/>
                      <a:pt x="223" y="1"/>
                      <a:pt x="218" y="1"/>
                    </a:cubicBezTo>
                    <a:cubicBezTo>
                      <a:pt x="196" y="6"/>
                      <a:pt x="175" y="17"/>
                      <a:pt x="155" y="30"/>
                    </a:cubicBezTo>
                    <a:cubicBezTo>
                      <a:pt x="143" y="38"/>
                      <a:pt x="131" y="46"/>
                      <a:pt x="118" y="53"/>
                    </a:cubicBezTo>
                    <a:cubicBezTo>
                      <a:pt x="115" y="53"/>
                      <a:pt x="113" y="54"/>
                      <a:pt x="110" y="54"/>
                    </a:cubicBezTo>
                    <a:cubicBezTo>
                      <a:pt x="95" y="58"/>
                      <a:pt x="82" y="65"/>
                      <a:pt x="69" y="73"/>
                    </a:cubicBezTo>
                    <a:cubicBezTo>
                      <a:pt x="46" y="86"/>
                      <a:pt x="23" y="99"/>
                      <a:pt x="0" y="112"/>
                    </a:cubicBezTo>
                    <a:cubicBezTo>
                      <a:pt x="4" y="111"/>
                      <a:pt x="8" y="111"/>
                      <a:pt x="12" y="111"/>
                    </a:cubicBezTo>
                    <a:cubicBezTo>
                      <a:pt x="54" y="112"/>
                      <a:pt x="115" y="173"/>
                      <a:pt x="133" y="217"/>
                    </a:cubicBezTo>
                    <a:cubicBezTo>
                      <a:pt x="180" y="194"/>
                      <a:pt x="180" y="194"/>
                      <a:pt x="180" y="194"/>
                    </a:cubicBezTo>
                    <a:cubicBezTo>
                      <a:pt x="201" y="184"/>
                      <a:pt x="212" y="160"/>
                      <a:pt x="208" y="137"/>
                    </a:cubicBezTo>
                    <a:cubicBezTo>
                      <a:pt x="206" y="130"/>
                      <a:pt x="205" y="125"/>
                      <a:pt x="204" y="121"/>
                    </a:cubicBezTo>
                    <a:cubicBezTo>
                      <a:pt x="202" y="113"/>
                      <a:pt x="200" y="105"/>
                      <a:pt x="195" y="98"/>
                    </a:cubicBezTo>
                    <a:cubicBezTo>
                      <a:pt x="190" y="93"/>
                      <a:pt x="183" y="90"/>
                      <a:pt x="178" y="85"/>
                    </a:cubicBezTo>
                    <a:cubicBezTo>
                      <a:pt x="176" y="83"/>
                      <a:pt x="174" y="82"/>
                      <a:pt x="172" y="80"/>
                    </a:cubicBezTo>
                    <a:cubicBezTo>
                      <a:pt x="182" y="73"/>
                      <a:pt x="193" y="66"/>
                      <a:pt x="202" y="59"/>
                    </a:cubicBezTo>
                    <a:cubicBezTo>
                      <a:pt x="215" y="49"/>
                      <a:pt x="226" y="38"/>
                      <a:pt x="233" y="2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grpSp>
        <p:nvGrpSpPr>
          <p:cNvPr id="136" name="Group 135"/>
          <p:cNvGrpSpPr/>
          <p:nvPr/>
        </p:nvGrpSpPr>
        <p:grpSpPr>
          <a:xfrm>
            <a:off x="5198677" y="2281418"/>
            <a:ext cx="1177039" cy="904694"/>
            <a:chOff x="2503488" y="2784475"/>
            <a:chExt cx="2792412" cy="2146301"/>
          </a:xfrm>
        </p:grpSpPr>
        <p:sp>
          <p:nvSpPr>
            <p:cNvPr id="137" name="Freeform 95"/>
            <p:cNvSpPr>
              <a:spLocks/>
            </p:cNvSpPr>
            <p:nvPr/>
          </p:nvSpPr>
          <p:spPr bwMode="auto">
            <a:xfrm>
              <a:off x="2503488" y="2784475"/>
              <a:ext cx="2792412" cy="1617663"/>
            </a:xfrm>
            <a:custGeom>
              <a:avLst/>
              <a:gdLst>
                <a:gd name="T0" fmla="*/ 0 w 1759"/>
                <a:gd name="T1" fmla="*/ 460 h 1019"/>
                <a:gd name="T2" fmla="*/ 797 w 1759"/>
                <a:gd name="T3" fmla="*/ 0 h 1019"/>
                <a:gd name="T4" fmla="*/ 1759 w 1759"/>
                <a:gd name="T5" fmla="*/ 559 h 1019"/>
                <a:gd name="T6" fmla="*/ 962 w 1759"/>
                <a:gd name="T7" fmla="*/ 1019 h 1019"/>
                <a:gd name="T8" fmla="*/ 0 w 1759"/>
                <a:gd name="T9" fmla="*/ 460 h 1019"/>
              </a:gdLst>
              <a:ahLst/>
              <a:cxnLst>
                <a:cxn ang="0">
                  <a:pos x="T0" y="T1"/>
                </a:cxn>
                <a:cxn ang="0">
                  <a:pos x="T2" y="T3"/>
                </a:cxn>
                <a:cxn ang="0">
                  <a:pos x="T4" y="T5"/>
                </a:cxn>
                <a:cxn ang="0">
                  <a:pos x="T6" y="T7"/>
                </a:cxn>
                <a:cxn ang="0">
                  <a:pos x="T8" y="T9"/>
                </a:cxn>
              </a:cxnLst>
              <a:rect l="0" t="0" r="r" b="b"/>
              <a:pathLst>
                <a:path w="1759" h="1019">
                  <a:moveTo>
                    <a:pt x="0" y="460"/>
                  </a:moveTo>
                  <a:lnTo>
                    <a:pt x="797" y="0"/>
                  </a:lnTo>
                  <a:lnTo>
                    <a:pt x="1759" y="559"/>
                  </a:lnTo>
                  <a:lnTo>
                    <a:pt x="962" y="1019"/>
                  </a:lnTo>
                  <a:lnTo>
                    <a:pt x="0" y="46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8" name="Freeform 96"/>
            <p:cNvSpPr>
              <a:spLocks/>
            </p:cNvSpPr>
            <p:nvPr/>
          </p:nvSpPr>
          <p:spPr bwMode="auto">
            <a:xfrm>
              <a:off x="3386138" y="3100388"/>
              <a:ext cx="422275" cy="727075"/>
            </a:xfrm>
            <a:custGeom>
              <a:avLst/>
              <a:gdLst>
                <a:gd name="T0" fmla="*/ 221 w 266"/>
                <a:gd name="T1" fmla="*/ 1 h 458"/>
                <a:gd name="T2" fmla="*/ 238 w 266"/>
                <a:gd name="T3" fmla="*/ 0 h 458"/>
                <a:gd name="T4" fmla="*/ 266 w 266"/>
                <a:gd name="T5" fmla="*/ 186 h 458"/>
                <a:gd name="T6" fmla="*/ 94 w 266"/>
                <a:gd name="T7" fmla="*/ 182 h 458"/>
                <a:gd name="T8" fmla="*/ 169 w 266"/>
                <a:gd name="T9" fmla="*/ 339 h 458"/>
                <a:gd name="T10" fmla="*/ 22 w 266"/>
                <a:gd name="T11" fmla="*/ 346 h 458"/>
                <a:gd name="T12" fmla="*/ 68 w 266"/>
                <a:gd name="T13" fmla="*/ 455 h 458"/>
                <a:gd name="T14" fmla="*/ 52 w 266"/>
                <a:gd name="T15" fmla="*/ 458 h 458"/>
                <a:gd name="T16" fmla="*/ 0 w 266"/>
                <a:gd name="T17" fmla="*/ 337 h 458"/>
                <a:gd name="T18" fmla="*/ 147 w 266"/>
                <a:gd name="T19" fmla="*/ 330 h 458"/>
                <a:gd name="T20" fmla="*/ 71 w 266"/>
                <a:gd name="T21" fmla="*/ 171 h 458"/>
                <a:gd name="T22" fmla="*/ 247 w 266"/>
                <a:gd name="T23" fmla="*/ 175 h 458"/>
                <a:gd name="T24" fmla="*/ 221 w 266"/>
                <a:gd name="T25" fmla="*/ 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458">
                  <a:moveTo>
                    <a:pt x="221" y="1"/>
                  </a:moveTo>
                  <a:lnTo>
                    <a:pt x="238" y="0"/>
                  </a:lnTo>
                  <a:lnTo>
                    <a:pt x="266" y="186"/>
                  </a:lnTo>
                  <a:lnTo>
                    <a:pt x="94" y="182"/>
                  </a:lnTo>
                  <a:lnTo>
                    <a:pt x="169" y="339"/>
                  </a:lnTo>
                  <a:lnTo>
                    <a:pt x="22" y="346"/>
                  </a:lnTo>
                  <a:lnTo>
                    <a:pt x="68" y="455"/>
                  </a:lnTo>
                  <a:lnTo>
                    <a:pt x="52" y="458"/>
                  </a:lnTo>
                  <a:lnTo>
                    <a:pt x="0" y="337"/>
                  </a:lnTo>
                  <a:lnTo>
                    <a:pt x="147" y="330"/>
                  </a:lnTo>
                  <a:lnTo>
                    <a:pt x="71" y="171"/>
                  </a:lnTo>
                  <a:lnTo>
                    <a:pt x="247" y="175"/>
                  </a:lnTo>
                  <a:lnTo>
                    <a:pt x="221" y="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9" name="Freeform 97"/>
            <p:cNvSpPr>
              <a:spLocks/>
            </p:cNvSpPr>
            <p:nvPr/>
          </p:nvSpPr>
          <p:spPr bwMode="auto">
            <a:xfrm>
              <a:off x="3744913" y="3675063"/>
              <a:ext cx="722312" cy="415925"/>
            </a:xfrm>
            <a:custGeom>
              <a:avLst/>
              <a:gdLst>
                <a:gd name="T0" fmla="*/ 417 w 455"/>
                <a:gd name="T1" fmla="*/ 0 h 262"/>
                <a:gd name="T2" fmla="*/ 455 w 455"/>
                <a:gd name="T3" fmla="*/ 22 h 262"/>
                <a:gd name="T4" fmla="*/ 38 w 455"/>
                <a:gd name="T5" fmla="*/ 262 h 262"/>
                <a:gd name="T6" fmla="*/ 0 w 455"/>
                <a:gd name="T7" fmla="*/ 240 h 262"/>
                <a:gd name="T8" fmla="*/ 417 w 455"/>
                <a:gd name="T9" fmla="*/ 0 h 262"/>
              </a:gdLst>
              <a:ahLst/>
              <a:cxnLst>
                <a:cxn ang="0">
                  <a:pos x="T0" y="T1"/>
                </a:cxn>
                <a:cxn ang="0">
                  <a:pos x="T2" y="T3"/>
                </a:cxn>
                <a:cxn ang="0">
                  <a:pos x="T4" y="T5"/>
                </a:cxn>
                <a:cxn ang="0">
                  <a:pos x="T6" y="T7"/>
                </a:cxn>
                <a:cxn ang="0">
                  <a:pos x="T8" y="T9"/>
                </a:cxn>
              </a:cxnLst>
              <a:rect l="0" t="0" r="r" b="b"/>
              <a:pathLst>
                <a:path w="455" h="262">
                  <a:moveTo>
                    <a:pt x="417" y="0"/>
                  </a:moveTo>
                  <a:lnTo>
                    <a:pt x="455" y="22"/>
                  </a:lnTo>
                  <a:lnTo>
                    <a:pt x="38" y="262"/>
                  </a:lnTo>
                  <a:lnTo>
                    <a:pt x="0" y="240"/>
                  </a:lnTo>
                  <a:lnTo>
                    <a:pt x="417"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0" name="Freeform 98"/>
            <p:cNvSpPr>
              <a:spLocks/>
            </p:cNvSpPr>
            <p:nvPr/>
          </p:nvSpPr>
          <p:spPr bwMode="auto">
            <a:xfrm>
              <a:off x="3862388" y="3629025"/>
              <a:ext cx="915987" cy="530225"/>
            </a:xfrm>
            <a:custGeom>
              <a:avLst/>
              <a:gdLst>
                <a:gd name="T0" fmla="*/ 540 w 577"/>
                <a:gd name="T1" fmla="*/ 0 h 334"/>
                <a:gd name="T2" fmla="*/ 577 w 577"/>
                <a:gd name="T3" fmla="*/ 22 h 334"/>
                <a:gd name="T4" fmla="*/ 38 w 577"/>
                <a:gd name="T5" fmla="*/ 334 h 334"/>
                <a:gd name="T6" fmla="*/ 0 w 577"/>
                <a:gd name="T7" fmla="*/ 312 h 334"/>
                <a:gd name="T8" fmla="*/ 540 w 577"/>
                <a:gd name="T9" fmla="*/ 0 h 334"/>
              </a:gdLst>
              <a:ahLst/>
              <a:cxnLst>
                <a:cxn ang="0">
                  <a:pos x="T0" y="T1"/>
                </a:cxn>
                <a:cxn ang="0">
                  <a:pos x="T2" y="T3"/>
                </a:cxn>
                <a:cxn ang="0">
                  <a:pos x="T4" y="T5"/>
                </a:cxn>
                <a:cxn ang="0">
                  <a:pos x="T6" y="T7"/>
                </a:cxn>
                <a:cxn ang="0">
                  <a:pos x="T8" y="T9"/>
                </a:cxn>
              </a:cxnLst>
              <a:rect l="0" t="0" r="r" b="b"/>
              <a:pathLst>
                <a:path w="577" h="334">
                  <a:moveTo>
                    <a:pt x="540" y="0"/>
                  </a:moveTo>
                  <a:lnTo>
                    <a:pt x="577" y="22"/>
                  </a:lnTo>
                  <a:lnTo>
                    <a:pt x="38" y="334"/>
                  </a:lnTo>
                  <a:lnTo>
                    <a:pt x="0" y="312"/>
                  </a:lnTo>
                  <a:lnTo>
                    <a:pt x="540"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1" name="Freeform 99"/>
            <p:cNvSpPr>
              <a:spLocks/>
            </p:cNvSpPr>
            <p:nvPr/>
          </p:nvSpPr>
          <p:spPr bwMode="auto">
            <a:xfrm>
              <a:off x="2778125" y="3365500"/>
              <a:ext cx="1677987" cy="542925"/>
            </a:xfrm>
            <a:custGeom>
              <a:avLst/>
              <a:gdLst>
                <a:gd name="T0" fmla="*/ 13 w 1057"/>
                <a:gd name="T1" fmla="*/ 60 h 342"/>
                <a:gd name="T2" fmla="*/ 476 w 1057"/>
                <a:gd name="T3" fmla="*/ 328 h 342"/>
                <a:gd name="T4" fmla="*/ 1045 w 1057"/>
                <a:gd name="T5" fmla="*/ 0 h 342"/>
                <a:gd name="T6" fmla="*/ 1057 w 1057"/>
                <a:gd name="T7" fmla="*/ 7 h 342"/>
                <a:gd name="T8" fmla="*/ 476 w 1057"/>
                <a:gd name="T9" fmla="*/ 342 h 342"/>
                <a:gd name="T10" fmla="*/ 0 w 1057"/>
                <a:gd name="T11" fmla="*/ 66 h 342"/>
                <a:gd name="T12" fmla="*/ 13 w 1057"/>
                <a:gd name="T13" fmla="*/ 60 h 342"/>
              </a:gdLst>
              <a:ahLst/>
              <a:cxnLst>
                <a:cxn ang="0">
                  <a:pos x="T0" y="T1"/>
                </a:cxn>
                <a:cxn ang="0">
                  <a:pos x="T2" y="T3"/>
                </a:cxn>
                <a:cxn ang="0">
                  <a:pos x="T4" y="T5"/>
                </a:cxn>
                <a:cxn ang="0">
                  <a:pos x="T6" y="T7"/>
                </a:cxn>
                <a:cxn ang="0">
                  <a:pos x="T8" y="T9"/>
                </a:cxn>
                <a:cxn ang="0">
                  <a:pos x="T10" y="T11"/>
                </a:cxn>
                <a:cxn ang="0">
                  <a:pos x="T12" y="T13"/>
                </a:cxn>
              </a:cxnLst>
              <a:rect l="0" t="0" r="r" b="b"/>
              <a:pathLst>
                <a:path w="1057" h="342">
                  <a:moveTo>
                    <a:pt x="13" y="60"/>
                  </a:moveTo>
                  <a:lnTo>
                    <a:pt x="476" y="328"/>
                  </a:lnTo>
                  <a:lnTo>
                    <a:pt x="1045" y="0"/>
                  </a:lnTo>
                  <a:lnTo>
                    <a:pt x="1057" y="7"/>
                  </a:lnTo>
                  <a:lnTo>
                    <a:pt x="476" y="342"/>
                  </a:lnTo>
                  <a:lnTo>
                    <a:pt x="0" y="66"/>
                  </a:lnTo>
                  <a:lnTo>
                    <a:pt x="13" y="60"/>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2" name="Freeform 100"/>
            <p:cNvSpPr>
              <a:spLocks/>
            </p:cNvSpPr>
            <p:nvPr/>
          </p:nvSpPr>
          <p:spPr bwMode="auto">
            <a:xfrm>
              <a:off x="3629025" y="3438526"/>
              <a:ext cx="1012826" cy="584201"/>
            </a:xfrm>
            <a:custGeom>
              <a:avLst/>
              <a:gdLst>
                <a:gd name="T0" fmla="*/ 601 w 638"/>
                <a:gd name="T1" fmla="*/ 0 h 368"/>
                <a:gd name="T2" fmla="*/ 638 w 638"/>
                <a:gd name="T3" fmla="*/ 22 h 368"/>
                <a:gd name="T4" fmla="*/ 38 w 638"/>
                <a:gd name="T5" fmla="*/ 368 h 368"/>
                <a:gd name="T6" fmla="*/ 0 w 638"/>
                <a:gd name="T7" fmla="*/ 347 h 368"/>
                <a:gd name="T8" fmla="*/ 601 w 638"/>
                <a:gd name="T9" fmla="*/ 0 h 368"/>
              </a:gdLst>
              <a:ahLst/>
              <a:cxnLst>
                <a:cxn ang="0">
                  <a:pos x="T0" y="T1"/>
                </a:cxn>
                <a:cxn ang="0">
                  <a:pos x="T2" y="T3"/>
                </a:cxn>
                <a:cxn ang="0">
                  <a:pos x="T4" y="T5"/>
                </a:cxn>
                <a:cxn ang="0">
                  <a:pos x="T6" y="T7"/>
                </a:cxn>
                <a:cxn ang="0">
                  <a:pos x="T8" y="T9"/>
                </a:cxn>
              </a:cxnLst>
              <a:rect l="0" t="0" r="r" b="b"/>
              <a:pathLst>
                <a:path w="638" h="368">
                  <a:moveTo>
                    <a:pt x="601" y="0"/>
                  </a:moveTo>
                  <a:lnTo>
                    <a:pt x="638" y="22"/>
                  </a:lnTo>
                  <a:lnTo>
                    <a:pt x="38" y="368"/>
                  </a:lnTo>
                  <a:lnTo>
                    <a:pt x="0" y="347"/>
                  </a:lnTo>
                  <a:lnTo>
                    <a:pt x="601"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3" name="Freeform 101"/>
            <p:cNvSpPr>
              <a:spLocks/>
            </p:cNvSpPr>
            <p:nvPr/>
          </p:nvSpPr>
          <p:spPr bwMode="auto">
            <a:xfrm>
              <a:off x="3978275" y="3641725"/>
              <a:ext cx="1014412" cy="584200"/>
            </a:xfrm>
            <a:custGeom>
              <a:avLst/>
              <a:gdLst>
                <a:gd name="T0" fmla="*/ 601 w 639"/>
                <a:gd name="T1" fmla="*/ 0 h 368"/>
                <a:gd name="T2" fmla="*/ 639 w 639"/>
                <a:gd name="T3" fmla="*/ 21 h 368"/>
                <a:gd name="T4" fmla="*/ 38 w 639"/>
                <a:gd name="T5" fmla="*/ 368 h 368"/>
                <a:gd name="T6" fmla="*/ 0 w 639"/>
                <a:gd name="T7" fmla="*/ 346 h 368"/>
                <a:gd name="T8" fmla="*/ 601 w 639"/>
                <a:gd name="T9" fmla="*/ 0 h 368"/>
              </a:gdLst>
              <a:ahLst/>
              <a:cxnLst>
                <a:cxn ang="0">
                  <a:pos x="T0" y="T1"/>
                </a:cxn>
                <a:cxn ang="0">
                  <a:pos x="T2" y="T3"/>
                </a:cxn>
                <a:cxn ang="0">
                  <a:pos x="T4" y="T5"/>
                </a:cxn>
                <a:cxn ang="0">
                  <a:pos x="T6" y="T7"/>
                </a:cxn>
                <a:cxn ang="0">
                  <a:pos x="T8" y="T9"/>
                </a:cxn>
              </a:cxnLst>
              <a:rect l="0" t="0" r="r" b="b"/>
              <a:pathLst>
                <a:path w="639" h="368">
                  <a:moveTo>
                    <a:pt x="601" y="0"/>
                  </a:moveTo>
                  <a:lnTo>
                    <a:pt x="639" y="21"/>
                  </a:lnTo>
                  <a:lnTo>
                    <a:pt x="38" y="368"/>
                  </a:lnTo>
                  <a:lnTo>
                    <a:pt x="0" y="346"/>
                  </a:lnTo>
                  <a:lnTo>
                    <a:pt x="601"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4" name="Freeform 102"/>
            <p:cNvSpPr>
              <a:spLocks/>
            </p:cNvSpPr>
            <p:nvPr/>
          </p:nvSpPr>
          <p:spPr bwMode="auto">
            <a:xfrm>
              <a:off x="4030663" y="3671888"/>
              <a:ext cx="1265237" cy="1258888"/>
            </a:xfrm>
            <a:custGeom>
              <a:avLst/>
              <a:gdLst>
                <a:gd name="T0" fmla="*/ 797 w 797"/>
                <a:gd name="T1" fmla="*/ 0 h 793"/>
                <a:gd name="T2" fmla="*/ 797 w 797"/>
                <a:gd name="T3" fmla="*/ 333 h 793"/>
                <a:gd name="T4" fmla="*/ 1 w 797"/>
                <a:gd name="T5" fmla="*/ 793 h 793"/>
                <a:gd name="T6" fmla="*/ 0 w 797"/>
                <a:gd name="T7" fmla="*/ 460 h 793"/>
                <a:gd name="T8" fmla="*/ 797 w 797"/>
                <a:gd name="T9" fmla="*/ 0 h 793"/>
              </a:gdLst>
              <a:ahLst/>
              <a:cxnLst>
                <a:cxn ang="0">
                  <a:pos x="T0" y="T1"/>
                </a:cxn>
                <a:cxn ang="0">
                  <a:pos x="T2" y="T3"/>
                </a:cxn>
                <a:cxn ang="0">
                  <a:pos x="T4" y="T5"/>
                </a:cxn>
                <a:cxn ang="0">
                  <a:pos x="T6" y="T7"/>
                </a:cxn>
                <a:cxn ang="0">
                  <a:pos x="T8" y="T9"/>
                </a:cxn>
              </a:cxnLst>
              <a:rect l="0" t="0" r="r" b="b"/>
              <a:pathLst>
                <a:path w="797" h="793">
                  <a:moveTo>
                    <a:pt x="797" y="0"/>
                  </a:moveTo>
                  <a:lnTo>
                    <a:pt x="797" y="333"/>
                  </a:lnTo>
                  <a:lnTo>
                    <a:pt x="1" y="793"/>
                  </a:lnTo>
                  <a:lnTo>
                    <a:pt x="0" y="460"/>
                  </a:lnTo>
                  <a:lnTo>
                    <a:pt x="797"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5" name="Freeform 103"/>
            <p:cNvSpPr>
              <a:spLocks/>
            </p:cNvSpPr>
            <p:nvPr/>
          </p:nvSpPr>
          <p:spPr bwMode="auto">
            <a:xfrm>
              <a:off x="2503488" y="3514725"/>
              <a:ext cx="1528762" cy="1416050"/>
            </a:xfrm>
            <a:custGeom>
              <a:avLst/>
              <a:gdLst>
                <a:gd name="T0" fmla="*/ 962 w 963"/>
                <a:gd name="T1" fmla="*/ 559 h 892"/>
                <a:gd name="T2" fmla="*/ 963 w 963"/>
                <a:gd name="T3" fmla="*/ 892 h 892"/>
                <a:gd name="T4" fmla="*/ 1 w 963"/>
                <a:gd name="T5" fmla="*/ 333 h 892"/>
                <a:gd name="T6" fmla="*/ 0 w 963"/>
                <a:gd name="T7" fmla="*/ 0 h 892"/>
                <a:gd name="T8" fmla="*/ 962 w 963"/>
                <a:gd name="T9" fmla="*/ 559 h 892"/>
              </a:gdLst>
              <a:ahLst/>
              <a:cxnLst>
                <a:cxn ang="0">
                  <a:pos x="T0" y="T1"/>
                </a:cxn>
                <a:cxn ang="0">
                  <a:pos x="T2" y="T3"/>
                </a:cxn>
                <a:cxn ang="0">
                  <a:pos x="T4" y="T5"/>
                </a:cxn>
                <a:cxn ang="0">
                  <a:pos x="T6" y="T7"/>
                </a:cxn>
                <a:cxn ang="0">
                  <a:pos x="T8" y="T9"/>
                </a:cxn>
              </a:cxnLst>
              <a:rect l="0" t="0" r="r" b="b"/>
              <a:pathLst>
                <a:path w="963" h="892">
                  <a:moveTo>
                    <a:pt x="962" y="559"/>
                  </a:moveTo>
                  <a:lnTo>
                    <a:pt x="963" y="892"/>
                  </a:lnTo>
                  <a:lnTo>
                    <a:pt x="1" y="333"/>
                  </a:lnTo>
                  <a:lnTo>
                    <a:pt x="0" y="0"/>
                  </a:lnTo>
                  <a:lnTo>
                    <a:pt x="962" y="559"/>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63" name="Group 262"/>
          <p:cNvGrpSpPr/>
          <p:nvPr/>
        </p:nvGrpSpPr>
        <p:grpSpPr>
          <a:xfrm>
            <a:off x="5592316" y="2460225"/>
            <a:ext cx="342273" cy="692611"/>
            <a:chOff x="2990605" y="3369727"/>
            <a:chExt cx="573889" cy="1161299"/>
          </a:xfrm>
        </p:grpSpPr>
        <p:grpSp>
          <p:nvGrpSpPr>
            <p:cNvPr id="149" name="Group 148"/>
            <p:cNvGrpSpPr/>
            <p:nvPr/>
          </p:nvGrpSpPr>
          <p:grpSpPr>
            <a:xfrm>
              <a:off x="2990605" y="3369727"/>
              <a:ext cx="573889" cy="1161299"/>
              <a:chOff x="2794000" y="476250"/>
              <a:chExt cx="3032125" cy="6135688"/>
            </a:xfrm>
          </p:grpSpPr>
          <p:sp>
            <p:nvSpPr>
              <p:cNvPr id="236" name="Freeform 553"/>
              <p:cNvSpPr>
                <a:spLocks/>
              </p:cNvSpPr>
              <p:nvPr/>
            </p:nvSpPr>
            <p:spPr bwMode="auto">
              <a:xfrm>
                <a:off x="4292600" y="1319213"/>
                <a:ext cx="1454150" cy="2355850"/>
              </a:xfrm>
              <a:custGeom>
                <a:avLst/>
                <a:gdLst>
                  <a:gd name="T0" fmla="*/ 210 w 386"/>
                  <a:gd name="T1" fmla="*/ 27 h 626"/>
                  <a:gd name="T2" fmla="*/ 200 w 386"/>
                  <a:gd name="T3" fmla="*/ 38 h 626"/>
                  <a:gd name="T4" fmla="*/ 178 w 386"/>
                  <a:gd name="T5" fmla="*/ 70 h 626"/>
                  <a:gd name="T6" fmla="*/ 141 w 386"/>
                  <a:gd name="T7" fmla="*/ 93 h 626"/>
                  <a:gd name="T8" fmla="*/ 105 w 386"/>
                  <a:gd name="T9" fmla="*/ 90 h 626"/>
                  <a:gd name="T10" fmla="*/ 89 w 386"/>
                  <a:gd name="T11" fmla="*/ 67 h 626"/>
                  <a:gd name="T12" fmla="*/ 84 w 386"/>
                  <a:gd name="T13" fmla="*/ 39 h 626"/>
                  <a:gd name="T14" fmla="*/ 86 w 386"/>
                  <a:gd name="T15" fmla="*/ 10 h 626"/>
                  <a:gd name="T16" fmla="*/ 33 w 386"/>
                  <a:gd name="T17" fmla="*/ 22 h 626"/>
                  <a:gd name="T18" fmla="*/ 1 w 386"/>
                  <a:gd name="T19" fmla="*/ 77 h 626"/>
                  <a:gd name="T20" fmla="*/ 10 w 386"/>
                  <a:gd name="T21" fmla="*/ 91 h 626"/>
                  <a:gd name="T22" fmla="*/ 19 w 386"/>
                  <a:gd name="T23" fmla="*/ 107 h 626"/>
                  <a:gd name="T24" fmla="*/ 35 w 386"/>
                  <a:gd name="T25" fmla="*/ 139 h 626"/>
                  <a:gd name="T26" fmla="*/ 45 w 386"/>
                  <a:gd name="T27" fmla="*/ 173 h 626"/>
                  <a:gd name="T28" fmla="*/ 52 w 386"/>
                  <a:gd name="T29" fmla="*/ 213 h 626"/>
                  <a:gd name="T30" fmla="*/ 65 w 386"/>
                  <a:gd name="T31" fmla="*/ 299 h 626"/>
                  <a:gd name="T32" fmla="*/ 68 w 386"/>
                  <a:gd name="T33" fmla="*/ 352 h 626"/>
                  <a:gd name="T34" fmla="*/ 55 w 386"/>
                  <a:gd name="T35" fmla="*/ 403 h 626"/>
                  <a:gd name="T36" fmla="*/ 79 w 386"/>
                  <a:gd name="T37" fmla="*/ 516 h 626"/>
                  <a:gd name="T38" fmla="*/ 261 w 386"/>
                  <a:gd name="T39" fmla="*/ 514 h 626"/>
                  <a:gd name="T40" fmla="*/ 297 w 386"/>
                  <a:gd name="T41" fmla="*/ 524 h 626"/>
                  <a:gd name="T42" fmla="*/ 323 w 386"/>
                  <a:gd name="T43" fmla="*/ 550 h 626"/>
                  <a:gd name="T44" fmla="*/ 323 w 386"/>
                  <a:gd name="T45" fmla="*/ 604 h 626"/>
                  <a:gd name="T46" fmla="*/ 341 w 386"/>
                  <a:gd name="T47" fmla="*/ 626 h 626"/>
                  <a:gd name="T48" fmla="*/ 366 w 386"/>
                  <a:gd name="T49" fmla="*/ 488 h 626"/>
                  <a:gd name="T50" fmla="*/ 352 w 386"/>
                  <a:gd name="T51" fmla="*/ 346 h 626"/>
                  <a:gd name="T52" fmla="*/ 386 w 386"/>
                  <a:gd name="T53" fmla="*/ 110 h 626"/>
                  <a:gd name="T54" fmla="*/ 378 w 386"/>
                  <a:gd name="T55" fmla="*/ 97 h 626"/>
                  <a:gd name="T56" fmla="*/ 335 w 386"/>
                  <a:gd name="T57" fmla="*/ 53 h 626"/>
                  <a:gd name="T58" fmla="*/ 217 w 386"/>
                  <a:gd name="T59" fmla="*/ 1 h 626"/>
                  <a:gd name="T60" fmla="*/ 212 w 386"/>
                  <a:gd name="T61" fmla="*/ 0 h 626"/>
                  <a:gd name="T62" fmla="*/ 218 w 386"/>
                  <a:gd name="T63" fmla="*/ 13 h 626"/>
                  <a:gd name="T64" fmla="*/ 210 w 386"/>
                  <a:gd name="T65" fmla="*/ 2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6" h="626">
                    <a:moveTo>
                      <a:pt x="210" y="27"/>
                    </a:moveTo>
                    <a:cubicBezTo>
                      <a:pt x="207" y="31"/>
                      <a:pt x="204" y="34"/>
                      <a:pt x="200" y="38"/>
                    </a:cubicBezTo>
                    <a:cubicBezTo>
                      <a:pt x="192" y="48"/>
                      <a:pt x="187" y="60"/>
                      <a:pt x="178" y="70"/>
                    </a:cubicBezTo>
                    <a:cubicBezTo>
                      <a:pt x="169" y="81"/>
                      <a:pt x="155" y="90"/>
                      <a:pt x="141" y="93"/>
                    </a:cubicBezTo>
                    <a:cubicBezTo>
                      <a:pt x="129" y="96"/>
                      <a:pt x="116" y="96"/>
                      <a:pt x="105" y="90"/>
                    </a:cubicBezTo>
                    <a:cubicBezTo>
                      <a:pt x="97" y="85"/>
                      <a:pt x="92" y="76"/>
                      <a:pt x="89" y="67"/>
                    </a:cubicBezTo>
                    <a:cubicBezTo>
                      <a:pt x="85" y="58"/>
                      <a:pt x="85" y="48"/>
                      <a:pt x="84" y="39"/>
                    </a:cubicBezTo>
                    <a:cubicBezTo>
                      <a:pt x="84" y="29"/>
                      <a:pt x="84" y="19"/>
                      <a:pt x="86" y="10"/>
                    </a:cubicBezTo>
                    <a:cubicBezTo>
                      <a:pt x="68" y="11"/>
                      <a:pt x="50" y="15"/>
                      <a:pt x="33" y="22"/>
                    </a:cubicBezTo>
                    <a:cubicBezTo>
                      <a:pt x="19" y="38"/>
                      <a:pt x="9" y="57"/>
                      <a:pt x="1" y="77"/>
                    </a:cubicBezTo>
                    <a:cubicBezTo>
                      <a:pt x="0" y="78"/>
                      <a:pt x="9" y="89"/>
                      <a:pt x="10" y="91"/>
                    </a:cubicBezTo>
                    <a:cubicBezTo>
                      <a:pt x="13" y="96"/>
                      <a:pt x="16" y="101"/>
                      <a:pt x="19" y="107"/>
                    </a:cubicBezTo>
                    <a:cubicBezTo>
                      <a:pt x="25" y="117"/>
                      <a:pt x="30" y="128"/>
                      <a:pt x="35" y="139"/>
                    </a:cubicBezTo>
                    <a:cubicBezTo>
                      <a:pt x="40" y="151"/>
                      <a:pt x="43" y="161"/>
                      <a:pt x="45" y="173"/>
                    </a:cubicBezTo>
                    <a:cubicBezTo>
                      <a:pt x="47" y="187"/>
                      <a:pt x="50" y="200"/>
                      <a:pt x="52" y="213"/>
                    </a:cubicBezTo>
                    <a:cubicBezTo>
                      <a:pt x="56" y="242"/>
                      <a:pt x="61" y="270"/>
                      <a:pt x="65" y="299"/>
                    </a:cubicBezTo>
                    <a:cubicBezTo>
                      <a:pt x="68" y="317"/>
                      <a:pt x="71" y="334"/>
                      <a:pt x="68" y="352"/>
                    </a:cubicBezTo>
                    <a:cubicBezTo>
                      <a:pt x="65" y="369"/>
                      <a:pt x="56" y="386"/>
                      <a:pt x="55" y="403"/>
                    </a:cubicBezTo>
                    <a:cubicBezTo>
                      <a:pt x="52" y="443"/>
                      <a:pt x="62" y="481"/>
                      <a:pt x="79" y="516"/>
                    </a:cubicBezTo>
                    <a:cubicBezTo>
                      <a:pt x="140" y="510"/>
                      <a:pt x="201" y="504"/>
                      <a:pt x="261" y="514"/>
                    </a:cubicBezTo>
                    <a:cubicBezTo>
                      <a:pt x="273" y="516"/>
                      <a:pt x="285" y="519"/>
                      <a:pt x="297" y="524"/>
                    </a:cubicBezTo>
                    <a:cubicBezTo>
                      <a:pt x="308" y="530"/>
                      <a:pt x="318" y="539"/>
                      <a:pt x="323" y="550"/>
                    </a:cubicBezTo>
                    <a:cubicBezTo>
                      <a:pt x="331" y="567"/>
                      <a:pt x="327" y="586"/>
                      <a:pt x="323" y="604"/>
                    </a:cubicBezTo>
                    <a:cubicBezTo>
                      <a:pt x="329" y="611"/>
                      <a:pt x="334" y="619"/>
                      <a:pt x="341" y="626"/>
                    </a:cubicBezTo>
                    <a:cubicBezTo>
                      <a:pt x="360" y="583"/>
                      <a:pt x="367" y="536"/>
                      <a:pt x="366" y="488"/>
                    </a:cubicBezTo>
                    <a:cubicBezTo>
                      <a:pt x="364" y="440"/>
                      <a:pt x="357" y="393"/>
                      <a:pt x="352" y="346"/>
                    </a:cubicBezTo>
                    <a:cubicBezTo>
                      <a:pt x="386" y="110"/>
                      <a:pt x="386" y="110"/>
                      <a:pt x="386" y="110"/>
                    </a:cubicBezTo>
                    <a:cubicBezTo>
                      <a:pt x="384" y="106"/>
                      <a:pt x="381" y="101"/>
                      <a:pt x="378" y="97"/>
                    </a:cubicBezTo>
                    <a:cubicBezTo>
                      <a:pt x="367" y="80"/>
                      <a:pt x="353" y="64"/>
                      <a:pt x="335" y="53"/>
                    </a:cubicBezTo>
                    <a:cubicBezTo>
                      <a:pt x="298" y="31"/>
                      <a:pt x="258" y="13"/>
                      <a:pt x="217" y="1"/>
                    </a:cubicBezTo>
                    <a:cubicBezTo>
                      <a:pt x="215" y="0"/>
                      <a:pt x="213" y="0"/>
                      <a:pt x="212" y="0"/>
                    </a:cubicBezTo>
                    <a:cubicBezTo>
                      <a:pt x="216" y="3"/>
                      <a:pt x="218" y="8"/>
                      <a:pt x="218" y="13"/>
                    </a:cubicBezTo>
                    <a:cubicBezTo>
                      <a:pt x="218" y="18"/>
                      <a:pt x="214" y="23"/>
                      <a:pt x="210" y="2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7" name="Freeform 554"/>
              <p:cNvSpPr>
                <a:spLocks/>
              </p:cNvSpPr>
              <p:nvPr/>
            </p:nvSpPr>
            <p:spPr bwMode="auto">
              <a:xfrm>
                <a:off x="4564063" y="1319213"/>
                <a:ext cx="598488" cy="406400"/>
              </a:xfrm>
              <a:custGeom>
                <a:avLst/>
                <a:gdLst>
                  <a:gd name="T0" fmla="*/ 0 w 159"/>
                  <a:gd name="T1" fmla="*/ 24 h 108"/>
                  <a:gd name="T2" fmla="*/ 0 w 159"/>
                  <a:gd name="T3" fmla="*/ 39 h 108"/>
                  <a:gd name="T4" fmla="*/ 5 w 159"/>
                  <a:gd name="T5" fmla="*/ 71 h 108"/>
                  <a:gd name="T6" fmla="*/ 27 w 159"/>
                  <a:gd name="T7" fmla="*/ 100 h 108"/>
                  <a:gd name="T8" fmla="*/ 54 w 159"/>
                  <a:gd name="T9" fmla="*/ 108 h 108"/>
                  <a:gd name="T10" fmla="*/ 72 w 159"/>
                  <a:gd name="T11" fmla="*/ 105 h 108"/>
                  <a:gd name="T12" fmla="*/ 116 w 159"/>
                  <a:gd name="T13" fmla="*/ 78 h 108"/>
                  <a:gd name="T14" fmla="*/ 128 w 159"/>
                  <a:gd name="T15" fmla="*/ 60 h 108"/>
                  <a:gd name="T16" fmla="*/ 138 w 159"/>
                  <a:gd name="T17" fmla="*/ 46 h 108"/>
                  <a:gd name="T18" fmla="*/ 143 w 159"/>
                  <a:gd name="T19" fmla="*/ 41 h 108"/>
                  <a:gd name="T20" fmla="*/ 148 w 159"/>
                  <a:gd name="T21" fmla="*/ 35 h 108"/>
                  <a:gd name="T22" fmla="*/ 149 w 159"/>
                  <a:gd name="T23" fmla="*/ 33 h 108"/>
                  <a:gd name="T24" fmla="*/ 158 w 159"/>
                  <a:gd name="T25" fmla="*/ 18 h 108"/>
                  <a:gd name="T26" fmla="*/ 155 w 159"/>
                  <a:gd name="T27" fmla="*/ 4 h 108"/>
                  <a:gd name="T28" fmla="*/ 145 w 159"/>
                  <a:gd name="T29" fmla="*/ 1 h 108"/>
                  <a:gd name="T30" fmla="*/ 140 w 159"/>
                  <a:gd name="T31" fmla="*/ 0 h 108"/>
                  <a:gd name="T32" fmla="*/ 146 w 159"/>
                  <a:gd name="T33" fmla="*/ 13 h 108"/>
                  <a:gd name="T34" fmla="*/ 138 w 159"/>
                  <a:gd name="T35" fmla="*/ 27 h 108"/>
                  <a:gd name="T36" fmla="*/ 128 w 159"/>
                  <a:gd name="T37" fmla="*/ 38 h 108"/>
                  <a:gd name="T38" fmla="*/ 106 w 159"/>
                  <a:gd name="T39" fmla="*/ 70 h 108"/>
                  <a:gd name="T40" fmla="*/ 69 w 159"/>
                  <a:gd name="T41" fmla="*/ 93 h 108"/>
                  <a:gd name="T42" fmla="*/ 33 w 159"/>
                  <a:gd name="T43" fmla="*/ 90 h 108"/>
                  <a:gd name="T44" fmla="*/ 17 w 159"/>
                  <a:gd name="T45" fmla="*/ 67 h 108"/>
                  <a:gd name="T46" fmla="*/ 12 w 159"/>
                  <a:gd name="T47" fmla="*/ 39 h 108"/>
                  <a:gd name="T48" fmla="*/ 14 w 159"/>
                  <a:gd name="T49" fmla="*/ 10 h 108"/>
                  <a:gd name="T50" fmla="*/ 0 w 159"/>
                  <a:gd name="T51" fmla="*/ 11 h 108"/>
                  <a:gd name="T52" fmla="*/ 0 w 159"/>
                  <a:gd name="T53"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8">
                    <a:moveTo>
                      <a:pt x="0" y="24"/>
                    </a:moveTo>
                    <a:cubicBezTo>
                      <a:pt x="0" y="29"/>
                      <a:pt x="0" y="33"/>
                      <a:pt x="0" y="39"/>
                    </a:cubicBezTo>
                    <a:cubicBezTo>
                      <a:pt x="0" y="49"/>
                      <a:pt x="1" y="60"/>
                      <a:pt x="5" y="71"/>
                    </a:cubicBezTo>
                    <a:cubicBezTo>
                      <a:pt x="9" y="84"/>
                      <a:pt x="17" y="94"/>
                      <a:pt x="27" y="100"/>
                    </a:cubicBezTo>
                    <a:cubicBezTo>
                      <a:pt x="35" y="105"/>
                      <a:pt x="44" y="108"/>
                      <a:pt x="54" y="108"/>
                    </a:cubicBezTo>
                    <a:cubicBezTo>
                      <a:pt x="60" y="108"/>
                      <a:pt x="66" y="107"/>
                      <a:pt x="72" y="105"/>
                    </a:cubicBezTo>
                    <a:cubicBezTo>
                      <a:pt x="89" y="101"/>
                      <a:pt x="104" y="91"/>
                      <a:pt x="116" y="78"/>
                    </a:cubicBezTo>
                    <a:cubicBezTo>
                      <a:pt x="121" y="72"/>
                      <a:pt x="124" y="66"/>
                      <a:pt x="128" y="60"/>
                    </a:cubicBezTo>
                    <a:cubicBezTo>
                      <a:pt x="131" y="55"/>
                      <a:pt x="134" y="50"/>
                      <a:pt x="138" y="46"/>
                    </a:cubicBezTo>
                    <a:cubicBezTo>
                      <a:pt x="139" y="44"/>
                      <a:pt x="141" y="42"/>
                      <a:pt x="143" y="41"/>
                    </a:cubicBezTo>
                    <a:cubicBezTo>
                      <a:pt x="144" y="39"/>
                      <a:pt x="146" y="37"/>
                      <a:pt x="148" y="35"/>
                    </a:cubicBezTo>
                    <a:cubicBezTo>
                      <a:pt x="149" y="33"/>
                      <a:pt x="149" y="33"/>
                      <a:pt x="149" y="33"/>
                    </a:cubicBezTo>
                    <a:cubicBezTo>
                      <a:pt x="152" y="30"/>
                      <a:pt x="156" y="25"/>
                      <a:pt x="158" y="18"/>
                    </a:cubicBezTo>
                    <a:cubicBezTo>
                      <a:pt x="159" y="13"/>
                      <a:pt x="157" y="9"/>
                      <a:pt x="155" y="4"/>
                    </a:cubicBezTo>
                    <a:cubicBezTo>
                      <a:pt x="152" y="3"/>
                      <a:pt x="148" y="2"/>
                      <a:pt x="145" y="1"/>
                    </a:cubicBezTo>
                    <a:cubicBezTo>
                      <a:pt x="143" y="0"/>
                      <a:pt x="141" y="0"/>
                      <a:pt x="140" y="0"/>
                    </a:cubicBezTo>
                    <a:cubicBezTo>
                      <a:pt x="144" y="3"/>
                      <a:pt x="146" y="8"/>
                      <a:pt x="146" y="13"/>
                    </a:cubicBezTo>
                    <a:cubicBezTo>
                      <a:pt x="146" y="18"/>
                      <a:pt x="142" y="23"/>
                      <a:pt x="138" y="27"/>
                    </a:cubicBezTo>
                    <a:cubicBezTo>
                      <a:pt x="135" y="31"/>
                      <a:pt x="132" y="34"/>
                      <a:pt x="128" y="38"/>
                    </a:cubicBezTo>
                    <a:cubicBezTo>
                      <a:pt x="120" y="48"/>
                      <a:pt x="115" y="60"/>
                      <a:pt x="106" y="70"/>
                    </a:cubicBezTo>
                    <a:cubicBezTo>
                      <a:pt x="97" y="81"/>
                      <a:pt x="83" y="90"/>
                      <a:pt x="69" y="93"/>
                    </a:cubicBezTo>
                    <a:cubicBezTo>
                      <a:pt x="57" y="96"/>
                      <a:pt x="44" y="96"/>
                      <a:pt x="33" y="90"/>
                    </a:cubicBezTo>
                    <a:cubicBezTo>
                      <a:pt x="25" y="85"/>
                      <a:pt x="20" y="76"/>
                      <a:pt x="17" y="67"/>
                    </a:cubicBezTo>
                    <a:cubicBezTo>
                      <a:pt x="13" y="58"/>
                      <a:pt x="13" y="48"/>
                      <a:pt x="12" y="39"/>
                    </a:cubicBezTo>
                    <a:cubicBezTo>
                      <a:pt x="12" y="29"/>
                      <a:pt x="12" y="19"/>
                      <a:pt x="14" y="10"/>
                    </a:cubicBezTo>
                    <a:cubicBezTo>
                      <a:pt x="10" y="10"/>
                      <a:pt x="5" y="11"/>
                      <a:pt x="0" y="11"/>
                    </a:cubicBezTo>
                    <a:cubicBezTo>
                      <a:pt x="0" y="16"/>
                      <a:pt x="0" y="20"/>
                      <a:pt x="0" y="2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8" name="Freeform 555"/>
              <p:cNvSpPr>
                <a:spLocks/>
              </p:cNvSpPr>
              <p:nvPr/>
            </p:nvSpPr>
            <p:spPr bwMode="auto">
              <a:xfrm>
                <a:off x="5387975" y="1733550"/>
                <a:ext cx="438150" cy="708025"/>
              </a:xfrm>
              <a:custGeom>
                <a:avLst/>
                <a:gdLst>
                  <a:gd name="T0" fmla="*/ 95 w 116"/>
                  <a:gd name="T1" fmla="*/ 0 h 188"/>
                  <a:gd name="T2" fmla="*/ 101 w 116"/>
                  <a:gd name="T3" fmla="*/ 15 h 188"/>
                  <a:gd name="T4" fmla="*/ 109 w 116"/>
                  <a:gd name="T5" fmla="*/ 52 h 188"/>
                  <a:gd name="T6" fmla="*/ 111 w 116"/>
                  <a:gd name="T7" fmla="*/ 177 h 188"/>
                  <a:gd name="T8" fmla="*/ 93 w 116"/>
                  <a:gd name="T9" fmla="*/ 183 h 188"/>
                  <a:gd name="T10" fmla="*/ 12 w 116"/>
                  <a:gd name="T11" fmla="*/ 187 h 188"/>
                  <a:gd name="T12" fmla="*/ 4 w 116"/>
                  <a:gd name="T13" fmla="*/ 127 h 188"/>
                  <a:gd name="T14" fmla="*/ 14 w 116"/>
                  <a:gd name="T15" fmla="*/ 92 h 188"/>
                  <a:gd name="T16" fmla="*/ 7 w 116"/>
                  <a:gd name="T17" fmla="*/ 58 h 188"/>
                  <a:gd name="T18" fmla="*/ 95 w 1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88">
                    <a:moveTo>
                      <a:pt x="95" y="0"/>
                    </a:moveTo>
                    <a:cubicBezTo>
                      <a:pt x="98" y="5"/>
                      <a:pt x="100" y="10"/>
                      <a:pt x="101" y="15"/>
                    </a:cubicBezTo>
                    <a:cubicBezTo>
                      <a:pt x="105" y="27"/>
                      <a:pt x="107" y="40"/>
                      <a:pt x="109" y="52"/>
                    </a:cubicBezTo>
                    <a:cubicBezTo>
                      <a:pt x="116" y="94"/>
                      <a:pt x="116" y="136"/>
                      <a:pt x="111" y="177"/>
                    </a:cubicBezTo>
                    <a:cubicBezTo>
                      <a:pt x="106" y="181"/>
                      <a:pt x="99" y="182"/>
                      <a:pt x="93" y="183"/>
                    </a:cubicBezTo>
                    <a:cubicBezTo>
                      <a:pt x="66" y="187"/>
                      <a:pt x="39" y="188"/>
                      <a:pt x="12" y="187"/>
                    </a:cubicBezTo>
                    <a:cubicBezTo>
                      <a:pt x="3" y="169"/>
                      <a:pt x="0" y="147"/>
                      <a:pt x="4" y="127"/>
                    </a:cubicBezTo>
                    <a:cubicBezTo>
                      <a:pt x="7" y="115"/>
                      <a:pt x="12" y="104"/>
                      <a:pt x="14" y="92"/>
                    </a:cubicBezTo>
                    <a:cubicBezTo>
                      <a:pt x="16" y="81"/>
                      <a:pt x="15" y="68"/>
                      <a:pt x="7" y="58"/>
                    </a:cubicBezTo>
                    <a:cubicBezTo>
                      <a:pt x="22" y="38"/>
                      <a:pt x="75" y="5"/>
                      <a:pt x="95" y="0"/>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9" name="Freeform 556"/>
              <p:cNvSpPr>
                <a:spLocks/>
              </p:cNvSpPr>
              <p:nvPr/>
            </p:nvSpPr>
            <p:spPr bwMode="auto">
              <a:xfrm>
                <a:off x="4295775" y="1609725"/>
                <a:ext cx="203200" cy="598488"/>
              </a:xfrm>
              <a:custGeom>
                <a:avLst/>
                <a:gdLst>
                  <a:gd name="T0" fmla="*/ 54 w 54"/>
                  <a:gd name="T1" fmla="*/ 159 h 159"/>
                  <a:gd name="T2" fmla="*/ 51 w 54"/>
                  <a:gd name="T3" fmla="*/ 136 h 159"/>
                  <a:gd name="T4" fmla="*/ 44 w 54"/>
                  <a:gd name="T5" fmla="*/ 96 h 159"/>
                  <a:gd name="T6" fmla="*/ 34 w 54"/>
                  <a:gd name="T7" fmla="*/ 62 h 159"/>
                  <a:gd name="T8" fmla="*/ 18 w 54"/>
                  <a:gd name="T9" fmla="*/ 30 h 159"/>
                  <a:gd name="T10" fmla="*/ 9 w 54"/>
                  <a:gd name="T11" fmla="*/ 14 h 159"/>
                  <a:gd name="T12" fmla="*/ 0 w 54"/>
                  <a:gd name="T13" fmla="*/ 0 h 159"/>
                  <a:gd name="T14" fmla="*/ 4 w 54"/>
                  <a:gd name="T15" fmla="*/ 33 h 159"/>
                  <a:gd name="T16" fmla="*/ 5 w 54"/>
                  <a:gd name="T17" fmla="*/ 47 h 159"/>
                  <a:gd name="T18" fmla="*/ 8 w 54"/>
                  <a:gd name="T19" fmla="*/ 65 h 159"/>
                  <a:gd name="T20" fmla="*/ 5 w 54"/>
                  <a:gd name="T21" fmla="*/ 139 h 159"/>
                  <a:gd name="T22" fmla="*/ 54 w 54"/>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9">
                    <a:moveTo>
                      <a:pt x="54" y="159"/>
                    </a:moveTo>
                    <a:cubicBezTo>
                      <a:pt x="53" y="152"/>
                      <a:pt x="52" y="144"/>
                      <a:pt x="51" y="136"/>
                    </a:cubicBezTo>
                    <a:cubicBezTo>
                      <a:pt x="49" y="123"/>
                      <a:pt x="46" y="110"/>
                      <a:pt x="44" y="96"/>
                    </a:cubicBezTo>
                    <a:cubicBezTo>
                      <a:pt x="42" y="84"/>
                      <a:pt x="39" y="74"/>
                      <a:pt x="34" y="62"/>
                    </a:cubicBezTo>
                    <a:cubicBezTo>
                      <a:pt x="29" y="51"/>
                      <a:pt x="24" y="40"/>
                      <a:pt x="18" y="30"/>
                    </a:cubicBezTo>
                    <a:cubicBezTo>
                      <a:pt x="15" y="24"/>
                      <a:pt x="12" y="19"/>
                      <a:pt x="9" y="14"/>
                    </a:cubicBezTo>
                    <a:cubicBezTo>
                      <a:pt x="8" y="12"/>
                      <a:pt x="0" y="3"/>
                      <a:pt x="0" y="0"/>
                    </a:cubicBezTo>
                    <a:cubicBezTo>
                      <a:pt x="1" y="11"/>
                      <a:pt x="3" y="22"/>
                      <a:pt x="4" y="33"/>
                    </a:cubicBezTo>
                    <a:cubicBezTo>
                      <a:pt x="4" y="38"/>
                      <a:pt x="4" y="42"/>
                      <a:pt x="5" y="47"/>
                    </a:cubicBezTo>
                    <a:cubicBezTo>
                      <a:pt x="6" y="53"/>
                      <a:pt x="7" y="59"/>
                      <a:pt x="8" y="65"/>
                    </a:cubicBezTo>
                    <a:cubicBezTo>
                      <a:pt x="10" y="90"/>
                      <a:pt x="7" y="114"/>
                      <a:pt x="5" y="139"/>
                    </a:cubicBezTo>
                    <a:cubicBezTo>
                      <a:pt x="19" y="150"/>
                      <a:pt x="36" y="157"/>
                      <a:pt x="54" y="159"/>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0" name="Freeform 557"/>
              <p:cNvSpPr>
                <a:spLocks/>
              </p:cNvSpPr>
              <p:nvPr/>
            </p:nvSpPr>
            <p:spPr bwMode="auto">
              <a:xfrm>
                <a:off x="4202113" y="476250"/>
                <a:ext cx="790575" cy="708025"/>
              </a:xfrm>
              <a:custGeom>
                <a:avLst/>
                <a:gdLst>
                  <a:gd name="T0" fmla="*/ 23 w 210"/>
                  <a:gd name="T1" fmla="*/ 137 h 188"/>
                  <a:gd name="T2" fmla="*/ 49 w 210"/>
                  <a:gd name="T3" fmla="*/ 132 h 188"/>
                  <a:gd name="T4" fmla="*/ 80 w 210"/>
                  <a:gd name="T5" fmla="*/ 119 h 188"/>
                  <a:gd name="T6" fmla="*/ 98 w 210"/>
                  <a:gd name="T7" fmla="*/ 118 h 188"/>
                  <a:gd name="T8" fmla="*/ 105 w 210"/>
                  <a:gd name="T9" fmla="*/ 133 h 188"/>
                  <a:gd name="T10" fmla="*/ 126 w 210"/>
                  <a:gd name="T11" fmla="*/ 147 h 188"/>
                  <a:gd name="T12" fmla="*/ 145 w 210"/>
                  <a:gd name="T13" fmla="*/ 162 h 188"/>
                  <a:gd name="T14" fmla="*/ 146 w 210"/>
                  <a:gd name="T15" fmla="*/ 177 h 188"/>
                  <a:gd name="T16" fmla="*/ 156 w 210"/>
                  <a:gd name="T17" fmla="*/ 187 h 188"/>
                  <a:gd name="T18" fmla="*/ 163 w 210"/>
                  <a:gd name="T19" fmla="*/ 176 h 188"/>
                  <a:gd name="T20" fmla="*/ 179 w 210"/>
                  <a:gd name="T21" fmla="*/ 144 h 188"/>
                  <a:gd name="T22" fmla="*/ 201 w 210"/>
                  <a:gd name="T23" fmla="*/ 136 h 188"/>
                  <a:gd name="T24" fmla="*/ 206 w 210"/>
                  <a:gd name="T25" fmla="*/ 120 h 188"/>
                  <a:gd name="T26" fmla="*/ 207 w 210"/>
                  <a:gd name="T27" fmla="*/ 84 h 188"/>
                  <a:gd name="T28" fmla="*/ 195 w 210"/>
                  <a:gd name="T29" fmla="*/ 51 h 188"/>
                  <a:gd name="T30" fmla="*/ 90 w 210"/>
                  <a:gd name="T31" fmla="*/ 6 h 188"/>
                  <a:gd name="T32" fmla="*/ 42 w 210"/>
                  <a:gd name="T33" fmla="*/ 27 h 188"/>
                  <a:gd name="T34" fmla="*/ 11 w 210"/>
                  <a:gd name="T35" fmla="*/ 62 h 188"/>
                  <a:gd name="T36" fmla="*/ 4 w 210"/>
                  <a:gd name="T37" fmla="*/ 124 h 188"/>
                  <a:gd name="T38" fmla="*/ 23 w 210"/>
                  <a:gd name="T39" fmla="*/ 13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88">
                    <a:moveTo>
                      <a:pt x="23" y="137"/>
                    </a:moveTo>
                    <a:cubicBezTo>
                      <a:pt x="32" y="139"/>
                      <a:pt x="41" y="135"/>
                      <a:pt x="49" y="132"/>
                    </a:cubicBezTo>
                    <a:cubicBezTo>
                      <a:pt x="59" y="127"/>
                      <a:pt x="70" y="123"/>
                      <a:pt x="80" y="119"/>
                    </a:cubicBezTo>
                    <a:cubicBezTo>
                      <a:pt x="86" y="117"/>
                      <a:pt x="93" y="114"/>
                      <a:pt x="98" y="118"/>
                    </a:cubicBezTo>
                    <a:cubicBezTo>
                      <a:pt x="102" y="122"/>
                      <a:pt x="103" y="128"/>
                      <a:pt x="105" y="133"/>
                    </a:cubicBezTo>
                    <a:cubicBezTo>
                      <a:pt x="109" y="141"/>
                      <a:pt x="118" y="144"/>
                      <a:pt x="126" y="147"/>
                    </a:cubicBezTo>
                    <a:cubicBezTo>
                      <a:pt x="134" y="150"/>
                      <a:pt x="143" y="154"/>
                      <a:pt x="145" y="162"/>
                    </a:cubicBezTo>
                    <a:cubicBezTo>
                      <a:pt x="147" y="167"/>
                      <a:pt x="146" y="172"/>
                      <a:pt x="146" y="177"/>
                    </a:cubicBezTo>
                    <a:cubicBezTo>
                      <a:pt x="147" y="183"/>
                      <a:pt x="151" y="188"/>
                      <a:pt x="156" y="187"/>
                    </a:cubicBezTo>
                    <a:cubicBezTo>
                      <a:pt x="160" y="186"/>
                      <a:pt x="162" y="180"/>
                      <a:pt x="163" y="176"/>
                    </a:cubicBezTo>
                    <a:cubicBezTo>
                      <a:pt x="166" y="164"/>
                      <a:pt x="171" y="153"/>
                      <a:pt x="179" y="144"/>
                    </a:cubicBezTo>
                    <a:cubicBezTo>
                      <a:pt x="185" y="139"/>
                      <a:pt x="193" y="136"/>
                      <a:pt x="201" y="136"/>
                    </a:cubicBezTo>
                    <a:cubicBezTo>
                      <a:pt x="202" y="130"/>
                      <a:pt x="204" y="125"/>
                      <a:pt x="206" y="120"/>
                    </a:cubicBezTo>
                    <a:cubicBezTo>
                      <a:pt x="210" y="108"/>
                      <a:pt x="209" y="96"/>
                      <a:pt x="207" y="84"/>
                    </a:cubicBezTo>
                    <a:cubicBezTo>
                      <a:pt x="204" y="73"/>
                      <a:pt x="199" y="62"/>
                      <a:pt x="195" y="51"/>
                    </a:cubicBezTo>
                    <a:cubicBezTo>
                      <a:pt x="179" y="14"/>
                      <a:pt x="129" y="0"/>
                      <a:pt x="90" y="6"/>
                    </a:cubicBezTo>
                    <a:cubicBezTo>
                      <a:pt x="72" y="9"/>
                      <a:pt x="56" y="17"/>
                      <a:pt x="42" y="27"/>
                    </a:cubicBezTo>
                    <a:cubicBezTo>
                      <a:pt x="29" y="37"/>
                      <a:pt x="18" y="48"/>
                      <a:pt x="11" y="62"/>
                    </a:cubicBezTo>
                    <a:cubicBezTo>
                      <a:pt x="2" y="81"/>
                      <a:pt x="0" y="103"/>
                      <a:pt x="4" y="124"/>
                    </a:cubicBezTo>
                    <a:cubicBezTo>
                      <a:pt x="9" y="131"/>
                      <a:pt x="15" y="136"/>
                      <a:pt x="23" y="13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1" name="Freeform 558"/>
              <p:cNvSpPr>
                <a:spLocks/>
              </p:cNvSpPr>
              <p:nvPr/>
            </p:nvSpPr>
            <p:spPr bwMode="auto">
              <a:xfrm>
                <a:off x="4216400" y="904875"/>
                <a:ext cx="757238" cy="639763"/>
              </a:xfrm>
              <a:custGeom>
                <a:avLst/>
                <a:gdLst>
                  <a:gd name="T0" fmla="*/ 200 w 201"/>
                  <a:gd name="T1" fmla="*/ 41 h 170"/>
                  <a:gd name="T2" fmla="*/ 197 w 201"/>
                  <a:gd name="T3" fmla="*/ 23 h 170"/>
                  <a:gd name="T4" fmla="*/ 197 w 201"/>
                  <a:gd name="T5" fmla="*/ 22 h 170"/>
                  <a:gd name="T6" fmla="*/ 175 w 201"/>
                  <a:gd name="T7" fmla="*/ 30 h 170"/>
                  <a:gd name="T8" fmla="*/ 159 w 201"/>
                  <a:gd name="T9" fmla="*/ 62 h 170"/>
                  <a:gd name="T10" fmla="*/ 152 w 201"/>
                  <a:gd name="T11" fmla="*/ 73 h 170"/>
                  <a:gd name="T12" fmla="*/ 142 w 201"/>
                  <a:gd name="T13" fmla="*/ 63 h 170"/>
                  <a:gd name="T14" fmla="*/ 141 w 201"/>
                  <a:gd name="T15" fmla="*/ 48 h 170"/>
                  <a:gd name="T16" fmla="*/ 122 w 201"/>
                  <a:gd name="T17" fmla="*/ 33 h 170"/>
                  <a:gd name="T18" fmla="*/ 101 w 201"/>
                  <a:gd name="T19" fmla="*/ 19 h 170"/>
                  <a:gd name="T20" fmla="*/ 94 w 201"/>
                  <a:gd name="T21" fmla="*/ 4 h 170"/>
                  <a:gd name="T22" fmla="*/ 76 w 201"/>
                  <a:gd name="T23" fmla="*/ 5 h 170"/>
                  <a:gd name="T24" fmla="*/ 45 w 201"/>
                  <a:gd name="T25" fmla="*/ 18 h 170"/>
                  <a:gd name="T26" fmla="*/ 19 w 201"/>
                  <a:gd name="T27" fmla="*/ 23 h 170"/>
                  <a:gd name="T28" fmla="*/ 0 w 201"/>
                  <a:gd name="T29" fmla="*/ 11 h 170"/>
                  <a:gd name="T30" fmla="*/ 19 w 201"/>
                  <a:gd name="T31" fmla="*/ 69 h 170"/>
                  <a:gd name="T32" fmla="*/ 28 w 201"/>
                  <a:gd name="T33" fmla="*/ 108 h 170"/>
                  <a:gd name="T34" fmla="*/ 27 w 201"/>
                  <a:gd name="T35" fmla="*/ 119 h 170"/>
                  <a:gd name="T36" fmla="*/ 33 w 201"/>
                  <a:gd name="T37" fmla="*/ 128 h 170"/>
                  <a:gd name="T38" fmla="*/ 43 w 201"/>
                  <a:gd name="T39" fmla="*/ 127 h 170"/>
                  <a:gd name="T40" fmla="*/ 53 w 201"/>
                  <a:gd name="T41" fmla="*/ 136 h 170"/>
                  <a:gd name="T42" fmla="*/ 57 w 201"/>
                  <a:gd name="T43" fmla="*/ 150 h 170"/>
                  <a:gd name="T44" fmla="*/ 78 w 201"/>
                  <a:gd name="T45" fmla="*/ 168 h 170"/>
                  <a:gd name="T46" fmla="*/ 108 w 201"/>
                  <a:gd name="T47" fmla="*/ 158 h 170"/>
                  <a:gd name="T48" fmla="*/ 164 w 201"/>
                  <a:gd name="T49" fmla="*/ 111 h 170"/>
                  <a:gd name="T50" fmla="*/ 192 w 201"/>
                  <a:gd name="T51" fmla="*/ 77 h 170"/>
                  <a:gd name="T52" fmla="*/ 192 w 201"/>
                  <a:gd name="T53" fmla="*/ 73 h 170"/>
                  <a:gd name="T54" fmla="*/ 200 w 201"/>
                  <a:gd name="T55" fmla="*/ 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170">
                    <a:moveTo>
                      <a:pt x="200" y="41"/>
                    </a:moveTo>
                    <a:cubicBezTo>
                      <a:pt x="200" y="35"/>
                      <a:pt x="197" y="29"/>
                      <a:pt x="197" y="23"/>
                    </a:cubicBezTo>
                    <a:cubicBezTo>
                      <a:pt x="197" y="23"/>
                      <a:pt x="197" y="22"/>
                      <a:pt x="197" y="22"/>
                    </a:cubicBezTo>
                    <a:cubicBezTo>
                      <a:pt x="189" y="22"/>
                      <a:pt x="181" y="25"/>
                      <a:pt x="175" y="30"/>
                    </a:cubicBezTo>
                    <a:cubicBezTo>
                      <a:pt x="167" y="39"/>
                      <a:pt x="162" y="50"/>
                      <a:pt x="159" y="62"/>
                    </a:cubicBezTo>
                    <a:cubicBezTo>
                      <a:pt x="158" y="66"/>
                      <a:pt x="156" y="72"/>
                      <a:pt x="152" y="73"/>
                    </a:cubicBezTo>
                    <a:cubicBezTo>
                      <a:pt x="147" y="74"/>
                      <a:pt x="143" y="69"/>
                      <a:pt x="142" y="63"/>
                    </a:cubicBezTo>
                    <a:cubicBezTo>
                      <a:pt x="142" y="58"/>
                      <a:pt x="143" y="53"/>
                      <a:pt x="141" y="48"/>
                    </a:cubicBezTo>
                    <a:cubicBezTo>
                      <a:pt x="139" y="40"/>
                      <a:pt x="130" y="36"/>
                      <a:pt x="122" y="33"/>
                    </a:cubicBezTo>
                    <a:cubicBezTo>
                      <a:pt x="114" y="30"/>
                      <a:pt x="105" y="27"/>
                      <a:pt x="101" y="19"/>
                    </a:cubicBezTo>
                    <a:cubicBezTo>
                      <a:pt x="99" y="14"/>
                      <a:pt x="98" y="8"/>
                      <a:pt x="94" y="4"/>
                    </a:cubicBezTo>
                    <a:cubicBezTo>
                      <a:pt x="89" y="0"/>
                      <a:pt x="82" y="3"/>
                      <a:pt x="76" y="5"/>
                    </a:cubicBezTo>
                    <a:cubicBezTo>
                      <a:pt x="66" y="9"/>
                      <a:pt x="55" y="13"/>
                      <a:pt x="45" y="18"/>
                    </a:cubicBezTo>
                    <a:cubicBezTo>
                      <a:pt x="37" y="21"/>
                      <a:pt x="28" y="25"/>
                      <a:pt x="19" y="23"/>
                    </a:cubicBezTo>
                    <a:cubicBezTo>
                      <a:pt x="11" y="22"/>
                      <a:pt x="5" y="17"/>
                      <a:pt x="0" y="11"/>
                    </a:cubicBezTo>
                    <a:cubicBezTo>
                      <a:pt x="3" y="31"/>
                      <a:pt x="11" y="50"/>
                      <a:pt x="19" y="69"/>
                    </a:cubicBezTo>
                    <a:cubicBezTo>
                      <a:pt x="24" y="82"/>
                      <a:pt x="30" y="95"/>
                      <a:pt x="28" y="108"/>
                    </a:cubicBezTo>
                    <a:cubicBezTo>
                      <a:pt x="28" y="112"/>
                      <a:pt x="27" y="115"/>
                      <a:pt x="27" y="119"/>
                    </a:cubicBezTo>
                    <a:cubicBezTo>
                      <a:pt x="27" y="123"/>
                      <a:pt x="29" y="127"/>
                      <a:pt x="33" y="128"/>
                    </a:cubicBezTo>
                    <a:cubicBezTo>
                      <a:pt x="36" y="128"/>
                      <a:pt x="39" y="127"/>
                      <a:pt x="43" y="127"/>
                    </a:cubicBezTo>
                    <a:cubicBezTo>
                      <a:pt x="48" y="127"/>
                      <a:pt x="51" y="131"/>
                      <a:pt x="53" y="136"/>
                    </a:cubicBezTo>
                    <a:cubicBezTo>
                      <a:pt x="55" y="140"/>
                      <a:pt x="55" y="145"/>
                      <a:pt x="57" y="150"/>
                    </a:cubicBezTo>
                    <a:cubicBezTo>
                      <a:pt x="60" y="159"/>
                      <a:pt x="68" y="166"/>
                      <a:pt x="78" y="168"/>
                    </a:cubicBezTo>
                    <a:cubicBezTo>
                      <a:pt x="88" y="170"/>
                      <a:pt x="99" y="163"/>
                      <a:pt x="108" y="158"/>
                    </a:cubicBezTo>
                    <a:cubicBezTo>
                      <a:pt x="130" y="146"/>
                      <a:pt x="148" y="129"/>
                      <a:pt x="164" y="111"/>
                    </a:cubicBezTo>
                    <a:cubicBezTo>
                      <a:pt x="174" y="100"/>
                      <a:pt x="184" y="89"/>
                      <a:pt x="192" y="77"/>
                    </a:cubicBezTo>
                    <a:cubicBezTo>
                      <a:pt x="192" y="76"/>
                      <a:pt x="192" y="74"/>
                      <a:pt x="192" y="73"/>
                    </a:cubicBezTo>
                    <a:cubicBezTo>
                      <a:pt x="192" y="61"/>
                      <a:pt x="201" y="52"/>
                      <a:pt x="200" y="4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2" name="Freeform 559"/>
              <p:cNvSpPr>
                <a:spLocks/>
              </p:cNvSpPr>
              <p:nvPr/>
            </p:nvSpPr>
            <p:spPr bwMode="auto">
              <a:xfrm>
                <a:off x="4613275" y="1195388"/>
                <a:ext cx="500063" cy="485775"/>
              </a:xfrm>
              <a:custGeom>
                <a:avLst/>
                <a:gdLst>
                  <a:gd name="T0" fmla="*/ 127 w 133"/>
                  <a:gd name="T1" fmla="*/ 33 h 129"/>
                  <a:gd name="T2" fmla="*/ 102 w 133"/>
                  <a:gd name="T3" fmla="*/ 22 h 129"/>
                  <a:gd name="T4" fmla="*/ 87 w 133"/>
                  <a:gd name="T5" fmla="*/ 0 h 129"/>
                  <a:gd name="T6" fmla="*/ 59 w 133"/>
                  <a:gd name="T7" fmla="*/ 34 h 129"/>
                  <a:gd name="T8" fmla="*/ 3 w 133"/>
                  <a:gd name="T9" fmla="*/ 81 h 129"/>
                  <a:gd name="T10" fmla="*/ 0 w 133"/>
                  <a:gd name="T11" fmla="*/ 83 h 129"/>
                  <a:gd name="T12" fmla="*/ 4 w 133"/>
                  <a:gd name="T13" fmla="*/ 100 h 129"/>
                  <a:gd name="T14" fmla="*/ 20 w 133"/>
                  <a:gd name="T15" fmla="*/ 123 h 129"/>
                  <a:gd name="T16" fmla="*/ 56 w 133"/>
                  <a:gd name="T17" fmla="*/ 126 h 129"/>
                  <a:gd name="T18" fmla="*/ 93 w 133"/>
                  <a:gd name="T19" fmla="*/ 103 h 129"/>
                  <a:gd name="T20" fmla="*/ 115 w 133"/>
                  <a:gd name="T21" fmla="*/ 71 h 129"/>
                  <a:gd name="T22" fmla="*/ 125 w 133"/>
                  <a:gd name="T23" fmla="*/ 60 h 129"/>
                  <a:gd name="T24" fmla="*/ 133 w 133"/>
                  <a:gd name="T25" fmla="*/ 46 h 129"/>
                  <a:gd name="T26" fmla="*/ 127 w 133"/>
                  <a:gd name="T27"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29">
                    <a:moveTo>
                      <a:pt x="127" y="33"/>
                    </a:moveTo>
                    <a:cubicBezTo>
                      <a:pt x="118" y="30"/>
                      <a:pt x="109" y="27"/>
                      <a:pt x="102" y="22"/>
                    </a:cubicBezTo>
                    <a:cubicBezTo>
                      <a:pt x="94" y="17"/>
                      <a:pt x="88" y="9"/>
                      <a:pt x="87" y="0"/>
                    </a:cubicBezTo>
                    <a:cubicBezTo>
                      <a:pt x="79" y="12"/>
                      <a:pt x="69" y="23"/>
                      <a:pt x="59" y="34"/>
                    </a:cubicBezTo>
                    <a:cubicBezTo>
                      <a:pt x="43" y="52"/>
                      <a:pt x="25" y="69"/>
                      <a:pt x="3" y="81"/>
                    </a:cubicBezTo>
                    <a:cubicBezTo>
                      <a:pt x="2" y="82"/>
                      <a:pt x="1" y="82"/>
                      <a:pt x="0" y="83"/>
                    </a:cubicBezTo>
                    <a:cubicBezTo>
                      <a:pt x="1" y="89"/>
                      <a:pt x="2" y="95"/>
                      <a:pt x="4" y="100"/>
                    </a:cubicBezTo>
                    <a:cubicBezTo>
                      <a:pt x="7" y="109"/>
                      <a:pt x="12" y="118"/>
                      <a:pt x="20" y="123"/>
                    </a:cubicBezTo>
                    <a:cubicBezTo>
                      <a:pt x="31" y="129"/>
                      <a:pt x="44" y="129"/>
                      <a:pt x="56" y="126"/>
                    </a:cubicBezTo>
                    <a:cubicBezTo>
                      <a:pt x="70" y="123"/>
                      <a:pt x="84" y="114"/>
                      <a:pt x="93" y="103"/>
                    </a:cubicBezTo>
                    <a:cubicBezTo>
                      <a:pt x="102" y="93"/>
                      <a:pt x="107" y="81"/>
                      <a:pt x="115" y="71"/>
                    </a:cubicBezTo>
                    <a:cubicBezTo>
                      <a:pt x="119" y="67"/>
                      <a:pt x="122" y="64"/>
                      <a:pt x="125" y="60"/>
                    </a:cubicBezTo>
                    <a:cubicBezTo>
                      <a:pt x="129" y="56"/>
                      <a:pt x="133" y="51"/>
                      <a:pt x="133" y="46"/>
                    </a:cubicBezTo>
                    <a:cubicBezTo>
                      <a:pt x="133" y="41"/>
                      <a:pt x="131" y="36"/>
                      <a:pt x="127" y="33"/>
                    </a:cubicBezTo>
                    <a:close/>
                  </a:path>
                </a:pathLst>
              </a:custGeom>
              <a:solidFill>
                <a:srgbClr val="FD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3" name="Freeform 560"/>
              <p:cNvSpPr>
                <a:spLocks/>
              </p:cNvSpPr>
              <p:nvPr/>
            </p:nvSpPr>
            <p:spPr bwMode="auto">
              <a:xfrm>
                <a:off x="4144963" y="3221038"/>
                <a:ext cx="1393825" cy="2795588"/>
              </a:xfrm>
              <a:custGeom>
                <a:avLst/>
                <a:gdLst>
                  <a:gd name="T0" fmla="*/ 362 w 370"/>
                  <a:gd name="T1" fmla="*/ 45 h 743"/>
                  <a:gd name="T2" fmla="*/ 336 w 370"/>
                  <a:gd name="T3" fmla="*/ 19 h 743"/>
                  <a:gd name="T4" fmla="*/ 300 w 370"/>
                  <a:gd name="T5" fmla="*/ 9 h 743"/>
                  <a:gd name="T6" fmla="*/ 148 w 370"/>
                  <a:gd name="T7" fmla="*/ 8 h 743"/>
                  <a:gd name="T8" fmla="*/ 130 w 370"/>
                  <a:gd name="T9" fmla="*/ 35 h 743"/>
                  <a:gd name="T10" fmla="*/ 88 w 370"/>
                  <a:gd name="T11" fmla="*/ 107 h 743"/>
                  <a:gd name="T12" fmla="*/ 19 w 370"/>
                  <a:gd name="T13" fmla="*/ 241 h 743"/>
                  <a:gd name="T14" fmla="*/ 12 w 370"/>
                  <a:gd name="T15" fmla="*/ 376 h 743"/>
                  <a:gd name="T16" fmla="*/ 40 w 370"/>
                  <a:gd name="T17" fmla="*/ 499 h 743"/>
                  <a:gd name="T18" fmla="*/ 41 w 370"/>
                  <a:gd name="T19" fmla="*/ 596 h 743"/>
                  <a:gd name="T20" fmla="*/ 60 w 370"/>
                  <a:gd name="T21" fmla="*/ 690 h 743"/>
                  <a:gd name="T22" fmla="*/ 136 w 370"/>
                  <a:gd name="T23" fmla="*/ 743 h 743"/>
                  <a:gd name="T24" fmla="*/ 172 w 370"/>
                  <a:gd name="T25" fmla="*/ 733 h 743"/>
                  <a:gd name="T26" fmla="*/ 193 w 370"/>
                  <a:gd name="T27" fmla="*/ 701 h 743"/>
                  <a:gd name="T28" fmla="*/ 182 w 370"/>
                  <a:gd name="T29" fmla="*/ 496 h 743"/>
                  <a:gd name="T30" fmla="*/ 188 w 370"/>
                  <a:gd name="T31" fmla="*/ 431 h 743"/>
                  <a:gd name="T32" fmla="*/ 154 w 370"/>
                  <a:gd name="T33" fmla="*/ 311 h 743"/>
                  <a:gd name="T34" fmla="*/ 151 w 370"/>
                  <a:gd name="T35" fmla="*/ 303 h 743"/>
                  <a:gd name="T36" fmla="*/ 161 w 370"/>
                  <a:gd name="T37" fmla="*/ 294 h 743"/>
                  <a:gd name="T38" fmla="*/ 256 w 370"/>
                  <a:gd name="T39" fmla="*/ 212 h 743"/>
                  <a:gd name="T40" fmla="*/ 317 w 370"/>
                  <a:gd name="T41" fmla="*/ 164 h 743"/>
                  <a:gd name="T42" fmla="*/ 347 w 370"/>
                  <a:gd name="T43" fmla="*/ 128 h 743"/>
                  <a:gd name="T44" fmla="*/ 362 w 370"/>
                  <a:gd name="T45" fmla="*/ 98 h 743"/>
                  <a:gd name="T46" fmla="*/ 362 w 370"/>
                  <a:gd name="T47" fmla="*/ 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0" h="743">
                    <a:moveTo>
                      <a:pt x="362" y="45"/>
                    </a:moveTo>
                    <a:cubicBezTo>
                      <a:pt x="357" y="34"/>
                      <a:pt x="347" y="25"/>
                      <a:pt x="336" y="19"/>
                    </a:cubicBezTo>
                    <a:cubicBezTo>
                      <a:pt x="324" y="14"/>
                      <a:pt x="312" y="11"/>
                      <a:pt x="300" y="9"/>
                    </a:cubicBezTo>
                    <a:cubicBezTo>
                      <a:pt x="250" y="0"/>
                      <a:pt x="198" y="3"/>
                      <a:pt x="148" y="8"/>
                    </a:cubicBezTo>
                    <a:cubicBezTo>
                      <a:pt x="142" y="17"/>
                      <a:pt x="136" y="26"/>
                      <a:pt x="130" y="35"/>
                    </a:cubicBezTo>
                    <a:cubicBezTo>
                      <a:pt x="116" y="59"/>
                      <a:pt x="102" y="83"/>
                      <a:pt x="88" y="107"/>
                    </a:cubicBezTo>
                    <a:cubicBezTo>
                      <a:pt x="63" y="150"/>
                      <a:pt x="39" y="195"/>
                      <a:pt x="19" y="241"/>
                    </a:cubicBezTo>
                    <a:cubicBezTo>
                      <a:pt x="0" y="284"/>
                      <a:pt x="2" y="331"/>
                      <a:pt x="12" y="376"/>
                    </a:cubicBezTo>
                    <a:cubicBezTo>
                      <a:pt x="21" y="417"/>
                      <a:pt x="36" y="457"/>
                      <a:pt x="40" y="499"/>
                    </a:cubicBezTo>
                    <a:cubicBezTo>
                      <a:pt x="43" y="531"/>
                      <a:pt x="41" y="564"/>
                      <a:pt x="41" y="596"/>
                    </a:cubicBezTo>
                    <a:cubicBezTo>
                      <a:pt x="41" y="628"/>
                      <a:pt x="45" y="661"/>
                      <a:pt x="60" y="690"/>
                    </a:cubicBezTo>
                    <a:cubicBezTo>
                      <a:pt x="75" y="718"/>
                      <a:pt x="103" y="742"/>
                      <a:pt x="136" y="743"/>
                    </a:cubicBezTo>
                    <a:cubicBezTo>
                      <a:pt x="148" y="743"/>
                      <a:pt x="162" y="740"/>
                      <a:pt x="172" y="733"/>
                    </a:cubicBezTo>
                    <a:cubicBezTo>
                      <a:pt x="182" y="725"/>
                      <a:pt x="189" y="713"/>
                      <a:pt x="193" y="701"/>
                    </a:cubicBezTo>
                    <a:cubicBezTo>
                      <a:pt x="214" y="635"/>
                      <a:pt x="182" y="565"/>
                      <a:pt x="182" y="496"/>
                    </a:cubicBezTo>
                    <a:cubicBezTo>
                      <a:pt x="182" y="474"/>
                      <a:pt x="186" y="453"/>
                      <a:pt x="188" y="431"/>
                    </a:cubicBezTo>
                    <a:cubicBezTo>
                      <a:pt x="192" y="389"/>
                      <a:pt x="180" y="345"/>
                      <a:pt x="154" y="311"/>
                    </a:cubicBezTo>
                    <a:cubicBezTo>
                      <a:pt x="153" y="308"/>
                      <a:pt x="151" y="306"/>
                      <a:pt x="151" y="303"/>
                    </a:cubicBezTo>
                    <a:cubicBezTo>
                      <a:pt x="151" y="298"/>
                      <a:pt x="157" y="296"/>
                      <a:pt x="161" y="294"/>
                    </a:cubicBezTo>
                    <a:cubicBezTo>
                      <a:pt x="201" y="279"/>
                      <a:pt x="224" y="240"/>
                      <a:pt x="256" y="212"/>
                    </a:cubicBezTo>
                    <a:cubicBezTo>
                      <a:pt x="275" y="195"/>
                      <a:pt x="298" y="181"/>
                      <a:pt x="317" y="164"/>
                    </a:cubicBezTo>
                    <a:cubicBezTo>
                      <a:pt x="329" y="153"/>
                      <a:pt x="339" y="141"/>
                      <a:pt x="347" y="128"/>
                    </a:cubicBezTo>
                    <a:cubicBezTo>
                      <a:pt x="353" y="119"/>
                      <a:pt x="357" y="108"/>
                      <a:pt x="362" y="98"/>
                    </a:cubicBezTo>
                    <a:cubicBezTo>
                      <a:pt x="366" y="81"/>
                      <a:pt x="370" y="62"/>
                      <a:pt x="362"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4" name="Freeform 561"/>
              <p:cNvSpPr>
                <a:spLocks/>
              </p:cNvSpPr>
              <p:nvPr/>
            </p:nvSpPr>
            <p:spPr bwMode="auto">
              <a:xfrm>
                <a:off x="3252788" y="2930525"/>
                <a:ext cx="1450975" cy="2355850"/>
              </a:xfrm>
              <a:custGeom>
                <a:avLst/>
                <a:gdLst>
                  <a:gd name="T0" fmla="*/ 281 w 385"/>
                  <a:gd name="T1" fmla="*/ 222 h 626"/>
                  <a:gd name="T2" fmla="*/ 308 w 385"/>
                  <a:gd name="T3" fmla="*/ 213 h 626"/>
                  <a:gd name="T4" fmla="*/ 325 w 385"/>
                  <a:gd name="T5" fmla="*/ 184 h 626"/>
                  <a:gd name="T6" fmla="*/ 367 w 385"/>
                  <a:gd name="T7" fmla="*/ 112 h 626"/>
                  <a:gd name="T8" fmla="*/ 385 w 385"/>
                  <a:gd name="T9" fmla="*/ 85 h 626"/>
                  <a:gd name="T10" fmla="*/ 356 w 385"/>
                  <a:gd name="T11" fmla="*/ 88 h 626"/>
                  <a:gd name="T12" fmla="*/ 332 w 385"/>
                  <a:gd name="T13" fmla="*/ 10 h 626"/>
                  <a:gd name="T14" fmla="*/ 287 w 385"/>
                  <a:gd name="T15" fmla="*/ 3 h 626"/>
                  <a:gd name="T16" fmla="*/ 234 w 385"/>
                  <a:gd name="T17" fmla="*/ 26 h 626"/>
                  <a:gd name="T18" fmla="*/ 80 w 385"/>
                  <a:gd name="T19" fmla="*/ 127 h 626"/>
                  <a:gd name="T20" fmla="*/ 9 w 385"/>
                  <a:gd name="T21" fmla="*/ 220 h 626"/>
                  <a:gd name="T22" fmla="*/ 1 w 385"/>
                  <a:gd name="T23" fmla="*/ 289 h 626"/>
                  <a:gd name="T24" fmla="*/ 3 w 385"/>
                  <a:gd name="T25" fmla="*/ 325 h 626"/>
                  <a:gd name="T26" fmla="*/ 13 w 385"/>
                  <a:gd name="T27" fmla="*/ 357 h 626"/>
                  <a:gd name="T28" fmla="*/ 24 w 385"/>
                  <a:gd name="T29" fmla="*/ 452 h 626"/>
                  <a:gd name="T30" fmla="*/ 19 w 385"/>
                  <a:gd name="T31" fmla="*/ 497 h 626"/>
                  <a:gd name="T32" fmla="*/ 25 w 385"/>
                  <a:gd name="T33" fmla="*/ 546 h 626"/>
                  <a:gd name="T34" fmla="*/ 47 w 385"/>
                  <a:gd name="T35" fmla="*/ 608 h 626"/>
                  <a:gd name="T36" fmla="*/ 110 w 385"/>
                  <a:gd name="T37" fmla="*/ 625 h 626"/>
                  <a:gd name="T38" fmla="*/ 163 w 385"/>
                  <a:gd name="T39" fmla="*/ 608 h 626"/>
                  <a:gd name="T40" fmla="*/ 166 w 385"/>
                  <a:gd name="T41" fmla="*/ 525 h 626"/>
                  <a:gd name="T42" fmla="*/ 171 w 385"/>
                  <a:gd name="T43" fmla="*/ 429 h 626"/>
                  <a:gd name="T44" fmla="*/ 180 w 385"/>
                  <a:gd name="T45" fmla="*/ 344 h 626"/>
                  <a:gd name="T46" fmla="*/ 154 w 385"/>
                  <a:gd name="T47" fmla="*/ 264 h 626"/>
                  <a:gd name="T48" fmla="*/ 281 w 385"/>
                  <a:gd name="T49" fmla="*/ 22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 h="626">
                    <a:moveTo>
                      <a:pt x="281" y="222"/>
                    </a:moveTo>
                    <a:cubicBezTo>
                      <a:pt x="290" y="219"/>
                      <a:pt x="300" y="216"/>
                      <a:pt x="308" y="213"/>
                    </a:cubicBezTo>
                    <a:cubicBezTo>
                      <a:pt x="314" y="203"/>
                      <a:pt x="319" y="193"/>
                      <a:pt x="325" y="184"/>
                    </a:cubicBezTo>
                    <a:cubicBezTo>
                      <a:pt x="339" y="160"/>
                      <a:pt x="353" y="136"/>
                      <a:pt x="367" y="112"/>
                    </a:cubicBezTo>
                    <a:cubicBezTo>
                      <a:pt x="373" y="103"/>
                      <a:pt x="379" y="94"/>
                      <a:pt x="385" y="85"/>
                    </a:cubicBezTo>
                    <a:cubicBezTo>
                      <a:pt x="375" y="86"/>
                      <a:pt x="365" y="87"/>
                      <a:pt x="356" y="88"/>
                    </a:cubicBezTo>
                    <a:cubicBezTo>
                      <a:pt x="343" y="63"/>
                      <a:pt x="335" y="37"/>
                      <a:pt x="332" y="10"/>
                    </a:cubicBezTo>
                    <a:cubicBezTo>
                      <a:pt x="319" y="2"/>
                      <a:pt x="302" y="0"/>
                      <a:pt x="287" y="3"/>
                    </a:cubicBezTo>
                    <a:cubicBezTo>
                      <a:pt x="268" y="6"/>
                      <a:pt x="251" y="16"/>
                      <a:pt x="234" y="26"/>
                    </a:cubicBezTo>
                    <a:cubicBezTo>
                      <a:pt x="181" y="56"/>
                      <a:pt x="127" y="87"/>
                      <a:pt x="80" y="127"/>
                    </a:cubicBezTo>
                    <a:cubicBezTo>
                      <a:pt x="50" y="152"/>
                      <a:pt x="22" y="182"/>
                      <a:pt x="9" y="220"/>
                    </a:cubicBezTo>
                    <a:cubicBezTo>
                      <a:pt x="2" y="242"/>
                      <a:pt x="0" y="266"/>
                      <a:pt x="1" y="289"/>
                    </a:cubicBezTo>
                    <a:cubicBezTo>
                      <a:pt x="1" y="301"/>
                      <a:pt x="2" y="313"/>
                      <a:pt x="3" y="325"/>
                    </a:cubicBezTo>
                    <a:cubicBezTo>
                      <a:pt x="4" y="336"/>
                      <a:pt x="9" y="346"/>
                      <a:pt x="13" y="357"/>
                    </a:cubicBezTo>
                    <a:cubicBezTo>
                      <a:pt x="22" y="388"/>
                      <a:pt x="26" y="420"/>
                      <a:pt x="24" y="452"/>
                    </a:cubicBezTo>
                    <a:cubicBezTo>
                      <a:pt x="23" y="467"/>
                      <a:pt x="17" y="483"/>
                      <a:pt x="19" y="497"/>
                    </a:cubicBezTo>
                    <a:cubicBezTo>
                      <a:pt x="21" y="513"/>
                      <a:pt x="23" y="530"/>
                      <a:pt x="25" y="546"/>
                    </a:cubicBezTo>
                    <a:cubicBezTo>
                      <a:pt x="27" y="568"/>
                      <a:pt x="30" y="593"/>
                      <a:pt x="47" y="608"/>
                    </a:cubicBezTo>
                    <a:cubicBezTo>
                      <a:pt x="63" y="624"/>
                      <a:pt x="87" y="625"/>
                      <a:pt x="110" y="625"/>
                    </a:cubicBezTo>
                    <a:cubicBezTo>
                      <a:pt x="129" y="626"/>
                      <a:pt x="152" y="625"/>
                      <a:pt x="163" y="608"/>
                    </a:cubicBezTo>
                    <a:cubicBezTo>
                      <a:pt x="177" y="586"/>
                      <a:pt x="166" y="549"/>
                      <a:pt x="166" y="525"/>
                    </a:cubicBezTo>
                    <a:cubicBezTo>
                      <a:pt x="165" y="493"/>
                      <a:pt x="167" y="461"/>
                      <a:pt x="171" y="429"/>
                    </a:cubicBezTo>
                    <a:cubicBezTo>
                      <a:pt x="175" y="401"/>
                      <a:pt x="180" y="373"/>
                      <a:pt x="180" y="344"/>
                    </a:cubicBezTo>
                    <a:cubicBezTo>
                      <a:pt x="179" y="315"/>
                      <a:pt x="172" y="286"/>
                      <a:pt x="154" y="264"/>
                    </a:cubicBezTo>
                    <a:cubicBezTo>
                      <a:pt x="197" y="251"/>
                      <a:pt x="239" y="236"/>
                      <a:pt x="281" y="2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5" name="Freeform 644"/>
              <p:cNvSpPr>
                <a:spLocks/>
              </p:cNvSpPr>
              <p:nvPr/>
            </p:nvSpPr>
            <p:spPr bwMode="auto">
              <a:xfrm>
                <a:off x="3471863" y="2151063"/>
                <a:ext cx="1081088" cy="1268413"/>
              </a:xfrm>
              <a:custGeom>
                <a:avLst/>
                <a:gdLst>
                  <a:gd name="T0" fmla="*/ 287 w 287"/>
                  <a:gd name="T1" fmla="*/ 115 h 337"/>
                  <a:gd name="T2" fmla="*/ 283 w 287"/>
                  <a:gd name="T3" fmla="*/ 78 h 337"/>
                  <a:gd name="T4" fmla="*/ 273 w 287"/>
                  <a:gd name="T5" fmla="*/ 15 h 337"/>
                  <a:gd name="T6" fmla="*/ 232 w 287"/>
                  <a:gd name="T7" fmla="*/ 0 h 337"/>
                  <a:gd name="T8" fmla="*/ 224 w 287"/>
                  <a:gd name="T9" fmla="*/ 60 h 337"/>
                  <a:gd name="T10" fmla="*/ 200 w 287"/>
                  <a:gd name="T11" fmla="*/ 95 h 337"/>
                  <a:gd name="T12" fmla="*/ 175 w 287"/>
                  <a:gd name="T13" fmla="*/ 143 h 337"/>
                  <a:gd name="T14" fmla="*/ 137 w 287"/>
                  <a:gd name="T15" fmla="*/ 227 h 337"/>
                  <a:gd name="T16" fmla="*/ 130 w 287"/>
                  <a:gd name="T17" fmla="*/ 226 h 337"/>
                  <a:gd name="T18" fmla="*/ 85 w 287"/>
                  <a:gd name="T19" fmla="*/ 231 h 337"/>
                  <a:gd name="T20" fmla="*/ 42 w 287"/>
                  <a:gd name="T21" fmla="*/ 245 h 337"/>
                  <a:gd name="T22" fmla="*/ 18 w 287"/>
                  <a:gd name="T23" fmla="*/ 273 h 337"/>
                  <a:gd name="T24" fmla="*/ 0 w 287"/>
                  <a:gd name="T25" fmla="*/ 321 h 337"/>
                  <a:gd name="T26" fmla="*/ 0 w 287"/>
                  <a:gd name="T27" fmla="*/ 328 h 337"/>
                  <a:gd name="T28" fmla="*/ 5 w 287"/>
                  <a:gd name="T29" fmla="*/ 333 h 337"/>
                  <a:gd name="T30" fmla="*/ 14 w 287"/>
                  <a:gd name="T31" fmla="*/ 327 h 337"/>
                  <a:gd name="T32" fmla="*/ 21 w 287"/>
                  <a:gd name="T33" fmla="*/ 314 h 337"/>
                  <a:gd name="T34" fmla="*/ 19 w 287"/>
                  <a:gd name="T35" fmla="*/ 324 h 337"/>
                  <a:gd name="T36" fmla="*/ 20 w 287"/>
                  <a:gd name="T37" fmla="*/ 333 h 337"/>
                  <a:gd name="T38" fmla="*/ 32 w 287"/>
                  <a:gd name="T39" fmla="*/ 333 h 337"/>
                  <a:gd name="T40" fmla="*/ 37 w 287"/>
                  <a:gd name="T41" fmla="*/ 322 h 337"/>
                  <a:gd name="T42" fmla="*/ 64 w 287"/>
                  <a:gd name="T43" fmla="*/ 272 h 337"/>
                  <a:gd name="T44" fmla="*/ 76 w 287"/>
                  <a:gd name="T45" fmla="*/ 266 h 337"/>
                  <a:gd name="T46" fmla="*/ 88 w 287"/>
                  <a:gd name="T47" fmla="*/ 271 h 337"/>
                  <a:gd name="T48" fmla="*/ 86 w 287"/>
                  <a:gd name="T49" fmla="*/ 285 h 337"/>
                  <a:gd name="T50" fmla="*/ 74 w 287"/>
                  <a:gd name="T51" fmla="*/ 295 h 337"/>
                  <a:gd name="T52" fmla="*/ 55 w 287"/>
                  <a:gd name="T53" fmla="*/ 308 h 337"/>
                  <a:gd name="T54" fmla="*/ 49 w 287"/>
                  <a:gd name="T55" fmla="*/ 321 h 337"/>
                  <a:gd name="T56" fmla="*/ 56 w 287"/>
                  <a:gd name="T57" fmla="*/ 327 h 337"/>
                  <a:gd name="T58" fmla="*/ 66 w 287"/>
                  <a:gd name="T59" fmla="*/ 325 h 337"/>
                  <a:gd name="T60" fmla="*/ 92 w 287"/>
                  <a:gd name="T61" fmla="*/ 313 h 337"/>
                  <a:gd name="T62" fmla="*/ 126 w 287"/>
                  <a:gd name="T63" fmla="*/ 292 h 337"/>
                  <a:gd name="T64" fmla="*/ 154 w 287"/>
                  <a:gd name="T65" fmla="*/ 262 h 337"/>
                  <a:gd name="T66" fmla="*/ 221 w 287"/>
                  <a:gd name="T67" fmla="*/ 200 h 337"/>
                  <a:gd name="T68" fmla="*/ 281 w 287"/>
                  <a:gd name="T69" fmla="*/ 127 h 337"/>
                  <a:gd name="T70" fmla="*/ 287 w 287"/>
                  <a:gd name="T71" fmla="*/ 11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337">
                    <a:moveTo>
                      <a:pt x="287" y="115"/>
                    </a:moveTo>
                    <a:cubicBezTo>
                      <a:pt x="287" y="103"/>
                      <a:pt x="285" y="90"/>
                      <a:pt x="283" y="78"/>
                    </a:cubicBezTo>
                    <a:cubicBezTo>
                      <a:pt x="280" y="57"/>
                      <a:pt x="277" y="36"/>
                      <a:pt x="273" y="15"/>
                    </a:cubicBezTo>
                    <a:cubicBezTo>
                      <a:pt x="259" y="13"/>
                      <a:pt x="244" y="8"/>
                      <a:pt x="232" y="0"/>
                    </a:cubicBezTo>
                    <a:cubicBezTo>
                      <a:pt x="233" y="21"/>
                      <a:pt x="232" y="42"/>
                      <a:pt x="224" y="60"/>
                    </a:cubicBezTo>
                    <a:cubicBezTo>
                      <a:pt x="218" y="73"/>
                      <a:pt x="208" y="83"/>
                      <a:pt x="200" y="95"/>
                    </a:cubicBezTo>
                    <a:cubicBezTo>
                      <a:pt x="190" y="110"/>
                      <a:pt x="183" y="126"/>
                      <a:pt x="175" y="143"/>
                    </a:cubicBezTo>
                    <a:cubicBezTo>
                      <a:pt x="162" y="171"/>
                      <a:pt x="149" y="199"/>
                      <a:pt x="137" y="227"/>
                    </a:cubicBezTo>
                    <a:cubicBezTo>
                      <a:pt x="135" y="227"/>
                      <a:pt x="132" y="227"/>
                      <a:pt x="130" y="226"/>
                    </a:cubicBezTo>
                    <a:cubicBezTo>
                      <a:pt x="116" y="229"/>
                      <a:pt x="100" y="229"/>
                      <a:pt x="85" y="231"/>
                    </a:cubicBezTo>
                    <a:cubicBezTo>
                      <a:pt x="70" y="233"/>
                      <a:pt x="55" y="236"/>
                      <a:pt x="42" y="245"/>
                    </a:cubicBezTo>
                    <a:cubicBezTo>
                      <a:pt x="32" y="252"/>
                      <a:pt x="24" y="262"/>
                      <a:pt x="18" y="273"/>
                    </a:cubicBezTo>
                    <a:cubicBezTo>
                      <a:pt x="9" y="288"/>
                      <a:pt x="3" y="304"/>
                      <a:pt x="0" y="321"/>
                    </a:cubicBezTo>
                    <a:cubicBezTo>
                      <a:pt x="0" y="324"/>
                      <a:pt x="0" y="326"/>
                      <a:pt x="0" y="328"/>
                    </a:cubicBezTo>
                    <a:cubicBezTo>
                      <a:pt x="1" y="330"/>
                      <a:pt x="2" y="333"/>
                      <a:pt x="5" y="333"/>
                    </a:cubicBezTo>
                    <a:cubicBezTo>
                      <a:pt x="9" y="334"/>
                      <a:pt x="12" y="330"/>
                      <a:pt x="14" y="327"/>
                    </a:cubicBezTo>
                    <a:cubicBezTo>
                      <a:pt x="16" y="323"/>
                      <a:pt x="19" y="318"/>
                      <a:pt x="21" y="314"/>
                    </a:cubicBezTo>
                    <a:cubicBezTo>
                      <a:pt x="20" y="317"/>
                      <a:pt x="19" y="321"/>
                      <a:pt x="19" y="324"/>
                    </a:cubicBezTo>
                    <a:cubicBezTo>
                      <a:pt x="18" y="327"/>
                      <a:pt x="18" y="331"/>
                      <a:pt x="20" y="333"/>
                    </a:cubicBezTo>
                    <a:cubicBezTo>
                      <a:pt x="23" y="337"/>
                      <a:pt x="28" y="336"/>
                      <a:pt x="32" y="333"/>
                    </a:cubicBezTo>
                    <a:cubicBezTo>
                      <a:pt x="35" y="330"/>
                      <a:pt x="36" y="326"/>
                      <a:pt x="37" y="322"/>
                    </a:cubicBezTo>
                    <a:cubicBezTo>
                      <a:pt x="43" y="303"/>
                      <a:pt x="49" y="285"/>
                      <a:pt x="64" y="272"/>
                    </a:cubicBezTo>
                    <a:cubicBezTo>
                      <a:pt x="67" y="269"/>
                      <a:pt x="71" y="267"/>
                      <a:pt x="76" y="266"/>
                    </a:cubicBezTo>
                    <a:cubicBezTo>
                      <a:pt x="80" y="265"/>
                      <a:pt x="85" y="267"/>
                      <a:pt x="88" y="271"/>
                    </a:cubicBezTo>
                    <a:cubicBezTo>
                      <a:pt x="91" y="275"/>
                      <a:pt x="89" y="281"/>
                      <a:pt x="86" y="285"/>
                    </a:cubicBezTo>
                    <a:cubicBezTo>
                      <a:pt x="83" y="289"/>
                      <a:pt x="78" y="292"/>
                      <a:pt x="74" y="295"/>
                    </a:cubicBezTo>
                    <a:cubicBezTo>
                      <a:pt x="68" y="299"/>
                      <a:pt x="61" y="304"/>
                      <a:pt x="55" y="308"/>
                    </a:cubicBezTo>
                    <a:cubicBezTo>
                      <a:pt x="51" y="312"/>
                      <a:pt x="47" y="316"/>
                      <a:pt x="49" y="321"/>
                    </a:cubicBezTo>
                    <a:cubicBezTo>
                      <a:pt x="50" y="324"/>
                      <a:pt x="53" y="326"/>
                      <a:pt x="56" y="327"/>
                    </a:cubicBezTo>
                    <a:cubicBezTo>
                      <a:pt x="60" y="327"/>
                      <a:pt x="63" y="326"/>
                      <a:pt x="66" y="325"/>
                    </a:cubicBezTo>
                    <a:cubicBezTo>
                      <a:pt x="75" y="322"/>
                      <a:pt x="84" y="317"/>
                      <a:pt x="92" y="313"/>
                    </a:cubicBezTo>
                    <a:cubicBezTo>
                      <a:pt x="104" y="306"/>
                      <a:pt x="116" y="300"/>
                      <a:pt x="126" y="292"/>
                    </a:cubicBezTo>
                    <a:cubicBezTo>
                      <a:pt x="137" y="283"/>
                      <a:pt x="145" y="272"/>
                      <a:pt x="154" y="262"/>
                    </a:cubicBezTo>
                    <a:cubicBezTo>
                      <a:pt x="174" y="239"/>
                      <a:pt x="197" y="218"/>
                      <a:pt x="221" y="200"/>
                    </a:cubicBezTo>
                    <a:cubicBezTo>
                      <a:pt x="247" y="181"/>
                      <a:pt x="266" y="155"/>
                      <a:pt x="281" y="127"/>
                    </a:cubicBezTo>
                    <a:cubicBezTo>
                      <a:pt x="283" y="123"/>
                      <a:pt x="285" y="119"/>
                      <a:pt x="287" y="11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6" name="Freeform 648"/>
              <p:cNvSpPr>
                <a:spLocks/>
              </p:cNvSpPr>
              <p:nvPr/>
            </p:nvSpPr>
            <p:spPr bwMode="auto">
              <a:xfrm>
                <a:off x="4695825" y="2411413"/>
                <a:ext cx="1103313" cy="1466850"/>
              </a:xfrm>
              <a:custGeom>
                <a:avLst/>
                <a:gdLst>
                  <a:gd name="T0" fmla="*/ 291 w 293"/>
                  <a:gd name="T1" fmla="*/ 10 h 390"/>
                  <a:gd name="T2" fmla="*/ 289 w 293"/>
                  <a:gd name="T3" fmla="*/ 0 h 390"/>
                  <a:gd name="T4" fmla="*/ 277 w 293"/>
                  <a:gd name="T5" fmla="*/ 3 h 390"/>
                  <a:gd name="T6" fmla="*/ 205 w 293"/>
                  <a:gd name="T7" fmla="*/ 7 h 390"/>
                  <a:gd name="T8" fmla="*/ 217 w 293"/>
                  <a:gd name="T9" fmla="*/ 63 h 390"/>
                  <a:gd name="T10" fmla="*/ 218 w 293"/>
                  <a:gd name="T11" fmla="*/ 74 h 390"/>
                  <a:gd name="T12" fmla="*/ 207 w 293"/>
                  <a:gd name="T13" fmla="*/ 87 h 390"/>
                  <a:gd name="T14" fmla="*/ 191 w 293"/>
                  <a:gd name="T15" fmla="*/ 102 h 390"/>
                  <a:gd name="T16" fmla="*/ 162 w 293"/>
                  <a:gd name="T17" fmla="*/ 133 h 390"/>
                  <a:gd name="T18" fmla="*/ 112 w 293"/>
                  <a:gd name="T19" fmla="*/ 202 h 390"/>
                  <a:gd name="T20" fmla="*/ 49 w 293"/>
                  <a:gd name="T21" fmla="*/ 262 h 390"/>
                  <a:gd name="T22" fmla="*/ 18 w 293"/>
                  <a:gd name="T23" fmla="*/ 316 h 390"/>
                  <a:gd name="T24" fmla="*/ 2 w 293"/>
                  <a:gd name="T25" fmla="*/ 354 h 390"/>
                  <a:gd name="T26" fmla="*/ 0 w 293"/>
                  <a:gd name="T27" fmla="*/ 363 h 390"/>
                  <a:gd name="T28" fmla="*/ 4 w 293"/>
                  <a:gd name="T29" fmla="*/ 370 h 390"/>
                  <a:gd name="T30" fmla="*/ 13 w 293"/>
                  <a:gd name="T31" fmla="*/ 368 h 390"/>
                  <a:gd name="T32" fmla="*/ 18 w 293"/>
                  <a:gd name="T33" fmla="*/ 360 h 390"/>
                  <a:gd name="T34" fmla="*/ 50 w 293"/>
                  <a:gd name="T35" fmla="*/ 313 h 390"/>
                  <a:gd name="T36" fmla="*/ 24 w 293"/>
                  <a:gd name="T37" fmla="*/ 375 h 390"/>
                  <a:gd name="T38" fmla="*/ 26 w 293"/>
                  <a:gd name="T39" fmla="*/ 387 h 390"/>
                  <a:gd name="T40" fmla="*/ 32 w 293"/>
                  <a:gd name="T41" fmla="*/ 387 h 390"/>
                  <a:gd name="T42" fmla="*/ 41 w 293"/>
                  <a:gd name="T43" fmla="*/ 378 h 390"/>
                  <a:gd name="T44" fmla="*/ 68 w 293"/>
                  <a:gd name="T45" fmla="*/ 334 h 390"/>
                  <a:gd name="T46" fmla="*/ 47 w 293"/>
                  <a:gd name="T47" fmla="*/ 378 h 390"/>
                  <a:gd name="T48" fmla="*/ 47 w 293"/>
                  <a:gd name="T49" fmla="*/ 385 h 390"/>
                  <a:gd name="T50" fmla="*/ 58 w 293"/>
                  <a:gd name="T51" fmla="*/ 386 h 390"/>
                  <a:gd name="T52" fmla="*/ 91 w 293"/>
                  <a:gd name="T53" fmla="*/ 335 h 390"/>
                  <a:gd name="T54" fmla="*/ 74 w 293"/>
                  <a:gd name="T55" fmla="*/ 379 h 390"/>
                  <a:gd name="T56" fmla="*/ 80 w 293"/>
                  <a:gd name="T57" fmla="*/ 386 h 390"/>
                  <a:gd name="T58" fmla="*/ 90 w 293"/>
                  <a:gd name="T59" fmla="*/ 377 h 390"/>
                  <a:gd name="T60" fmla="*/ 107 w 293"/>
                  <a:gd name="T61" fmla="*/ 341 h 390"/>
                  <a:gd name="T62" fmla="*/ 125 w 293"/>
                  <a:gd name="T63" fmla="*/ 285 h 390"/>
                  <a:gd name="T64" fmla="*/ 132 w 293"/>
                  <a:gd name="T65" fmla="*/ 270 h 390"/>
                  <a:gd name="T66" fmla="*/ 156 w 293"/>
                  <a:gd name="T67" fmla="*/ 247 h 390"/>
                  <a:gd name="T68" fmla="*/ 202 w 293"/>
                  <a:gd name="T69" fmla="*/ 202 h 390"/>
                  <a:gd name="T70" fmla="*/ 269 w 293"/>
                  <a:gd name="T71" fmla="*/ 128 h 390"/>
                  <a:gd name="T72" fmla="*/ 291 w 293"/>
                  <a:gd name="T73" fmla="*/ 53 h 390"/>
                  <a:gd name="T74" fmla="*/ 291 w 293"/>
                  <a:gd name="T75" fmla="*/ 1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390">
                    <a:moveTo>
                      <a:pt x="291" y="10"/>
                    </a:moveTo>
                    <a:cubicBezTo>
                      <a:pt x="291" y="7"/>
                      <a:pt x="290" y="3"/>
                      <a:pt x="289" y="0"/>
                    </a:cubicBezTo>
                    <a:cubicBezTo>
                      <a:pt x="286" y="2"/>
                      <a:pt x="281" y="3"/>
                      <a:pt x="277" y="3"/>
                    </a:cubicBezTo>
                    <a:cubicBezTo>
                      <a:pt x="253" y="7"/>
                      <a:pt x="229" y="8"/>
                      <a:pt x="205" y="7"/>
                    </a:cubicBezTo>
                    <a:cubicBezTo>
                      <a:pt x="207" y="26"/>
                      <a:pt x="211" y="45"/>
                      <a:pt x="217" y="63"/>
                    </a:cubicBezTo>
                    <a:cubicBezTo>
                      <a:pt x="218" y="67"/>
                      <a:pt x="218" y="70"/>
                      <a:pt x="218" y="74"/>
                    </a:cubicBezTo>
                    <a:cubicBezTo>
                      <a:pt x="216" y="81"/>
                      <a:pt x="212" y="83"/>
                      <a:pt x="207" y="87"/>
                    </a:cubicBezTo>
                    <a:cubicBezTo>
                      <a:pt x="201" y="91"/>
                      <a:pt x="196" y="97"/>
                      <a:pt x="191" y="102"/>
                    </a:cubicBezTo>
                    <a:cubicBezTo>
                      <a:pt x="181" y="112"/>
                      <a:pt x="172" y="122"/>
                      <a:pt x="162" y="133"/>
                    </a:cubicBezTo>
                    <a:cubicBezTo>
                      <a:pt x="144" y="155"/>
                      <a:pt x="127" y="178"/>
                      <a:pt x="112" y="202"/>
                    </a:cubicBezTo>
                    <a:cubicBezTo>
                      <a:pt x="96" y="227"/>
                      <a:pt x="68" y="239"/>
                      <a:pt x="49" y="262"/>
                    </a:cubicBezTo>
                    <a:cubicBezTo>
                      <a:pt x="35" y="278"/>
                      <a:pt x="27" y="298"/>
                      <a:pt x="18" y="316"/>
                    </a:cubicBezTo>
                    <a:cubicBezTo>
                      <a:pt x="12" y="329"/>
                      <a:pt x="7" y="341"/>
                      <a:pt x="2" y="354"/>
                    </a:cubicBezTo>
                    <a:cubicBezTo>
                      <a:pt x="1" y="357"/>
                      <a:pt x="0" y="360"/>
                      <a:pt x="0" y="363"/>
                    </a:cubicBezTo>
                    <a:cubicBezTo>
                      <a:pt x="0" y="366"/>
                      <a:pt x="1" y="369"/>
                      <a:pt x="4" y="370"/>
                    </a:cubicBezTo>
                    <a:cubicBezTo>
                      <a:pt x="7" y="371"/>
                      <a:pt x="11" y="370"/>
                      <a:pt x="13" y="368"/>
                    </a:cubicBezTo>
                    <a:cubicBezTo>
                      <a:pt x="15" y="366"/>
                      <a:pt x="17" y="363"/>
                      <a:pt x="18" y="360"/>
                    </a:cubicBezTo>
                    <a:cubicBezTo>
                      <a:pt x="25" y="344"/>
                      <a:pt x="41" y="327"/>
                      <a:pt x="50" y="313"/>
                    </a:cubicBezTo>
                    <a:cubicBezTo>
                      <a:pt x="52" y="312"/>
                      <a:pt x="30" y="357"/>
                      <a:pt x="24" y="375"/>
                    </a:cubicBezTo>
                    <a:cubicBezTo>
                      <a:pt x="23" y="379"/>
                      <a:pt x="22" y="384"/>
                      <a:pt x="26" y="387"/>
                    </a:cubicBezTo>
                    <a:cubicBezTo>
                      <a:pt x="28" y="388"/>
                      <a:pt x="30" y="388"/>
                      <a:pt x="32" y="387"/>
                    </a:cubicBezTo>
                    <a:cubicBezTo>
                      <a:pt x="36" y="386"/>
                      <a:pt x="39" y="382"/>
                      <a:pt x="41" y="378"/>
                    </a:cubicBezTo>
                    <a:cubicBezTo>
                      <a:pt x="54" y="350"/>
                      <a:pt x="85" y="298"/>
                      <a:pt x="68" y="334"/>
                    </a:cubicBezTo>
                    <a:cubicBezTo>
                      <a:pt x="61" y="348"/>
                      <a:pt x="55" y="365"/>
                      <a:pt x="47" y="378"/>
                    </a:cubicBezTo>
                    <a:cubicBezTo>
                      <a:pt x="46" y="381"/>
                      <a:pt x="46" y="383"/>
                      <a:pt x="47" y="385"/>
                    </a:cubicBezTo>
                    <a:cubicBezTo>
                      <a:pt x="49" y="390"/>
                      <a:pt x="55" y="389"/>
                      <a:pt x="58" y="386"/>
                    </a:cubicBezTo>
                    <a:cubicBezTo>
                      <a:pt x="73" y="370"/>
                      <a:pt x="91" y="332"/>
                      <a:pt x="91" y="335"/>
                    </a:cubicBezTo>
                    <a:cubicBezTo>
                      <a:pt x="90" y="345"/>
                      <a:pt x="73" y="373"/>
                      <a:pt x="74" y="379"/>
                    </a:cubicBezTo>
                    <a:cubicBezTo>
                      <a:pt x="74" y="383"/>
                      <a:pt x="76" y="386"/>
                      <a:pt x="80" y="386"/>
                    </a:cubicBezTo>
                    <a:cubicBezTo>
                      <a:pt x="85" y="387"/>
                      <a:pt x="88" y="382"/>
                      <a:pt x="90" y="377"/>
                    </a:cubicBezTo>
                    <a:cubicBezTo>
                      <a:pt x="96" y="365"/>
                      <a:pt x="102" y="353"/>
                      <a:pt x="107" y="341"/>
                    </a:cubicBezTo>
                    <a:cubicBezTo>
                      <a:pt x="114" y="326"/>
                      <a:pt x="123" y="301"/>
                      <a:pt x="125" y="285"/>
                    </a:cubicBezTo>
                    <a:cubicBezTo>
                      <a:pt x="126" y="280"/>
                      <a:pt x="128" y="275"/>
                      <a:pt x="132" y="270"/>
                    </a:cubicBezTo>
                    <a:cubicBezTo>
                      <a:pt x="140" y="262"/>
                      <a:pt x="148" y="255"/>
                      <a:pt x="156" y="247"/>
                    </a:cubicBezTo>
                    <a:cubicBezTo>
                      <a:pt x="171" y="232"/>
                      <a:pt x="187" y="217"/>
                      <a:pt x="202" y="202"/>
                    </a:cubicBezTo>
                    <a:cubicBezTo>
                      <a:pt x="226" y="178"/>
                      <a:pt x="250" y="155"/>
                      <a:pt x="269" y="128"/>
                    </a:cubicBezTo>
                    <a:cubicBezTo>
                      <a:pt x="283" y="110"/>
                      <a:pt x="293" y="76"/>
                      <a:pt x="291" y="53"/>
                    </a:cubicBezTo>
                    <a:cubicBezTo>
                      <a:pt x="290" y="38"/>
                      <a:pt x="291" y="24"/>
                      <a:pt x="291"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7" name="Freeform 649"/>
              <p:cNvSpPr>
                <a:spLocks/>
              </p:cNvSpPr>
              <p:nvPr/>
            </p:nvSpPr>
            <p:spPr bwMode="auto">
              <a:xfrm>
                <a:off x="2794000" y="5324475"/>
                <a:ext cx="1125538" cy="346075"/>
              </a:xfrm>
              <a:custGeom>
                <a:avLst/>
                <a:gdLst>
                  <a:gd name="T0" fmla="*/ 225 w 299"/>
                  <a:gd name="T1" fmla="*/ 18 h 92"/>
                  <a:gd name="T2" fmla="*/ 146 w 299"/>
                  <a:gd name="T3" fmla="*/ 50 h 92"/>
                  <a:gd name="T4" fmla="*/ 64 w 299"/>
                  <a:gd name="T5" fmla="*/ 73 h 92"/>
                  <a:gd name="T6" fmla="*/ 2 w 299"/>
                  <a:gd name="T7" fmla="*/ 48 h 92"/>
                  <a:gd name="T8" fmla="*/ 1 w 299"/>
                  <a:gd name="T9" fmla="*/ 53 h 92"/>
                  <a:gd name="T10" fmla="*/ 12 w 299"/>
                  <a:gd name="T11" fmla="*/ 78 h 92"/>
                  <a:gd name="T12" fmla="*/ 39 w 299"/>
                  <a:gd name="T13" fmla="*/ 88 h 92"/>
                  <a:gd name="T14" fmla="*/ 121 w 299"/>
                  <a:gd name="T15" fmla="*/ 74 h 92"/>
                  <a:gd name="T16" fmla="*/ 199 w 299"/>
                  <a:gd name="T17" fmla="*/ 40 h 92"/>
                  <a:gd name="T18" fmla="*/ 261 w 299"/>
                  <a:gd name="T19" fmla="*/ 28 h 92"/>
                  <a:gd name="T20" fmla="*/ 293 w 299"/>
                  <a:gd name="T21" fmla="*/ 15 h 92"/>
                  <a:gd name="T22" fmla="*/ 299 w 299"/>
                  <a:gd name="T23" fmla="*/ 0 h 92"/>
                  <a:gd name="T24" fmla="*/ 276 w 299"/>
                  <a:gd name="T25" fmla="*/ 8 h 92"/>
                  <a:gd name="T26" fmla="*/ 225 w 299"/>
                  <a:gd name="T27"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92">
                    <a:moveTo>
                      <a:pt x="225" y="18"/>
                    </a:moveTo>
                    <a:cubicBezTo>
                      <a:pt x="197" y="24"/>
                      <a:pt x="171" y="38"/>
                      <a:pt x="146" y="50"/>
                    </a:cubicBezTo>
                    <a:cubicBezTo>
                      <a:pt x="120" y="62"/>
                      <a:pt x="93" y="73"/>
                      <a:pt x="64" y="73"/>
                    </a:cubicBezTo>
                    <a:cubicBezTo>
                      <a:pt x="41" y="73"/>
                      <a:pt x="17" y="64"/>
                      <a:pt x="2" y="48"/>
                    </a:cubicBezTo>
                    <a:cubicBezTo>
                      <a:pt x="1" y="50"/>
                      <a:pt x="1" y="51"/>
                      <a:pt x="1" y="53"/>
                    </a:cubicBezTo>
                    <a:cubicBezTo>
                      <a:pt x="0" y="62"/>
                      <a:pt x="5" y="72"/>
                      <a:pt x="12" y="78"/>
                    </a:cubicBezTo>
                    <a:cubicBezTo>
                      <a:pt x="20" y="84"/>
                      <a:pt x="29" y="87"/>
                      <a:pt x="39" y="88"/>
                    </a:cubicBezTo>
                    <a:cubicBezTo>
                      <a:pt x="67" y="92"/>
                      <a:pt x="95" y="85"/>
                      <a:pt x="121" y="74"/>
                    </a:cubicBezTo>
                    <a:cubicBezTo>
                      <a:pt x="147" y="63"/>
                      <a:pt x="172" y="49"/>
                      <a:pt x="199" y="40"/>
                    </a:cubicBezTo>
                    <a:cubicBezTo>
                      <a:pt x="219" y="34"/>
                      <a:pt x="240" y="30"/>
                      <a:pt x="261" y="28"/>
                    </a:cubicBezTo>
                    <a:cubicBezTo>
                      <a:pt x="272" y="26"/>
                      <a:pt x="285" y="24"/>
                      <a:pt x="293" y="15"/>
                    </a:cubicBezTo>
                    <a:cubicBezTo>
                      <a:pt x="297" y="11"/>
                      <a:pt x="298" y="5"/>
                      <a:pt x="299" y="0"/>
                    </a:cubicBezTo>
                    <a:cubicBezTo>
                      <a:pt x="292" y="4"/>
                      <a:pt x="284" y="6"/>
                      <a:pt x="276" y="8"/>
                    </a:cubicBezTo>
                    <a:cubicBezTo>
                      <a:pt x="259" y="13"/>
                      <a:pt x="241" y="14"/>
                      <a:pt x="225"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8" name="Freeform 650"/>
              <p:cNvSpPr>
                <a:spLocks/>
              </p:cNvSpPr>
              <p:nvPr/>
            </p:nvSpPr>
            <p:spPr bwMode="auto">
              <a:xfrm>
                <a:off x="3005138" y="5132388"/>
                <a:ext cx="442913" cy="331788"/>
              </a:xfrm>
              <a:custGeom>
                <a:avLst/>
                <a:gdLst>
                  <a:gd name="T0" fmla="*/ 28 w 118"/>
                  <a:gd name="T1" fmla="*/ 87 h 88"/>
                  <a:gd name="T2" fmla="*/ 46 w 118"/>
                  <a:gd name="T3" fmla="*/ 81 h 88"/>
                  <a:gd name="T4" fmla="*/ 118 w 118"/>
                  <a:gd name="T5" fmla="*/ 28 h 88"/>
                  <a:gd name="T6" fmla="*/ 113 w 118"/>
                  <a:gd name="T7" fmla="*/ 23 h 88"/>
                  <a:gd name="T8" fmla="*/ 98 w 118"/>
                  <a:gd name="T9" fmla="*/ 0 h 88"/>
                  <a:gd name="T10" fmla="*/ 64 w 118"/>
                  <a:gd name="T11" fmla="*/ 18 h 88"/>
                  <a:gd name="T12" fmla="*/ 0 w 118"/>
                  <a:gd name="T13" fmla="*/ 54 h 88"/>
                  <a:gd name="T14" fmla="*/ 14 w 118"/>
                  <a:gd name="T15" fmla="*/ 75 h 88"/>
                  <a:gd name="T16" fmla="*/ 28 w 118"/>
                  <a:gd name="T1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8">
                    <a:moveTo>
                      <a:pt x="28" y="87"/>
                    </a:moveTo>
                    <a:cubicBezTo>
                      <a:pt x="34" y="88"/>
                      <a:pt x="41" y="85"/>
                      <a:pt x="46" y="81"/>
                    </a:cubicBezTo>
                    <a:cubicBezTo>
                      <a:pt x="71" y="65"/>
                      <a:pt x="95" y="47"/>
                      <a:pt x="118" y="28"/>
                    </a:cubicBezTo>
                    <a:cubicBezTo>
                      <a:pt x="116" y="26"/>
                      <a:pt x="114" y="25"/>
                      <a:pt x="113" y="23"/>
                    </a:cubicBezTo>
                    <a:cubicBezTo>
                      <a:pt x="105" y="17"/>
                      <a:pt x="101" y="9"/>
                      <a:pt x="98" y="0"/>
                    </a:cubicBezTo>
                    <a:cubicBezTo>
                      <a:pt x="86" y="5"/>
                      <a:pt x="75" y="12"/>
                      <a:pt x="64" y="18"/>
                    </a:cubicBezTo>
                    <a:cubicBezTo>
                      <a:pt x="43" y="31"/>
                      <a:pt x="21" y="42"/>
                      <a:pt x="0" y="54"/>
                    </a:cubicBezTo>
                    <a:cubicBezTo>
                      <a:pt x="5" y="61"/>
                      <a:pt x="10" y="68"/>
                      <a:pt x="14" y="75"/>
                    </a:cubicBezTo>
                    <a:cubicBezTo>
                      <a:pt x="18" y="80"/>
                      <a:pt x="22" y="85"/>
                      <a:pt x="28" y="8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9" name="Freeform 651"/>
              <p:cNvSpPr>
                <a:spLocks/>
              </p:cNvSpPr>
              <p:nvPr/>
            </p:nvSpPr>
            <p:spPr bwMode="auto">
              <a:xfrm>
                <a:off x="2800350" y="5154613"/>
                <a:ext cx="1122363" cy="444500"/>
              </a:xfrm>
              <a:custGeom>
                <a:avLst/>
                <a:gdLst>
                  <a:gd name="T0" fmla="*/ 298 w 298"/>
                  <a:gd name="T1" fmla="*/ 27 h 118"/>
                  <a:gd name="T2" fmla="*/ 289 w 298"/>
                  <a:gd name="T3" fmla="*/ 0 h 118"/>
                  <a:gd name="T4" fmla="*/ 283 w 298"/>
                  <a:gd name="T5" fmla="*/ 17 h 118"/>
                  <a:gd name="T6" fmla="*/ 230 w 298"/>
                  <a:gd name="T7" fmla="*/ 34 h 118"/>
                  <a:gd name="T8" fmla="*/ 172 w 298"/>
                  <a:gd name="T9" fmla="*/ 22 h 118"/>
                  <a:gd name="T10" fmla="*/ 100 w 298"/>
                  <a:gd name="T11" fmla="*/ 75 h 118"/>
                  <a:gd name="T12" fmla="*/ 82 w 298"/>
                  <a:gd name="T13" fmla="*/ 81 h 118"/>
                  <a:gd name="T14" fmla="*/ 68 w 298"/>
                  <a:gd name="T15" fmla="*/ 69 h 118"/>
                  <a:gd name="T16" fmla="*/ 54 w 298"/>
                  <a:gd name="T17" fmla="*/ 48 h 118"/>
                  <a:gd name="T18" fmla="*/ 20 w 298"/>
                  <a:gd name="T19" fmla="*/ 70 h 118"/>
                  <a:gd name="T20" fmla="*/ 0 w 298"/>
                  <a:gd name="T21" fmla="*/ 93 h 118"/>
                  <a:gd name="T22" fmla="*/ 62 w 298"/>
                  <a:gd name="T23" fmla="*/ 118 h 118"/>
                  <a:gd name="T24" fmla="*/ 144 w 298"/>
                  <a:gd name="T25" fmla="*/ 95 h 118"/>
                  <a:gd name="T26" fmla="*/ 223 w 298"/>
                  <a:gd name="T27" fmla="*/ 63 h 118"/>
                  <a:gd name="T28" fmla="*/ 274 w 298"/>
                  <a:gd name="T29" fmla="*/ 53 h 118"/>
                  <a:gd name="T30" fmla="*/ 297 w 298"/>
                  <a:gd name="T31" fmla="*/ 45 h 118"/>
                  <a:gd name="T32" fmla="*/ 298 w 298"/>
                  <a:gd name="T33"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118">
                    <a:moveTo>
                      <a:pt x="298" y="27"/>
                    </a:moveTo>
                    <a:cubicBezTo>
                      <a:pt x="297" y="17"/>
                      <a:pt x="296" y="7"/>
                      <a:pt x="289" y="0"/>
                    </a:cubicBezTo>
                    <a:cubicBezTo>
                      <a:pt x="288" y="7"/>
                      <a:pt x="286" y="12"/>
                      <a:pt x="283" y="17"/>
                    </a:cubicBezTo>
                    <a:cubicBezTo>
                      <a:pt x="272" y="34"/>
                      <a:pt x="249" y="35"/>
                      <a:pt x="230" y="34"/>
                    </a:cubicBezTo>
                    <a:cubicBezTo>
                      <a:pt x="210" y="34"/>
                      <a:pt x="188" y="33"/>
                      <a:pt x="172" y="22"/>
                    </a:cubicBezTo>
                    <a:cubicBezTo>
                      <a:pt x="149" y="41"/>
                      <a:pt x="125" y="59"/>
                      <a:pt x="100" y="75"/>
                    </a:cubicBezTo>
                    <a:cubicBezTo>
                      <a:pt x="95" y="79"/>
                      <a:pt x="88" y="82"/>
                      <a:pt x="82" y="81"/>
                    </a:cubicBezTo>
                    <a:cubicBezTo>
                      <a:pt x="76" y="79"/>
                      <a:pt x="72" y="74"/>
                      <a:pt x="68" y="69"/>
                    </a:cubicBezTo>
                    <a:cubicBezTo>
                      <a:pt x="64" y="62"/>
                      <a:pt x="59" y="55"/>
                      <a:pt x="54" y="48"/>
                    </a:cubicBezTo>
                    <a:cubicBezTo>
                      <a:pt x="42" y="55"/>
                      <a:pt x="31" y="62"/>
                      <a:pt x="20" y="70"/>
                    </a:cubicBezTo>
                    <a:cubicBezTo>
                      <a:pt x="11" y="76"/>
                      <a:pt x="3" y="84"/>
                      <a:pt x="0" y="93"/>
                    </a:cubicBezTo>
                    <a:cubicBezTo>
                      <a:pt x="15" y="109"/>
                      <a:pt x="39" y="118"/>
                      <a:pt x="62" y="118"/>
                    </a:cubicBezTo>
                    <a:cubicBezTo>
                      <a:pt x="91" y="118"/>
                      <a:pt x="118" y="107"/>
                      <a:pt x="144" y="95"/>
                    </a:cubicBezTo>
                    <a:cubicBezTo>
                      <a:pt x="169" y="83"/>
                      <a:pt x="195" y="69"/>
                      <a:pt x="223" y="63"/>
                    </a:cubicBezTo>
                    <a:cubicBezTo>
                      <a:pt x="239" y="59"/>
                      <a:pt x="257" y="58"/>
                      <a:pt x="274" y="53"/>
                    </a:cubicBezTo>
                    <a:cubicBezTo>
                      <a:pt x="282" y="51"/>
                      <a:pt x="290" y="49"/>
                      <a:pt x="297" y="45"/>
                    </a:cubicBezTo>
                    <a:cubicBezTo>
                      <a:pt x="298" y="39"/>
                      <a:pt x="298" y="33"/>
                      <a:pt x="29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0" name="Freeform 652"/>
              <p:cNvSpPr>
                <a:spLocks/>
              </p:cNvSpPr>
              <p:nvPr/>
            </p:nvSpPr>
            <p:spPr bwMode="auto">
              <a:xfrm>
                <a:off x="4054475" y="6076950"/>
                <a:ext cx="693738" cy="534988"/>
              </a:xfrm>
              <a:custGeom>
                <a:avLst/>
                <a:gdLst>
                  <a:gd name="T0" fmla="*/ 148 w 184"/>
                  <a:gd name="T1" fmla="*/ 63 h 142"/>
                  <a:gd name="T2" fmla="*/ 40 w 184"/>
                  <a:gd name="T3" fmla="*/ 116 h 142"/>
                  <a:gd name="T4" fmla="*/ 19 w 184"/>
                  <a:gd name="T5" fmla="*/ 111 h 142"/>
                  <a:gd name="T6" fmla="*/ 3 w 184"/>
                  <a:gd name="T7" fmla="*/ 82 h 142"/>
                  <a:gd name="T8" fmla="*/ 3 w 184"/>
                  <a:gd name="T9" fmla="*/ 81 h 142"/>
                  <a:gd name="T10" fmla="*/ 0 w 184"/>
                  <a:gd name="T11" fmla="*/ 99 h 142"/>
                  <a:gd name="T12" fmla="*/ 10 w 184"/>
                  <a:gd name="T13" fmla="*/ 126 h 142"/>
                  <a:gd name="T14" fmla="*/ 48 w 184"/>
                  <a:gd name="T15" fmla="*/ 140 h 142"/>
                  <a:gd name="T16" fmla="*/ 141 w 184"/>
                  <a:gd name="T17" fmla="*/ 104 h 142"/>
                  <a:gd name="T18" fmla="*/ 167 w 184"/>
                  <a:gd name="T19" fmla="*/ 54 h 142"/>
                  <a:gd name="T20" fmla="*/ 184 w 184"/>
                  <a:gd name="T21" fmla="*/ 0 h 142"/>
                  <a:gd name="T22" fmla="*/ 173 w 184"/>
                  <a:gd name="T23" fmla="*/ 18 h 142"/>
                  <a:gd name="T24" fmla="*/ 148 w 184"/>
                  <a:gd name="T25" fmla="*/ 6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42">
                    <a:moveTo>
                      <a:pt x="148" y="63"/>
                    </a:moveTo>
                    <a:cubicBezTo>
                      <a:pt x="124" y="97"/>
                      <a:pt x="82" y="118"/>
                      <a:pt x="40" y="116"/>
                    </a:cubicBezTo>
                    <a:cubicBezTo>
                      <a:pt x="32" y="116"/>
                      <a:pt x="25" y="115"/>
                      <a:pt x="19" y="111"/>
                    </a:cubicBezTo>
                    <a:cubicBezTo>
                      <a:pt x="9" y="105"/>
                      <a:pt x="4" y="93"/>
                      <a:pt x="3" y="82"/>
                    </a:cubicBezTo>
                    <a:cubicBezTo>
                      <a:pt x="3" y="81"/>
                      <a:pt x="3" y="81"/>
                      <a:pt x="3" y="81"/>
                    </a:cubicBezTo>
                    <a:cubicBezTo>
                      <a:pt x="1" y="87"/>
                      <a:pt x="0" y="93"/>
                      <a:pt x="0" y="99"/>
                    </a:cubicBezTo>
                    <a:cubicBezTo>
                      <a:pt x="0" y="109"/>
                      <a:pt x="3" y="119"/>
                      <a:pt x="10" y="126"/>
                    </a:cubicBezTo>
                    <a:cubicBezTo>
                      <a:pt x="19" y="137"/>
                      <a:pt x="34" y="140"/>
                      <a:pt x="48" y="140"/>
                    </a:cubicBezTo>
                    <a:cubicBezTo>
                      <a:pt x="83" y="142"/>
                      <a:pt x="119" y="131"/>
                      <a:pt x="141" y="104"/>
                    </a:cubicBezTo>
                    <a:cubicBezTo>
                      <a:pt x="153" y="90"/>
                      <a:pt x="160" y="72"/>
                      <a:pt x="167" y="54"/>
                    </a:cubicBezTo>
                    <a:cubicBezTo>
                      <a:pt x="173" y="36"/>
                      <a:pt x="179" y="18"/>
                      <a:pt x="184" y="0"/>
                    </a:cubicBezTo>
                    <a:cubicBezTo>
                      <a:pt x="180" y="6"/>
                      <a:pt x="177" y="12"/>
                      <a:pt x="173" y="18"/>
                    </a:cubicBezTo>
                    <a:cubicBezTo>
                      <a:pt x="165" y="33"/>
                      <a:pt x="158" y="49"/>
                      <a:pt x="148" y="6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1" name="Freeform 653"/>
              <p:cNvSpPr>
                <a:spLocks/>
              </p:cNvSpPr>
              <p:nvPr/>
            </p:nvSpPr>
            <p:spPr bwMode="auto">
              <a:xfrm>
                <a:off x="4144963" y="5824538"/>
                <a:ext cx="425450" cy="493713"/>
              </a:xfrm>
              <a:custGeom>
                <a:avLst/>
                <a:gdLst>
                  <a:gd name="T0" fmla="*/ 113 w 113"/>
                  <a:gd name="T1" fmla="*/ 46 h 131"/>
                  <a:gd name="T2" fmla="*/ 61 w 113"/>
                  <a:gd name="T3" fmla="*/ 0 h 131"/>
                  <a:gd name="T4" fmla="*/ 32 w 113"/>
                  <a:gd name="T5" fmla="*/ 68 h 131"/>
                  <a:gd name="T6" fmla="*/ 0 w 113"/>
                  <a:gd name="T7" fmla="*/ 109 h 131"/>
                  <a:gd name="T8" fmla="*/ 73 w 113"/>
                  <a:gd name="T9" fmla="*/ 131 h 131"/>
                  <a:gd name="T10" fmla="*/ 113 w 113"/>
                  <a:gd name="T11" fmla="*/ 46 h 131"/>
                </a:gdLst>
                <a:ahLst/>
                <a:cxnLst>
                  <a:cxn ang="0">
                    <a:pos x="T0" y="T1"/>
                  </a:cxn>
                  <a:cxn ang="0">
                    <a:pos x="T2" y="T3"/>
                  </a:cxn>
                  <a:cxn ang="0">
                    <a:pos x="T4" y="T5"/>
                  </a:cxn>
                  <a:cxn ang="0">
                    <a:pos x="T6" y="T7"/>
                  </a:cxn>
                  <a:cxn ang="0">
                    <a:pos x="T8" y="T9"/>
                  </a:cxn>
                  <a:cxn ang="0">
                    <a:pos x="T10" y="T11"/>
                  </a:cxn>
                </a:cxnLst>
                <a:rect l="0" t="0" r="r" b="b"/>
                <a:pathLst>
                  <a:path w="113" h="131">
                    <a:moveTo>
                      <a:pt x="113" y="46"/>
                    </a:moveTo>
                    <a:cubicBezTo>
                      <a:pt x="91" y="38"/>
                      <a:pt x="73" y="21"/>
                      <a:pt x="61" y="0"/>
                    </a:cubicBezTo>
                    <a:cubicBezTo>
                      <a:pt x="60" y="24"/>
                      <a:pt x="47" y="48"/>
                      <a:pt x="32" y="68"/>
                    </a:cubicBezTo>
                    <a:cubicBezTo>
                      <a:pt x="22" y="82"/>
                      <a:pt x="10" y="95"/>
                      <a:pt x="0" y="109"/>
                    </a:cubicBezTo>
                    <a:cubicBezTo>
                      <a:pt x="25" y="113"/>
                      <a:pt x="50" y="120"/>
                      <a:pt x="73" y="131"/>
                    </a:cubicBezTo>
                    <a:cubicBezTo>
                      <a:pt x="90" y="105"/>
                      <a:pt x="103" y="76"/>
                      <a:pt x="113" y="46"/>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2" name="Freeform 654"/>
              <p:cNvSpPr>
                <a:spLocks/>
              </p:cNvSpPr>
              <p:nvPr/>
            </p:nvSpPr>
            <p:spPr bwMode="auto">
              <a:xfrm>
                <a:off x="4067175" y="5991225"/>
                <a:ext cx="703263" cy="530225"/>
              </a:xfrm>
              <a:custGeom>
                <a:avLst/>
                <a:gdLst>
                  <a:gd name="T0" fmla="*/ 157 w 187"/>
                  <a:gd name="T1" fmla="*/ 7 h 141"/>
                  <a:gd name="T2" fmla="*/ 134 w 187"/>
                  <a:gd name="T3" fmla="*/ 2 h 141"/>
                  <a:gd name="T4" fmla="*/ 103 w 187"/>
                  <a:gd name="T5" fmla="*/ 71 h 141"/>
                  <a:gd name="T6" fmla="*/ 78 w 187"/>
                  <a:gd name="T7" fmla="*/ 81 h 141"/>
                  <a:gd name="T8" fmla="*/ 21 w 187"/>
                  <a:gd name="T9" fmla="*/ 65 h 141"/>
                  <a:gd name="T10" fmla="*/ 4 w 187"/>
                  <a:gd name="T11" fmla="*/ 93 h 141"/>
                  <a:gd name="T12" fmla="*/ 0 w 187"/>
                  <a:gd name="T13" fmla="*/ 104 h 141"/>
                  <a:gd name="T14" fmla="*/ 16 w 187"/>
                  <a:gd name="T15" fmla="*/ 134 h 141"/>
                  <a:gd name="T16" fmla="*/ 37 w 187"/>
                  <a:gd name="T17" fmla="*/ 139 h 141"/>
                  <a:gd name="T18" fmla="*/ 145 w 187"/>
                  <a:gd name="T19" fmla="*/ 86 h 141"/>
                  <a:gd name="T20" fmla="*/ 170 w 187"/>
                  <a:gd name="T21" fmla="*/ 41 h 141"/>
                  <a:gd name="T22" fmla="*/ 176 w 187"/>
                  <a:gd name="T23" fmla="*/ 31 h 141"/>
                  <a:gd name="T24" fmla="*/ 185 w 187"/>
                  <a:gd name="T25" fmla="*/ 9 h 141"/>
                  <a:gd name="T26" fmla="*/ 187 w 187"/>
                  <a:gd name="T27" fmla="*/ 0 h 141"/>
                  <a:gd name="T28" fmla="*/ 157 w 187"/>
                  <a:gd name="T29"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41">
                    <a:moveTo>
                      <a:pt x="157" y="7"/>
                    </a:moveTo>
                    <a:cubicBezTo>
                      <a:pt x="149" y="7"/>
                      <a:pt x="142" y="5"/>
                      <a:pt x="134" y="2"/>
                    </a:cubicBezTo>
                    <a:cubicBezTo>
                      <a:pt x="126" y="26"/>
                      <a:pt x="116" y="50"/>
                      <a:pt x="103" y="71"/>
                    </a:cubicBezTo>
                    <a:cubicBezTo>
                      <a:pt x="98" y="80"/>
                      <a:pt x="88" y="84"/>
                      <a:pt x="78" y="81"/>
                    </a:cubicBezTo>
                    <a:cubicBezTo>
                      <a:pt x="60" y="73"/>
                      <a:pt x="41" y="68"/>
                      <a:pt x="21" y="65"/>
                    </a:cubicBezTo>
                    <a:cubicBezTo>
                      <a:pt x="15" y="74"/>
                      <a:pt x="9" y="83"/>
                      <a:pt x="4" y="93"/>
                    </a:cubicBezTo>
                    <a:cubicBezTo>
                      <a:pt x="3" y="96"/>
                      <a:pt x="1" y="100"/>
                      <a:pt x="0" y="104"/>
                    </a:cubicBezTo>
                    <a:cubicBezTo>
                      <a:pt x="0" y="116"/>
                      <a:pt x="5" y="128"/>
                      <a:pt x="16" y="134"/>
                    </a:cubicBezTo>
                    <a:cubicBezTo>
                      <a:pt x="22" y="138"/>
                      <a:pt x="29" y="139"/>
                      <a:pt x="37" y="139"/>
                    </a:cubicBezTo>
                    <a:cubicBezTo>
                      <a:pt x="79" y="141"/>
                      <a:pt x="121" y="120"/>
                      <a:pt x="145" y="86"/>
                    </a:cubicBezTo>
                    <a:cubicBezTo>
                      <a:pt x="155" y="72"/>
                      <a:pt x="162" y="56"/>
                      <a:pt x="170" y="41"/>
                    </a:cubicBezTo>
                    <a:cubicBezTo>
                      <a:pt x="172" y="38"/>
                      <a:pt x="174" y="34"/>
                      <a:pt x="176" y="31"/>
                    </a:cubicBezTo>
                    <a:cubicBezTo>
                      <a:pt x="178" y="25"/>
                      <a:pt x="182" y="15"/>
                      <a:pt x="185" y="9"/>
                    </a:cubicBezTo>
                    <a:cubicBezTo>
                      <a:pt x="186" y="6"/>
                      <a:pt x="186" y="3"/>
                      <a:pt x="187" y="0"/>
                    </a:cubicBezTo>
                    <a:cubicBezTo>
                      <a:pt x="178" y="5"/>
                      <a:pt x="167" y="7"/>
                      <a:pt x="15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50" name="Group 149"/>
            <p:cNvGrpSpPr/>
            <p:nvPr/>
          </p:nvGrpSpPr>
          <p:grpSpPr>
            <a:xfrm>
              <a:off x="3068125" y="3775956"/>
              <a:ext cx="391507" cy="294156"/>
              <a:chOff x="3203575" y="2622550"/>
              <a:chExt cx="2068513" cy="1554163"/>
            </a:xfrm>
          </p:grpSpPr>
          <p:sp>
            <p:nvSpPr>
              <p:cNvPr id="151" name="Freeform 562"/>
              <p:cNvSpPr>
                <a:spLocks/>
              </p:cNvSpPr>
              <p:nvPr/>
            </p:nvSpPr>
            <p:spPr bwMode="auto">
              <a:xfrm>
                <a:off x="3219450" y="2960688"/>
                <a:ext cx="2052638" cy="1185863"/>
              </a:xfrm>
              <a:custGeom>
                <a:avLst/>
                <a:gdLst>
                  <a:gd name="T0" fmla="*/ 316 w 545"/>
                  <a:gd name="T1" fmla="*/ 313 h 315"/>
                  <a:gd name="T2" fmla="*/ 2 w 545"/>
                  <a:gd name="T3" fmla="*/ 132 h 315"/>
                  <a:gd name="T4" fmla="*/ 2 w 545"/>
                  <a:gd name="T5" fmla="*/ 127 h 315"/>
                  <a:gd name="T6" fmla="*/ 219 w 545"/>
                  <a:gd name="T7" fmla="*/ 1 h 315"/>
                  <a:gd name="T8" fmla="*/ 229 w 545"/>
                  <a:gd name="T9" fmla="*/ 1 h 315"/>
                  <a:gd name="T10" fmla="*/ 542 w 545"/>
                  <a:gd name="T11" fmla="*/ 182 h 315"/>
                  <a:gd name="T12" fmla="*/ 542 w 545"/>
                  <a:gd name="T13" fmla="*/ 188 h 315"/>
                  <a:gd name="T14" fmla="*/ 325 w 545"/>
                  <a:gd name="T15" fmla="*/ 313 h 315"/>
                  <a:gd name="T16" fmla="*/ 316 w 545"/>
                  <a:gd name="T17" fmla="*/ 31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315">
                    <a:moveTo>
                      <a:pt x="316" y="313"/>
                    </a:moveTo>
                    <a:cubicBezTo>
                      <a:pt x="2" y="132"/>
                      <a:pt x="2" y="132"/>
                      <a:pt x="2" y="132"/>
                    </a:cubicBezTo>
                    <a:cubicBezTo>
                      <a:pt x="0" y="130"/>
                      <a:pt x="0" y="128"/>
                      <a:pt x="2" y="127"/>
                    </a:cubicBezTo>
                    <a:cubicBezTo>
                      <a:pt x="219" y="1"/>
                      <a:pt x="219" y="1"/>
                      <a:pt x="219" y="1"/>
                    </a:cubicBezTo>
                    <a:cubicBezTo>
                      <a:pt x="222" y="0"/>
                      <a:pt x="226" y="0"/>
                      <a:pt x="229" y="1"/>
                    </a:cubicBezTo>
                    <a:cubicBezTo>
                      <a:pt x="542" y="182"/>
                      <a:pt x="542" y="182"/>
                      <a:pt x="542" y="182"/>
                    </a:cubicBezTo>
                    <a:cubicBezTo>
                      <a:pt x="545" y="184"/>
                      <a:pt x="545" y="186"/>
                      <a:pt x="542" y="188"/>
                    </a:cubicBezTo>
                    <a:cubicBezTo>
                      <a:pt x="325" y="313"/>
                      <a:pt x="325" y="313"/>
                      <a:pt x="325" y="313"/>
                    </a:cubicBezTo>
                    <a:cubicBezTo>
                      <a:pt x="323" y="315"/>
                      <a:pt x="319" y="315"/>
                      <a:pt x="316" y="313"/>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2" name="Freeform 563"/>
              <p:cNvSpPr>
                <a:spLocks/>
              </p:cNvSpPr>
              <p:nvPr/>
            </p:nvSpPr>
            <p:spPr bwMode="auto">
              <a:xfrm>
                <a:off x="3302000" y="3386138"/>
                <a:ext cx="142875" cy="82550"/>
              </a:xfrm>
              <a:custGeom>
                <a:avLst/>
                <a:gdLst>
                  <a:gd name="T0" fmla="*/ 37 w 38"/>
                  <a:gd name="T1" fmla="*/ 16 h 22"/>
                  <a:gd name="T2" fmla="*/ 9 w 38"/>
                  <a:gd name="T3" fmla="*/ 0 h 22"/>
                  <a:gd name="T4" fmla="*/ 7 w 38"/>
                  <a:gd name="T5" fmla="*/ 0 h 22"/>
                  <a:gd name="T6" fmla="*/ 1 w 38"/>
                  <a:gd name="T7" fmla="*/ 4 h 22"/>
                  <a:gd name="T8" fmla="*/ 1 w 38"/>
                  <a:gd name="T9" fmla="*/ 5 h 22"/>
                  <a:gd name="T10" fmla="*/ 29 w 38"/>
                  <a:gd name="T11" fmla="*/ 21 h 22"/>
                  <a:gd name="T12" fmla="*/ 31 w 38"/>
                  <a:gd name="T13" fmla="*/ 21 h 22"/>
                  <a:gd name="T14" fmla="*/ 37 w 38"/>
                  <a:gd name="T15" fmla="*/ 18 h 22"/>
                  <a:gd name="T16" fmla="*/ 37 w 38"/>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6"/>
                    </a:moveTo>
                    <a:cubicBezTo>
                      <a:pt x="9" y="0"/>
                      <a:pt x="9" y="0"/>
                      <a:pt x="9" y="0"/>
                    </a:cubicBezTo>
                    <a:cubicBezTo>
                      <a:pt x="9" y="0"/>
                      <a:pt x="8" y="0"/>
                      <a:pt x="7" y="0"/>
                    </a:cubicBezTo>
                    <a:cubicBezTo>
                      <a:pt x="1" y="4"/>
                      <a:pt x="1" y="4"/>
                      <a:pt x="1" y="4"/>
                    </a:cubicBezTo>
                    <a:cubicBezTo>
                      <a:pt x="0" y="4"/>
                      <a:pt x="0" y="5"/>
                      <a:pt x="1" y="5"/>
                    </a:cubicBezTo>
                    <a:cubicBezTo>
                      <a:pt x="29" y="21"/>
                      <a:pt x="29" y="21"/>
                      <a:pt x="29" y="21"/>
                    </a:cubicBezTo>
                    <a:cubicBezTo>
                      <a:pt x="29" y="22"/>
                      <a:pt x="30" y="22"/>
                      <a:pt x="31" y="21"/>
                    </a:cubicBezTo>
                    <a:cubicBezTo>
                      <a:pt x="37" y="18"/>
                      <a:pt x="37" y="18"/>
                      <a:pt x="37" y="18"/>
                    </a:cubicBezTo>
                    <a:cubicBezTo>
                      <a:pt x="38" y="17"/>
                      <a:pt x="38" y="17"/>
                      <a:pt x="37" y="1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3" name="Freeform 564"/>
              <p:cNvSpPr>
                <a:spLocks/>
              </p:cNvSpPr>
              <p:nvPr/>
            </p:nvSpPr>
            <p:spPr bwMode="auto">
              <a:xfrm>
                <a:off x="3425825" y="3457575"/>
                <a:ext cx="106363"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4" name="Freeform 565"/>
              <p:cNvSpPr>
                <a:spLocks/>
              </p:cNvSpPr>
              <p:nvPr/>
            </p:nvSpPr>
            <p:spPr bwMode="auto">
              <a:xfrm>
                <a:off x="3508375" y="3506788"/>
                <a:ext cx="106363" cy="60325"/>
              </a:xfrm>
              <a:custGeom>
                <a:avLst/>
                <a:gdLst>
                  <a:gd name="T0" fmla="*/ 27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0"/>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5" name="Freeform 566"/>
              <p:cNvSpPr>
                <a:spLocks/>
              </p:cNvSpPr>
              <p:nvPr/>
            </p:nvSpPr>
            <p:spPr bwMode="auto">
              <a:xfrm>
                <a:off x="3592513" y="3556000"/>
                <a:ext cx="104775" cy="55563"/>
              </a:xfrm>
              <a:custGeom>
                <a:avLst/>
                <a:gdLst>
                  <a:gd name="T0" fmla="*/ 27 w 28"/>
                  <a:gd name="T1" fmla="*/ 10 h 15"/>
                  <a:gd name="T2" fmla="*/ 9 w 28"/>
                  <a:gd name="T3" fmla="*/ 0 h 15"/>
                  <a:gd name="T4" fmla="*/ 7 w 28"/>
                  <a:gd name="T5" fmla="*/ 0 h 15"/>
                  <a:gd name="T6" fmla="*/ 1 w 28"/>
                  <a:gd name="T7" fmla="*/ 3 h 15"/>
                  <a:gd name="T8" fmla="*/ 1 w 28"/>
                  <a:gd name="T9" fmla="*/ 5 h 15"/>
                  <a:gd name="T10" fmla="*/ 19 w 28"/>
                  <a:gd name="T11" fmla="*/ 15 h 15"/>
                  <a:gd name="T12" fmla="*/ 21 w 28"/>
                  <a:gd name="T13" fmla="*/ 15 h 15"/>
                  <a:gd name="T14" fmla="*/ 27 w 28"/>
                  <a:gd name="T15" fmla="*/ 12 h 15"/>
                  <a:gd name="T16" fmla="*/ 27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7" y="10"/>
                    </a:moveTo>
                    <a:cubicBezTo>
                      <a:pt x="9" y="0"/>
                      <a:pt x="9" y="0"/>
                      <a:pt x="9" y="0"/>
                    </a:cubicBezTo>
                    <a:cubicBezTo>
                      <a:pt x="9" y="0"/>
                      <a:pt x="8" y="0"/>
                      <a:pt x="7" y="0"/>
                    </a:cubicBezTo>
                    <a:cubicBezTo>
                      <a:pt x="1" y="3"/>
                      <a:pt x="1" y="3"/>
                      <a:pt x="1" y="3"/>
                    </a:cubicBezTo>
                    <a:cubicBezTo>
                      <a:pt x="0" y="4"/>
                      <a:pt x="0" y="4"/>
                      <a:pt x="1" y="5"/>
                    </a:cubicBezTo>
                    <a:cubicBezTo>
                      <a:pt x="19" y="15"/>
                      <a:pt x="19" y="15"/>
                      <a:pt x="19" y="15"/>
                    </a:cubicBezTo>
                    <a:cubicBezTo>
                      <a:pt x="20" y="15"/>
                      <a:pt x="21" y="15"/>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6" name="Freeform 567"/>
              <p:cNvSpPr>
                <a:spLocks/>
              </p:cNvSpPr>
              <p:nvPr/>
            </p:nvSpPr>
            <p:spPr bwMode="auto">
              <a:xfrm>
                <a:off x="3678238" y="3600450"/>
                <a:ext cx="101600" cy="60325"/>
              </a:xfrm>
              <a:custGeom>
                <a:avLst/>
                <a:gdLst>
                  <a:gd name="T0" fmla="*/ 27 w 27"/>
                  <a:gd name="T1" fmla="*/ 11 h 16"/>
                  <a:gd name="T2" fmla="*/ 9 w 27"/>
                  <a:gd name="T3" fmla="*/ 1 h 16"/>
                  <a:gd name="T4" fmla="*/ 6 w 27"/>
                  <a:gd name="T5" fmla="*/ 1 h 16"/>
                  <a:gd name="T6" fmla="*/ 0 w 27"/>
                  <a:gd name="T7" fmla="*/ 4 h 16"/>
                  <a:gd name="T8" fmla="*/ 0 w 27"/>
                  <a:gd name="T9" fmla="*/ 6 h 16"/>
                  <a:gd name="T10" fmla="*/ 18 w 27"/>
                  <a:gd name="T11" fmla="*/ 16 h 16"/>
                  <a:gd name="T12" fmla="*/ 20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6" y="1"/>
                    </a:cubicBezTo>
                    <a:cubicBezTo>
                      <a:pt x="0" y="4"/>
                      <a:pt x="0" y="4"/>
                      <a:pt x="0" y="4"/>
                    </a:cubicBezTo>
                    <a:cubicBezTo>
                      <a:pt x="0" y="5"/>
                      <a:pt x="0" y="5"/>
                      <a:pt x="0" y="6"/>
                    </a:cubicBezTo>
                    <a:cubicBezTo>
                      <a:pt x="18" y="16"/>
                      <a:pt x="18" y="16"/>
                      <a:pt x="18" y="16"/>
                    </a:cubicBezTo>
                    <a:cubicBezTo>
                      <a:pt x="19" y="16"/>
                      <a:pt x="20" y="16"/>
                      <a:pt x="20"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7" name="Freeform 568"/>
              <p:cNvSpPr>
                <a:spLocks/>
              </p:cNvSpPr>
              <p:nvPr/>
            </p:nvSpPr>
            <p:spPr bwMode="auto">
              <a:xfrm>
                <a:off x="3760788" y="3649663"/>
                <a:ext cx="101600" cy="60325"/>
              </a:xfrm>
              <a:custGeom>
                <a:avLst/>
                <a:gdLst>
                  <a:gd name="T0" fmla="*/ 27 w 27"/>
                  <a:gd name="T1" fmla="*/ 11 h 16"/>
                  <a:gd name="T2" fmla="*/ 9 w 27"/>
                  <a:gd name="T3" fmla="*/ 0 h 16"/>
                  <a:gd name="T4" fmla="*/ 7 w 27"/>
                  <a:gd name="T5" fmla="*/ 0 h 16"/>
                  <a:gd name="T6" fmla="*/ 0 w 27"/>
                  <a:gd name="T7" fmla="*/ 4 h 16"/>
                  <a:gd name="T8" fmla="*/ 0 w 27"/>
                  <a:gd name="T9" fmla="*/ 5 h 16"/>
                  <a:gd name="T10" fmla="*/ 18 w 27"/>
                  <a:gd name="T11" fmla="*/ 16 h 16"/>
                  <a:gd name="T12" fmla="*/ 21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0"/>
                      <a:pt x="9" y="0"/>
                      <a:pt x="9" y="0"/>
                    </a:cubicBezTo>
                    <a:cubicBezTo>
                      <a:pt x="8" y="0"/>
                      <a:pt x="7" y="0"/>
                      <a:pt x="7" y="0"/>
                    </a:cubicBezTo>
                    <a:cubicBezTo>
                      <a:pt x="0" y="4"/>
                      <a:pt x="0" y="4"/>
                      <a:pt x="0" y="4"/>
                    </a:cubicBezTo>
                    <a:cubicBezTo>
                      <a:pt x="0" y="4"/>
                      <a:pt x="0" y="5"/>
                      <a:pt x="0" y="5"/>
                    </a:cubicBezTo>
                    <a:cubicBezTo>
                      <a:pt x="18" y="16"/>
                      <a:pt x="18" y="16"/>
                      <a:pt x="18" y="16"/>
                    </a:cubicBezTo>
                    <a:cubicBezTo>
                      <a:pt x="19" y="16"/>
                      <a:pt x="20" y="16"/>
                      <a:pt x="21"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8" name="Freeform 569"/>
              <p:cNvSpPr>
                <a:spLocks/>
              </p:cNvSpPr>
              <p:nvPr/>
            </p:nvSpPr>
            <p:spPr bwMode="auto">
              <a:xfrm>
                <a:off x="3844925" y="3698875"/>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9" name="Freeform 570"/>
              <p:cNvSpPr>
                <a:spLocks/>
              </p:cNvSpPr>
              <p:nvPr/>
            </p:nvSpPr>
            <p:spPr bwMode="auto">
              <a:xfrm>
                <a:off x="3927475" y="3746500"/>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1"/>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0" name="Freeform 571"/>
              <p:cNvSpPr>
                <a:spLocks/>
              </p:cNvSpPr>
              <p:nvPr/>
            </p:nvSpPr>
            <p:spPr bwMode="auto">
              <a:xfrm>
                <a:off x="4010025" y="3795713"/>
                <a:ext cx="104775" cy="60325"/>
              </a:xfrm>
              <a:custGeom>
                <a:avLst/>
                <a:gdLst>
                  <a:gd name="T0" fmla="*/ 27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0"/>
                    </a:moveTo>
                    <a:cubicBezTo>
                      <a:pt x="9" y="0"/>
                      <a:pt x="9" y="0"/>
                      <a:pt x="9" y="0"/>
                    </a:cubicBezTo>
                    <a:cubicBezTo>
                      <a:pt x="9" y="0"/>
                      <a:pt x="8" y="0"/>
                      <a:pt x="7" y="0"/>
                    </a:cubicBezTo>
                    <a:cubicBezTo>
                      <a:pt x="1" y="4"/>
                      <a:pt x="1" y="4"/>
                      <a:pt x="1" y="4"/>
                    </a:cubicBezTo>
                    <a:cubicBezTo>
                      <a:pt x="0" y="4"/>
                      <a:pt x="0" y="4"/>
                      <a:pt x="1" y="5"/>
                    </a:cubicBezTo>
                    <a:cubicBezTo>
                      <a:pt x="19" y="15"/>
                      <a:pt x="19" y="15"/>
                      <a:pt x="19" y="15"/>
                    </a:cubicBezTo>
                    <a:cubicBezTo>
                      <a:pt x="20" y="16"/>
                      <a:pt x="21" y="16"/>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1" name="Freeform 572"/>
              <p:cNvSpPr>
                <a:spLocks/>
              </p:cNvSpPr>
              <p:nvPr/>
            </p:nvSpPr>
            <p:spPr bwMode="auto">
              <a:xfrm>
                <a:off x="4097338" y="3841750"/>
                <a:ext cx="101600" cy="60325"/>
              </a:xfrm>
              <a:custGeom>
                <a:avLst/>
                <a:gdLst>
                  <a:gd name="T0" fmla="*/ 27 w 27"/>
                  <a:gd name="T1" fmla="*/ 11 h 16"/>
                  <a:gd name="T2" fmla="*/ 9 w 27"/>
                  <a:gd name="T3" fmla="*/ 1 h 16"/>
                  <a:gd name="T4" fmla="*/ 6 w 27"/>
                  <a:gd name="T5" fmla="*/ 1 h 16"/>
                  <a:gd name="T6" fmla="*/ 0 w 27"/>
                  <a:gd name="T7" fmla="*/ 4 h 16"/>
                  <a:gd name="T8" fmla="*/ 0 w 27"/>
                  <a:gd name="T9" fmla="*/ 6 h 16"/>
                  <a:gd name="T10" fmla="*/ 18 w 27"/>
                  <a:gd name="T11" fmla="*/ 16 h 16"/>
                  <a:gd name="T12" fmla="*/ 20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6" y="1"/>
                    </a:cubicBezTo>
                    <a:cubicBezTo>
                      <a:pt x="0" y="4"/>
                      <a:pt x="0" y="4"/>
                      <a:pt x="0" y="4"/>
                    </a:cubicBezTo>
                    <a:cubicBezTo>
                      <a:pt x="0" y="5"/>
                      <a:pt x="0" y="5"/>
                      <a:pt x="0" y="6"/>
                    </a:cubicBezTo>
                    <a:cubicBezTo>
                      <a:pt x="18" y="16"/>
                      <a:pt x="18" y="16"/>
                      <a:pt x="18" y="16"/>
                    </a:cubicBezTo>
                    <a:cubicBezTo>
                      <a:pt x="19" y="16"/>
                      <a:pt x="20" y="16"/>
                      <a:pt x="20" y="16"/>
                    </a:cubicBezTo>
                    <a:cubicBezTo>
                      <a:pt x="27" y="12"/>
                      <a:pt x="27" y="12"/>
                      <a:pt x="27" y="12"/>
                    </a:cubicBezTo>
                    <a:cubicBezTo>
                      <a:pt x="27" y="12"/>
                      <a:pt x="27" y="12"/>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2" name="Freeform 573"/>
              <p:cNvSpPr>
                <a:spLocks/>
              </p:cNvSpPr>
              <p:nvPr/>
            </p:nvSpPr>
            <p:spPr bwMode="auto">
              <a:xfrm>
                <a:off x="4179888" y="3890963"/>
                <a:ext cx="101600" cy="58738"/>
              </a:xfrm>
              <a:custGeom>
                <a:avLst/>
                <a:gdLst>
                  <a:gd name="T0" fmla="*/ 27 w 27"/>
                  <a:gd name="T1" fmla="*/ 11 h 16"/>
                  <a:gd name="T2" fmla="*/ 9 w 27"/>
                  <a:gd name="T3" fmla="*/ 1 h 16"/>
                  <a:gd name="T4" fmla="*/ 7 w 27"/>
                  <a:gd name="T5" fmla="*/ 1 h 16"/>
                  <a:gd name="T6" fmla="*/ 0 w 27"/>
                  <a:gd name="T7" fmla="*/ 4 h 16"/>
                  <a:gd name="T8" fmla="*/ 0 w 27"/>
                  <a:gd name="T9" fmla="*/ 5 h 16"/>
                  <a:gd name="T10" fmla="*/ 18 w 27"/>
                  <a:gd name="T11" fmla="*/ 16 h 16"/>
                  <a:gd name="T12" fmla="*/ 21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7" y="1"/>
                    </a:cubicBezTo>
                    <a:cubicBezTo>
                      <a:pt x="0" y="4"/>
                      <a:pt x="0" y="4"/>
                      <a:pt x="0" y="4"/>
                    </a:cubicBezTo>
                    <a:cubicBezTo>
                      <a:pt x="0" y="5"/>
                      <a:pt x="0" y="5"/>
                      <a:pt x="0" y="5"/>
                    </a:cubicBezTo>
                    <a:cubicBezTo>
                      <a:pt x="18" y="16"/>
                      <a:pt x="18" y="16"/>
                      <a:pt x="18" y="16"/>
                    </a:cubicBezTo>
                    <a:cubicBezTo>
                      <a:pt x="19" y="16"/>
                      <a:pt x="20" y="16"/>
                      <a:pt x="21"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3" name="Freeform 574"/>
              <p:cNvSpPr>
                <a:spLocks/>
              </p:cNvSpPr>
              <p:nvPr/>
            </p:nvSpPr>
            <p:spPr bwMode="auto">
              <a:xfrm>
                <a:off x="4262438" y="3938588"/>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4" name="Freeform 575"/>
              <p:cNvSpPr>
                <a:spLocks/>
              </p:cNvSpPr>
              <p:nvPr/>
            </p:nvSpPr>
            <p:spPr bwMode="auto">
              <a:xfrm>
                <a:off x="4344988" y="3987800"/>
                <a:ext cx="106363"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5" name="Freeform 576"/>
              <p:cNvSpPr>
                <a:spLocks/>
              </p:cNvSpPr>
              <p:nvPr/>
            </p:nvSpPr>
            <p:spPr bwMode="auto">
              <a:xfrm>
                <a:off x="4427538" y="4037013"/>
                <a:ext cx="106363" cy="60325"/>
              </a:xfrm>
              <a:custGeom>
                <a:avLst/>
                <a:gdLst>
                  <a:gd name="T0" fmla="*/ 28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8 w 28"/>
                  <a:gd name="T15" fmla="*/ 12 h 16"/>
                  <a:gd name="T16" fmla="*/ 28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0"/>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20" y="16"/>
                      <a:pt x="21" y="16"/>
                      <a:pt x="21" y="15"/>
                    </a:cubicBezTo>
                    <a:cubicBezTo>
                      <a:pt x="28" y="12"/>
                      <a:pt x="28" y="12"/>
                      <a:pt x="28" y="12"/>
                    </a:cubicBezTo>
                    <a:cubicBezTo>
                      <a:pt x="28" y="11"/>
                      <a:pt x="28" y="11"/>
                      <a:pt x="2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6" name="Freeform 577"/>
              <p:cNvSpPr>
                <a:spLocks/>
              </p:cNvSpPr>
              <p:nvPr/>
            </p:nvSpPr>
            <p:spPr bwMode="auto">
              <a:xfrm>
                <a:off x="3343275" y="3336925"/>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7" name="Freeform 578"/>
              <p:cNvSpPr>
                <a:spLocks/>
              </p:cNvSpPr>
              <p:nvPr/>
            </p:nvSpPr>
            <p:spPr bwMode="auto">
              <a:xfrm>
                <a:off x="3425825" y="3292475"/>
                <a:ext cx="185738" cy="104775"/>
              </a:xfrm>
              <a:custGeom>
                <a:avLst/>
                <a:gdLst>
                  <a:gd name="T0" fmla="*/ 49 w 49"/>
                  <a:gd name="T1" fmla="*/ 17 h 28"/>
                  <a:gd name="T2" fmla="*/ 20 w 49"/>
                  <a:gd name="T3" fmla="*/ 0 h 28"/>
                  <a:gd name="T4" fmla="*/ 18 w 49"/>
                  <a:gd name="T5" fmla="*/ 0 h 28"/>
                  <a:gd name="T6" fmla="*/ 0 w 49"/>
                  <a:gd name="T7" fmla="*/ 10 h 28"/>
                  <a:gd name="T8" fmla="*/ 0 w 49"/>
                  <a:gd name="T9" fmla="*/ 12 h 28"/>
                  <a:gd name="T10" fmla="*/ 29 w 49"/>
                  <a:gd name="T11" fmla="*/ 28 h 28"/>
                  <a:gd name="T12" fmla="*/ 31 w 49"/>
                  <a:gd name="T13" fmla="*/ 28 h 28"/>
                  <a:gd name="T14" fmla="*/ 49 w 49"/>
                  <a:gd name="T15" fmla="*/ 18 h 28"/>
                  <a:gd name="T16" fmla="*/ 49 w 49"/>
                  <a:gd name="T17"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17"/>
                    </a:moveTo>
                    <a:cubicBezTo>
                      <a:pt x="20" y="0"/>
                      <a:pt x="20" y="0"/>
                      <a:pt x="20" y="0"/>
                    </a:cubicBezTo>
                    <a:cubicBezTo>
                      <a:pt x="19" y="0"/>
                      <a:pt x="18" y="0"/>
                      <a:pt x="18" y="0"/>
                    </a:cubicBezTo>
                    <a:cubicBezTo>
                      <a:pt x="0" y="10"/>
                      <a:pt x="0" y="10"/>
                      <a:pt x="0" y="10"/>
                    </a:cubicBezTo>
                    <a:cubicBezTo>
                      <a:pt x="0" y="11"/>
                      <a:pt x="0" y="11"/>
                      <a:pt x="0" y="12"/>
                    </a:cubicBezTo>
                    <a:cubicBezTo>
                      <a:pt x="29" y="28"/>
                      <a:pt x="29" y="28"/>
                      <a:pt x="29" y="28"/>
                    </a:cubicBezTo>
                    <a:cubicBezTo>
                      <a:pt x="30" y="28"/>
                      <a:pt x="31" y="28"/>
                      <a:pt x="31" y="28"/>
                    </a:cubicBezTo>
                    <a:cubicBezTo>
                      <a:pt x="49" y="18"/>
                      <a:pt x="49" y="18"/>
                      <a:pt x="49" y="18"/>
                    </a:cubicBezTo>
                    <a:cubicBezTo>
                      <a:pt x="49" y="18"/>
                      <a:pt x="49" y="17"/>
                      <a:pt x="49" y="1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8" name="Freeform 579"/>
              <p:cNvSpPr>
                <a:spLocks/>
              </p:cNvSpPr>
              <p:nvPr/>
            </p:nvSpPr>
            <p:spPr bwMode="auto">
              <a:xfrm>
                <a:off x="3505200" y="3246438"/>
                <a:ext cx="207963" cy="117475"/>
              </a:xfrm>
              <a:custGeom>
                <a:avLst/>
                <a:gdLst>
                  <a:gd name="T0" fmla="*/ 54 w 55"/>
                  <a:gd name="T1" fmla="*/ 20 h 31"/>
                  <a:gd name="T2" fmla="*/ 20 w 55"/>
                  <a:gd name="T3" fmla="*/ 0 h 31"/>
                  <a:gd name="T4" fmla="*/ 18 w 55"/>
                  <a:gd name="T5" fmla="*/ 0 h 31"/>
                  <a:gd name="T6" fmla="*/ 1 w 55"/>
                  <a:gd name="T7" fmla="*/ 10 h 31"/>
                  <a:gd name="T8" fmla="*/ 1 w 55"/>
                  <a:gd name="T9" fmla="*/ 11 h 31"/>
                  <a:gd name="T10" fmla="*/ 35 w 55"/>
                  <a:gd name="T11" fmla="*/ 31 h 31"/>
                  <a:gd name="T12" fmla="*/ 37 w 55"/>
                  <a:gd name="T13" fmla="*/ 31 h 31"/>
                  <a:gd name="T14" fmla="*/ 54 w 55"/>
                  <a:gd name="T15" fmla="*/ 21 h 31"/>
                  <a:gd name="T16" fmla="*/ 54 w 55"/>
                  <a:gd name="T1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1">
                    <a:moveTo>
                      <a:pt x="54" y="20"/>
                    </a:moveTo>
                    <a:cubicBezTo>
                      <a:pt x="20" y="0"/>
                      <a:pt x="20" y="0"/>
                      <a:pt x="20" y="0"/>
                    </a:cubicBezTo>
                    <a:cubicBezTo>
                      <a:pt x="20" y="0"/>
                      <a:pt x="19" y="0"/>
                      <a:pt x="18" y="0"/>
                    </a:cubicBezTo>
                    <a:cubicBezTo>
                      <a:pt x="1" y="10"/>
                      <a:pt x="1" y="10"/>
                      <a:pt x="1" y="10"/>
                    </a:cubicBezTo>
                    <a:cubicBezTo>
                      <a:pt x="0" y="10"/>
                      <a:pt x="0" y="11"/>
                      <a:pt x="1" y="11"/>
                    </a:cubicBezTo>
                    <a:cubicBezTo>
                      <a:pt x="35" y="31"/>
                      <a:pt x="35" y="31"/>
                      <a:pt x="35" y="31"/>
                    </a:cubicBezTo>
                    <a:cubicBezTo>
                      <a:pt x="35" y="31"/>
                      <a:pt x="36" y="31"/>
                      <a:pt x="37" y="31"/>
                    </a:cubicBezTo>
                    <a:cubicBezTo>
                      <a:pt x="54" y="21"/>
                      <a:pt x="54" y="21"/>
                      <a:pt x="54" y="21"/>
                    </a:cubicBezTo>
                    <a:cubicBezTo>
                      <a:pt x="55" y="21"/>
                      <a:pt x="55" y="20"/>
                      <a:pt x="54"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9" name="Freeform 580"/>
              <p:cNvSpPr>
                <a:spLocks/>
              </p:cNvSpPr>
              <p:nvPr/>
            </p:nvSpPr>
            <p:spPr bwMode="auto">
              <a:xfrm>
                <a:off x="3584575" y="3197225"/>
                <a:ext cx="252413" cy="147638"/>
              </a:xfrm>
              <a:custGeom>
                <a:avLst/>
                <a:gdLst>
                  <a:gd name="T0" fmla="*/ 66 w 67"/>
                  <a:gd name="T1" fmla="*/ 27 h 39"/>
                  <a:gd name="T2" fmla="*/ 21 w 67"/>
                  <a:gd name="T3" fmla="*/ 1 h 39"/>
                  <a:gd name="T4" fmla="*/ 18 w 67"/>
                  <a:gd name="T5" fmla="*/ 1 h 39"/>
                  <a:gd name="T6" fmla="*/ 1 w 67"/>
                  <a:gd name="T7" fmla="*/ 11 h 39"/>
                  <a:gd name="T8" fmla="*/ 1 w 67"/>
                  <a:gd name="T9" fmla="*/ 12 h 39"/>
                  <a:gd name="T10" fmla="*/ 46 w 67"/>
                  <a:gd name="T11" fmla="*/ 38 h 39"/>
                  <a:gd name="T12" fmla="*/ 49 w 67"/>
                  <a:gd name="T13" fmla="*/ 38 h 39"/>
                  <a:gd name="T14" fmla="*/ 66 w 67"/>
                  <a:gd name="T15" fmla="*/ 28 h 39"/>
                  <a:gd name="T16" fmla="*/ 66 w 67"/>
                  <a:gd name="T1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9">
                    <a:moveTo>
                      <a:pt x="66" y="27"/>
                    </a:moveTo>
                    <a:cubicBezTo>
                      <a:pt x="21" y="1"/>
                      <a:pt x="21" y="1"/>
                      <a:pt x="21" y="1"/>
                    </a:cubicBezTo>
                    <a:cubicBezTo>
                      <a:pt x="20" y="0"/>
                      <a:pt x="19" y="0"/>
                      <a:pt x="18" y="1"/>
                    </a:cubicBezTo>
                    <a:cubicBezTo>
                      <a:pt x="1" y="11"/>
                      <a:pt x="1" y="11"/>
                      <a:pt x="1" y="11"/>
                    </a:cubicBezTo>
                    <a:cubicBezTo>
                      <a:pt x="0" y="11"/>
                      <a:pt x="0" y="12"/>
                      <a:pt x="1" y="12"/>
                    </a:cubicBezTo>
                    <a:cubicBezTo>
                      <a:pt x="46" y="38"/>
                      <a:pt x="46" y="38"/>
                      <a:pt x="46" y="38"/>
                    </a:cubicBezTo>
                    <a:cubicBezTo>
                      <a:pt x="47" y="39"/>
                      <a:pt x="48" y="39"/>
                      <a:pt x="49" y="38"/>
                    </a:cubicBezTo>
                    <a:cubicBezTo>
                      <a:pt x="66" y="28"/>
                      <a:pt x="66" y="28"/>
                      <a:pt x="66" y="28"/>
                    </a:cubicBezTo>
                    <a:cubicBezTo>
                      <a:pt x="67" y="28"/>
                      <a:pt x="67" y="27"/>
                      <a:pt x="66"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0" name="Freeform 581"/>
              <p:cNvSpPr>
                <a:spLocks/>
              </p:cNvSpPr>
              <p:nvPr/>
            </p:nvSpPr>
            <p:spPr bwMode="auto">
              <a:xfrm>
                <a:off x="3430588" y="3386138"/>
                <a:ext cx="142875" cy="82550"/>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8" y="0"/>
                      <a:pt x="18" y="0"/>
                    </a:cubicBezTo>
                    <a:cubicBezTo>
                      <a:pt x="0" y="11"/>
                      <a:pt x="0" y="11"/>
                      <a:pt x="0" y="11"/>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1" name="Freeform 582"/>
              <p:cNvSpPr>
                <a:spLocks/>
              </p:cNvSpPr>
              <p:nvPr/>
            </p:nvSpPr>
            <p:spPr bwMode="auto">
              <a:xfrm>
                <a:off x="3513138" y="343535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2" name="Freeform 583"/>
              <p:cNvSpPr>
                <a:spLocks/>
              </p:cNvSpPr>
              <p:nvPr/>
            </p:nvSpPr>
            <p:spPr bwMode="auto">
              <a:xfrm>
                <a:off x="3595688" y="3482975"/>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19" y="0"/>
                      <a:pt x="19" y="0"/>
                      <a:pt x="18" y="0"/>
                    </a:cubicBezTo>
                    <a:cubicBezTo>
                      <a:pt x="1" y="10"/>
                      <a:pt x="1" y="10"/>
                      <a:pt x="1" y="10"/>
                    </a:cubicBezTo>
                    <a:cubicBezTo>
                      <a:pt x="0" y="10"/>
                      <a:pt x="0" y="11"/>
                      <a:pt x="1" y="11"/>
                    </a:cubicBezTo>
                    <a:cubicBezTo>
                      <a:pt x="18" y="21"/>
                      <a:pt x="18" y="21"/>
                      <a:pt x="18" y="21"/>
                    </a:cubicBezTo>
                    <a:cubicBezTo>
                      <a:pt x="19" y="22"/>
                      <a:pt x="19"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3" name="Freeform 584"/>
              <p:cNvSpPr>
                <a:spLocks/>
              </p:cNvSpPr>
              <p:nvPr/>
            </p:nvSpPr>
            <p:spPr bwMode="auto">
              <a:xfrm>
                <a:off x="3678238" y="353218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4" name="Freeform 585"/>
              <p:cNvSpPr>
                <a:spLocks/>
              </p:cNvSpPr>
              <p:nvPr/>
            </p:nvSpPr>
            <p:spPr bwMode="auto">
              <a:xfrm>
                <a:off x="3760788" y="3578225"/>
                <a:ext cx="144463"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5" name="Freeform 586"/>
              <p:cNvSpPr>
                <a:spLocks/>
              </p:cNvSpPr>
              <p:nvPr/>
            </p:nvSpPr>
            <p:spPr bwMode="auto">
              <a:xfrm>
                <a:off x="3844925" y="3627438"/>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6" name="Freeform 587"/>
              <p:cNvSpPr>
                <a:spLocks/>
              </p:cNvSpPr>
              <p:nvPr/>
            </p:nvSpPr>
            <p:spPr bwMode="auto">
              <a:xfrm>
                <a:off x="3930650" y="3675063"/>
                <a:ext cx="142875" cy="84138"/>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7" name="Freeform 588"/>
              <p:cNvSpPr>
                <a:spLocks/>
              </p:cNvSpPr>
              <p:nvPr/>
            </p:nvSpPr>
            <p:spPr bwMode="auto">
              <a:xfrm>
                <a:off x="4013200" y="3724275"/>
                <a:ext cx="144463"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8" name="Freeform 589"/>
              <p:cNvSpPr>
                <a:spLocks/>
              </p:cNvSpPr>
              <p:nvPr/>
            </p:nvSpPr>
            <p:spPr bwMode="auto">
              <a:xfrm>
                <a:off x="4097338" y="3770313"/>
                <a:ext cx="142875" cy="85725"/>
              </a:xfrm>
              <a:custGeom>
                <a:avLst/>
                <a:gdLst>
                  <a:gd name="T0" fmla="*/ 37 w 38"/>
                  <a:gd name="T1" fmla="*/ 11 h 23"/>
                  <a:gd name="T2" fmla="*/ 20 w 38"/>
                  <a:gd name="T3" fmla="*/ 1 h 23"/>
                  <a:gd name="T4" fmla="*/ 18 w 38"/>
                  <a:gd name="T5" fmla="*/ 1 h 23"/>
                  <a:gd name="T6" fmla="*/ 0 w 38"/>
                  <a:gd name="T7" fmla="*/ 11 h 23"/>
                  <a:gd name="T8" fmla="*/ 0 w 38"/>
                  <a:gd name="T9" fmla="*/ 12 h 23"/>
                  <a:gd name="T10" fmla="*/ 18 w 38"/>
                  <a:gd name="T11" fmla="*/ 22 h 23"/>
                  <a:gd name="T12" fmla="*/ 20 w 38"/>
                  <a:gd name="T13" fmla="*/ 22 h 23"/>
                  <a:gd name="T14" fmla="*/ 37 w 38"/>
                  <a:gd name="T15" fmla="*/ 12 h 23"/>
                  <a:gd name="T16" fmla="*/ 37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3"/>
                      <a:pt x="19" y="23"/>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9" name="Freeform 590"/>
              <p:cNvSpPr>
                <a:spLocks/>
              </p:cNvSpPr>
              <p:nvPr/>
            </p:nvSpPr>
            <p:spPr bwMode="auto">
              <a:xfrm>
                <a:off x="4179888" y="3817938"/>
                <a:ext cx="142875" cy="84138"/>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0" name="Freeform 591"/>
              <p:cNvSpPr>
                <a:spLocks/>
              </p:cNvSpPr>
              <p:nvPr/>
            </p:nvSpPr>
            <p:spPr bwMode="auto">
              <a:xfrm>
                <a:off x="4262438" y="3867150"/>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1" name="Freeform 592"/>
              <p:cNvSpPr>
                <a:spLocks/>
              </p:cNvSpPr>
              <p:nvPr/>
            </p:nvSpPr>
            <p:spPr bwMode="auto">
              <a:xfrm>
                <a:off x="4344988" y="3916363"/>
                <a:ext cx="147638"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2" name="Freeform 593"/>
              <p:cNvSpPr>
                <a:spLocks/>
              </p:cNvSpPr>
              <p:nvPr/>
            </p:nvSpPr>
            <p:spPr bwMode="auto">
              <a:xfrm>
                <a:off x="3551238" y="3363913"/>
                <a:ext cx="142875" cy="82550"/>
              </a:xfrm>
              <a:custGeom>
                <a:avLst/>
                <a:gdLst>
                  <a:gd name="T0" fmla="*/ 38 w 38"/>
                  <a:gd name="T1" fmla="*/ 11 h 22"/>
                  <a:gd name="T2" fmla="*/ 20 w 38"/>
                  <a:gd name="T3" fmla="*/ 0 h 22"/>
                  <a:gd name="T4" fmla="*/ 18 w 38"/>
                  <a:gd name="T5" fmla="*/ 0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0"/>
                      <a:pt x="20" y="0"/>
                      <a:pt x="20" y="0"/>
                    </a:cubicBezTo>
                    <a:cubicBezTo>
                      <a:pt x="20" y="0"/>
                      <a:pt x="19" y="0"/>
                      <a:pt x="18" y="0"/>
                    </a:cubicBezTo>
                    <a:cubicBezTo>
                      <a:pt x="1" y="11"/>
                      <a:pt x="1" y="11"/>
                      <a:pt x="1" y="11"/>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3" name="Freeform 594"/>
              <p:cNvSpPr>
                <a:spLocks/>
              </p:cNvSpPr>
              <p:nvPr/>
            </p:nvSpPr>
            <p:spPr bwMode="auto">
              <a:xfrm>
                <a:off x="3633788" y="3411538"/>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4" name="Freeform 595"/>
              <p:cNvSpPr>
                <a:spLocks/>
              </p:cNvSpPr>
              <p:nvPr/>
            </p:nvSpPr>
            <p:spPr bwMode="auto">
              <a:xfrm>
                <a:off x="3716338" y="3460750"/>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1 h 22"/>
                  <a:gd name="T12" fmla="*/ 21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1"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5" name="Freeform 596"/>
              <p:cNvSpPr>
                <a:spLocks/>
              </p:cNvSpPr>
              <p:nvPr/>
            </p:nvSpPr>
            <p:spPr bwMode="auto">
              <a:xfrm>
                <a:off x="3803650" y="3509963"/>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6" name="Freeform 597"/>
              <p:cNvSpPr>
                <a:spLocks/>
              </p:cNvSpPr>
              <p:nvPr/>
            </p:nvSpPr>
            <p:spPr bwMode="auto">
              <a:xfrm>
                <a:off x="3886200" y="3556000"/>
                <a:ext cx="142875" cy="82550"/>
              </a:xfrm>
              <a:custGeom>
                <a:avLst/>
                <a:gdLst>
                  <a:gd name="T0" fmla="*/ 37 w 38"/>
                  <a:gd name="T1" fmla="*/ 11 h 22"/>
                  <a:gd name="T2" fmla="*/ 20 w 38"/>
                  <a:gd name="T3" fmla="*/ 1 h 22"/>
                  <a:gd name="T4" fmla="*/ 18 w 38"/>
                  <a:gd name="T5" fmla="*/ 1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2"/>
                      <a:pt x="19" y="22"/>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7" name="Freeform 598"/>
              <p:cNvSpPr>
                <a:spLocks/>
              </p:cNvSpPr>
              <p:nvPr/>
            </p:nvSpPr>
            <p:spPr bwMode="auto">
              <a:xfrm>
                <a:off x="3968750" y="3603625"/>
                <a:ext cx="142875" cy="84138"/>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9" y="0"/>
                      <a:pt x="18" y="0"/>
                    </a:cubicBezTo>
                    <a:cubicBezTo>
                      <a:pt x="0" y="11"/>
                      <a:pt x="0" y="11"/>
                      <a:pt x="0" y="11"/>
                    </a:cubicBezTo>
                    <a:cubicBezTo>
                      <a:pt x="0" y="11"/>
                      <a:pt x="0" y="11"/>
                      <a:pt x="0" y="12"/>
                    </a:cubicBezTo>
                    <a:cubicBezTo>
                      <a:pt x="18" y="22"/>
                      <a:pt x="18" y="22"/>
                      <a:pt x="18" y="22"/>
                    </a:cubicBezTo>
                    <a:cubicBezTo>
                      <a:pt x="19"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8" name="Freeform 599"/>
              <p:cNvSpPr>
                <a:spLocks/>
              </p:cNvSpPr>
              <p:nvPr/>
            </p:nvSpPr>
            <p:spPr bwMode="auto">
              <a:xfrm>
                <a:off x="4051300" y="365283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9" name="Freeform 600"/>
              <p:cNvSpPr>
                <a:spLocks/>
              </p:cNvSpPr>
              <p:nvPr/>
            </p:nvSpPr>
            <p:spPr bwMode="auto">
              <a:xfrm>
                <a:off x="4133850" y="3702050"/>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0" name="Freeform 601"/>
              <p:cNvSpPr>
                <a:spLocks/>
              </p:cNvSpPr>
              <p:nvPr/>
            </p:nvSpPr>
            <p:spPr bwMode="auto">
              <a:xfrm>
                <a:off x="4216400" y="3746500"/>
                <a:ext cx="147638" cy="87313"/>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1" name="Freeform 602"/>
              <p:cNvSpPr>
                <a:spLocks/>
              </p:cNvSpPr>
              <p:nvPr/>
            </p:nvSpPr>
            <p:spPr bwMode="auto">
              <a:xfrm>
                <a:off x="4303713" y="3795713"/>
                <a:ext cx="142875" cy="82550"/>
              </a:xfrm>
              <a:custGeom>
                <a:avLst/>
                <a:gdLst>
                  <a:gd name="T0" fmla="*/ 37 w 38"/>
                  <a:gd name="T1" fmla="*/ 11 h 22"/>
                  <a:gd name="T2" fmla="*/ 20 w 38"/>
                  <a:gd name="T3" fmla="*/ 1 h 22"/>
                  <a:gd name="T4" fmla="*/ 18 w 38"/>
                  <a:gd name="T5" fmla="*/ 1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2"/>
                      <a:pt x="19" y="22"/>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2" name="Freeform 603"/>
              <p:cNvSpPr>
                <a:spLocks/>
              </p:cNvSpPr>
              <p:nvPr/>
            </p:nvSpPr>
            <p:spPr bwMode="auto">
              <a:xfrm>
                <a:off x="4386263" y="3844925"/>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3" name="Freeform 604"/>
              <p:cNvSpPr>
                <a:spLocks/>
              </p:cNvSpPr>
              <p:nvPr/>
            </p:nvSpPr>
            <p:spPr bwMode="auto">
              <a:xfrm>
                <a:off x="4468813" y="3894138"/>
                <a:ext cx="144463"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4" name="Freeform 605"/>
              <p:cNvSpPr>
                <a:spLocks/>
              </p:cNvSpPr>
              <p:nvPr/>
            </p:nvSpPr>
            <p:spPr bwMode="auto">
              <a:xfrm>
                <a:off x="3652838" y="3328988"/>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5" name="Freeform 606"/>
              <p:cNvSpPr>
                <a:spLocks/>
              </p:cNvSpPr>
              <p:nvPr/>
            </p:nvSpPr>
            <p:spPr bwMode="auto">
              <a:xfrm>
                <a:off x="3735388" y="337820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6" name="Freeform 607"/>
              <p:cNvSpPr>
                <a:spLocks/>
              </p:cNvSpPr>
              <p:nvPr/>
            </p:nvSpPr>
            <p:spPr bwMode="auto">
              <a:xfrm>
                <a:off x="3817938" y="3424238"/>
                <a:ext cx="142875" cy="85725"/>
              </a:xfrm>
              <a:custGeom>
                <a:avLst/>
                <a:gdLst>
                  <a:gd name="T0" fmla="*/ 38 w 38"/>
                  <a:gd name="T1" fmla="*/ 11 h 23"/>
                  <a:gd name="T2" fmla="*/ 20 w 38"/>
                  <a:gd name="T3" fmla="*/ 1 h 23"/>
                  <a:gd name="T4" fmla="*/ 18 w 38"/>
                  <a:gd name="T5" fmla="*/ 1 h 23"/>
                  <a:gd name="T6" fmla="*/ 1 w 38"/>
                  <a:gd name="T7" fmla="*/ 11 h 23"/>
                  <a:gd name="T8" fmla="*/ 1 w 38"/>
                  <a:gd name="T9" fmla="*/ 12 h 23"/>
                  <a:gd name="T10" fmla="*/ 18 w 38"/>
                  <a:gd name="T11" fmla="*/ 22 h 23"/>
                  <a:gd name="T12" fmla="*/ 20 w 38"/>
                  <a:gd name="T13" fmla="*/ 22 h 23"/>
                  <a:gd name="T14" fmla="*/ 38 w 38"/>
                  <a:gd name="T15" fmla="*/ 12 h 23"/>
                  <a:gd name="T16" fmla="*/ 38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7" name="Freeform 608"/>
              <p:cNvSpPr>
                <a:spLocks/>
              </p:cNvSpPr>
              <p:nvPr/>
            </p:nvSpPr>
            <p:spPr bwMode="auto">
              <a:xfrm>
                <a:off x="3900488" y="3471863"/>
                <a:ext cx="142875" cy="84138"/>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8" name="Freeform 609"/>
              <p:cNvSpPr>
                <a:spLocks/>
              </p:cNvSpPr>
              <p:nvPr/>
            </p:nvSpPr>
            <p:spPr bwMode="auto">
              <a:xfrm>
                <a:off x="3983038" y="3521075"/>
                <a:ext cx="147638" cy="82550"/>
              </a:xfrm>
              <a:custGeom>
                <a:avLst/>
                <a:gdLst>
                  <a:gd name="T0" fmla="*/ 38 w 39"/>
                  <a:gd name="T1" fmla="*/ 10 h 22"/>
                  <a:gd name="T2" fmla="*/ 20 w 39"/>
                  <a:gd name="T3" fmla="*/ 0 h 22"/>
                  <a:gd name="T4" fmla="*/ 18 w 39"/>
                  <a:gd name="T5" fmla="*/ 0 h 22"/>
                  <a:gd name="T6" fmla="*/ 1 w 39"/>
                  <a:gd name="T7" fmla="*/ 10 h 22"/>
                  <a:gd name="T8" fmla="*/ 1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9" name="Freeform 610"/>
              <p:cNvSpPr>
                <a:spLocks/>
              </p:cNvSpPr>
              <p:nvPr/>
            </p:nvSpPr>
            <p:spPr bwMode="auto">
              <a:xfrm>
                <a:off x="4067175" y="3570288"/>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0" name="Freeform 611"/>
              <p:cNvSpPr>
                <a:spLocks/>
              </p:cNvSpPr>
              <p:nvPr/>
            </p:nvSpPr>
            <p:spPr bwMode="auto">
              <a:xfrm>
                <a:off x="4152900" y="361950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1" name="Freeform 612"/>
              <p:cNvSpPr>
                <a:spLocks/>
              </p:cNvSpPr>
              <p:nvPr/>
            </p:nvSpPr>
            <p:spPr bwMode="auto">
              <a:xfrm>
                <a:off x="4235450" y="3663950"/>
                <a:ext cx="142875" cy="87313"/>
              </a:xfrm>
              <a:custGeom>
                <a:avLst/>
                <a:gdLst>
                  <a:gd name="T0" fmla="*/ 37 w 38"/>
                  <a:gd name="T1" fmla="*/ 11 h 23"/>
                  <a:gd name="T2" fmla="*/ 20 w 38"/>
                  <a:gd name="T3" fmla="*/ 1 h 23"/>
                  <a:gd name="T4" fmla="*/ 18 w 38"/>
                  <a:gd name="T5" fmla="*/ 1 h 23"/>
                  <a:gd name="T6" fmla="*/ 0 w 38"/>
                  <a:gd name="T7" fmla="*/ 11 h 23"/>
                  <a:gd name="T8" fmla="*/ 0 w 38"/>
                  <a:gd name="T9" fmla="*/ 12 h 23"/>
                  <a:gd name="T10" fmla="*/ 18 w 38"/>
                  <a:gd name="T11" fmla="*/ 22 h 23"/>
                  <a:gd name="T12" fmla="*/ 20 w 38"/>
                  <a:gd name="T13" fmla="*/ 22 h 23"/>
                  <a:gd name="T14" fmla="*/ 37 w 38"/>
                  <a:gd name="T15" fmla="*/ 12 h 23"/>
                  <a:gd name="T16" fmla="*/ 37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3"/>
                      <a:pt x="19" y="23"/>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2" name="Freeform 613"/>
              <p:cNvSpPr>
                <a:spLocks/>
              </p:cNvSpPr>
              <p:nvPr/>
            </p:nvSpPr>
            <p:spPr bwMode="auto">
              <a:xfrm>
                <a:off x="4319588" y="3713163"/>
                <a:ext cx="142875"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3" name="Freeform 614"/>
              <p:cNvSpPr>
                <a:spLocks/>
              </p:cNvSpPr>
              <p:nvPr/>
            </p:nvSpPr>
            <p:spPr bwMode="auto">
              <a:xfrm>
                <a:off x="4402138" y="37623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4" name="Freeform 615"/>
              <p:cNvSpPr>
                <a:spLocks/>
              </p:cNvSpPr>
              <p:nvPr/>
            </p:nvSpPr>
            <p:spPr bwMode="auto">
              <a:xfrm>
                <a:off x="4484688" y="381158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2 h 22"/>
                  <a:gd name="T12" fmla="*/ 20 w 38"/>
                  <a:gd name="T13" fmla="*/ 22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5" name="Freeform 616"/>
              <p:cNvSpPr>
                <a:spLocks/>
              </p:cNvSpPr>
              <p:nvPr/>
            </p:nvSpPr>
            <p:spPr bwMode="auto">
              <a:xfrm>
                <a:off x="3773488" y="3306763"/>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6" name="Freeform 617"/>
              <p:cNvSpPr>
                <a:spLocks/>
              </p:cNvSpPr>
              <p:nvPr/>
            </p:nvSpPr>
            <p:spPr bwMode="auto">
              <a:xfrm>
                <a:off x="3667125" y="31527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2 h 22"/>
                  <a:gd name="T12" fmla="*/ 20 w 38"/>
                  <a:gd name="T13" fmla="*/ 22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7" name="Freeform 618"/>
              <p:cNvSpPr>
                <a:spLocks/>
              </p:cNvSpPr>
              <p:nvPr/>
            </p:nvSpPr>
            <p:spPr bwMode="auto">
              <a:xfrm>
                <a:off x="3749675" y="3201988"/>
                <a:ext cx="147638" cy="825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1 h 22"/>
                  <a:gd name="T12" fmla="*/ 21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1"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8" name="Freeform 619"/>
              <p:cNvSpPr>
                <a:spLocks/>
              </p:cNvSpPr>
              <p:nvPr/>
            </p:nvSpPr>
            <p:spPr bwMode="auto">
              <a:xfrm>
                <a:off x="3832225" y="3246438"/>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9" name="Freeform 620"/>
              <p:cNvSpPr>
                <a:spLocks/>
              </p:cNvSpPr>
              <p:nvPr/>
            </p:nvSpPr>
            <p:spPr bwMode="auto">
              <a:xfrm>
                <a:off x="3919538" y="3295650"/>
                <a:ext cx="165100" cy="98425"/>
              </a:xfrm>
              <a:custGeom>
                <a:avLst/>
                <a:gdLst>
                  <a:gd name="T0" fmla="*/ 43 w 44"/>
                  <a:gd name="T1" fmla="*/ 14 h 26"/>
                  <a:gd name="T2" fmla="*/ 20 w 44"/>
                  <a:gd name="T3" fmla="*/ 1 h 26"/>
                  <a:gd name="T4" fmla="*/ 18 w 44"/>
                  <a:gd name="T5" fmla="*/ 1 h 26"/>
                  <a:gd name="T6" fmla="*/ 0 w 44"/>
                  <a:gd name="T7" fmla="*/ 11 h 26"/>
                  <a:gd name="T8" fmla="*/ 0 w 44"/>
                  <a:gd name="T9" fmla="*/ 12 h 26"/>
                  <a:gd name="T10" fmla="*/ 24 w 44"/>
                  <a:gd name="T11" fmla="*/ 25 h 26"/>
                  <a:gd name="T12" fmla="*/ 26 w 44"/>
                  <a:gd name="T13" fmla="*/ 25 h 26"/>
                  <a:gd name="T14" fmla="*/ 43 w 44"/>
                  <a:gd name="T15" fmla="*/ 15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0" y="1"/>
                      <a:pt x="20" y="1"/>
                      <a:pt x="20" y="1"/>
                    </a:cubicBezTo>
                    <a:cubicBezTo>
                      <a:pt x="19" y="0"/>
                      <a:pt x="18" y="0"/>
                      <a:pt x="18" y="1"/>
                    </a:cubicBezTo>
                    <a:cubicBezTo>
                      <a:pt x="0" y="11"/>
                      <a:pt x="0" y="11"/>
                      <a:pt x="0" y="11"/>
                    </a:cubicBezTo>
                    <a:cubicBezTo>
                      <a:pt x="0" y="11"/>
                      <a:pt x="0" y="12"/>
                      <a:pt x="0" y="12"/>
                    </a:cubicBezTo>
                    <a:cubicBezTo>
                      <a:pt x="24" y="25"/>
                      <a:pt x="24" y="25"/>
                      <a:pt x="24" y="25"/>
                    </a:cubicBezTo>
                    <a:cubicBezTo>
                      <a:pt x="24" y="26"/>
                      <a:pt x="25" y="26"/>
                      <a:pt x="26" y="25"/>
                    </a:cubicBezTo>
                    <a:cubicBezTo>
                      <a:pt x="43" y="15"/>
                      <a:pt x="43" y="15"/>
                      <a:pt x="43" y="15"/>
                    </a:cubicBezTo>
                    <a:cubicBezTo>
                      <a:pt x="44" y="15"/>
                      <a:pt x="44" y="14"/>
                      <a:pt x="43"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0" name="Freeform 621"/>
              <p:cNvSpPr>
                <a:spLocks/>
              </p:cNvSpPr>
              <p:nvPr/>
            </p:nvSpPr>
            <p:spPr bwMode="auto">
              <a:xfrm>
                <a:off x="4021138" y="3355975"/>
                <a:ext cx="477838" cy="274638"/>
              </a:xfrm>
              <a:custGeom>
                <a:avLst/>
                <a:gdLst>
                  <a:gd name="T0" fmla="*/ 126 w 127"/>
                  <a:gd name="T1" fmla="*/ 62 h 73"/>
                  <a:gd name="T2" fmla="*/ 20 w 127"/>
                  <a:gd name="T3" fmla="*/ 0 h 73"/>
                  <a:gd name="T4" fmla="*/ 18 w 127"/>
                  <a:gd name="T5" fmla="*/ 0 h 73"/>
                  <a:gd name="T6" fmla="*/ 1 w 127"/>
                  <a:gd name="T7" fmla="*/ 10 h 73"/>
                  <a:gd name="T8" fmla="*/ 1 w 127"/>
                  <a:gd name="T9" fmla="*/ 12 h 73"/>
                  <a:gd name="T10" fmla="*/ 107 w 127"/>
                  <a:gd name="T11" fmla="*/ 73 h 73"/>
                  <a:gd name="T12" fmla="*/ 109 w 127"/>
                  <a:gd name="T13" fmla="*/ 73 h 73"/>
                  <a:gd name="T14" fmla="*/ 126 w 127"/>
                  <a:gd name="T15" fmla="*/ 63 h 73"/>
                  <a:gd name="T16" fmla="*/ 126 w 127"/>
                  <a:gd name="T17"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73">
                    <a:moveTo>
                      <a:pt x="126" y="62"/>
                    </a:moveTo>
                    <a:cubicBezTo>
                      <a:pt x="20" y="0"/>
                      <a:pt x="20" y="0"/>
                      <a:pt x="20" y="0"/>
                    </a:cubicBezTo>
                    <a:cubicBezTo>
                      <a:pt x="20" y="0"/>
                      <a:pt x="19" y="0"/>
                      <a:pt x="18" y="0"/>
                    </a:cubicBezTo>
                    <a:cubicBezTo>
                      <a:pt x="1" y="10"/>
                      <a:pt x="1" y="10"/>
                      <a:pt x="1" y="10"/>
                    </a:cubicBezTo>
                    <a:cubicBezTo>
                      <a:pt x="0" y="11"/>
                      <a:pt x="0" y="11"/>
                      <a:pt x="1" y="12"/>
                    </a:cubicBezTo>
                    <a:cubicBezTo>
                      <a:pt x="107" y="73"/>
                      <a:pt x="107" y="73"/>
                      <a:pt x="107" y="73"/>
                    </a:cubicBezTo>
                    <a:cubicBezTo>
                      <a:pt x="107" y="73"/>
                      <a:pt x="108" y="73"/>
                      <a:pt x="109" y="73"/>
                    </a:cubicBezTo>
                    <a:cubicBezTo>
                      <a:pt x="126" y="63"/>
                      <a:pt x="126" y="63"/>
                      <a:pt x="126" y="63"/>
                    </a:cubicBezTo>
                    <a:cubicBezTo>
                      <a:pt x="127" y="62"/>
                      <a:pt x="127" y="62"/>
                      <a:pt x="126" y="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1" name="Freeform 622"/>
              <p:cNvSpPr>
                <a:spLocks/>
              </p:cNvSpPr>
              <p:nvPr/>
            </p:nvSpPr>
            <p:spPr bwMode="auto">
              <a:xfrm>
                <a:off x="3856038" y="33559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2" name="Freeform 623"/>
              <p:cNvSpPr>
                <a:spLocks/>
              </p:cNvSpPr>
              <p:nvPr/>
            </p:nvSpPr>
            <p:spPr bwMode="auto">
              <a:xfrm>
                <a:off x="3938588" y="3405188"/>
                <a:ext cx="146050" cy="82550"/>
              </a:xfrm>
              <a:custGeom>
                <a:avLst/>
                <a:gdLst>
                  <a:gd name="T0" fmla="*/ 38 w 39"/>
                  <a:gd name="T1" fmla="*/ 10 h 22"/>
                  <a:gd name="T2" fmla="*/ 20 w 39"/>
                  <a:gd name="T3" fmla="*/ 0 h 22"/>
                  <a:gd name="T4" fmla="*/ 18 w 39"/>
                  <a:gd name="T5" fmla="*/ 0 h 22"/>
                  <a:gd name="T6" fmla="*/ 1 w 39"/>
                  <a:gd name="T7" fmla="*/ 10 h 22"/>
                  <a:gd name="T8" fmla="*/ 1 w 39"/>
                  <a:gd name="T9" fmla="*/ 11 h 22"/>
                  <a:gd name="T10" fmla="*/ 18 w 39"/>
                  <a:gd name="T11" fmla="*/ 21 h 22"/>
                  <a:gd name="T12" fmla="*/ 20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3" name="Freeform 624"/>
              <p:cNvSpPr>
                <a:spLocks/>
              </p:cNvSpPr>
              <p:nvPr/>
            </p:nvSpPr>
            <p:spPr bwMode="auto">
              <a:xfrm>
                <a:off x="4021138" y="3449638"/>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4" name="Freeform 625"/>
              <p:cNvSpPr>
                <a:spLocks/>
              </p:cNvSpPr>
              <p:nvPr/>
            </p:nvSpPr>
            <p:spPr bwMode="auto">
              <a:xfrm>
                <a:off x="4108450" y="3498850"/>
                <a:ext cx="142875" cy="82550"/>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8" y="0"/>
                      <a:pt x="18" y="0"/>
                    </a:cubicBezTo>
                    <a:cubicBezTo>
                      <a:pt x="0" y="11"/>
                      <a:pt x="0" y="11"/>
                      <a:pt x="0" y="11"/>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5" name="Freeform 626"/>
              <p:cNvSpPr>
                <a:spLocks/>
              </p:cNvSpPr>
              <p:nvPr/>
            </p:nvSpPr>
            <p:spPr bwMode="auto">
              <a:xfrm>
                <a:off x="4191000" y="3548063"/>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6" name="Freeform 627"/>
              <p:cNvSpPr>
                <a:spLocks/>
              </p:cNvSpPr>
              <p:nvPr/>
            </p:nvSpPr>
            <p:spPr bwMode="auto">
              <a:xfrm>
                <a:off x="4273550" y="35972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7" name="Freeform 628"/>
              <p:cNvSpPr>
                <a:spLocks/>
              </p:cNvSpPr>
              <p:nvPr/>
            </p:nvSpPr>
            <p:spPr bwMode="auto">
              <a:xfrm>
                <a:off x="4356100" y="3644900"/>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8" name="Freeform 629"/>
              <p:cNvSpPr>
                <a:spLocks/>
              </p:cNvSpPr>
              <p:nvPr/>
            </p:nvSpPr>
            <p:spPr bwMode="auto">
              <a:xfrm>
                <a:off x="4438650" y="3597275"/>
                <a:ext cx="166688" cy="93663"/>
              </a:xfrm>
              <a:custGeom>
                <a:avLst/>
                <a:gdLst>
                  <a:gd name="T0" fmla="*/ 43 w 44"/>
                  <a:gd name="T1" fmla="*/ 14 h 25"/>
                  <a:gd name="T2" fmla="*/ 20 w 44"/>
                  <a:gd name="T3" fmla="*/ 0 h 25"/>
                  <a:gd name="T4" fmla="*/ 18 w 44"/>
                  <a:gd name="T5" fmla="*/ 0 h 25"/>
                  <a:gd name="T6" fmla="*/ 0 w 44"/>
                  <a:gd name="T7" fmla="*/ 10 h 25"/>
                  <a:gd name="T8" fmla="*/ 0 w 44"/>
                  <a:gd name="T9" fmla="*/ 12 h 25"/>
                  <a:gd name="T10" fmla="*/ 24 w 44"/>
                  <a:gd name="T11" fmla="*/ 25 h 25"/>
                  <a:gd name="T12" fmla="*/ 26 w 44"/>
                  <a:gd name="T13" fmla="*/ 25 h 25"/>
                  <a:gd name="T14" fmla="*/ 43 w 44"/>
                  <a:gd name="T15" fmla="*/ 15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0" y="0"/>
                      <a:pt x="20" y="0"/>
                      <a:pt x="20" y="0"/>
                    </a:cubicBezTo>
                    <a:cubicBezTo>
                      <a:pt x="19" y="0"/>
                      <a:pt x="18" y="0"/>
                      <a:pt x="18" y="0"/>
                    </a:cubicBezTo>
                    <a:cubicBezTo>
                      <a:pt x="0" y="10"/>
                      <a:pt x="0" y="10"/>
                      <a:pt x="0" y="10"/>
                    </a:cubicBezTo>
                    <a:cubicBezTo>
                      <a:pt x="0" y="11"/>
                      <a:pt x="0" y="11"/>
                      <a:pt x="0" y="12"/>
                    </a:cubicBezTo>
                    <a:cubicBezTo>
                      <a:pt x="24" y="25"/>
                      <a:pt x="24" y="25"/>
                      <a:pt x="24" y="25"/>
                    </a:cubicBezTo>
                    <a:cubicBezTo>
                      <a:pt x="24" y="25"/>
                      <a:pt x="25" y="25"/>
                      <a:pt x="26" y="25"/>
                    </a:cubicBezTo>
                    <a:cubicBezTo>
                      <a:pt x="43" y="15"/>
                      <a:pt x="43" y="15"/>
                      <a:pt x="43" y="15"/>
                    </a:cubicBezTo>
                    <a:cubicBezTo>
                      <a:pt x="44" y="15"/>
                      <a:pt x="44" y="14"/>
                      <a:pt x="43"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9" name="Freeform 630"/>
              <p:cNvSpPr>
                <a:spLocks/>
              </p:cNvSpPr>
              <p:nvPr/>
            </p:nvSpPr>
            <p:spPr bwMode="auto">
              <a:xfrm>
                <a:off x="4438650" y="3690938"/>
                <a:ext cx="144463"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0" name="Freeform 631"/>
              <p:cNvSpPr>
                <a:spLocks/>
              </p:cNvSpPr>
              <p:nvPr/>
            </p:nvSpPr>
            <p:spPr bwMode="auto">
              <a:xfrm>
                <a:off x="4541838" y="3657600"/>
                <a:ext cx="146050" cy="82550"/>
              </a:xfrm>
              <a:custGeom>
                <a:avLst/>
                <a:gdLst>
                  <a:gd name="T0" fmla="*/ 38 w 39"/>
                  <a:gd name="T1" fmla="*/ 10 h 22"/>
                  <a:gd name="T2" fmla="*/ 21 w 39"/>
                  <a:gd name="T3" fmla="*/ 0 h 22"/>
                  <a:gd name="T4" fmla="*/ 19 w 39"/>
                  <a:gd name="T5" fmla="*/ 0 h 22"/>
                  <a:gd name="T6" fmla="*/ 1 w 39"/>
                  <a:gd name="T7" fmla="*/ 10 h 22"/>
                  <a:gd name="T8" fmla="*/ 1 w 39"/>
                  <a:gd name="T9" fmla="*/ 12 h 22"/>
                  <a:gd name="T10" fmla="*/ 19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9" y="0"/>
                    </a:cubicBezTo>
                    <a:cubicBezTo>
                      <a:pt x="1" y="10"/>
                      <a:pt x="1" y="10"/>
                      <a:pt x="1" y="10"/>
                    </a:cubicBezTo>
                    <a:cubicBezTo>
                      <a:pt x="0" y="11"/>
                      <a:pt x="0" y="11"/>
                      <a:pt x="1" y="12"/>
                    </a:cubicBezTo>
                    <a:cubicBezTo>
                      <a:pt x="19" y="22"/>
                      <a:pt x="19" y="22"/>
                      <a:pt x="19"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1" name="Freeform 632"/>
              <p:cNvSpPr>
                <a:spLocks/>
              </p:cNvSpPr>
              <p:nvPr/>
            </p:nvSpPr>
            <p:spPr bwMode="auto">
              <a:xfrm>
                <a:off x="4627563" y="3705225"/>
                <a:ext cx="142875" cy="84138"/>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2" name="Freeform 633"/>
              <p:cNvSpPr>
                <a:spLocks/>
              </p:cNvSpPr>
              <p:nvPr/>
            </p:nvSpPr>
            <p:spPr bwMode="auto">
              <a:xfrm>
                <a:off x="4710113" y="3754438"/>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3" name="Freeform 634"/>
              <p:cNvSpPr>
                <a:spLocks/>
              </p:cNvSpPr>
              <p:nvPr/>
            </p:nvSpPr>
            <p:spPr bwMode="auto">
              <a:xfrm>
                <a:off x="4792663" y="3800475"/>
                <a:ext cx="144463" cy="85725"/>
              </a:xfrm>
              <a:custGeom>
                <a:avLst/>
                <a:gdLst>
                  <a:gd name="T0" fmla="*/ 38 w 38"/>
                  <a:gd name="T1" fmla="*/ 11 h 23"/>
                  <a:gd name="T2" fmla="*/ 20 w 38"/>
                  <a:gd name="T3" fmla="*/ 1 h 23"/>
                  <a:gd name="T4" fmla="*/ 18 w 38"/>
                  <a:gd name="T5" fmla="*/ 1 h 23"/>
                  <a:gd name="T6" fmla="*/ 1 w 38"/>
                  <a:gd name="T7" fmla="*/ 11 h 23"/>
                  <a:gd name="T8" fmla="*/ 1 w 38"/>
                  <a:gd name="T9" fmla="*/ 12 h 23"/>
                  <a:gd name="T10" fmla="*/ 18 w 38"/>
                  <a:gd name="T11" fmla="*/ 22 h 23"/>
                  <a:gd name="T12" fmla="*/ 20 w 38"/>
                  <a:gd name="T13" fmla="*/ 22 h 23"/>
                  <a:gd name="T14" fmla="*/ 38 w 38"/>
                  <a:gd name="T15" fmla="*/ 12 h 23"/>
                  <a:gd name="T16" fmla="*/ 38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4" name="Freeform 635"/>
              <p:cNvSpPr>
                <a:spLocks/>
              </p:cNvSpPr>
              <p:nvPr/>
            </p:nvSpPr>
            <p:spPr bwMode="auto">
              <a:xfrm>
                <a:off x="4522788" y="3740150"/>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5" name="Freeform 636"/>
              <p:cNvSpPr>
                <a:spLocks/>
              </p:cNvSpPr>
              <p:nvPr/>
            </p:nvSpPr>
            <p:spPr bwMode="auto">
              <a:xfrm>
                <a:off x="4567238" y="3860800"/>
                <a:ext cx="207963" cy="115888"/>
              </a:xfrm>
              <a:custGeom>
                <a:avLst/>
                <a:gdLst>
                  <a:gd name="T0" fmla="*/ 55 w 55"/>
                  <a:gd name="T1" fmla="*/ 20 h 31"/>
                  <a:gd name="T2" fmla="*/ 21 w 55"/>
                  <a:gd name="T3" fmla="*/ 0 h 31"/>
                  <a:gd name="T4" fmla="*/ 18 w 55"/>
                  <a:gd name="T5" fmla="*/ 0 h 31"/>
                  <a:gd name="T6" fmla="*/ 1 w 55"/>
                  <a:gd name="T7" fmla="*/ 10 h 31"/>
                  <a:gd name="T8" fmla="*/ 1 w 55"/>
                  <a:gd name="T9" fmla="*/ 11 h 31"/>
                  <a:gd name="T10" fmla="*/ 35 w 55"/>
                  <a:gd name="T11" fmla="*/ 31 h 31"/>
                  <a:gd name="T12" fmla="*/ 37 w 55"/>
                  <a:gd name="T13" fmla="*/ 31 h 31"/>
                  <a:gd name="T14" fmla="*/ 55 w 55"/>
                  <a:gd name="T15" fmla="*/ 21 h 31"/>
                  <a:gd name="T16" fmla="*/ 55 w 55"/>
                  <a:gd name="T1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1">
                    <a:moveTo>
                      <a:pt x="55" y="20"/>
                    </a:moveTo>
                    <a:cubicBezTo>
                      <a:pt x="21" y="0"/>
                      <a:pt x="21" y="0"/>
                      <a:pt x="21" y="0"/>
                    </a:cubicBezTo>
                    <a:cubicBezTo>
                      <a:pt x="20" y="0"/>
                      <a:pt x="19" y="0"/>
                      <a:pt x="18" y="0"/>
                    </a:cubicBezTo>
                    <a:cubicBezTo>
                      <a:pt x="1" y="10"/>
                      <a:pt x="1" y="10"/>
                      <a:pt x="1" y="10"/>
                    </a:cubicBezTo>
                    <a:cubicBezTo>
                      <a:pt x="0" y="10"/>
                      <a:pt x="0" y="11"/>
                      <a:pt x="1" y="11"/>
                    </a:cubicBezTo>
                    <a:cubicBezTo>
                      <a:pt x="35" y="31"/>
                      <a:pt x="35" y="31"/>
                      <a:pt x="35" y="31"/>
                    </a:cubicBezTo>
                    <a:cubicBezTo>
                      <a:pt x="36" y="31"/>
                      <a:pt x="37" y="31"/>
                      <a:pt x="37" y="31"/>
                    </a:cubicBezTo>
                    <a:cubicBezTo>
                      <a:pt x="55" y="21"/>
                      <a:pt x="55" y="21"/>
                      <a:pt x="55" y="21"/>
                    </a:cubicBezTo>
                    <a:cubicBezTo>
                      <a:pt x="55" y="21"/>
                      <a:pt x="55" y="20"/>
                      <a:pt x="55"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6" name="Freeform 637"/>
              <p:cNvSpPr>
                <a:spLocks/>
              </p:cNvSpPr>
              <p:nvPr/>
            </p:nvSpPr>
            <p:spPr bwMode="auto">
              <a:xfrm>
                <a:off x="4608513" y="3789363"/>
                <a:ext cx="249238" cy="142875"/>
              </a:xfrm>
              <a:custGeom>
                <a:avLst/>
                <a:gdLst>
                  <a:gd name="T0" fmla="*/ 65 w 66"/>
                  <a:gd name="T1" fmla="*/ 26 h 38"/>
                  <a:gd name="T2" fmla="*/ 20 w 66"/>
                  <a:gd name="T3" fmla="*/ 0 h 38"/>
                  <a:gd name="T4" fmla="*/ 18 w 66"/>
                  <a:gd name="T5" fmla="*/ 0 h 38"/>
                  <a:gd name="T6" fmla="*/ 0 w 66"/>
                  <a:gd name="T7" fmla="*/ 10 h 38"/>
                  <a:gd name="T8" fmla="*/ 0 w 66"/>
                  <a:gd name="T9" fmla="*/ 12 h 38"/>
                  <a:gd name="T10" fmla="*/ 45 w 66"/>
                  <a:gd name="T11" fmla="*/ 38 h 38"/>
                  <a:gd name="T12" fmla="*/ 48 w 66"/>
                  <a:gd name="T13" fmla="*/ 38 h 38"/>
                  <a:gd name="T14" fmla="*/ 65 w 66"/>
                  <a:gd name="T15" fmla="*/ 28 h 38"/>
                  <a:gd name="T16" fmla="*/ 65 w 66"/>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8">
                    <a:moveTo>
                      <a:pt x="65" y="26"/>
                    </a:moveTo>
                    <a:cubicBezTo>
                      <a:pt x="20" y="0"/>
                      <a:pt x="20" y="0"/>
                      <a:pt x="20" y="0"/>
                    </a:cubicBezTo>
                    <a:cubicBezTo>
                      <a:pt x="19" y="0"/>
                      <a:pt x="18" y="0"/>
                      <a:pt x="18" y="0"/>
                    </a:cubicBezTo>
                    <a:cubicBezTo>
                      <a:pt x="0" y="10"/>
                      <a:pt x="0" y="10"/>
                      <a:pt x="0" y="10"/>
                    </a:cubicBezTo>
                    <a:cubicBezTo>
                      <a:pt x="0" y="11"/>
                      <a:pt x="0" y="11"/>
                      <a:pt x="0" y="12"/>
                    </a:cubicBezTo>
                    <a:cubicBezTo>
                      <a:pt x="45" y="38"/>
                      <a:pt x="45" y="38"/>
                      <a:pt x="45" y="38"/>
                    </a:cubicBezTo>
                    <a:cubicBezTo>
                      <a:pt x="46" y="38"/>
                      <a:pt x="47" y="38"/>
                      <a:pt x="48" y="38"/>
                    </a:cubicBezTo>
                    <a:cubicBezTo>
                      <a:pt x="65" y="28"/>
                      <a:pt x="65" y="28"/>
                      <a:pt x="65" y="28"/>
                    </a:cubicBezTo>
                    <a:cubicBezTo>
                      <a:pt x="66" y="27"/>
                      <a:pt x="66" y="27"/>
                      <a:pt x="65" y="2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7" name="Freeform 638"/>
              <p:cNvSpPr>
                <a:spLocks/>
              </p:cNvSpPr>
              <p:nvPr/>
            </p:nvSpPr>
            <p:spPr bwMode="auto">
              <a:xfrm>
                <a:off x="4552950" y="394335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8" name="Freeform 639"/>
              <p:cNvSpPr>
                <a:spLocks/>
              </p:cNvSpPr>
              <p:nvPr/>
            </p:nvSpPr>
            <p:spPr bwMode="auto">
              <a:xfrm>
                <a:off x="4427538" y="3962400"/>
                <a:ext cx="188913" cy="107950"/>
              </a:xfrm>
              <a:custGeom>
                <a:avLst/>
                <a:gdLst>
                  <a:gd name="T0" fmla="*/ 50 w 50"/>
                  <a:gd name="T1" fmla="*/ 18 h 29"/>
                  <a:gd name="T2" fmla="*/ 20 w 50"/>
                  <a:gd name="T3" fmla="*/ 1 h 29"/>
                  <a:gd name="T4" fmla="*/ 18 w 50"/>
                  <a:gd name="T5" fmla="*/ 1 h 29"/>
                  <a:gd name="T6" fmla="*/ 1 w 50"/>
                  <a:gd name="T7" fmla="*/ 11 h 29"/>
                  <a:gd name="T8" fmla="*/ 1 w 50"/>
                  <a:gd name="T9" fmla="*/ 12 h 29"/>
                  <a:gd name="T10" fmla="*/ 30 w 50"/>
                  <a:gd name="T11" fmla="*/ 29 h 29"/>
                  <a:gd name="T12" fmla="*/ 32 w 50"/>
                  <a:gd name="T13" fmla="*/ 29 h 29"/>
                  <a:gd name="T14" fmla="*/ 50 w 50"/>
                  <a:gd name="T15" fmla="*/ 19 h 29"/>
                  <a:gd name="T16" fmla="*/ 50 w 50"/>
                  <a:gd name="T1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50" y="18"/>
                    </a:moveTo>
                    <a:cubicBezTo>
                      <a:pt x="20" y="1"/>
                      <a:pt x="20" y="1"/>
                      <a:pt x="20" y="1"/>
                    </a:cubicBezTo>
                    <a:cubicBezTo>
                      <a:pt x="20" y="0"/>
                      <a:pt x="19" y="0"/>
                      <a:pt x="18" y="1"/>
                    </a:cubicBezTo>
                    <a:cubicBezTo>
                      <a:pt x="1" y="11"/>
                      <a:pt x="1" y="11"/>
                      <a:pt x="1" y="11"/>
                    </a:cubicBezTo>
                    <a:cubicBezTo>
                      <a:pt x="0" y="11"/>
                      <a:pt x="0" y="12"/>
                      <a:pt x="1" y="12"/>
                    </a:cubicBezTo>
                    <a:cubicBezTo>
                      <a:pt x="30" y="29"/>
                      <a:pt x="30" y="29"/>
                      <a:pt x="30" y="29"/>
                    </a:cubicBezTo>
                    <a:cubicBezTo>
                      <a:pt x="31" y="29"/>
                      <a:pt x="32" y="29"/>
                      <a:pt x="32" y="29"/>
                    </a:cubicBezTo>
                    <a:cubicBezTo>
                      <a:pt x="50" y="19"/>
                      <a:pt x="50" y="19"/>
                      <a:pt x="50" y="19"/>
                    </a:cubicBezTo>
                    <a:cubicBezTo>
                      <a:pt x="50" y="19"/>
                      <a:pt x="50" y="18"/>
                      <a:pt x="50"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9" name="Freeform 640"/>
              <p:cNvSpPr>
                <a:spLocks/>
              </p:cNvSpPr>
              <p:nvPr/>
            </p:nvSpPr>
            <p:spPr bwMode="auto">
              <a:xfrm>
                <a:off x="4108450" y="3171825"/>
                <a:ext cx="793750" cy="458788"/>
              </a:xfrm>
              <a:custGeom>
                <a:avLst/>
                <a:gdLst>
                  <a:gd name="T0" fmla="*/ 211 w 211"/>
                  <a:gd name="T1" fmla="*/ 75 h 122"/>
                  <a:gd name="T2" fmla="*/ 81 w 211"/>
                  <a:gd name="T3" fmla="*/ 0 h 122"/>
                  <a:gd name="T4" fmla="*/ 79 w 211"/>
                  <a:gd name="T5" fmla="*/ 0 h 122"/>
                  <a:gd name="T6" fmla="*/ 1 w 211"/>
                  <a:gd name="T7" fmla="*/ 45 h 122"/>
                  <a:gd name="T8" fmla="*/ 1 w 211"/>
                  <a:gd name="T9" fmla="*/ 47 h 122"/>
                  <a:gd name="T10" fmla="*/ 131 w 211"/>
                  <a:gd name="T11" fmla="*/ 121 h 122"/>
                  <a:gd name="T12" fmla="*/ 133 w 211"/>
                  <a:gd name="T13" fmla="*/ 121 h 122"/>
                  <a:gd name="T14" fmla="*/ 211 w 211"/>
                  <a:gd name="T15" fmla="*/ 76 h 122"/>
                  <a:gd name="T16" fmla="*/ 211 w 211"/>
                  <a:gd name="T17" fmla="*/ 7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22">
                    <a:moveTo>
                      <a:pt x="211" y="75"/>
                    </a:moveTo>
                    <a:cubicBezTo>
                      <a:pt x="81" y="0"/>
                      <a:pt x="81" y="0"/>
                      <a:pt x="81" y="0"/>
                    </a:cubicBezTo>
                    <a:cubicBezTo>
                      <a:pt x="81" y="0"/>
                      <a:pt x="80" y="0"/>
                      <a:pt x="79" y="0"/>
                    </a:cubicBezTo>
                    <a:cubicBezTo>
                      <a:pt x="1" y="45"/>
                      <a:pt x="1" y="45"/>
                      <a:pt x="1" y="45"/>
                    </a:cubicBezTo>
                    <a:cubicBezTo>
                      <a:pt x="0" y="46"/>
                      <a:pt x="0" y="46"/>
                      <a:pt x="1" y="47"/>
                    </a:cubicBezTo>
                    <a:cubicBezTo>
                      <a:pt x="131" y="121"/>
                      <a:pt x="131" y="121"/>
                      <a:pt x="131" y="121"/>
                    </a:cubicBezTo>
                    <a:cubicBezTo>
                      <a:pt x="131" y="122"/>
                      <a:pt x="132" y="122"/>
                      <a:pt x="133" y="121"/>
                    </a:cubicBezTo>
                    <a:cubicBezTo>
                      <a:pt x="211" y="76"/>
                      <a:pt x="211" y="76"/>
                      <a:pt x="211" y="76"/>
                    </a:cubicBezTo>
                    <a:cubicBezTo>
                      <a:pt x="211" y="76"/>
                      <a:pt x="211" y="76"/>
                      <a:pt x="211" y="75"/>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0" name="Freeform 641"/>
              <p:cNvSpPr>
                <a:spLocks/>
              </p:cNvSpPr>
              <p:nvPr/>
            </p:nvSpPr>
            <p:spPr bwMode="auto">
              <a:xfrm>
                <a:off x="3478213" y="3611563"/>
                <a:ext cx="663575" cy="384175"/>
              </a:xfrm>
              <a:custGeom>
                <a:avLst/>
                <a:gdLst>
                  <a:gd name="T0" fmla="*/ 418 w 418"/>
                  <a:gd name="T1" fmla="*/ 228 h 242"/>
                  <a:gd name="T2" fmla="*/ 24 w 418"/>
                  <a:gd name="T3" fmla="*/ 0 h 242"/>
                  <a:gd name="T4" fmla="*/ 0 w 418"/>
                  <a:gd name="T5" fmla="*/ 14 h 242"/>
                  <a:gd name="T6" fmla="*/ 394 w 418"/>
                  <a:gd name="T7" fmla="*/ 242 h 242"/>
                  <a:gd name="T8" fmla="*/ 418 w 418"/>
                  <a:gd name="T9" fmla="*/ 228 h 242"/>
                </a:gdLst>
                <a:ahLst/>
                <a:cxnLst>
                  <a:cxn ang="0">
                    <a:pos x="T0" y="T1"/>
                  </a:cxn>
                  <a:cxn ang="0">
                    <a:pos x="T2" y="T3"/>
                  </a:cxn>
                  <a:cxn ang="0">
                    <a:pos x="T4" y="T5"/>
                  </a:cxn>
                  <a:cxn ang="0">
                    <a:pos x="T6" y="T7"/>
                  </a:cxn>
                  <a:cxn ang="0">
                    <a:pos x="T8" y="T9"/>
                  </a:cxn>
                </a:cxnLst>
                <a:rect l="0" t="0" r="r" b="b"/>
                <a:pathLst>
                  <a:path w="418" h="242">
                    <a:moveTo>
                      <a:pt x="418" y="228"/>
                    </a:moveTo>
                    <a:lnTo>
                      <a:pt x="24" y="0"/>
                    </a:lnTo>
                    <a:lnTo>
                      <a:pt x="0" y="14"/>
                    </a:lnTo>
                    <a:lnTo>
                      <a:pt x="394" y="242"/>
                    </a:lnTo>
                    <a:lnTo>
                      <a:pt x="418" y="228"/>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1" name="Freeform 642"/>
              <p:cNvSpPr>
                <a:spLocks/>
              </p:cNvSpPr>
              <p:nvPr/>
            </p:nvSpPr>
            <p:spPr bwMode="auto">
              <a:xfrm>
                <a:off x="3219450" y="3460750"/>
                <a:ext cx="2047875" cy="715963"/>
              </a:xfrm>
              <a:custGeom>
                <a:avLst/>
                <a:gdLst>
                  <a:gd name="T0" fmla="*/ 542 w 544"/>
                  <a:gd name="T1" fmla="*/ 55 h 190"/>
                  <a:gd name="T2" fmla="*/ 325 w 544"/>
                  <a:gd name="T3" fmla="*/ 180 h 190"/>
                  <a:gd name="T4" fmla="*/ 316 w 544"/>
                  <a:gd name="T5" fmla="*/ 180 h 190"/>
                  <a:gd name="T6" fmla="*/ 4 w 544"/>
                  <a:gd name="T7" fmla="*/ 0 h 190"/>
                  <a:gd name="T8" fmla="*/ 2 w 544"/>
                  <a:gd name="T9" fmla="*/ 2 h 190"/>
                  <a:gd name="T10" fmla="*/ 2 w 544"/>
                  <a:gd name="T11" fmla="*/ 7 h 190"/>
                  <a:gd name="T12" fmla="*/ 316 w 544"/>
                  <a:gd name="T13" fmla="*/ 188 h 190"/>
                  <a:gd name="T14" fmla="*/ 325 w 544"/>
                  <a:gd name="T15" fmla="*/ 188 h 190"/>
                  <a:gd name="T16" fmla="*/ 542 w 544"/>
                  <a:gd name="T17" fmla="*/ 63 h 190"/>
                  <a:gd name="T18" fmla="*/ 544 w 544"/>
                  <a:gd name="T19" fmla="*/ 60 h 190"/>
                  <a:gd name="T20" fmla="*/ 544 w 544"/>
                  <a:gd name="T21" fmla="*/ 52 h 190"/>
                  <a:gd name="T22" fmla="*/ 542 w 544"/>
                  <a:gd name="T23" fmla="*/ 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90">
                    <a:moveTo>
                      <a:pt x="542" y="55"/>
                    </a:moveTo>
                    <a:cubicBezTo>
                      <a:pt x="325" y="180"/>
                      <a:pt x="325" y="180"/>
                      <a:pt x="325" y="180"/>
                    </a:cubicBezTo>
                    <a:cubicBezTo>
                      <a:pt x="323" y="182"/>
                      <a:pt x="319" y="182"/>
                      <a:pt x="316" y="180"/>
                    </a:cubicBezTo>
                    <a:cubicBezTo>
                      <a:pt x="4" y="0"/>
                      <a:pt x="4" y="0"/>
                      <a:pt x="4" y="0"/>
                    </a:cubicBezTo>
                    <a:cubicBezTo>
                      <a:pt x="2" y="2"/>
                      <a:pt x="2" y="2"/>
                      <a:pt x="2" y="2"/>
                    </a:cubicBezTo>
                    <a:cubicBezTo>
                      <a:pt x="0" y="3"/>
                      <a:pt x="0" y="5"/>
                      <a:pt x="2" y="7"/>
                    </a:cubicBezTo>
                    <a:cubicBezTo>
                      <a:pt x="316" y="188"/>
                      <a:pt x="316" y="188"/>
                      <a:pt x="316" y="188"/>
                    </a:cubicBezTo>
                    <a:cubicBezTo>
                      <a:pt x="319" y="190"/>
                      <a:pt x="323" y="190"/>
                      <a:pt x="325" y="188"/>
                    </a:cubicBezTo>
                    <a:cubicBezTo>
                      <a:pt x="542" y="63"/>
                      <a:pt x="542" y="63"/>
                      <a:pt x="542" y="63"/>
                    </a:cubicBezTo>
                    <a:cubicBezTo>
                      <a:pt x="544" y="62"/>
                      <a:pt x="544" y="61"/>
                      <a:pt x="544" y="60"/>
                    </a:cubicBezTo>
                    <a:cubicBezTo>
                      <a:pt x="544" y="52"/>
                      <a:pt x="544" y="52"/>
                      <a:pt x="544" y="52"/>
                    </a:cubicBezTo>
                    <a:cubicBezTo>
                      <a:pt x="544" y="53"/>
                      <a:pt x="544" y="54"/>
                      <a:pt x="542" y="55"/>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2" name="Rectangle 643"/>
              <p:cNvSpPr>
                <a:spLocks noChangeArrowheads="1"/>
              </p:cNvSpPr>
              <p:nvPr/>
            </p:nvSpPr>
            <p:spPr bwMode="auto">
              <a:xfrm>
                <a:off x="5267325" y="3657600"/>
                <a:ext cx="1588" cy="1588"/>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3" name="Freeform 645"/>
              <p:cNvSpPr>
                <a:spLocks/>
              </p:cNvSpPr>
              <p:nvPr/>
            </p:nvSpPr>
            <p:spPr bwMode="auto">
              <a:xfrm>
                <a:off x="3203575" y="2625725"/>
                <a:ext cx="1217613" cy="1546225"/>
              </a:xfrm>
              <a:custGeom>
                <a:avLst/>
                <a:gdLst>
                  <a:gd name="T0" fmla="*/ 319 w 323"/>
                  <a:gd name="T1" fmla="*/ 409 h 411"/>
                  <a:gd name="T2" fmla="*/ 5 w 323"/>
                  <a:gd name="T3" fmla="*/ 228 h 411"/>
                  <a:gd name="T4" fmla="*/ 0 w 323"/>
                  <a:gd name="T5" fmla="*/ 221 h 411"/>
                  <a:gd name="T6" fmla="*/ 0 w 323"/>
                  <a:gd name="T7" fmla="*/ 4 h 411"/>
                  <a:gd name="T8" fmla="*/ 5 w 323"/>
                  <a:gd name="T9" fmla="*/ 2 h 411"/>
                  <a:gd name="T10" fmla="*/ 319 w 323"/>
                  <a:gd name="T11" fmla="*/ 183 h 411"/>
                  <a:gd name="T12" fmla="*/ 323 w 323"/>
                  <a:gd name="T13" fmla="*/ 190 h 411"/>
                  <a:gd name="T14" fmla="*/ 323 w 323"/>
                  <a:gd name="T15" fmla="*/ 407 h 411"/>
                  <a:gd name="T16" fmla="*/ 319 w 323"/>
                  <a:gd name="T17" fmla="*/ 40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411">
                    <a:moveTo>
                      <a:pt x="319" y="409"/>
                    </a:moveTo>
                    <a:cubicBezTo>
                      <a:pt x="5" y="228"/>
                      <a:pt x="5" y="228"/>
                      <a:pt x="5" y="228"/>
                    </a:cubicBezTo>
                    <a:cubicBezTo>
                      <a:pt x="2" y="226"/>
                      <a:pt x="0" y="223"/>
                      <a:pt x="0" y="221"/>
                    </a:cubicBezTo>
                    <a:cubicBezTo>
                      <a:pt x="0" y="4"/>
                      <a:pt x="0" y="4"/>
                      <a:pt x="0" y="4"/>
                    </a:cubicBezTo>
                    <a:cubicBezTo>
                      <a:pt x="0" y="1"/>
                      <a:pt x="2" y="0"/>
                      <a:pt x="5" y="2"/>
                    </a:cubicBezTo>
                    <a:cubicBezTo>
                      <a:pt x="319" y="183"/>
                      <a:pt x="319" y="183"/>
                      <a:pt x="319" y="183"/>
                    </a:cubicBezTo>
                    <a:cubicBezTo>
                      <a:pt x="321" y="184"/>
                      <a:pt x="323" y="188"/>
                      <a:pt x="323" y="190"/>
                    </a:cubicBezTo>
                    <a:cubicBezTo>
                      <a:pt x="323" y="407"/>
                      <a:pt x="323" y="407"/>
                      <a:pt x="323" y="407"/>
                    </a:cubicBezTo>
                    <a:cubicBezTo>
                      <a:pt x="323" y="410"/>
                      <a:pt x="321" y="411"/>
                      <a:pt x="319" y="409"/>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4" name="Freeform 646"/>
              <p:cNvSpPr>
                <a:spLocks/>
              </p:cNvSpPr>
              <p:nvPr/>
            </p:nvSpPr>
            <p:spPr bwMode="auto">
              <a:xfrm>
                <a:off x="3211513" y="2622550"/>
                <a:ext cx="1220788" cy="1543050"/>
              </a:xfrm>
              <a:custGeom>
                <a:avLst/>
                <a:gdLst>
                  <a:gd name="T0" fmla="*/ 320 w 324"/>
                  <a:gd name="T1" fmla="*/ 182 h 410"/>
                  <a:gd name="T2" fmla="*/ 6 w 324"/>
                  <a:gd name="T3" fmla="*/ 1 h 410"/>
                  <a:gd name="T4" fmla="*/ 2 w 324"/>
                  <a:gd name="T5" fmla="*/ 1 h 410"/>
                  <a:gd name="T6" fmla="*/ 2 w 324"/>
                  <a:gd name="T7" fmla="*/ 1 h 410"/>
                  <a:gd name="T8" fmla="*/ 0 w 324"/>
                  <a:gd name="T9" fmla="*/ 2 h 410"/>
                  <a:gd name="T10" fmla="*/ 0 w 324"/>
                  <a:gd name="T11" fmla="*/ 2 h 410"/>
                  <a:gd name="T12" fmla="*/ 3 w 324"/>
                  <a:gd name="T13" fmla="*/ 3 h 410"/>
                  <a:gd name="T14" fmla="*/ 317 w 324"/>
                  <a:gd name="T15" fmla="*/ 184 h 410"/>
                  <a:gd name="T16" fmla="*/ 321 w 324"/>
                  <a:gd name="T17" fmla="*/ 191 h 410"/>
                  <a:gd name="T18" fmla="*/ 321 w 324"/>
                  <a:gd name="T19" fmla="*/ 408 h 410"/>
                  <a:gd name="T20" fmla="*/ 321 w 324"/>
                  <a:gd name="T21" fmla="*/ 409 h 410"/>
                  <a:gd name="T22" fmla="*/ 324 w 324"/>
                  <a:gd name="T23" fmla="*/ 407 h 410"/>
                  <a:gd name="T24" fmla="*/ 324 w 324"/>
                  <a:gd name="T25" fmla="*/ 190 h 410"/>
                  <a:gd name="T26" fmla="*/ 320 w 324"/>
                  <a:gd name="T27" fmla="*/ 18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410">
                    <a:moveTo>
                      <a:pt x="320" y="182"/>
                    </a:moveTo>
                    <a:cubicBezTo>
                      <a:pt x="6" y="1"/>
                      <a:pt x="6" y="1"/>
                      <a:pt x="6" y="1"/>
                    </a:cubicBezTo>
                    <a:cubicBezTo>
                      <a:pt x="4" y="1"/>
                      <a:pt x="3" y="0"/>
                      <a:pt x="2" y="1"/>
                    </a:cubicBezTo>
                    <a:cubicBezTo>
                      <a:pt x="2" y="1"/>
                      <a:pt x="2" y="1"/>
                      <a:pt x="2" y="1"/>
                    </a:cubicBezTo>
                    <a:cubicBezTo>
                      <a:pt x="0" y="2"/>
                      <a:pt x="0" y="2"/>
                      <a:pt x="0" y="2"/>
                    </a:cubicBezTo>
                    <a:cubicBezTo>
                      <a:pt x="0" y="2"/>
                      <a:pt x="0" y="2"/>
                      <a:pt x="0" y="2"/>
                    </a:cubicBezTo>
                    <a:cubicBezTo>
                      <a:pt x="1" y="2"/>
                      <a:pt x="2" y="2"/>
                      <a:pt x="3" y="3"/>
                    </a:cubicBezTo>
                    <a:cubicBezTo>
                      <a:pt x="317" y="184"/>
                      <a:pt x="317" y="184"/>
                      <a:pt x="317" y="184"/>
                    </a:cubicBezTo>
                    <a:cubicBezTo>
                      <a:pt x="319" y="185"/>
                      <a:pt x="321" y="189"/>
                      <a:pt x="321" y="191"/>
                    </a:cubicBezTo>
                    <a:cubicBezTo>
                      <a:pt x="321" y="408"/>
                      <a:pt x="321" y="408"/>
                      <a:pt x="321" y="408"/>
                    </a:cubicBezTo>
                    <a:cubicBezTo>
                      <a:pt x="321" y="409"/>
                      <a:pt x="321" y="409"/>
                      <a:pt x="321" y="409"/>
                    </a:cubicBezTo>
                    <a:cubicBezTo>
                      <a:pt x="323" y="410"/>
                      <a:pt x="324" y="409"/>
                      <a:pt x="324" y="407"/>
                    </a:cubicBezTo>
                    <a:cubicBezTo>
                      <a:pt x="324" y="190"/>
                      <a:pt x="324" y="190"/>
                      <a:pt x="324" y="190"/>
                    </a:cubicBezTo>
                    <a:cubicBezTo>
                      <a:pt x="324" y="187"/>
                      <a:pt x="322" y="184"/>
                      <a:pt x="320" y="182"/>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5" name="Freeform 647"/>
              <p:cNvSpPr>
                <a:spLocks/>
              </p:cNvSpPr>
              <p:nvPr/>
            </p:nvSpPr>
            <p:spPr bwMode="auto">
              <a:xfrm>
                <a:off x="3686175" y="3235325"/>
                <a:ext cx="252413" cy="327025"/>
              </a:xfrm>
              <a:custGeom>
                <a:avLst/>
                <a:gdLst>
                  <a:gd name="T0" fmla="*/ 67 w 67"/>
                  <a:gd name="T1" fmla="*/ 63 h 87"/>
                  <a:gd name="T2" fmla="*/ 34 w 67"/>
                  <a:gd name="T3" fmla="*/ 77 h 87"/>
                  <a:gd name="T4" fmla="*/ 0 w 67"/>
                  <a:gd name="T5" fmla="*/ 24 h 87"/>
                  <a:gd name="T6" fmla="*/ 34 w 67"/>
                  <a:gd name="T7" fmla="*/ 10 h 87"/>
                  <a:gd name="T8" fmla="*/ 67 w 67"/>
                  <a:gd name="T9" fmla="*/ 63 h 87"/>
                </a:gdLst>
                <a:ahLst/>
                <a:cxnLst>
                  <a:cxn ang="0">
                    <a:pos x="T0" y="T1"/>
                  </a:cxn>
                  <a:cxn ang="0">
                    <a:pos x="T2" y="T3"/>
                  </a:cxn>
                  <a:cxn ang="0">
                    <a:pos x="T4" y="T5"/>
                  </a:cxn>
                  <a:cxn ang="0">
                    <a:pos x="T6" y="T7"/>
                  </a:cxn>
                  <a:cxn ang="0">
                    <a:pos x="T8" y="T9"/>
                  </a:cxn>
                </a:cxnLst>
                <a:rect l="0" t="0" r="r" b="b"/>
                <a:pathLst>
                  <a:path w="67" h="87">
                    <a:moveTo>
                      <a:pt x="67" y="63"/>
                    </a:moveTo>
                    <a:cubicBezTo>
                      <a:pt x="67" y="81"/>
                      <a:pt x="52" y="87"/>
                      <a:pt x="34" y="77"/>
                    </a:cubicBezTo>
                    <a:cubicBezTo>
                      <a:pt x="15" y="66"/>
                      <a:pt x="0" y="43"/>
                      <a:pt x="0" y="24"/>
                    </a:cubicBezTo>
                    <a:cubicBezTo>
                      <a:pt x="0" y="6"/>
                      <a:pt x="15" y="0"/>
                      <a:pt x="34" y="10"/>
                    </a:cubicBezTo>
                    <a:cubicBezTo>
                      <a:pt x="52" y="21"/>
                      <a:pt x="67" y="44"/>
                      <a:pt x="67" y="6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grpSp>
        <p:nvGrpSpPr>
          <p:cNvPr id="404" name="Group 403"/>
          <p:cNvGrpSpPr/>
          <p:nvPr/>
        </p:nvGrpSpPr>
        <p:grpSpPr>
          <a:xfrm>
            <a:off x="6039746" y="2922295"/>
            <a:ext cx="1214792" cy="1507575"/>
            <a:chOff x="4857749" y="2592389"/>
            <a:chExt cx="1811338" cy="2247899"/>
          </a:xfrm>
        </p:grpSpPr>
        <p:sp>
          <p:nvSpPr>
            <p:cNvPr id="405" name="Freeform 107"/>
            <p:cNvSpPr>
              <a:spLocks/>
            </p:cNvSpPr>
            <p:nvPr/>
          </p:nvSpPr>
          <p:spPr bwMode="auto">
            <a:xfrm>
              <a:off x="4857749" y="2606675"/>
              <a:ext cx="1790700" cy="2233612"/>
            </a:xfrm>
            <a:custGeom>
              <a:avLst/>
              <a:gdLst>
                <a:gd name="T0" fmla="*/ 0 w 1128"/>
                <a:gd name="T1" fmla="*/ 0 h 1407"/>
                <a:gd name="T2" fmla="*/ 1128 w 1128"/>
                <a:gd name="T3" fmla="*/ 650 h 1407"/>
                <a:gd name="T4" fmla="*/ 1128 w 1128"/>
                <a:gd name="T5" fmla="*/ 1407 h 1407"/>
                <a:gd name="T6" fmla="*/ 0 w 1128"/>
                <a:gd name="T7" fmla="*/ 756 h 1407"/>
                <a:gd name="T8" fmla="*/ 0 w 1128"/>
                <a:gd name="T9" fmla="*/ 0 h 1407"/>
              </a:gdLst>
              <a:ahLst/>
              <a:cxnLst>
                <a:cxn ang="0">
                  <a:pos x="T0" y="T1"/>
                </a:cxn>
                <a:cxn ang="0">
                  <a:pos x="T2" y="T3"/>
                </a:cxn>
                <a:cxn ang="0">
                  <a:pos x="T4" y="T5"/>
                </a:cxn>
                <a:cxn ang="0">
                  <a:pos x="T6" y="T7"/>
                </a:cxn>
                <a:cxn ang="0">
                  <a:pos x="T8" y="T9"/>
                </a:cxn>
              </a:cxnLst>
              <a:rect l="0" t="0" r="r" b="b"/>
              <a:pathLst>
                <a:path w="1128" h="1407">
                  <a:moveTo>
                    <a:pt x="0" y="0"/>
                  </a:moveTo>
                  <a:lnTo>
                    <a:pt x="1128" y="650"/>
                  </a:lnTo>
                  <a:lnTo>
                    <a:pt x="1128" y="1407"/>
                  </a:lnTo>
                  <a:lnTo>
                    <a:pt x="0" y="756"/>
                  </a:lnTo>
                  <a:lnTo>
                    <a:pt x="0" y="0"/>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6" name="Freeform 108"/>
            <p:cNvSpPr>
              <a:spLocks/>
            </p:cNvSpPr>
            <p:nvPr/>
          </p:nvSpPr>
          <p:spPr bwMode="auto">
            <a:xfrm>
              <a:off x="4857750" y="3424238"/>
              <a:ext cx="1790700" cy="1416050"/>
            </a:xfrm>
            <a:custGeom>
              <a:avLst/>
              <a:gdLst>
                <a:gd name="T0" fmla="*/ 974 w 1128"/>
                <a:gd name="T1" fmla="*/ 163 h 892"/>
                <a:gd name="T2" fmla="*/ 810 w 1128"/>
                <a:gd name="T3" fmla="*/ 303 h 892"/>
                <a:gd name="T4" fmla="*/ 646 w 1128"/>
                <a:gd name="T5" fmla="*/ 101 h 892"/>
                <a:gd name="T6" fmla="*/ 481 w 1128"/>
                <a:gd name="T7" fmla="*/ 218 h 892"/>
                <a:gd name="T8" fmla="*/ 317 w 1128"/>
                <a:gd name="T9" fmla="*/ 0 h 892"/>
                <a:gd name="T10" fmla="*/ 153 w 1128"/>
                <a:gd name="T11" fmla="*/ 92 h 892"/>
                <a:gd name="T12" fmla="*/ 0 w 1128"/>
                <a:gd name="T13" fmla="*/ 4 h 892"/>
                <a:gd name="T14" fmla="*/ 0 w 1128"/>
                <a:gd name="T15" fmla="*/ 241 h 892"/>
                <a:gd name="T16" fmla="*/ 1128 w 1128"/>
                <a:gd name="T17" fmla="*/ 892 h 892"/>
                <a:gd name="T18" fmla="*/ 1128 w 1128"/>
                <a:gd name="T19" fmla="*/ 251 h 892"/>
                <a:gd name="T20" fmla="*/ 974 w 1128"/>
                <a:gd name="T21" fmla="*/ 16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8" h="892">
                  <a:moveTo>
                    <a:pt x="974" y="163"/>
                  </a:moveTo>
                  <a:lnTo>
                    <a:pt x="810" y="303"/>
                  </a:lnTo>
                  <a:lnTo>
                    <a:pt x="646" y="101"/>
                  </a:lnTo>
                  <a:lnTo>
                    <a:pt x="481" y="218"/>
                  </a:lnTo>
                  <a:lnTo>
                    <a:pt x="317" y="0"/>
                  </a:lnTo>
                  <a:lnTo>
                    <a:pt x="153" y="92"/>
                  </a:lnTo>
                  <a:lnTo>
                    <a:pt x="0" y="4"/>
                  </a:lnTo>
                  <a:lnTo>
                    <a:pt x="0" y="241"/>
                  </a:lnTo>
                  <a:lnTo>
                    <a:pt x="1128" y="892"/>
                  </a:lnTo>
                  <a:lnTo>
                    <a:pt x="1128" y="251"/>
                  </a:lnTo>
                  <a:lnTo>
                    <a:pt x="974" y="163"/>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7" name="Rectangle 109"/>
            <p:cNvSpPr>
              <a:spLocks noChangeArrowheads="1"/>
            </p:cNvSpPr>
            <p:nvPr/>
          </p:nvSpPr>
          <p:spPr bwMode="auto">
            <a:xfrm>
              <a:off x="5100638" y="3621088"/>
              <a:ext cx="1587"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8" name="Rectangle 110"/>
            <p:cNvSpPr>
              <a:spLocks noChangeArrowheads="1"/>
            </p:cNvSpPr>
            <p:nvPr/>
          </p:nvSpPr>
          <p:spPr bwMode="auto">
            <a:xfrm>
              <a:off x="5359400" y="3473450"/>
              <a:ext cx="3175" cy="606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09" name="Rectangle 111"/>
            <p:cNvSpPr>
              <a:spLocks noChangeArrowheads="1"/>
            </p:cNvSpPr>
            <p:nvPr/>
          </p:nvSpPr>
          <p:spPr bwMode="auto">
            <a:xfrm>
              <a:off x="5619750" y="3821113"/>
              <a:ext cx="3175" cy="407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0" name="Rectangle 112"/>
            <p:cNvSpPr>
              <a:spLocks noChangeArrowheads="1"/>
            </p:cNvSpPr>
            <p:nvPr/>
          </p:nvSpPr>
          <p:spPr bwMode="auto">
            <a:xfrm>
              <a:off x="5880100" y="3633788"/>
              <a:ext cx="4762" cy="746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1" name="Rectangle 113"/>
            <p:cNvSpPr>
              <a:spLocks noChangeArrowheads="1"/>
            </p:cNvSpPr>
            <p:nvPr/>
          </p:nvSpPr>
          <p:spPr bwMode="auto">
            <a:xfrm>
              <a:off x="6142038" y="3956050"/>
              <a:ext cx="3175" cy="574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2" name="Rectangle 114"/>
            <p:cNvSpPr>
              <a:spLocks noChangeArrowheads="1"/>
            </p:cNvSpPr>
            <p:nvPr/>
          </p:nvSpPr>
          <p:spPr bwMode="auto">
            <a:xfrm>
              <a:off x="6402388" y="3733800"/>
              <a:ext cx="3175" cy="947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3" name="Freeform 115"/>
            <p:cNvSpPr>
              <a:spLocks/>
            </p:cNvSpPr>
            <p:nvPr/>
          </p:nvSpPr>
          <p:spPr bwMode="auto">
            <a:xfrm>
              <a:off x="5075238" y="3538538"/>
              <a:ext cx="50800" cy="65088"/>
            </a:xfrm>
            <a:custGeom>
              <a:avLst/>
              <a:gdLst>
                <a:gd name="T0" fmla="*/ 33 w 33"/>
                <a:gd name="T1" fmla="*/ 30 h 43"/>
                <a:gd name="T2" fmla="*/ 17 w 33"/>
                <a:gd name="T3" fmla="*/ 37 h 43"/>
                <a:gd name="T4" fmla="*/ 0 w 33"/>
                <a:gd name="T5" fmla="*/ 12 h 43"/>
                <a:gd name="T6" fmla="*/ 17 w 33"/>
                <a:gd name="T7" fmla="*/ 5 h 43"/>
                <a:gd name="T8" fmla="*/ 33 w 33"/>
                <a:gd name="T9" fmla="*/ 30 h 43"/>
              </a:gdLst>
              <a:ahLst/>
              <a:cxnLst>
                <a:cxn ang="0">
                  <a:pos x="T0" y="T1"/>
                </a:cxn>
                <a:cxn ang="0">
                  <a:pos x="T2" y="T3"/>
                </a:cxn>
                <a:cxn ang="0">
                  <a:pos x="T4" y="T5"/>
                </a:cxn>
                <a:cxn ang="0">
                  <a:pos x="T6" y="T7"/>
                </a:cxn>
                <a:cxn ang="0">
                  <a:pos x="T8" y="T9"/>
                </a:cxn>
              </a:cxnLst>
              <a:rect l="0" t="0" r="r" b="b"/>
              <a:pathLst>
                <a:path w="33" h="43">
                  <a:moveTo>
                    <a:pt x="33" y="30"/>
                  </a:moveTo>
                  <a:cubicBezTo>
                    <a:pt x="33" y="40"/>
                    <a:pt x="26" y="43"/>
                    <a:pt x="17" y="37"/>
                  </a:cubicBezTo>
                  <a:cubicBezTo>
                    <a:pt x="8" y="32"/>
                    <a:pt x="0" y="21"/>
                    <a:pt x="0" y="12"/>
                  </a:cubicBezTo>
                  <a:cubicBezTo>
                    <a:pt x="0" y="3"/>
                    <a:pt x="8" y="0"/>
                    <a:pt x="17" y="5"/>
                  </a:cubicBezTo>
                  <a:cubicBezTo>
                    <a:pt x="26" y="10"/>
                    <a:pt x="33" y="21"/>
                    <a:pt x="33"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4" name="Freeform 116"/>
            <p:cNvSpPr>
              <a:spLocks/>
            </p:cNvSpPr>
            <p:nvPr/>
          </p:nvSpPr>
          <p:spPr bwMode="auto">
            <a:xfrm>
              <a:off x="5337175" y="3392488"/>
              <a:ext cx="49212" cy="65088"/>
            </a:xfrm>
            <a:custGeom>
              <a:avLst/>
              <a:gdLst>
                <a:gd name="T0" fmla="*/ 32 w 32"/>
                <a:gd name="T1" fmla="*/ 30 h 43"/>
                <a:gd name="T2" fmla="*/ 16 w 32"/>
                <a:gd name="T3" fmla="*/ 37 h 43"/>
                <a:gd name="T4" fmla="*/ 0 w 32"/>
                <a:gd name="T5" fmla="*/ 12 h 43"/>
                <a:gd name="T6" fmla="*/ 16 w 32"/>
                <a:gd name="T7" fmla="*/ 5 h 43"/>
                <a:gd name="T8" fmla="*/ 32 w 32"/>
                <a:gd name="T9" fmla="*/ 30 h 43"/>
              </a:gdLst>
              <a:ahLst/>
              <a:cxnLst>
                <a:cxn ang="0">
                  <a:pos x="T0" y="T1"/>
                </a:cxn>
                <a:cxn ang="0">
                  <a:pos x="T2" y="T3"/>
                </a:cxn>
                <a:cxn ang="0">
                  <a:pos x="T4" y="T5"/>
                </a:cxn>
                <a:cxn ang="0">
                  <a:pos x="T6" y="T7"/>
                </a:cxn>
                <a:cxn ang="0">
                  <a:pos x="T8" y="T9"/>
                </a:cxn>
              </a:cxnLst>
              <a:rect l="0" t="0" r="r" b="b"/>
              <a:pathLst>
                <a:path w="32" h="43">
                  <a:moveTo>
                    <a:pt x="32" y="30"/>
                  </a:moveTo>
                  <a:cubicBezTo>
                    <a:pt x="32" y="39"/>
                    <a:pt x="25" y="43"/>
                    <a:pt x="16" y="37"/>
                  </a:cubicBezTo>
                  <a:cubicBezTo>
                    <a:pt x="7" y="32"/>
                    <a:pt x="0" y="21"/>
                    <a:pt x="0" y="12"/>
                  </a:cubicBezTo>
                  <a:cubicBezTo>
                    <a:pt x="0" y="3"/>
                    <a:pt x="7" y="0"/>
                    <a:pt x="16" y="5"/>
                  </a:cubicBezTo>
                  <a:cubicBezTo>
                    <a:pt x="25" y="10"/>
                    <a:pt x="32" y="21"/>
                    <a:pt x="32"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5" name="Freeform 117"/>
            <p:cNvSpPr>
              <a:spLocks/>
            </p:cNvSpPr>
            <p:nvPr/>
          </p:nvSpPr>
          <p:spPr bwMode="auto">
            <a:xfrm>
              <a:off x="5597525" y="3738563"/>
              <a:ext cx="50800" cy="65088"/>
            </a:xfrm>
            <a:custGeom>
              <a:avLst/>
              <a:gdLst>
                <a:gd name="T0" fmla="*/ 33 w 33"/>
                <a:gd name="T1" fmla="*/ 31 h 43"/>
                <a:gd name="T2" fmla="*/ 16 w 33"/>
                <a:gd name="T3" fmla="*/ 38 h 43"/>
                <a:gd name="T4" fmla="*/ 0 w 33"/>
                <a:gd name="T5" fmla="*/ 12 h 43"/>
                <a:gd name="T6" fmla="*/ 16 w 33"/>
                <a:gd name="T7" fmla="*/ 5 h 43"/>
                <a:gd name="T8" fmla="*/ 33 w 33"/>
                <a:gd name="T9" fmla="*/ 31 h 43"/>
              </a:gdLst>
              <a:ahLst/>
              <a:cxnLst>
                <a:cxn ang="0">
                  <a:pos x="T0" y="T1"/>
                </a:cxn>
                <a:cxn ang="0">
                  <a:pos x="T2" y="T3"/>
                </a:cxn>
                <a:cxn ang="0">
                  <a:pos x="T4" y="T5"/>
                </a:cxn>
                <a:cxn ang="0">
                  <a:pos x="T6" y="T7"/>
                </a:cxn>
                <a:cxn ang="0">
                  <a:pos x="T8" y="T9"/>
                </a:cxn>
              </a:cxnLst>
              <a:rect l="0" t="0" r="r" b="b"/>
              <a:pathLst>
                <a:path w="33" h="43">
                  <a:moveTo>
                    <a:pt x="33" y="31"/>
                  </a:moveTo>
                  <a:cubicBezTo>
                    <a:pt x="33" y="40"/>
                    <a:pt x="25" y="43"/>
                    <a:pt x="16" y="38"/>
                  </a:cubicBezTo>
                  <a:cubicBezTo>
                    <a:pt x="7" y="33"/>
                    <a:pt x="0" y="21"/>
                    <a:pt x="0" y="12"/>
                  </a:cubicBezTo>
                  <a:cubicBezTo>
                    <a:pt x="0" y="3"/>
                    <a:pt x="7" y="0"/>
                    <a:pt x="16" y="5"/>
                  </a:cubicBezTo>
                  <a:cubicBezTo>
                    <a:pt x="25" y="10"/>
                    <a:pt x="33" y="22"/>
                    <a:pt x="33" y="3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6" name="Freeform 118"/>
            <p:cNvSpPr>
              <a:spLocks/>
            </p:cNvSpPr>
            <p:nvPr/>
          </p:nvSpPr>
          <p:spPr bwMode="auto">
            <a:xfrm>
              <a:off x="5857875" y="3552825"/>
              <a:ext cx="50800" cy="65088"/>
            </a:xfrm>
            <a:custGeom>
              <a:avLst/>
              <a:gdLst>
                <a:gd name="T0" fmla="*/ 33 w 33"/>
                <a:gd name="T1" fmla="*/ 31 h 43"/>
                <a:gd name="T2" fmla="*/ 17 w 33"/>
                <a:gd name="T3" fmla="*/ 38 h 43"/>
                <a:gd name="T4" fmla="*/ 0 w 33"/>
                <a:gd name="T5" fmla="*/ 12 h 43"/>
                <a:gd name="T6" fmla="*/ 17 w 33"/>
                <a:gd name="T7" fmla="*/ 5 h 43"/>
                <a:gd name="T8" fmla="*/ 33 w 33"/>
                <a:gd name="T9" fmla="*/ 31 h 43"/>
              </a:gdLst>
              <a:ahLst/>
              <a:cxnLst>
                <a:cxn ang="0">
                  <a:pos x="T0" y="T1"/>
                </a:cxn>
                <a:cxn ang="0">
                  <a:pos x="T2" y="T3"/>
                </a:cxn>
                <a:cxn ang="0">
                  <a:pos x="T4" y="T5"/>
                </a:cxn>
                <a:cxn ang="0">
                  <a:pos x="T6" y="T7"/>
                </a:cxn>
                <a:cxn ang="0">
                  <a:pos x="T8" y="T9"/>
                </a:cxn>
              </a:cxnLst>
              <a:rect l="0" t="0" r="r" b="b"/>
              <a:pathLst>
                <a:path w="33" h="43">
                  <a:moveTo>
                    <a:pt x="33" y="31"/>
                  </a:moveTo>
                  <a:cubicBezTo>
                    <a:pt x="33" y="40"/>
                    <a:pt x="26" y="43"/>
                    <a:pt x="17" y="38"/>
                  </a:cubicBezTo>
                  <a:cubicBezTo>
                    <a:pt x="8" y="32"/>
                    <a:pt x="0" y="21"/>
                    <a:pt x="0" y="12"/>
                  </a:cubicBezTo>
                  <a:cubicBezTo>
                    <a:pt x="0" y="3"/>
                    <a:pt x="8" y="0"/>
                    <a:pt x="17" y="5"/>
                  </a:cubicBezTo>
                  <a:cubicBezTo>
                    <a:pt x="26" y="10"/>
                    <a:pt x="33" y="22"/>
                    <a:pt x="33" y="3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7" name="Freeform 119"/>
            <p:cNvSpPr>
              <a:spLocks/>
            </p:cNvSpPr>
            <p:nvPr/>
          </p:nvSpPr>
          <p:spPr bwMode="auto">
            <a:xfrm>
              <a:off x="6119813" y="3875088"/>
              <a:ext cx="47625" cy="63500"/>
            </a:xfrm>
            <a:custGeom>
              <a:avLst/>
              <a:gdLst>
                <a:gd name="T0" fmla="*/ 32 w 32"/>
                <a:gd name="T1" fmla="*/ 30 h 43"/>
                <a:gd name="T2" fmla="*/ 16 w 32"/>
                <a:gd name="T3" fmla="*/ 37 h 43"/>
                <a:gd name="T4" fmla="*/ 0 w 32"/>
                <a:gd name="T5" fmla="*/ 12 h 43"/>
                <a:gd name="T6" fmla="*/ 16 w 32"/>
                <a:gd name="T7" fmla="*/ 5 h 43"/>
                <a:gd name="T8" fmla="*/ 32 w 32"/>
                <a:gd name="T9" fmla="*/ 30 h 43"/>
              </a:gdLst>
              <a:ahLst/>
              <a:cxnLst>
                <a:cxn ang="0">
                  <a:pos x="T0" y="T1"/>
                </a:cxn>
                <a:cxn ang="0">
                  <a:pos x="T2" y="T3"/>
                </a:cxn>
                <a:cxn ang="0">
                  <a:pos x="T4" y="T5"/>
                </a:cxn>
                <a:cxn ang="0">
                  <a:pos x="T6" y="T7"/>
                </a:cxn>
                <a:cxn ang="0">
                  <a:pos x="T8" y="T9"/>
                </a:cxn>
              </a:cxnLst>
              <a:rect l="0" t="0" r="r" b="b"/>
              <a:pathLst>
                <a:path w="32" h="43">
                  <a:moveTo>
                    <a:pt x="32" y="30"/>
                  </a:moveTo>
                  <a:cubicBezTo>
                    <a:pt x="32" y="40"/>
                    <a:pt x="25" y="43"/>
                    <a:pt x="16" y="37"/>
                  </a:cubicBezTo>
                  <a:cubicBezTo>
                    <a:pt x="7" y="32"/>
                    <a:pt x="0" y="21"/>
                    <a:pt x="0" y="12"/>
                  </a:cubicBezTo>
                  <a:cubicBezTo>
                    <a:pt x="0" y="3"/>
                    <a:pt x="7" y="0"/>
                    <a:pt x="16" y="5"/>
                  </a:cubicBezTo>
                  <a:cubicBezTo>
                    <a:pt x="25" y="10"/>
                    <a:pt x="32" y="21"/>
                    <a:pt x="32"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8" name="Freeform 120"/>
            <p:cNvSpPr>
              <a:spLocks/>
            </p:cNvSpPr>
            <p:nvPr/>
          </p:nvSpPr>
          <p:spPr bwMode="auto">
            <a:xfrm>
              <a:off x="6380163" y="3651250"/>
              <a:ext cx="49212" cy="65088"/>
            </a:xfrm>
            <a:custGeom>
              <a:avLst/>
              <a:gdLst>
                <a:gd name="T0" fmla="*/ 33 w 33"/>
                <a:gd name="T1" fmla="*/ 31 h 43"/>
                <a:gd name="T2" fmla="*/ 16 w 33"/>
                <a:gd name="T3" fmla="*/ 38 h 43"/>
                <a:gd name="T4" fmla="*/ 0 w 33"/>
                <a:gd name="T5" fmla="*/ 12 h 43"/>
                <a:gd name="T6" fmla="*/ 16 w 33"/>
                <a:gd name="T7" fmla="*/ 5 h 43"/>
                <a:gd name="T8" fmla="*/ 33 w 33"/>
                <a:gd name="T9" fmla="*/ 31 h 43"/>
              </a:gdLst>
              <a:ahLst/>
              <a:cxnLst>
                <a:cxn ang="0">
                  <a:pos x="T0" y="T1"/>
                </a:cxn>
                <a:cxn ang="0">
                  <a:pos x="T2" y="T3"/>
                </a:cxn>
                <a:cxn ang="0">
                  <a:pos x="T4" y="T5"/>
                </a:cxn>
                <a:cxn ang="0">
                  <a:pos x="T6" y="T7"/>
                </a:cxn>
                <a:cxn ang="0">
                  <a:pos x="T8" y="T9"/>
                </a:cxn>
              </a:cxnLst>
              <a:rect l="0" t="0" r="r" b="b"/>
              <a:pathLst>
                <a:path w="33" h="43">
                  <a:moveTo>
                    <a:pt x="33" y="31"/>
                  </a:moveTo>
                  <a:cubicBezTo>
                    <a:pt x="33" y="40"/>
                    <a:pt x="25" y="43"/>
                    <a:pt x="16" y="38"/>
                  </a:cubicBezTo>
                  <a:cubicBezTo>
                    <a:pt x="7" y="32"/>
                    <a:pt x="0" y="21"/>
                    <a:pt x="0" y="12"/>
                  </a:cubicBezTo>
                  <a:cubicBezTo>
                    <a:pt x="0" y="3"/>
                    <a:pt x="7" y="0"/>
                    <a:pt x="16" y="5"/>
                  </a:cubicBezTo>
                  <a:cubicBezTo>
                    <a:pt x="25" y="10"/>
                    <a:pt x="33" y="22"/>
                    <a:pt x="33" y="3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19" name="Freeform 121"/>
            <p:cNvSpPr>
              <a:spLocks/>
            </p:cNvSpPr>
            <p:nvPr/>
          </p:nvSpPr>
          <p:spPr bwMode="auto">
            <a:xfrm>
              <a:off x="6164263" y="3700463"/>
              <a:ext cx="220662" cy="188913"/>
            </a:xfrm>
            <a:custGeom>
              <a:avLst/>
              <a:gdLst>
                <a:gd name="T0" fmla="*/ 0 w 139"/>
                <a:gd name="T1" fmla="*/ 119 h 119"/>
                <a:gd name="T2" fmla="*/ 139 w 139"/>
                <a:gd name="T3" fmla="*/ 0 h 119"/>
                <a:gd name="T4" fmla="*/ 0 w 139"/>
                <a:gd name="T5" fmla="*/ 119 h 119"/>
              </a:gdLst>
              <a:ahLst/>
              <a:cxnLst>
                <a:cxn ang="0">
                  <a:pos x="T0" y="T1"/>
                </a:cxn>
                <a:cxn ang="0">
                  <a:pos x="T2" y="T3"/>
                </a:cxn>
                <a:cxn ang="0">
                  <a:pos x="T4" y="T5"/>
                </a:cxn>
              </a:cxnLst>
              <a:rect l="0" t="0" r="r" b="b"/>
              <a:pathLst>
                <a:path w="139" h="119">
                  <a:moveTo>
                    <a:pt x="0" y="119"/>
                  </a:moveTo>
                  <a:lnTo>
                    <a:pt x="139" y="0"/>
                  </a:lnTo>
                  <a:lnTo>
                    <a:pt x="0" y="11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0" name="Line 122"/>
            <p:cNvSpPr>
              <a:spLocks noChangeShapeType="1"/>
            </p:cNvSpPr>
            <p:nvPr/>
          </p:nvSpPr>
          <p:spPr bwMode="auto">
            <a:xfrm flipV="1">
              <a:off x="6164263" y="3700463"/>
              <a:ext cx="220662" cy="1889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1" name="Freeform 123"/>
            <p:cNvSpPr>
              <a:spLocks/>
            </p:cNvSpPr>
            <p:nvPr/>
          </p:nvSpPr>
          <p:spPr bwMode="auto">
            <a:xfrm>
              <a:off x="5911850" y="3621088"/>
              <a:ext cx="201612" cy="249238"/>
            </a:xfrm>
            <a:custGeom>
              <a:avLst/>
              <a:gdLst>
                <a:gd name="T0" fmla="*/ 0 w 127"/>
                <a:gd name="T1" fmla="*/ 0 h 157"/>
                <a:gd name="T2" fmla="*/ 127 w 127"/>
                <a:gd name="T3" fmla="*/ 157 h 157"/>
                <a:gd name="T4" fmla="*/ 0 w 127"/>
                <a:gd name="T5" fmla="*/ 0 h 157"/>
              </a:gdLst>
              <a:ahLst/>
              <a:cxnLst>
                <a:cxn ang="0">
                  <a:pos x="T0" y="T1"/>
                </a:cxn>
                <a:cxn ang="0">
                  <a:pos x="T2" y="T3"/>
                </a:cxn>
                <a:cxn ang="0">
                  <a:pos x="T4" y="T5"/>
                </a:cxn>
              </a:cxnLst>
              <a:rect l="0" t="0" r="r" b="b"/>
              <a:pathLst>
                <a:path w="127" h="157">
                  <a:moveTo>
                    <a:pt x="0" y="0"/>
                  </a:moveTo>
                  <a:lnTo>
                    <a:pt x="127" y="157"/>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2" name="Line 124"/>
            <p:cNvSpPr>
              <a:spLocks noChangeShapeType="1"/>
            </p:cNvSpPr>
            <p:nvPr/>
          </p:nvSpPr>
          <p:spPr bwMode="auto">
            <a:xfrm>
              <a:off x="5911850" y="3621088"/>
              <a:ext cx="201612" cy="2492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3" name="Freeform 125"/>
            <p:cNvSpPr>
              <a:spLocks/>
            </p:cNvSpPr>
            <p:nvPr/>
          </p:nvSpPr>
          <p:spPr bwMode="auto">
            <a:xfrm>
              <a:off x="5645150" y="3598863"/>
              <a:ext cx="215900" cy="157163"/>
            </a:xfrm>
            <a:custGeom>
              <a:avLst/>
              <a:gdLst>
                <a:gd name="T0" fmla="*/ 0 w 136"/>
                <a:gd name="T1" fmla="*/ 99 h 99"/>
                <a:gd name="T2" fmla="*/ 136 w 136"/>
                <a:gd name="T3" fmla="*/ 0 h 99"/>
                <a:gd name="T4" fmla="*/ 0 w 136"/>
                <a:gd name="T5" fmla="*/ 99 h 99"/>
              </a:gdLst>
              <a:ahLst/>
              <a:cxnLst>
                <a:cxn ang="0">
                  <a:pos x="T0" y="T1"/>
                </a:cxn>
                <a:cxn ang="0">
                  <a:pos x="T2" y="T3"/>
                </a:cxn>
                <a:cxn ang="0">
                  <a:pos x="T4" y="T5"/>
                </a:cxn>
              </a:cxnLst>
              <a:rect l="0" t="0" r="r" b="b"/>
              <a:pathLst>
                <a:path w="136" h="99">
                  <a:moveTo>
                    <a:pt x="0" y="99"/>
                  </a:moveTo>
                  <a:lnTo>
                    <a:pt x="136" y="0"/>
                  </a:lnTo>
                  <a:lnTo>
                    <a:pt x="0" y="9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4" name="Line 126"/>
            <p:cNvSpPr>
              <a:spLocks noChangeShapeType="1"/>
            </p:cNvSpPr>
            <p:nvPr/>
          </p:nvSpPr>
          <p:spPr bwMode="auto">
            <a:xfrm flipV="1">
              <a:off x="5645150" y="3598863"/>
              <a:ext cx="215900" cy="1571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5" name="Freeform 127"/>
            <p:cNvSpPr>
              <a:spLocks/>
            </p:cNvSpPr>
            <p:nvPr/>
          </p:nvSpPr>
          <p:spPr bwMode="auto">
            <a:xfrm>
              <a:off x="5391150" y="3462338"/>
              <a:ext cx="203200" cy="269875"/>
            </a:xfrm>
            <a:custGeom>
              <a:avLst/>
              <a:gdLst>
                <a:gd name="T0" fmla="*/ 0 w 128"/>
                <a:gd name="T1" fmla="*/ 0 h 170"/>
                <a:gd name="T2" fmla="*/ 128 w 128"/>
                <a:gd name="T3" fmla="*/ 170 h 170"/>
                <a:gd name="T4" fmla="*/ 0 w 128"/>
                <a:gd name="T5" fmla="*/ 0 h 170"/>
              </a:gdLst>
              <a:ahLst/>
              <a:cxnLst>
                <a:cxn ang="0">
                  <a:pos x="T0" y="T1"/>
                </a:cxn>
                <a:cxn ang="0">
                  <a:pos x="T2" y="T3"/>
                </a:cxn>
                <a:cxn ang="0">
                  <a:pos x="T4" y="T5"/>
                </a:cxn>
              </a:cxnLst>
              <a:rect l="0" t="0" r="r" b="b"/>
              <a:pathLst>
                <a:path w="128" h="170">
                  <a:moveTo>
                    <a:pt x="0" y="0"/>
                  </a:moveTo>
                  <a:lnTo>
                    <a:pt x="128" y="170"/>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6" name="Line 128"/>
            <p:cNvSpPr>
              <a:spLocks noChangeShapeType="1"/>
            </p:cNvSpPr>
            <p:nvPr/>
          </p:nvSpPr>
          <p:spPr bwMode="auto">
            <a:xfrm>
              <a:off x="5391150" y="3462338"/>
              <a:ext cx="203200" cy="2698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7" name="Freeform 129"/>
            <p:cNvSpPr>
              <a:spLocks/>
            </p:cNvSpPr>
            <p:nvPr/>
          </p:nvSpPr>
          <p:spPr bwMode="auto">
            <a:xfrm>
              <a:off x="5126038" y="3436938"/>
              <a:ext cx="212725" cy="120650"/>
            </a:xfrm>
            <a:custGeom>
              <a:avLst/>
              <a:gdLst>
                <a:gd name="T0" fmla="*/ 0 w 134"/>
                <a:gd name="T1" fmla="*/ 76 h 76"/>
                <a:gd name="T2" fmla="*/ 134 w 134"/>
                <a:gd name="T3" fmla="*/ 0 h 76"/>
                <a:gd name="T4" fmla="*/ 0 w 134"/>
                <a:gd name="T5" fmla="*/ 76 h 76"/>
              </a:gdLst>
              <a:ahLst/>
              <a:cxnLst>
                <a:cxn ang="0">
                  <a:pos x="T0" y="T1"/>
                </a:cxn>
                <a:cxn ang="0">
                  <a:pos x="T2" y="T3"/>
                </a:cxn>
                <a:cxn ang="0">
                  <a:pos x="T4" y="T5"/>
                </a:cxn>
              </a:cxnLst>
              <a:rect l="0" t="0" r="r" b="b"/>
              <a:pathLst>
                <a:path w="134" h="76">
                  <a:moveTo>
                    <a:pt x="0" y="76"/>
                  </a:moveTo>
                  <a:lnTo>
                    <a:pt x="134" y="0"/>
                  </a:lnTo>
                  <a:lnTo>
                    <a:pt x="0" y="76"/>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8" name="Line 130"/>
            <p:cNvSpPr>
              <a:spLocks noChangeShapeType="1"/>
            </p:cNvSpPr>
            <p:nvPr/>
          </p:nvSpPr>
          <p:spPr bwMode="auto">
            <a:xfrm flipV="1">
              <a:off x="5126038" y="3436938"/>
              <a:ext cx="212725" cy="120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29" name="Freeform 131"/>
            <p:cNvSpPr>
              <a:spLocks/>
            </p:cNvSpPr>
            <p:nvPr/>
          </p:nvSpPr>
          <p:spPr bwMode="auto">
            <a:xfrm>
              <a:off x="6440488" y="3703638"/>
              <a:ext cx="207962" cy="119063"/>
            </a:xfrm>
            <a:custGeom>
              <a:avLst/>
              <a:gdLst>
                <a:gd name="T0" fmla="*/ 0 w 131"/>
                <a:gd name="T1" fmla="*/ 0 h 75"/>
                <a:gd name="T2" fmla="*/ 131 w 131"/>
                <a:gd name="T3" fmla="*/ 75 h 75"/>
                <a:gd name="T4" fmla="*/ 0 w 131"/>
                <a:gd name="T5" fmla="*/ 0 h 75"/>
              </a:gdLst>
              <a:ahLst/>
              <a:cxnLst>
                <a:cxn ang="0">
                  <a:pos x="T0" y="T1"/>
                </a:cxn>
                <a:cxn ang="0">
                  <a:pos x="T2" y="T3"/>
                </a:cxn>
                <a:cxn ang="0">
                  <a:pos x="T4" y="T5"/>
                </a:cxn>
              </a:cxnLst>
              <a:rect l="0" t="0" r="r" b="b"/>
              <a:pathLst>
                <a:path w="131" h="75">
                  <a:moveTo>
                    <a:pt x="0" y="0"/>
                  </a:moveTo>
                  <a:lnTo>
                    <a:pt x="131" y="75"/>
                  </a:lnTo>
                  <a:lnTo>
                    <a:pt x="0"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0" name="Line 132"/>
            <p:cNvSpPr>
              <a:spLocks noChangeShapeType="1"/>
            </p:cNvSpPr>
            <p:nvPr/>
          </p:nvSpPr>
          <p:spPr bwMode="auto">
            <a:xfrm>
              <a:off x="6440488" y="3703638"/>
              <a:ext cx="207962" cy="1190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1" name="Freeform 133"/>
            <p:cNvSpPr>
              <a:spLocks/>
            </p:cNvSpPr>
            <p:nvPr/>
          </p:nvSpPr>
          <p:spPr bwMode="auto">
            <a:xfrm>
              <a:off x="4857750" y="3430588"/>
              <a:ext cx="207962" cy="120650"/>
            </a:xfrm>
            <a:custGeom>
              <a:avLst/>
              <a:gdLst>
                <a:gd name="T0" fmla="*/ 131 w 131"/>
                <a:gd name="T1" fmla="*/ 76 h 76"/>
                <a:gd name="T2" fmla="*/ 0 w 131"/>
                <a:gd name="T3" fmla="*/ 0 h 76"/>
                <a:gd name="T4" fmla="*/ 131 w 131"/>
                <a:gd name="T5" fmla="*/ 76 h 76"/>
              </a:gdLst>
              <a:ahLst/>
              <a:cxnLst>
                <a:cxn ang="0">
                  <a:pos x="T0" y="T1"/>
                </a:cxn>
                <a:cxn ang="0">
                  <a:pos x="T2" y="T3"/>
                </a:cxn>
                <a:cxn ang="0">
                  <a:pos x="T4" y="T5"/>
                </a:cxn>
              </a:cxnLst>
              <a:rect l="0" t="0" r="r" b="b"/>
              <a:pathLst>
                <a:path w="131" h="76">
                  <a:moveTo>
                    <a:pt x="131" y="76"/>
                  </a:moveTo>
                  <a:lnTo>
                    <a:pt x="0" y="0"/>
                  </a:lnTo>
                  <a:lnTo>
                    <a:pt x="131" y="76"/>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2" name="Line 134"/>
            <p:cNvSpPr>
              <a:spLocks noChangeShapeType="1"/>
            </p:cNvSpPr>
            <p:nvPr/>
          </p:nvSpPr>
          <p:spPr bwMode="auto">
            <a:xfrm flipH="1" flipV="1">
              <a:off x="4857750" y="3430588"/>
              <a:ext cx="207962" cy="120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3" name="Freeform 135"/>
            <p:cNvSpPr>
              <a:spLocks/>
            </p:cNvSpPr>
            <p:nvPr/>
          </p:nvSpPr>
          <p:spPr bwMode="auto">
            <a:xfrm>
              <a:off x="4946650" y="3276600"/>
              <a:ext cx="36512" cy="66675"/>
            </a:xfrm>
            <a:custGeom>
              <a:avLst/>
              <a:gdLst>
                <a:gd name="T0" fmla="*/ 24 w 24"/>
                <a:gd name="T1" fmla="*/ 44 h 44"/>
                <a:gd name="T2" fmla="*/ 0 w 24"/>
                <a:gd name="T3" fmla="*/ 31 h 44"/>
                <a:gd name="T4" fmla="*/ 0 w 24"/>
                <a:gd name="T5" fmla="*/ 26 h 44"/>
                <a:gd name="T6" fmla="*/ 9 w 24"/>
                <a:gd name="T7" fmla="*/ 22 h 44"/>
                <a:gd name="T8" fmla="*/ 13 w 24"/>
                <a:gd name="T9" fmla="*/ 19 h 44"/>
                <a:gd name="T10" fmla="*/ 15 w 24"/>
                <a:gd name="T11" fmla="*/ 18 h 44"/>
                <a:gd name="T12" fmla="*/ 16 w 24"/>
                <a:gd name="T13" fmla="*/ 15 h 44"/>
                <a:gd name="T14" fmla="*/ 15 w 24"/>
                <a:gd name="T15" fmla="*/ 12 h 44"/>
                <a:gd name="T16" fmla="*/ 12 w 24"/>
                <a:gd name="T17" fmla="*/ 9 h 44"/>
                <a:gd name="T18" fmla="*/ 8 w 24"/>
                <a:gd name="T19" fmla="*/ 8 h 44"/>
                <a:gd name="T20" fmla="*/ 4 w 24"/>
                <a:gd name="T21" fmla="*/ 8 h 44"/>
                <a:gd name="T22" fmla="*/ 0 w 24"/>
                <a:gd name="T23" fmla="*/ 1 h 44"/>
                <a:gd name="T24" fmla="*/ 4 w 24"/>
                <a:gd name="T25" fmla="*/ 1 h 44"/>
                <a:gd name="T26" fmla="*/ 8 w 24"/>
                <a:gd name="T27" fmla="*/ 1 h 44"/>
                <a:gd name="T28" fmla="*/ 12 w 24"/>
                <a:gd name="T29" fmla="*/ 3 h 44"/>
                <a:gd name="T30" fmla="*/ 18 w 24"/>
                <a:gd name="T31" fmla="*/ 8 h 44"/>
                <a:gd name="T32" fmla="*/ 21 w 24"/>
                <a:gd name="T33" fmla="*/ 13 h 44"/>
                <a:gd name="T34" fmla="*/ 23 w 24"/>
                <a:gd name="T35" fmla="*/ 19 h 44"/>
                <a:gd name="T36" fmla="*/ 22 w 24"/>
                <a:gd name="T37" fmla="*/ 22 h 44"/>
                <a:gd name="T38" fmla="*/ 19 w 24"/>
                <a:gd name="T39" fmla="*/ 25 h 44"/>
                <a:gd name="T40" fmla="*/ 13 w 24"/>
                <a:gd name="T41" fmla="*/ 28 h 44"/>
                <a:gd name="T42" fmla="*/ 9 w 24"/>
                <a:gd name="T43" fmla="*/ 29 h 44"/>
                <a:gd name="T44" fmla="*/ 9 w 24"/>
                <a:gd name="T45" fmla="*/ 30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0" y="31"/>
                    <a:pt x="0" y="31"/>
                    <a:pt x="0" y="31"/>
                  </a:cubicBezTo>
                  <a:cubicBezTo>
                    <a:pt x="0" y="26"/>
                    <a:pt x="0" y="26"/>
                    <a:pt x="0" y="26"/>
                  </a:cubicBezTo>
                  <a:cubicBezTo>
                    <a:pt x="9" y="22"/>
                    <a:pt x="9" y="22"/>
                    <a:pt x="9" y="22"/>
                  </a:cubicBezTo>
                  <a:cubicBezTo>
                    <a:pt x="11" y="21"/>
                    <a:pt x="13" y="20"/>
                    <a:pt x="13" y="19"/>
                  </a:cubicBezTo>
                  <a:cubicBezTo>
                    <a:pt x="14" y="19"/>
                    <a:pt x="15" y="18"/>
                    <a:pt x="15" y="18"/>
                  </a:cubicBezTo>
                  <a:cubicBezTo>
                    <a:pt x="15" y="17"/>
                    <a:pt x="16" y="16"/>
                    <a:pt x="16" y="15"/>
                  </a:cubicBezTo>
                  <a:cubicBezTo>
                    <a:pt x="16" y="14"/>
                    <a:pt x="15" y="13"/>
                    <a:pt x="15" y="12"/>
                  </a:cubicBezTo>
                  <a:cubicBezTo>
                    <a:pt x="14" y="11"/>
                    <a:pt x="13" y="10"/>
                    <a:pt x="12" y="9"/>
                  </a:cubicBezTo>
                  <a:cubicBezTo>
                    <a:pt x="10" y="8"/>
                    <a:pt x="9" y="8"/>
                    <a:pt x="8" y="8"/>
                  </a:cubicBezTo>
                  <a:cubicBezTo>
                    <a:pt x="7" y="8"/>
                    <a:pt x="5" y="8"/>
                    <a:pt x="4" y="8"/>
                  </a:cubicBezTo>
                  <a:cubicBezTo>
                    <a:pt x="0" y="1"/>
                    <a:pt x="0" y="1"/>
                    <a:pt x="0" y="1"/>
                  </a:cubicBezTo>
                  <a:cubicBezTo>
                    <a:pt x="2" y="1"/>
                    <a:pt x="3" y="0"/>
                    <a:pt x="4" y="1"/>
                  </a:cubicBezTo>
                  <a:cubicBezTo>
                    <a:pt x="5" y="1"/>
                    <a:pt x="6" y="1"/>
                    <a:pt x="8" y="1"/>
                  </a:cubicBezTo>
                  <a:cubicBezTo>
                    <a:pt x="9" y="2"/>
                    <a:pt x="10" y="2"/>
                    <a:pt x="12" y="3"/>
                  </a:cubicBezTo>
                  <a:cubicBezTo>
                    <a:pt x="14" y="4"/>
                    <a:pt x="16" y="6"/>
                    <a:pt x="18" y="8"/>
                  </a:cubicBezTo>
                  <a:cubicBezTo>
                    <a:pt x="19" y="9"/>
                    <a:pt x="20" y="11"/>
                    <a:pt x="21" y="13"/>
                  </a:cubicBezTo>
                  <a:cubicBezTo>
                    <a:pt x="22" y="15"/>
                    <a:pt x="23" y="17"/>
                    <a:pt x="23" y="19"/>
                  </a:cubicBezTo>
                  <a:cubicBezTo>
                    <a:pt x="23" y="20"/>
                    <a:pt x="22" y="21"/>
                    <a:pt x="22" y="22"/>
                  </a:cubicBezTo>
                  <a:cubicBezTo>
                    <a:pt x="21" y="23"/>
                    <a:pt x="20" y="24"/>
                    <a:pt x="19" y="25"/>
                  </a:cubicBezTo>
                  <a:cubicBezTo>
                    <a:pt x="18" y="26"/>
                    <a:pt x="16" y="27"/>
                    <a:pt x="13" y="28"/>
                  </a:cubicBezTo>
                  <a:cubicBezTo>
                    <a:pt x="9" y="29"/>
                    <a:pt x="9" y="29"/>
                    <a:pt x="9" y="29"/>
                  </a:cubicBezTo>
                  <a:cubicBezTo>
                    <a:pt x="9" y="30"/>
                    <a:pt x="9" y="30"/>
                    <a:pt x="9" y="30"/>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4" name="Freeform 136"/>
            <p:cNvSpPr>
              <a:spLocks noEditPoints="1"/>
            </p:cNvSpPr>
            <p:nvPr/>
          </p:nvSpPr>
          <p:spPr bwMode="auto">
            <a:xfrm>
              <a:off x="4987925" y="3302000"/>
              <a:ext cx="34925" cy="60325"/>
            </a:xfrm>
            <a:custGeom>
              <a:avLst/>
              <a:gdLst>
                <a:gd name="T0" fmla="*/ 23 w 23"/>
                <a:gd name="T1" fmla="*/ 27 h 40"/>
                <a:gd name="T2" fmla="*/ 20 w 23"/>
                <a:gd name="T3" fmla="*/ 38 h 40"/>
                <a:gd name="T4" fmla="*/ 12 w 23"/>
                <a:gd name="T5" fmla="*/ 37 h 40"/>
                <a:gd name="T6" fmla="*/ 3 w 23"/>
                <a:gd name="T7" fmla="*/ 28 h 40"/>
                <a:gd name="T8" fmla="*/ 0 w 23"/>
                <a:gd name="T9" fmla="*/ 13 h 40"/>
                <a:gd name="T10" fmla="*/ 3 w 23"/>
                <a:gd name="T11" fmla="*/ 2 h 40"/>
                <a:gd name="T12" fmla="*/ 12 w 23"/>
                <a:gd name="T13" fmla="*/ 3 h 40"/>
                <a:gd name="T14" fmla="*/ 20 w 23"/>
                <a:gd name="T15" fmla="*/ 12 h 40"/>
                <a:gd name="T16" fmla="*/ 23 w 23"/>
                <a:gd name="T17" fmla="*/ 27 h 40"/>
                <a:gd name="T18" fmla="*/ 7 w 23"/>
                <a:gd name="T19" fmla="*/ 17 h 40"/>
                <a:gd name="T20" fmla="*/ 8 w 23"/>
                <a:gd name="T21" fmla="*/ 27 h 40"/>
                <a:gd name="T22" fmla="*/ 12 w 23"/>
                <a:gd name="T23" fmla="*/ 31 h 40"/>
                <a:gd name="T24" fmla="*/ 15 w 23"/>
                <a:gd name="T25" fmla="*/ 31 h 40"/>
                <a:gd name="T26" fmla="*/ 16 w 23"/>
                <a:gd name="T27" fmla="*/ 23 h 40"/>
                <a:gd name="T28" fmla="*/ 15 w 23"/>
                <a:gd name="T29" fmla="*/ 13 h 40"/>
                <a:gd name="T30" fmla="*/ 12 w 23"/>
                <a:gd name="T31" fmla="*/ 8 h 40"/>
                <a:gd name="T32" fmla="*/ 8 w 23"/>
                <a:gd name="T33" fmla="*/ 9 h 40"/>
                <a:gd name="T34" fmla="*/ 7 w 23"/>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0">
                  <a:moveTo>
                    <a:pt x="23" y="27"/>
                  </a:moveTo>
                  <a:cubicBezTo>
                    <a:pt x="23" y="33"/>
                    <a:pt x="22" y="36"/>
                    <a:pt x="20" y="38"/>
                  </a:cubicBezTo>
                  <a:cubicBezTo>
                    <a:pt x="19" y="40"/>
                    <a:pt x="16" y="39"/>
                    <a:pt x="12" y="37"/>
                  </a:cubicBezTo>
                  <a:cubicBezTo>
                    <a:pt x="8" y="35"/>
                    <a:pt x="5" y="32"/>
                    <a:pt x="3" y="28"/>
                  </a:cubicBezTo>
                  <a:cubicBezTo>
                    <a:pt x="1" y="24"/>
                    <a:pt x="0" y="19"/>
                    <a:pt x="0" y="13"/>
                  </a:cubicBezTo>
                  <a:cubicBezTo>
                    <a:pt x="0" y="7"/>
                    <a:pt x="1" y="3"/>
                    <a:pt x="3" y="2"/>
                  </a:cubicBezTo>
                  <a:cubicBezTo>
                    <a:pt x="5" y="0"/>
                    <a:pt x="8" y="0"/>
                    <a:pt x="12" y="3"/>
                  </a:cubicBezTo>
                  <a:cubicBezTo>
                    <a:pt x="15" y="5"/>
                    <a:pt x="18" y="8"/>
                    <a:pt x="20" y="12"/>
                  </a:cubicBezTo>
                  <a:cubicBezTo>
                    <a:pt x="22" y="16"/>
                    <a:pt x="23" y="21"/>
                    <a:pt x="23" y="27"/>
                  </a:cubicBezTo>
                  <a:close/>
                  <a:moveTo>
                    <a:pt x="7" y="17"/>
                  </a:moveTo>
                  <a:cubicBezTo>
                    <a:pt x="7" y="21"/>
                    <a:pt x="7" y="24"/>
                    <a:pt x="8" y="27"/>
                  </a:cubicBezTo>
                  <a:cubicBezTo>
                    <a:pt x="9" y="29"/>
                    <a:pt x="10" y="30"/>
                    <a:pt x="12" y="31"/>
                  </a:cubicBezTo>
                  <a:cubicBezTo>
                    <a:pt x="13" y="32"/>
                    <a:pt x="14" y="32"/>
                    <a:pt x="15" y="31"/>
                  </a:cubicBezTo>
                  <a:cubicBezTo>
                    <a:pt x="16" y="29"/>
                    <a:pt x="16" y="27"/>
                    <a:pt x="16" y="23"/>
                  </a:cubicBezTo>
                  <a:cubicBezTo>
                    <a:pt x="16" y="18"/>
                    <a:pt x="16" y="15"/>
                    <a:pt x="15" y="13"/>
                  </a:cubicBezTo>
                  <a:cubicBezTo>
                    <a:pt x="14" y="11"/>
                    <a:pt x="13" y="9"/>
                    <a:pt x="12" y="8"/>
                  </a:cubicBezTo>
                  <a:cubicBezTo>
                    <a:pt x="10" y="7"/>
                    <a:pt x="9" y="8"/>
                    <a:pt x="8" y="9"/>
                  </a:cubicBezTo>
                  <a:cubicBezTo>
                    <a:pt x="7" y="10"/>
                    <a:pt x="7" y="13"/>
                    <a:pt x="7"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5" name="Freeform 137"/>
            <p:cNvSpPr>
              <a:spLocks noEditPoints="1"/>
            </p:cNvSpPr>
            <p:nvPr/>
          </p:nvSpPr>
          <p:spPr bwMode="auto">
            <a:xfrm>
              <a:off x="5029200" y="3324225"/>
              <a:ext cx="34925" cy="60325"/>
            </a:xfrm>
            <a:custGeom>
              <a:avLst/>
              <a:gdLst>
                <a:gd name="T0" fmla="*/ 23 w 23"/>
                <a:gd name="T1" fmla="*/ 27 h 40"/>
                <a:gd name="T2" fmla="*/ 20 w 23"/>
                <a:gd name="T3" fmla="*/ 39 h 40"/>
                <a:gd name="T4" fmla="*/ 11 w 23"/>
                <a:gd name="T5" fmla="*/ 38 h 40"/>
                <a:gd name="T6" fmla="*/ 3 w 23"/>
                <a:gd name="T7" fmla="*/ 28 h 40"/>
                <a:gd name="T8" fmla="*/ 0 w 23"/>
                <a:gd name="T9" fmla="*/ 14 h 40"/>
                <a:gd name="T10" fmla="*/ 3 w 23"/>
                <a:gd name="T11" fmla="*/ 2 h 40"/>
                <a:gd name="T12" fmla="*/ 11 w 23"/>
                <a:gd name="T13" fmla="*/ 3 h 40"/>
                <a:gd name="T14" fmla="*/ 20 w 23"/>
                <a:gd name="T15" fmla="*/ 13 h 40"/>
                <a:gd name="T16" fmla="*/ 23 w 23"/>
                <a:gd name="T17" fmla="*/ 27 h 40"/>
                <a:gd name="T18" fmla="*/ 7 w 23"/>
                <a:gd name="T19" fmla="*/ 18 h 40"/>
                <a:gd name="T20" fmla="*/ 8 w 23"/>
                <a:gd name="T21" fmla="*/ 27 h 40"/>
                <a:gd name="T22" fmla="*/ 11 w 23"/>
                <a:gd name="T23" fmla="*/ 32 h 40"/>
                <a:gd name="T24" fmla="*/ 15 w 23"/>
                <a:gd name="T25" fmla="*/ 31 h 40"/>
                <a:gd name="T26" fmla="*/ 16 w 23"/>
                <a:gd name="T27" fmla="*/ 23 h 40"/>
                <a:gd name="T28" fmla="*/ 15 w 23"/>
                <a:gd name="T29" fmla="*/ 14 h 40"/>
                <a:gd name="T30" fmla="*/ 11 w 23"/>
                <a:gd name="T31" fmla="*/ 9 h 40"/>
                <a:gd name="T32" fmla="*/ 8 w 23"/>
                <a:gd name="T33" fmla="*/ 9 h 40"/>
                <a:gd name="T34" fmla="*/ 7 w 23"/>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0">
                  <a:moveTo>
                    <a:pt x="23" y="27"/>
                  </a:moveTo>
                  <a:cubicBezTo>
                    <a:pt x="23" y="33"/>
                    <a:pt x="22" y="37"/>
                    <a:pt x="20" y="39"/>
                  </a:cubicBezTo>
                  <a:cubicBezTo>
                    <a:pt x="18" y="40"/>
                    <a:pt x="15" y="40"/>
                    <a:pt x="11" y="38"/>
                  </a:cubicBezTo>
                  <a:cubicBezTo>
                    <a:pt x="8" y="35"/>
                    <a:pt x="5" y="32"/>
                    <a:pt x="3" y="28"/>
                  </a:cubicBezTo>
                  <a:cubicBezTo>
                    <a:pt x="1" y="24"/>
                    <a:pt x="0" y="19"/>
                    <a:pt x="0" y="14"/>
                  </a:cubicBezTo>
                  <a:cubicBezTo>
                    <a:pt x="0" y="8"/>
                    <a:pt x="1" y="4"/>
                    <a:pt x="3" y="2"/>
                  </a:cubicBezTo>
                  <a:cubicBezTo>
                    <a:pt x="5" y="0"/>
                    <a:pt x="7" y="1"/>
                    <a:pt x="11" y="3"/>
                  </a:cubicBezTo>
                  <a:cubicBezTo>
                    <a:pt x="15" y="5"/>
                    <a:pt x="18" y="8"/>
                    <a:pt x="20" y="13"/>
                  </a:cubicBezTo>
                  <a:cubicBezTo>
                    <a:pt x="22" y="17"/>
                    <a:pt x="23" y="22"/>
                    <a:pt x="23" y="27"/>
                  </a:cubicBezTo>
                  <a:close/>
                  <a:moveTo>
                    <a:pt x="7" y="18"/>
                  </a:moveTo>
                  <a:cubicBezTo>
                    <a:pt x="7" y="22"/>
                    <a:pt x="7" y="25"/>
                    <a:pt x="8" y="27"/>
                  </a:cubicBezTo>
                  <a:cubicBezTo>
                    <a:pt x="9" y="29"/>
                    <a:pt x="10" y="31"/>
                    <a:pt x="11" y="32"/>
                  </a:cubicBezTo>
                  <a:cubicBezTo>
                    <a:pt x="13" y="33"/>
                    <a:pt x="14" y="33"/>
                    <a:pt x="15" y="31"/>
                  </a:cubicBezTo>
                  <a:cubicBezTo>
                    <a:pt x="16" y="30"/>
                    <a:pt x="16" y="27"/>
                    <a:pt x="16" y="23"/>
                  </a:cubicBezTo>
                  <a:cubicBezTo>
                    <a:pt x="16" y="19"/>
                    <a:pt x="16" y="16"/>
                    <a:pt x="15" y="14"/>
                  </a:cubicBezTo>
                  <a:cubicBezTo>
                    <a:pt x="14" y="11"/>
                    <a:pt x="13" y="10"/>
                    <a:pt x="11" y="9"/>
                  </a:cubicBezTo>
                  <a:cubicBezTo>
                    <a:pt x="10" y="8"/>
                    <a:pt x="9" y="8"/>
                    <a:pt x="8" y="9"/>
                  </a:cubicBezTo>
                  <a:cubicBezTo>
                    <a:pt x="7" y="11"/>
                    <a:pt x="7" y="14"/>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6" name="Freeform 138"/>
            <p:cNvSpPr>
              <a:spLocks noEditPoints="1"/>
            </p:cNvSpPr>
            <p:nvPr/>
          </p:nvSpPr>
          <p:spPr bwMode="auto">
            <a:xfrm>
              <a:off x="5068888" y="3351213"/>
              <a:ext cx="34925" cy="57150"/>
            </a:xfrm>
            <a:custGeom>
              <a:avLst/>
              <a:gdLst>
                <a:gd name="T0" fmla="*/ 0 w 23"/>
                <a:gd name="T1" fmla="*/ 14 h 38"/>
                <a:gd name="T2" fmla="*/ 4 w 23"/>
                <a:gd name="T3" fmla="*/ 1 h 38"/>
                <a:gd name="T4" fmla="*/ 16 w 23"/>
                <a:gd name="T5" fmla="*/ 4 h 38"/>
                <a:gd name="T6" fmla="*/ 21 w 23"/>
                <a:gd name="T7" fmla="*/ 7 h 38"/>
                <a:gd name="T8" fmla="*/ 21 w 23"/>
                <a:gd name="T9" fmla="*/ 12 h 38"/>
                <a:gd name="T10" fmla="*/ 17 w 23"/>
                <a:gd name="T11" fmla="*/ 9 h 38"/>
                <a:gd name="T12" fmla="*/ 11 w 23"/>
                <a:gd name="T13" fmla="*/ 7 h 38"/>
                <a:gd name="T14" fmla="*/ 7 w 23"/>
                <a:gd name="T15" fmla="*/ 8 h 38"/>
                <a:gd name="T16" fmla="*/ 6 w 23"/>
                <a:gd name="T17" fmla="*/ 14 h 38"/>
                <a:gd name="T18" fmla="*/ 6 w 23"/>
                <a:gd name="T19" fmla="*/ 14 h 38"/>
                <a:gd name="T20" fmla="*/ 14 w 23"/>
                <a:gd name="T21" fmla="*/ 14 h 38"/>
                <a:gd name="T22" fmla="*/ 21 w 23"/>
                <a:gd name="T23" fmla="*/ 21 h 38"/>
                <a:gd name="T24" fmla="*/ 23 w 23"/>
                <a:gd name="T25" fmla="*/ 30 h 38"/>
                <a:gd name="T26" fmla="*/ 20 w 23"/>
                <a:gd name="T27" fmla="*/ 37 h 38"/>
                <a:gd name="T28" fmla="*/ 12 w 23"/>
                <a:gd name="T29" fmla="*/ 35 h 38"/>
                <a:gd name="T30" fmla="*/ 5 w 23"/>
                <a:gd name="T31" fmla="*/ 30 h 38"/>
                <a:gd name="T32" fmla="*/ 1 w 23"/>
                <a:gd name="T33" fmla="*/ 23 h 38"/>
                <a:gd name="T34" fmla="*/ 0 w 23"/>
                <a:gd name="T35" fmla="*/ 14 h 38"/>
                <a:gd name="T36" fmla="*/ 12 w 23"/>
                <a:gd name="T37" fmla="*/ 30 h 38"/>
                <a:gd name="T38" fmla="*/ 15 w 23"/>
                <a:gd name="T39" fmla="*/ 30 h 38"/>
                <a:gd name="T40" fmla="*/ 16 w 23"/>
                <a:gd name="T41" fmla="*/ 27 h 38"/>
                <a:gd name="T42" fmla="*/ 15 w 23"/>
                <a:gd name="T43" fmla="*/ 22 h 38"/>
                <a:gd name="T44" fmla="*/ 12 w 23"/>
                <a:gd name="T45" fmla="*/ 19 h 38"/>
                <a:gd name="T46" fmla="*/ 8 w 23"/>
                <a:gd name="T47" fmla="*/ 18 h 38"/>
                <a:gd name="T48" fmla="*/ 7 w 23"/>
                <a:gd name="T49" fmla="*/ 20 h 38"/>
                <a:gd name="T50" fmla="*/ 8 w 23"/>
                <a:gd name="T51" fmla="*/ 26 h 38"/>
                <a:gd name="T52" fmla="*/ 12 w 23"/>
                <a:gd name="T53"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38">
                  <a:moveTo>
                    <a:pt x="0" y="14"/>
                  </a:moveTo>
                  <a:cubicBezTo>
                    <a:pt x="0" y="7"/>
                    <a:pt x="1" y="3"/>
                    <a:pt x="4" y="1"/>
                  </a:cubicBezTo>
                  <a:cubicBezTo>
                    <a:pt x="7" y="0"/>
                    <a:pt x="11" y="0"/>
                    <a:pt x="16" y="4"/>
                  </a:cubicBezTo>
                  <a:cubicBezTo>
                    <a:pt x="18" y="5"/>
                    <a:pt x="20" y="6"/>
                    <a:pt x="21" y="7"/>
                  </a:cubicBezTo>
                  <a:cubicBezTo>
                    <a:pt x="21" y="12"/>
                    <a:pt x="21" y="12"/>
                    <a:pt x="21" y="12"/>
                  </a:cubicBezTo>
                  <a:cubicBezTo>
                    <a:pt x="20" y="11"/>
                    <a:pt x="18" y="10"/>
                    <a:pt x="17" y="9"/>
                  </a:cubicBezTo>
                  <a:cubicBezTo>
                    <a:pt x="14" y="8"/>
                    <a:pt x="12" y="7"/>
                    <a:pt x="11" y="7"/>
                  </a:cubicBezTo>
                  <a:cubicBezTo>
                    <a:pt x="9" y="7"/>
                    <a:pt x="8" y="7"/>
                    <a:pt x="7" y="8"/>
                  </a:cubicBezTo>
                  <a:cubicBezTo>
                    <a:pt x="7" y="9"/>
                    <a:pt x="6" y="11"/>
                    <a:pt x="6" y="14"/>
                  </a:cubicBezTo>
                  <a:cubicBezTo>
                    <a:pt x="6" y="14"/>
                    <a:pt x="6" y="14"/>
                    <a:pt x="6" y="14"/>
                  </a:cubicBezTo>
                  <a:cubicBezTo>
                    <a:pt x="8" y="12"/>
                    <a:pt x="10" y="12"/>
                    <a:pt x="14" y="14"/>
                  </a:cubicBezTo>
                  <a:cubicBezTo>
                    <a:pt x="17" y="16"/>
                    <a:pt x="19" y="18"/>
                    <a:pt x="21" y="21"/>
                  </a:cubicBezTo>
                  <a:cubicBezTo>
                    <a:pt x="22" y="24"/>
                    <a:pt x="23" y="27"/>
                    <a:pt x="23" y="30"/>
                  </a:cubicBezTo>
                  <a:cubicBezTo>
                    <a:pt x="23" y="34"/>
                    <a:pt x="22" y="36"/>
                    <a:pt x="20" y="37"/>
                  </a:cubicBezTo>
                  <a:cubicBezTo>
                    <a:pt x="18" y="38"/>
                    <a:pt x="15" y="38"/>
                    <a:pt x="12" y="35"/>
                  </a:cubicBezTo>
                  <a:cubicBezTo>
                    <a:pt x="9" y="34"/>
                    <a:pt x="7" y="32"/>
                    <a:pt x="5" y="30"/>
                  </a:cubicBezTo>
                  <a:cubicBezTo>
                    <a:pt x="3" y="28"/>
                    <a:pt x="2" y="25"/>
                    <a:pt x="1" y="23"/>
                  </a:cubicBezTo>
                  <a:cubicBezTo>
                    <a:pt x="0" y="20"/>
                    <a:pt x="0" y="17"/>
                    <a:pt x="0" y="14"/>
                  </a:cubicBezTo>
                  <a:close/>
                  <a:moveTo>
                    <a:pt x="12" y="30"/>
                  </a:moveTo>
                  <a:cubicBezTo>
                    <a:pt x="13" y="31"/>
                    <a:pt x="14" y="31"/>
                    <a:pt x="15" y="30"/>
                  </a:cubicBezTo>
                  <a:cubicBezTo>
                    <a:pt x="16" y="30"/>
                    <a:pt x="16" y="28"/>
                    <a:pt x="16" y="27"/>
                  </a:cubicBezTo>
                  <a:cubicBezTo>
                    <a:pt x="16" y="25"/>
                    <a:pt x="16" y="23"/>
                    <a:pt x="15" y="22"/>
                  </a:cubicBezTo>
                  <a:cubicBezTo>
                    <a:pt x="15" y="21"/>
                    <a:pt x="13" y="20"/>
                    <a:pt x="12" y="19"/>
                  </a:cubicBezTo>
                  <a:cubicBezTo>
                    <a:pt x="10" y="18"/>
                    <a:pt x="9" y="18"/>
                    <a:pt x="8" y="18"/>
                  </a:cubicBezTo>
                  <a:cubicBezTo>
                    <a:pt x="7" y="18"/>
                    <a:pt x="7" y="19"/>
                    <a:pt x="7" y="20"/>
                  </a:cubicBezTo>
                  <a:cubicBezTo>
                    <a:pt x="7" y="22"/>
                    <a:pt x="7" y="24"/>
                    <a:pt x="8" y="26"/>
                  </a:cubicBezTo>
                  <a:cubicBezTo>
                    <a:pt x="9" y="28"/>
                    <a:pt x="10" y="29"/>
                    <a:pt x="12"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7" name="Freeform 139"/>
            <p:cNvSpPr>
              <a:spLocks/>
            </p:cNvSpPr>
            <p:nvPr/>
          </p:nvSpPr>
          <p:spPr bwMode="auto">
            <a:xfrm>
              <a:off x="5278438" y="3200400"/>
              <a:ext cx="36512" cy="66675"/>
            </a:xfrm>
            <a:custGeom>
              <a:avLst/>
              <a:gdLst>
                <a:gd name="T0" fmla="*/ 24 w 24"/>
                <a:gd name="T1" fmla="*/ 44 h 44"/>
                <a:gd name="T2" fmla="*/ 1 w 24"/>
                <a:gd name="T3" fmla="*/ 30 h 44"/>
                <a:gd name="T4" fmla="*/ 1 w 24"/>
                <a:gd name="T5" fmla="*/ 25 h 44"/>
                <a:gd name="T6" fmla="*/ 9 w 24"/>
                <a:gd name="T7" fmla="*/ 21 h 44"/>
                <a:gd name="T8" fmla="*/ 14 w 24"/>
                <a:gd name="T9" fmla="*/ 19 h 44"/>
                <a:gd name="T10" fmla="*/ 16 w 24"/>
                <a:gd name="T11" fmla="*/ 17 h 44"/>
                <a:gd name="T12" fmla="*/ 16 w 24"/>
                <a:gd name="T13" fmla="*/ 15 h 44"/>
                <a:gd name="T14" fmla="*/ 15 w 24"/>
                <a:gd name="T15" fmla="*/ 11 h 44"/>
                <a:gd name="T16" fmla="*/ 12 w 24"/>
                <a:gd name="T17" fmla="*/ 8 h 44"/>
                <a:gd name="T18" fmla="*/ 8 w 24"/>
                <a:gd name="T19" fmla="*/ 7 h 44"/>
                <a:gd name="T20" fmla="*/ 4 w 24"/>
                <a:gd name="T21" fmla="*/ 7 h 44"/>
                <a:gd name="T22" fmla="*/ 0 w 24"/>
                <a:gd name="T23" fmla="*/ 1 h 44"/>
                <a:gd name="T24" fmla="*/ 5 w 24"/>
                <a:gd name="T25" fmla="*/ 0 h 44"/>
                <a:gd name="T26" fmla="*/ 8 w 24"/>
                <a:gd name="T27" fmla="*/ 1 h 44"/>
                <a:gd name="T28" fmla="*/ 12 w 24"/>
                <a:gd name="T29" fmla="*/ 3 h 44"/>
                <a:gd name="T30" fmla="*/ 18 w 24"/>
                <a:gd name="T31" fmla="*/ 7 h 44"/>
                <a:gd name="T32" fmla="*/ 22 w 24"/>
                <a:gd name="T33" fmla="*/ 12 h 44"/>
                <a:gd name="T34" fmla="*/ 23 w 24"/>
                <a:gd name="T35" fmla="*/ 18 h 44"/>
                <a:gd name="T36" fmla="*/ 22 w 24"/>
                <a:gd name="T37" fmla="*/ 22 h 44"/>
                <a:gd name="T38" fmla="*/ 20 w 24"/>
                <a:gd name="T39" fmla="*/ 25 h 44"/>
                <a:gd name="T40" fmla="*/ 14 w 24"/>
                <a:gd name="T41" fmla="*/ 27 h 44"/>
                <a:gd name="T42" fmla="*/ 9 w 24"/>
                <a:gd name="T43" fmla="*/ 29 h 44"/>
                <a:gd name="T44" fmla="*/ 9 w 24"/>
                <a:gd name="T45" fmla="*/ 29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1" y="30"/>
                    <a:pt x="1" y="30"/>
                    <a:pt x="1" y="30"/>
                  </a:cubicBezTo>
                  <a:cubicBezTo>
                    <a:pt x="1" y="25"/>
                    <a:pt x="1" y="25"/>
                    <a:pt x="1" y="25"/>
                  </a:cubicBezTo>
                  <a:cubicBezTo>
                    <a:pt x="9" y="21"/>
                    <a:pt x="9" y="21"/>
                    <a:pt x="9" y="21"/>
                  </a:cubicBezTo>
                  <a:cubicBezTo>
                    <a:pt x="11" y="20"/>
                    <a:pt x="13" y="19"/>
                    <a:pt x="14" y="19"/>
                  </a:cubicBezTo>
                  <a:cubicBezTo>
                    <a:pt x="15" y="18"/>
                    <a:pt x="15" y="18"/>
                    <a:pt x="16" y="17"/>
                  </a:cubicBezTo>
                  <a:cubicBezTo>
                    <a:pt x="16" y="16"/>
                    <a:pt x="16" y="16"/>
                    <a:pt x="16" y="15"/>
                  </a:cubicBezTo>
                  <a:cubicBezTo>
                    <a:pt x="16" y="13"/>
                    <a:pt x="16" y="12"/>
                    <a:pt x="15" y="11"/>
                  </a:cubicBezTo>
                  <a:cubicBezTo>
                    <a:pt x="14" y="10"/>
                    <a:pt x="13" y="9"/>
                    <a:pt x="12" y="8"/>
                  </a:cubicBezTo>
                  <a:cubicBezTo>
                    <a:pt x="11" y="8"/>
                    <a:pt x="9" y="7"/>
                    <a:pt x="8" y="7"/>
                  </a:cubicBezTo>
                  <a:cubicBezTo>
                    <a:pt x="7" y="7"/>
                    <a:pt x="6" y="7"/>
                    <a:pt x="4" y="7"/>
                  </a:cubicBezTo>
                  <a:cubicBezTo>
                    <a:pt x="0" y="1"/>
                    <a:pt x="0" y="1"/>
                    <a:pt x="0" y="1"/>
                  </a:cubicBezTo>
                  <a:cubicBezTo>
                    <a:pt x="2" y="0"/>
                    <a:pt x="3" y="0"/>
                    <a:pt x="5" y="0"/>
                  </a:cubicBezTo>
                  <a:cubicBezTo>
                    <a:pt x="6" y="0"/>
                    <a:pt x="7" y="0"/>
                    <a:pt x="8" y="1"/>
                  </a:cubicBezTo>
                  <a:cubicBezTo>
                    <a:pt x="9" y="1"/>
                    <a:pt x="11" y="2"/>
                    <a:pt x="12" y="3"/>
                  </a:cubicBezTo>
                  <a:cubicBezTo>
                    <a:pt x="15" y="4"/>
                    <a:pt x="16" y="5"/>
                    <a:pt x="18" y="7"/>
                  </a:cubicBezTo>
                  <a:cubicBezTo>
                    <a:pt x="20" y="9"/>
                    <a:pt x="21" y="11"/>
                    <a:pt x="22" y="12"/>
                  </a:cubicBezTo>
                  <a:cubicBezTo>
                    <a:pt x="23" y="14"/>
                    <a:pt x="23" y="16"/>
                    <a:pt x="23" y="18"/>
                  </a:cubicBezTo>
                  <a:cubicBezTo>
                    <a:pt x="23" y="20"/>
                    <a:pt x="23" y="21"/>
                    <a:pt x="22" y="22"/>
                  </a:cubicBezTo>
                  <a:cubicBezTo>
                    <a:pt x="22" y="23"/>
                    <a:pt x="21" y="24"/>
                    <a:pt x="20" y="25"/>
                  </a:cubicBezTo>
                  <a:cubicBezTo>
                    <a:pt x="19" y="25"/>
                    <a:pt x="17" y="26"/>
                    <a:pt x="14" y="27"/>
                  </a:cubicBezTo>
                  <a:cubicBezTo>
                    <a:pt x="9" y="29"/>
                    <a:pt x="9" y="29"/>
                    <a:pt x="9" y="29"/>
                  </a:cubicBezTo>
                  <a:cubicBezTo>
                    <a:pt x="9" y="29"/>
                    <a:pt x="9" y="29"/>
                    <a:pt x="9" y="29"/>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8" name="Freeform 140"/>
            <p:cNvSpPr>
              <a:spLocks noEditPoints="1"/>
            </p:cNvSpPr>
            <p:nvPr/>
          </p:nvSpPr>
          <p:spPr bwMode="auto">
            <a:xfrm>
              <a:off x="5319713" y="3222625"/>
              <a:ext cx="36512" cy="60325"/>
            </a:xfrm>
            <a:custGeom>
              <a:avLst/>
              <a:gdLst>
                <a:gd name="T0" fmla="*/ 24 w 24"/>
                <a:gd name="T1" fmla="*/ 27 h 40"/>
                <a:gd name="T2" fmla="*/ 21 w 24"/>
                <a:gd name="T3" fmla="*/ 39 h 40"/>
                <a:gd name="T4" fmla="*/ 12 w 24"/>
                <a:gd name="T5" fmla="*/ 38 h 40"/>
                <a:gd name="T6" fmla="*/ 3 w 24"/>
                <a:gd name="T7" fmla="*/ 28 h 40"/>
                <a:gd name="T8" fmla="*/ 0 w 24"/>
                <a:gd name="T9" fmla="*/ 14 h 40"/>
                <a:gd name="T10" fmla="*/ 3 w 24"/>
                <a:gd name="T11" fmla="*/ 2 h 40"/>
                <a:gd name="T12" fmla="*/ 12 w 24"/>
                <a:gd name="T13" fmla="*/ 3 h 40"/>
                <a:gd name="T14" fmla="*/ 21 w 24"/>
                <a:gd name="T15" fmla="*/ 13 h 40"/>
                <a:gd name="T16" fmla="*/ 24 w 24"/>
                <a:gd name="T17" fmla="*/ 27 h 40"/>
                <a:gd name="T18" fmla="*/ 7 w 24"/>
                <a:gd name="T19" fmla="*/ 18 h 40"/>
                <a:gd name="T20" fmla="*/ 8 w 24"/>
                <a:gd name="T21" fmla="*/ 27 h 40"/>
                <a:gd name="T22" fmla="*/ 12 w 24"/>
                <a:gd name="T23" fmla="*/ 32 h 40"/>
                <a:gd name="T24" fmla="*/ 16 w 24"/>
                <a:gd name="T25" fmla="*/ 31 h 40"/>
                <a:gd name="T26" fmla="*/ 17 w 24"/>
                <a:gd name="T27" fmla="*/ 23 h 40"/>
                <a:gd name="T28" fmla="*/ 16 w 24"/>
                <a:gd name="T29" fmla="*/ 14 h 40"/>
                <a:gd name="T30" fmla="*/ 12 w 24"/>
                <a:gd name="T31" fmla="*/ 9 h 40"/>
                <a:gd name="T32" fmla="*/ 8 w 24"/>
                <a:gd name="T33" fmla="*/ 9 h 40"/>
                <a:gd name="T34" fmla="*/ 7 w 24"/>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7"/>
                    <a:pt x="21" y="39"/>
                  </a:cubicBezTo>
                  <a:cubicBezTo>
                    <a:pt x="19" y="40"/>
                    <a:pt x="16" y="40"/>
                    <a:pt x="12" y="38"/>
                  </a:cubicBezTo>
                  <a:cubicBezTo>
                    <a:pt x="8" y="35"/>
                    <a:pt x="5" y="32"/>
                    <a:pt x="3" y="28"/>
                  </a:cubicBezTo>
                  <a:cubicBezTo>
                    <a:pt x="1" y="24"/>
                    <a:pt x="0" y="19"/>
                    <a:pt x="0" y="14"/>
                  </a:cubicBezTo>
                  <a:cubicBezTo>
                    <a:pt x="0" y="8"/>
                    <a:pt x="1" y="4"/>
                    <a:pt x="3" y="2"/>
                  </a:cubicBezTo>
                  <a:cubicBezTo>
                    <a:pt x="5" y="0"/>
                    <a:pt x="8" y="1"/>
                    <a:pt x="12" y="3"/>
                  </a:cubicBezTo>
                  <a:cubicBezTo>
                    <a:pt x="16" y="5"/>
                    <a:pt x="19" y="8"/>
                    <a:pt x="21" y="13"/>
                  </a:cubicBezTo>
                  <a:cubicBezTo>
                    <a:pt x="23" y="17"/>
                    <a:pt x="24" y="21"/>
                    <a:pt x="24" y="27"/>
                  </a:cubicBezTo>
                  <a:close/>
                  <a:moveTo>
                    <a:pt x="7" y="18"/>
                  </a:moveTo>
                  <a:cubicBezTo>
                    <a:pt x="7" y="22"/>
                    <a:pt x="8" y="25"/>
                    <a:pt x="8" y="27"/>
                  </a:cubicBezTo>
                  <a:cubicBezTo>
                    <a:pt x="9" y="29"/>
                    <a:pt x="10" y="31"/>
                    <a:pt x="12" y="32"/>
                  </a:cubicBezTo>
                  <a:cubicBezTo>
                    <a:pt x="14" y="33"/>
                    <a:pt x="15" y="33"/>
                    <a:pt x="16" y="31"/>
                  </a:cubicBezTo>
                  <a:cubicBezTo>
                    <a:pt x="16" y="30"/>
                    <a:pt x="17" y="27"/>
                    <a:pt x="17" y="23"/>
                  </a:cubicBezTo>
                  <a:cubicBezTo>
                    <a:pt x="17" y="19"/>
                    <a:pt x="16" y="16"/>
                    <a:pt x="16" y="14"/>
                  </a:cubicBezTo>
                  <a:cubicBezTo>
                    <a:pt x="15" y="11"/>
                    <a:pt x="14" y="10"/>
                    <a:pt x="12" y="9"/>
                  </a:cubicBezTo>
                  <a:cubicBezTo>
                    <a:pt x="10" y="8"/>
                    <a:pt x="9" y="8"/>
                    <a:pt x="8" y="9"/>
                  </a:cubicBezTo>
                  <a:cubicBezTo>
                    <a:pt x="8" y="11"/>
                    <a:pt x="7" y="14"/>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39" name="Freeform 141"/>
            <p:cNvSpPr>
              <a:spLocks noEditPoints="1"/>
            </p:cNvSpPr>
            <p:nvPr/>
          </p:nvSpPr>
          <p:spPr bwMode="auto">
            <a:xfrm>
              <a:off x="5359400" y="3246438"/>
              <a:ext cx="36512" cy="60325"/>
            </a:xfrm>
            <a:custGeom>
              <a:avLst/>
              <a:gdLst>
                <a:gd name="T0" fmla="*/ 24 w 24"/>
                <a:gd name="T1" fmla="*/ 27 h 40"/>
                <a:gd name="T2" fmla="*/ 21 w 24"/>
                <a:gd name="T3" fmla="*/ 38 h 40"/>
                <a:gd name="T4" fmla="*/ 12 w 24"/>
                <a:gd name="T5" fmla="*/ 37 h 40"/>
                <a:gd name="T6" fmla="*/ 3 w 24"/>
                <a:gd name="T7" fmla="*/ 28 h 40"/>
                <a:gd name="T8" fmla="*/ 0 w 24"/>
                <a:gd name="T9" fmla="*/ 13 h 40"/>
                <a:gd name="T10" fmla="*/ 3 w 24"/>
                <a:gd name="T11" fmla="*/ 2 h 40"/>
                <a:gd name="T12" fmla="*/ 12 w 24"/>
                <a:gd name="T13" fmla="*/ 3 h 40"/>
                <a:gd name="T14" fmla="*/ 21 w 24"/>
                <a:gd name="T15" fmla="*/ 12 h 40"/>
                <a:gd name="T16" fmla="*/ 24 w 24"/>
                <a:gd name="T17" fmla="*/ 27 h 40"/>
                <a:gd name="T18" fmla="*/ 7 w 24"/>
                <a:gd name="T19" fmla="*/ 17 h 40"/>
                <a:gd name="T20" fmla="*/ 8 w 24"/>
                <a:gd name="T21" fmla="*/ 27 h 40"/>
                <a:gd name="T22" fmla="*/ 12 w 24"/>
                <a:gd name="T23" fmla="*/ 31 h 40"/>
                <a:gd name="T24" fmla="*/ 15 w 24"/>
                <a:gd name="T25" fmla="*/ 31 h 40"/>
                <a:gd name="T26" fmla="*/ 17 w 24"/>
                <a:gd name="T27" fmla="*/ 23 h 40"/>
                <a:gd name="T28" fmla="*/ 15 w 24"/>
                <a:gd name="T29" fmla="*/ 13 h 40"/>
                <a:gd name="T30" fmla="*/ 12 w 24"/>
                <a:gd name="T31" fmla="*/ 8 h 40"/>
                <a:gd name="T32" fmla="*/ 8 w 24"/>
                <a:gd name="T33" fmla="*/ 9 h 40"/>
                <a:gd name="T34" fmla="*/ 7 w 24"/>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6"/>
                    <a:pt x="21" y="38"/>
                  </a:cubicBezTo>
                  <a:cubicBezTo>
                    <a:pt x="19" y="40"/>
                    <a:pt x="16" y="39"/>
                    <a:pt x="12" y="37"/>
                  </a:cubicBezTo>
                  <a:cubicBezTo>
                    <a:pt x="8" y="35"/>
                    <a:pt x="5" y="32"/>
                    <a:pt x="3" y="28"/>
                  </a:cubicBezTo>
                  <a:cubicBezTo>
                    <a:pt x="1" y="24"/>
                    <a:pt x="0" y="19"/>
                    <a:pt x="0" y="13"/>
                  </a:cubicBezTo>
                  <a:cubicBezTo>
                    <a:pt x="0" y="7"/>
                    <a:pt x="1" y="3"/>
                    <a:pt x="3" y="2"/>
                  </a:cubicBezTo>
                  <a:cubicBezTo>
                    <a:pt x="5" y="0"/>
                    <a:pt x="8" y="0"/>
                    <a:pt x="12" y="3"/>
                  </a:cubicBezTo>
                  <a:cubicBezTo>
                    <a:pt x="16" y="5"/>
                    <a:pt x="19" y="8"/>
                    <a:pt x="21" y="12"/>
                  </a:cubicBezTo>
                  <a:cubicBezTo>
                    <a:pt x="23" y="16"/>
                    <a:pt x="24" y="21"/>
                    <a:pt x="24" y="27"/>
                  </a:cubicBezTo>
                  <a:close/>
                  <a:moveTo>
                    <a:pt x="7" y="17"/>
                  </a:moveTo>
                  <a:cubicBezTo>
                    <a:pt x="7" y="21"/>
                    <a:pt x="8" y="24"/>
                    <a:pt x="8" y="27"/>
                  </a:cubicBezTo>
                  <a:cubicBezTo>
                    <a:pt x="9" y="29"/>
                    <a:pt x="10" y="30"/>
                    <a:pt x="12" y="31"/>
                  </a:cubicBezTo>
                  <a:cubicBezTo>
                    <a:pt x="14" y="32"/>
                    <a:pt x="15" y="32"/>
                    <a:pt x="15" y="31"/>
                  </a:cubicBezTo>
                  <a:cubicBezTo>
                    <a:pt x="16" y="29"/>
                    <a:pt x="17" y="27"/>
                    <a:pt x="17" y="23"/>
                  </a:cubicBezTo>
                  <a:cubicBezTo>
                    <a:pt x="17" y="18"/>
                    <a:pt x="16" y="15"/>
                    <a:pt x="15" y="13"/>
                  </a:cubicBezTo>
                  <a:cubicBezTo>
                    <a:pt x="15" y="11"/>
                    <a:pt x="13" y="9"/>
                    <a:pt x="12" y="8"/>
                  </a:cubicBezTo>
                  <a:cubicBezTo>
                    <a:pt x="10" y="7"/>
                    <a:pt x="9" y="8"/>
                    <a:pt x="8" y="9"/>
                  </a:cubicBezTo>
                  <a:cubicBezTo>
                    <a:pt x="8" y="10"/>
                    <a:pt x="7" y="13"/>
                    <a:pt x="7"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0" name="Freeform 142"/>
            <p:cNvSpPr>
              <a:spLocks noEditPoints="1"/>
            </p:cNvSpPr>
            <p:nvPr/>
          </p:nvSpPr>
          <p:spPr bwMode="auto">
            <a:xfrm>
              <a:off x="5400675" y="3271838"/>
              <a:ext cx="36512" cy="60325"/>
            </a:xfrm>
            <a:custGeom>
              <a:avLst/>
              <a:gdLst>
                <a:gd name="T0" fmla="*/ 12 w 24"/>
                <a:gd name="T1" fmla="*/ 2 h 40"/>
                <a:gd name="T2" fmla="*/ 20 w 24"/>
                <a:gd name="T3" fmla="*/ 9 h 40"/>
                <a:gd name="T4" fmla="*/ 23 w 24"/>
                <a:gd name="T5" fmla="*/ 16 h 40"/>
                <a:gd name="T6" fmla="*/ 21 w 24"/>
                <a:gd name="T7" fmla="*/ 20 h 40"/>
                <a:gd name="T8" fmla="*/ 17 w 24"/>
                <a:gd name="T9" fmla="*/ 21 h 40"/>
                <a:gd name="T10" fmla="*/ 22 w 24"/>
                <a:gd name="T11" fmla="*/ 29 h 40"/>
                <a:gd name="T12" fmla="*/ 24 w 24"/>
                <a:gd name="T13" fmla="*/ 34 h 40"/>
                <a:gd name="T14" fmla="*/ 20 w 24"/>
                <a:gd name="T15" fmla="*/ 39 h 40"/>
                <a:gd name="T16" fmla="*/ 12 w 24"/>
                <a:gd name="T17" fmla="*/ 37 h 40"/>
                <a:gd name="T18" fmla="*/ 3 w 24"/>
                <a:gd name="T19" fmla="*/ 29 h 40"/>
                <a:gd name="T20" fmla="*/ 0 w 24"/>
                <a:gd name="T21" fmla="*/ 21 h 40"/>
                <a:gd name="T22" fmla="*/ 1 w 24"/>
                <a:gd name="T23" fmla="*/ 17 h 40"/>
                <a:gd name="T24" fmla="*/ 6 w 24"/>
                <a:gd name="T25" fmla="*/ 16 h 40"/>
                <a:gd name="T26" fmla="*/ 2 w 24"/>
                <a:gd name="T27" fmla="*/ 9 h 40"/>
                <a:gd name="T28" fmla="*/ 1 w 24"/>
                <a:gd name="T29" fmla="*/ 4 h 40"/>
                <a:gd name="T30" fmla="*/ 4 w 24"/>
                <a:gd name="T31" fmla="*/ 0 h 40"/>
                <a:gd name="T32" fmla="*/ 12 w 24"/>
                <a:gd name="T33" fmla="*/ 2 h 40"/>
                <a:gd name="T34" fmla="*/ 7 w 24"/>
                <a:gd name="T35" fmla="*/ 24 h 40"/>
                <a:gd name="T36" fmla="*/ 8 w 24"/>
                <a:gd name="T37" fmla="*/ 28 h 40"/>
                <a:gd name="T38" fmla="*/ 12 w 24"/>
                <a:gd name="T39" fmla="*/ 31 h 40"/>
                <a:gd name="T40" fmla="*/ 16 w 24"/>
                <a:gd name="T41" fmla="*/ 33 h 40"/>
                <a:gd name="T42" fmla="*/ 17 w 24"/>
                <a:gd name="T43" fmla="*/ 30 h 40"/>
                <a:gd name="T44" fmla="*/ 16 w 24"/>
                <a:gd name="T45" fmla="*/ 27 h 40"/>
                <a:gd name="T46" fmla="*/ 11 w 24"/>
                <a:gd name="T47" fmla="*/ 21 h 40"/>
                <a:gd name="T48" fmla="*/ 7 w 24"/>
                <a:gd name="T49" fmla="*/ 24 h 40"/>
                <a:gd name="T50" fmla="*/ 12 w 24"/>
                <a:gd name="T51" fmla="*/ 7 h 40"/>
                <a:gd name="T52" fmla="*/ 9 w 24"/>
                <a:gd name="T53" fmla="*/ 7 h 40"/>
                <a:gd name="T54" fmla="*/ 8 w 24"/>
                <a:gd name="T55" fmla="*/ 8 h 40"/>
                <a:gd name="T56" fmla="*/ 9 w 24"/>
                <a:gd name="T57" fmla="*/ 11 h 40"/>
                <a:gd name="T58" fmla="*/ 12 w 24"/>
                <a:gd name="T59" fmla="*/ 16 h 40"/>
                <a:gd name="T60" fmla="*/ 15 w 24"/>
                <a:gd name="T61" fmla="*/ 15 h 40"/>
                <a:gd name="T62" fmla="*/ 16 w 24"/>
                <a:gd name="T63" fmla="*/ 13 h 40"/>
                <a:gd name="T64" fmla="*/ 15 w 24"/>
                <a:gd name="T65" fmla="*/ 10 h 40"/>
                <a:gd name="T66" fmla="*/ 12 w 24"/>
                <a:gd name="T6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40">
                  <a:moveTo>
                    <a:pt x="12" y="2"/>
                  </a:moveTo>
                  <a:cubicBezTo>
                    <a:pt x="15" y="4"/>
                    <a:pt x="18" y="6"/>
                    <a:pt x="20" y="9"/>
                  </a:cubicBezTo>
                  <a:cubicBezTo>
                    <a:pt x="22" y="11"/>
                    <a:pt x="23" y="14"/>
                    <a:pt x="23" y="16"/>
                  </a:cubicBezTo>
                  <a:cubicBezTo>
                    <a:pt x="23" y="18"/>
                    <a:pt x="22" y="19"/>
                    <a:pt x="21" y="20"/>
                  </a:cubicBezTo>
                  <a:cubicBezTo>
                    <a:pt x="20" y="21"/>
                    <a:pt x="19" y="21"/>
                    <a:pt x="17" y="21"/>
                  </a:cubicBezTo>
                  <a:cubicBezTo>
                    <a:pt x="19" y="24"/>
                    <a:pt x="21" y="26"/>
                    <a:pt x="22" y="29"/>
                  </a:cubicBezTo>
                  <a:cubicBezTo>
                    <a:pt x="23" y="31"/>
                    <a:pt x="24" y="33"/>
                    <a:pt x="24" y="34"/>
                  </a:cubicBezTo>
                  <a:cubicBezTo>
                    <a:pt x="24" y="37"/>
                    <a:pt x="22" y="39"/>
                    <a:pt x="20" y="39"/>
                  </a:cubicBezTo>
                  <a:cubicBezTo>
                    <a:pt x="18" y="40"/>
                    <a:pt x="15" y="39"/>
                    <a:pt x="12" y="37"/>
                  </a:cubicBezTo>
                  <a:cubicBezTo>
                    <a:pt x="8" y="35"/>
                    <a:pt x="5" y="32"/>
                    <a:pt x="3" y="29"/>
                  </a:cubicBezTo>
                  <a:cubicBezTo>
                    <a:pt x="1" y="27"/>
                    <a:pt x="0" y="24"/>
                    <a:pt x="0" y="21"/>
                  </a:cubicBezTo>
                  <a:cubicBezTo>
                    <a:pt x="0" y="19"/>
                    <a:pt x="0" y="18"/>
                    <a:pt x="1" y="17"/>
                  </a:cubicBezTo>
                  <a:cubicBezTo>
                    <a:pt x="3" y="16"/>
                    <a:pt x="4" y="15"/>
                    <a:pt x="6" y="16"/>
                  </a:cubicBezTo>
                  <a:cubicBezTo>
                    <a:pt x="4" y="13"/>
                    <a:pt x="3" y="11"/>
                    <a:pt x="2" y="9"/>
                  </a:cubicBezTo>
                  <a:cubicBezTo>
                    <a:pt x="1" y="7"/>
                    <a:pt x="1" y="6"/>
                    <a:pt x="1" y="4"/>
                  </a:cubicBezTo>
                  <a:cubicBezTo>
                    <a:pt x="1" y="2"/>
                    <a:pt x="2" y="0"/>
                    <a:pt x="4" y="0"/>
                  </a:cubicBezTo>
                  <a:cubicBezTo>
                    <a:pt x="6" y="0"/>
                    <a:pt x="9" y="0"/>
                    <a:pt x="12" y="2"/>
                  </a:cubicBezTo>
                  <a:close/>
                  <a:moveTo>
                    <a:pt x="7" y="24"/>
                  </a:moveTo>
                  <a:cubicBezTo>
                    <a:pt x="7" y="26"/>
                    <a:pt x="7" y="27"/>
                    <a:pt x="8" y="28"/>
                  </a:cubicBezTo>
                  <a:cubicBezTo>
                    <a:pt x="9" y="29"/>
                    <a:pt x="10" y="31"/>
                    <a:pt x="12" y="31"/>
                  </a:cubicBezTo>
                  <a:cubicBezTo>
                    <a:pt x="13" y="32"/>
                    <a:pt x="15" y="33"/>
                    <a:pt x="16" y="33"/>
                  </a:cubicBezTo>
                  <a:cubicBezTo>
                    <a:pt x="17" y="32"/>
                    <a:pt x="17" y="32"/>
                    <a:pt x="17" y="30"/>
                  </a:cubicBezTo>
                  <a:cubicBezTo>
                    <a:pt x="17" y="29"/>
                    <a:pt x="17" y="28"/>
                    <a:pt x="16" y="27"/>
                  </a:cubicBezTo>
                  <a:cubicBezTo>
                    <a:pt x="15" y="25"/>
                    <a:pt x="13" y="24"/>
                    <a:pt x="11" y="21"/>
                  </a:cubicBezTo>
                  <a:cubicBezTo>
                    <a:pt x="8" y="21"/>
                    <a:pt x="7" y="22"/>
                    <a:pt x="7" y="24"/>
                  </a:cubicBezTo>
                  <a:close/>
                  <a:moveTo>
                    <a:pt x="12" y="7"/>
                  </a:moveTo>
                  <a:cubicBezTo>
                    <a:pt x="11" y="7"/>
                    <a:pt x="10" y="6"/>
                    <a:pt x="9" y="7"/>
                  </a:cubicBezTo>
                  <a:cubicBezTo>
                    <a:pt x="8" y="7"/>
                    <a:pt x="8" y="7"/>
                    <a:pt x="8" y="8"/>
                  </a:cubicBezTo>
                  <a:cubicBezTo>
                    <a:pt x="8" y="9"/>
                    <a:pt x="8" y="10"/>
                    <a:pt x="9" y="11"/>
                  </a:cubicBezTo>
                  <a:cubicBezTo>
                    <a:pt x="9" y="12"/>
                    <a:pt x="10" y="14"/>
                    <a:pt x="12" y="16"/>
                  </a:cubicBezTo>
                  <a:cubicBezTo>
                    <a:pt x="13" y="16"/>
                    <a:pt x="14" y="16"/>
                    <a:pt x="15" y="15"/>
                  </a:cubicBezTo>
                  <a:cubicBezTo>
                    <a:pt x="16" y="15"/>
                    <a:pt x="16" y="14"/>
                    <a:pt x="16" y="13"/>
                  </a:cubicBezTo>
                  <a:cubicBezTo>
                    <a:pt x="16" y="12"/>
                    <a:pt x="15" y="11"/>
                    <a:pt x="15" y="10"/>
                  </a:cubicBezTo>
                  <a:cubicBezTo>
                    <a:pt x="14" y="9"/>
                    <a:pt x="13" y="8"/>
                    <a:pt x="12" y="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1" name="Freeform 143"/>
            <p:cNvSpPr>
              <a:spLocks/>
            </p:cNvSpPr>
            <p:nvPr/>
          </p:nvSpPr>
          <p:spPr bwMode="auto">
            <a:xfrm>
              <a:off x="5783263" y="3354388"/>
              <a:ext cx="36512" cy="66675"/>
            </a:xfrm>
            <a:custGeom>
              <a:avLst/>
              <a:gdLst>
                <a:gd name="T0" fmla="*/ 24 w 24"/>
                <a:gd name="T1" fmla="*/ 44 h 44"/>
                <a:gd name="T2" fmla="*/ 1 w 24"/>
                <a:gd name="T3" fmla="*/ 30 h 44"/>
                <a:gd name="T4" fmla="*/ 1 w 24"/>
                <a:gd name="T5" fmla="*/ 25 h 44"/>
                <a:gd name="T6" fmla="*/ 9 w 24"/>
                <a:gd name="T7" fmla="*/ 22 h 44"/>
                <a:gd name="T8" fmla="*/ 14 w 24"/>
                <a:gd name="T9" fmla="*/ 19 h 44"/>
                <a:gd name="T10" fmla="*/ 16 w 24"/>
                <a:gd name="T11" fmla="*/ 17 h 44"/>
                <a:gd name="T12" fmla="*/ 16 w 24"/>
                <a:gd name="T13" fmla="*/ 15 h 44"/>
                <a:gd name="T14" fmla="*/ 15 w 24"/>
                <a:gd name="T15" fmla="*/ 11 h 44"/>
                <a:gd name="T16" fmla="*/ 12 w 24"/>
                <a:gd name="T17" fmla="*/ 9 h 44"/>
                <a:gd name="T18" fmla="*/ 8 w 24"/>
                <a:gd name="T19" fmla="*/ 7 h 44"/>
                <a:gd name="T20" fmla="*/ 4 w 24"/>
                <a:gd name="T21" fmla="*/ 8 h 44"/>
                <a:gd name="T22" fmla="*/ 0 w 24"/>
                <a:gd name="T23" fmla="*/ 1 h 44"/>
                <a:gd name="T24" fmla="*/ 5 w 24"/>
                <a:gd name="T25" fmla="*/ 0 h 44"/>
                <a:gd name="T26" fmla="*/ 8 w 24"/>
                <a:gd name="T27" fmla="*/ 1 h 44"/>
                <a:gd name="T28" fmla="*/ 12 w 24"/>
                <a:gd name="T29" fmla="*/ 3 h 44"/>
                <a:gd name="T30" fmla="*/ 18 w 24"/>
                <a:gd name="T31" fmla="*/ 7 h 44"/>
                <a:gd name="T32" fmla="*/ 22 w 24"/>
                <a:gd name="T33" fmla="*/ 13 h 44"/>
                <a:gd name="T34" fmla="*/ 23 w 24"/>
                <a:gd name="T35" fmla="*/ 18 h 44"/>
                <a:gd name="T36" fmla="*/ 22 w 24"/>
                <a:gd name="T37" fmla="*/ 22 h 44"/>
                <a:gd name="T38" fmla="*/ 20 w 24"/>
                <a:gd name="T39" fmla="*/ 25 h 44"/>
                <a:gd name="T40" fmla="*/ 14 w 24"/>
                <a:gd name="T41" fmla="*/ 28 h 44"/>
                <a:gd name="T42" fmla="*/ 9 w 24"/>
                <a:gd name="T43" fmla="*/ 29 h 44"/>
                <a:gd name="T44" fmla="*/ 9 w 24"/>
                <a:gd name="T45" fmla="*/ 29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1" y="30"/>
                    <a:pt x="1" y="30"/>
                    <a:pt x="1" y="30"/>
                  </a:cubicBezTo>
                  <a:cubicBezTo>
                    <a:pt x="1" y="25"/>
                    <a:pt x="1" y="25"/>
                    <a:pt x="1" y="25"/>
                  </a:cubicBezTo>
                  <a:cubicBezTo>
                    <a:pt x="9" y="22"/>
                    <a:pt x="9" y="22"/>
                    <a:pt x="9" y="22"/>
                  </a:cubicBezTo>
                  <a:cubicBezTo>
                    <a:pt x="11" y="21"/>
                    <a:pt x="13" y="20"/>
                    <a:pt x="14" y="19"/>
                  </a:cubicBezTo>
                  <a:cubicBezTo>
                    <a:pt x="15" y="19"/>
                    <a:pt x="15" y="18"/>
                    <a:pt x="16" y="17"/>
                  </a:cubicBezTo>
                  <a:cubicBezTo>
                    <a:pt x="16" y="17"/>
                    <a:pt x="16" y="16"/>
                    <a:pt x="16" y="15"/>
                  </a:cubicBezTo>
                  <a:cubicBezTo>
                    <a:pt x="16" y="14"/>
                    <a:pt x="16" y="13"/>
                    <a:pt x="15" y="11"/>
                  </a:cubicBezTo>
                  <a:cubicBezTo>
                    <a:pt x="14" y="10"/>
                    <a:pt x="13" y="9"/>
                    <a:pt x="12" y="9"/>
                  </a:cubicBezTo>
                  <a:cubicBezTo>
                    <a:pt x="11" y="8"/>
                    <a:pt x="9" y="8"/>
                    <a:pt x="8" y="7"/>
                  </a:cubicBezTo>
                  <a:cubicBezTo>
                    <a:pt x="7" y="7"/>
                    <a:pt x="6" y="7"/>
                    <a:pt x="4" y="8"/>
                  </a:cubicBezTo>
                  <a:cubicBezTo>
                    <a:pt x="0" y="1"/>
                    <a:pt x="0" y="1"/>
                    <a:pt x="0" y="1"/>
                  </a:cubicBezTo>
                  <a:cubicBezTo>
                    <a:pt x="2" y="0"/>
                    <a:pt x="3" y="0"/>
                    <a:pt x="5" y="0"/>
                  </a:cubicBezTo>
                  <a:cubicBezTo>
                    <a:pt x="6" y="0"/>
                    <a:pt x="7" y="1"/>
                    <a:pt x="8" y="1"/>
                  </a:cubicBezTo>
                  <a:cubicBezTo>
                    <a:pt x="9" y="1"/>
                    <a:pt x="11" y="2"/>
                    <a:pt x="12" y="3"/>
                  </a:cubicBezTo>
                  <a:cubicBezTo>
                    <a:pt x="15" y="4"/>
                    <a:pt x="16" y="6"/>
                    <a:pt x="18" y="7"/>
                  </a:cubicBezTo>
                  <a:cubicBezTo>
                    <a:pt x="20" y="9"/>
                    <a:pt x="21" y="11"/>
                    <a:pt x="22" y="13"/>
                  </a:cubicBezTo>
                  <a:cubicBezTo>
                    <a:pt x="23" y="15"/>
                    <a:pt x="23" y="17"/>
                    <a:pt x="23" y="18"/>
                  </a:cubicBezTo>
                  <a:cubicBezTo>
                    <a:pt x="23" y="20"/>
                    <a:pt x="23" y="21"/>
                    <a:pt x="22" y="22"/>
                  </a:cubicBezTo>
                  <a:cubicBezTo>
                    <a:pt x="22" y="23"/>
                    <a:pt x="21" y="24"/>
                    <a:pt x="20" y="25"/>
                  </a:cubicBezTo>
                  <a:cubicBezTo>
                    <a:pt x="19" y="26"/>
                    <a:pt x="17" y="27"/>
                    <a:pt x="14" y="28"/>
                  </a:cubicBezTo>
                  <a:cubicBezTo>
                    <a:pt x="9" y="29"/>
                    <a:pt x="9" y="29"/>
                    <a:pt x="9" y="29"/>
                  </a:cubicBezTo>
                  <a:cubicBezTo>
                    <a:pt x="9" y="29"/>
                    <a:pt x="9" y="29"/>
                    <a:pt x="9" y="29"/>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2" name="Freeform 144"/>
            <p:cNvSpPr>
              <a:spLocks noEditPoints="1"/>
            </p:cNvSpPr>
            <p:nvPr/>
          </p:nvSpPr>
          <p:spPr bwMode="auto">
            <a:xfrm>
              <a:off x="5824538" y="3378200"/>
              <a:ext cx="36512" cy="60325"/>
            </a:xfrm>
            <a:custGeom>
              <a:avLst/>
              <a:gdLst>
                <a:gd name="T0" fmla="*/ 24 w 24"/>
                <a:gd name="T1" fmla="*/ 26 h 40"/>
                <a:gd name="T2" fmla="*/ 21 w 24"/>
                <a:gd name="T3" fmla="*/ 38 h 40"/>
                <a:gd name="T4" fmla="*/ 12 w 24"/>
                <a:gd name="T5" fmla="*/ 37 h 40"/>
                <a:gd name="T6" fmla="*/ 3 w 24"/>
                <a:gd name="T7" fmla="*/ 28 h 40"/>
                <a:gd name="T8" fmla="*/ 0 w 24"/>
                <a:gd name="T9" fmla="*/ 13 h 40"/>
                <a:gd name="T10" fmla="*/ 3 w 24"/>
                <a:gd name="T11" fmla="*/ 1 h 40"/>
                <a:gd name="T12" fmla="*/ 12 w 24"/>
                <a:gd name="T13" fmla="*/ 2 h 40"/>
                <a:gd name="T14" fmla="*/ 21 w 24"/>
                <a:gd name="T15" fmla="*/ 12 h 40"/>
                <a:gd name="T16" fmla="*/ 24 w 24"/>
                <a:gd name="T17" fmla="*/ 26 h 40"/>
                <a:gd name="T18" fmla="*/ 7 w 24"/>
                <a:gd name="T19" fmla="*/ 17 h 40"/>
                <a:gd name="T20" fmla="*/ 8 w 24"/>
                <a:gd name="T21" fmla="*/ 26 h 40"/>
                <a:gd name="T22" fmla="*/ 12 w 24"/>
                <a:gd name="T23" fmla="*/ 31 h 40"/>
                <a:gd name="T24" fmla="*/ 16 w 24"/>
                <a:gd name="T25" fmla="*/ 31 h 40"/>
                <a:gd name="T26" fmla="*/ 17 w 24"/>
                <a:gd name="T27" fmla="*/ 22 h 40"/>
                <a:gd name="T28" fmla="*/ 16 w 24"/>
                <a:gd name="T29" fmla="*/ 13 h 40"/>
                <a:gd name="T30" fmla="*/ 12 w 24"/>
                <a:gd name="T31" fmla="*/ 8 h 40"/>
                <a:gd name="T32" fmla="*/ 8 w 24"/>
                <a:gd name="T33" fmla="*/ 9 h 40"/>
                <a:gd name="T34" fmla="*/ 7 w 24"/>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6"/>
                  </a:moveTo>
                  <a:cubicBezTo>
                    <a:pt x="24" y="32"/>
                    <a:pt x="23" y="36"/>
                    <a:pt x="21" y="38"/>
                  </a:cubicBezTo>
                  <a:cubicBezTo>
                    <a:pt x="19" y="40"/>
                    <a:pt x="16" y="39"/>
                    <a:pt x="12" y="37"/>
                  </a:cubicBezTo>
                  <a:cubicBezTo>
                    <a:pt x="8" y="35"/>
                    <a:pt x="5" y="32"/>
                    <a:pt x="3" y="28"/>
                  </a:cubicBezTo>
                  <a:cubicBezTo>
                    <a:pt x="1" y="23"/>
                    <a:pt x="0" y="19"/>
                    <a:pt x="0" y="13"/>
                  </a:cubicBezTo>
                  <a:cubicBezTo>
                    <a:pt x="0" y="7"/>
                    <a:pt x="1" y="3"/>
                    <a:pt x="3" y="1"/>
                  </a:cubicBezTo>
                  <a:cubicBezTo>
                    <a:pt x="5" y="0"/>
                    <a:pt x="8" y="0"/>
                    <a:pt x="12" y="2"/>
                  </a:cubicBezTo>
                  <a:cubicBezTo>
                    <a:pt x="16" y="5"/>
                    <a:pt x="19" y="8"/>
                    <a:pt x="21" y="12"/>
                  </a:cubicBezTo>
                  <a:cubicBezTo>
                    <a:pt x="23" y="16"/>
                    <a:pt x="24" y="21"/>
                    <a:pt x="24" y="26"/>
                  </a:cubicBezTo>
                  <a:close/>
                  <a:moveTo>
                    <a:pt x="7" y="17"/>
                  </a:moveTo>
                  <a:cubicBezTo>
                    <a:pt x="7" y="21"/>
                    <a:pt x="8" y="24"/>
                    <a:pt x="8" y="26"/>
                  </a:cubicBezTo>
                  <a:cubicBezTo>
                    <a:pt x="9" y="29"/>
                    <a:pt x="10" y="30"/>
                    <a:pt x="12" y="31"/>
                  </a:cubicBezTo>
                  <a:cubicBezTo>
                    <a:pt x="14" y="32"/>
                    <a:pt x="15" y="32"/>
                    <a:pt x="16" y="31"/>
                  </a:cubicBezTo>
                  <a:cubicBezTo>
                    <a:pt x="16" y="29"/>
                    <a:pt x="17" y="26"/>
                    <a:pt x="17" y="22"/>
                  </a:cubicBezTo>
                  <a:cubicBezTo>
                    <a:pt x="17" y="18"/>
                    <a:pt x="16" y="15"/>
                    <a:pt x="16" y="13"/>
                  </a:cubicBezTo>
                  <a:cubicBezTo>
                    <a:pt x="15" y="11"/>
                    <a:pt x="14" y="9"/>
                    <a:pt x="12" y="8"/>
                  </a:cubicBezTo>
                  <a:cubicBezTo>
                    <a:pt x="10" y="7"/>
                    <a:pt x="9" y="7"/>
                    <a:pt x="8" y="9"/>
                  </a:cubicBezTo>
                  <a:cubicBezTo>
                    <a:pt x="8" y="10"/>
                    <a:pt x="7" y="13"/>
                    <a:pt x="7"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3" name="Freeform 145"/>
            <p:cNvSpPr>
              <a:spLocks noEditPoints="1"/>
            </p:cNvSpPr>
            <p:nvPr/>
          </p:nvSpPr>
          <p:spPr bwMode="auto">
            <a:xfrm>
              <a:off x="5865813" y="3400425"/>
              <a:ext cx="36512" cy="61913"/>
            </a:xfrm>
            <a:custGeom>
              <a:avLst/>
              <a:gdLst>
                <a:gd name="T0" fmla="*/ 24 w 24"/>
                <a:gd name="T1" fmla="*/ 27 h 40"/>
                <a:gd name="T2" fmla="*/ 21 w 24"/>
                <a:gd name="T3" fmla="*/ 38 h 40"/>
                <a:gd name="T4" fmla="*/ 12 w 24"/>
                <a:gd name="T5" fmla="*/ 37 h 40"/>
                <a:gd name="T6" fmla="*/ 3 w 24"/>
                <a:gd name="T7" fmla="*/ 28 h 40"/>
                <a:gd name="T8" fmla="*/ 0 w 24"/>
                <a:gd name="T9" fmla="*/ 13 h 40"/>
                <a:gd name="T10" fmla="*/ 3 w 24"/>
                <a:gd name="T11" fmla="*/ 2 h 40"/>
                <a:gd name="T12" fmla="*/ 12 w 24"/>
                <a:gd name="T13" fmla="*/ 3 h 40"/>
                <a:gd name="T14" fmla="*/ 21 w 24"/>
                <a:gd name="T15" fmla="*/ 12 h 40"/>
                <a:gd name="T16" fmla="*/ 24 w 24"/>
                <a:gd name="T17" fmla="*/ 27 h 40"/>
                <a:gd name="T18" fmla="*/ 7 w 24"/>
                <a:gd name="T19" fmla="*/ 18 h 40"/>
                <a:gd name="T20" fmla="*/ 8 w 24"/>
                <a:gd name="T21" fmla="*/ 27 h 40"/>
                <a:gd name="T22" fmla="*/ 12 w 24"/>
                <a:gd name="T23" fmla="*/ 32 h 40"/>
                <a:gd name="T24" fmla="*/ 15 w 24"/>
                <a:gd name="T25" fmla="*/ 31 h 40"/>
                <a:gd name="T26" fmla="*/ 17 w 24"/>
                <a:gd name="T27" fmla="*/ 23 h 40"/>
                <a:gd name="T28" fmla="*/ 15 w 24"/>
                <a:gd name="T29" fmla="*/ 13 h 40"/>
                <a:gd name="T30" fmla="*/ 12 w 24"/>
                <a:gd name="T31" fmla="*/ 9 h 40"/>
                <a:gd name="T32" fmla="*/ 8 w 24"/>
                <a:gd name="T33" fmla="*/ 9 h 40"/>
                <a:gd name="T34" fmla="*/ 7 w 24"/>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7"/>
                    <a:pt x="21" y="38"/>
                  </a:cubicBezTo>
                  <a:cubicBezTo>
                    <a:pt x="19" y="40"/>
                    <a:pt x="16" y="40"/>
                    <a:pt x="12" y="37"/>
                  </a:cubicBezTo>
                  <a:cubicBezTo>
                    <a:pt x="8" y="35"/>
                    <a:pt x="5" y="32"/>
                    <a:pt x="3" y="28"/>
                  </a:cubicBezTo>
                  <a:cubicBezTo>
                    <a:pt x="1" y="24"/>
                    <a:pt x="0" y="19"/>
                    <a:pt x="0" y="13"/>
                  </a:cubicBezTo>
                  <a:cubicBezTo>
                    <a:pt x="0" y="7"/>
                    <a:pt x="1" y="4"/>
                    <a:pt x="3" y="2"/>
                  </a:cubicBezTo>
                  <a:cubicBezTo>
                    <a:pt x="5" y="0"/>
                    <a:pt x="8" y="1"/>
                    <a:pt x="12" y="3"/>
                  </a:cubicBezTo>
                  <a:cubicBezTo>
                    <a:pt x="16" y="5"/>
                    <a:pt x="19" y="8"/>
                    <a:pt x="21" y="12"/>
                  </a:cubicBezTo>
                  <a:cubicBezTo>
                    <a:pt x="23" y="16"/>
                    <a:pt x="24" y="21"/>
                    <a:pt x="24" y="27"/>
                  </a:cubicBezTo>
                  <a:close/>
                  <a:moveTo>
                    <a:pt x="7" y="18"/>
                  </a:moveTo>
                  <a:cubicBezTo>
                    <a:pt x="7" y="22"/>
                    <a:pt x="8" y="25"/>
                    <a:pt x="8" y="27"/>
                  </a:cubicBezTo>
                  <a:cubicBezTo>
                    <a:pt x="9" y="29"/>
                    <a:pt x="10" y="31"/>
                    <a:pt x="12" y="32"/>
                  </a:cubicBezTo>
                  <a:cubicBezTo>
                    <a:pt x="14" y="33"/>
                    <a:pt x="15" y="32"/>
                    <a:pt x="15" y="31"/>
                  </a:cubicBezTo>
                  <a:cubicBezTo>
                    <a:pt x="16" y="30"/>
                    <a:pt x="17" y="27"/>
                    <a:pt x="17" y="23"/>
                  </a:cubicBezTo>
                  <a:cubicBezTo>
                    <a:pt x="17" y="19"/>
                    <a:pt x="16" y="16"/>
                    <a:pt x="15" y="13"/>
                  </a:cubicBezTo>
                  <a:cubicBezTo>
                    <a:pt x="15" y="11"/>
                    <a:pt x="14" y="10"/>
                    <a:pt x="12" y="9"/>
                  </a:cubicBezTo>
                  <a:cubicBezTo>
                    <a:pt x="10" y="8"/>
                    <a:pt x="9" y="8"/>
                    <a:pt x="8" y="9"/>
                  </a:cubicBezTo>
                  <a:cubicBezTo>
                    <a:pt x="8" y="11"/>
                    <a:pt x="7" y="13"/>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4" name="Freeform 146"/>
            <p:cNvSpPr>
              <a:spLocks noEditPoints="1"/>
            </p:cNvSpPr>
            <p:nvPr/>
          </p:nvSpPr>
          <p:spPr bwMode="auto">
            <a:xfrm>
              <a:off x="5907088" y="3425825"/>
              <a:ext cx="34925" cy="57150"/>
            </a:xfrm>
            <a:custGeom>
              <a:avLst/>
              <a:gdLst>
                <a:gd name="T0" fmla="*/ 24 w 24"/>
                <a:gd name="T1" fmla="*/ 24 h 38"/>
                <a:gd name="T2" fmla="*/ 19 w 24"/>
                <a:gd name="T3" fmla="*/ 37 h 38"/>
                <a:gd name="T4" fmla="*/ 7 w 24"/>
                <a:gd name="T5" fmla="*/ 34 h 38"/>
                <a:gd name="T6" fmla="*/ 2 w 24"/>
                <a:gd name="T7" fmla="*/ 31 h 38"/>
                <a:gd name="T8" fmla="*/ 2 w 24"/>
                <a:gd name="T9" fmla="*/ 25 h 38"/>
                <a:gd name="T10" fmla="*/ 6 w 24"/>
                <a:gd name="T11" fmla="*/ 28 h 38"/>
                <a:gd name="T12" fmla="*/ 12 w 24"/>
                <a:gd name="T13" fmla="*/ 31 h 38"/>
                <a:gd name="T14" fmla="*/ 16 w 24"/>
                <a:gd name="T15" fmla="*/ 29 h 38"/>
                <a:gd name="T16" fmla="*/ 17 w 24"/>
                <a:gd name="T17" fmla="*/ 24 h 38"/>
                <a:gd name="T18" fmla="*/ 17 w 24"/>
                <a:gd name="T19" fmla="*/ 24 h 38"/>
                <a:gd name="T20" fmla="*/ 14 w 24"/>
                <a:gd name="T21" fmla="*/ 25 h 38"/>
                <a:gd name="T22" fmla="*/ 9 w 24"/>
                <a:gd name="T23" fmla="*/ 23 h 38"/>
                <a:gd name="T24" fmla="*/ 2 w 24"/>
                <a:gd name="T25" fmla="*/ 17 h 38"/>
                <a:gd name="T26" fmla="*/ 0 w 24"/>
                <a:gd name="T27" fmla="*/ 7 h 38"/>
                <a:gd name="T28" fmla="*/ 3 w 24"/>
                <a:gd name="T29" fmla="*/ 1 h 38"/>
                <a:gd name="T30" fmla="*/ 11 w 24"/>
                <a:gd name="T31" fmla="*/ 2 h 38"/>
                <a:gd name="T32" fmla="*/ 18 w 24"/>
                <a:gd name="T33" fmla="*/ 8 h 38"/>
                <a:gd name="T34" fmla="*/ 22 w 24"/>
                <a:gd name="T35" fmla="*/ 15 h 38"/>
                <a:gd name="T36" fmla="*/ 24 w 24"/>
                <a:gd name="T37" fmla="*/ 24 h 38"/>
                <a:gd name="T38" fmla="*/ 11 w 24"/>
                <a:gd name="T39" fmla="*/ 8 h 38"/>
                <a:gd name="T40" fmla="*/ 8 w 24"/>
                <a:gd name="T41" fmla="*/ 8 h 38"/>
                <a:gd name="T42" fmla="*/ 7 w 24"/>
                <a:gd name="T43" fmla="*/ 11 h 38"/>
                <a:gd name="T44" fmla="*/ 8 w 24"/>
                <a:gd name="T45" fmla="*/ 16 h 38"/>
                <a:gd name="T46" fmla="*/ 11 w 24"/>
                <a:gd name="T47" fmla="*/ 19 h 38"/>
                <a:gd name="T48" fmla="*/ 15 w 24"/>
                <a:gd name="T49" fmla="*/ 20 h 38"/>
                <a:gd name="T50" fmla="*/ 17 w 24"/>
                <a:gd name="T51" fmla="*/ 17 h 38"/>
                <a:gd name="T52" fmla="*/ 15 w 24"/>
                <a:gd name="T53" fmla="*/ 12 h 38"/>
                <a:gd name="T54" fmla="*/ 11 w 24"/>
                <a:gd name="T5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8">
                  <a:moveTo>
                    <a:pt x="24" y="24"/>
                  </a:moveTo>
                  <a:cubicBezTo>
                    <a:pt x="24" y="31"/>
                    <a:pt x="22" y="35"/>
                    <a:pt x="19" y="37"/>
                  </a:cubicBezTo>
                  <a:cubicBezTo>
                    <a:pt x="17" y="38"/>
                    <a:pt x="12" y="37"/>
                    <a:pt x="7" y="34"/>
                  </a:cubicBezTo>
                  <a:cubicBezTo>
                    <a:pt x="5" y="33"/>
                    <a:pt x="3" y="32"/>
                    <a:pt x="2" y="31"/>
                  </a:cubicBezTo>
                  <a:cubicBezTo>
                    <a:pt x="2" y="25"/>
                    <a:pt x="2" y="25"/>
                    <a:pt x="2" y="25"/>
                  </a:cubicBezTo>
                  <a:cubicBezTo>
                    <a:pt x="3" y="27"/>
                    <a:pt x="5" y="27"/>
                    <a:pt x="6" y="28"/>
                  </a:cubicBezTo>
                  <a:cubicBezTo>
                    <a:pt x="9" y="30"/>
                    <a:pt x="11" y="30"/>
                    <a:pt x="12" y="31"/>
                  </a:cubicBezTo>
                  <a:cubicBezTo>
                    <a:pt x="14" y="31"/>
                    <a:pt x="15" y="30"/>
                    <a:pt x="16" y="29"/>
                  </a:cubicBezTo>
                  <a:cubicBezTo>
                    <a:pt x="16" y="28"/>
                    <a:pt x="17" y="27"/>
                    <a:pt x="17" y="24"/>
                  </a:cubicBezTo>
                  <a:cubicBezTo>
                    <a:pt x="17" y="24"/>
                    <a:pt x="17" y="24"/>
                    <a:pt x="17" y="24"/>
                  </a:cubicBezTo>
                  <a:cubicBezTo>
                    <a:pt x="16" y="25"/>
                    <a:pt x="15" y="25"/>
                    <a:pt x="14" y="25"/>
                  </a:cubicBezTo>
                  <a:cubicBezTo>
                    <a:pt x="13" y="25"/>
                    <a:pt x="11" y="24"/>
                    <a:pt x="9" y="23"/>
                  </a:cubicBezTo>
                  <a:cubicBezTo>
                    <a:pt x="6" y="22"/>
                    <a:pt x="4" y="19"/>
                    <a:pt x="2" y="17"/>
                  </a:cubicBezTo>
                  <a:cubicBezTo>
                    <a:pt x="1" y="14"/>
                    <a:pt x="0" y="11"/>
                    <a:pt x="0" y="7"/>
                  </a:cubicBezTo>
                  <a:cubicBezTo>
                    <a:pt x="0" y="4"/>
                    <a:pt x="1" y="1"/>
                    <a:pt x="3" y="1"/>
                  </a:cubicBezTo>
                  <a:cubicBezTo>
                    <a:pt x="5" y="0"/>
                    <a:pt x="8" y="0"/>
                    <a:pt x="11" y="2"/>
                  </a:cubicBezTo>
                  <a:cubicBezTo>
                    <a:pt x="14" y="4"/>
                    <a:pt x="16" y="6"/>
                    <a:pt x="18" y="8"/>
                  </a:cubicBezTo>
                  <a:cubicBezTo>
                    <a:pt x="20" y="10"/>
                    <a:pt x="21" y="13"/>
                    <a:pt x="22" y="15"/>
                  </a:cubicBezTo>
                  <a:cubicBezTo>
                    <a:pt x="23" y="18"/>
                    <a:pt x="24" y="21"/>
                    <a:pt x="24" y="24"/>
                  </a:cubicBezTo>
                  <a:close/>
                  <a:moveTo>
                    <a:pt x="11" y="8"/>
                  </a:moveTo>
                  <a:cubicBezTo>
                    <a:pt x="10" y="7"/>
                    <a:pt x="9" y="7"/>
                    <a:pt x="8" y="8"/>
                  </a:cubicBezTo>
                  <a:cubicBezTo>
                    <a:pt x="7" y="8"/>
                    <a:pt x="7" y="9"/>
                    <a:pt x="7" y="11"/>
                  </a:cubicBezTo>
                  <a:cubicBezTo>
                    <a:pt x="7" y="13"/>
                    <a:pt x="7" y="14"/>
                    <a:pt x="8" y="16"/>
                  </a:cubicBezTo>
                  <a:cubicBezTo>
                    <a:pt x="9" y="17"/>
                    <a:pt x="10" y="18"/>
                    <a:pt x="11" y="19"/>
                  </a:cubicBezTo>
                  <a:cubicBezTo>
                    <a:pt x="13" y="20"/>
                    <a:pt x="14" y="20"/>
                    <a:pt x="15" y="20"/>
                  </a:cubicBezTo>
                  <a:cubicBezTo>
                    <a:pt x="16" y="19"/>
                    <a:pt x="17" y="19"/>
                    <a:pt x="17" y="17"/>
                  </a:cubicBezTo>
                  <a:cubicBezTo>
                    <a:pt x="17" y="16"/>
                    <a:pt x="16" y="14"/>
                    <a:pt x="15" y="12"/>
                  </a:cubicBezTo>
                  <a:cubicBezTo>
                    <a:pt x="14" y="10"/>
                    <a:pt x="13" y="9"/>
                    <a:pt x="11" y="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5" name="Freeform 147"/>
            <p:cNvSpPr>
              <a:spLocks/>
            </p:cNvSpPr>
            <p:nvPr/>
          </p:nvSpPr>
          <p:spPr bwMode="auto">
            <a:xfrm>
              <a:off x="6049963" y="3651250"/>
              <a:ext cx="36512" cy="65088"/>
            </a:xfrm>
            <a:custGeom>
              <a:avLst/>
              <a:gdLst>
                <a:gd name="T0" fmla="*/ 24 w 24"/>
                <a:gd name="T1" fmla="*/ 44 h 44"/>
                <a:gd name="T2" fmla="*/ 0 w 24"/>
                <a:gd name="T3" fmla="*/ 30 h 44"/>
                <a:gd name="T4" fmla="*/ 0 w 24"/>
                <a:gd name="T5" fmla="*/ 25 h 44"/>
                <a:gd name="T6" fmla="*/ 9 w 24"/>
                <a:gd name="T7" fmla="*/ 21 h 44"/>
                <a:gd name="T8" fmla="*/ 14 w 24"/>
                <a:gd name="T9" fmla="*/ 19 h 44"/>
                <a:gd name="T10" fmla="*/ 15 w 24"/>
                <a:gd name="T11" fmla="*/ 17 h 44"/>
                <a:gd name="T12" fmla="*/ 16 w 24"/>
                <a:gd name="T13" fmla="*/ 15 h 44"/>
                <a:gd name="T14" fmla="*/ 15 w 24"/>
                <a:gd name="T15" fmla="*/ 11 h 44"/>
                <a:gd name="T16" fmla="*/ 12 w 24"/>
                <a:gd name="T17" fmla="*/ 8 h 44"/>
                <a:gd name="T18" fmla="*/ 8 w 24"/>
                <a:gd name="T19" fmla="*/ 7 h 44"/>
                <a:gd name="T20" fmla="*/ 4 w 24"/>
                <a:gd name="T21" fmla="*/ 7 h 44"/>
                <a:gd name="T22" fmla="*/ 0 w 24"/>
                <a:gd name="T23" fmla="*/ 1 h 44"/>
                <a:gd name="T24" fmla="*/ 5 w 24"/>
                <a:gd name="T25" fmla="*/ 0 h 44"/>
                <a:gd name="T26" fmla="*/ 8 w 24"/>
                <a:gd name="T27" fmla="*/ 1 h 44"/>
                <a:gd name="T28" fmla="*/ 12 w 24"/>
                <a:gd name="T29" fmla="*/ 3 h 44"/>
                <a:gd name="T30" fmla="*/ 18 w 24"/>
                <a:gd name="T31" fmla="*/ 7 h 44"/>
                <a:gd name="T32" fmla="*/ 22 w 24"/>
                <a:gd name="T33" fmla="*/ 13 h 44"/>
                <a:gd name="T34" fmla="*/ 23 w 24"/>
                <a:gd name="T35" fmla="*/ 18 h 44"/>
                <a:gd name="T36" fmla="*/ 22 w 24"/>
                <a:gd name="T37" fmla="*/ 22 h 44"/>
                <a:gd name="T38" fmla="*/ 20 w 24"/>
                <a:gd name="T39" fmla="*/ 25 h 44"/>
                <a:gd name="T40" fmla="*/ 14 w 24"/>
                <a:gd name="T41" fmla="*/ 27 h 44"/>
                <a:gd name="T42" fmla="*/ 9 w 24"/>
                <a:gd name="T43" fmla="*/ 29 h 44"/>
                <a:gd name="T44" fmla="*/ 9 w 24"/>
                <a:gd name="T45" fmla="*/ 29 h 44"/>
                <a:gd name="T46" fmla="*/ 24 w 24"/>
                <a:gd name="T47" fmla="*/ 38 h 44"/>
                <a:gd name="T48" fmla="*/ 24 w 24"/>
                <a:gd name="T4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44">
                  <a:moveTo>
                    <a:pt x="24" y="44"/>
                  </a:moveTo>
                  <a:cubicBezTo>
                    <a:pt x="0" y="30"/>
                    <a:pt x="0" y="30"/>
                    <a:pt x="0" y="30"/>
                  </a:cubicBezTo>
                  <a:cubicBezTo>
                    <a:pt x="0" y="25"/>
                    <a:pt x="0" y="25"/>
                    <a:pt x="0" y="25"/>
                  </a:cubicBezTo>
                  <a:cubicBezTo>
                    <a:pt x="9" y="21"/>
                    <a:pt x="9" y="21"/>
                    <a:pt x="9" y="21"/>
                  </a:cubicBezTo>
                  <a:cubicBezTo>
                    <a:pt x="11" y="20"/>
                    <a:pt x="13" y="19"/>
                    <a:pt x="14" y="19"/>
                  </a:cubicBezTo>
                  <a:cubicBezTo>
                    <a:pt x="15" y="18"/>
                    <a:pt x="15" y="18"/>
                    <a:pt x="15" y="17"/>
                  </a:cubicBezTo>
                  <a:cubicBezTo>
                    <a:pt x="16" y="16"/>
                    <a:pt x="16" y="16"/>
                    <a:pt x="16" y="15"/>
                  </a:cubicBezTo>
                  <a:cubicBezTo>
                    <a:pt x="16" y="13"/>
                    <a:pt x="16" y="12"/>
                    <a:pt x="15" y="11"/>
                  </a:cubicBezTo>
                  <a:cubicBezTo>
                    <a:pt x="14" y="10"/>
                    <a:pt x="13" y="9"/>
                    <a:pt x="12" y="8"/>
                  </a:cubicBezTo>
                  <a:cubicBezTo>
                    <a:pt x="11" y="8"/>
                    <a:pt x="9" y="7"/>
                    <a:pt x="8" y="7"/>
                  </a:cubicBezTo>
                  <a:cubicBezTo>
                    <a:pt x="7" y="7"/>
                    <a:pt x="6" y="7"/>
                    <a:pt x="4" y="7"/>
                  </a:cubicBezTo>
                  <a:cubicBezTo>
                    <a:pt x="0" y="1"/>
                    <a:pt x="0" y="1"/>
                    <a:pt x="0" y="1"/>
                  </a:cubicBezTo>
                  <a:cubicBezTo>
                    <a:pt x="2" y="0"/>
                    <a:pt x="3" y="0"/>
                    <a:pt x="5" y="0"/>
                  </a:cubicBezTo>
                  <a:cubicBezTo>
                    <a:pt x="6" y="0"/>
                    <a:pt x="7" y="0"/>
                    <a:pt x="8" y="1"/>
                  </a:cubicBezTo>
                  <a:cubicBezTo>
                    <a:pt x="9" y="1"/>
                    <a:pt x="11" y="2"/>
                    <a:pt x="12" y="3"/>
                  </a:cubicBezTo>
                  <a:cubicBezTo>
                    <a:pt x="15" y="4"/>
                    <a:pt x="16" y="5"/>
                    <a:pt x="18" y="7"/>
                  </a:cubicBezTo>
                  <a:cubicBezTo>
                    <a:pt x="20" y="9"/>
                    <a:pt x="21" y="11"/>
                    <a:pt x="22" y="13"/>
                  </a:cubicBezTo>
                  <a:cubicBezTo>
                    <a:pt x="23" y="14"/>
                    <a:pt x="23" y="16"/>
                    <a:pt x="23" y="18"/>
                  </a:cubicBezTo>
                  <a:cubicBezTo>
                    <a:pt x="23" y="20"/>
                    <a:pt x="23" y="21"/>
                    <a:pt x="22" y="22"/>
                  </a:cubicBezTo>
                  <a:cubicBezTo>
                    <a:pt x="22" y="23"/>
                    <a:pt x="21" y="24"/>
                    <a:pt x="20" y="25"/>
                  </a:cubicBezTo>
                  <a:cubicBezTo>
                    <a:pt x="19" y="25"/>
                    <a:pt x="17" y="26"/>
                    <a:pt x="14" y="27"/>
                  </a:cubicBezTo>
                  <a:cubicBezTo>
                    <a:pt x="9" y="29"/>
                    <a:pt x="9" y="29"/>
                    <a:pt x="9" y="29"/>
                  </a:cubicBezTo>
                  <a:cubicBezTo>
                    <a:pt x="9" y="29"/>
                    <a:pt x="9" y="29"/>
                    <a:pt x="9" y="29"/>
                  </a:cubicBezTo>
                  <a:cubicBezTo>
                    <a:pt x="24" y="38"/>
                    <a:pt x="24" y="38"/>
                    <a:pt x="24" y="38"/>
                  </a:cubicBezTo>
                  <a:lnTo>
                    <a:pt x="24" y="44"/>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6" name="Freeform 148"/>
            <p:cNvSpPr>
              <a:spLocks noEditPoints="1"/>
            </p:cNvSpPr>
            <p:nvPr/>
          </p:nvSpPr>
          <p:spPr bwMode="auto">
            <a:xfrm>
              <a:off x="6091238" y="3673475"/>
              <a:ext cx="36512" cy="60325"/>
            </a:xfrm>
            <a:custGeom>
              <a:avLst/>
              <a:gdLst>
                <a:gd name="T0" fmla="*/ 24 w 24"/>
                <a:gd name="T1" fmla="*/ 27 h 40"/>
                <a:gd name="T2" fmla="*/ 21 w 24"/>
                <a:gd name="T3" fmla="*/ 39 h 40"/>
                <a:gd name="T4" fmla="*/ 12 w 24"/>
                <a:gd name="T5" fmla="*/ 38 h 40"/>
                <a:gd name="T6" fmla="*/ 3 w 24"/>
                <a:gd name="T7" fmla="*/ 28 h 40"/>
                <a:gd name="T8" fmla="*/ 0 w 24"/>
                <a:gd name="T9" fmla="*/ 14 h 40"/>
                <a:gd name="T10" fmla="*/ 3 w 24"/>
                <a:gd name="T11" fmla="*/ 2 h 40"/>
                <a:gd name="T12" fmla="*/ 12 w 24"/>
                <a:gd name="T13" fmla="*/ 3 h 40"/>
                <a:gd name="T14" fmla="*/ 21 w 24"/>
                <a:gd name="T15" fmla="*/ 13 h 40"/>
                <a:gd name="T16" fmla="*/ 24 w 24"/>
                <a:gd name="T17" fmla="*/ 27 h 40"/>
                <a:gd name="T18" fmla="*/ 7 w 24"/>
                <a:gd name="T19" fmla="*/ 18 h 40"/>
                <a:gd name="T20" fmla="*/ 8 w 24"/>
                <a:gd name="T21" fmla="*/ 27 h 40"/>
                <a:gd name="T22" fmla="*/ 12 w 24"/>
                <a:gd name="T23" fmla="*/ 32 h 40"/>
                <a:gd name="T24" fmla="*/ 16 w 24"/>
                <a:gd name="T25" fmla="*/ 31 h 40"/>
                <a:gd name="T26" fmla="*/ 17 w 24"/>
                <a:gd name="T27" fmla="*/ 23 h 40"/>
                <a:gd name="T28" fmla="*/ 16 w 24"/>
                <a:gd name="T29" fmla="*/ 14 h 40"/>
                <a:gd name="T30" fmla="*/ 12 w 24"/>
                <a:gd name="T31" fmla="*/ 9 h 40"/>
                <a:gd name="T32" fmla="*/ 8 w 24"/>
                <a:gd name="T33" fmla="*/ 9 h 40"/>
                <a:gd name="T34" fmla="*/ 7 w 24"/>
                <a:gd name="T35"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7"/>
                    <a:pt x="21" y="39"/>
                  </a:cubicBezTo>
                  <a:cubicBezTo>
                    <a:pt x="19" y="40"/>
                    <a:pt x="16" y="40"/>
                    <a:pt x="12" y="38"/>
                  </a:cubicBezTo>
                  <a:cubicBezTo>
                    <a:pt x="8" y="35"/>
                    <a:pt x="5" y="32"/>
                    <a:pt x="3" y="28"/>
                  </a:cubicBezTo>
                  <a:cubicBezTo>
                    <a:pt x="1" y="24"/>
                    <a:pt x="0" y="19"/>
                    <a:pt x="0" y="14"/>
                  </a:cubicBezTo>
                  <a:cubicBezTo>
                    <a:pt x="0" y="8"/>
                    <a:pt x="1" y="4"/>
                    <a:pt x="3" y="2"/>
                  </a:cubicBezTo>
                  <a:cubicBezTo>
                    <a:pt x="5" y="0"/>
                    <a:pt x="8" y="1"/>
                    <a:pt x="12" y="3"/>
                  </a:cubicBezTo>
                  <a:cubicBezTo>
                    <a:pt x="16" y="5"/>
                    <a:pt x="19" y="8"/>
                    <a:pt x="21" y="13"/>
                  </a:cubicBezTo>
                  <a:cubicBezTo>
                    <a:pt x="23" y="17"/>
                    <a:pt x="24" y="22"/>
                    <a:pt x="24" y="27"/>
                  </a:cubicBezTo>
                  <a:close/>
                  <a:moveTo>
                    <a:pt x="7" y="18"/>
                  </a:moveTo>
                  <a:cubicBezTo>
                    <a:pt x="7" y="22"/>
                    <a:pt x="8" y="25"/>
                    <a:pt x="8" y="27"/>
                  </a:cubicBezTo>
                  <a:cubicBezTo>
                    <a:pt x="9" y="29"/>
                    <a:pt x="10" y="31"/>
                    <a:pt x="12" y="32"/>
                  </a:cubicBezTo>
                  <a:cubicBezTo>
                    <a:pt x="14" y="33"/>
                    <a:pt x="15" y="33"/>
                    <a:pt x="16" y="31"/>
                  </a:cubicBezTo>
                  <a:cubicBezTo>
                    <a:pt x="16" y="30"/>
                    <a:pt x="17" y="27"/>
                    <a:pt x="17" y="23"/>
                  </a:cubicBezTo>
                  <a:cubicBezTo>
                    <a:pt x="17" y="19"/>
                    <a:pt x="16" y="16"/>
                    <a:pt x="16" y="14"/>
                  </a:cubicBezTo>
                  <a:cubicBezTo>
                    <a:pt x="15" y="11"/>
                    <a:pt x="14" y="10"/>
                    <a:pt x="12" y="9"/>
                  </a:cubicBezTo>
                  <a:cubicBezTo>
                    <a:pt x="10" y="8"/>
                    <a:pt x="9" y="8"/>
                    <a:pt x="8" y="9"/>
                  </a:cubicBezTo>
                  <a:cubicBezTo>
                    <a:pt x="8" y="11"/>
                    <a:pt x="7" y="14"/>
                    <a:pt x="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7" name="Freeform 149"/>
            <p:cNvSpPr>
              <a:spLocks/>
            </p:cNvSpPr>
            <p:nvPr/>
          </p:nvSpPr>
          <p:spPr bwMode="auto">
            <a:xfrm>
              <a:off x="6134100" y="3702050"/>
              <a:ext cx="25400" cy="55563"/>
            </a:xfrm>
            <a:custGeom>
              <a:avLst/>
              <a:gdLst>
                <a:gd name="T0" fmla="*/ 17 w 17"/>
                <a:gd name="T1" fmla="*/ 37 h 37"/>
                <a:gd name="T2" fmla="*/ 10 w 17"/>
                <a:gd name="T3" fmla="*/ 33 h 37"/>
                <a:gd name="T4" fmla="*/ 10 w 17"/>
                <a:gd name="T5" fmla="*/ 14 h 37"/>
                <a:gd name="T6" fmla="*/ 10 w 17"/>
                <a:gd name="T7" fmla="*/ 10 h 37"/>
                <a:gd name="T8" fmla="*/ 10 w 17"/>
                <a:gd name="T9" fmla="*/ 7 h 37"/>
                <a:gd name="T10" fmla="*/ 7 w 17"/>
                <a:gd name="T11" fmla="*/ 8 h 37"/>
                <a:gd name="T12" fmla="*/ 4 w 17"/>
                <a:gd name="T13" fmla="*/ 9 h 37"/>
                <a:gd name="T14" fmla="*/ 0 w 17"/>
                <a:gd name="T15" fmla="*/ 3 h 37"/>
                <a:gd name="T16" fmla="*/ 11 w 17"/>
                <a:gd name="T17" fmla="*/ 0 h 37"/>
                <a:gd name="T18" fmla="*/ 17 w 17"/>
                <a:gd name="T19" fmla="*/ 4 h 37"/>
                <a:gd name="T20" fmla="*/ 17 w 17"/>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7">
                  <a:moveTo>
                    <a:pt x="17" y="37"/>
                  </a:moveTo>
                  <a:cubicBezTo>
                    <a:pt x="10" y="33"/>
                    <a:pt x="10" y="33"/>
                    <a:pt x="10" y="33"/>
                  </a:cubicBezTo>
                  <a:cubicBezTo>
                    <a:pt x="10" y="14"/>
                    <a:pt x="10" y="14"/>
                    <a:pt x="10" y="14"/>
                  </a:cubicBezTo>
                  <a:cubicBezTo>
                    <a:pt x="10" y="10"/>
                    <a:pt x="10" y="10"/>
                    <a:pt x="10" y="10"/>
                  </a:cubicBezTo>
                  <a:cubicBezTo>
                    <a:pt x="10" y="7"/>
                    <a:pt x="10" y="7"/>
                    <a:pt x="10" y="7"/>
                  </a:cubicBezTo>
                  <a:cubicBezTo>
                    <a:pt x="9" y="8"/>
                    <a:pt x="8" y="8"/>
                    <a:pt x="7" y="8"/>
                  </a:cubicBezTo>
                  <a:cubicBezTo>
                    <a:pt x="4" y="9"/>
                    <a:pt x="4" y="9"/>
                    <a:pt x="4" y="9"/>
                  </a:cubicBezTo>
                  <a:cubicBezTo>
                    <a:pt x="0" y="3"/>
                    <a:pt x="0" y="3"/>
                    <a:pt x="0" y="3"/>
                  </a:cubicBezTo>
                  <a:cubicBezTo>
                    <a:pt x="11" y="0"/>
                    <a:pt x="11" y="0"/>
                    <a:pt x="11" y="0"/>
                  </a:cubicBezTo>
                  <a:cubicBezTo>
                    <a:pt x="17" y="4"/>
                    <a:pt x="17" y="4"/>
                    <a:pt x="17" y="4"/>
                  </a:cubicBezTo>
                  <a:lnTo>
                    <a:pt x="17" y="37"/>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8" name="Freeform 150"/>
            <p:cNvSpPr>
              <a:spLocks noEditPoints="1"/>
            </p:cNvSpPr>
            <p:nvPr/>
          </p:nvSpPr>
          <p:spPr bwMode="auto">
            <a:xfrm>
              <a:off x="6170613" y="3727450"/>
              <a:ext cx="38100" cy="55563"/>
            </a:xfrm>
            <a:custGeom>
              <a:avLst/>
              <a:gdLst>
                <a:gd name="T0" fmla="*/ 25 w 25"/>
                <a:gd name="T1" fmla="*/ 33 h 37"/>
                <a:gd name="T2" fmla="*/ 21 w 25"/>
                <a:gd name="T3" fmla="*/ 30 h 37"/>
                <a:gd name="T4" fmla="*/ 21 w 25"/>
                <a:gd name="T5" fmla="*/ 37 h 37"/>
                <a:gd name="T6" fmla="*/ 14 w 25"/>
                <a:gd name="T7" fmla="*/ 33 h 37"/>
                <a:gd name="T8" fmla="*/ 14 w 25"/>
                <a:gd name="T9" fmla="*/ 26 h 37"/>
                <a:gd name="T10" fmla="*/ 0 w 25"/>
                <a:gd name="T11" fmla="*/ 18 h 37"/>
                <a:gd name="T12" fmla="*/ 0 w 25"/>
                <a:gd name="T13" fmla="*/ 13 h 37"/>
                <a:gd name="T14" fmla="*/ 15 w 25"/>
                <a:gd name="T15" fmla="*/ 0 h 37"/>
                <a:gd name="T16" fmla="*/ 21 w 25"/>
                <a:gd name="T17" fmla="*/ 4 h 37"/>
                <a:gd name="T18" fmla="*/ 21 w 25"/>
                <a:gd name="T19" fmla="*/ 25 h 37"/>
                <a:gd name="T20" fmla="*/ 25 w 25"/>
                <a:gd name="T21" fmla="*/ 27 h 37"/>
                <a:gd name="T22" fmla="*/ 25 w 25"/>
                <a:gd name="T23" fmla="*/ 33 h 37"/>
                <a:gd name="T24" fmla="*/ 14 w 25"/>
                <a:gd name="T25" fmla="*/ 21 h 37"/>
                <a:gd name="T26" fmla="*/ 14 w 25"/>
                <a:gd name="T27" fmla="*/ 15 h 37"/>
                <a:gd name="T28" fmla="*/ 15 w 25"/>
                <a:gd name="T29" fmla="*/ 11 h 37"/>
                <a:gd name="T30" fmla="*/ 15 w 25"/>
                <a:gd name="T31" fmla="*/ 8 h 37"/>
                <a:gd name="T32" fmla="*/ 15 w 25"/>
                <a:gd name="T33" fmla="*/ 8 h 37"/>
                <a:gd name="T34" fmla="*/ 12 w 25"/>
                <a:gd name="T35" fmla="*/ 10 h 37"/>
                <a:gd name="T36" fmla="*/ 6 w 25"/>
                <a:gd name="T37" fmla="*/ 16 h 37"/>
                <a:gd name="T38" fmla="*/ 14 w 25"/>
                <a:gd name="T3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5" y="33"/>
                  </a:moveTo>
                  <a:cubicBezTo>
                    <a:pt x="21" y="30"/>
                    <a:pt x="21" y="30"/>
                    <a:pt x="21" y="30"/>
                  </a:cubicBezTo>
                  <a:cubicBezTo>
                    <a:pt x="21" y="37"/>
                    <a:pt x="21" y="37"/>
                    <a:pt x="21" y="37"/>
                  </a:cubicBezTo>
                  <a:cubicBezTo>
                    <a:pt x="14" y="33"/>
                    <a:pt x="14" y="33"/>
                    <a:pt x="14" y="33"/>
                  </a:cubicBezTo>
                  <a:cubicBezTo>
                    <a:pt x="14" y="26"/>
                    <a:pt x="14" y="26"/>
                    <a:pt x="14" y="26"/>
                  </a:cubicBezTo>
                  <a:cubicBezTo>
                    <a:pt x="0" y="18"/>
                    <a:pt x="0" y="18"/>
                    <a:pt x="0" y="18"/>
                  </a:cubicBezTo>
                  <a:cubicBezTo>
                    <a:pt x="0" y="13"/>
                    <a:pt x="0" y="13"/>
                    <a:pt x="0" y="13"/>
                  </a:cubicBezTo>
                  <a:cubicBezTo>
                    <a:pt x="15" y="0"/>
                    <a:pt x="15" y="0"/>
                    <a:pt x="15" y="0"/>
                  </a:cubicBezTo>
                  <a:cubicBezTo>
                    <a:pt x="21" y="4"/>
                    <a:pt x="21" y="4"/>
                    <a:pt x="21" y="4"/>
                  </a:cubicBezTo>
                  <a:cubicBezTo>
                    <a:pt x="21" y="25"/>
                    <a:pt x="21" y="25"/>
                    <a:pt x="21" y="25"/>
                  </a:cubicBezTo>
                  <a:cubicBezTo>
                    <a:pt x="25" y="27"/>
                    <a:pt x="25" y="27"/>
                    <a:pt x="25" y="27"/>
                  </a:cubicBezTo>
                  <a:lnTo>
                    <a:pt x="25" y="33"/>
                  </a:lnTo>
                  <a:close/>
                  <a:moveTo>
                    <a:pt x="14" y="21"/>
                  </a:moveTo>
                  <a:cubicBezTo>
                    <a:pt x="14" y="15"/>
                    <a:pt x="14" y="15"/>
                    <a:pt x="14" y="15"/>
                  </a:cubicBezTo>
                  <a:cubicBezTo>
                    <a:pt x="14" y="14"/>
                    <a:pt x="14" y="13"/>
                    <a:pt x="15" y="11"/>
                  </a:cubicBezTo>
                  <a:cubicBezTo>
                    <a:pt x="15" y="9"/>
                    <a:pt x="15" y="8"/>
                    <a:pt x="15" y="8"/>
                  </a:cubicBezTo>
                  <a:cubicBezTo>
                    <a:pt x="15" y="8"/>
                    <a:pt x="15" y="8"/>
                    <a:pt x="15" y="8"/>
                  </a:cubicBezTo>
                  <a:cubicBezTo>
                    <a:pt x="14" y="9"/>
                    <a:pt x="13" y="10"/>
                    <a:pt x="12" y="10"/>
                  </a:cubicBezTo>
                  <a:cubicBezTo>
                    <a:pt x="6" y="16"/>
                    <a:pt x="6" y="16"/>
                    <a:pt x="6" y="16"/>
                  </a:cubicBezTo>
                  <a:lnTo>
                    <a:pt x="14" y="2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49" name="Freeform 151"/>
            <p:cNvSpPr>
              <a:spLocks/>
            </p:cNvSpPr>
            <p:nvPr/>
          </p:nvSpPr>
          <p:spPr bwMode="auto">
            <a:xfrm>
              <a:off x="6303963" y="3487738"/>
              <a:ext cx="34925" cy="65088"/>
            </a:xfrm>
            <a:custGeom>
              <a:avLst/>
              <a:gdLst>
                <a:gd name="T0" fmla="*/ 23 w 23"/>
                <a:gd name="T1" fmla="*/ 43 h 43"/>
                <a:gd name="T2" fmla="*/ 0 w 23"/>
                <a:gd name="T3" fmla="*/ 30 h 43"/>
                <a:gd name="T4" fmla="*/ 0 w 23"/>
                <a:gd name="T5" fmla="*/ 25 h 43"/>
                <a:gd name="T6" fmla="*/ 8 w 23"/>
                <a:gd name="T7" fmla="*/ 21 h 43"/>
                <a:gd name="T8" fmla="*/ 13 w 23"/>
                <a:gd name="T9" fmla="*/ 19 h 43"/>
                <a:gd name="T10" fmla="*/ 15 w 23"/>
                <a:gd name="T11" fmla="*/ 17 h 43"/>
                <a:gd name="T12" fmla="*/ 15 w 23"/>
                <a:gd name="T13" fmla="*/ 14 h 43"/>
                <a:gd name="T14" fmla="*/ 14 w 23"/>
                <a:gd name="T15" fmla="*/ 11 h 43"/>
                <a:gd name="T16" fmla="*/ 11 w 23"/>
                <a:gd name="T17" fmla="*/ 8 h 43"/>
                <a:gd name="T18" fmla="*/ 7 w 23"/>
                <a:gd name="T19" fmla="*/ 7 h 43"/>
                <a:gd name="T20" fmla="*/ 4 w 23"/>
                <a:gd name="T21" fmla="*/ 7 h 43"/>
                <a:gd name="T22" fmla="*/ 0 w 23"/>
                <a:gd name="T23" fmla="*/ 0 h 43"/>
                <a:gd name="T24" fmla="*/ 4 w 23"/>
                <a:gd name="T25" fmla="*/ 0 h 43"/>
                <a:gd name="T26" fmla="*/ 7 w 23"/>
                <a:gd name="T27" fmla="*/ 0 h 43"/>
                <a:gd name="T28" fmla="*/ 12 w 23"/>
                <a:gd name="T29" fmla="*/ 2 h 43"/>
                <a:gd name="T30" fmla="*/ 17 w 23"/>
                <a:gd name="T31" fmla="*/ 7 h 43"/>
                <a:gd name="T32" fmla="*/ 21 w 23"/>
                <a:gd name="T33" fmla="*/ 12 h 43"/>
                <a:gd name="T34" fmla="*/ 22 w 23"/>
                <a:gd name="T35" fmla="*/ 18 h 43"/>
                <a:gd name="T36" fmla="*/ 22 w 23"/>
                <a:gd name="T37" fmla="*/ 22 h 43"/>
                <a:gd name="T38" fmla="*/ 19 w 23"/>
                <a:gd name="T39" fmla="*/ 24 h 43"/>
                <a:gd name="T40" fmla="*/ 13 w 23"/>
                <a:gd name="T41" fmla="*/ 27 h 43"/>
                <a:gd name="T42" fmla="*/ 9 w 23"/>
                <a:gd name="T43" fmla="*/ 28 h 43"/>
                <a:gd name="T44" fmla="*/ 9 w 23"/>
                <a:gd name="T45" fmla="*/ 29 h 43"/>
                <a:gd name="T46" fmla="*/ 23 w 23"/>
                <a:gd name="T47" fmla="*/ 37 h 43"/>
                <a:gd name="T48" fmla="*/ 23 w 23"/>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43">
                  <a:moveTo>
                    <a:pt x="23" y="43"/>
                  </a:moveTo>
                  <a:cubicBezTo>
                    <a:pt x="0" y="30"/>
                    <a:pt x="0" y="30"/>
                    <a:pt x="0" y="30"/>
                  </a:cubicBezTo>
                  <a:cubicBezTo>
                    <a:pt x="0" y="25"/>
                    <a:pt x="0" y="25"/>
                    <a:pt x="0" y="25"/>
                  </a:cubicBezTo>
                  <a:cubicBezTo>
                    <a:pt x="8" y="21"/>
                    <a:pt x="8" y="21"/>
                    <a:pt x="8" y="21"/>
                  </a:cubicBezTo>
                  <a:cubicBezTo>
                    <a:pt x="11" y="20"/>
                    <a:pt x="12" y="19"/>
                    <a:pt x="13" y="19"/>
                  </a:cubicBezTo>
                  <a:cubicBezTo>
                    <a:pt x="14" y="18"/>
                    <a:pt x="14" y="17"/>
                    <a:pt x="15" y="17"/>
                  </a:cubicBezTo>
                  <a:cubicBezTo>
                    <a:pt x="15" y="16"/>
                    <a:pt x="15" y="15"/>
                    <a:pt x="15" y="14"/>
                  </a:cubicBezTo>
                  <a:cubicBezTo>
                    <a:pt x="15" y="13"/>
                    <a:pt x="15" y="12"/>
                    <a:pt x="14" y="11"/>
                  </a:cubicBezTo>
                  <a:cubicBezTo>
                    <a:pt x="13" y="10"/>
                    <a:pt x="12" y="9"/>
                    <a:pt x="11" y="8"/>
                  </a:cubicBezTo>
                  <a:cubicBezTo>
                    <a:pt x="10" y="7"/>
                    <a:pt x="9" y="7"/>
                    <a:pt x="7" y="7"/>
                  </a:cubicBezTo>
                  <a:cubicBezTo>
                    <a:pt x="6" y="7"/>
                    <a:pt x="5" y="7"/>
                    <a:pt x="4" y="7"/>
                  </a:cubicBezTo>
                  <a:cubicBezTo>
                    <a:pt x="0" y="0"/>
                    <a:pt x="0" y="0"/>
                    <a:pt x="0" y="0"/>
                  </a:cubicBezTo>
                  <a:cubicBezTo>
                    <a:pt x="1" y="0"/>
                    <a:pt x="3" y="0"/>
                    <a:pt x="4" y="0"/>
                  </a:cubicBezTo>
                  <a:cubicBezTo>
                    <a:pt x="5" y="0"/>
                    <a:pt x="6" y="0"/>
                    <a:pt x="7" y="0"/>
                  </a:cubicBezTo>
                  <a:cubicBezTo>
                    <a:pt x="9" y="1"/>
                    <a:pt x="10" y="2"/>
                    <a:pt x="12" y="2"/>
                  </a:cubicBezTo>
                  <a:cubicBezTo>
                    <a:pt x="14" y="4"/>
                    <a:pt x="16" y="5"/>
                    <a:pt x="17" y="7"/>
                  </a:cubicBezTo>
                  <a:cubicBezTo>
                    <a:pt x="19" y="8"/>
                    <a:pt x="20" y="10"/>
                    <a:pt x="21" y="12"/>
                  </a:cubicBezTo>
                  <a:cubicBezTo>
                    <a:pt x="22" y="14"/>
                    <a:pt x="22" y="16"/>
                    <a:pt x="22" y="18"/>
                  </a:cubicBezTo>
                  <a:cubicBezTo>
                    <a:pt x="22" y="19"/>
                    <a:pt x="22" y="21"/>
                    <a:pt x="22" y="22"/>
                  </a:cubicBezTo>
                  <a:cubicBezTo>
                    <a:pt x="21" y="23"/>
                    <a:pt x="20" y="24"/>
                    <a:pt x="19" y="24"/>
                  </a:cubicBezTo>
                  <a:cubicBezTo>
                    <a:pt x="18" y="25"/>
                    <a:pt x="16" y="26"/>
                    <a:pt x="13" y="27"/>
                  </a:cubicBezTo>
                  <a:cubicBezTo>
                    <a:pt x="9" y="28"/>
                    <a:pt x="9" y="28"/>
                    <a:pt x="9" y="28"/>
                  </a:cubicBezTo>
                  <a:cubicBezTo>
                    <a:pt x="9" y="29"/>
                    <a:pt x="9" y="29"/>
                    <a:pt x="9" y="29"/>
                  </a:cubicBezTo>
                  <a:cubicBezTo>
                    <a:pt x="23" y="37"/>
                    <a:pt x="23" y="37"/>
                    <a:pt x="23" y="37"/>
                  </a:cubicBezTo>
                  <a:lnTo>
                    <a:pt x="23" y="43"/>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0" name="Freeform 152"/>
            <p:cNvSpPr>
              <a:spLocks noEditPoints="1"/>
            </p:cNvSpPr>
            <p:nvPr/>
          </p:nvSpPr>
          <p:spPr bwMode="auto">
            <a:xfrm>
              <a:off x="6343650" y="3509963"/>
              <a:ext cx="36512" cy="60325"/>
            </a:xfrm>
            <a:custGeom>
              <a:avLst/>
              <a:gdLst>
                <a:gd name="T0" fmla="*/ 24 w 24"/>
                <a:gd name="T1" fmla="*/ 27 h 40"/>
                <a:gd name="T2" fmla="*/ 21 w 24"/>
                <a:gd name="T3" fmla="*/ 38 h 40"/>
                <a:gd name="T4" fmla="*/ 12 w 24"/>
                <a:gd name="T5" fmla="*/ 37 h 40"/>
                <a:gd name="T6" fmla="*/ 3 w 24"/>
                <a:gd name="T7" fmla="*/ 28 h 40"/>
                <a:gd name="T8" fmla="*/ 0 w 24"/>
                <a:gd name="T9" fmla="*/ 13 h 40"/>
                <a:gd name="T10" fmla="*/ 3 w 24"/>
                <a:gd name="T11" fmla="*/ 2 h 40"/>
                <a:gd name="T12" fmla="*/ 12 w 24"/>
                <a:gd name="T13" fmla="*/ 3 h 40"/>
                <a:gd name="T14" fmla="*/ 21 w 24"/>
                <a:gd name="T15" fmla="*/ 12 h 40"/>
                <a:gd name="T16" fmla="*/ 24 w 24"/>
                <a:gd name="T17" fmla="*/ 27 h 40"/>
                <a:gd name="T18" fmla="*/ 8 w 24"/>
                <a:gd name="T19" fmla="*/ 17 h 40"/>
                <a:gd name="T20" fmla="*/ 9 w 24"/>
                <a:gd name="T21" fmla="*/ 27 h 40"/>
                <a:gd name="T22" fmla="*/ 12 w 24"/>
                <a:gd name="T23" fmla="*/ 32 h 40"/>
                <a:gd name="T24" fmla="*/ 16 w 24"/>
                <a:gd name="T25" fmla="*/ 31 h 40"/>
                <a:gd name="T26" fmla="*/ 17 w 24"/>
                <a:gd name="T27" fmla="*/ 23 h 40"/>
                <a:gd name="T28" fmla="*/ 16 w 24"/>
                <a:gd name="T29" fmla="*/ 13 h 40"/>
                <a:gd name="T30" fmla="*/ 12 w 24"/>
                <a:gd name="T31" fmla="*/ 8 h 40"/>
                <a:gd name="T32" fmla="*/ 9 w 24"/>
                <a:gd name="T33" fmla="*/ 9 h 40"/>
                <a:gd name="T34" fmla="*/ 8 w 24"/>
                <a:gd name="T35"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0">
                  <a:moveTo>
                    <a:pt x="24" y="27"/>
                  </a:moveTo>
                  <a:cubicBezTo>
                    <a:pt x="24" y="33"/>
                    <a:pt x="23" y="36"/>
                    <a:pt x="21" y="38"/>
                  </a:cubicBezTo>
                  <a:cubicBezTo>
                    <a:pt x="19" y="40"/>
                    <a:pt x="16" y="40"/>
                    <a:pt x="12" y="37"/>
                  </a:cubicBezTo>
                  <a:cubicBezTo>
                    <a:pt x="8" y="35"/>
                    <a:pt x="5" y="32"/>
                    <a:pt x="3" y="28"/>
                  </a:cubicBezTo>
                  <a:cubicBezTo>
                    <a:pt x="1" y="24"/>
                    <a:pt x="0" y="19"/>
                    <a:pt x="0" y="13"/>
                  </a:cubicBezTo>
                  <a:cubicBezTo>
                    <a:pt x="0" y="7"/>
                    <a:pt x="1" y="4"/>
                    <a:pt x="3" y="2"/>
                  </a:cubicBezTo>
                  <a:cubicBezTo>
                    <a:pt x="5" y="0"/>
                    <a:pt x="8" y="0"/>
                    <a:pt x="12" y="3"/>
                  </a:cubicBezTo>
                  <a:cubicBezTo>
                    <a:pt x="16" y="5"/>
                    <a:pt x="19" y="8"/>
                    <a:pt x="21" y="12"/>
                  </a:cubicBezTo>
                  <a:cubicBezTo>
                    <a:pt x="23" y="16"/>
                    <a:pt x="24" y="21"/>
                    <a:pt x="24" y="27"/>
                  </a:cubicBezTo>
                  <a:close/>
                  <a:moveTo>
                    <a:pt x="8" y="17"/>
                  </a:moveTo>
                  <a:cubicBezTo>
                    <a:pt x="8" y="21"/>
                    <a:pt x="8" y="25"/>
                    <a:pt x="9" y="27"/>
                  </a:cubicBezTo>
                  <a:cubicBezTo>
                    <a:pt x="9" y="29"/>
                    <a:pt x="11" y="31"/>
                    <a:pt x="12" y="32"/>
                  </a:cubicBezTo>
                  <a:cubicBezTo>
                    <a:pt x="14" y="33"/>
                    <a:pt x="15" y="32"/>
                    <a:pt x="16" y="31"/>
                  </a:cubicBezTo>
                  <a:cubicBezTo>
                    <a:pt x="17" y="30"/>
                    <a:pt x="17" y="27"/>
                    <a:pt x="17" y="23"/>
                  </a:cubicBezTo>
                  <a:cubicBezTo>
                    <a:pt x="17" y="19"/>
                    <a:pt x="17" y="15"/>
                    <a:pt x="16" y="13"/>
                  </a:cubicBezTo>
                  <a:cubicBezTo>
                    <a:pt x="15" y="11"/>
                    <a:pt x="14" y="9"/>
                    <a:pt x="12" y="8"/>
                  </a:cubicBezTo>
                  <a:cubicBezTo>
                    <a:pt x="11" y="7"/>
                    <a:pt x="9" y="8"/>
                    <a:pt x="9" y="9"/>
                  </a:cubicBezTo>
                  <a:cubicBezTo>
                    <a:pt x="8" y="10"/>
                    <a:pt x="8" y="13"/>
                    <a:pt x="8" y="1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1" name="Freeform 153"/>
            <p:cNvSpPr>
              <a:spLocks/>
            </p:cNvSpPr>
            <p:nvPr/>
          </p:nvSpPr>
          <p:spPr bwMode="auto">
            <a:xfrm>
              <a:off x="6386513" y="3538538"/>
              <a:ext cx="25400" cy="55563"/>
            </a:xfrm>
            <a:custGeom>
              <a:avLst/>
              <a:gdLst>
                <a:gd name="T0" fmla="*/ 17 w 17"/>
                <a:gd name="T1" fmla="*/ 37 h 37"/>
                <a:gd name="T2" fmla="*/ 10 w 17"/>
                <a:gd name="T3" fmla="*/ 33 h 37"/>
                <a:gd name="T4" fmla="*/ 10 w 17"/>
                <a:gd name="T5" fmla="*/ 13 h 37"/>
                <a:gd name="T6" fmla="*/ 10 w 17"/>
                <a:gd name="T7" fmla="*/ 10 h 37"/>
                <a:gd name="T8" fmla="*/ 10 w 17"/>
                <a:gd name="T9" fmla="*/ 7 h 37"/>
                <a:gd name="T10" fmla="*/ 8 w 17"/>
                <a:gd name="T11" fmla="*/ 8 h 37"/>
                <a:gd name="T12" fmla="*/ 4 w 17"/>
                <a:gd name="T13" fmla="*/ 8 h 37"/>
                <a:gd name="T14" fmla="*/ 0 w 17"/>
                <a:gd name="T15" fmla="*/ 2 h 37"/>
                <a:gd name="T16" fmla="*/ 11 w 17"/>
                <a:gd name="T17" fmla="*/ 0 h 37"/>
                <a:gd name="T18" fmla="*/ 17 w 17"/>
                <a:gd name="T19" fmla="*/ 3 h 37"/>
                <a:gd name="T20" fmla="*/ 17 w 17"/>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7">
                  <a:moveTo>
                    <a:pt x="17" y="37"/>
                  </a:moveTo>
                  <a:cubicBezTo>
                    <a:pt x="10" y="33"/>
                    <a:pt x="10" y="33"/>
                    <a:pt x="10" y="33"/>
                  </a:cubicBezTo>
                  <a:cubicBezTo>
                    <a:pt x="10" y="13"/>
                    <a:pt x="10" y="13"/>
                    <a:pt x="10" y="13"/>
                  </a:cubicBezTo>
                  <a:cubicBezTo>
                    <a:pt x="10" y="10"/>
                    <a:pt x="10" y="10"/>
                    <a:pt x="10" y="10"/>
                  </a:cubicBezTo>
                  <a:cubicBezTo>
                    <a:pt x="10" y="7"/>
                    <a:pt x="10" y="7"/>
                    <a:pt x="10" y="7"/>
                  </a:cubicBezTo>
                  <a:cubicBezTo>
                    <a:pt x="9" y="7"/>
                    <a:pt x="8" y="8"/>
                    <a:pt x="8" y="8"/>
                  </a:cubicBezTo>
                  <a:cubicBezTo>
                    <a:pt x="4" y="8"/>
                    <a:pt x="4" y="8"/>
                    <a:pt x="4" y="8"/>
                  </a:cubicBezTo>
                  <a:cubicBezTo>
                    <a:pt x="0" y="2"/>
                    <a:pt x="0" y="2"/>
                    <a:pt x="0" y="2"/>
                  </a:cubicBezTo>
                  <a:cubicBezTo>
                    <a:pt x="11" y="0"/>
                    <a:pt x="11" y="0"/>
                    <a:pt x="11" y="0"/>
                  </a:cubicBezTo>
                  <a:cubicBezTo>
                    <a:pt x="17" y="3"/>
                    <a:pt x="17" y="3"/>
                    <a:pt x="17" y="3"/>
                  </a:cubicBezTo>
                  <a:lnTo>
                    <a:pt x="17" y="37"/>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2" name="Freeform 154"/>
            <p:cNvSpPr>
              <a:spLocks noEditPoints="1"/>
            </p:cNvSpPr>
            <p:nvPr/>
          </p:nvSpPr>
          <p:spPr bwMode="auto">
            <a:xfrm>
              <a:off x="6426200" y="3557588"/>
              <a:ext cx="34925" cy="58738"/>
            </a:xfrm>
            <a:custGeom>
              <a:avLst/>
              <a:gdLst>
                <a:gd name="T0" fmla="*/ 24 w 24"/>
                <a:gd name="T1" fmla="*/ 24 h 39"/>
                <a:gd name="T2" fmla="*/ 20 w 24"/>
                <a:gd name="T3" fmla="*/ 37 h 39"/>
                <a:gd name="T4" fmla="*/ 7 w 24"/>
                <a:gd name="T5" fmla="*/ 34 h 39"/>
                <a:gd name="T6" fmla="*/ 2 w 24"/>
                <a:gd name="T7" fmla="*/ 32 h 39"/>
                <a:gd name="T8" fmla="*/ 2 w 24"/>
                <a:gd name="T9" fmla="*/ 26 h 39"/>
                <a:gd name="T10" fmla="*/ 6 w 24"/>
                <a:gd name="T11" fmla="*/ 29 h 39"/>
                <a:gd name="T12" fmla="*/ 12 w 24"/>
                <a:gd name="T13" fmla="*/ 31 h 39"/>
                <a:gd name="T14" fmla="*/ 16 w 24"/>
                <a:gd name="T15" fmla="*/ 30 h 39"/>
                <a:gd name="T16" fmla="*/ 17 w 24"/>
                <a:gd name="T17" fmla="*/ 24 h 39"/>
                <a:gd name="T18" fmla="*/ 17 w 24"/>
                <a:gd name="T19" fmla="*/ 24 h 39"/>
                <a:gd name="T20" fmla="*/ 14 w 24"/>
                <a:gd name="T21" fmla="*/ 25 h 39"/>
                <a:gd name="T22" fmla="*/ 10 w 24"/>
                <a:gd name="T23" fmla="*/ 24 h 39"/>
                <a:gd name="T24" fmla="*/ 3 w 24"/>
                <a:gd name="T25" fmla="*/ 17 h 39"/>
                <a:gd name="T26" fmla="*/ 0 w 24"/>
                <a:gd name="T27" fmla="*/ 8 h 39"/>
                <a:gd name="T28" fmla="*/ 3 w 24"/>
                <a:gd name="T29" fmla="*/ 1 h 39"/>
                <a:gd name="T30" fmla="*/ 11 w 24"/>
                <a:gd name="T31" fmla="*/ 3 h 39"/>
                <a:gd name="T32" fmla="*/ 18 w 24"/>
                <a:gd name="T33" fmla="*/ 8 h 39"/>
                <a:gd name="T34" fmla="*/ 22 w 24"/>
                <a:gd name="T35" fmla="*/ 16 h 39"/>
                <a:gd name="T36" fmla="*/ 24 w 24"/>
                <a:gd name="T37" fmla="*/ 24 h 39"/>
                <a:gd name="T38" fmla="*/ 12 w 24"/>
                <a:gd name="T39" fmla="*/ 8 h 39"/>
                <a:gd name="T40" fmla="*/ 8 w 24"/>
                <a:gd name="T41" fmla="*/ 8 h 39"/>
                <a:gd name="T42" fmla="*/ 7 w 24"/>
                <a:gd name="T43" fmla="*/ 12 h 39"/>
                <a:gd name="T44" fmla="*/ 8 w 24"/>
                <a:gd name="T45" fmla="*/ 16 h 39"/>
                <a:gd name="T46" fmla="*/ 11 w 24"/>
                <a:gd name="T47" fmla="*/ 19 h 39"/>
                <a:gd name="T48" fmla="*/ 15 w 24"/>
                <a:gd name="T49" fmla="*/ 20 h 39"/>
                <a:gd name="T50" fmla="*/ 17 w 24"/>
                <a:gd name="T51" fmla="*/ 18 h 39"/>
                <a:gd name="T52" fmla="*/ 15 w 24"/>
                <a:gd name="T53" fmla="*/ 12 h 39"/>
                <a:gd name="T54" fmla="*/ 12 w 24"/>
                <a:gd name="T5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9">
                  <a:moveTo>
                    <a:pt x="24" y="24"/>
                  </a:moveTo>
                  <a:cubicBezTo>
                    <a:pt x="24" y="31"/>
                    <a:pt x="22" y="35"/>
                    <a:pt x="20" y="37"/>
                  </a:cubicBezTo>
                  <a:cubicBezTo>
                    <a:pt x="17" y="39"/>
                    <a:pt x="13" y="38"/>
                    <a:pt x="7" y="34"/>
                  </a:cubicBezTo>
                  <a:cubicBezTo>
                    <a:pt x="5" y="33"/>
                    <a:pt x="3" y="32"/>
                    <a:pt x="2" y="32"/>
                  </a:cubicBezTo>
                  <a:cubicBezTo>
                    <a:pt x="2" y="26"/>
                    <a:pt x="2" y="26"/>
                    <a:pt x="2" y="26"/>
                  </a:cubicBezTo>
                  <a:cubicBezTo>
                    <a:pt x="4" y="27"/>
                    <a:pt x="5" y="28"/>
                    <a:pt x="6" y="29"/>
                  </a:cubicBezTo>
                  <a:cubicBezTo>
                    <a:pt x="9" y="30"/>
                    <a:pt x="11" y="31"/>
                    <a:pt x="12" y="31"/>
                  </a:cubicBezTo>
                  <a:cubicBezTo>
                    <a:pt x="14" y="31"/>
                    <a:pt x="15" y="31"/>
                    <a:pt x="16" y="30"/>
                  </a:cubicBezTo>
                  <a:cubicBezTo>
                    <a:pt x="17" y="29"/>
                    <a:pt x="17" y="27"/>
                    <a:pt x="17" y="24"/>
                  </a:cubicBezTo>
                  <a:cubicBezTo>
                    <a:pt x="17" y="24"/>
                    <a:pt x="17" y="24"/>
                    <a:pt x="17" y="24"/>
                  </a:cubicBezTo>
                  <a:cubicBezTo>
                    <a:pt x="16" y="25"/>
                    <a:pt x="15" y="26"/>
                    <a:pt x="14" y="25"/>
                  </a:cubicBezTo>
                  <a:cubicBezTo>
                    <a:pt x="13" y="25"/>
                    <a:pt x="11" y="25"/>
                    <a:pt x="10" y="24"/>
                  </a:cubicBezTo>
                  <a:cubicBezTo>
                    <a:pt x="7" y="22"/>
                    <a:pt x="4" y="20"/>
                    <a:pt x="3" y="17"/>
                  </a:cubicBezTo>
                  <a:cubicBezTo>
                    <a:pt x="1" y="14"/>
                    <a:pt x="0" y="11"/>
                    <a:pt x="0" y="8"/>
                  </a:cubicBezTo>
                  <a:cubicBezTo>
                    <a:pt x="0" y="4"/>
                    <a:pt x="1" y="2"/>
                    <a:pt x="3" y="1"/>
                  </a:cubicBezTo>
                  <a:cubicBezTo>
                    <a:pt x="5" y="0"/>
                    <a:pt x="8" y="1"/>
                    <a:pt x="11" y="3"/>
                  </a:cubicBezTo>
                  <a:cubicBezTo>
                    <a:pt x="14" y="4"/>
                    <a:pt x="16" y="6"/>
                    <a:pt x="18" y="8"/>
                  </a:cubicBezTo>
                  <a:cubicBezTo>
                    <a:pt x="20" y="10"/>
                    <a:pt x="21" y="13"/>
                    <a:pt x="22" y="16"/>
                  </a:cubicBezTo>
                  <a:cubicBezTo>
                    <a:pt x="23" y="18"/>
                    <a:pt x="24" y="21"/>
                    <a:pt x="24" y="24"/>
                  </a:cubicBezTo>
                  <a:close/>
                  <a:moveTo>
                    <a:pt x="12" y="8"/>
                  </a:moveTo>
                  <a:cubicBezTo>
                    <a:pt x="10" y="8"/>
                    <a:pt x="9" y="7"/>
                    <a:pt x="8" y="8"/>
                  </a:cubicBezTo>
                  <a:cubicBezTo>
                    <a:pt x="7" y="8"/>
                    <a:pt x="7" y="10"/>
                    <a:pt x="7" y="12"/>
                  </a:cubicBezTo>
                  <a:cubicBezTo>
                    <a:pt x="7" y="13"/>
                    <a:pt x="7" y="15"/>
                    <a:pt x="8" y="16"/>
                  </a:cubicBezTo>
                  <a:cubicBezTo>
                    <a:pt x="9" y="17"/>
                    <a:pt x="10" y="19"/>
                    <a:pt x="11" y="19"/>
                  </a:cubicBezTo>
                  <a:cubicBezTo>
                    <a:pt x="13" y="20"/>
                    <a:pt x="14" y="21"/>
                    <a:pt x="15" y="20"/>
                  </a:cubicBezTo>
                  <a:cubicBezTo>
                    <a:pt x="16" y="20"/>
                    <a:pt x="17" y="19"/>
                    <a:pt x="17" y="18"/>
                  </a:cubicBezTo>
                  <a:cubicBezTo>
                    <a:pt x="17" y="16"/>
                    <a:pt x="16" y="14"/>
                    <a:pt x="15" y="12"/>
                  </a:cubicBezTo>
                  <a:cubicBezTo>
                    <a:pt x="14" y="11"/>
                    <a:pt x="13" y="9"/>
                    <a:pt x="12" y="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3" name="Freeform 155"/>
            <p:cNvSpPr>
              <a:spLocks/>
            </p:cNvSpPr>
            <p:nvPr/>
          </p:nvSpPr>
          <p:spPr bwMode="auto">
            <a:xfrm>
              <a:off x="4857749" y="2592389"/>
              <a:ext cx="1811337" cy="1046163"/>
            </a:xfrm>
            <a:custGeom>
              <a:avLst/>
              <a:gdLst>
                <a:gd name="T0" fmla="*/ 12 w 1141"/>
                <a:gd name="T1" fmla="*/ 0 h 659"/>
                <a:gd name="T2" fmla="*/ 0 w 1141"/>
                <a:gd name="T3" fmla="*/ 9 h 659"/>
                <a:gd name="T4" fmla="*/ 1128 w 1141"/>
                <a:gd name="T5" fmla="*/ 659 h 659"/>
                <a:gd name="T6" fmla="*/ 1141 w 1141"/>
                <a:gd name="T7" fmla="*/ 651 h 659"/>
                <a:gd name="T8" fmla="*/ 12 w 1141"/>
                <a:gd name="T9" fmla="*/ 0 h 659"/>
              </a:gdLst>
              <a:ahLst/>
              <a:cxnLst>
                <a:cxn ang="0">
                  <a:pos x="T0" y="T1"/>
                </a:cxn>
                <a:cxn ang="0">
                  <a:pos x="T2" y="T3"/>
                </a:cxn>
                <a:cxn ang="0">
                  <a:pos x="T4" y="T5"/>
                </a:cxn>
                <a:cxn ang="0">
                  <a:pos x="T6" y="T7"/>
                </a:cxn>
                <a:cxn ang="0">
                  <a:pos x="T8" y="T9"/>
                </a:cxn>
              </a:cxnLst>
              <a:rect l="0" t="0" r="r" b="b"/>
              <a:pathLst>
                <a:path w="1141" h="659">
                  <a:moveTo>
                    <a:pt x="12" y="0"/>
                  </a:moveTo>
                  <a:lnTo>
                    <a:pt x="0" y="9"/>
                  </a:lnTo>
                  <a:lnTo>
                    <a:pt x="1128" y="659"/>
                  </a:lnTo>
                  <a:lnTo>
                    <a:pt x="1141" y="651"/>
                  </a:lnTo>
                  <a:lnTo>
                    <a:pt x="12"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54" name="Freeform 156"/>
            <p:cNvSpPr>
              <a:spLocks/>
            </p:cNvSpPr>
            <p:nvPr/>
          </p:nvSpPr>
          <p:spPr bwMode="auto">
            <a:xfrm>
              <a:off x="6648450" y="3625850"/>
              <a:ext cx="20637" cy="1214438"/>
            </a:xfrm>
            <a:custGeom>
              <a:avLst/>
              <a:gdLst>
                <a:gd name="T0" fmla="*/ 0 w 13"/>
                <a:gd name="T1" fmla="*/ 8 h 765"/>
                <a:gd name="T2" fmla="*/ 0 w 13"/>
                <a:gd name="T3" fmla="*/ 8 h 765"/>
                <a:gd name="T4" fmla="*/ 0 w 13"/>
                <a:gd name="T5" fmla="*/ 765 h 765"/>
                <a:gd name="T6" fmla="*/ 13 w 13"/>
                <a:gd name="T7" fmla="*/ 756 h 765"/>
                <a:gd name="T8" fmla="*/ 13 w 13"/>
                <a:gd name="T9" fmla="*/ 0 h 765"/>
                <a:gd name="T10" fmla="*/ 13 w 13"/>
                <a:gd name="T11" fmla="*/ 0 h 765"/>
                <a:gd name="T12" fmla="*/ 0 w 13"/>
                <a:gd name="T13" fmla="*/ 8 h 765"/>
              </a:gdLst>
              <a:ahLst/>
              <a:cxnLst>
                <a:cxn ang="0">
                  <a:pos x="T0" y="T1"/>
                </a:cxn>
                <a:cxn ang="0">
                  <a:pos x="T2" y="T3"/>
                </a:cxn>
                <a:cxn ang="0">
                  <a:pos x="T4" y="T5"/>
                </a:cxn>
                <a:cxn ang="0">
                  <a:pos x="T6" y="T7"/>
                </a:cxn>
                <a:cxn ang="0">
                  <a:pos x="T8" y="T9"/>
                </a:cxn>
                <a:cxn ang="0">
                  <a:pos x="T10" y="T11"/>
                </a:cxn>
                <a:cxn ang="0">
                  <a:pos x="T12" y="T13"/>
                </a:cxn>
              </a:cxnLst>
              <a:rect l="0" t="0" r="r" b="b"/>
              <a:pathLst>
                <a:path w="13" h="765">
                  <a:moveTo>
                    <a:pt x="0" y="8"/>
                  </a:moveTo>
                  <a:lnTo>
                    <a:pt x="0" y="8"/>
                  </a:lnTo>
                  <a:lnTo>
                    <a:pt x="0" y="765"/>
                  </a:lnTo>
                  <a:lnTo>
                    <a:pt x="13" y="756"/>
                  </a:lnTo>
                  <a:lnTo>
                    <a:pt x="13" y="0"/>
                  </a:lnTo>
                  <a:lnTo>
                    <a:pt x="13" y="0"/>
                  </a:lnTo>
                  <a:lnTo>
                    <a:pt x="0" y="8"/>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477" name="Group 476"/>
          <p:cNvGrpSpPr/>
          <p:nvPr/>
        </p:nvGrpSpPr>
        <p:grpSpPr>
          <a:xfrm>
            <a:off x="6271989" y="3753048"/>
            <a:ext cx="260428" cy="797743"/>
            <a:chOff x="5789613" y="590550"/>
            <a:chExt cx="1984375" cy="6078538"/>
          </a:xfrm>
        </p:grpSpPr>
        <p:sp>
          <p:nvSpPr>
            <p:cNvPr id="478" name="Freeform 96"/>
            <p:cNvSpPr>
              <a:spLocks/>
            </p:cNvSpPr>
            <p:nvPr/>
          </p:nvSpPr>
          <p:spPr bwMode="auto">
            <a:xfrm>
              <a:off x="6621463" y="2374900"/>
              <a:ext cx="1057275" cy="611188"/>
            </a:xfrm>
            <a:custGeom>
              <a:avLst/>
              <a:gdLst>
                <a:gd name="T0" fmla="*/ 315 w 666"/>
                <a:gd name="T1" fmla="*/ 0 h 385"/>
                <a:gd name="T2" fmla="*/ 666 w 666"/>
                <a:gd name="T3" fmla="*/ 204 h 385"/>
                <a:gd name="T4" fmla="*/ 354 w 666"/>
                <a:gd name="T5" fmla="*/ 385 h 385"/>
                <a:gd name="T6" fmla="*/ 0 w 666"/>
                <a:gd name="T7" fmla="*/ 181 h 385"/>
                <a:gd name="T8" fmla="*/ 315 w 666"/>
                <a:gd name="T9" fmla="*/ 0 h 385"/>
              </a:gdLst>
              <a:ahLst/>
              <a:cxnLst>
                <a:cxn ang="0">
                  <a:pos x="T0" y="T1"/>
                </a:cxn>
                <a:cxn ang="0">
                  <a:pos x="T2" y="T3"/>
                </a:cxn>
                <a:cxn ang="0">
                  <a:pos x="T4" y="T5"/>
                </a:cxn>
                <a:cxn ang="0">
                  <a:pos x="T6" y="T7"/>
                </a:cxn>
                <a:cxn ang="0">
                  <a:pos x="T8" y="T9"/>
                </a:cxn>
              </a:cxnLst>
              <a:rect l="0" t="0" r="r" b="b"/>
              <a:pathLst>
                <a:path w="666" h="385">
                  <a:moveTo>
                    <a:pt x="315" y="0"/>
                  </a:moveTo>
                  <a:lnTo>
                    <a:pt x="666" y="204"/>
                  </a:lnTo>
                  <a:lnTo>
                    <a:pt x="354" y="385"/>
                  </a:lnTo>
                  <a:lnTo>
                    <a:pt x="0" y="181"/>
                  </a:lnTo>
                  <a:lnTo>
                    <a:pt x="315"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79" name="Freeform 97"/>
            <p:cNvSpPr>
              <a:spLocks noEditPoints="1"/>
            </p:cNvSpPr>
            <p:nvPr/>
          </p:nvSpPr>
          <p:spPr bwMode="auto">
            <a:xfrm>
              <a:off x="6573838" y="2346325"/>
              <a:ext cx="1200150" cy="693738"/>
            </a:xfrm>
            <a:custGeom>
              <a:avLst/>
              <a:gdLst>
                <a:gd name="T0" fmla="*/ 143 w 329"/>
                <a:gd name="T1" fmla="*/ 2 h 191"/>
                <a:gd name="T2" fmla="*/ 157 w 329"/>
                <a:gd name="T3" fmla="*/ 2 h 191"/>
                <a:gd name="T4" fmla="*/ 325 w 329"/>
                <a:gd name="T5" fmla="*/ 100 h 191"/>
                <a:gd name="T6" fmla="*/ 325 w 329"/>
                <a:gd name="T7" fmla="*/ 108 h 191"/>
                <a:gd name="T8" fmla="*/ 186 w 329"/>
                <a:gd name="T9" fmla="*/ 189 h 191"/>
                <a:gd name="T10" fmla="*/ 171 w 329"/>
                <a:gd name="T11" fmla="*/ 189 h 191"/>
                <a:gd name="T12" fmla="*/ 4 w 329"/>
                <a:gd name="T13" fmla="*/ 91 h 191"/>
                <a:gd name="T14" fmla="*/ 4 w 329"/>
                <a:gd name="T15" fmla="*/ 83 h 191"/>
                <a:gd name="T16" fmla="*/ 143 w 329"/>
                <a:gd name="T17" fmla="*/ 2 h 191"/>
                <a:gd name="T18" fmla="*/ 303 w 329"/>
                <a:gd name="T19" fmla="*/ 97 h 191"/>
                <a:gd name="T20" fmla="*/ 150 w 329"/>
                <a:gd name="T21" fmla="*/ 8 h 191"/>
                <a:gd name="T22" fmla="*/ 13 w 329"/>
                <a:gd name="T23" fmla="*/ 87 h 191"/>
                <a:gd name="T24" fmla="*/ 167 w 329"/>
                <a:gd name="T25" fmla="*/ 176 h 191"/>
                <a:gd name="T26" fmla="*/ 303 w 329"/>
                <a:gd name="T27" fmla="*/ 97 h 191"/>
                <a:gd name="T28" fmla="*/ 253 w 329"/>
                <a:gd name="T29" fmla="*/ 146 h 191"/>
                <a:gd name="T30" fmla="*/ 253 w 329"/>
                <a:gd name="T31" fmla="*/ 139 h 191"/>
                <a:gd name="T32" fmla="*/ 242 w 329"/>
                <a:gd name="T33" fmla="*/ 139 h 191"/>
                <a:gd name="T34" fmla="*/ 242 w 329"/>
                <a:gd name="T35" fmla="*/ 146 h 191"/>
                <a:gd name="T36" fmla="*/ 253 w 329"/>
                <a:gd name="T37" fmla="*/ 14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191">
                  <a:moveTo>
                    <a:pt x="143" y="2"/>
                  </a:moveTo>
                  <a:cubicBezTo>
                    <a:pt x="147" y="0"/>
                    <a:pt x="153" y="0"/>
                    <a:pt x="157" y="2"/>
                  </a:cubicBezTo>
                  <a:cubicBezTo>
                    <a:pt x="325" y="100"/>
                    <a:pt x="325" y="100"/>
                    <a:pt x="325" y="100"/>
                  </a:cubicBezTo>
                  <a:cubicBezTo>
                    <a:pt x="329" y="102"/>
                    <a:pt x="329" y="106"/>
                    <a:pt x="325" y="108"/>
                  </a:cubicBezTo>
                  <a:cubicBezTo>
                    <a:pt x="186" y="189"/>
                    <a:pt x="186" y="189"/>
                    <a:pt x="186" y="189"/>
                  </a:cubicBezTo>
                  <a:cubicBezTo>
                    <a:pt x="182" y="191"/>
                    <a:pt x="175" y="191"/>
                    <a:pt x="171" y="189"/>
                  </a:cubicBezTo>
                  <a:cubicBezTo>
                    <a:pt x="4" y="91"/>
                    <a:pt x="4" y="91"/>
                    <a:pt x="4" y="91"/>
                  </a:cubicBezTo>
                  <a:cubicBezTo>
                    <a:pt x="0" y="89"/>
                    <a:pt x="0" y="85"/>
                    <a:pt x="4" y="83"/>
                  </a:cubicBezTo>
                  <a:lnTo>
                    <a:pt x="143" y="2"/>
                  </a:lnTo>
                  <a:close/>
                  <a:moveTo>
                    <a:pt x="303" y="97"/>
                  </a:moveTo>
                  <a:cubicBezTo>
                    <a:pt x="150" y="8"/>
                    <a:pt x="150" y="8"/>
                    <a:pt x="150" y="8"/>
                  </a:cubicBezTo>
                  <a:cubicBezTo>
                    <a:pt x="13" y="87"/>
                    <a:pt x="13" y="87"/>
                    <a:pt x="13" y="87"/>
                  </a:cubicBezTo>
                  <a:cubicBezTo>
                    <a:pt x="167" y="176"/>
                    <a:pt x="167" y="176"/>
                    <a:pt x="167" y="176"/>
                  </a:cubicBezTo>
                  <a:cubicBezTo>
                    <a:pt x="303" y="97"/>
                    <a:pt x="303" y="97"/>
                    <a:pt x="303" y="97"/>
                  </a:cubicBezTo>
                  <a:moveTo>
                    <a:pt x="253" y="146"/>
                  </a:moveTo>
                  <a:cubicBezTo>
                    <a:pt x="256" y="144"/>
                    <a:pt x="256" y="141"/>
                    <a:pt x="253" y="139"/>
                  </a:cubicBezTo>
                  <a:cubicBezTo>
                    <a:pt x="250" y="137"/>
                    <a:pt x="245" y="137"/>
                    <a:pt x="242" y="139"/>
                  </a:cubicBezTo>
                  <a:cubicBezTo>
                    <a:pt x="239" y="141"/>
                    <a:pt x="239" y="144"/>
                    <a:pt x="242" y="146"/>
                  </a:cubicBezTo>
                  <a:cubicBezTo>
                    <a:pt x="245" y="147"/>
                    <a:pt x="250" y="147"/>
                    <a:pt x="253" y="146"/>
                  </a:cubicBezTo>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0" name="Freeform 98"/>
            <p:cNvSpPr>
              <a:spLocks/>
            </p:cNvSpPr>
            <p:nvPr/>
          </p:nvSpPr>
          <p:spPr bwMode="auto">
            <a:xfrm>
              <a:off x="7445376" y="2844800"/>
              <a:ext cx="61913" cy="36513"/>
            </a:xfrm>
            <a:custGeom>
              <a:avLst/>
              <a:gdLst>
                <a:gd name="T0" fmla="*/ 3 w 17"/>
                <a:gd name="T1" fmla="*/ 2 h 10"/>
                <a:gd name="T2" fmla="*/ 14 w 17"/>
                <a:gd name="T3" fmla="*/ 2 h 10"/>
                <a:gd name="T4" fmla="*/ 14 w 17"/>
                <a:gd name="T5" fmla="*/ 9 h 10"/>
                <a:gd name="T6" fmla="*/ 3 w 17"/>
                <a:gd name="T7" fmla="*/ 9 h 10"/>
                <a:gd name="T8" fmla="*/ 3 w 17"/>
                <a:gd name="T9" fmla="*/ 2 h 10"/>
              </a:gdLst>
              <a:ahLst/>
              <a:cxnLst>
                <a:cxn ang="0">
                  <a:pos x="T0" y="T1"/>
                </a:cxn>
                <a:cxn ang="0">
                  <a:pos x="T2" y="T3"/>
                </a:cxn>
                <a:cxn ang="0">
                  <a:pos x="T4" y="T5"/>
                </a:cxn>
                <a:cxn ang="0">
                  <a:pos x="T6" y="T7"/>
                </a:cxn>
                <a:cxn ang="0">
                  <a:pos x="T8" y="T9"/>
                </a:cxn>
              </a:cxnLst>
              <a:rect l="0" t="0" r="r" b="b"/>
              <a:pathLst>
                <a:path w="17" h="10">
                  <a:moveTo>
                    <a:pt x="3" y="2"/>
                  </a:moveTo>
                  <a:cubicBezTo>
                    <a:pt x="6" y="0"/>
                    <a:pt x="11" y="0"/>
                    <a:pt x="14" y="2"/>
                  </a:cubicBezTo>
                  <a:cubicBezTo>
                    <a:pt x="17" y="4"/>
                    <a:pt x="17" y="7"/>
                    <a:pt x="14" y="9"/>
                  </a:cubicBezTo>
                  <a:cubicBezTo>
                    <a:pt x="11" y="10"/>
                    <a:pt x="6" y="10"/>
                    <a:pt x="3" y="9"/>
                  </a:cubicBezTo>
                  <a:cubicBezTo>
                    <a:pt x="0" y="7"/>
                    <a:pt x="0" y="4"/>
                    <a:pt x="3" y="2"/>
                  </a:cubicBezTo>
                  <a:close/>
                </a:path>
              </a:pathLst>
            </a:custGeom>
            <a:solidFill>
              <a:srgbClr val="C3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1" name="Freeform 99"/>
            <p:cNvSpPr>
              <a:spLocks/>
            </p:cNvSpPr>
            <p:nvPr/>
          </p:nvSpPr>
          <p:spPr bwMode="auto">
            <a:xfrm>
              <a:off x="6577013" y="2662238"/>
              <a:ext cx="1193800" cy="396875"/>
            </a:xfrm>
            <a:custGeom>
              <a:avLst/>
              <a:gdLst>
                <a:gd name="T0" fmla="*/ 327 w 327"/>
                <a:gd name="T1" fmla="*/ 17 h 109"/>
                <a:gd name="T2" fmla="*/ 324 w 327"/>
                <a:gd name="T3" fmla="*/ 21 h 109"/>
                <a:gd name="T4" fmla="*/ 185 w 327"/>
                <a:gd name="T5" fmla="*/ 102 h 109"/>
                <a:gd name="T6" fmla="*/ 170 w 327"/>
                <a:gd name="T7" fmla="*/ 102 h 109"/>
                <a:gd name="T8" fmla="*/ 3 w 327"/>
                <a:gd name="T9" fmla="*/ 4 h 109"/>
                <a:gd name="T10" fmla="*/ 0 w 327"/>
                <a:gd name="T11" fmla="*/ 0 h 109"/>
                <a:gd name="T12" fmla="*/ 0 w 327"/>
                <a:gd name="T13" fmla="*/ 5 h 109"/>
                <a:gd name="T14" fmla="*/ 3 w 327"/>
                <a:gd name="T15" fmla="*/ 9 h 109"/>
                <a:gd name="T16" fmla="*/ 170 w 327"/>
                <a:gd name="T17" fmla="*/ 107 h 109"/>
                <a:gd name="T18" fmla="*/ 185 w 327"/>
                <a:gd name="T19" fmla="*/ 107 h 109"/>
                <a:gd name="T20" fmla="*/ 324 w 327"/>
                <a:gd name="T21" fmla="*/ 27 h 109"/>
                <a:gd name="T22" fmla="*/ 327 w 327"/>
                <a:gd name="T23" fmla="*/ 22 h 109"/>
                <a:gd name="T24" fmla="*/ 327 w 327"/>
                <a:gd name="T25"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109">
                  <a:moveTo>
                    <a:pt x="327" y="17"/>
                  </a:moveTo>
                  <a:cubicBezTo>
                    <a:pt x="327" y="19"/>
                    <a:pt x="326" y="20"/>
                    <a:pt x="324" y="21"/>
                  </a:cubicBezTo>
                  <a:cubicBezTo>
                    <a:pt x="185" y="102"/>
                    <a:pt x="185" y="102"/>
                    <a:pt x="185" y="102"/>
                  </a:cubicBezTo>
                  <a:cubicBezTo>
                    <a:pt x="181" y="104"/>
                    <a:pt x="174" y="104"/>
                    <a:pt x="170" y="102"/>
                  </a:cubicBezTo>
                  <a:cubicBezTo>
                    <a:pt x="3" y="4"/>
                    <a:pt x="3" y="4"/>
                    <a:pt x="3" y="4"/>
                  </a:cubicBezTo>
                  <a:cubicBezTo>
                    <a:pt x="1" y="3"/>
                    <a:pt x="0" y="1"/>
                    <a:pt x="0" y="0"/>
                  </a:cubicBezTo>
                  <a:cubicBezTo>
                    <a:pt x="0" y="5"/>
                    <a:pt x="0" y="5"/>
                    <a:pt x="0" y="5"/>
                  </a:cubicBezTo>
                  <a:cubicBezTo>
                    <a:pt x="0" y="7"/>
                    <a:pt x="1" y="8"/>
                    <a:pt x="3" y="9"/>
                  </a:cubicBezTo>
                  <a:cubicBezTo>
                    <a:pt x="170" y="107"/>
                    <a:pt x="170" y="107"/>
                    <a:pt x="170" y="107"/>
                  </a:cubicBezTo>
                  <a:cubicBezTo>
                    <a:pt x="174" y="109"/>
                    <a:pt x="181" y="109"/>
                    <a:pt x="185" y="107"/>
                  </a:cubicBezTo>
                  <a:cubicBezTo>
                    <a:pt x="324" y="27"/>
                    <a:pt x="324" y="27"/>
                    <a:pt x="324" y="27"/>
                  </a:cubicBezTo>
                  <a:cubicBezTo>
                    <a:pt x="326" y="26"/>
                    <a:pt x="327" y="24"/>
                    <a:pt x="327" y="22"/>
                  </a:cubicBezTo>
                  <a:lnTo>
                    <a:pt x="327" y="17"/>
                  </a:lnTo>
                  <a:close/>
                </a:path>
              </a:pathLst>
            </a:custGeom>
            <a:solidFill>
              <a:srgbClr val="C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2" name="Freeform 100"/>
            <p:cNvSpPr>
              <a:spLocks/>
            </p:cNvSpPr>
            <p:nvPr/>
          </p:nvSpPr>
          <p:spPr bwMode="auto">
            <a:xfrm>
              <a:off x="6116638" y="1106488"/>
              <a:ext cx="868363" cy="704850"/>
            </a:xfrm>
            <a:custGeom>
              <a:avLst/>
              <a:gdLst>
                <a:gd name="T0" fmla="*/ 7 w 238"/>
                <a:gd name="T1" fmla="*/ 178 h 194"/>
                <a:gd name="T2" fmla="*/ 82 w 238"/>
                <a:gd name="T3" fmla="*/ 173 h 194"/>
                <a:gd name="T4" fmla="*/ 140 w 238"/>
                <a:gd name="T5" fmla="*/ 164 h 194"/>
                <a:gd name="T6" fmla="*/ 139 w 238"/>
                <a:gd name="T7" fmla="*/ 160 h 194"/>
                <a:gd name="T8" fmla="*/ 139 w 238"/>
                <a:gd name="T9" fmla="*/ 151 h 194"/>
                <a:gd name="T10" fmla="*/ 145 w 238"/>
                <a:gd name="T11" fmla="*/ 145 h 194"/>
                <a:gd name="T12" fmla="*/ 153 w 238"/>
                <a:gd name="T13" fmla="*/ 148 h 194"/>
                <a:gd name="T14" fmla="*/ 167 w 238"/>
                <a:gd name="T15" fmla="*/ 154 h 194"/>
                <a:gd name="T16" fmla="*/ 182 w 238"/>
                <a:gd name="T17" fmla="*/ 151 h 194"/>
                <a:gd name="T18" fmla="*/ 194 w 238"/>
                <a:gd name="T19" fmla="*/ 135 h 194"/>
                <a:gd name="T20" fmla="*/ 215 w 238"/>
                <a:gd name="T21" fmla="*/ 94 h 194"/>
                <a:gd name="T22" fmla="*/ 229 w 238"/>
                <a:gd name="T23" fmla="*/ 58 h 194"/>
                <a:gd name="T24" fmla="*/ 238 w 238"/>
                <a:gd name="T25" fmla="*/ 15 h 194"/>
                <a:gd name="T26" fmla="*/ 224 w 238"/>
                <a:gd name="T27" fmla="*/ 5 h 194"/>
                <a:gd name="T28" fmla="*/ 169 w 238"/>
                <a:gd name="T29" fmla="*/ 7 h 194"/>
                <a:gd name="T30" fmla="*/ 123 w 238"/>
                <a:gd name="T31" fmla="*/ 20 h 194"/>
                <a:gd name="T32" fmla="*/ 76 w 238"/>
                <a:gd name="T33" fmla="*/ 55 h 194"/>
                <a:gd name="T34" fmla="*/ 57 w 238"/>
                <a:gd name="T35" fmla="*/ 83 h 194"/>
                <a:gd name="T36" fmla="*/ 8 w 238"/>
                <a:gd name="T37" fmla="*/ 149 h 194"/>
                <a:gd name="T38" fmla="*/ 7 w 238"/>
                <a:gd name="T3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194">
                  <a:moveTo>
                    <a:pt x="7" y="178"/>
                  </a:moveTo>
                  <a:cubicBezTo>
                    <a:pt x="17" y="184"/>
                    <a:pt x="46" y="194"/>
                    <a:pt x="82" y="173"/>
                  </a:cubicBezTo>
                  <a:cubicBezTo>
                    <a:pt x="107" y="161"/>
                    <a:pt x="121" y="155"/>
                    <a:pt x="140" y="164"/>
                  </a:cubicBezTo>
                  <a:cubicBezTo>
                    <a:pt x="140" y="163"/>
                    <a:pt x="139" y="162"/>
                    <a:pt x="139" y="160"/>
                  </a:cubicBezTo>
                  <a:cubicBezTo>
                    <a:pt x="137" y="158"/>
                    <a:pt x="138" y="154"/>
                    <a:pt x="139" y="151"/>
                  </a:cubicBezTo>
                  <a:cubicBezTo>
                    <a:pt x="140" y="148"/>
                    <a:pt x="142" y="146"/>
                    <a:pt x="145" y="145"/>
                  </a:cubicBezTo>
                  <a:cubicBezTo>
                    <a:pt x="148" y="145"/>
                    <a:pt x="151" y="147"/>
                    <a:pt x="153" y="148"/>
                  </a:cubicBezTo>
                  <a:cubicBezTo>
                    <a:pt x="158" y="151"/>
                    <a:pt x="162" y="153"/>
                    <a:pt x="167" y="154"/>
                  </a:cubicBezTo>
                  <a:cubicBezTo>
                    <a:pt x="172" y="154"/>
                    <a:pt x="178" y="154"/>
                    <a:pt x="182" y="151"/>
                  </a:cubicBezTo>
                  <a:cubicBezTo>
                    <a:pt x="188" y="147"/>
                    <a:pt x="191" y="141"/>
                    <a:pt x="194" y="135"/>
                  </a:cubicBezTo>
                  <a:cubicBezTo>
                    <a:pt x="201" y="121"/>
                    <a:pt x="208" y="107"/>
                    <a:pt x="215" y="94"/>
                  </a:cubicBezTo>
                  <a:cubicBezTo>
                    <a:pt x="221" y="82"/>
                    <a:pt x="226" y="71"/>
                    <a:pt x="229" y="58"/>
                  </a:cubicBezTo>
                  <a:cubicBezTo>
                    <a:pt x="232" y="43"/>
                    <a:pt x="234" y="30"/>
                    <a:pt x="238" y="15"/>
                  </a:cubicBezTo>
                  <a:cubicBezTo>
                    <a:pt x="235" y="10"/>
                    <a:pt x="230" y="7"/>
                    <a:pt x="224" y="5"/>
                  </a:cubicBezTo>
                  <a:cubicBezTo>
                    <a:pt x="207" y="0"/>
                    <a:pt x="188" y="3"/>
                    <a:pt x="169" y="7"/>
                  </a:cubicBezTo>
                  <a:cubicBezTo>
                    <a:pt x="154" y="10"/>
                    <a:pt x="138" y="13"/>
                    <a:pt x="123" y="20"/>
                  </a:cubicBezTo>
                  <a:cubicBezTo>
                    <a:pt x="105" y="28"/>
                    <a:pt x="91" y="42"/>
                    <a:pt x="76" y="55"/>
                  </a:cubicBezTo>
                  <a:cubicBezTo>
                    <a:pt x="68" y="62"/>
                    <a:pt x="59" y="72"/>
                    <a:pt x="57" y="83"/>
                  </a:cubicBezTo>
                  <a:cubicBezTo>
                    <a:pt x="51" y="110"/>
                    <a:pt x="33" y="135"/>
                    <a:pt x="8" y="149"/>
                  </a:cubicBezTo>
                  <a:cubicBezTo>
                    <a:pt x="2" y="160"/>
                    <a:pt x="0" y="173"/>
                    <a:pt x="7" y="17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3" name="Freeform 101"/>
            <p:cNvSpPr>
              <a:spLocks/>
            </p:cNvSpPr>
            <p:nvPr/>
          </p:nvSpPr>
          <p:spPr bwMode="auto">
            <a:xfrm>
              <a:off x="6088063" y="4643438"/>
              <a:ext cx="466725" cy="1633538"/>
            </a:xfrm>
            <a:custGeom>
              <a:avLst/>
              <a:gdLst>
                <a:gd name="T0" fmla="*/ 123 w 128"/>
                <a:gd name="T1" fmla="*/ 10 h 449"/>
                <a:gd name="T2" fmla="*/ 125 w 128"/>
                <a:gd name="T3" fmla="*/ 49 h 449"/>
                <a:gd name="T4" fmla="*/ 115 w 128"/>
                <a:gd name="T5" fmla="*/ 88 h 449"/>
                <a:gd name="T6" fmla="*/ 110 w 128"/>
                <a:gd name="T7" fmla="*/ 147 h 449"/>
                <a:gd name="T8" fmla="*/ 74 w 128"/>
                <a:gd name="T9" fmla="*/ 390 h 449"/>
                <a:gd name="T10" fmla="*/ 83 w 128"/>
                <a:gd name="T11" fmla="*/ 389 h 449"/>
                <a:gd name="T12" fmla="*/ 90 w 128"/>
                <a:gd name="T13" fmla="*/ 392 h 449"/>
                <a:gd name="T14" fmla="*/ 94 w 128"/>
                <a:gd name="T15" fmla="*/ 401 h 449"/>
                <a:gd name="T16" fmla="*/ 90 w 128"/>
                <a:gd name="T17" fmla="*/ 427 h 449"/>
                <a:gd name="T18" fmla="*/ 70 w 128"/>
                <a:gd name="T19" fmla="*/ 444 h 449"/>
                <a:gd name="T20" fmla="*/ 33 w 128"/>
                <a:gd name="T21" fmla="*/ 448 h 449"/>
                <a:gd name="T22" fmla="*/ 2 w 128"/>
                <a:gd name="T23" fmla="*/ 445 h 449"/>
                <a:gd name="T24" fmla="*/ 24 w 128"/>
                <a:gd name="T25" fmla="*/ 299 h 449"/>
                <a:gd name="T26" fmla="*/ 17 w 128"/>
                <a:gd name="T27" fmla="*/ 110 h 449"/>
                <a:gd name="T28" fmla="*/ 37 w 128"/>
                <a:gd name="T29" fmla="*/ 56 h 449"/>
                <a:gd name="T30" fmla="*/ 35 w 128"/>
                <a:gd name="T31" fmla="*/ 0 h 449"/>
                <a:gd name="T32" fmla="*/ 123 w 128"/>
                <a:gd name="T33" fmla="*/ 1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449">
                  <a:moveTo>
                    <a:pt x="123" y="10"/>
                  </a:moveTo>
                  <a:cubicBezTo>
                    <a:pt x="128" y="22"/>
                    <a:pt x="128" y="36"/>
                    <a:pt x="125" y="49"/>
                  </a:cubicBezTo>
                  <a:cubicBezTo>
                    <a:pt x="123" y="62"/>
                    <a:pt x="118" y="75"/>
                    <a:pt x="115" y="88"/>
                  </a:cubicBezTo>
                  <a:cubicBezTo>
                    <a:pt x="111" y="107"/>
                    <a:pt x="111" y="127"/>
                    <a:pt x="110" y="147"/>
                  </a:cubicBezTo>
                  <a:cubicBezTo>
                    <a:pt x="104" y="229"/>
                    <a:pt x="73" y="308"/>
                    <a:pt x="74" y="390"/>
                  </a:cubicBezTo>
                  <a:cubicBezTo>
                    <a:pt x="77" y="390"/>
                    <a:pt x="80" y="389"/>
                    <a:pt x="83" y="389"/>
                  </a:cubicBezTo>
                  <a:cubicBezTo>
                    <a:pt x="85" y="389"/>
                    <a:pt x="88" y="390"/>
                    <a:pt x="90" y="392"/>
                  </a:cubicBezTo>
                  <a:cubicBezTo>
                    <a:pt x="93" y="395"/>
                    <a:pt x="94" y="398"/>
                    <a:pt x="94" y="401"/>
                  </a:cubicBezTo>
                  <a:cubicBezTo>
                    <a:pt x="95" y="410"/>
                    <a:pt x="94" y="419"/>
                    <a:pt x="90" y="427"/>
                  </a:cubicBezTo>
                  <a:cubicBezTo>
                    <a:pt x="85" y="435"/>
                    <a:pt x="78" y="441"/>
                    <a:pt x="70" y="444"/>
                  </a:cubicBezTo>
                  <a:cubicBezTo>
                    <a:pt x="59" y="449"/>
                    <a:pt x="45" y="449"/>
                    <a:pt x="33" y="448"/>
                  </a:cubicBezTo>
                  <a:cubicBezTo>
                    <a:pt x="23" y="447"/>
                    <a:pt x="12" y="446"/>
                    <a:pt x="2" y="445"/>
                  </a:cubicBezTo>
                  <a:cubicBezTo>
                    <a:pt x="15" y="397"/>
                    <a:pt x="25" y="348"/>
                    <a:pt x="24" y="299"/>
                  </a:cubicBezTo>
                  <a:cubicBezTo>
                    <a:pt x="22" y="236"/>
                    <a:pt x="0" y="171"/>
                    <a:pt x="17" y="110"/>
                  </a:cubicBezTo>
                  <a:cubicBezTo>
                    <a:pt x="23" y="92"/>
                    <a:pt x="32" y="75"/>
                    <a:pt x="37" y="56"/>
                  </a:cubicBezTo>
                  <a:cubicBezTo>
                    <a:pt x="43" y="38"/>
                    <a:pt x="44" y="17"/>
                    <a:pt x="35" y="0"/>
                  </a:cubicBezTo>
                  <a:lnTo>
                    <a:pt x="123" y="10"/>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4" name="Freeform 102"/>
            <p:cNvSpPr>
              <a:spLocks/>
            </p:cNvSpPr>
            <p:nvPr/>
          </p:nvSpPr>
          <p:spPr bwMode="auto">
            <a:xfrm>
              <a:off x="6062663" y="5949950"/>
              <a:ext cx="412750" cy="541338"/>
            </a:xfrm>
            <a:custGeom>
              <a:avLst/>
              <a:gdLst>
                <a:gd name="T0" fmla="*/ 103 w 113"/>
                <a:gd name="T1" fmla="*/ 4 h 149"/>
                <a:gd name="T2" fmla="*/ 82 w 113"/>
                <a:gd name="T3" fmla="*/ 1 h 149"/>
                <a:gd name="T4" fmla="*/ 81 w 113"/>
                <a:gd name="T5" fmla="*/ 31 h 149"/>
                <a:gd name="T6" fmla="*/ 90 w 113"/>
                <a:gd name="T7" fmla="*/ 30 h 149"/>
                <a:gd name="T8" fmla="*/ 97 w 113"/>
                <a:gd name="T9" fmla="*/ 33 h 149"/>
                <a:gd name="T10" fmla="*/ 101 w 113"/>
                <a:gd name="T11" fmla="*/ 42 h 149"/>
                <a:gd name="T12" fmla="*/ 97 w 113"/>
                <a:gd name="T13" fmla="*/ 68 h 149"/>
                <a:gd name="T14" fmla="*/ 77 w 113"/>
                <a:gd name="T15" fmla="*/ 85 h 149"/>
                <a:gd name="T16" fmla="*/ 40 w 113"/>
                <a:gd name="T17" fmla="*/ 89 h 149"/>
                <a:gd name="T18" fmla="*/ 9 w 113"/>
                <a:gd name="T19" fmla="*/ 86 h 149"/>
                <a:gd name="T20" fmla="*/ 36 w 113"/>
                <a:gd name="T21" fmla="*/ 146 h 149"/>
                <a:gd name="T22" fmla="*/ 85 w 113"/>
                <a:gd name="T23" fmla="*/ 110 h 149"/>
                <a:gd name="T24" fmla="*/ 89 w 113"/>
                <a:gd name="T25" fmla="*/ 95 h 149"/>
                <a:gd name="T26" fmla="*/ 99 w 113"/>
                <a:gd name="T27" fmla="*/ 83 h 149"/>
                <a:gd name="T28" fmla="*/ 111 w 113"/>
                <a:gd name="T29" fmla="*/ 57 h 149"/>
                <a:gd name="T30" fmla="*/ 112 w 113"/>
                <a:gd name="T31" fmla="*/ 28 h 149"/>
                <a:gd name="T32" fmla="*/ 103 w 113"/>
                <a:gd name="T33"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49">
                  <a:moveTo>
                    <a:pt x="103" y="4"/>
                  </a:moveTo>
                  <a:cubicBezTo>
                    <a:pt x="97" y="0"/>
                    <a:pt x="89" y="0"/>
                    <a:pt x="82" y="1"/>
                  </a:cubicBezTo>
                  <a:cubicBezTo>
                    <a:pt x="82" y="11"/>
                    <a:pt x="81" y="21"/>
                    <a:pt x="81" y="31"/>
                  </a:cubicBezTo>
                  <a:cubicBezTo>
                    <a:pt x="84" y="31"/>
                    <a:pt x="87" y="30"/>
                    <a:pt x="90" y="30"/>
                  </a:cubicBezTo>
                  <a:cubicBezTo>
                    <a:pt x="92" y="30"/>
                    <a:pt x="95" y="31"/>
                    <a:pt x="97" y="33"/>
                  </a:cubicBezTo>
                  <a:cubicBezTo>
                    <a:pt x="100" y="36"/>
                    <a:pt x="101" y="39"/>
                    <a:pt x="101" y="42"/>
                  </a:cubicBezTo>
                  <a:cubicBezTo>
                    <a:pt x="102" y="51"/>
                    <a:pt x="101" y="60"/>
                    <a:pt x="97" y="68"/>
                  </a:cubicBezTo>
                  <a:cubicBezTo>
                    <a:pt x="92" y="76"/>
                    <a:pt x="85" y="82"/>
                    <a:pt x="77" y="85"/>
                  </a:cubicBezTo>
                  <a:cubicBezTo>
                    <a:pt x="66" y="90"/>
                    <a:pt x="52" y="90"/>
                    <a:pt x="40" y="89"/>
                  </a:cubicBezTo>
                  <a:cubicBezTo>
                    <a:pt x="30" y="88"/>
                    <a:pt x="19" y="87"/>
                    <a:pt x="9" y="86"/>
                  </a:cubicBezTo>
                  <a:cubicBezTo>
                    <a:pt x="9" y="92"/>
                    <a:pt x="0" y="146"/>
                    <a:pt x="36" y="146"/>
                  </a:cubicBezTo>
                  <a:cubicBezTo>
                    <a:pt x="36" y="146"/>
                    <a:pt x="75" y="149"/>
                    <a:pt x="85" y="110"/>
                  </a:cubicBezTo>
                  <a:cubicBezTo>
                    <a:pt x="86" y="104"/>
                    <a:pt x="86" y="99"/>
                    <a:pt x="89" y="95"/>
                  </a:cubicBezTo>
                  <a:cubicBezTo>
                    <a:pt x="92" y="90"/>
                    <a:pt x="96" y="87"/>
                    <a:pt x="99" y="83"/>
                  </a:cubicBezTo>
                  <a:cubicBezTo>
                    <a:pt x="105" y="75"/>
                    <a:pt x="109" y="66"/>
                    <a:pt x="111" y="57"/>
                  </a:cubicBezTo>
                  <a:cubicBezTo>
                    <a:pt x="113" y="47"/>
                    <a:pt x="113" y="38"/>
                    <a:pt x="112" y="28"/>
                  </a:cubicBezTo>
                  <a:cubicBezTo>
                    <a:pt x="112" y="19"/>
                    <a:pt x="110" y="9"/>
                    <a:pt x="103" y="4"/>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5" name="Freeform 103"/>
            <p:cNvSpPr>
              <a:spLocks/>
            </p:cNvSpPr>
            <p:nvPr/>
          </p:nvSpPr>
          <p:spPr bwMode="auto">
            <a:xfrm>
              <a:off x="6340476" y="6246813"/>
              <a:ext cx="776288" cy="422275"/>
            </a:xfrm>
            <a:custGeom>
              <a:avLst/>
              <a:gdLst>
                <a:gd name="T0" fmla="*/ 209 w 213"/>
                <a:gd name="T1" fmla="*/ 2 h 116"/>
                <a:gd name="T2" fmla="*/ 195 w 213"/>
                <a:gd name="T3" fmla="*/ 1 h 116"/>
                <a:gd name="T4" fmla="*/ 168 w 213"/>
                <a:gd name="T5" fmla="*/ 0 h 116"/>
                <a:gd name="T6" fmla="*/ 140 w 213"/>
                <a:gd name="T7" fmla="*/ 4 h 116"/>
                <a:gd name="T8" fmla="*/ 172 w 213"/>
                <a:gd name="T9" fmla="*/ 37 h 116"/>
                <a:gd name="T10" fmla="*/ 116 w 213"/>
                <a:gd name="T11" fmla="*/ 67 h 116"/>
                <a:gd name="T12" fmla="*/ 52 w 213"/>
                <a:gd name="T13" fmla="*/ 63 h 116"/>
                <a:gd name="T14" fmla="*/ 23 w 213"/>
                <a:gd name="T15" fmla="*/ 51 h 116"/>
                <a:gd name="T16" fmla="*/ 13 w 213"/>
                <a:gd name="T17" fmla="*/ 40 h 116"/>
                <a:gd name="T18" fmla="*/ 10 w 213"/>
                <a:gd name="T19" fmla="*/ 51 h 116"/>
                <a:gd name="T20" fmla="*/ 4 w 213"/>
                <a:gd name="T21" fmla="*/ 61 h 116"/>
                <a:gd name="T22" fmla="*/ 1 w 213"/>
                <a:gd name="T23" fmla="*/ 71 h 116"/>
                <a:gd name="T24" fmla="*/ 4 w 213"/>
                <a:gd name="T25" fmla="*/ 95 h 116"/>
                <a:gd name="T26" fmla="*/ 15 w 213"/>
                <a:gd name="T27" fmla="*/ 112 h 116"/>
                <a:gd name="T28" fmla="*/ 37 w 213"/>
                <a:gd name="T29" fmla="*/ 114 h 116"/>
                <a:gd name="T30" fmla="*/ 84 w 213"/>
                <a:gd name="T31" fmla="*/ 99 h 116"/>
                <a:gd name="T32" fmla="*/ 148 w 213"/>
                <a:gd name="T33" fmla="*/ 90 h 116"/>
                <a:gd name="T34" fmla="*/ 195 w 213"/>
                <a:gd name="T35" fmla="*/ 57 h 116"/>
                <a:gd name="T36" fmla="*/ 211 w 213"/>
                <a:gd name="T37" fmla="*/ 11 h 116"/>
                <a:gd name="T38" fmla="*/ 209 w 213"/>
                <a:gd name="T39"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16">
                  <a:moveTo>
                    <a:pt x="209" y="2"/>
                  </a:moveTo>
                  <a:cubicBezTo>
                    <a:pt x="205" y="1"/>
                    <a:pt x="200" y="1"/>
                    <a:pt x="195" y="1"/>
                  </a:cubicBezTo>
                  <a:cubicBezTo>
                    <a:pt x="186" y="0"/>
                    <a:pt x="177" y="0"/>
                    <a:pt x="168" y="0"/>
                  </a:cubicBezTo>
                  <a:cubicBezTo>
                    <a:pt x="159" y="1"/>
                    <a:pt x="149" y="3"/>
                    <a:pt x="140" y="4"/>
                  </a:cubicBezTo>
                  <a:cubicBezTo>
                    <a:pt x="153" y="13"/>
                    <a:pt x="164" y="24"/>
                    <a:pt x="172" y="37"/>
                  </a:cubicBezTo>
                  <a:cubicBezTo>
                    <a:pt x="158" y="53"/>
                    <a:pt x="138" y="63"/>
                    <a:pt x="116" y="67"/>
                  </a:cubicBezTo>
                  <a:cubicBezTo>
                    <a:pt x="95" y="71"/>
                    <a:pt x="73" y="69"/>
                    <a:pt x="52" y="63"/>
                  </a:cubicBezTo>
                  <a:cubicBezTo>
                    <a:pt x="42" y="61"/>
                    <a:pt x="32" y="57"/>
                    <a:pt x="23" y="51"/>
                  </a:cubicBezTo>
                  <a:cubicBezTo>
                    <a:pt x="20" y="48"/>
                    <a:pt x="16" y="44"/>
                    <a:pt x="13" y="40"/>
                  </a:cubicBezTo>
                  <a:cubicBezTo>
                    <a:pt x="12" y="44"/>
                    <a:pt x="11" y="48"/>
                    <a:pt x="10" y="51"/>
                  </a:cubicBezTo>
                  <a:cubicBezTo>
                    <a:pt x="8" y="54"/>
                    <a:pt x="5" y="58"/>
                    <a:pt x="4" y="61"/>
                  </a:cubicBezTo>
                  <a:cubicBezTo>
                    <a:pt x="2" y="64"/>
                    <a:pt x="1" y="68"/>
                    <a:pt x="1" y="71"/>
                  </a:cubicBezTo>
                  <a:cubicBezTo>
                    <a:pt x="0" y="79"/>
                    <a:pt x="1" y="87"/>
                    <a:pt x="4" y="95"/>
                  </a:cubicBezTo>
                  <a:cubicBezTo>
                    <a:pt x="6" y="101"/>
                    <a:pt x="9" y="108"/>
                    <a:pt x="15" y="112"/>
                  </a:cubicBezTo>
                  <a:cubicBezTo>
                    <a:pt x="22" y="116"/>
                    <a:pt x="30" y="115"/>
                    <a:pt x="37" y="114"/>
                  </a:cubicBezTo>
                  <a:cubicBezTo>
                    <a:pt x="53" y="111"/>
                    <a:pt x="68" y="103"/>
                    <a:pt x="84" y="99"/>
                  </a:cubicBezTo>
                  <a:cubicBezTo>
                    <a:pt x="105" y="94"/>
                    <a:pt x="127" y="96"/>
                    <a:pt x="148" y="90"/>
                  </a:cubicBezTo>
                  <a:cubicBezTo>
                    <a:pt x="167" y="84"/>
                    <a:pt x="184" y="72"/>
                    <a:pt x="195" y="57"/>
                  </a:cubicBezTo>
                  <a:cubicBezTo>
                    <a:pt x="205" y="43"/>
                    <a:pt x="210" y="27"/>
                    <a:pt x="211" y="11"/>
                  </a:cubicBezTo>
                  <a:cubicBezTo>
                    <a:pt x="212" y="7"/>
                    <a:pt x="213" y="3"/>
                    <a:pt x="209" y="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6" name="Freeform 104"/>
            <p:cNvSpPr>
              <a:spLocks/>
            </p:cNvSpPr>
            <p:nvPr/>
          </p:nvSpPr>
          <p:spPr bwMode="auto">
            <a:xfrm>
              <a:off x="6388101" y="4673600"/>
              <a:ext cx="623888" cy="1831975"/>
            </a:xfrm>
            <a:custGeom>
              <a:avLst/>
              <a:gdLst>
                <a:gd name="T0" fmla="*/ 10 w 171"/>
                <a:gd name="T1" fmla="*/ 484 h 504"/>
                <a:gd name="T2" fmla="*/ 39 w 171"/>
                <a:gd name="T3" fmla="*/ 496 h 504"/>
                <a:gd name="T4" fmla="*/ 103 w 171"/>
                <a:gd name="T5" fmla="*/ 500 h 504"/>
                <a:gd name="T6" fmla="*/ 159 w 171"/>
                <a:gd name="T7" fmla="*/ 470 h 504"/>
                <a:gd name="T8" fmla="*/ 127 w 171"/>
                <a:gd name="T9" fmla="*/ 437 h 504"/>
                <a:gd name="T10" fmla="*/ 124 w 171"/>
                <a:gd name="T11" fmla="*/ 438 h 504"/>
                <a:gd name="T12" fmla="*/ 107 w 171"/>
                <a:gd name="T13" fmla="*/ 439 h 504"/>
                <a:gd name="T14" fmla="*/ 92 w 171"/>
                <a:gd name="T15" fmla="*/ 438 h 504"/>
                <a:gd name="T16" fmla="*/ 74 w 171"/>
                <a:gd name="T17" fmla="*/ 422 h 504"/>
                <a:gd name="T18" fmla="*/ 73 w 171"/>
                <a:gd name="T19" fmla="*/ 395 h 504"/>
                <a:gd name="T20" fmla="*/ 171 w 171"/>
                <a:gd name="T21" fmla="*/ 1 h 504"/>
                <a:gd name="T22" fmla="*/ 45 w 171"/>
                <a:gd name="T23" fmla="*/ 0 h 504"/>
                <a:gd name="T24" fmla="*/ 42 w 171"/>
                <a:gd name="T25" fmla="*/ 94 h 504"/>
                <a:gd name="T26" fmla="*/ 10 w 171"/>
                <a:gd name="T27" fmla="*/ 184 h 504"/>
                <a:gd name="T28" fmla="*/ 1 w 171"/>
                <a:gd name="T29" fmla="*/ 227 h 504"/>
                <a:gd name="T30" fmla="*/ 1 w 171"/>
                <a:gd name="T31" fmla="*/ 268 h 504"/>
                <a:gd name="T32" fmla="*/ 8 w 171"/>
                <a:gd name="T33" fmla="*/ 359 h 504"/>
                <a:gd name="T34" fmla="*/ 0 w 171"/>
                <a:gd name="T35" fmla="*/ 473 h 504"/>
                <a:gd name="T36" fmla="*/ 10 w 171"/>
                <a:gd name="T37" fmla="*/ 48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504">
                  <a:moveTo>
                    <a:pt x="10" y="484"/>
                  </a:moveTo>
                  <a:cubicBezTo>
                    <a:pt x="19" y="490"/>
                    <a:pt x="29" y="494"/>
                    <a:pt x="39" y="496"/>
                  </a:cubicBezTo>
                  <a:cubicBezTo>
                    <a:pt x="60" y="502"/>
                    <a:pt x="82" y="504"/>
                    <a:pt x="103" y="500"/>
                  </a:cubicBezTo>
                  <a:cubicBezTo>
                    <a:pt x="125" y="496"/>
                    <a:pt x="145" y="486"/>
                    <a:pt x="159" y="470"/>
                  </a:cubicBezTo>
                  <a:cubicBezTo>
                    <a:pt x="151" y="457"/>
                    <a:pt x="140" y="446"/>
                    <a:pt x="127" y="437"/>
                  </a:cubicBezTo>
                  <a:cubicBezTo>
                    <a:pt x="126" y="438"/>
                    <a:pt x="125" y="438"/>
                    <a:pt x="124" y="438"/>
                  </a:cubicBezTo>
                  <a:cubicBezTo>
                    <a:pt x="118" y="439"/>
                    <a:pt x="113" y="439"/>
                    <a:pt x="107" y="439"/>
                  </a:cubicBezTo>
                  <a:cubicBezTo>
                    <a:pt x="102" y="439"/>
                    <a:pt x="97" y="438"/>
                    <a:pt x="92" y="438"/>
                  </a:cubicBezTo>
                  <a:cubicBezTo>
                    <a:pt x="84" y="437"/>
                    <a:pt x="77" y="430"/>
                    <a:pt x="74" y="422"/>
                  </a:cubicBezTo>
                  <a:cubicBezTo>
                    <a:pt x="71" y="414"/>
                    <a:pt x="72" y="404"/>
                    <a:pt x="73" y="395"/>
                  </a:cubicBezTo>
                  <a:cubicBezTo>
                    <a:pt x="87" y="260"/>
                    <a:pt x="122" y="127"/>
                    <a:pt x="171" y="1"/>
                  </a:cubicBezTo>
                  <a:cubicBezTo>
                    <a:pt x="45" y="0"/>
                    <a:pt x="45" y="0"/>
                    <a:pt x="45" y="0"/>
                  </a:cubicBezTo>
                  <a:cubicBezTo>
                    <a:pt x="56" y="30"/>
                    <a:pt x="52" y="63"/>
                    <a:pt x="42" y="94"/>
                  </a:cubicBezTo>
                  <a:cubicBezTo>
                    <a:pt x="33" y="124"/>
                    <a:pt x="18" y="153"/>
                    <a:pt x="10" y="184"/>
                  </a:cubicBezTo>
                  <a:cubicBezTo>
                    <a:pt x="6" y="198"/>
                    <a:pt x="3" y="212"/>
                    <a:pt x="1" y="227"/>
                  </a:cubicBezTo>
                  <a:cubicBezTo>
                    <a:pt x="0" y="241"/>
                    <a:pt x="0" y="254"/>
                    <a:pt x="1" y="268"/>
                  </a:cubicBezTo>
                  <a:cubicBezTo>
                    <a:pt x="3" y="298"/>
                    <a:pt x="7" y="329"/>
                    <a:pt x="8" y="359"/>
                  </a:cubicBezTo>
                  <a:cubicBezTo>
                    <a:pt x="11" y="398"/>
                    <a:pt x="10" y="437"/>
                    <a:pt x="0" y="473"/>
                  </a:cubicBezTo>
                  <a:cubicBezTo>
                    <a:pt x="3" y="477"/>
                    <a:pt x="7" y="481"/>
                    <a:pt x="10" y="48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7" name="Freeform 105"/>
            <p:cNvSpPr>
              <a:spLocks/>
            </p:cNvSpPr>
            <p:nvPr/>
          </p:nvSpPr>
          <p:spPr bwMode="auto">
            <a:xfrm>
              <a:off x="5789613" y="1647825"/>
              <a:ext cx="1641475" cy="3144838"/>
            </a:xfrm>
            <a:custGeom>
              <a:avLst/>
              <a:gdLst>
                <a:gd name="T0" fmla="*/ 448 w 450"/>
                <a:gd name="T1" fmla="*/ 791 h 865"/>
                <a:gd name="T2" fmla="*/ 444 w 450"/>
                <a:gd name="T3" fmla="*/ 794 h 865"/>
                <a:gd name="T4" fmla="*/ 417 w 450"/>
                <a:gd name="T5" fmla="*/ 800 h 865"/>
                <a:gd name="T6" fmla="*/ 391 w 450"/>
                <a:gd name="T7" fmla="*/ 809 h 865"/>
                <a:gd name="T8" fmla="*/ 379 w 450"/>
                <a:gd name="T9" fmla="*/ 824 h 865"/>
                <a:gd name="T10" fmla="*/ 353 w 450"/>
                <a:gd name="T11" fmla="*/ 838 h 865"/>
                <a:gd name="T12" fmla="*/ 335 w 450"/>
                <a:gd name="T13" fmla="*/ 839 h 865"/>
                <a:gd name="T14" fmla="*/ 326 w 450"/>
                <a:gd name="T15" fmla="*/ 838 h 865"/>
                <a:gd name="T16" fmla="*/ 320 w 450"/>
                <a:gd name="T17" fmla="*/ 836 h 865"/>
                <a:gd name="T18" fmla="*/ 291 w 450"/>
                <a:gd name="T19" fmla="*/ 842 h 865"/>
                <a:gd name="T20" fmla="*/ 262 w 450"/>
                <a:gd name="T21" fmla="*/ 861 h 865"/>
                <a:gd name="T22" fmla="*/ 231 w 450"/>
                <a:gd name="T23" fmla="*/ 854 h 865"/>
                <a:gd name="T24" fmla="*/ 225 w 450"/>
                <a:gd name="T25" fmla="*/ 844 h 865"/>
                <a:gd name="T26" fmla="*/ 205 w 450"/>
                <a:gd name="T27" fmla="*/ 843 h 865"/>
                <a:gd name="T28" fmla="*/ 188 w 450"/>
                <a:gd name="T29" fmla="*/ 857 h 865"/>
                <a:gd name="T30" fmla="*/ 167 w 450"/>
                <a:gd name="T31" fmla="*/ 859 h 865"/>
                <a:gd name="T32" fmla="*/ 152 w 450"/>
                <a:gd name="T33" fmla="*/ 843 h 865"/>
                <a:gd name="T34" fmla="*/ 138 w 450"/>
                <a:gd name="T35" fmla="*/ 847 h 865"/>
                <a:gd name="T36" fmla="*/ 122 w 450"/>
                <a:gd name="T37" fmla="*/ 833 h 865"/>
                <a:gd name="T38" fmla="*/ 115 w 450"/>
                <a:gd name="T39" fmla="*/ 835 h 865"/>
                <a:gd name="T40" fmla="*/ 88 w 450"/>
                <a:gd name="T41" fmla="*/ 839 h 865"/>
                <a:gd name="T42" fmla="*/ 59 w 450"/>
                <a:gd name="T43" fmla="*/ 835 h 865"/>
                <a:gd name="T44" fmla="*/ 46 w 450"/>
                <a:gd name="T45" fmla="*/ 812 h 865"/>
                <a:gd name="T46" fmla="*/ 40 w 450"/>
                <a:gd name="T47" fmla="*/ 795 h 865"/>
                <a:gd name="T48" fmla="*/ 38 w 450"/>
                <a:gd name="T49" fmla="*/ 780 h 865"/>
                <a:gd name="T50" fmla="*/ 21 w 450"/>
                <a:gd name="T51" fmla="*/ 788 h 865"/>
                <a:gd name="T52" fmla="*/ 4 w 450"/>
                <a:gd name="T53" fmla="*/ 782 h 865"/>
                <a:gd name="T54" fmla="*/ 3 w 450"/>
                <a:gd name="T55" fmla="*/ 762 h 865"/>
                <a:gd name="T56" fmla="*/ 53 w 450"/>
                <a:gd name="T57" fmla="*/ 479 h 865"/>
                <a:gd name="T58" fmla="*/ 79 w 450"/>
                <a:gd name="T59" fmla="*/ 430 h 865"/>
                <a:gd name="T60" fmla="*/ 92 w 450"/>
                <a:gd name="T61" fmla="*/ 377 h 865"/>
                <a:gd name="T62" fmla="*/ 80 w 450"/>
                <a:gd name="T63" fmla="*/ 344 h 865"/>
                <a:gd name="T64" fmla="*/ 78 w 450"/>
                <a:gd name="T65" fmla="*/ 312 h 865"/>
                <a:gd name="T66" fmla="*/ 74 w 450"/>
                <a:gd name="T67" fmla="*/ 302 h 865"/>
                <a:gd name="T68" fmla="*/ 62 w 450"/>
                <a:gd name="T69" fmla="*/ 281 h 865"/>
                <a:gd name="T70" fmla="*/ 52 w 450"/>
                <a:gd name="T71" fmla="*/ 262 h 865"/>
                <a:gd name="T72" fmla="*/ 32 w 450"/>
                <a:gd name="T73" fmla="*/ 217 h 865"/>
                <a:gd name="T74" fmla="*/ 12 w 450"/>
                <a:gd name="T75" fmla="*/ 122 h 865"/>
                <a:gd name="T76" fmla="*/ 15 w 450"/>
                <a:gd name="T77" fmla="*/ 68 h 865"/>
                <a:gd name="T78" fmla="*/ 44 w 450"/>
                <a:gd name="T79" fmla="*/ 23 h 865"/>
                <a:gd name="T80" fmla="*/ 94 w 450"/>
                <a:gd name="T81" fmla="*/ 2 h 865"/>
                <a:gd name="T82" fmla="*/ 98 w 450"/>
                <a:gd name="T83" fmla="*/ 0 h 865"/>
                <a:gd name="T84" fmla="*/ 97 w 450"/>
                <a:gd name="T85" fmla="*/ 29 h 865"/>
                <a:gd name="T86" fmla="*/ 172 w 450"/>
                <a:gd name="T87" fmla="*/ 24 h 865"/>
                <a:gd name="T88" fmla="*/ 230 w 450"/>
                <a:gd name="T89" fmla="*/ 15 h 865"/>
                <a:gd name="T90" fmla="*/ 300 w 450"/>
                <a:gd name="T91" fmla="*/ 88 h 865"/>
                <a:gd name="T92" fmla="*/ 300 w 450"/>
                <a:gd name="T93" fmla="*/ 89 h 865"/>
                <a:gd name="T94" fmla="*/ 314 w 450"/>
                <a:gd name="T95" fmla="*/ 126 h 865"/>
                <a:gd name="T96" fmla="*/ 319 w 450"/>
                <a:gd name="T97" fmla="*/ 133 h 865"/>
                <a:gd name="T98" fmla="*/ 344 w 450"/>
                <a:gd name="T99" fmla="*/ 167 h 865"/>
                <a:gd name="T100" fmla="*/ 346 w 450"/>
                <a:gd name="T101" fmla="*/ 217 h 865"/>
                <a:gd name="T102" fmla="*/ 346 w 450"/>
                <a:gd name="T103" fmla="*/ 221 h 865"/>
                <a:gd name="T104" fmla="*/ 345 w 450"/>
                <a:gd name="T105" fmla="*/ 327 h 865"/>
                <a:gd name="T106" fmla="*/ 345 w 450"/>
                <a:gd name="T107" fmla="*/ 336 h 865"/>
                <a:gd name="T108" fmla="*/ 361 w 450"/>
                <a:gd name="T109" fmla="*/ 430 h 865"/>
                <a:gd name="T110" fmla="*/ 367 w 450"/>
                <a:gd name="T111" fmla="*/ 448 h 865"/>
                <a:gd name="T112" fmla="*/ 384 w 450"/>
                <a:gd name="T113" fmla="*/ 495 h 865"/>
                <a:gd name="T114" fmla="*/ 410 w 450"/>
                <a:gd name="T115" fmla="*/ 594 h 865"/>
                <a:gd name="T116" fmla="*/ 430 w 450"/>
                <a:gd name="T117" fmla="*/ 698 h 865"/>
                <a:gd name="T118" fmla="*/ 438 w 450"/>
                <a:gd name="T119" fmla="*/ 750 h 865"/>
                <a:gd name="T120" fmla="*/ 442 w 450"/>
                <a:gd name="T121" fmla="*/ 772 h 865"/>
                <a:gd name="T122" fmla="*/ 448 w 450"/>
                <a:gd name="T123" fmla="*/ 791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865">
                  <a:moveTo>
                    <a:pt x="448" y="791"/>
                  </a:moveTo>
                  <a:cubicBezTo>
                    <a:pt x="447" y="792"/>
                    <a:pt x="446" y="793"/>
                    <a:pt x="444" y="794"/>
                  </a:cubicBezTo>
                  <a:cubicBezTo>
                    <a:pt x="436" y="798"/>
                    <a:pt x="426" y="799"/>
                    <a:pt x="417" y="800"/>
                  </a:cubicBezTo>
                  <a:cubicBezTo>
                    <a:pt x="408" y="801"/>
                    <a:pt x="398" y="803"/>
                    <a:pt x="391" y="809"/>
                  </a:cubicBezTo>
                  <a:cubicBezTo>
                    <a:pt x="387" y="814"/>
                    <a:pt x="384" y="819"/>
                    <a:pt x="379" y="824"/>
                  </a:cubicBezTo>
                  <a:cubicBezTo>
                    <a:pt x="373" y="832"/>
                    <a:pt x="363" y="836"/>
                    <a:pt x="353" y="838"/>
                  </a:cubicBezTo>
                  <a:cubicBezTo>
                    <a:pt x="347" y="839"/>
                    <a:pt x="341" y="840"/>
                    <a:pt x="335" y="839"/>
                  </a:cubicBezTo>
                  <a:cubicBezTo>
                    <a:pt x="332" y="839"/>
                    <a:pt x="329" y="839"/>
                    <a:pt x="326" y="838"/>
                  </a:cubicBezTo>
                  <a:cubicBezTo>
                    <a:pt x="324" y="838"/>
                    <a:pt x="322" y="837"/>
                    <a:pt x="320" y="836"/>
                  </a:cubicBezTo>
                  <a:cubicBezTo>
                    <a:pt x="310" y="833"/>
                    <a:pt x="299" y="837"/>
                    <a:pt x="291" y="842"/>
                  </a:cubicBezTo>
                  <a:cubicBezTo>
                    <a:pt x="281" y="848"/>
                    <a:pt x="273" y="856"/>
                    <a:pt x="262" y="861"/>
                  </a:cubicBezTo>
                  <a:cubicBezTo>
                    <a:pt x="251" y="865"/>
                    <a:pt x="236" y="864"/>
                    <a:pt x="231" y="854"/>
                  </a:cubicBezTo>
                  <a:cubicBezTo>
                    <a:pt x="229" y="850"/>
                    <a:pt x="228" y="846"/>
                    <a:pt x="225" y="844"/>
                  </a:cubicBezTo>
                  <a:cubicBezTo>
                    <a:pt x="220" y="838"/>
                    <a:pt x="211" y="839"/>
                    <a:pt x="205" y="843"/>
                  </a:cubicBezTo>
                  <a:cubicBezTo>
                    <a:pt x="198" y="847"/>
                    <a:pt x="194" y="853"/>
                    <a:pt x="188" y="857"/>
                  </a:cubicBezTo>
                  <a:cubicBezTo>
                    <a:pt x="181" y="861"/>
                    <a:pt x="173" y="863"/>
                    <a:pt x="167" y="859"/>
                  </a:cubicBezTo>
                  <a:cubicBezTo>
                    <a:pt x="161" y="854"/>
                    <a:pt x="159" y="844"/>
                    <a:pt x="152" y="843"/>
                  </a:cubicBezTo>
                  <a:cubicBezTo>
                    <a:pt x="147" y="843"/>
                    <a:pt x="143" y="847"/>
                    <a:pt x="138" y="847"/>
                  </a:cubicBezTo>
                  <a:cubicBezTo>
                    <a:pt x="131" y="846"/>
                    <a:pt x="129" y="834"/>
                    <a:pt x="122" y="833"/>
                  </a:cubicBezTo>
                  <a:cubicBezTo>
                    <a:pt x="120" y="833"/>
                    <a:pt x="117" y="834"/>
                    <a:pt x="115" y="835"/>
                  </a:cubicBezTo>
                  <a:cubicBezTo>
                    <a:pt x="106" y="838"/>
                    <a:pt x="97" y="838"/>
                    <a:pt x="88" y="839"/>
                  </a:cubicBezTo>
                  <a:cubicBezTo>
                    <a:pt x="78" y="839"/>
                    <a:pt x="68" y="839"/>
                    <a:pt x="59" y="835"/>
                  </a:cubicBezTo>
                  <a:cubicBezTo>
                    <a:pt x="51" y="831"/>
                    <a:pt x="43" y="821"/>
                    <a:pt x="46" y="812"/>
                  </a:cubicBezTo>
                  <a:cubicBezTo>
                    <a:pt x="49" y="806"/>
                    <a:pt x="46" y="798"/>
                    <a:pt x="40" y="795"/>
                  </a:cubicBezTo>
                  <a:cubicBezTo>
                    <a:pt x="39" y="790"/>
                    <a:pt x="39" y="785"/>
                    <a:pt x="38" y="780"/>
                  </a:cubicBezTo>
                  <a:cubicBezTo>
                    <a:pt x="33" y="783"/>
                    <a:pt x="27" y="786"/>
                    <a:pt x="21" y="788"/>
                  </a:cubicBezTo>
                  <a:cubicBezTo>
                    <a:pt x="15" y="789"/>
                    <a:pt x="8" y="787"/>
                    <a:pt x="4" y="782"/>
                  </a:cubicBezTo>
                  <a:cubicBezTo>
                    <a:pt x="0" y="776"/>
                    <a:pt x="1" y="768"/>
                    <a:pt x="3" y="762"/>
                  </a:cubicBezTo>
                  <a:cubicBezTo>
                    <a:pt x="23" y="667"/>
                    <a:pt x="26" y="571"/>
                    <a:pt x="53" y="479"/>
                  </a:cubicBezTo>
                  <a:cubicBezTo>
                    <a:pt x="58" y="461"/>
                    <a:pt x="70" y="446"/>
                    <a:pt x="79" y="430"/>
                  </a:cubicBezTo>
                  <a:cubicBezTo>
                    <a:pt x="88" y="414"/>
                    <a:pt x="96" y="395"/>
                    <a:pt x="92" y="377"/>
                  </a:cubicBezTo>
                  <a:cubicBezTo>
                    <a:pt x="89" y="366"/>
                    <a:pt x="82" y="355"/>
                    <a:pt x="80" y="344"/>
                  </a:cubicBezTo>
                  <a:cubicBezTo>
                    <a:pt x="78" y="334"/>
                    <a:pt x="79" y="323"/>
                    <a:pt x="78" y="312"/>
                  </a:cubicBezTo>
                  <a:cubicBezTo>
                    <a:pt x="77" y="309"/>
                    <a:pt x="76" y="305"/>
                    <a:pt x="74" y="302"/>
                  </a:cubicBezTo>
                  <a:cubicBezTo>
                    <a:pt x="71" y="294"/>
                    <a:pt x="66" y="288"/>
                    <a:pt x="62" y="281"/>
                  </a:cubicBezTo>
                  <a:cubicBezTo>
                    <a:pt x="58" y="275"/>
                    <a:pt x="55" y="268"/>
                    <a:pt x="52" y="262"/>
                  </a:cubicBezTo>
                  <a:cubicBezTo>
                    <a:pt x="44" y="247"/>
                    <a:pt x="38" y="232"/>
                    <a:pt x="32" y="217"/>
                  </a:cubicBezTo>
                  <a:cubicBezTo>
                    <a:pt x="21" y="187"/>
                    <a:pt x="14" y="155"/>
                    <a:pt x="12" y="122"/>
                  </a:cubicBezTo>
                  <a:cubicBezTo>
                    <a:pt x="10" y="104"/>
                    <a:pt x="10" y="85"/>
                    <a:pt x="15" y="68"/>
                  </a:cubicBezTo>
                  <a:cubicBezTo>
                    <a:pt x="19" y="50"/>
                    <a:pt x="29" y="33"/>
                    <a:pt x="44" y="23"/>
                  </a:cubicBezTo>
                  <a:cubicBezTo>
                    <a:pt x="59" y="12"/>
                    <a:pt x="78" y="9"/>
                    <a:pt x="94" y="2"/>
                  </a:cubicBezTo>
                  <a:cubicBezTo>
                    <a:pt x="95" y="1"/>
                    <a:pt x="97" y="0"/>
                    <a:pt x="98" y="0"/>
                  </a:cubicBezTo>
                  <a:cubicBezTo>
                    <a:pt x="92" y="11"/>
                    <a:pt x="90" y="24"/>
                    <a:pt x="97" y="29"/>
                  </a:cubicBezTo>
                  <a:cubicBezTo>
                    <a:pt x="107" y="35"/>
                    <a:pt x="136" y="45"/>
                    <a:pt x="172" y="24"/>
                  </a:cubicBezTo>
                  <a:cubicBezTo>
                    <a:pt x="197" y="12"/>
                    <a:pt x="211" y="6"/>
                    <a:pt x="230" y="15"/>
                  </a:cubicBezTo>
                  <a:cubicBezTo>
                    <a:pt x="248" y="44"/>
                    <a:pt x="285" y="58"/>
                    <a:pt x="300" y="88"/>
                  </a:cubicBezTo>
                  <a:cubicBezTo>
                    <a:pt x="300" y="89"/>
                    <a:pt x="300" y="89"/>
                    <a:pt x="300" y="89"/>
                  </a:cubicBezTo>
                  <a:cubicBezTo>
                    <a:pt x="306" y="101"/>
                    <a:pt x="308" y="114"/>
                    <a:pt x="314" y="126"/>
                  </a:cubicBezTo>
                  <a:cubicBezTo>
                    <a:pt x="316" y="128"/>
                    <a:pt x="318" y="131"/>
                    <a:pt x="319" y="133"/>
                  </a:cubicBezTo>
                  <a:cubicBezTo>
                    <a:pt x="328" y="144"/>
                    <a:pt x="339" y="154"/>
                    <a:pt x="344" y="167"/>
                  </a:cubicBezTo>
                  <a:cubicBezTo>
                    <a:pt x="351" y="182"/>
                    <a:pt x="348" y="200"/>
                    <a:pt x="346" y="217"/>
                  </a:cubicBezTo>
                  <a:cubicBezTo>
                    <a:pt x="346" y="218"/>
                    <a:pt x="346" y="219"/>
                    <a:pt x="346" y="221"/>
                  </a:cubicBezTo>
                  <a:cubicBezTo>
                    <a:pt x="342" y="256"/>
                    <a:pt x="341" y="292"/>
                    <a:pt x="345" y="327"/>
                  </a:cubicBezTo>
                  <a:cubicBezTo>
                    <a:pt x="345" y="330"/>
                    <a:pt x="345" y="333"/>
                    <a:pt x="345" y="336"/>
                  </a:cubicBezTo>
                  <a:cubicBezTo>
                    <a:pt x="349" y="368"/>
                    <a:pt x="352" y="399"/>
                    <a:pt x="361" y="430"/>
                  </a:cubicBezTo>
                  <a:cubicBezTo>
                    <a:pt x="363" y="436"/>
                    <a:pt x="365" y="442"/>
                    <a:pt x="367" y="448"/>
                  </a:cubicBezTo>
                  <a:cubicBezTo>
                    <a:pt x="372" y="463"/>
                    <a:pt x="379" y="479"/>
                    <a:pt x="384" y="495"/>
                  </a:cubicBezTo>
                  <a:cubicBezTo>
                    <a:pt x="394" y="528"/>
                    <a:pt x="402" y="561"/>
                    <a:pt x="410" y="594"/>
                  </a:cubicBezTo>
                  <a:cubicBezTo>
                    <a:pt x="418" y="629"/>
                    <a:pt x="425" y="663"/>
                    <a:pt x="430" y="698"/>
                  </a:cubicBezTo>
                  <a:cubicBezTo>
                    <a:pt x="433" y="715"/>
                    <a:pt x="436" y="733"/>
                    <a:pt x="438" y="750"/>
                  </a:cubicBezTo>
                  <a:cubicBezTo>
                    <a:pt x="439" y="758"/>
                    <a:pt x="439" y="766"/>
                    <a:pt x="442" y="772"/>
                  </a:cubicBezTo>
                  <a:cubicBezTo>
                    <a:pt x="444" y="777"/>
                    <a:pt x="450" y="785"/>
                    <a:pt x="448" y="791"/>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8" name="Freeform 106"/>
            <p:cNvSpPr>
              <a:spLocks/>
            </p:cNvSpPr>
            <p:nvPr/>
          </p:nvSpPr>
          <p:spPr bwMode="auto">
            <a:xfrm>
              <a:off x="6242051" y="590550"/>
              <a:ext cx="801688" cy="839788"/>
            </a:xfrm>
            <a:custGeom>
              <a:avLst/>
              <a:gdLst>
                <a:gd name="T0" fmla="*/ 172 w 220"/>
                <a:gd name="T1" fmla="*/ 41 h 231"/>
                <a:gd name="T2" fmla="*/ 135 w 220"/>
                <a:gd name="T3" fmla="*/ 12 h 231"/>
                <a:gd name="T4" fmla="*/ 90 w 220"/>
                <a:gd name="T5" fmla="*/ 1 h 231"/>
                <a:gd name="T6" fmla="*/ 38 w 220"/>
                <a:gd name="T7" fmla="*/ 35 h 231"/>
                <a:gd name="T8" fmla="*/ 13 w 220"/>
                <a:gd name="T9" fmla="*/ 94 h 231"/>
                <a:gd name="T10" fmla="*/ 4 w 220"/>
                <a:gd name="T11" fmla="*/ 170 h 231"/>
                <a:gd name="T12" fmla="*/ 16 w 220"/>
                <a:gd name="T13" fmla="*/ 209 h 231"/>
                <a:gd name="T14" fmla="*/ 24 w 220"/>
                <a:gd name="T15" fmla="*/ 221 h 231"/>
                <a:gd name="T16" fmla="*/ 34 w 220"/>
                <a:gd name="T17" fmla="*/ 214 h 231"/>
                <a:gd name="T18" fmla="*/ 66 w 220"/>
                <a:gd name="T19" fmla="*/ 229 h 231"/>
                <a:gd name="T20" fmla="*/ 99 w 220"/>
                <a:gd name="T21" fmla="*/ 213 h 231"/>
                <a:gd name="T22" fmla="*/ 122 w 220"/>
                <a:gd name="T23" fmla="*/ 196 h 231"/>
                <a:gd name="T24" fmla="*/ 144 w 220"/>
                <a:gd name="T25" fmla="*/ 191 h 231"/>
                <a:gd name="T26" fmla="*/ 190 w 220"/>
                <a:gd name="T27" fmla="*/ 173 h 231"/>
                <a:gd name="T28" fmla="*/ 217 w 220"/>
                <a:gd name="T29" fmla="*/ 132 h 231"/>
                <a:gd name="T30" fmla="*/ 207 w 220"/>
                <a:gd name="T31" fmla="*/ 81 h 231"/>
                <a:gd name="T32" fmla="*/ 172 w 220"/>
                <a:gd name="T33" fmla="*/ 4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31">
                  <a:moveTo>
                    <a:pt x="172" y="41"/>
                  </a:moveTo>
                  <a:cubicBezTo>
                    <a:pt x="161" y="30"/>
                    <a:pt x="149" y="19"/>
                    <a:pt x="135" y="12"/>
                  </a:cubicBezTo>
                  <a:cubicBezTo>
                    <a:pt x="121" y="4"/>
                    <a:pt x="105" y="0"/>
                    <a:pt x="90" y="1"/>
                  </a:cubicBezTo>
                  <a:cubicBezTo>
                    <a:pt x="69" y="4"/>
                    <a:pt x="50" y="18"/>
                    <a:pt x="38" y="35"/>
                  </a:cubicBezTo>
                  <a:cubicBezTo>
                    <a:pt x="26" y="53"/>
                    <a:pt x="19" y="73"/>
                    <a:pt x="13" y="94"/>
                  </a:cubicBezTo>
                  <a:cubicBezTo>
                    <a:pt x="6" y="119"/>
                    <a:pt x="0" y="145"/>
                    <a:pt x="4" y="170"/>
                  </a:cubicBezTo>
                  <a:cubicBezTo>
                    <a:pt x="6" y="184"/>
                    <a:pt x="11" y="196"/>
                    <a:pt x="16" y="209"/>
                  </a:cubicBezTo>
                  <a:cubicBezTo>
                    <a:pt x="18" y="214"/>
                    <a:pt x="20" y="219"/>
                    <a:pt x="24" y="221"/>
                  </a:cubicBezTo>
                  <a:cubicBezTo>
                    <a:pt x="29" y="223"/>
                    <a:pt x="35" y="219"/>
                    <a:pt x="34" y="214"/>
                  </a:cubicBezTo>
                  <a:cubicBezTo>
                    <a:pt x="40" y="225"/>
                    <a:pt x="54" y="231"/>
                    <a:pt x="66" y="229"/>
                  </a:cubicBezTo>
                  <a:cubicBezTo>
                    <a:pt x="78" y="228"/>
                    <a:pt x="89" y="221"/>
                    <a:pt x="99" y="213"/>
                  </a:cubicBezTo>
                  <a:cubicBezTo>
                    <a:pt x="106" y="207"/>
                    <a:pt x="113" y="200"/>
                    <a:pt x="122" y="196"/>
                  </a:cubicBezTo>
                  <a:cubicBezTo>
                    <a:pt x="129" y="193"/>
                    <a:pt x="136" y="192"/>
                    <a:pt x="144" y="191"/>
                  </a:cubicBezTo>
                  <a:cubicBezTo>
                    <a:pt x="160" y="188"/>
                    <a:pt x="177" y="183"/>
                    <a:pt x="190" y="173"/>
                  </a:cubicBezTo>
                  <a:cubicBezTo>
                    <a:pt x="203" y="163"/>
                    <a:pt x="214" y="149"/>
                    <a:pt x="217" y="132"/>
                  </a:cubicBezTo>
                  <a:cubicBezTo>
                    <a:pt x="220" y="115"/>
                    <a:pt x="215" y="97"/>
                    <a:pt x="207" y="81"/>
                  </a:cubicBezTo>
                  <a:cubicBezTo>
                    <a:pt x="198" y="66"/>
                    <a:pt x="185" y="53"/>
                    <a:pt x="172" y="4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89" name="Freeform 107"/>
            <p:cNvSpPr>
              <a:spLocks/>
            </p:cNvSpPr>
            <p:nvPr/>
          </p:nvSpPr>
          <p:spPr bwMode="auto">
            <a:xfrm>
              <a:off x="5967413" y="1135063"/>
              <a:ext cx="398463" cy="549275"/>
            </a:xfrm>
            <a:custGeom>
              <a:avLst/>
              <a:gdLst>
                <a:gd name="T0" fmla="*/ 16 w 109"/>
                <a:gd name="T1" fmla="*/ 135 h 151"/>
                <a:gd name="T2" fmla="*/ 24 w 109"/>
                <a:gd name="T3" fmla="*/ 151 h 151"/>
                <a:gd name="T4" fmla="*/ 45 w 109"/>
                <a:gd name="T5" fmla="*/ 143 h 151"/>
                <a:gd name="T6" fmla="*/ 49 w 109"/>
                <a:gd name="T7" fmla="*/ 141 h 151"/>
                <a:gd name="T8" fmla="*/ 85 w 109"/>
                <a:gd name="T9" fmla="*/ 106 h 151"/>
                <a:gd name="T10" fmla="*/ 80 w 109"/>
                <a:gd name="T11" fmla="*/ 102 h 151"/>
                <a:gd name="T12" fmla="*/ 70 w 109"/>
                <a:gd name="T13" fmla="*/ 92 h 151"/>
                <a:gd name="T14" fmla="*/ 74 w 109"/>
                <a:gd name="T15" fmla="*/ 73 h 151"/>
                <a:gd name="T16" fmla="*/ 90 w 109"/>
                <a:gd name="T17" fmla="*/ 48 h 151"/>
                <a:gd name="T18" fmla="*/ 103 w 109"/>
                <a:gd name="T19" fmla="*/ 34 h 151"/>
                <a:gd name="T20" fmla="*/ 109 w 109"/>
                <a:gd name="T21" fmla="*/ 16 h 151"/>
                <a:gd name="T22" fmla="*/ 99 w 109"/>
                <a:gd name="T23" fmla="*/ 1 h 151"/>
                <a:gd name="T24" fmla="*/ 82 w 109"/>
                <a:gd name="T25" fmla="*/ 4 h 151"/>
                <a:gd name="T26" fmla="*/ 6 w 109"/>
                <a:gd name="T27" fmla="*/ 91 h 151"/>
                <a:gd name="T28" fmla="*/ 4 w 109"/>
                <a:gd name="T29" fmla="*/ 119 h 151"/>
                <a:gd name="T30" fmla="*/ 16 w 109"/>
                <a:gd name="T31" fmla="*/ 1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51">
                  <a:moveTo>
                    <a:pt x="16" y="135"/>
                  </a:moveTo>
                  <a:cubicBezTo>
                    <a:pt x="20" y="139"/>
                    <a:pt x="24" y="145"/>
                    <a:pt x="24" y="151"/>
                  </a:cubicBezTo>
                  <a:cubicBezTo>
                    <a:pt x="31" y="148"/>
                    <a:pt x="38" y="146"/>
                    <a:pt x="45" y="143"/>
                  </a:cubicBezTo>
                  <a:cubicBezTo>
                    <a:pt x="46" y="142"/>
                    <a:pt x="48" y="141"/>
                    <a:pt x="49" y="141"/>
                  </a:cubicBezTo>
                  <a:cubicBezTo>
                    <a:pt x="64" y="133"/>
                    <a:pt x="76" y="121"/>
                    <a:pt x="85" y="106"/>
                  </a:cubicBezTo>
                  <a:cubicBezTo>
                    <a:pt x="84" y="105"/>
                    <a:pt x="82" y="103"/>
                    <a:pt x="80" y="102"/>
                  </a:cubicBezTo>
                  <a:cubicBezTo>
                    <a:pt x="76" y="99"/>
                    <a:pt x="72" y="97"/>
                    <a:pt x="70" y="92"/>
                  </a:cubicBezTo>
                  <a:cubicBezTo>
                    <a:pt x="68" y="86"/>
                    <a:pt x="71" y="79"/>
                    <a:pt x="74" y="73"/>
                  </a:cubicBezTo>
                  <a:cubicBezTo>
                    <a:pt x="79" y="65"/>
                    <a:pt x="84" y="56"/>
                    <a:pt x="90" y="48"/>
                  </a:cubicBezTo>
                  <a:cubicBezTo>
                    <a:pt x="94" y="43"/>
                    <a:pt x="99" y="39"/>
                    <a:pt x="103" y="34"/>
                  </a:cubicBezTo>
                  <a:cubicBezTo>
                    <a:pt x="107" y="29"/>
                    <a:pt x="109" y="22"/>
                    <a:pt x="109" y="16"/>
                  </a:cubicBezTo>
                  <a:cubicBezTo>
                    <a:pt x="109" y="9"/>
                    <a:pt x="105" y="3"/>
                    <a:pt x="99" y="1"/>
                  </a:cubicBezTo>
                  <a:cubicBezTo>
                    <a:pt x="93" y="0"/>
                    <a:pt x="88" y="2"/>
                    <a:pt x="82" y="4"/>
                  </a:cubicBezTo>
                  <a:cubicBezTo>
                    <a:pt x="47" y="22"/>
                    <a:pt x="20" y="54"/>
                    <a:pt x="6" y="91"/>
                  </a:cubicBezTo>
                  <a:cubicBezTo>
                    <a:pt x="3" y="100"/>
                    <a:pt x="0" y="110"/>
                    <a:pt x="4" y="119"/>
                  </a:cubicBezTo>
                  <a:cubicBezTo>
                    <a:pt x="6" y="125"/>
                    <a:pt x="12" y="130"/>
                    <a:pt x="16" y="13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0" name="Freeform 108"/>
            <p:cNvSpPr>
              <a:spLocks/>
            </p:cNvSpPr>
            <p:nvPr/>
          </p:nvSpPr>
          <p:spPr bwMode="auto">
            <a:xfrm>
              <a:off x="6278563" y="1092200"/>
              <a:ext cx="149225" cy="163513"/>
            </a:xfrm>
            <a:custGeom>
              <a:avLst/>
              <a:gdLst>
                <a:gd name="T0" fmla="*/ 38 w 41"/>
                <a:gd name="T1" fmla="*/ 13 h 45"/>
                <a:gd name="T2" fmla="*/ 26 w 41"/>
                <a:gd name="T3" fmla="*/ 2 h 45"/>
                <a:gd name="T4" fmla="*/ 12 w 41"/>
                <a:gd name="T5" fmla="*/ 1 h 45"/>
                <a:gd name="T6" fmla="*/ 2 w 41"/>
                <a:gd name="T7" fmla="*/ 10 h 45"/>
                <a:gd name="T8" fmla="*/ 0 w 41"/>
                <a:gd name="T9" fmla="*/ 15 h 45"/>
                <a:gd name="T10" fmla="*/ 14 w 41"/>
                <a:gd name="T11" fmla="*/ 13 h 45"/>
                <a:gd name="T12" fmla="*/ 24 w 41"/>
                <a:gd name="T13" fmla="*/ 28 h 45"/>
                <a:gd name="T14" fmla="*/ 18 w 41"/>
                <a:gd name="T15" fmla="*/ 45 h 45"/>
                <a:gd name="T16" fmla="*/ 23 w 41"/>
                <a:gd name="T17" fmla="*/ 45 h 45"/>
                <a:gd name="T18" fmla="*/ 32 w 41"/>
                <a:gd name="T19" fmla="*/ 43 h 45"/>
                <a:gd name="T20" fmla="*/ 39 w 41"/>
                <a:gd name="T21" fmla="*/ 32 h 45"/>
                <a:gd name="T22" fmla="*/ 38 w 41"/>
                <a:gd name="T2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5">
                  <a:moveTo>
                    <a:pt x="38" y="13"/>
                  </a:moveTo>
                  <a:cubicBezTo>
                    <a:pt x="35" y="8"/>
                    <a:pt x="31" y="4"/>
                    <a:pt x="26" y="2"/>
                  </a:cubicBezTo>
                  <a:cubicBezTo>
                    <a:pt x="21" y="0"/>
                    <a:pt x="16" y="0"/>
                    <a:pt x="12" y="1"/>
                  </a:cubicBezTo>
                  <a:cubicBezTo>
                    <a:pt x="8" y="3"/>
                    <a:pt x="4" y="6"/>
                    <a:pt x="2" y="10"/>
                  </a:cubicBezTo>
                  <a:cubicBezTo>
                    <a:pt x="1" y="12"/>
                    <a:pt x="0" y="13"/>
                    <a:pt x="0" y="15"/>
                  </a:cubicBezTo>
                  <a:cubicBezTo>
                    <a:pt x="4" y="13"/>
                    <a:pt x="9" y="12"/>
                    <a:pt x="14" y="13"/>
                  </a:cubicBezTo>
                  <a:cubicBezTo>
                    <a:pt x="20" y="15"/>
                    <a:pt x="24" y="21"/>
                    <a:pt x="24" y="28"/>
                  </a:cubicBezTo>
                  <a:cubicBezTo>
                    <a:pt x="24" y="34"/>
                    <a:pt x="22" y="40"/>
                    <a:pt x="18" y="45"/>
                  </a:cubicBezTo>
                  <a:cubicBezTo>
                    <a:pt x="20" y="45"/>
                    <a:pt x="22" y="45"/>
                    <a:pt x="23" y="45"/>
                  </a:cubicBezTo>
                  <a:cubicBezTo>
                    <a:pt x="26" y="45"/>
                    <a:pt x="30" y="45"/>
                    <a:pt x="32" y="43"/>
                  </a:cubicBezTo>
                  <a:cubicBezTo>
                    <a:pt x="36" y="41"/>
                    <a:pt x="38" y="37"/>
                    <a:pt x="39" y="32"/>
                  </a:cubicBezTo>
                  <a:cubicBezTo>
                    <a:pt x="40" y="26"/>
                    <a:pt x="41" y="19"/>
                    <a:pt x="38" y="13"/>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1" name="Freeform 109"/>
            <p:cNvSpPr>
              <a:spLocks/>
            </p:cNvSpPr>
            <p:nvPr/>
          </p:nvSpPr>
          <p:spPr bwMode="auto">
            <a:xfrm>
              <a:off x="6091238" y="2994025"/>
              <a:ext cx="1011238" cy="398463"/>
            </a:xfrm>
            <a:custGeom>
              <a:avLst/>
              <a:gdLst>
                <a:gd name="T0" fmla="*/ 277 w 277"/>
                <a:gd name="T1" fmla="*/ 55 h 110"/>
                <a:gd name="T2" fmla="*/ 267 w 277"/>
                <a:gd name="T3" fmla="*/ 8 h 110"/>
                <a:gd name="T4" fmla="*/ 7 w 277"/>
                <a:gd name="T5" fmla="*/ 0 h 110"/>
                <a:gd name="T6" fmla="*/ 9 w 277"/>
                <a:gd name="T7" fmla="*/ 7 h 110"/>
                <a:gd name="T8" fmla="*/ 0 w 277"/>
                <a:gd name="T9" fmla="*/ 52 h 110"/>
                <a:gd name="T10" fmla="*/ 277 w 277"/>
                <a:gd name="T11" fmla="*/ 55 h 110"/>
              </a:gdLst>
              <a:ahLst/>
              <a:cxnLst>
                <a:cxn ang="0">
                  <a:pos x="T0" y="T1"/>
                </a:cxn>
                <a:cxn ang="0">
                  <a:pos x="T2" y="T3"/>
                </a:cxn>
                <a:cxn ang="0">
                  <a:pos x="T4" y="T5"/>
                </a:cxn>
                <a:cxn ang="0">
                  <a:pos x="T6" y="T7"/>
                </a:cxn>
                <a:cxn ang="0">
                  <a:pos x="T8" y="T9"/>
                </a:cxn>
                <a:cxn ang="0">
                  <a:pos x="T10" y="T11"/>
                </a:cxn>
              </a:cxnLst>
              <a:rect l="0" t="0" r="r" b="b"/>
              <a:pathLst>
                <a:path w="277" h="110">
                  <a:moveTo>
                    <a:pt x="277" y="55"/>
                  </a:moveTo>
                  <a:cubicBezTo>
                    <a:pt x="273" y="40"/>
                    <a:pt x="270" y="24"/>
                    <a:pt x="267" y="8"/>
                  </a:cubicBezTo>
                  <a:cubicBezTo>
                    <a:pt x="130" y="56"/>
                    <a:pt x="75" y="41"/>
                    <a:pt x="7" y="0"/>
                  </a:cubicBezTo>
                  <a:cubicBezTo>
                    <a:pt x="7" y="3"/>
                    <a:pt x="8" y="5"/>
                    <a:pt x="9" y="7"/>
                  </a:cubicBezTo>
                  <a:cubicBezTo>
                    <a:pt x="12" y="22"/>
                    <a:pt x="7" y="38"/>
                    <a:pt x="0" y="52"/>
                  </a:cubicBezTo>
                  <a:cubicBezTo>
                    <a:pt x="72" y="95"/>
                    <a:pt x="128" y="110"/>
                    <a:pt x="277" y="5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2" name="Freeform 110"/>
            <p:cNvSpPr>
              <a:spLocks noEditPoints="1"/>
            </p:cNvSpPr>
            <p:nvPr/>
          </p:nvSpPr>
          <p:spPr bwMode="auto">
            <a:xfrm>
              <a:off x="6532563" y="1971675"/>
              <a:ext cx="1055688" cy="1330325"/>
            </a:xfrm>
            <a:custGeom>
              <a:avLst/>
              <a:gdLst>
                <a:gd name="T0" fmla="*/ 288 w 289"/>
                <a:gd name="T1" fmla="*/ 273 h 366"/>
                <a:gd name="T2" fmla="*/ 287 w 289"/>
                <a:gd name="T3" fmla="*/ 251 h 366"/>
                <a:gd name="T4" fmla="*/ 281 w 289"/>
                <a:gd name="T5" fmla="*/ 236 h 366"/>
                <a:gd name="T6" fmla="*/ 269 w 289"/>
                <a:gd name="T7" fmla="*/ 231 h 366"/>
                <a:gd name="T8" fmla="*/ 273 w 289"/>
                <a:gd name="T9" fmla="*/ 218 h 366"/>
                <a:gd name="T10" fmla="*/ 268 w 289"/>
                <a:gd name="T11" fmla="*/ 212 h 366"/>
                <a:gd name="T12" fmla="*/ 263 w 289"/>
                <a:gd name="T13" fmla="*/ 217 h 366"/>
                <a:gd name="T14" fmla="*/ 254 w 289"/>
                <a:gd name="T15" fmla="*/ 227 h 366"/>
                <a:gd name="T16" fmla="*/ 247 w 289"/>
                <a:gd name="T17" fmla="*/ 225 h 366"/>
                <a:gd name="T18" fmla="*/ 240 w 289"/>
                <a:gd name="T19" fmla="*/ 223 h 366"/>
                <a:gd name="T20" fmla="*/ 234 w 289"/>
                <a:gd name="T21" fmla="*/ 226 h 366"/>
                <a:gd name="T22" fmla="*/ 237 w 289"/>
                <a:gd name="T23" fmla="*/ 233 h 366"/>
                <a:gd name="T24" fmla="*/ 244 w 289"/>
                <a:gd name="T25" fmla="*/ 235 h 366"/>
                <a:gd name="T26" fmla="*/ 245 w 289"/>
                <a:gd name="T27" fmla="*/ 235 h 366"/>
                <a:gd name="T28" fmla="*/ 227 w 289"/>
                <a:gd name="T29" fmla="*/ 253 h 366"/>
                <a:gd name="T30" fmla="*/ 217 w 289"/>
                <a:gd name="T31" fmla="*/ 293 h 366"/>
                <a:gd name="T32" fmla="*/ 217 w 289"/>
                <a:gd name="T33" fmla="*/ 293 h 366"/>
                <a:gd name="T34" fmla="*/ 203 w 289"/>
                <a:gd name="T35" fmla="*/ 293 h 366"/>
                <a:gd name="T36" fmla="*/ 168 w 289"/>
                <a:gd name="T37" fmla="*/ 288 h 366"/>
                <a:gd name="T38" fmla="*/ 156 w 289"/>
                <a:gd name="T39" fmla="*/ 282 h 366"/>
                <a:gd name="T40" fmla="*/ 151 w 289"/>
                <a:gd name="T41" fmla="*/ 273 h 366"/>
                <a:gd name="T42" fmla="*/ 141 w 289"/>
                <a:gd name="T43" fmla="*/ 247 h 366"/>
                <a:gd name="T44" fmla="*/ 140 w 289"/>
                <a:gd name="T45" fmla="*/ 243 h 366"/>
                <a:gd name="T46" fmla="*/ 115 w 289"/>
                <a:gd name="T47" fmla="*/ 44 h 366"/>
                <a:gd name="T48" fmla="*/ 110 w 289"/>
                <a:gd name="T49" fmla="*/ 37 h 366"/>
                <a:gd name="T50" fmla="*/ 96 w 289"/>
                <a:gd name="T51" fmla="*/ 0 h 366"/>
                <a:gd name="T52" fmla="*/ 6 w 289"/>
                <a:gd name="T53" fmla="*/ 123 h 366"/>
                <a:gd name="T54" fmla="*/ 18 w 289"/>
                <a:gd name="T55" fmla="*/ 139 h 366"/>
                <a:gd name="T56" fmla="*/ 35 w 289"/>
                <a:gd name="T57" fmla="*/ 176 h 366"/>
                <a:gd name="T58" fmla="*/ 48 w 289"/>
                <a:gd name="T59" fmla="*/ 207 h 366"/>
                <a:gd name="T60" fmla="*/ 78 w 289"/>
                <a:gd name="T61" fmla="*/ 284 h 366"/>
                <a:gd name="T62" fmla="*/ 82 w 289"/>
                <a:gd name="T63" fmla="*/ 300 h 366"/>
                <a:gd name="T64" fmla="*/ 86 w 289"/>
                <a:gd name="T65" fmla="*/ 317 h 366"/>
                <a:gd name="T66" fmla="*/ 102 w 289"/>
                <a:gd name="T67" fmla="*/ 348 h 366"/>
                <a:gd name="T68" fmla="*/ 122 w 289"/>
                <a:gd name="T69" fmla="*/ 364 h 366"/>
                <a:gd name="T70" fmla="*/ 147 w 289"/>
                <a:gd name="T71" fmla="*/ 362 h 366"/>
                <a:gd name="T72" fmla="*/ 163 w 289"/>
                <a:gd name="T73" fmla="*/ 359 h 366"/>
                <a:gd name="T74" fmla="*/ 198 w 289"/>
                <a:gd name="T75" fmla="*/ 350 h 366"/>
                <a:gd name="T76" fmla="*/ 243 w 289"/>
                <a:gd name="T77" fmla="*/ 334 h 366"/>
                <a:gd name="T78" fmla="*/ 278 w 289"/>
                <a:gd name="T79" fmla="*/ 306 h 366"/>
                <a:gd name="T80" fmla="*/ 285 w 289"/>
                <a:gd name="T81" fmla="*/ 292 h 366"/>
                <a:gd name="T82" fmla="*/ 288 w 289"/>
                <a:gd name="T83" fmla="*/ 273 h 366"/>
                <a:gd name="T84" fmla="*/ 267 w 289"/>
                <a:gd name="T85" fmla="*/ 254 h 366"/>
                <a:gd name="T86" fmla="*/ 262 w 289"/>
                <a:gd name="T87" fmla="*/ 257 h 366"/>
                <a:gd name="T88" fmla="*/ 254 w 289"/>
                <a:gd name="T89" fmla="*/ 255 h 366"/>
                <a:gd name="T90" fmla="*/ 253 w 289"/>
                <a:gd name="T91" fmla="*/ 251 h 366"/>
                <a:gd name="T92" fmla="*/ 255 w 289"/>
                <a:gd name="T93" fmla="*/ 247 h 366"/>
                <a:gd name="T94" fmla="*/ 260 w 289"/>
                <a:gd name="T95" fmla="*/ 242 h 366"/>
                <a:gd name="T96" fmla="*/ 260 w 289"/>
                <a:gd name="T97" fmla="*/ 242 h 366"/>
                <a:gd name="T98" fmla="*/ 266 w 289"/>
                <a:gd name="T99" fmla="*/ 244 h 366"/>
                <a:gd name="T100" fmla="*/ 270 w 289"/>
                <a:gd name="T101" fmla="*/ 249 h 366"/>
                <a:gd name="T102" fmla="*/ 267 w 289"/>
                <a:gd name="T103" fmla="*/ 25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366">
                  <a:moveTo>
                    <a:pt x="288" y="273"/>
                  </a:moveTo>
                  <a:cubicBezTo>
                    <a:pt x="286" y="262"/>
                    <a:pt x="288" y="257"/>
                    <a:pt x="287" y="251"/>
                  </a:cubicBezTo>
                  <a:cubicBezTo>
                    <a:pt x="286" y="245"/>
                    <a:pt x="285" y="240"/>
                    <a:pt x="281" y="236"/>
                  </a:cubicBezTo>
                  <a:cubicBezTo>
                    <a:pt x="278" y="233"/>
                    <a:pt x="274" y="232"/>
                    <a:pt x="269" y="231"/>
                  </a:cubicBezTo>
                  <a:cubicBezTo>
                    <a:pt x="272" y="227"/>
                    <a:pt x="274" y="223"/>
                    <a:pt x="273" y="218"/>
                  </a:cubicBezTo>
                  <a:cubicBezTo>
                    <a:pt x="273" y="215"/>
                    <a:pt x="271" y="212"/>
                    <a:pt x="268" y="212"/>
                  </a:cubicBezTo>
                  <a:cubicBezTo>
                    <a:pt x="266" y="213"/>
                    <a:pt x="264" y="215"/>
                    <a:pt x="263" y="217"/>
                  </a:cubicBezTo>
                  <a:cubicBezTo>
                    <a:pt x="261" y="221"/>
                    <a:pt x="257" y="224"/>
                    <a:pt x="254" y="227"/>
                  </a:cubicBezTo>
                  <a:cubicBezTo>
                    <a:pt x="252" y="227"/>
                    <a:pt x="249" y="226"/>
                    <a:pt x="247" y="225"/>
                  </a:cubicBezTo>
                  <a:cubicBezTo>
                    <a:pt x="245" y="224"/>
                    <a:pt x="242" y="223"/>
                    <a:pt x="240" y="223"/>
                  </a:cubicBezTo>
                  <a:cubicBezTo>
                    <a:pt x="237" y="223"/>
                    <a:pt x="235" y="224"/>
                    <a:pt x="234" y="226"/>
                  </a:cubicBezTo>
                  <a:cubicBezTo>
                    <a:pt x="233" y="228"/>
                    <a:pt x="234" y="231"/>
                    <a:pt x="237" y="233"/>
                  </a:cubicBezTo>
                  <a:cubicBezTo>
                    <a:pt x="239" y="234"/>
                    <a:pt x="242" y="235"/>
                    <a:pt x="244" y="235"/>
                  </a:cubicBezTo>
                  <a:cubicBezTo>
                    <a:pt x="245" y="235"/>
                    <a:pt x="245" y="235"/>
                    <a:pt x="245" y="235"/>
                  </a:cubicBezTo>
                  <a:cubicBezTo>
                    <a:pt x="238" y="241"/>
                    <a:pt x="232" y="246"/>
                    <a:pt x="227" y="253"/>
                  </a:cubicBezTo>
                  <a:cubicBezTo>
                    <a:pt x="218" y="264"/>
                    <a:pt x="215" y="279"/>
                    <a:pt x="217" y="293"/>
                  </a:cubicBezTo>
                  <a:cubicBezTo>
                    <a:pt x="217" y="293"/>
                    <a:pt x="217" y="293"/>
                    <a:pt x="217" y="293"/>
                  </a:cubicBezTo>
                  <a:cubicBezTo>
                    <a:pt x="213" y="294"/>
                    <a:pt x="207" y="293"/>
                    <a:pt x="203" y="293"/>
                  </a:cubicBezTo>
                  <a:cubicBezTo>
                    <a:pt x="191" y="292"/>
                    <a:pt x="179" y="291"/>
                    <a:pt x="168" y="288"/>
                  </a:cubicBezTo>
                  <a:cubicBezTo>
                    <a:pt x="164" y="287"/>
                    <a:pt x="159" y="285"/>
                    <a:pt x="156" y="282"/>
                  </a:cubicBezTo>
                  <a:cubicBezTo>
                    <a:pt x="154" y="280"/>
                    <a:pt x="152" y="277"/>
                    <a:pt x="151" y="273"/>
                  </a:cubicBezTo>
                  <a:cubicBezTo>
                    <a:pt x="148" y="265"/>
                    <a:pt x="144" y="256"/>
                    <a:pt x="141" y="247"/>
                  </a:cubicBezTo>
                  <a:cubicBezTo>
                    <a:pt x="141" y="246"/>
                    <a:pt x="141" y="245"/>
                    <a:pt x="140" y="243"/>
                  </a:cubicBezTo>
                  <a:cubicBezTo>
                    <a:pt x="120" y="179"/>
                    <a:pt x="117" y="111"/>
                    <a:pt x="115" y="44"/>
                  </a:cubicBezTo>
                  <a:cubicBezTo>
                    <a:pt x="114" y="42"/>
                    <a:pt x="112" y="39"/>
                    <a:pt x="110" y="37"/>
                  </a:cubicBezTo>
                  <a:cubicBezTo>
                    <a:pt x="104" y="25"/>
                    <a:pt x="102" y="12"/>
                    <a:pt x="96" y="0"/>
                  </a:cubicBezTo>
                  <a:cubicBezTo>
                    <a:pt x="63" y="12"/>
                    <a:pt x="0" y="58"/>
                    <a:pt x="6" y="123"/>
                  </a:cubicBezTo>
                  <a:cubicBezTo>
                    <a:pt x="10" y="128"/>
                    <a:pt x="14" y="133"/>
                    <a:pt x="18" y="139"/>
                  </a:cubicBezTo>
                  <a:cubicBezTo>
                    <a:pt x="25" y="150"/>
                    <a:pt x="30" y="163"/>
                    <a:pt x="35" y="176"/>
                  </a:cubicBezTo>
                  <a:cubicBezTo>
                    <a:pt x="39" y="186"/>
                    <a:pt x="43" y="197"/>
                    <a:pt x="48" y="207"/>
                  </a:cubicBezTo>
                  <a:cubicBezTo>
                    <a:pt x="58" y="233"/>
                    <a:pt x="68" y="258"/>
                    <a:pt x="78" y="284"/>
                  </a:cubicBezTo>
                  <a:cubicBezTo>
                    <a:pt x="80" y="289"/>
                    <a:pt x="81" y="294"/>
                    <a:pt x="82" y="300"/>
                  </a:cubicBezTo>
                  <a:cubicBezTo>
                    <a:pt x="83" y="306"/>
                    <a:pt x="84" y="312"/>
                    <a:pt x="86" y="317"/>
                  </a:cubicBezTo>
                  <a:cubicBezTo>
                    <a:pt x="90" y="328"/>
                    <a:pt x="95" y="338"/>
                    <a:pt x="102" y="348"/>
                  </a:cubicBezTo>
                  <a:cubicBezTo>
                    <a:pt x="108" y="355"/>
                    <a:pt x="114" y="361"/>
                    <a:pt x="122" y="364"/>
                  </a:cubicBezTo>
                  <a:cubicBezTo>
                    <a:pt x="131" y="366"/>
                    <a:pt x="139" y="364"/>
                    <a:pt x="147" y="362"/>
                  </a:cubicBezTo>
                  <a:cubicBezTo>
                    <a:pt x="152" y="361"/>
                    <a:pt x="158" y="360"/>
                    <a:pt x="163" y="359"/>
                  </a:cubicBezTo>
                  <a:cubicBezTo>
                    <a:pt x="175" y="356"/>
                    <a:pt x="186" y="353"/>
                    <a:pt x="198" y="350"/>
                  </a:cubicBezTo>
                  <a:cubicBezTo>
                    <a:pt x="214" y="347"/>
                    <a:pt x="230" y="343"/>
                    <a:pt x="243" y="334"/>
                  </a:cubicBezTo>
                  <a:cubicBezTo>
                    <a:pt x="257" y="328"/>
                    <a:pt x="271" y="317"/>
                    <a:pt x="278" y="306"/>
                  </a:cubicBezTo>
                  <a:cubicBezTo>
                    <a:pt x="285" y="296"/>
                    <a:pt x="283" y="296"/>
                    <a:pt x="285" y="292"/>
                  </a:cubicBezTo>
                  <a:cubicBezTo>
                    <a:pt x="287" y="288"/>
                    <a:pt x="289" y="285"/>
                    <a:pt x="288" y="273"/>
                  </a:cubicBezTo>
                  <a:close/>
                  <a:moveTo>
                    <a:pt x="267" y="254"/>
                  </a:moveTo>
                  <a:cubicBezTo>
                    <a:pt x="265" y="256"/>
                    <a:pt x="263" y="256"/>
                    <a:pt x="262" y="257"/>
                  </a:cubicBezTo>
                  <a:cubicBezTo>
                    <a:pt x="259" y="257"/>
                    <a:pt x="255" y="258"/>
                    <a:pt x="254" y="255"/>
                  </a:cubicBezTo>
                  <a:cubicBezTo>
                    <a:pt x="253" y="254"/>
                    <a:pt x="252" y="252"/>
                    <a:pt x="253" y="251"/>
                  </a:cubicBezTo>
                  <a:cubicBezTo>
                    <a:pt x="253" y="249"/>
                    <a:pt x="254" y="248"/>
                    <a:pt x="255" y="247"/>
                  </a:cubicBezTo>
                  <a:cubicBezTo>
                    <a:pt x="257" y="245"/>
                    <a:pt x="258" y="243"/>
                    <a:pt x="260" y="242"/>
                  </a:cubicBezTo>
                  <a:cubicBezTo>
                    <a:pt x="260" y="242"/>
                    <a:pt x="260" y="242"/>
                    <a:pt x="260" y="242"/>
                  </a:cubicBezTo>
                  <a:cubicBezTo>
                    <a:pt x="262" y="242"/>
                    <a:pt x="265" y="243"/>
                    <a:pt x="266" y="244"/>
                  </a:cubicBezTo>
                  <a:cubicBezTo>
                    <a:pt x="268" y="245"/>
                    <a:pt x="270" y="247"/>
                    <a:pt x="270" y="249"/>
                  </a:cubicBezTo>
                  <a:cubicBezTo>
                    <a:pt x="270" y="251"/>
                    <a:pt x="269" y="253"/>
                    <a:pt x="267" y="25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3" name="Freeform 111"/>
            <p:cNvSpPr>
              <a:spLocks/>
            </p:cNvSpPr>
            <p:nvPr/>
          </p:nvSpPr>
          <p:spPr bwMode="auto">
            <a:xfrm>
              <a:off x="5846763" y="2281238"/>
              <a:ext cx="277813" cy="741363"/>
            </a:xfrm>
            <a:custGeom>
              <a:avLst/>
              <a:gdLst>
                <a:gd name="T0" fmla="*/ 4 w 76"/>
                <a:gd name="T1" fmla="*/ 134 h 204"/>
                <a:gd name="T2" fmla="*/ 26 w 76"/>
                <a:gd name="T3" fmla="*/ 190 h 204"/>
                <a:gd name="T4" fmla="*/ 57 w 76"/>
                <a:gd name="T5" fmla="*/ 203 h 204"/>
                <a:gd name="T6" fmla="*/ 76 w 76"/>
                <a:gd name="T7" fmla="*/ 203 h 204"/>
                <a:gd name="T8" fmla="*/ 76 w 76"/>
                <a:gd name="T9" fmla="*/ 203 h 204"/>
                <a:gd name="T10" fmla="*/ 64 w 76"/>
                <a:gd name="T11" fmla="*/ 170 h 204"/>
                <a:gd name="T12" fmla="*/ 62 w 76"/>
                <a:gd name="T13" fmla="*/ 138 h 204"/>
                <a:gd name="T14" fmla="*/ 58 w 76"/>
                <a:gd name="T15" fmla="*/ 128 h 204"/>
                <a:gd name="T16" fmla="*/ 46 w 76"/>
                <a:gd name="T17" fmla="*/ 107 h 204"/>
                <a:gd name="T18" fmla="*/ 36 w 76"/>
                <a:gd name="T19" fmla="*/ 88 h 204"/>
                <a:gd name="T20" fmla="*/ 16 w 76"/>
                <a:gd name="T21" fmla="*/ 43 h 204"/>
                <a:gd name="T22" fmla="*/ 4 w 76"/>
                <a:gd name="T23" fmla="*/ 0 h 204"/>
                <a:gd name="T24" fmla="*/ 4 w 76"/>
                <a:gd name="T25" fmla="*/ 13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04">
                  <a:moveTo>
                    <a:pt x="4" y="134"/>
                  </a:moveTo>
                  <a:cubicBezTo>
                    <a:pt x="6" y="155"/>
                    <a:pt x="11" y="177"/>
                    <a:pt x="26" y="190"/>
                  </a:cubicBezTo>
                  <a:cubicBezTo>
                    <a:pt x="35" y="198"/>
                    <a:pt x="46" y="201"/>
                    <a:pt x="57" y="203"/>
                  </a:cubicBezTo>
                  <a:cubicBezTo>
                    <a:pt x="63" y="203"/>
                    <a:pt x="69" y="204"/>
                    <a:pt x="76" y="203"/>
                  </a:cubicBezTo>
                  <a:cubicBezTo>
                    <a:pt x="76" y="203"/>
                    <a:pt x="76" y="203"/>
                    <a:pt x="76" y="203"/>
                  </a:cubicBezTo>
                  <a:cubicBezTo>
                    <a:pt x="73" y="192"/>
                    <a:pt x="66" y="181"/>
                    <a:pt x="64" y="170"/>
                  </a:cubicBezTo>
                  <a:cubicBezTo>
                    <a:pt x="62" y="160"/>
                    <a:pt x="63" y="149"/>
                    <a:pt x="62" y="138"/>
                  </a:cubicBezTo>
                  <a:cubicBezTo>
                    <a:pt x="61" y="135"/>
                    <a:pt x="60" y="131"/>
                    <a:pt x="58" y="128"/>
                  </a:cubicBezTo>
                  <a:cubicBezTo>
                    <a:pt x="55" y="120"/>
                    <a:pt x="50" y="114"/>
                    <a:pt x="46" y="107"/>
                  </a:cubicBezTo>
                  <a:cubicBezTo>
                    <a:pt x="42" y="101"/>
                    <a:pt x="39" y="94"/>
                    <a:pt x="36" y="88"/>
                  </a:cubicBezTo>
                  <a:cubicBezTo>
                    <a:pt x="28" y="73"/>
                    <a:pt x="22" y="58"/>
                    <a:pt x="16" y="43"/>
                  </a:cubicBezTo>
                  <a:cubicBezTo>
                    <a:pt x="11" y="29"/>
                    <a:pt x="7" y="15"/>
                    <a:pt x="4" y="0"/>
                  </a:cubicBezTo>
                  <a:cubicBezTo>
                    <a:pt x="1" y="45"/>
                    <a:pt x="0" y="90"/>
                    <a:pt x="4" y="13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4" name="Freeform 112"/>
            <p:cNvSpPr>
              <a:spLocks/>
            </p:cNvSpPr>
            <p:nvPr/>
          </p:nvSpPr>
          <p:spPr bwMode="auto">
            <a:xfrm>
              <a:off x="6054726" y="1647825"/>
              <a:ext cx="603250" cy="211138"/>
            </a:xfrm>
            <a:custGeom>
              <a:avLst/>
              <a:gdLst>
                <a:gd name="T0" fmla="*/ 6 w 165"/>
                <a:gd name="T1" fmla="*/ 35 h 58"/>
                <a:gd name="T2" fmla="*/ 36 w 165"/>
                <a:gd name="T3" fmla="*/ 56 h 58"/>
                <a:gd name="T4" fmla="*/ 73 w 165"/>
                <a:gd name="T5" fmla="*/ 54 h 58"/>
                <a:gd name="T6" fmla="*/ 108 w 165"/>
                <a:gd name="T7" fmla="*/ 41 h 58"/>
                <a:gd name="T8" fmla="*/ 165 w 165"/>
                <a:gd name="T9" fmla="*/ 25 h 58"/>
                <a:gd name="T10" fmla="*/ 157 w 165"/>
                <a:gd name="T11" fmla="*/ 15 h 58"/>
                <a:gd name="T12" fmla="*/ 99 w 165"/>
                <a:gd name="T13" fmla="*/ 24 h 58"/>
                <a:gd name="T14" fmla="*/ 24 w 165"/>
                <a:gd name="T15" fmla="*/ 29 h 58"/>
                <a:gd name="T16" fmla="*/ 25 w 165"/>
                <a:gd name="T17" fmla="*/ 0 h 58"/>
                <a:gd name="T18" fmla="*/ 21 w 165"/>
                <a:gd name="T19" fmla="*/ 2 h 58"/>
                <a:gd name="T20" fmla="*/ 3 w 165"/>
                <a:gd name="T21" fmla="*/ 9 h 58"/>
                <a:gd name="T22" fmla="*/ 6 w 165"/>
                <a:gd name="T23"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8">
                  <a:moveTo>
                    <a:pt x="6" y="35"/>
                  </a:moveTo>
                  <a:cubicBezTo>
                    <a:pt x="12" y="46"/>
                    <a:pt x="23" y="53"/>
                    <a:pt x="36" y="56"/>
                  </a:cubicBezTo>
                  <a:cubicBezTo>
                    <a:pt x="48" y="58"/>
                    <a:pt x="61" y="57"/>
                    <a:pt x="73" y="54"/>
                  </a:cubicBezTo>
                  <a:cubicBezTo>
                    <a:pt x="85" y="50"/>
                    <a:pt x="96" y="45"/>
                    <a:pt x="108" y="41"/>
                  </a:cubicBezTo>
                  <a:cubicBezTo>
                    <a:pt x="126" y="33"/>
                    <a:pt x="145" y="26"/>
                    <a:pt x="165" y="25"/>
                  </a:cubicBezTo>
                  <a:cubicBezTo>
                    <a:pt x="162" y="21"/>
                    <a:pt x="160" y="18"/>
                    <a:pt x="157" y="15"/>
                  </a:cubicBezTo>
                  <a:cubicBezTo>
                    <a:pt x="138" y="6"/>
                    <a:pt x="124" y="12"/>
                    <a:pt x="99" y="24"/>
                  </a:cubicBezTo>
                  <a:cubicBezTo>
                    <a:pt x="63" y="45"/>
                    <a:pt x="34" y="35"/>
                    <a:pt x="24" y="29"/>
                  </a:cubicBezTo>
                  <a:cubicBezTo>
                    <a:pt x="17" y="24"/>
                    <a:pt x="19" y="11"/>
                    <a:pt x="25" y="0"/>
                  </a:cubicBezTo>
                  <a:cubicBezTo>
                    <a:pt x="24" y="0"/>
                    <a:pt x="22" y="1"/>
                    <a:pt x="21" y="2"/>
                  </a:cubicBezTo>
                  <a:cubicBezTo>
                    <a:pt x="15" y="4"/>
                    <a:pt x="9" y="7"/>
                    <a:pt x="3" y="9"/>
                  </a:cubicBezTo>
                  <a:cubicBezTo>
                    <a:pt x="0" y="17"/>
                    <a:pt x="1" y="27"/>
                    <a:pt x="6" y="3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495" name="Freeform 113"/>
            <p:cNvSpPr>
              <a:spLocks/>
            </p:cNvSpPr>
            <p:nvPr/>
          </p:nvSpPr>
          <p:spPr bwMode="auto">
            <a:xfrm>
              <a:off x="6515101" y="1927225"/>
              <a:ext cx="368300" cy="492125"/>
            </a:xfrm>
            <a:custGeom>
              <a:avLst/>
              <a:gdLst>
                <a:gd name="T0" fmla="*/ 101 w 101"/>
                <a:gd name="T1" fmla="*/ 12 h 135"/>
                <a:gd name="T2" fmla="*/ 101 w 101"/>
                <a:gd name="T3" fmla="*/ 11 h 135"/>
                <a:gd name="T4" fmla="*/ 94 w 101"/>
                <a:gd name="T5" fmla="*/ 0 h 135"/>
                <a:gd name="T6" fmla="*/ 29 w 101"/>
                <a:gd name="T7" fmla="*/ 49 h 135"/>
                <a:gd name="T8" fmla="*/ 11 w 101"/>
                <a:gd name="T9" fmla="*/ 135 h 135"/>
                <a:gd name="T10" fmla="*/ 101 w 101"/>
                <a:gd name="T11" fmla="*/ 12 h 135"/>
              </a:gdLst>
              <a:ahLst/>
              <a:cxnLst>
                <a:cxn ang="0">
                  <a:pos x="T0" y="T1"/>
                </a:cxn>
                <a:cxn ang="0">
                  <a:pos x="T2" y="T3"/>
                </a:cxn>
                <a:cxn ang="0">
                  <a:pos x="T4" y="T5"/>
                </a:cxn>
                <a:cxn ang="0">
                  <a:pos x="T6" y="T7"/>
                </a:cxn>
                <a:cxn ang="0">
                  <a:pos x="T8" y="T9"/>
                </a:cxn>
                <a:cxn ang="0">
                  <a:pos x="T10" y="T11"/>
                </a:cxn>
              </a:cxnLst>
              <a:rect l="0" t="0" r="r" b="b"/>
              <a:pathLst>
                <a:path w="101" h="135">
                  <a:moveTo>
                    <a:pt x="101" y="12"/>
                  </a:moveTo>
                  <a:cubicBezTo>
                    <a:pt x="101" y="12"/>
                    <a:pt x="101" y="12"/>
                    <a:pt x="101" y="11"/>
                  </a:cubicBezTo>
                  <a:cubicBezTo>
                    <a:pt x="99" y="7"/>
                    <a:pt x="97" y="3"/>
                    <a:pt x="94" y="0"/>
                  </a:cubicBezTo>
                  <a:cubicBezTo>
                    <a:pt x="79" y="8"/>
                    <a:pt x="50" y="26"/>
                    <a:pt x="29" y="49"/>
                  </a:cubicBezTo>
                  <a:cubicBezTo>
                    <a:pt x="0" y="83"/>
                    <a:pt x="0" y="115"/>
                    <a:pt x="11" y="135"/>
                  </a:cubicBezTo>
                  <a:cubicBezTo>
                    <a:pt x="5" y="70"/>
                    <a:pt x="68" y="24"/>
                    <a:pt x="101" y="1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85" name="Group 284"/>
          <p:cNvGrpSpPr/>
          <p:nvPr/>
        </p:nvGrpSpPr>
        <p:grpSpPr>
          <a:xfrm>
            <a:off x="4751643" y="1600114"/>
            <a:ext cx="645366" cy="972119"/>
            <a:chOff x="4184976" y="1613170"/>
            <a:chExt cx="814066" cy="1226232"/>
          </a:xfrm>
        </p:grpSpPr>
        <p:grpSp>
          <p:nvGrpSpPr>
            <p:cNvPr id="288" name="Group 287"/>
            <p:cNvGrpSpPr/>
            <p:nvPr/>
          </p:nvGrpSpPr>
          <p:grpSpPr>
            <a:xfrm>
              <a:off x="4589918" y="1613170"/>
              <a:ext cx="409124" cy="990111"/>
              <a:chOff x="3876675" y="1285875"/>
              <a:chExt cx="1708150" cy="4133850"/>
            </a:xfrm>
          </p:grpSpPr>
          <p:sp>
            <p:nvSpPr>
              <p:cNvPr id="289" name="Freeform 227"/>
              <p:cNvSpPr>
                <a:spLocks/>
              </p:cNvSpPr>
              <p:nvPr/>
            </p:nvSpPr>
            <p:spPr bwMode="auto">
              <a:xfrm>
                <a:off x="3876675" y="1774825"/>
                <a:ext cx="857250" cy="3644900"/>
              </a:xfrm>
              <a:custGeom>
                <a:avLst/>
                <a:gdLst>
                  <a:gd name="T0" fmla="*/ 4 w 540"/>
                  <a:gd name="T1" fmla="*/ 0 h 2296"/>
                  <a:gd name="T2" fmla="*/ 0 w 540"/>
                  <a:gd name="T3" fmla="*/ 1986 h 2296"/>
                  <a:gd name="T4" fmla="*/ 538 w 540"/>
                  <a:gd name="T5" fmla="*/ 2296 h 2296"/>
                  <a:gd name="T6" fmla="*/ 540 w 540"/>
                  <a:gd name="T7" fmla="*/ 311 h 2296"/>
                  <a:gd name="T8" fmla="*/ 4 w 540"/>
                  <a:gd name="T9" fmla="*/ 0 h 2296"/>
                </a:gdLst>
                <a:ahLst/>
                <a:cxnLst>
                  <a:cxn ang="0">
                    <a:pos x="T0" y="T1"/>
                  </a:cxn>
                  <a:cxn ang="0">
                    <a:pos x="T2" y="T3"/>
                  </a:cxn>
                  <a:cxn ang="0">
                    <a:pos x="T4" y="T5"/>
                  </a:cxn>
                  <a:cxn ang="0">
                    <a:pos x="T6" y="T7"/>
                  </a:cxn>
                  <a:cxn ang="0">
                    <a:pos x="T8" y="T9"/>
                  </a:cxn>
                </a:cxnLst>
                <a:rect l="0" t="0" r="r" b="b"/>
                <a:pathLst>
                  <a:path w="540" h="2296">
                    <a:moveTo>
                      <a:pt x="4" y="0"/>
                    </a:moveTo>
                    <a:lnTo>
                      <a:pt x="0" y="1986"/>
                    </a:lnTo>
                    <a:lnTo>
                      <a:pt x="538" y="2296"/>
                    </a:lnTo>
                    <a:lnTo>
                      <a:pt x="540" y="311"/>
                    </a:lnTo>
                    <a:lnTo>
                      <a:pt x="4"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0" name="Freeform 228"/>
              <p:cNvSpPr>
                <a:spLocks/>
              </p:cNvSpPr>
              <p:nvPr/>
            </p:nvSpPr>
            <p:spPr bwMode="auto">
              <a:xfrm>
                <a:off x="4730750" y="1774825"/>
                <a:ext cx="854075" cy="3644900"/>
              </a:xfrm>
              <a:custGeom>
                <a:avLst/>
                <a:gdLst>
                  <a:gd name="T0" fmla="*/ 2 w 538"/>
                  <a:gd name="T1" fmla="*/ 311 h 2296"/>
                  <a:gd name="T2" fmla="*/ 0 w 538"/>
                  <a:gd name="T3" fmla="*/ 2296 h 2296"/>
                  <a:gd name="T4" fmla="*/ 534 w 538"/>
                  <a:gd name="T5" fmla="*/ 1986 h 2296"/>
                  <a:gd name="T6" fmla="*/ 538 w 538"/>
                  <a:gd name="T7" fmla="*/ 0 h 2296"/>
                  <a:gd name="T8" fmla="*/ 2 w 538"/>
                  <a:gd name="T9" fmla="*/ 311 h 2296"/>
                </a:gdLst>
                <a:ahLst/>
                <a:cxnLst>
                  <a:cxn ang="0">
                    <a:pos x="T0" y="T1"/>
                  </a:cxn>
                  <a:cxn ang="0">
                    <a:pos x="T2" y="T3"/>
                  </a:cxn>
                  <a:cxn ang="0">
                    <a:pos x="T4" y="T5"/>
                  </a:cxn>
                  <a:cxn ang="0">
                    <a:pos x="T6" y="T7"/>
                  </a:cxn>
                  <a:cxn ang="0">
                    <a:pos x="T8" y="T9"/>
                  </a:cxn>
                </a:cxnLst>
                <a:rect l="0" t="0" r="r" b="b"/>
                <a:pathLst>
                  <a:path w="538" h="2296">
                    <a:moveTo>
                      <a:pt x="2" y="311"/>
                    </a:moveTo>
                    <a:lnTo>
                      <a:pt x="0" y="2296"/>
                    </a:lnTo>
                    <a:lnTo>
                      <a:pt x="534" y="1986"/>
                    </a:lnTo>
                    <a:lnTo>
                      <a:pt x="538" y="0"/>
                    </a:lnTo>
                    <a:lnTo>
                      <a:pt x="2" y="311"/>
                    </a:ln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1" name="Freeform 229"/>
              <p:cNvSpPr>
                <a:spLocks/>
              </p:cNvSpPr>
              <p:nvPr/>
            </p:nvSpPr>
            <p:spPr bwMode="auto">
              <a:xfrm>
                <a:off x="3883025" y="1285875"/>
                <a:ext cx="1701800" cy="982663"/>
              </a:xfrm>
              <a:custGeom>
                <a:avLst/>
                <a:gdLst>
                  <a:gd name="T0" fmla="*/ 534 w 1072"/>
                  <a:gd name="T1" fmla="*/ 0 h 619"/>
                  <a:gd name="T2" fmla="*/ 0 w 1072"/>
                  <a:gd name="T3" fmla="*/ 308 h 619"/>
                  <a:gd name="T4" fmla="*/ 536 w 1072"/>
                  <a:gd name="T5" fmla="*/ 619 h 619"/>
                  <a:gd name="T6" fmla="*/ 1072 w 1072"/>
                  <a:gd name="T7" fmla="*/ 308 h 619"/>
                  <a:gd name="T8" fmla="*/ 534 w 1072"/>
                  <a:gd name="T9" fmla="*/ 0 h 619"/>
                </a:gdLst>
                <a:ahLst/>
                <a:cxnLst>
                  <a:cxn ang="0">
                    <a:pos x="T0" y="T1"/>
                  </a:cxn>
                  <a:cxn ang="0">
                    <a:pos x="T2" y="T3"/>
                  </a:cxn>
                  <a:cxn ang="0">
                    <a:pos x="T4" y="T5"/>
                  </a:cxn>
                  <a:cxn ang="0">
                    <a:pos x="T6" y="T7"/>
                  </a:cxn>
                  <a:cxn ang="0">
                    <a:pos x="T8" y="T9"/>
                  </a:cxn>
                </a:cxnLst>
                <a:rect l="0" t="0" r="r" b="b"/>
                <a:pathLst>
                  <a:path w="1072" h="619">
                    <a:moveTo>
                      <a:pt x="534" y="0"/>
                    </a:moveTo>
                    <a:lnTo>
                      <a:pt x="0" y="308"/>
                    </a:lnTo>
                    <a:lnTo>
                      <a:pt x="536" y="619"/>
                    </a:lnTo>
                    <a:lnTo>
                      <a:pt x="1072" y="308"/>
                    </a:lnTo>
                    <a:lnTo>
                      <a:pt x="534" y="0"/>
                    </a:lnTo>
                    <a:close/>
                  </a:path>
                </a:pathLst>
              </a:custGeom>
              <a:solidFill>
                <a:srgbClr val="FF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92" name="Group 291"/>
            <p:cNvGrpSpPr/>
            <p:nvPr/>
          </p:nvGrpSpPr>
          <p:grpSpPr>
            <a:xfrm>
              <a:off x="4387257" y="1982370"/>
              <a:ext cx="407984" cy="739922"/>
              <a:chOff x="3030538" y="2827338"/>
              <a:chExt cx="1703387" cy="3089275"/>
            </a:xfrm>
          </p:grpSpPr>
          <p:sp>
            <p:nvSpPr>
              <p:cNvPr id="293" name="Freeform 230"/>
              <p:cNvSpPr>
                <a:spLocks/>
              </p:cNvSpPr>
              <p:nvPr/>
            </p:nvSpPr>
            <p:spPr bwMode="auto">
              <a:xfrm>
                <a:off x="3030538" y="3319463"/>
                <a:ext cx="855662" cy="2597150"/>
              </a:xfrm>
              <a:custGeom>
                <a:avLst/>
                <a:gdLst>
                  <a:gd name="T0" fmla="*/ 4 w 539"/>
                  <a:gd name="T1" fmla="*/ 0 h 1636"/>
                  <a:gd name="T2" fmla="*/ 0 w 539"/>
                  <a:gd name="T3" fmla="*/ 1325 h 1636"/>
                  <a:gd name="T4" fmla="*/ 537 w 539"/>
                  <a:gd name="T5" fmla="*/ 1636 h 1636"/>
                  <a:gd name="T6" fmla="*/ 539 w 539"/>
                  <a:gd name="T7" fmla="*/ 309 h 1636"/>
                  <a:gd name="T8" fmla="*/ 4 w 539"/>
                  <a:gd name="T9" fmla="*/ 0 h 1636"/>
                </a:gdLst>
                <a:ahLst/>
                <a:cxnLst>
                  <a:cxn ang="0">
                    <a:pos x="T0" y="T1"/>
                  </a:cxn>
                  <a:cxn ang="0">
                    <a:pos x="T2" y="T3"/>
                  </a:cxn>
                  <a:cxn ang="0">
                    <a:pos x="T4" y="T5"/>
                  </a:cxn>
                  <a:cxn ang="0">
                    <a:pos x="T6" y="T7"/>
                  </a:cxn>
                  <a:cxn ang="0">
                    <a:pos x="T8" y="T9"/>
                  </a:cxn>
                </a:cxnLst>
                <a:rect l="0" t="0" r="r" b="b"/>
                <a:pathLst>
                  <a:path w="539" h="1636">
                    <a:moveTo>
                      <a:pt x="4" y="0"/>
                    </a:moveTo>
                    <a:lnTo>
                      <a:pt x="0" y="1325"/>
                    </a:lnTo>
                    <a:lnTo>
                      <a:pt x="537" y="1636"/>
                    </a:lnTo>
                    <a:lnTo>
                      <a:pt x="539" y="309"/>
                    </a:lnTo>
                    <a:lnTo>
                      <a:pt x="4" y="0"/>
                    </a:lnTo>
                    <a:close/>
                  </a:path>
                </a:pathLst>
              </a:custGeom>
              <a:solidFill>
                <a:srgbClr val="0751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4" name="Freeform 231"/>
              <p:cNvSpPr>
                <a:spLocks/>
              </p:cNvSpPr>
              <p:nvPr/>
            </p:nvSpPr>
            <p:spPr bwMode="auto">
              <a:xfrm>
                <a:off x="3883025" y="3319463"/>
                <a:ext cx="850900" cy="2597150"/>
              </a:xfrm>
              <a:custGeom>
                <a:avLst/>
                <a:gdLst>
                  <a:gd name="T0" fmla="*/ 2 w 536"/>
                  <a:gd name="T1" fmla="*/ 309 h 1636"/>
                  <a:gd name="T2" fmla="*/ 0 w 536"/>
                  <a:gd name="T3" fmla="*/ 1636 h 1636"/>
                  <a:gd name="T4" fmla="*/ 534 w 536"/>
                  <a:gd name="T5" fmla="*/ 1325 h 1636"/>
                  <a:gd name="T6" fmla="*/ 536 w 536"/>
                  <a:gd name="T7" fmla="*/ 0 h 1636"/>
                  <a:gd name="T8" fmla="*/ 2 w 536"/>
                  <a:gd name="T9" fmla="*/ 309 h 1636"/>
                </a:gdLst>
                <a:ahLst/>
                <a:cxnLst>
                  <a:cxn ang="0">
                    <a:pos x="T0" y="T1"/>
                  </a:cxn>
                  <a:cxn ang="0">
                    <a:pos x="T2" y="T3"/>
                  </a:cxn>
                  <a:cxn ang="0">
                    <a:pos x="T4" y="T5"/>
                  </a:cxn>
                  <a:cxn ang="0">
                    <a:pos x="T6" y="T7"/>
                  </a:cxn>
                  <a:cxn ang="0">
                    <a:pos x="T8" y="T9"/>
                  </a:cxn>
                </a:cxnLst>
                <a:rect l="0" t="0" r="r" b="b"/>
                <a:pathLst>
                  <a:path w="536" h="1636">
                    <a:moveTo>
                      <a:pt x="2" y="309"/>
                    </a:moveTo>
                    <a:lnTo>
                      <a:pt x="0" y="1636"/>
                    </a:lnTo>
                    <a:lnTo>
                      <a:pt x="534" y="1325"/>
                    </a:lnTo>
                    <a:lnTo>
                      <a:pt x="536" y="0"/>
                    </a:lnTo>
                    <a:lnTo>
                      <a:pt x="2" y="309"/>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5" name="Freeform 232"/>
              <p:cNvSpPr>
                <a:spLocks/>
              </p:cNvSpPr>
              <p:nvPr/>
            </p:nvSpPr>
            <p:spPr bwMode="auto">
              <a:xfrm>
                <a:off x="3036888" y="2827338"/>
                <a:ext cx="1697037" cy="982663"/>
              </a:xfrm>
              <a:custGeom>
                <a:avLst/>
                <a:gdLst>
                  <a:gd name="T0" fmla="*/ 533 w 1069"/>
                  <a:gd name="T1" fmla="*/ 0 h 619"/>
                  <a:gd name="T2" fmla="*/ 0 w 1069"/>
                  <a:gd name="T3" fmla="*/ 310 h 619"/>
                  <a:gd name="T4" fmla="*/ 535 w 1069"/>
                  <a:gd name="T5" fmla="*/ 619 h 619"/>
                  <a:gd name="T6" fmla="*/ 1069 w 1069"/>
                  <a:gd name="T7" fmla="*/ 310 h 619"/>
                  <a:gd name="T8" fmla="*/ 533 w 1069"/>
                  <a:gd name="T9" fmla="*/ 0 h 619"/>
                </a:gdLst>
                <a:ahLst/>
                <a:cxnLst>
                  <a:cxn ang="0">
                    <a:pos x="T0" y="T1"/>
                  </a:cxn>
                  <a:cxn ang="0">
                    <a:pos x="T2" y="T3"/>
                  </a:cxn>
                  <a:cxn ang="0">
                    <a:pos x="T4" y="T5"/>
                  </a:cxn>
                  <a:cxn ang="0">
                    <a:pos x="T6" y="T7"/>
                  </a:cxn>
                  <a:cxn ang="0">
                    <a:pos x="T8" y="T9"/>
                  </a:cxn>
                </a:cxnLst>
                <a:rect l="0" t="0" r="r" b="b"/>
                <a:pathLst>
                  <a:path w="1069" h="619">
                    <a:moveTo>
                      <a:pt x="533" y="0"/>
                    </a:moveTo>
                    <a:lnTo>
                      <a:pt x="0" y="310"/>
                    </a:lnTo>
                    <a:lnTo>
                      <a:pt x="535" y="619"/>
                    </a:lnTo>
                    <a:lnTo>
                      <a:pt x="1069" y="310"/>
                    </a:lnTo>
                    <a:lnTo>
                      <a:pt x="533"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296" name="Group 295"/>
            <p:cNvGrpSpPr/>
            <p:nvPr/>
          </p:nvGrpSpPr>
          <p:grpSpPr>
            <a:xfrm>
              <a:off x="4184976" y="2270582"/>
              <a:ext cx="407984" cy="568820"/>
              <a:chOff x="2185988" y="4030663"/>
              <a:chExt cx="1703387" cy="2374900"/>
            </a:xfrm>
          </p:grpSpPr>
          <p:sp>
            <p:nvSpPr>
              <p:cNvPr id="297" name="Freeform 233"/>
              <p:cNvSpPr>
                <a:spLocks/>
              </p:cNvSpPr>
              <p:nvPr/>
            </p:nvSpPr>
            <p:spPr bwMode="auto">
              <a:xfrm>
                <a:off x="2185988" y="4522788"/>
                <a:ext cx="857250" cy="1882775"/>
              </a:xfrm>
              <a:custGeom>
                <a:avLst/>
                <a:gdLst>
                  <a:gd name="T0" fmla="*/ 2 w 540"/>
                  <a:gd name="T1" fmla="*/ 0 h 1186"/>
                  <a:gd name="T2" fmla="*/ 0 w 540"/>
                  <a:gd name="T3" fmla="*/ 876 h 1186"/>
                  <a:gd name="T4" fmla="*/ 536 w 540"/>
                  <a:gd name="T5" fmla="*/ 1186 h 1186"/>
                  <a:gd name="T6" fmla="*/ 540 w 540"/>
                  <a:gd name="T7" fmla="*/ 309 h 1186"/>
                  <a:gd name="T8" fmla="*/ 2 w 540"/>
                  <a:gd name="T9" fmla="*/ 0 h 1186"/>
                </a:gdLst>
                <a:ahLst/>
                <a:cxnLst>
                  <a:cxn ang="0">
                    <a:pos x="T0" y="T1"/>
                  </a:cxn>
                  <a:cxn ang="0">
                    <a:pos x="T2" y="T3"/>
                  </a:cxn>
                  <a:cxn ang="0">
                    <a:pos x="T4" y="T5"/>
                  </a:cxn>
                  <a:cxn ang="0">
                    <a:pos x="T6" y="T7"/>
                  </a:cxn>
                  <a:cxn ang="0">
                    <a:pos x="T8" y="T9"/>
                  </a:cxn>
                </a:cxnLst>
                <a:rect l="0" t="0" r="r" b="b"/>
                <a:pathLst>
                  <a:path w="540" h="1186">
                    <a:moveTo>
                      <a:pt x="2" y="0"/>
                    </a:moveTo>
                    <a:lnTo>
                      <a:pt x="0" y="876"/>
                    </a:lnTo>
                    <a:lnTo>
                      <a:pt x="536" y="1186"/>
                    </a:lnTo>
                    <a:lnTo>
                      <a:pt x="540" y="309"/>
                    </a:lnTo>
                    <a:lnTo>
                      <a:pt x="2" y="0"/>
                    </a:lnTo>
                    <a:close/>
                  </a:path>
                </a:pathLst>
              </a:custGeom>
              <a:solidFill>
                <a:srgbClr val="00C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8" name="Freeform 234"/>
              <p:cNvSpPr>
                <a:spLocks/>
              </p:cNvSpPr>
              <p:nvPr/>
            </p:nvSpPr>
            <p:spPr bwMode="auto">
              <a:xfrm>
                <a:off x="3036888" y="4522788"/>
                <a:ext cx="852487" cy="1882775"/>
              </a:xfrm>
              <a:custGeom>
                <a:avLst/>
                <a:gdLst>
                  <a:gd name="T0" fmla="*/ 4 w 537"/>
                  <a:gd name="T1" fmla="*/ 309 h 1186"/>
                  <a:gd name="T2" fmla="*/ 0 w 537"/>
                  <a:gd name="T3" fmla="*/ 1186 h 1186"/>
                  <a:gd name="T4" fmla="*/ 535 w 537"/>
                  <a:gd name="T5" fmla="*/ 876 h 1186"/>
                  <a:gd name="T6" fmla="*/ 537 w 537"/>
                  <a:gd name="T7" fmla="*/ 0 h 1186"/>
                  <a:gd name="T8" fmla="*/ 4 w 537"/>
                  <a:gd name="T9" fmla="*/ 309 h 1186"/>
                </a:gdLst>
                <a:ahLst/>
                <a:cxnLst>
                  <a:cxn ang="0">
                    <a:pos x="T0" y="T1"/>
                  </a:cxn>
                  <a:cxn ang="0">
                    <a:pos x="T2" y="T3"/>
                  </a:cxn>
                  <a:cxn ang="0">
                    <a:pos x="T4" y="T5"/>
                  </a:cxn>
                  <a:cxn ang="0">
                    <a:pos x="T6" y="T7"/>
                  </a:cxn>
                  <a:cxn ang="0">
                    <a:pos x="T8" y="T9"/>
                  </a:cxn>
                </a:cxnLst>
                <a:rect l="0" t="0" r="r" b="b"/>
                <a:pathLst>
                  <a:path w="537" h="1186">
                    <a:moveTo>
                      <a:pt x="4" y="309"/>
                    </a:moveTo>
                    <a:lnTo>
                      <a:pt x="0" y="1186"/>
                    </a:lnTo>
                    <a:lnTo>
                      <a:pt x="535" y="876"/>
                    </a:lnTo>
                    <a:lnTo>
                      <a:pt x="537" y="0"/>
                    </a:lnTo>
                    <a:lnTo>
                      <a:pt x="4" y="309"/>
                    </a:lnTo>
                    <a:close/>
                  </a:path>
                </a:pathLst>
              </a:custGeom>
              <a:solidFill>
                <a:srgbClr val="00B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99" name="Freeform 235"/>
              <p:cNvSpPr>
                <a:spLocks/>
              </p:cNvSpPr>
              <p:nvPr/>
            </p:nvSpPr>
            <p:spPr bwMode="auto">
              <a:xfrm>
                <a:off x="2189163" y="4030663"/>
                <a:ext cx="1700212" cy="982663"/>
              </a:xfrm>
              <a:custGeom>
                <a:avLst/>
                <a:gdLst>
                  <a:gd name="T0" fmla="*/ 534 w 1071"/>
                  <a:gd name="T1" fmla="*/ 0 h 619"/>
                  <a:gd name="T2" fmla="*/ 0 w 1071"/>
                  <a:gd name="T3" fmla="*/ 310 h 619"/>
                  <a:gd name="T4" fmla="*/ 538 w 1071"/>
                  <a:gd name="T5" fmla="*/ 619 h 619"/>
                  <a:gd name="T6" fmla="*/ 1071 w 1071"/>
                  <a:gd name="T7" fmla="*/ 310 h 619"/>
                  <a:gd name="T8" fmla="*/ 534 w 1071"/>
                  <a:gd name="T9" fmla="*/ 0 h 619"/>
                </a:gdLst>
                <a:ahLst/>
                <a:cxnLst>
                  <a:cxn ang="0">
                    <a:pos x="T0" y="T1"/>
                  </a:cxn>
                  <a:cxn ang="0">
                    <a:pos x="T2" y="T3"/>
                  </a:cxn>
                  <a:cxn ang="0">
                    <a:pos x="T4" y="T5"/>
                  </a:cxn>
                  <a:cxn ang="0">
                    <a:pos x="T6" y="T7"/>
                  </a:cxn>
                  <a:cxn ang="0">
                    <a:pos x="T8" y="T9"/>
                  </a:cxn>
                </a:cxnLst>
                <a:rect l="0" t="0" r="r" b="b"/>
                <a:pathLst>
                  <a:path w="1071" h="619">
                    <a:moveTo>
                      <a:pt x="534" y="0"/>
                    </a:moveTo>
                    <a:lnTo>
                      <a:pt x="0" y="310"/>
                    </a:lnTo>
                    <a:lnTo>
                      <a:pt x="538" y="619"/>
                    </a:lnTo>
                    <a:lnTo>
                      <a:pt x="1071" y="310"/>
                    </a:lnTo>
                    <a:lnTo>
                      <a:pt x="534" y="0"/>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grpSp>
        <p:nvGrpSpPr>
          <p:cNvPr id="317" name="Group 316"/>
          <p:cNvGrpSpPr/>
          <p:nvPr/>
        </p:nvGrpSpPr>
        <p:grpSpPr>
          <a:xfrm>
            <a:off x="4434616" y="2205644"/>
            <a:ext cx="486436" cy="682025"/>
            <a:chOff x="1136650" y="2454276"/>
            <a:chExt cx="2586038" cy="3625850"/>
          </a:xfrm>
        </p:grpSpPr>
        <p:sp>
          <p:nvSpPr>
            <p:cNvPr id="302" name="Freeform 97"/>
            <p:cNvSpPr>
              <a:spLocks/>
            </p:cNvSpPr>
            <p:nvPr/>
          </p:nvSpPr>
          <p:spPr bwMode="auto">
            <a:xfrm>
              <a:off x="2955925" y="2454276"/>
              <a:ext cx="290512" cy="419100"/>
            </a:xfrm>
            <a:custGeom>
              <a:avLst/>
              <a:gdLst>
                <a:gd name="T0" fmla="*/ 66 w 182"/>
                <a:gd name="T1" fmla="*/ 251 h 262"/>
                <a:gd name="T2" fmla="*/ 91 w 182"/>
                <a:gd name="T3" fmla="*/ 223 h 262"/>
                <a:gd name="T4" fmla="*/ 128 w 182"/>
                <a:gd name="T5" fmla="*/ 192 h 262"/>
                <a:gd name="T6" fmla="*/ 154 w 182"/>
                <a:gd name="T7" fmla="*/ 153 h 262"/>
                <a:gd name="T8" fmla="*/ 176 w 182"/>
                <a:gd name="T9" fmla="*/ 132 h 262"/>
                <a:gd name="T10" fmla="*/ 179 w 182"/>
                <a:gd name="T11" fmla="*/ 114 h 262"/>
                <a:gd name="T12" fmla="*/ 167 w 182"/>
                <a:gd name="T13" fmla="*/ 109 h 262"/>
                <a:gd name="T14" fmla="*/ 150 w 182"/>
                <a:gd name="T15" fmla="*/ 125 h 262"/>
                <a:gd name="T16" fmla="*/ 126 w 182"/>
                <a:gd name="T17" fmla="*/ 146 h 262"/>
                <a:gd name="T18" fmla="*/ 111 w 182"/>
                <a:gd name="T19" fmla="*/ 149 h 262"/>
                <a:gd name="T20" fmla="*/ 101 w 182"/>
                <a:gd name="T21" fmla="*/ 128 h 262"/>
                <a:gd name="T22" fmla="*/ 110 w 182"/>
                <a:gd name="T23" fmla="*/ 64 h 262"/>
                <a:gd name="T24" fmla="*/ 132 w 182"/>
                <a:gd name="T25" fmla="*/ 36 h 262"/>
                <a:gd name="T26" fmla="*/ 131 w 182"/>
                <a:gd name="T27" fmla="*/ 24 h 262"/>
                <a:gd name="T28" fmla="*/ 111 w 182"/>
                <a:gd name="T29" fmla="*/ 32 h 262"/>
                <a:gd name="T30" fmla="*/ 94 w 182"/>
                <a:gd name="T31" fmla="*/ 49 h 262"/>
                <a:gd name="T32" fmla="*/ 87 w 182"/>
                <a:gd name="T33" fmla="*/ 52 h 262"/>
                <a:gd name="T34" fmla="*/ 108 w 182"/>
                <a:gd name="T35" fmla="*/ 19 h 262"/>
                <a:gd name="T36" fmla="*/ 112 w 182"/>
                <a:gd name="T37" fmla="*/ 1 h 262"/>
                <a:gd name="T38" fmla="*/ 101 w 182"/>
                <a:gd name="T39" fmla="*/ 4 h 262"/>
                <a:gd name="T40" fmla="*/ 80 w 182"/>
                <a:gd name="T41" fmla="*/ 21 h 262"/>
                <a:gd name="T42" fmla="*/ 75 w 182"/>
                <a:gd name="T43" fmla="*/ 31 h 262"/>
                <a:gd name="T44" fmla="*/ 63 w 182"/>
                <a:gd name="T45" fmla="*/ 33 h 262"/>
                <a:gd name="T46" fmla="*/ 50 w 182"/>
                <a:gd name="T47" fmla="*/ 40 h 262"/>
                <a:gd name="T48" fmla="*/ 41 w 182"/>
                <a:gd name="T49" fmla="*/ 57 h 262"/>
                <a:gd name="T50" fmla="*/ 37 w 182"/>
                <a:gd name="T51" fmla="*/ 65 h 262"/>
                <a:gd name="T52" fmla="*/ 23 w 182"/>
                <a:gd name="T53" fmla="*/ 77 h 262"/>
                <a:gd name="T54" fmla="*/ 13 w 182"/>
                <a:gd name="T55" fmla="*/ 110 h 262"/>
                <a:gd name="T56" fmla="*/ 11 w 182"/>
                <a:gd name="T57" fmla="*/ 141 h 262"/>
                <a:gd name="T58" fmla="*/ 11 w 182"/>
                <a:gd name="T59" fmla="*/ 172 h 262"/>
                <a:gd name="T60" fmla="*/ 7 w 182"/>
                <a:gd name="T61" fmla="*/ 201 h 262"/>
                <a:gd name="T62" fmla="*/ 4 w 182"/>
                <a:gd name="T63" fmla="*/ 219 h 262"/>
                <a:gd name="T64" fmla="*/ 1 w 182"/>
                <a:gd name="T65" fmla="*/ 231 h 262"/>
                <a:gd name="T66" fmla="*/ 0 w 182"/>
                <a:gd name="T67" fmla="*/ 242 h 262"/>
                <a:gd name="T68" fmla="*/ 24 w 182"/>
                <a:gd name="T69" fmla="*/ 261 h 262"/>
                <a:gd name="T70" fmla="*/ 66 w 182"/>
                <a:gd name="T71" fmla="*/ 2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262">
                  <a:moveTo>
                    <a:pt x="66" y="251"/>
                  </a:moveTo>
                  <a:cubicBezTo>
                    <a:pt x="76" y="237"/>
                    <a:pt x="81" y="231"/>
                    <a:pt x="91" y="223"/>
                  </a:cubicBezTo>
                  <a:cubicBezTo>
                    <a:pt x="102" y="216"/>
                    <a:pt x="122" y="202"/>
                    <a:pt x="128" y="192"/>
                  </a:cubicBezTo>
                  <a:cubicBezTo>
                    <a:pt x="135" y="183"/>
                    <a:pt x="144" y="162"/>
                    <a:pt x="154" y="153"/>
                  </a:cubicBezTo>
                  <a:cubicBezTo>
                    <a:pt x="164" y="145"/>
                    <a:pt x="173" y="138"/>
                    <a:pt x="176" y="132"/>
                  </a:cubicBezTo>
                  <a:cubicBezTo>
                    <a:pt x="180" y="125"/>
                    <a:pt x="182" y="117"/>
                    <a:pt x="179" y="114"/>
                  </a:cubicBezTo>
                  <a:cubicBezTo>
                    <a:pt x="176" y="111"/>
                    <a:pt x="172" y="107"/>
                    <a:pt x="167" y="109"/>
                  </a:cubicBezTo>
                  <a:cubicBezTo>
                    <a:pt x="162" y="111"/>
                    <a:pt x="154" y="121"/>
                    <a:pt x="150" y="125"/>
                  </a:cubicBezTo>
                  <a:cubicBezTo>
                    <a:pt x="146" y="129"/>
                    <a:pt x="131" y="143"/>
                    <a:pt x="126" y="146"/>
                  </a:cubicBezTo>
                  <a:cubicBezTo>
                    <a:pt x="122" y="148"/>
                    <a:pt x="115" y="150"/>
                    <a:pt x="111" y="149"/>
                  </a:cubicBezTo>
                  <a:cubicBezTo>
                    <a:pt x="108" y="148"/>
                    <a:pt x="101" y="138"/>
                    <a:pt x="101" y="128"/>
                  </a:cubicBezTo>
                  <a:cubicBezTo>
                    <a:pt x="101" y="119"/>
                    <a:pt x="105" y="72"/>
                    <a:pt x="110" y="64"/>
                  </a:cubicBezTo>
                  <a:cubicBezTo>
                    <a:pt x="114" y="56"/>
                    <a:pt x="126" y="43"/>
                    <a:pt x="132" y="36"/>
                  </a:cubicBezTo>
                  <a:cubicBezTo>
                    <a:pt x="137" y="30"/>
                    <a:pt x="139" y="26"/>
                    <a:pt x="131" y="24"/>
                  </a:cubicBezTo>
                  <a:cubicBezTo>
                    <a:pt x="122" y="21"/>
                    <a:pt x="115" y="28"/>
                    <a:pt x="111" y="32"/>
                  </a:cubicBezTo>
                  <a:cubicBezTo>
                    <a:pt x="107" y="37"/>
                    <a:pt x="97" y="44"/>
                    <a:pt x="94" y="49"/>
                  </a:cubicBezTo>
                  <a:cubicBezTo>
                    <a:pt x="92" y="53"/>
                    <a:pt x="83" y="61"/>
                    <a:pt x="87" y="52"/>
                  </a:cubicBezTo>
                  <a:cubicBezTo>
                    <a:pt x="92" y="42"/>
                    <a:pt x="104" y="23"/>
                    <a:pt x="108" y="19"/>
                  </a:cubicBezTo>
                  <a:cubicBezTo>
                    <a:pt x="111" y="14"/>
                    <a:pt x="112" y="1"/>
                    <a:pt x="112" y="1"/>
                  </a:cubicBezTo>
                  <a:cubicBezTo>
                    <a:pt x="111" y="0"/>
                    <a:pt x="104" y="0"/>
                    <a:pt x="101" y="4"/>
                  </a:cubicBezTo>
                  <a:cubicBezTo>
                    <a:pt x="98" y="7"/>
                    <a:pt x="82" y="19"/>
                    <a:pt x="80" y="21"/>
                  </a:cubicBezTo>
                  <a:cubicBezTo>
                    <a:pt x="78" y="24"/>
                    <a:pt x="75" y="31"/>
                    <a:pt x="75" y="31"/>
                  </a:cubicBezTo>
                  <a:cubicBezTo>
                    <a:pt x="75" y="31"/>
                    <a:pt x="68" y="32"/>
                    <a:pt x="63" y="33"/>
                  </a:cubicBezTo>
                  <a:cubicBezTo>
                    <a:pt x="58" y="35"/>
                    <a:pt x="52" y="38"/>
                    <a:pt x="50" y="40"/>
                  </a:cubicBezTo>
                  <a:cubicBezTo>
                    <a:pt x="47" y="43"/>
                    <a:pt x="41" y="56"/>
                    <a:pt x="41" y="57"/>
                  </a:cubicBezTo>
                  <a:cubicBezTo>
                    <a:pt x="40" y="59"/>
                    <a:pt x="41" y="61"/>
                    <a:pt x="37" y="65"/>
                  </a:cubicBezTo>
                  <a:cubicBezTo>
                    <a:pt x="34" y="69"/>
                    <a:pt x="26" y="73"/>
                    <a:pt x="23" y="77"/>
                  </a:cubicBezTo>
                  <a:cubicBezTo>
                    <a:pt x="19" y="81"/>
                    <a:pt x="13" y="103"/>
                    <a:pt x="13" y="110"/>
                  </a:cubicBezTo>
                  <a:cubicBezTo>
                    <a:pt x="12" y="117"/>
                    <a:pt x="12" y="138"/>
                    <a:pt x="11" y="141"/>
                  </a:cubicBezTo>
                  <a:cubicBezTo>
                    <a:pt x="11" y="145"/>
                    <a:pt x="13" y="167"/>
                    <a:pt x="11" y="172"/>
                  </a:cubicBezTo>
                  <a:cubicBezTo>
                    <a:pt x="10" y="177"/>
                    <a:pt x="9" y="193"/>
                    <a:pt x="7" y="201"/>
                  </a:cubicBezTo>
                  <a:cubicBezTo>
                    <a:pt x="6" y="208"/>
                    <a:pt x="5" y="215"/>
                    <a:pt x="4" y="219"/>
                  </a:cubicBezTo>
                  <a:cubicBezTo>
                    <a:pt x="3" y="223"/>
                    <a:pt x="1" y="231"/>
                    <a:pt x="1" y="231"/>
                  </a:cubicBezTo>
                  <a:cubicBezTo>
                    <a:pt x="0" y="242"/>
                    <a:pt x="0" y="242"/>
                    <a:pt x="0" y="242"/>
                  </a:cubicBezTo>
                  <a:cubicBezTo>
                    <a:pt x="0" y="242"/>
                    <a:pt x="16" y="260"/>
                    <a:pt x="24" y="261"/>
                  </a:cubicBezTo>
                  <a:cubicBezTo>
                    <a:pt x="32" y="262"/>
                    <a:pt x="66" y="251"/>
                    <a:pt x="66" y="25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3" name="Freeform 98"/>
            <p:cNvSpPr>
              <a:spLocks/>
            </p:cNvSpPr>
            <p:nvPr/>
          </p:nvSpPr>
          <p:spPr bwMode="auto">
            <a:xfrm>
              <a:off x="2935288" y="2822576"/>
              <a:ext cx="141287" cy="158750"/>
            </a:xfrm>
            <a:custGeom>
              <a:avLst/>
              <a:gdLst>
                <a:gd name="T0" fmla="*/ 0 w 88"/>
                <a:gd name="T1" fmla="*/ 4 h 99"/>
                <a:gd name="T2" fmla="*/ 14 w 88"/>
                <a:gd name="T3" fmla="*/ 0 h 99"/>
                <a:gd name="T4" fmla="*/ 47 w 88"/>
                <a:gd name="T5" fmla="*/ 13 h 99"/>
                <a:gd name="T6" fmla="*/ 88 w 88"/>
                <a:gd name="T7" fmla="*/ 16 h 99"/>
                <a:gd name="T8" fmla="*/ 88 w 88"/>
                <a:gd name="T9" fmla="*/ 30 h 99"/>
                <a:gd name="T10" fmla="*/ 78 w 88"/>
                <a:gd name="T11" fmla="*/ 59 h 99"/>
                <a:gd name="T12" fmla="*/ 57 w 88"/>
                <a:gd name="T13" fmla="*/ 83 h 99"/>
                <a:gd name="T14" fmla="*/ 15 w 88"/>
                <a:gd name="T15" fmla="*/ 99 h 99"/>
                <a:gd name="T16" fmla="*/ 0 w 88"/>
                <a:gd name="T17" fmla="*/ 99 h 99"/>
                <a:gd name="T18" fmla="*/ 0 w 88"/>
                <a:gd name="T19"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9">
                  <a:moveTo>
                    <a:pt x="0" y="4"/>
                  </a:moveTo>
                  <a:cubicBezTo>
                    <a:pt x="6" y="3"/>
                    <a:pt x="14" y="0"/>
                    <a:pt x="14" y="0"/>
                  </a:cubicBezTo>
                  <a:cubicBezTo>
                    <a:pt x="14" y="0"/>
                    <a:pt x="22" y="10"/>
                    <a:pt x="47" y="13"/>
                  </a:cubicBezTo>
                  <a:cubicBezTo>
                    <a:pt x="73" y="15"/>
                    <a:pt x="88" y="16"/>
                    <a:pt x="88" y="16"/>
                  </a:cubicBezTo>
                  <a:cubicBezTo>
                    <a:pt x="88" y="16"/>
                    <a:pt x="88" y="24"/>
                    <a:pt x="88" y="30"/>
                  </a:cubicBezTo>
                  <a:cubicBezTo>
                    <a:pt x="88" y="36"/>
                    <a:pt x="84" y="52"/>
                    <a:pt x="78" y="59"/>
                  </a:cubicBezTo>
                  <a:cubicBezTo>
                    <a:pt x="71" y="66"/>
                    <a:pt x="70" y="77"/>
                    <a:pt x="57" y="83"/>
                  </a:cubicBezTo>
                  <a:cubicBezTo>
                    <a:pt x="45" y="89"/>
                    <a:pt x="26" y="99"/>
                    <a:pt x="15" y="99"/>
                  </a:cubicBezTo>
                  <a:cubicBezTo>
                    <a:pt x="10" y="99"/>
                    <a:pt x="4" y="99"/>
                    <a:pt x="0" y="99"/>
                  </a:cubicBezTo>
                  <a:cubicBezTo>
                    <a:pt x="32" y="46"/>
                    <a:pt x="12" y="18"/>
                    <a:pt x="0" y="4"/>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4" name="Freeform 99"/>
            <p:cNvSpPr>
              <a:spLocks/>
            </p:cNvSpPr>
            <p:nvPr/>
          </p:nvSpPr>
          <p:spPr bwMode="auto">
            <a:xfrm>
              <a:off x="2287588" y="2798763"/>
              <a:ext cx="698500" cy="222250"/>
            </a:xfrm>
            <a:custGeom>
              <a:avLst/>
              <a:gdLst>
                <a:gd name="T0" fmla="*/ 102 w 438"/>
                <a:gd name="T1" fmla="*/ 12 h 139"/>
                <a:gd name="T2" fmla="*/ 136 w 438"/>
                <a:gd name="T3" fmla="*/ 3 h 139"/>
                <a:gd name="T4" fmla="*/ 405 w 438"/>
                <a:gd name="T5" fmla="*/ 19 h 139"/>
                <a:gd name="T6" fmla="*/ 406 w 438"/>
                <a:gd name="T7" fmla="*/ 19 h 139"/>
                <a:gd name="T8" fmla="*/ 406 w 438"/>
                <a:gd name="T9" fmla="*/ 114 h 139"/>
                <a:gd name="T10" fmla="*/ 400 w 438"/>
                <a:gd name="T11" fmla="*/ 114 h 139"/>
                <a:gd name="T12" fmla="*/ 382 w 438"/>
                <a:gd name="T13" fmla="*/ 133 h 139"/>
                <a:gd name="T14" fmla="*/ 348 w 438"/>
                <a:gd name="T15" fmla="*/ 138 h 139"/>
                <a:gd name="T16" fmla="*/ 205 w 438"/>
                <a:gd name="T17" fmla="*/ 138 h 139"/>
                <a:gd name="T18" fmla="*/ 45 w 438"/>
                <a:gd name="T19" fmla="*/ 113 h 139"/>
                <a:gd name="T20" fmla="*/ 0 w 438"/>
                <a:gd name="T21" fmla="*/ 35 h 139"/>
                <a:gd name="T22" fmla="*/ 102 w 438"/>
                <a:gd name="T23"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139">
                  <a:moveTo>
                    <a:pt x="102" y="12"/>
                  </a:moveTo>
                  <a:cubicBezTo>
                    <a:pt x="109" y="11"/>
                    <a:pt x="126" y="6"/>
                    <a:pt x="136" y="3"/>
                  </a:cubicBezTo>
                  <a:cubicBezTo>
                    <a:pt x="146" y="0"/>
                    <a:pt x="399" y="20"/>
                    <a:pt x="405" y="19"/>
                  </a:cubicBezTo>
                  <a:cubicBezTo>
                    <a:pt x="406" y="19"/>
                    <a:pt x="406" y="19"/>
                    <a:pt x="406" y="19"/>
                  </a:cubicBezTo>
                  <a:cubicBezTo>
                    <a:pt x="418" y="33"/>
                    <a:pt x="438" y="61"/>
                    <a:pt x="406" y="114"/>
                  </a:cubicBezTo>
                  <a:cubicBezTo>
                    <a:pt x="402" y="114"/>
                    <a:pt x="400" y="114"/>
                    <a:pt x="400" y="114"/>
                  </a:cubicBezTo>
                  <a:cubicBezTo>
                    <a:pt x="400" y="114"/>
                    <a:pt x="390" y="131"/>
                    <a:pt x="382" y="133"/>
                  </a:cubicBezTo>
                  <a:cubicBezTo>
                    <a:pt x="374" y="135"/>
                    <a:pt x="355" y="138"/>
                    <a:pt x="348" y="138"/>
                  </a:cubicBezTo>
                  <a:cubicBezTo>
                    <a:pt x="341" y="137"/>
                    <a:pt x="217" y="139"/>
                    <a:pt x="205" y="138"/>
                  </a:cubicBezTo>
                  <a:cubicBezTo>
                    <a:pt x="192" y="136"/>
                    <a:pt x="56" y="116"/>
                    <a:pt x="45" y="113"/>
                  </a:cubicBezTo>
                  <a:cubicBezTo>
                    <a:pt x="35" y="110"/>
                    <a:pt x="0" y="35"/>
                    <a:pt x="0" y="35"/>
                  </a:cubicBezTo>
                  <a:cubicBezTo>
                    <a:pt x="21" y="24"/>
                    <a:pt x="94" y="14"/>
                    <a:pt x="102" y="1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5" name="Freeform 100"/>
            <p:cNvSpPr>
              <a:spLocks/>
            </p:cNvSpPr>
            <p:nvPr/>
          </p:nvSpPr>
          <p:spPr bwMode="auto">
            <a:xfrm>
              <a:off x="2579688" y="3059113"/>
              <a:ext cx="893762" cy="585788"/>
            </a:xfrm>
            <a:custGeom>
              <a:avLst/>
              <a:gdLst>
                <a:gd name="T0" fmla="*/ 129 w 560"/>
                <a:gd name="T1" fmla="*/ 19 h 367"/>
                <a:gd name="T2" fmla="*/ 133 w 560"/>
                <a:gd name="T3" fmla="*/ 103 h 367"/>
                <a:gd name="T4" fmla="*/ 106 w 560"/>
                <a:gd name="T5" fmla="*/ 146 h 367"/>
                <a:gd name="T6" fmla="*/ 65 w 560"/>
                <a:gd name="T7" fmla="*/ 198 h 367"/>
                <a:gd name="T8" fmla="*/ 29 w 560"/>
                <a:gd name="T9" fmla="*/ 241 h 367"/>
                <a:gd name="T10" fmla="*/ 2 w 560"/>
                <a:gd name="T11" fmla="*/ 296 h 367"/>
                <a:gd name="T12" fmla="*/ 2 w 560"/>
                <a:gd name="T13" fmla="*/ 340 h 367"/>
                <a:gd name="T14" fmla="*/ 19 w 560"/>
                <a:gd name="T15" fmla="*/ 359 h 367"/>
                <a:gd name="T16" fmla="*/ 48 w 560"/>
                <a:gd name="T17" fmla="*/ 359 h 367"/>
                <a:gd name="T18" fmla="*/ 100 w 560"/>
                <a:gd name="T19" fmla="*/ 309 h 367"/>
                <a:gd name="T20" fmla="*/ 118 w 560"/>
                <a:gd name="T21" fmla="*/ 275 h 367"/>
                <a:gd name="T22" fmla="*/ 131 w 560"/>
                <a:gd name="T23" fmla="*/ 234 h 367"/>
                <a:gd name="T24" fmla="*/ 202 w 560"/>
                <a:gd name="T25" fmla="*/ 210 h 367"/>
                <a:gd name="T26" fmla="*/ 303 w 560"/>
                <a:gd name="T27" fmla="*/ 206 h 367"/>
                <a:gd name="T28" fmla="*/ 353 w 560"/>
                <a:gd name="T29" fmla="*/ 186 h 367"/>
                <a:gd name="T30" fmla="*/ 391 w 560"/>
                <a:gd name="T31" fmla="*/ 182 h 367"/>
                <a:gd name="T32" fmla="*/ 410 w 560"/>
                <a:gd name="T33" fmla="*/ 173 h 367"/>
                <a:gd name="T34" fmla="*/ 453 w 560"/>
                <a:gd name="T35" fmla="*/ 159 h 367"/>
                <a:gd name="T36" fmla="*/ 504 w 560"/>
                <a:gd name="T37" fmla="*/ 134 h 367"/>
                <a:gd name="T38" fmla="*/ 542 w 560"/>
                <a:gd name="T39" fmla="*/ 101 h 367"/>
                <a:gd name="T40" fmla="*/ 559 w 560"/>
                <a:gd name="T41" fmla="*/ 80 h 367"/>
                <a:gd name="T42" fmla="*/ 544 w 560"/>
                <a:gd name="T43" fmla="*/ 34 h 367"/>
                <a:gd name="T44" fmla="*/ 493 w 560"/>
                <a:gd name="T45" fmla="*/ 5 h 367"/>
                <a:gd name="T46" fmla="*/ 436 w 560"/>
                <a:gd name="T47" fmla="*/ 9 h 367"/>
                <a:gd name="T48" fmla="*/ 384 w 560"/>
                <a:gd name="T49" fmla="*/ 24 h 367"/>
                <a:gd name="T50" fmla="*/ 352 w 560"/>
                <a:gd name="T51" fmla="*/ 22 h 367"/>
                <a:gd name="T52" fmla="*/ 297 w 560"/>
                <a:gd name="T53" fmla="*/ 17 h 367"/>
                <a:gd name="T54" fmla="*/ 255 w 560"/>
                <a:gd name="T55" fmla="*/ 21 h 367"/>
                <a:gd name="T56" fmla="*/ 201 w 560"/>
                <a:gd name="T57" fmla="*/ 5 h 367"/>
                <a:gd name="T58" fmla="*/ 153 w 560"/>
                <a:gd name="T59" fmla="*/ 3 h 367"/>
                <a:gd name="T60" fmla="*/ 129 w 560"/>
                <a:gd name="T61" fmla="*/ 1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0" h="367">
                  <a:moveTo>
                    <a:pt x="129" y="19"/>
                  </a:moveTo>
                  <a:cubicBezTo>
                    <a:pt x="131" y="48"/>
                    <a:pt x="139" y="85"/>
                    <a:pt x="133" y="103"/>
                  </a:cubicBezTo>
                  <a:cubicBezTo>
                    <a:pt x="128" y="120"/>
                    <a:pt x="122" y="126"/>
                    <a:pt x="106" y="146"/>
                  </a:cubicBezTo>
                  <a:cubicBezTo>
                    <a:pt x="90" y="165"/>
                    <a:pt x="73" y="189"/>
                    <a:pt x="65" y="198"/>
                  </a:cubicBezTo>
                  <a:cubicBezTo>
                    <a:pt x="56" y="207"/>
                    <a:pt x="38" y="227"/>
                    <a:pt x="29" y="241"/>
                  </a:cubicBezTo>
                  <a:cubicBezTo>
                    <a:pt x="19" y="255"/>
                    <a:pt x="4" y="288"/>
                    <a:pt x="2" y="296"/>
                  </a:cubicBezTo>
                  <a:cubicBezTo>
                    <a:pt x="0" y="304"/>
                    <a:pt x="3" y="336"/>
                    <a:pt x="2" y="340"/>
                  </a:cubicBezTo>
                  <a:cubicBezTo>
                    <a:pt x="1" y="344"/>
                    <a:pt x="10" y="358"/>
                    <a:pt x="19" y="359"/>
                  </a:cubicBezTo>
                  <a:cubicBezTo>
                    <a:pt x="27" y="361"/>
                    <a:pt x="41" y="367"/>
                    <a:pt x="48" y="359"/>
                  </a:cubicBezTo>
                  <a:cubicBezTo>
                    <a:pt x="55" y="352"/>
                    <a:pt x="97" y="313"/>
                    <a:pt x="100" y="309"/>
                  </a:cubicBezTo>
                  <a:cubicBezTo>
                    <a:pt x="103" y="304"/>
                    <a:pt x="114" y="288"/>
                    <a:pt x="118" y="275"/>
                  </a:cubicBezTo>
                  <a:cubicBezTo>
                    <a:pt x="121" y="261"/>
                    <a:pt x="120" y="243"/>
                    <a:pt x="131" y="234"/>
                  </a:cubicBezTo>
                  <a:cubicBezTo>
                    <a:pt x="141" y="225"/>
                    <a:pt x="177" y="212"/>
                    <a:pt x="202" y="210"/>
                  </a:cubicBezTo>
                  <a:cubicBezTo>
                    <a:pt x="227" y="209"/>
                    <a:pt x="285" y="209"/>
                    <a:pt x="303" y="206"/>
                  </a:cubicBezTo>
                  <a:cubicBezTo>
                    <a:pt x="321" y="203"/>
                    <a:pt x="349" y="188"/>
                    <a:pt x="353" y="186"/>
                  </a:cubicBezTo>
                  <a:cubicBezTo>
                    <a:pt x="356" y="184"/>
                    <a:pt x="379" y="186"/>
                    <a:pt x="391" y="182"/>
                  </a:cubicBezTo>
                  <a:cubicBezTo>
                    <a:pt x="402" y="179"/>
                    <a:pt x="397" y="179"/>
                    <a:pt x="410" y="173"/>
                  </a:cubicBezTo>
                  <a:cubicBezTo>
                    <a:pt x="422" y="167"/>
                    <a:pt x="430" y="168"/>
                    <a:pt x="453" y="159"/>
                  </a:cubicBezTo>
                  <a:cubicBezTo>
                    <a:pt x="476" y="149"/>
                    <a:pt x="486" y="148"/>
                    <a:pt x="504" y="134"/>
                  </a:cubicBezTo>
                  <a:cubicBezTo>
                    <a:pt x="522" y="119"/>
                    <a:pt x="531" y="108"/>
                    <a:pt x="542" y="101"/>
                  </a:cubicBezTo>
                  <a:cubicBezTo>
                    <a:pt x="554" y="93"/>
                    <a:pt x="560" y="87"/>
                    <a:pt x="559" y="80"/>
                  </a:cubicBezTo>
                  <a:cubicBezTo>
                    <a:pt x="559" y="73"/>
                    <a:pt x="558" y="45"/>
                    <a:pt x="544" y="34"/>
                  </a:cubicBezTo>
                  <a:cubicBezTo>
                    <a:pt x="529" y="22"/>
                    <a:pt x="510" y="6"/>
                    <a:pt x="493" y="5"/>
                  </a:cubicBezTo>
                  <a:cubicBezTo>
                    <a:pt x="477" y="5"/>
                    <a:pt x="450" y="5"/>
                    <a:pt x="436" y="9"/>
                  </a:cubicBezTo>
                  <a:cubicBezTo>
                    <a:pt x="421" y="13"/>
                    <a:pt x="398" y="23"/>
                    <a:pt x="384" y="24"/>
                  </a:cubicBezTo>
                  <a:cubicBezTo>
                    <a:pt x="371" y="25"/>
                    <a:pt x="375" y="25"/>
                    <a:pt x="352" y="22"/>
                  </a:cubicBezTo>
                  <a:cubicBezTo>
                    <a:pt x="329" y="19"/>
                    <a:pt x="311" y="16"/>
                    <a:pt x="297" y="17"/>
                  </a:cubicBezTo>
                  <a:cubicBezTo>
                    <a:pt x="283" y="18"/>
                    <a:pt x="267" y="21"/>
                    <a:pt x="255" y="21"/>
                  </a:cubicBezTo>
                  <a:cubicBezTo>
                    <a:pt x="243" y="21"/>
                    <a:pt x="218" y="8"/>
                    <a:pt x="201" y="5"/>
                  </a:cubicBezTo>
                  <a:cubicBezTo>
                    <a:pt x="184" y="3"/>
                    <a:pt x="160" y="0"/>
                    <a:pt x="153" y="3"/>
                  </a:cubicBezTo>
                  <a:cubicBezTo>
                    <a:pt x="146" y="5"/>
                    <a:pt x="129" y="19"/>
                    <a:pt x="129" y="19"/>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6" name="Freeform 101"/>
            <p:cNvSpPr>
              <a:spLocks/>
            </p:cNvSpPr>
            <p:nvPr/>
          </p:nvSpPr>
          <p:spPr bwMode="auto">
            <a:xfrm>
              <a:off x="1136650" y="5692776"/>
              <a:ext cx="357187" cy="387350"/>
            </a:xfrm>
            <a:custGeom>
              <a:avLst/>
              <a:gdLst>
                <a:gd name="T0" fmla="*/ 16 w 224"/>
                <a:gd name="T1" fmla="*/ 127 h 243"/>
                <a:gd name="T2" fmla="*/ 0 w 224"/>
                <a:gd name="T3" fmla="*/ 190 h 243"/>
                <a:gd name="T4" fmla="*/ 126 w 224"/>
                <a:gd name="T5" fmla="*/ 219 h 243"/>
                <a:gd name="T6" fmla="*/ 126 w 224"/>
                <a:gd name="T7" fmla="*/ 196 h 243"/>
                <a:gd name="T8" fmla="*/ 196 w 224"/>
                <a:gd name="T9" fmla="*/ 131 h 243"/>
                <a:gd name="T10" fmla="*/ 213 w 224"/>
                <a:gd name="T11" fmla="*/ 93 h 243"/>
                <a:gd name="T12" fmla="*/ 222 w 224"/>
                <a:gd name="T13" fmla="*/ 80 h 243"/>
                <a:gd name="T14" fmla="*/ 222 w 224"/>
                <a:gd name="T15" fmla="*/ 40 h 243"/>
                <a:gd name="T16" fmla="*/ 214 w 224"/>
                <a:gd name="T17" fmla="*/ 17 h 243"/>
                <a:gd name="T18" fmla="*/ 162 w 224"/>
                <a:gd name="T19" fmla="*/ 1 h 243"/>
                <a:gd name="T20" fmla="*/ 85 w 224"/>
                <a:gd name="T21" fmla="*/ 24 h 243"/>
                <a:gd name="T22" fmla="*/ 16 w 224"/>
                <a:gd name="T23" fmla="*/ 12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 h="243">
                  <a:moveTo>
                    <a:pt x="16" y="127"/>
                  </a:moveTo>
                  <a:cubicBezTo>
                    <a:pt x="0" y="190"/>
                    <a:pt x="0" y="190"/>
                    <a:pt x="0" y="190"/>
                  </a:cubicBezTo>
                  <a:cubicBezTo>
                    <a:pt x="0" y="190"/>
                    <a:pt x="43" y="243"/>
                    <a:pt x="126" y="219"/>
                  </a:cubicBezTo>
                  <a:cubicBezTo>
                    <a:pt x="126" y="201"/>
                    <a:pt x="126" y="196"/>
                    <a:pt x="126" y="196"/>
                  </a:cubicBezTo>
                  <a:cubicBezTo>
                    <a:pt x="126" y="196"/>
                    <a:pt x="187" y="144"/>
                    <a:pt x="196" y="131"/>
                  </a:cubicBezTo>
                  <a:cubicBezTo>
                    <a:pt x="204" y="118"/>
                    <a:pt x="213" y="94"/>
                    <a:pt x="213" y="93"/>
                  </a:cubicBezTo>
                  <a:cubicBezTo>
                    <a:pt x="214" y="92"/>
                    <a:pt x="220" y="84"/>
                    <a:pt x="222" y="80"/>
                  </a:cubicBezTo>
                  <a:cubicBezTo>
                    <a:pt x="224" y="76"/>
                    <a:pt x="222" y="46"/>
                    <a:pt x="222" y="40"/>
                  </a:cubicBezTo>
                  <a:cubicBezTo>
                    <a:pt x="222" y="33"/>
                    <a:pt x="219" y="21"/>
                    <a:pt x="214" y="17"/>
                  </a:cubicBezTo>
                  <a:cubicBezTo>
                    <a:pt x="209" y="12"/>
                    <a:pt x="193" y="0"/>
                    <a:pt x="162" y="1"/>
                  </a:cubicBezTo>
                  <a:cubicBezTo>
                    <a:pt x="132" y="3"/>
                    <a:pt x="93" y="16"/>
                    <a:pt x="85" y="24"/>
                  </a:cubicBezTo>
                  <a:cubicBezTo>
                    <a:pt x="77" y="33"/>
                    <a:pt x="16" y="127"/>
                    <a:pt x="16" y="12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7" name="Freeform 102"/>
            <p:cNvSpPr>
              <a:spLocks/>
            </p:cNvSpPr>
            <p:nvPr/>
          </p:nvSpPr>
          <p:spPr bwMode="auto">
            <a:xfrm>
              <a:off x="2428875" y="5224463"/>
              <a:ext cx="449262" cy="319088"/>
            </a:xfrm>
            <a:custGeom>
              <a:avLst/>
              <a:gdLst>
                <a:gd name="T0" fmla="*/ 187 w 281"/>
                <a:gd name="T1" fmla="*/ 146 h 200"/>
                <a:gd name="T2" fmla="*/ 131 w 281"/>
                <a:gd name="T3" fmla="*/ 170 h 200"/>
                <a:gd name="T4" fmla="*/ 116 w 281"/>
                <a:gd name="T5" fmla="*/ 180 h 200"/>
                <a:gd name="T6" fmla="*/ 70 w 281"/>
                <a:gd name="T7" fmla="*/ 199 h 200"/>
                <a:gd name="T8" fmla="*/ 21 w 281"/>
                <a:gd name="T9" fmla="*/ 189 h 200"/>
                <a:gd name="T10" fmla="*/ 0 w 281"/>
                <a:gd name="T11" fmla="*/ 164 h 200"/>
                <a:gd name="T12" fmla="*/ 4 w 281"/>
                <a:gd name="T13" fmla="*/ 127 h 200"/>
                <a:gd name="T14" fmla="*/ 171 w 281"/>
                <a:gd name="T15" fmla="*/ 23 h 200"/>
                <a:gd name="T16" fmla="*/ 255 w 281"/>
                <a:gd name="T17" fmla="*/ 4 h 200"/>
                <a:gd name="T18" fmla="*/ 279 w 281"/>
                <a:gd name="T19" fmla="*/ 26 h 200"/>
                <a:gd name="T20" fmla="*/ 280 w 281"/>
                <a:gd name="T21" fmla="*/ 51 h 200"/>
                <a:gd name="T22" fmla="*/ 236 w 281"/>
                <a:gd name="T23" fmla="*/ 104 h 200"/>
                <a:gd name="T24" fmla="*/ 187 w 281"/>
                <a:gd name="T25" fmla="*/ 14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200">
                  <a:moveTo>
                    <a:pt x="187" y="146"/>
                  </a:moveTo>
                  <a:cubicBezTo>
                    <a:pt x="175" y="150"/>
                    <a:pt x="136" y="167"/>
                    <a:pt x="131" y="170"/>
                  </a:cubicBezTo>
                  <a:cubicBezTo>
                    <a:pt x="126" y="173"/>
                    <a:pt x="116" y="180"/>
                    <a:pt x="116" y="180"/>
                  </a:cubicBezTo>
                  <a:cubicBezTo>
                    <a:pt x="116" y="180"/>
                    <a:pt x="76" y="199"/>
                    <a:pt x="70" y="199"/>
                  </a:cubicBezTo>
                  <a:cubicBezTo>
                    <a:pt x="65" y="200"/>
                    <a:pt x="28" y="194"/>
                    <a:pt x="21" y="189"/>
                  </a:cubicBezTo>
                  <a:cubicBezTo>
                    <a:pt x="17" y="187"/>
                    <a:pt x="8" y="176"/>
                    <a:pt x="0" y="164"/>
                  </a:cubicBezTo>
                  <a:cubicBezTo>
                    <a:pt x="4" y="127"/>
                    <a:pt x="4" y="127"/>
                    <a:pt x="4" y="127"/>
                  </a:cubicBezTo>
                  <a:cubicBezTo>
                    <a:pt x="171" y="23"/>
                    <a:pt x="171" y="23"/>
                    <a:pt x="171" y="23"/>
                  </a:cubicBezTo>
                  <a:cubicBezTo>
                    <a:pt x="202" y="6"/>
                    <a:pt x="244" y="0"/>
                    <a:pt x="255" y="4"/>
                  </a:cubicBezTo>
                  <a:cubicBezTo>
                    <a:pt x="266" y="9"/>
                    <a:pt x="278" y="19"/>
                    <a:pt x="279" y="26"/>
                  </a:cubicBezTo>
                  <a:cubicBezTo>
                    <a:pt x="280" y="32"/>
                    <a:pt x="281" y="43"/>
                    <a:pt x="280" y="51"/>
                  </a:cubicBezTo>
                  <a:cubicBezTo>
                    <a:pt x="264" y="71"/>
                    <a:pt x="241" y="99"/>
                    <a:pt x="236" y="104"/>
                  </a:cubicBezTo>
                  <a:cubicBezTo>
                    <a:pt x="230" y="111"/>
                    <a:pt x="198" y="142"/>
                    <a:pt x="187" y="146"/>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8" name="Freeform 103"/>
            <p:cNvSpPr>
              <a:spLocks/>
            </p:cNvSpPr>
            <p:nvPr/>
          </p:nvSpPr>
          <p:spPr bwMode="auto">
            <a:xfrm>
              <a:off x="2419350" y="5305426"/>
              <a:ext cx="457200" cy="304800"/>
            </a:xfrm>
            <a:custGeom>
              <a:avLst/>
              <a:gdLst>
                <a:gd name="T0" fmla="*/ 6 w 286"/>
                <a:gd name="T1" fmla="*/ 113 h 191"/>
                <a:gd name="T2" fmla="*/ 27 w 286"/>
                <a:gd name="T3" fmla="*/ 138 h 191"/>
                <a:gd name="T4" fmla="*/ 76 w 286"/>
                <a:gd name="T5" fmla="*/ 148 h 191"/>
                <a:gd name="T6" fmla="*/ 122 w 286"/>
                <a:gd name="T7" fmla="*/ 129 h 191"/>
                <a:gd name="T8" fmla="*/ 137 w 286"/>
                <a:gd name="T9" fmla="*/ 119 h 191"/>
                <a:gd name="T10" fmla="*/ 193 w 286"/>
                <a:gd name="T11" fmla="*/ 95 h 191"/>
                <a:gd name="T12" fmla="*/ 242 w 286"/>
                <a:gd name="T13" fmla="*/ 53 h 191"/>
                <a:gd name="T14" fmla="*/ 286 w 286"/>
                <a:gd name="T15" fmla="*/ 0 h 191"/>
                <a:gd name="T16" fmla="*/ 285 w 286"/>
                <a:gd name="T17" fmla="*/ 4 h 191"/>
                <a:gd name="T18" fmla="*/ 269 w 286"/>
                <a:gd name="T19" fmla="*/ 40 h 191"/>
                <a:gd name="T20" fmla="*/ 210 w 286"/>
                <a:gd name="T21" fmla="*/ 101 h 191"/>
                <a:gd name="T22" fmla="*/ 141 w 286"/>
                <a:gd name="T23" fmla="*/ 137 h 191"/>
                <a:gd name="T24" fmla="*/ 137 w 286"/>
                <a:gd name="T25" fmla="*/ 160 h 191"/>
                <a:gd name="T26" fmla="*/ 78 w 286"/>
                <a:gd name="T27" fmla="*/ 190 h 191"/>
                <a:gd name="T28" fmla="*/ 28 w 286"/>
                <a:gd name="T29" fmla="*/ 175 h 191"/>
                <a:gd name="T30" fmla="*/ 5 w 286"/>
                <a:gd name="T31" fmla="*/ 119 h 191"/>
                <a:gd name="T32" fmla="*/ 6 w 286"/>
                <a:gd name="T33"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191">
                  <a:moveTo>
                    <a:pt x="6" y="113"/>
                  </a:moveTo>
                  <a:cubicBezTo>
                    <a:pt x="14" y="125"/>
                    <a:pt x="23" y="136"/>
                    <a:pt x="27" y="138"/>
                  </a:cubicBezTo>
                  <a:cubicBezTo>
                    <a:pt x="34" y="143"/>
                    <a:pt x="71" y="149"/>
                    <a:pt x="76" y="148"/>
                  </a:cubicBezTo>
                  <a:cubicBezTo>
                    <a:pt x="82" y="148"/>
                    <a:pt x="122" y="129"/>
                    <a:pt x="122" y="129"/>
                  </a:cubicBezTo>
                  <a:cubicBezTo>
                    <a:pt x="122" y="129"/>
                    <a:pt x="132" y="122"/>
                    <a:pt x="137" y="119"/>
                  </a:cubicBezTo>
                  <a:cubicBezTo>
                    <a:pt x="142" y="116"/>
                    <a:pt x="181" y="99"/>
                    <a:pt x="193" y="95"/>
                  </a:cubicBezTo>
                  <a:cubicBezTo>
                    <a:pt x="204" y="91"/>
                    <a:pt x="236" y="60"/>
                    <a:pt x="242" y="53"/>
                  </a:cubicBezTo>
                  <a:cubicBezTo>
                    <a:pt x="247" y="48"/>
                    <a:pt x="270" y="20"/>
                    <a:pt x="286" y="0"/>
                  </a:cubicBezTo>
                  <a:cubicBezTo>
                    <a:pt x="286" y="1"/>
                    <a:pt x="285" y="2"/>
                    <a:pt x="285" y="4"/>
                  </a:cubicBezTo>
                  <a:cubicBezTo>
                    <a:pt x="283" y="11"/>
                    <a:pt x="275" y="33"/>
                    <a:pt x="269" y="40"/>
                  </a:cubicBezTo>
                  <a:cubicBezTo>
                    <a:pt x="264" y="47"/>
                    <a:pt x="222" y="95"/>
                    <a:pt x="210" y="101"/>
                  </a:cubicBezTo>
                  <a:cubicBezTo>
                    <a:pt x="198" y="108"/>
                    <a:pt x="145" y="132"/>
                    <a:pt x="141" y="137"/>
                  </a:cubicBezTo>
                  <a:cubicBezTo>
                    <a:pt x="137" y="142"/>
                    <a:pt x="137" y="160"/>
                    <a:pt x="137" y="160"/>
                  </a:cubicBezTo>
                  <a:cubicBezTo>
                    <a:pt x="137" y="160"/>
                    <a:pt x="96" y="191"/>
                    <a:pt x="78" y="190"/>
                  </a:cubicBezTo>
                  <a:cubicBezTo>
                    <a:pt x="59" y="190"/>
                    <a:pt x="33" y="179"/>
                    <a:pt x="28" y="175"/>
                  </a:cubicBezTo>
                  <a:cubicBezTo>
                    <a:pt x="23" y="171"/>
                    <a:pt x="0" y="161"/>
                    <a:pt x="5" y="119"/>
                  </a:cubicBezTo>
                  <a:cubicBezTo>
                    <a:pt x="5" y="117"/>
                    <a:pt x="5" y="115"/>
                    <a:pt x="6" y="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09" name="Freeform 104"/>
            <p:cNvSpPr>
              <a:spLocks/>
            </p:cNvSpPr>
            <p:nvPr/>
          </p:nvSpPr>
          <p:spPr bwMode="auto">
            <a:xfrm>
              <a:off x="1154113" y="3730626"/>
              <a:ext cx="1601787" cy="2301875"/>
            </a:xfrm>
            <a:custGeom>
              <a:avLst/>
              <a:gdLst>
                <a:gd name="T0" fmla="*/ 13 w 1003"/>
                <a:gd name="T1" fmla="*/ 1303 h 1442"/>
                <a:gd name="T2" fmla="*/ 36 w 1003"/>
                <a:gd name="T3" fmla="*/ 1251 h 1442"/>
                <a:gd name="T4" fmla="*/ 57 w 1003"/>
                <a:gd name="T5" fmla="*/ 1182 h 1442"/>
                <a:gd name="T6" fmla="*/ 69 w 1003"/>
                <a:gd name="T7" fmla="*/ 1095 h 1442"/>
                <a:gd name="T8" fmla="*/ 90 w 1003"/>
                <a:gd name="T9" fmla="*/ 1019 h 1442"/>
                <a:gd name="T10" fmla="*/ 141 w 1003"/>
                <a:gd name="T11" fmla="*/ 910 h 1442"/>
                <a:gd name="T12" fmla="*/ 190 w 1003"/>
                <a:gd name="T13" fmla="*/ 751 h 1442"/>
                <a:gd name="T14" fmla="*/ 225 w 1003"/>
                <a:gd name="T15" fmla="*/ 636 h 1442"/>
                <a:gd name="T16" fmla="*/ 255 w 1003"/>
                <a:gd name="T17" fmla="*/ 480 h 1442"/>
                <a:gd name="T18" fmla="*/ 269 w 1003"/>
                <a:gd name="T19" fmla="*/ 320 h 1442"/>
                <a:gd name="T20" fmla="*/ 291 w 1003"/>
                <a:gd name="T21" fmla="*/ 208 h 1442"/>
                <a:gd name="T22" fmla="*/ 384 w 1003"/>
                <a:gd name="T23" fmla="*/ 23 h 1442"/>
                <a:gd name="T24" fmla="*/ 403 w 1003"/>
                <a:gd name="T25" fmla="*/ 24 h 1442"/>
                <a:gd name="T26" fmla="*/ 410 w 1003"/>
                <a:gd name="T27" fmla="*/ 0 h 1442"/>
                <a:gd name="T28" fmla="*/ 570 w 1003"/>
                <a:gd name="T29" fmla="*/ 18 h 1442"/>
                <a:gd name="T30" fmla="*/ 707 w 1003"/>
                <a:gd name="T31" fmla="*/ 99 h 1442"/>
                <a:gd name="T32" fmla="*/ 775 w 1003"/>
                <a:gd name="T33" fmla="*/ 202 h 1442"/>
                <a:gd name="T34" fmla="*/ 778 w 1003"/>
                <a:gd name="T35" fmla="*/ 278 h 1442"/>
                <a:gd name="T36" fmla="*/ 813 w 1003"/>
                <a:gd name="T37" fmla="*/ 306 h 1442"/>
                <a:gd name="T38" fmla="*/ 882 w 1003"/>
                <a:gd name="T39" fmla="*/ 354 h 1442"/>
                <a:gd name="T40" fmla="*/ 925 w 1003"/>
                <a:gd name="T41" fmla="*/ 416 h 1442"/>
                <a:gd name="T42" fmla="*/ 972 w 1003"/>
                <a:gd name="T43" fmla="*/ 475 h 1442"/>
                <a:gd name="T44" fmla="*/ 991 w 1003"/>
                <a:gd name="T45" fmla="*/ 531 h 1442"/>
                <a:gd name="T46" fmla="*/ 1003 w 1003"/>
                <a:gd name="T47" fmla="*/ 677 h 1442"/>
                <a:gd name="T48" fmla="*/ 996 w 1003"/>
                <a:gd name="T49" fmla="*/ 799 h 1442"/>
                <a:gd name="T50" fmla="*/ 991 w 1003"/>
                <a:gd name="T51" fmla="*/ 912 h 1442"/>
                <a:gd name="T52" fmla="*/ 971 w 1003"/>
                <a:gd name="T53" fmla="*/ 969 h 1442"/>
                <a:gd name="T54" fmla="*/ 939 w 1003"/>
                <a:gd name="T55" fmla="*/ 1051 h 1442"/>
                <a:gd name="T56" fmla="*/ 926 w 1003"/>
                <a:gd name="T57" fmla="*/ 1088 h 1442"/>
                <a:gd name="T58" fmla="*/ 877 w 1003"/>
                <a:gd name="T59" fmla="*/ 1126 h 1442"/>
                <a:gd name="T60" fmla="*/ 824 w 1003"/>
                <a:gd name="T61" fmla="*/ 1121 h 1442"/>
                <a:gd name="T62" fmla="*/ 800 w 1003"/>
                <a:gd name="T63" fmla="*/ 1076 h 1442"/>
                <a:gd name="T64" fmla="*/ 788 w 1003"/>
                <a:gd name="T65" fmla="*/ 1010 h 1442"/>
                <a:gd name="T66" fmla="*/ 789 w 1003"/>
                <a:gd name="T67" fmla="*/ 898 h 1442"/>
                <a:gd name="T68" fmla="*/ 797 w 1003"/>
                <a:gd name="T69" fmla="*/ 805 h 1442"/>
                <a:gd name="T70" fmla="*/ 790 w 1003"/>
                <a:gd name="T71" fmla="*/ 721 h 1442"/>
                <a:gd name="T72" fmla="*/ 800 w 1003"/>
                <a:gd name="T73" fmla="*/ 652 h 1442"/>
                <a:gd name="T74" fmla="*/ 778 w 1003"/>
                <a:gd name="T75" fmla="*/ 573 h 1442"/>
                <a:gd name="T76" fmla="*/ 699 w 1003"/>
                <a:gd name="T77" fmla="*/ 529 h 1442"/>
                <a:gd name="T78" fmla="*/ 623 w 1003"/>
                <a:gd name="T79" fmla="*/ 495 h 1442"/>
                <a:gd name="T80" fmla="*/ 542 w 1003"/>
                <a:gd name="T81" fmla="*/ 467 h 1442"/>
                <a:gd name="T82" fmla="*/ 520 w 1003"/>
                <a:gd name="T83" fmla="*/ 451 h 1442"/>
                <a:gd name="T84" fmla="*/ 470 w 1003"/>
                <a:gd name="T85" fmla="*/ 535 h 1442"/>
                <a:gd name="T86" fmla="*/ 372 w 1003"/>
                <a:gd name="T87" fmla="*/ 846 h 1442"/>
                <a:gd name="T88" fmla="*/ 283 w 1003"/>
                <a:gd name="T89" fmla="*/ 1054 h 1442"/>
                <a:gd name="T90" fmla="*/ 248 w 1003"/>
                <a:gd name="T91" fmla="*/ 1156 h 1442"/>
                <a:gd name="T92" fmla="*/ 209 w 1003"/>
                <a:gd name="T93" fmla="*/ 1246 h 1442"/>
                <a:gd name="T94" fmla="*/ 185 w 1003"/>
                <a:gd name="T95" fmla="*/ 1322 h 1442"/>
                <a:gd name="T96" fmla="*/ 109 w 1003"/>
                <a:gd name="T97" fmla="*/ 1411 h 1442"/>
                <a:gd name="T98" fmla="*/ 0 w 1003"/>
                <a:gd name="T99" fmla="*/ 1367 h 1442"/>
                <a:gd name="T100" fmla="*/ 13 w 1003"/>
                <a:gd name="T101" fmla="*/ 1303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3" h="1442">
                  <a:moveTo>
                    <a:pt x="13" y="1303"/>
                  </a:moveTo>
                  <a:cubicBezTo>
                    <a:pt x="21" y="1274"/>
                    <a:pt x="31" y="1264"/>
                    <a:pt x="36" y="1251"/>
                  </a:cubicBezTo>
                  <a:cubicBezTo>
                    <a:pt x="42" y="1238"/>
                    <a:pt x="55" y="1194"/>
                    <a:pt x="57" y="1182"/>
                  </a:cubicBezTo>
                  <a:cubicBezTo>
                    <a:pt x="59" y="1170"/>
                    <a:pt x="65" y="1114"/>
                    <a:pt x="69" y="1095"/>
                  </a:cubicBezTo>
                  <a:cubicBezTo>
                    <a:pt x="72" y="1076"/>
                    <a:pt x="80" y="1043"/>
                    <a:pt x="90" y="1019"/>
                  </a:cubicBezTo>
                  <a:cubicBezTo>
                    <a:pt x="100" y="994"/>
                    <a:pt x="132" y="930"/>
                    <a:pt x="141" y="910"/>
                  </a:cubicBezTo>
                  <a:cubicBezTo>
                    <a:pt x="149" y="889"/>
                    <a:pt x="186" y="768"/>
                    <a:pt x="190" y="751"/>
                  </a:cubicBezTo>
                  <a:cubicBezTo>
                    <a:pt x="194" y="733"/>
                    <a:pt x="221" y="647"/>
                    <a:pt x="225" y="636"/>
                  </a:cubicBezTo>
                  <a:cubicBezTo>
                    <a:pt x="228" y="624"/>
                    <a:pt x="255" y="513"/>
                    <a:pt x="255" y="480"/>
                  </a:cubicBezTo>
                  <a:cubicBezTo>
                    <a:pt x="255" y="446"/>
                    <a:pt x="265" y="346"/>
                    <a:pt x="269" y="320"/>
                  </a:cubicBezTo>
                  <a:cubicBezTo>
                    <a:pt x="272" y="294"/>
                    <a:pt x="284" y="234"/>
                    <a:pt x="291" y="208"/>
                  </a:cubicBezTo>
                  <a:cubicBezTo>
                    <a:pt x="299" y="183"/>
                    <a:pt x="348" y="70"/>
                    <a:pt x="384" y="23"/>
                  </a:cubicBezTo>
                  <a:cubicBezTo>
                    <a:pt x="403" y="24"/>
                    <a:pt x="403" y="24"/>
                    <a:pt x="403" y="24"/>
                  </a:cubicBezTo>
                  <a:cubicBezTo>
                    <a:pt x="407" y="10"/>
                    <a:pt x="410" y="0"/>
                    <a:pt x="410" y="0"/>
                  </a:cubicBezTo>
                  <a:cubicBezTo>
                    <a:pt x="410" y="0"/>
                    <a:pt x="555" y="13"/>
                    <a:pt x="570" y="18"/>
                  </a:cubicBezTo>
                  <a:cubicBezTo>
                    <a:pt x="584" y="23"/>
                    <a:pt x="690" y="74"/>
                    <a:pt x="707" y="99"/>
                  </a:cubicBezTo>
                  <a:cubicBezTo>
                    <a:pt x="724" y="123"/>
                    <a:pt x="775" y="202"/>
                    <a:pt x="775" y="202"/>
                  </a:cubicBezTo>
                  <a:cubicBezTo>
                    <a:pt x="769" y="221"/>
                    <a:pt x="767" y="264"/>
                    <a:pt x="778" y="278"/>
                  </a:cubicBezTo>
                  <a:cubicBezTo>
                    <a:pt x="788" y="292"/>
                    <a:pt x="795" y="296"/>
                    <a:pt x="813" y="306"/>
                  </a:cubicBezTo>
                  <a:cubicBezTo>
                    <a:pt x="832" y="316"/>
                    <a:pt x="874" y="342"/>
                    <a:pt x="882" y="354"/>
                  </a:cubicBezTo>
                  <a:cubicBezTo>
                    <a:pt x="891" y="366"/>
                    <a:pt x="915" y="403"/>
                    <a:pt x="925" y="416"/>
                  </a:cubicBezTo>
                  <a:cubicBezTo>
                    <a:pt x="935" y="430"/>
                    <a:pt x="969" y="468"/>
                    <a:pt x="972" y="475"/>
                  </a:cubicBezTo>
                  <a:cubicBezTo>
                    <a:pt x="975" y="482"/>
                    <a:pt x="985" y="510"/>
                    <a:pt x="991" y="531"/>
                  </a:cubicBezTo>
                  <a:cubicBezTo>
                    <a:pt x="996" y="553"/>
                    <a:pt x="1003" y="656"/>
                    <a:pt x="1003" y="677"/>
                  </a:cubicBezTo>
                  <a:cubicBezTo>
                    <a:pt x="1003" y="698"/>
                    <a:pt x="997" y="776"/>
                    <a:pt x="996" y="799"/>
                  </a:cubicBezTo>
                  <a:cubicBezTo>
                    <a:pt x="994" y="821"/>
                    <a:pt x="994" y="894"/>
                    <a:pt x="991" y="912"/>
                  </a:cubicBezTo>
                  <a:cubicBezTo>
                    <a:pt x="988" y="930"/>
                    <a:pt x="983" y="949"/>
                    <a:pt x="971" y="969"/>
                  </a:cubicBezTo>
                  <a:cubicBezTo>
                    <a:pt x="960" y="988"/>
                    <a:pt x="940" y="1048"/>
                    <a:pt x="939" y="1051"/>
                  </a:cubicBezTo>
                  <a:cubicBezTo>
                    <a:pt x="938" y="1054"/>
                    <a:pt x="936" y="1078"/>
                    <a:pt x="926" y="1088"/>
                  </a:cubicBezTo>
                  <a:cubicBezTo>
                    <a:pt x="916" y="1099"/>
                    <a:pt x="900" y="1121"/>
                    <a:pt x="877" y="1126"/>
                  </a:cubicBezTo>
                  <a:cubicBezTo>
                    <a:pt x="854" y="1132"/>
                    <a:pt x="831" y="1129"/>
                    <a:pt x="824" y="1121"/>
                  </a:cubicBezTo>
                  <a:cubicBezTo>
                    <a:pt x="817" y="1114"/>
                    <a:pt x="803" y="1083"/>
                    <a:pt x="800" y="1076"/>
                  </a:cubicBezTo>
                  <a:cubicBezTo>
                    <a:pt x="798" y="1068"/>
                    <a:pt x="791" y="1030"/>
                    <a:pt x="788" y="1010"/>
                  </a:cubicBezTo>
                  <a:cubicBezTo>
                    <a:pt x="784" y="989"/>
                    <a:pt x="790" y="916"/>
                    <a:pt x="789" y="898"/>
                  </a:cubicBezTo>
                  <a:cubicBezTo>
                    <a:pt x="788" y="880"/>
                    <a:pt x="796" y="820"/>
                    <a:pt x="797" y="805"/>
                  </a:cubicBezTo>
                  <a:cubicBezTo>
                    <a:pt x="798" y="790"/>
                    <a:pt x="790" y="740"/>
                    <a:pt x="790" y="721"/>
                  </a:cubicBezTo>
                  <a:cubicBezTo>
                    <a:pt x="791" y="703"/>
                    <a:pt x="800" y="671"/>
                    <a:pt x="800" y="652"/>
                  </a:cubicBezTo>
                  <a:cubicBezTo>
                    <a:pt x="799" y="632"/>
                    <a:pt x="798" y="589"/>
                    <a:pt x="778" y="573"/>
                  </a:cubicBezTo>
                  <a:cubicBezTo>
                    <a:pt x="757" y="557"/>
                    <a:pt x="727" y="539"/>
                    <a:pt x="699" y="529"/>
                  </a:cubicBezTo>
                  <a:cubicBezTo>
                    <a:pt x="672" y="519"/>
                    <a:pt x="663" y="510"/>
                    <a:pt x="623" y="495"/>
                  </a:cubicBezTo>
                  <a:cubicBezTo>
                    <a:pt x="582" y="480"/>
                    <a:pt x="568" y="484"/>
                    <a:pt x="542" y="467"/>
                  </a:cubicBezTo>
                  <a:cubicBezTo>
                    <a:pt x="535" y="463"/>
                    <a:pt x="528" y="457"/>
                    <a:pt x="520" y="451"/>
                  </a:cubicBezTo>
                  <a:cubicBezTo>
                    <a:pt x="510" y="464"/>
                    <a:pt x="481" y="507"/>
                    <a:pt x="470" y="535"/>
                  </a:cubicBezTo>
                  <a:cubicBezTo>
                    <a:pt x="459" y="565"/>
                    <a:pt x="389" y="797"/>
                    <a:pt x="372" y="846"/>
                  </a:cubicBezTo>
                  <a:cubicBezTo>
                    <a:pt x="355" y="896"/>
                    <a:pt x="300" y="1028"/>
                    <a:pt x="283" y="1054"/>
                  </a:cubicBezTo>
                  <a:cubicBezTo>
                    <a:pt x="265" y="1080"/>
                    <a:pt x="254" y="1129"/>
                    <a:pt x="248" y="1156"/>
                  </a:cubicBezTo>
                  <a:cubicBezTo>
                    <a:pt x="243" y="1183"/>
                    <a:pt x="215" y="1229"/>
                    <a:pt x="209" y="1246"/>
                  </a:cubicBezTo>
                  <a:cubicBezTo>
                    <a:pt x="204" y="1262"/>
                    <a:pt x="187" y="1313"/>
                    <a:pt x="185" y="1322"/>
                  </a:cubicBezTo>
                  <a:cubicBezTo>
                    <a:pt x="183" y="1331"/>
                    <a:pt x="166" y="1359"/>
                    <a:pt x="109" y="1411"/>
                  </a:cubicBezTo>
                  <a:cubicBezTo>
                    <a:pt x="33" y="1442"/>
                    <a:pt x="0" y="1367"/>
                    <a:pt x="0" y="1367"/>
                  </a:cubicBezTo>
                  <a:cubicBezTo>
                    <a:pt x="0" y="1367"/>
                    <a:pt x="4" y="1332"/>
                    <a:pt x="13" y="1303"/>
                  </a:cubicBezTo>
                  <a:close/>
                </a:path>
              </a:pathLst>
            </a:custGeom>
            <a:solidFill>
              <a:srgbClr val="2A2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0" name="Freeform 105"/>
            <p:cNvSpPr>
              <a:spLocks/>
            </p:cNvSpPr>
            <p:nvPr/>
          </p:nvSpPr>
          <p:spPr bwMode="auto">
            <a:xfrm>
              <a:off x="1690688" y="2838451"/>
              <a:ext cx="1111250" cy="1252538"/>
            </a:xfrm>
            <a:custGeom>
              <a:avLst/>
              <a:gdLst>
                <a:gd name="T0" fmla="*/ 660 w 696"/>
                <a:gd name="T1" fmla="*/ 442 h 784"/>
                <a:gd name="T2" fmla="*/ 604 w 696"/>
                <a:gd name="T3" fmla="*/ 523 h 784"/>
                <a:gd name="T4" fmla="*/ 558 w 696"/>
                <a:gd name="T5" fmla="*/ 568 h 784"/>
                <a:gd name="T6" fmla="*/ 520 w 696"/>
                <a:gd name="T7" fmla="*/ 604 h 784"/>
                <a:gd name="T8" fmla="*/ 506 w 696"/>
                <a:gd name="T9" fmla="*/ 641 h 784"/>
                <a:gd name="T10" fmla="*/ 503 w 696"/>
                <a:gd name="T11" fmla="*/ 688 h 784"/>
                <a:gd name="T12" fmla="*/ 487 w 696"/>
                <a:gd name="T13" fmla="*/ 733 h 784"/>
                <a:gd name="T14" fmla="*/ 455 w 696"/>
                <a:gd name="T15" fmla="*/ 778 h 784"/>
                <a:gd name="T16" fmla="*/ 404 w 696"/>
                <a:gd name="T17" fmla="*/ 771 h 784"/>
                <a:gd name="T18" fmla="*/ 340 w 696"/>
                <a:gd name="T19" fmla="*/ 739 h 784"/>
                <a:gd name="T20" fmla="*/ 280 w 696"/>
                <a:gd name="T21" fmla="*/ 682 h 784"/>
                <a:gd name="T22" fmla="*/ 206 w 696"/>
                <a:gd name="T23" fmla="*/ 636 h 784"/>
                <a:gd name="T24" fmla="*/ 126 w 696"/>
                <a:gd name="T25" fmla="*/ 621 h 784"/>
                <a:gd name="T26" fmla="*/ 63 w 696"/>
                <a:gd name="T27" fmla="*/ 611 h 784"/>
                <a:gd name="T28" fmla="*/ 27 w 696"/>
                <a:gd name="T29" fmla="*/ 595 h 784"/>
                <a:gd name="T30" fmla="*/ 9 w 696"/>
                <a:gd name="T31" fmla="*/ 552 h 784"/>
                <a:gd name="T32" fmla="*/ 89 w 696"/>
                <a:gd name="T33" fmla="*/ 486 h 784"/>
                <a:gd name="T34" fmla="*/ 101 w 696"/>
                <a:gd name="T35" fmla="*/ 456 h 784"/>
                <a:gd name="T36" fmla="*/ 102 w 696"/>
                <a:gd name="T37" fmla="*/ 306 h 784"/>
                <a:gd name="T38" fmla="*/ 141 w 696"/>
                <a:gd name="T39" fmla="*/ 226 h 784"/>
                <a:gd name="T40" fmla="*/ 196 w 696"/>
                <a:gd name="T41" fmla="*/ 145 h 784"/>
                <a:gd name="T42" fmla="*/ 264 w 696"/>
                <a:gd name="T43" fmla="*/ 72 h 784"/>
                <a:gd name="T44" fmla="*/ 308 w 696"/>
                <a:gd name="T45" fmla="*/ 52 h 784"/>
                <a:gd name="T46" fmla="*/ 352 w 696"/>
                <a:gd name="T47" fmla="*/ 28 h 784"/>
                <a:gd name="T48" fmla="*/ 384 w 696"/>
                <a:gd name="T49" fmla="*/ 5 h 784"/>
                <a:gd name="T50" fmla="*/ 433 w 696"/>
                <a:gd name="T51" fmla="*/ 5 h 784"/>
                <a:gd name="T52" fmla="*/ 461 w 696"/>
                <a:gd name="T53" fmla="*/ 20 h 784"/>
                <a:gd name="T54" fmla="*/ 468 w 696"/>
                <a:gd name="T55" fmla="*/ 30 h 784"/>
                <a:gd name="T56" fmla="*/ 470 w 696"/>
                <a:gd name="T57" fmla="*/ 46 h 784"/>
                <a:gd name="T58" fmla="*/ 469 w 696"/>
                <a:gd name="T59" fmla="*/ 53 h 784"/>
                <a:gd name="T60" fmla="*/ 551 w 696"/>
                <a:gd name="T61" fmla="*/ 87 h 784"/>
                <a:gd name="T62" fmla="*/ 605 w 696"/>
                <a:gd name="T63" fmla="*/ 114 h 784"/>
                <a:gd name="T64" fmla="*/ 633 w 696"/>
                <a:gd name="T65" fmla="*/ 137 h 784"/>
                <a:gd name="T66" fmla="*/ 660 w 696"/>
                <a:gd name="T67" fmla="*/ 155 h 784"/>
                <a:gd name="T68" fmla="*/ 686 w 696"/>
                <a:gd name="T69" fmla="*/ 157 h 784"/>
                <a:gd name="T70" fmla="*/ 690 w 696"/>
                <a:gd name="T71" fmla="*/ 241 h 784"/>
                <a:gd name="T72" fmla="*/ 663 w 696"/>
                <a:gd name="T73" fmla="*/ 284 h 784"/>
                <a:gd name="T74" fmla="*/ 622 w 696"/>
                <a:gd name="T75" fmla="*/ 336 h 784"/>
                <a:gd name="T76" fmla="*/ 586 w 696"/>
                <a:gd name="T77" fmla="*/ 379 h 784"/>
                <a:gd name="T78" fmla="*/ 559 w 696"/>
                <a:gd name="T79" fmla="*/ 434 h 784"/>
                <a:gd name="T80" fmla="*/ 559 w 696"/>
                <a:gd name="T81" fmla="*/ 478 h 784"/>
                <a:gd name="T82" fmla="*/ 576 w 696"/>
                <a:gd name="T83" fmla="*/ 497 h 784"/>
                <a:gd name="T84" fmla="*/ 605 w 696"/>
                <a:gd name="T85" fmla="*/ 497 h 784"/>
                <a:gd name="T86" fmla="*/ 660 w 696"/>
                <a:gd name="T87" fmla="*/ 44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6" h="784">
                  <a:moveTo>
                    <a:pt x="660" y="442"/>
                  </a:moveTo>
                  <a:cubicBezTo>
                    <a:pt x="636" y="488"/>
                    <a:pt x="618" y="504"/>
                    <a:pt x="604" y="523"/>
                  </a:cubicBezTo>
                  <a:cubicBezTo>
                    <a:pt x="589" y="542"/>
                    <a:pt x="576" y="556"/>
                    <a:pt x="558" y="568"/>
                  </a:cubicBezTo>
                  <a:cubicBezTo>
                    <a:pt x="541" y="580"/>
                    <a:pt x="525" y="595"/>
                    <a:pt x="520" y="604"/>
                  </a:cubicBezTo>
                  <a:cubicBezTo>
                    <a:pt x="514" y="613"/>
                    <a:pt x="507" y="627"/>
                    <a:pt x="506" y="641"/>
                  </a:cubicBezTo>
                  <a:cubicBezTo>
                    <a:pt x="504" y="655"/>
                    <a:pt x="508" y="672"/>
                    <a:pt x="503" y="688"/>
                  </a:cubicBezTo>
                  <a:cubicBezTo>
                    <a:pt x="498" y="704"/>
                    <a:pt x="496" y="717"/>
                    <a:pt x="487" y="733"/>
                  </a:cubicBezTo>
                  <a:cubicBezTo>
                    <a:pt x="477" y="749"/>
                    <a:pt x="464" y="772"/>
                    <a:pt x="455" y="778"/>
                  </a:cubicBezTo>
                  <a:cubicBezTo>
                    <a:pt x="446" y="784"/>
                    <a:pt x="416" y="777"/>
                    <a:pt x="404" y="771"/>
                  </a:cubicBezTo>
                  <a:cubicBezTo>
                    <a:pt x="391" y="764"/>
                    <a:pt x="355" y="749"/>
                    <a:pt x="340" y="739"/>
                  </a:cubicBezTo>
                  <a:cubicBezTo>
                    <a:pt x="326" y="729"/>
                    <a:pt x="300" y="698"/>
                    <a:pt x="280" y="682"/>
                  </a:cubicBezTo>
                  <a:cubicBezTo>
                    <a:pt x="259" y="667"/>
                    <a:pt x="238" y="645"/>
                    <a:pt x="206" y="636"/>
                  </a:cubicBezTo>
                  <a:cubicBezTo>
                    <a:pt x="175" y="627"/>
                    <a:pt x="150" y="626"/>
                    <a:pt x="126" y="621"/>
                  </a:cubicBezTo>
                  <a:cubicBezTo>
                    <a:pt x="102" y="616"/>
                    <a:pt x="82" y="616"/>
                    <a:pt x="63" y="611"/>
                  </a:cubicBezTo>
                  <a:cubicBezTo>
                    <a:pt x="45" y="606"/>
                    <a:pt x="41" y="613"/>
                    <a:pt x="27" y="595"/>
                  </a:cubicBezTo>
                  <a:cubicBezTo>
                    <a:pt x="12" y="578"/>
                    <a:pt x="0" y="563"/>
                    <a:pt x="9" y="552"/>
                  </a:cubicBezTo>
                  <a:cubicBezTo>
                    <a:pt x="18" y="542"/>
                    <a:pt x="78" y="494"/>
                    <a:pt x="89" y="486"/>
                  </a:cubicBezTo>
                  <a:cubicBezTo>
                    <a:pt x="100" y="477"/>
                    <a:pt x="105" y="476"/>
                    <a:pt x="101" y="456"/>
                  </a:cubicBezTo>
                  <a:cubicBezTo>
                    <a:pt x="97" y="436"/>
                    <a:pt x="97" y="323"/>
                    <a:pt x="102" y="306"/>
                  </a:cubicBezTo>
                  <a:cubicBezTo>
                    <a:pt x="107" y="289"/>
                    <a:pt x="128" y="247"/>
                    <a:pt x="141" y="226"/>
                  </a:cubicBezTo>
                  <a:cubicBezTo>
                    <a:pt x="155" y="206"/>
                    <a:pt x="187" y="156"/>
                    <a:pt x="196" y="145"/>
                  </a:cubicBezTo>
                  <a:cubicBezTo>
                    <a:pt x="205" y="134"/>
                    <a:pt x="256" y="79"/>
                    <a:pt x="264" y="72"/>
                  </a:cubicBezTo>
                  <a:cubicBezTo>
                    <a:pt x="271" y="66"/>
                    <a:pt x="293" y="57"/>
                    <a:pt x="308" y="52"/>
                  </a:cubicBezTo>
                  <a:cubicBezTo>
                    <a:pt x="324" y="46"/>
                    <a:pt x="333" y="40"/>
                    <a:pt x="352" y="28"/>
                  </a:cubicBezTo>
                  <a:cubicBezTo>
                    <a:pt x="370" y="16"/>
                    <a:pt x="371" y="10"/>
                    <a:pt x="384" y="5"/>
                  </a:cubicBezTo>
                  <a:cubicBezTo>
                    <a:pt x="398" y="0"/>
                    <a:pt x="425" y="3"/>
                    <a:pt x="433" y="5"/>
                  </a:cubicBezTo>
                  <a:cubicBezTo>
                    <a:pt x="440" y="7"/>
                    <a:pt x="457" y="17"/>
                    <a:pt x="461" y="20"/>
                  </a:cubicBezTo>
                  <a:cubicBezTo>
                    <a:pt x="464" y="23"/>
                    <a:pt x="467" y="26"/>
                    <a:pt x="468" y="30"/>
                  </a:cubicBezTo>
                  <a:cubicBezTo>
                    <a:pt x="469" y="35"/>
                    <a:pt x="470" y="42"/>
                    <a:pt x="470" y="46"/>
                  </a:cubicBezTo>
                  <a:cubicBezTo>
                    <a:pt x="471" y="49"/>
                    <a:pt x="469" y="53"/>
                    <a:pt x="469" y="53"/>
                  </a:cubicBezTo>
                  <a:cubicBezTo>
                    <a:pt x="469" y="53"/>
                    <a:pt x="537" y="83"/>
                    <a:pt x="551" y="87"/>
                  </a:cubicBezTo>
                  <a:cubicBezTo>
                    <a:pt x="564" y="91"/>
                    <a:pt x="599" y="110"/>
                    <a:pt x="605" y="114"/>
                  </a:cubicBezTo>
                  <a:cubicBezTo>
                    <a:pt x="611" y="117"/>
                    <a:pt x="628" y="131"/>
                    <a:pt x="633" y="137"/>
                  </a:cubicBezTo>
                  <a:cubicBezTo>
                    <a:pt x="638" y="143"/>
                    <a:pt x="650" y="154"/>
                    <a:pt x="660" y="155"/>
                  </a:cubicBezTo>
                  <a:cubicBezTo>
                    <a:pt x="670" y="156"/>
                    <a:pt x="686" y="157"/>
                    <a:pt x="686" y="157"/>
                  </a:cubicBezTo>
                  <a:cubicBezTo>
                    <a:pt x="688" y="186"/>
                    <a:pt x="696" y="223"/>
                    <a:pt x="690" y="241"/>
                  </a:cubicBezTo>
                  <a:cubicBezTo>
                    <a:pt x="685" y="258"/>
                    <a:pt x="679" y="264"/>
                    <a:pt x="663" y="284"/>
                  </a:cubicBezTo>
                  <a:cubicBezTo>
                    <a:pt x="647" y="303"/>
                    <a:pt x="630" y="327"/>
                    <a:pt x="622" y="336"/>
                  </a:cubicBezTo>
                  <a:cubicBezTo>
                    <a:pt x="613" y="345"/>
                    <a:pt x="595" y="365"/>
                    <a:pt x="586" y="379"/>
                  </a:cubicBezTo>
                  <a:cubicBezTo>
                    <a:pt x="576" y="393"/>
                    <a:pt x="561" y="426"/>
                    <a:pt x="559" y="434"/>
                  </a:cubicBezTo>
                  <a:cubicBezTo>
                    <a:pt x="557" y="442"/>
                    <a:pt x="560" y="474"/>
                    <a:pt x="559" y="478"/>
                  </a:cubicBezTo>
                  <a:cubicBezTo>
                    <a:pt x="558" y="482"/>
                    <a:pt x="567" y="496"/>
                    <a:pt x="576" y="497"/>
                  </a:cubicBezTo>
                  <a:cubicBezTo>
                    <a:pt x="584" y="499"/>
                    <a:pt x="598" y="505"/>
                    <a:pt x="605" y="497"/>
                  </a:cubicBezTo>
                  <a:cubicBezTo>
                    <a:pt x="612" y="490"/>
                    <a:pt x="657" y="446"/>
                    <a:pt x="660" y="44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1" name="Freeform 106"/>
            <p:cNvSpPr>
              <a:spLocks/>
            </p:cNvSpPr>
            <p:nvPr/>
          </p:nvSpPr>
          <p:spPr bwMode="auto">
            <a:xfrm>
              <a:off x="2439988" y="2917826"/>
              <a:ext cx="306387" cy="168275"/>
            </a:xfrm>
            <a:custGeom>
              <a:avLst/>
              <a:gdLst>
                <a:gd name="T0" fmla="*/ 191 w 192"/>
                <a:gd name="T1" fmla="*/ 106 h 106"/>
                <a:gd name="T2" fmla="*/ 164 w 192"/>
                <a:gd name="T3" fmla="*/ 88 h 106"/>
                <a:gd name="T4" fmla="*/ 136 w 192"/>
                <a:gd name="T5" fmla="*/ 65 h 106"/>
                <a:gd name="T6" fmla="*/ 82 w 192"/>
                <a:gd name="T7" fmla="*/ 38 h 106"/>
                <a:gd name="T8" fmla="*/ 0 w 192"/>
                <a:gd name="T9" fmla="*/ 4 h 106"/>
                <a:gd name="T10" fmla="*/ 57 w 192"/>
                <a:gd name="T11" fmla="*/ 0 h 106"/>
                <a:gd name="T12" fmla="*/ 161 w 192"/>
                <a:gd name="T13" fmla="*/ 54 h 106"/>
                <a:gd name="T14" fmla="*/ 192 w 192"/>
                <a:gd name="T15" fmla="*/ 106 h 106"/>
                <a:gd name="T16" fmla="*/ 191 w 192"/>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6">
                  <a:moveTo>
                    <a:pt x="191" y="106"/>
                  </a:moveTo>
                  <a:cubicBezTo>
                    <a:pt x="181" y="105"/>
                    <a:pt x="169" y="94"/>
                    <a:pt x="164" y="88"/>
                  </a:cubicBezTo>
                  <a:cubicBezTo>
                    <a:pt x="159" y="82"/>
                    <a:pt x="142" y="68"/>
                    <a:pt x="136" y="65"/>
                  </a:cubicBezTo>
                  <a:cubicBezTo>
                    <a:pt x="130" y="61"/>
                    <a:pt x="95" y="42"/>
                    <a:pt x="82" y="38"/>
                  </a:cubicBezTo>
                  <a:cubicBezTo>
                    <a:pt x="68" y="34"/>
                    <a:pt x="0" y="4"/>
                    <a:pt x="0" y="4"/>
                  </a:cubicBezTo>
                  <a:cubicBezTo>
                    <a:pt x="57" y="0"/>
                    <a:pt x="57" y="0"/>
                    <a:pt x="57" y="0"/>
                  </a:cubicBezTo>
                  <a:cubicBezTo>
                    <a:pt x="57" y="0"/>
                    <a:pt x="113" y="12"/>
                    <a:pt x="161" y="54"/>
                  </a:cubicBezTo>
                  <a:cubicBezTo>
                    <a:pt x="179" y="71"/>
                    <a:pt x="189" y="95"/>
                    <a:pt x="192" y="106"/>
                  </a:cubicBezTo>
                  <a:cubicBezTo>
                    <a:pt x="192" y="106"/>
                    <a:pt x="191" y="106"/>
                    <a:pt x="191" y="106"/>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2" name="Freeform 107"/>
            <p:cNvSpPr>
              <a:spLocks/>
            </p:cNvSpPr>
            <p:nvPr/>
          </p:nvSpPr>
          <p:spPr bwMode="auto">
            <a:xfrm>
              <a:off x="2536825" y="2533651"/>
              <a:ext cx="382587" cy="407988"/>
            </a:xfrm>
            <a:custGeom>
              <a:avLst/>
              <a:gdLst>
                <a:gd name="T0" fmla="*/ 227 w 240"/>
                <a:gd name="T1" fmla="*/ 171 h 255"/>
                <a:gd name="T2" fmla="*/ 218 w 240"/>
                <a:gd name="T3" fmla="*/ 196 h 255"/>
                <a:gd name="T4" fmla="*/ 204 w 240"/>
                <a:gd name="T5" fmla="*/ 242 h 255"/>
                <a:gd name="T6" fmla="*/ 204 w 240"/>
                <a:gd name="T7" fmla="*/ 210 h 255"/>
                <a:gd name="T8" fmla="*/ 200 w 240"/>
                <a:gd name="T9" fmla="*/ 194 h 255"/>
                <a:gd name="T10" fmla="*/ 188 w 240"/>
                <a:gd name="T11" fmla="*/ 189 h 255"/>
                <a:gd name="T12" fmla="*/ 169 w 240"/>
                <a:gd name="T13" fmla="*/ 202 h 255"/>
                <a:gd name="T14" fmla="*/ 146 w 240"/>
                <a:gd name="T15" fmla="*/ 226 h 255"/>
                <a:gd name="T16" fmla="*/ 123 w 240"/>
                <a:gd name="T17" fmla="*/ 249 h 255"/>
                <a:gd name="T18" fmla="*/ 88 w 240"/>
                <a:gd name="T19" fmla="*/ 255 h 255"/>
                <a:gd name="T20" fmla="*/ 51 w 240"/>
                <a:gd name="T21" fmla="*/ 247 h 255"/>
                <a:gd name="T22" fmla="*/ 24 w 240"/>
                <a:gd name="T23" fmla="*/ 237 h 255"/>
                <a:gd name="T24" fmla="*/ 8 w 240"/>
                <a:gd name="T25" fmla="*/ 224 h 255"/>
                <a:gd name="T26" fmla="*/ 0 w 240"/>
                <a:gd name="T27" fmla="*/ 216 h 255"/>
                <a:gd name="T28" fmla="*/ 1 w 240"/>
                <a:gd name="T29" fmla="*/ 173 h 255"/>
                <a:gd name="T30" fmla="*/ 5 w 240"/>
                <a:gd name="T31" fmla="*/ 118 h 255"/>
                <a:gd name="T32" fmla="*/ 13 w 240"/>
                <a:gd name="T33" fmla="*/ 75 h 255"/>
                <a:gd name="T34" fmla="*/ 41 w 240"/>
                <a:gd name="T35" fmla="*/ 29 h 255"/>
                <a:gd name="T36" fmla="*/ 110 w 240"/>
                <a:gd name="T37" fmla="*/ 2 h 255"/>
                <a:gd name="T38" fmla="*/ 173 w 240"/>
                <a:gd name="T39" fmla="*/ 11 h 255"/>
                <a:gd name="T40" fmla="*/ 213 w 240"/>
                <a:gd name="T41" fmla="*/ 39 h 255"/>
                <a:gd name="T42" fmla="*/ 235 w 240"/>
                <a:gd name="T43" fmla="*/ 89 h 255"/>
                <a:gd name="T44" fmla="*/ 240 w 240"/>
                <a:gd name="T45" fmla="*/ 120 h 255"/>
                <a:gd name="T46" fmla="*/ 235 w 240"/>
                <a:gd name="T47" fmla="*/ 148 h 255"/>
                <a:gd name="T48" fmla="*/ 227 w 240"/>
                <a:gd name="T49" fmla="*/ 17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5">
                  <a:moveTo>
                    <a:pt x="227" y="171"/>
                  </a:moveTo>
                  <a:cubicBezTo>
                    <a:pt x="226" y="175"/>
                    <a:pt x="219" y="194"/>
                    <a:pt x="218" y="196"/>
                  </a:cubicBezTo>
                  <a:cubicBezTo>
                    <a:pt x="217" y="198"/>
                    <a:pt x="205" y="238"/>
                    <a:pt x="204" y="242"/>
                  </a:cubicBezTo>
                  <a:cubicBezTo>
                    <a:pt x="203" y="246"/>
                    <a:pt x="206" y="215"/>
                    <a:pt x="204" y="210"/>
                  </a:cubicBezTo>
                  <a:cubicBezTo>
                    <a:pt x="203" y="205"/>
                    <a:pt x="203" y="197"/>
                    <a:pt x="200" y="194"/>
                  </a:cubicBezTo>
                  <a:cubicBezTo>
                    <a:pt x="197" y="190"/>
                    <a:pt x="191" y="187"/>
                    <a:pt x="188" y="189"/>
                  </a:cubicBezTo>
                  <a:cubicBezTo>
                    <a:pt x="185" y="190"/>
                    <a:pt x="173" y="197"/>
                    <a:pt x="169" y="202"/>
                  </a:cubicBezTo>
                  <a:cubicBezTo>
                    <a:pt x="164" y="206"/>
                    <a:pt x="151" y="221"/>
                    <a:pt x="146" y="226"/>
                  </a:cubicBezTo>
                  <a:cubicBezTo>
                    <a:pt x="141" y="231"/>
                    <a:pt x="128" y="246"/>
                    <a:pt x="123" y="249"/>
                  </a:cubicBezTo>
                  <a:cubicBezTo>
                    <a:pt x="118" y="251"/>
                    <a:pt x="97" y="255"/>
                    <a:pt x="88" y="255"/>
                  </a:cubicBezTo>
                  <a:cubicBezTo>
                    <a:pt x="79" y="254"/>
                    <a:pt x="54" y="248"/>
                    <a:pt x="51" y="247"/>
                  </a:cubicBezTo>
                  <a:cubicBezTo>
                    <a:pt x="47" y="245"/>
                    <a:pt x="27" y="239"/>
                    <a:pt x="24" y="237"/>
                  </a:cubicBezTo>
                  <a:cubicBezTo>
                    <a:pt x="21" y="235"/>
                    <a:pt x="9" y="227"/>
                    <a:pt x="8" y="224"/>
                  </a:cubicBezTo>
                  <a:cubicBezTo>
                    <a:pt x="7" y="223"/>
                    <a:pt x="4" y="220"/>
                    <a:pt x="0" y="216"/>
                  </a:cubicBezTo>
                  <a:cubicBezTo>
                    <a:pt x="1" y="199"/>
                    <a:pt x="1" y="178"/>
                    <a:pt x="1" y="173"/>
                  </a:cubicBezTo>
                  <a:cubicBezTo>
                    <a:pt x="2" y="165"/>
                    <a:pt x="4" y="124"/>
                    <a:pt x="5" y="118"/>
                  </a:cubicBezTo>
                  <a:cubicBezTo>
                    <a:pt x="5" y="111"/>
                    <a:pt x="10" y="83"/>
                    <a:pt x="13" y="75"/>
                  </a:cubicBezTo>
                  <a:cubicBezTo>
                    <a:pt x="15" y="67"/>
                    <a:pt x="34" y="39"/>
                    <a:pt x="41" y="29"/>
                  </a:cubicBezTo>
                  <a:cubicBezTo>
                    <a:pt x="49" y="19"/>
                    <a:pt x="93" y="5"/>
                    <a:pt x="110" y="2"/>
                  </a:cubicBezTo>
                  <a:cubicBezTo>
                    <a:pt x="127" y="0"/>
                    <a:pt x="158" y="7"/>
                    <a:pt x="173" y="11"/>
                  </a:cubicBezTo>
                  <a:cubicBezTo>
                    <a:pt x="187" y="16"/>
                    <a:pt x="203" y="28"/>
                    <a:pt x="213" y="39"/>
                  </a:cubicBezTo>
                  <a:cubicBezTo>
                    <a:pt x="224" y="50"/>
                    <a:pt x="231" y="74"/>
                    <a:pt x="235" y="89"/>
                  </a:cubicBezTo>
                  <a:cubicBezTo>
                    <a:pt x="237" y="95"/>
                    <a:pt x="239" y="107"/>
                    <a:pt x="240" y="120"/>
                  </a:cubicBezTo>
                  <a:cubicBezTo>
                    <a:pt x="239" y="133"/>
                    <a:pt x="236" y="145"/>
                    <a:pt x="235" y="148"/>
                  </a:cubicBezTo>
                  <a:cubicBezTo>
                    <a:pt x="233" y="154"/>
                    <a:pt x="229" y="167"/>
                    <a:pt x="227" y="1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3" name="Freeform 108"/>
            <p:cNvSpPr>
              <a:spLocks/>
            </p:cNvSpPr>
            <p:nvPr/>
          </p:nvSpPr>
          <p:spPr bwMode="auto">
            <a:xfrm>
              <a:off x="2489200" y="2741613"/>
              <a:ext cx="53975" cy="122238"/>
            </a:xfrm>
            <a:custGeom>
              <a:avLst/>
              <a:gdLst>
                <a:gd name="T0" fmla="*/ 31 w 34"/>
                <a:gd name="T1" fmla="*/ 43 h 76"/>
                <a:gd name="T2" fmla="*/ 30 w 34"/>
                <a:gd name="T3" fmla="*/ 76 h 76"/>
                <a:gd name="T4" fmla="*/ 34 w 34"/>
                <a:gd name="T5" fmla="*/ 0 h 76"/>
                <a:gd name="T6" fmla="*/ 31 w 34"/>
                <a:gd name="T7" fmla="*/ 43 h 76"/>
              </a:gdLst>
              <a:ahLst/>
              <a:cxnLst>
                <a:cxn ang="0">
                  <a:pos x="T0" y="T1"/>
                </a:cxn>
                <a:cxn ang="0">
                  <a:pos x="T2" y="T3"/>
                </a:cxn>
                <a:cxn ang="0">
                  <a:pos x="T4" y="T5"/>
                </a:cxn>
                <a:cxn ang="0">
                  <a:pos x="T6" y="T7"/>
                </a:cxn>
              </a:cxnLst>
              <a:rect l="0" t="0" r="r" b="b"/>
              <a:pathLst>
                <a:path w="34" h="76">
                  <a:moveTo>
                    <a:pt x="31" y="43"/>
                  </a:moveTo>
                  <a:cubicBezTo>
                    <a:pt x="31" y="47"/>
                    <a:pt x="31" y="61"/>
                    <a:pt x="30" y="76"/>
                  </a:cubicBezTo>
                  <a:cubicBezTo>
                    <a:pt x="17" y="59"/>
                    <a:pt x="0" y="19"/>
                    <a:pt x="34" y="0"/>
                  </a:cubicBezTo>
                  <a:cubicBezTo>
                    <a:pt x="33" y="14"/>
                    <a:pt x="31" y="37"/>
                    <a:pt x="31" y="43"/>
                  </a:cubicBezTo>
                  <a:close/>
                </a:path>
              </a:pathLst>
            </a:custGeom>
            <a:solidFill>
              <a:srgbClr val="E4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4" name="Freeform 109"/>
            <p:cNvSpPr>
              <a:spLocks/>
            </p:cNvSpPr>
            <p:nvPr/>
          </p:nvSpPr>
          <p:spPr bwMode="auto">
            <a:xfrm>
              <a:off x="3427413" y="2668588"/>
              <a:ext cx="295275" cy="460375"/>
            </a:xfrm>
            <a:custGeom>
              <a:avLst/>
              <a:gdLst>
                <a:gd name="T0" fmla="*/ 70 w 185"/>
                <a:gd name="T1" fmla="*/ 289 h 289"/>
                <a:gd name="T2" fmla="*/ 111 w 185"/>
                <a:gd name="T3" fmla="*/ 229 h 289"/>
                <a:gd name="T4" fmla="*/ 137 w 185"/>
                <a:gd name="T5" fmla="*/ 176 h 289"/>
                <a:gd name="T6" fmla="*/ 170 w 185"/>
                <a:gd name="T7" fmla="*/ 115 h 289"/>
                <a:gd name="T8" fmla="*/ 183 w 185"/>
                <a:gd name="T9" fmla="*/ 85 h 289"/>
                <a:gd name="T10" fmla="*/ 174 w 185"/>
                <a:gd name="T11" fmla="*/ 80 h 289"/>
                <a:gd name="T12" fmla="*/ 135 w 185"/>
                <a:gd name="T13" fmla="*/ 133 h 289"/>
                <a:gd name="T14" fmla="*/ 126 w 185"/>
                <a:gd name="T15" fmla="*/ 121 h 289"/>
                <a:gd name="T16" fmla="*/ 168 w 185"/>
                <a:gd name="T17" fmla="*/ 48 h 289"/>
                <a:gd name="T18" fmla="*/ 169 w 185"/>
                <a:gd name="T19" fmla="*/ 29 h 289"/>
                <a:gd name="T20" fmla="*/ 158 w 185"/>
                <a:gd name="T21" fmla="*/ 25 h 289"/>
                <a:gd name="T22" fmla="*/ 145 w 185"/>
                <a:gd name="T23" fmla="*/ 46 h 289"/>
                <a:gd name="T24" fmla="*/ 126 w 185"/>
                <a:gd name="T25" fmla="*/ 86 h 289"/>
                <a:gd name="T26" fmla="*/ 109 w 185"/>
                <a:gd name="T27" fmla="*/ 109 h 289"/>
                <a:gd name="T28" fmla="*/ 118 w 185"/>
                <a:gd name="T29" fmla="*/ 74 h 289"/>
                <a:gd name="T30" fmla="*/ 144 w 185"/>
                <a:gd name="T31" fmla="*/ 29 h 289"/>
                <a:gd name="T32" fmla="*/ 150 w 185"/>
                <a:gd name="T33" fmla="*/ 7 h 289"/>
                <a:gd name="T34" fmla="*/ 137 w 185"/>
                <a:gd name="T35" fmla="*/ 4 h 289"/>
                <a:gd name="T36" fmla="*/ 116 w 185"/>
                <a:gd name="T37" fmla="*/ 32 h 289"/>
                <a:gd name="T38" fmla="*/ 108 w 185"/>
                <a:gd name="T39" fmla="*/ 17 h 289"/>
                <a:gd name="T40" fmla="*/ 69 w 185"/>
                <a:gd name="T41" fmla="*/ 62 h 289"/>
                <a:gd name="T42" fmla="*/ 41 w 185"/>
                <a:gd name="T43" fmla="*/ 119 h 289"/>
                <a:gd name="T44" fmla="*/ 32 w 185"/>
                <a:gd name="T45" fmla="*/ 144 h 289"/>
                <a:gd name="T46" fmla="*/ 24 w 185"/>
                <a:gd name="T47" fmla="*/ 157 h 289"/>
                <a:gd name="T48" fmla="*/ 12 w 185"/>
                <a:gd name="T49" fmla="*/ 189 h 289"/>
                <a:gd name="T50" fmla="*/ 10 w 185"/>
                <a:gd name="T51" fmla="*/ 208 h 289"/>
                <a:gd name="T52" fmla="*/ 2 w 185"/>
                <a:gd name="T53" fmla="*/ 241 h 289"/>
                <a:gd name="T54" fmla="*/ 0 w 185"/>
                <a:gd name="T55" fmla="*/ 252 h 289"/>
                <a:gd name="T56" fmla="*/ 63 w 185"/>
                <a:gd name="T57" fmla="*/ 289 h 289"/>
                <a:gd name="T58" fmla="*/ 70 w 185"/>
                <a:gd name="T59"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5" h="289">
                  <a:moveTo>
                    <a:pt x="70" y="289"/>
                  </a:moveTo>
                  <a:cubicBezTo>
                    <a:pt x="87" y="261"/>
                    <a:pt x="104" y="239"/>
                    <a:pt x="111" y="229"/>
                  </a:cubicBezTo>
                  <a:cubicBezTo>
                    <a:pt x="118" y="218"/>
                    <a:pt x="129" y="193"/>
                    <a:pt x="137" y="176"/>
                  </a:cubicBezTo>
                  <a:cubicBezTo>
                    <a:pt x="145" y="158"/>
                    <a:pt x="161" y="128"/>
                    <a:pt x="170" y="115"/>
                  </a:cubicBezTo>
                  <a:cubicBezTo>
                    <a:pt x="179" y="102"/>
                    <a:pt x="185" y="91"/>
                    <a:pt x="183" y="85"/>
                  </a:cubicBezTo>
                  <a:cubicBezTo>
                    <a:pt x="182" y="79"/>
                    <a:pt x="178" y="77"/>
                    <a:pt x="174" y="80"/>
                  </a:cubicBezTo>
                  <a:cubicBezTo>
                    <a:pt x="169" y="83"/>
                    <a:pt x="139" y="130"/>
                    <a:pt x="135" y="133"/>
                  </a:cubicBezTo>
                  <a:cubicBezTo>
                    <a:pt x="132" y="135"/>
                    <a:pt x="118" y="135"/>
                    <a:pt x="126" y="121"/>
                  </a:cubicBezTo>
                  <a:cubicBezTo>
                    <a:pt x="133" y="107"/>
                    <a:pt x="166" y="54"/>
                    <a:pt x="168" y="48"/>
                  </a:cubicBezTo>
                  <a:cubicBezTo>
                    <a:pt x="171" y="41"/>
                    <a:pt x="170" y="31"/>
                    <a:pt x="169" y="29"/>
                  </a:cubicBezTo>
                  <a:cubicBezTo>
                    <a:pt x="168" y="27"/>
                    <a:pt x="163" y="22"/>
                    <a:pt x="158" y="25"/>
                  </a:cubicBezTo>
                  <a:cubicBezTo>
                    <a:pt x="153" y="29"/>
                    <a:pt x="146" y="42"/>
                    <a:pt x="145" y="46"/>
                  </a:cubicBezTo>
                  <a:cubicBezTo>
                    <a:pt x="143" y="51"/>
                    <a:pt x="128" y="82"/>
                    <a:pt x="126" y="86"/>
                  </a:cubicBezTo>
                  <a:cubicBezTo>
                    <a:pt x="123" y="91"/>
                    <a:pt x="111" y="109"/>
                    <a:pt x="109" y="109"/>
                  </a:cubicBezTo>
                  <a:cubicBezTo>
                    <a:pt x="107" y="110"/>
                    <a:pt x="115" y="84"/>
                    <a:pt x="118" y="74"/>
                  </a:cubicBezTo>
                  <a:cubicBezTo>
                    <a:pt x="121" y="65"/>
                    <a:pt x="141" y="36"/>
                    <a:pt x="144" y="29"/>
                  </a:cubicBezTo>
                  <a:cubicBezTo>
                    <a:pt x="148" y="22"/>
                    <a:pt x="151" y="9"/>
                    <a:pt x="150" y="7"/>
                  </a:cubicBezTo>
                  <a:cubicBezTo>
                    <a:pt x="149" y="5"/>
                    <a:pt x="141" y="0"/>
                    <a:pt x="137" y="4"/>
                  </a:cubicBezTo>
                  <a:cubicBezTo>
                    <a:pt x="133" y="7"/>
                    <a:pt x="116" y="32"/>
                    <a:pt x="116" y="32"/>
                  </a:cubicBezTo>
                  <a:cubicBezTo>
                    <a:pt x="116" y="32"/>
                    <a:pt x="119" y="8"/>
                    <a:pt x="108" y="17"/>
                  </a:cubicBezTo>
                  <a:cubicBezTo>
                    <a:pt x="98" y="26"/>
                    <a:pt x="75" y="52"/>
                    <a:pt x="69" y="62"/>
                  </a:cubicBezTo>
                  <a:cubicBezTo>
                    <a:pt x="63" y="72"/>
                    <a:pt x="44" y="113"/>
                    <a:pt x="41" y="119"/>
                  </a:cubicBezTo>
                  <a:cubicBezTo>
                    <a:pt x="38" y="125"/>
                    <a:pt x="34" y="140"/>
                    <a:pt x="32" y="144"/>
                  </a:cubicBezTo>
                  <a:cubicBezTo>
                    <a:pt x="30" y="148"/>
                    <a:pt x="28" y="152"/>
                    <a:pt x="24" y="157"/>
                  </a:cubicBezTo>
                  <a:cubicBezTo>
                    <a:pt x="21" y="163"/>
                    <a:pt x="13" y="185"/>
                    <a:pt x="12" y="189"/>
                  </a:cubicBezTo>
                  <a:cubicBezTo>
                    <a:pt x="12" y="193"/>
                    <a:pt x="11" y="203"/>
                    <a:pt x="10" y="208"/>
                  </a:cubicBezTo>
                  <a:cubicBezTo>
                    <a:pt x="9" y="214"/>
                    <a:pt x="3" y="237"/>
                    <a:pt x="2" y="241"/>
                  </a:cubicBezTo>
                  <a:cubicBezTo>
                    <a:pt x="1" y="245"/>
                    <a:pt x="0" y="252"/>
                    <a:pt x="0" y="252"/>
                  </a:cubicBezTo>
                  <a:cubicBezTo>
                    <a:pt x="63" y="289"/>
                    <a:pt x="63" y="289"/>
                    <a:pt x="63" y="289"/>
                  </a:cubicBezTo>
                  <a:lnTo>
                    <a:pt x="70" y="289"/>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5" name="Freeform 110"/>
            <p:cNvSpPr>
              <a:spLocks/>
            </p:cNvSpPr>
            <p:nvPr/>
          </p:nvSpPr>
          <p:spPr bwMode="auto">
            <a:xfrm>
              <a:off x="3382963" y="3057526"/>
              <a:ext cx="160337" cy="138113"/>
            </a:xfrm>
            <a:custGeom>
              <a:avLst/>
              <a:gdLst>
                <a:gd name="T0" fmla="*/ 56 w 101"/>
                <a:gd name="T1" fmla="*/ 81 h 86"/>
                <a:gd name="T2" fmla="*/ 41 w 101"/>
                <a:gd name="T3" fmla="*/ 35 h 86"/>
                <a:gd name="T4" fmla="*/ 0 w 101"/>
                <a:gd name="T5" fmla="*/ 8 h 86"/>
                <a:gd name="T6" fmla="*/ 37 w 101"/>
                <a:gd name="T7" fmla="*/ 0 h 86"/>
                <a:gd name="T8" fmla="*/ 100 w 101"/>
                <a:gd name="T9" fmla="*/ 50 h 86"/>
                <a:gd name="T10" fmla="*/ 56 w 101"/>
                <a:gd name="T11" fmla="*/ 86 h 86"/>
                <a:gd name="T12" fmla="*/ 55 w 101"/>
                <a:gd name="T13" fmla="*/ 86 h 86"/>
                <a:gd name="T14" fmla="*/ 56 w 101"/>
                <a:gd name="T15" fmla="*/ 8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6">
                  <a:moveTo>
                    <a:pt x="56" y="81"/>
                  </a:moveTo>
                  <a:cubicBezTo>
                    <a:pt x="56" y="74"/>
                    <a:pt x="55" y="46"/>
                    <a:pt x="41" y="35"/>
                  </a:cubicBezTo>
                  <a:cubicBezTo>
                    <a:pt x="29" y="26"/>
                    <a:pt x="14" y="13"/>
                    <a:pt x="0" y="8"/>
                  </a:cubicBezTo>
                  <a:cubicBezTo>
                    <a:pt x="11" y="5"/>
                    <a:pt x="24" y="2"/>
                    <a:pt x="37" y="0"/>
                  </a:cubicBezTo>
                  <a:cubicBezTo>
                    <a:pt x="69" y="1"/>
                    <a:pt x="101" y="47"/>
                    <a:pt x="100" y="50"/>
                  </a:cubicBezTo>
                  <a:cubicBezTo>
                    <a:pt x="100" y="52"/>
                    <a:pt x="56" y="86"/>
                    <a:pt x="56" y="86"/>
                  </a:cubicBezTo>
                  <a:cubicBezTo>
                    <a:pt x="55" y="86"/>
                    <a:pt x="55" y="86"/>
                    <a:pt x="55" y="86"/>
                  </a:cubicBezTo>
                  <a:cubicBezTo>
                    <a:pt x="56" y="84"/>
                    <a:pt x="57" y="83"/>
                    <a:pt x="56" y="8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16" name="Freeform 111"/>
            <p:cNvSpPr>
              <a:spLocks/>
            </p:cNvSpPr>
            <p:nvPr/>
          </p:nvSpPr>
          <p:spPr bwMode="auto">
            <a:xfrm>
              <a:off x="2530475" y="2725738"/>
              <a:ext cx="396875" cy="350838"/>
            </a:xfrm>
            <a:custGeom>
              <a:avLst/>
              <a:gdLst>
                <a:gd name="T0" fmla="*/ 104 w 249"/>
                <a:gd name="T1" fmla="*/ 174 h 220"/>
                <a:gd name="T2" fmla="*/ 0 w 249"/>
                <a:gd name="T3" fmla="*/ 120 h 220"/>
                <a:gd name="T4" fmla="*/ 4 w 249"/>
                <a:gd name="T5" fmla="*/ 96 h 220"/>
                <a:gd name="T6" fmla="*/ 12 w 249"/>
                <a:gd name="T7" fmla="*/ 104 h 220"/>
                <a:gd name="T8" fmla="*/ 28 w 249"/>
                <a:gd name="T9" fmla="*/ 117 h 220"/>
                <a:gd name="T10" fmla="*/ 55 w 249"/>
                <a:gd name="T11" fmla="*/ 127 h 220"/>
                <a:gd name="T12" fmla="*/ 92 w 249"/>
                <a:gd name="T13" fmla="*/ 135 h 220"/>
                <a:gd name="T14" fmla="*/ 127 w 249"/>
                <a:gd name="T15" fmla="*/ 129 h 220"/>
                <a:gd name="T16" fmla="*/ 150 w 249"/>
                <a:gd name="T17" fmla="*/ 106 h 220"/>
                <a:gd name="T18" fmla="*/ 173 w 249"/>
                <a:gd name="T19" fmla="*/ 82 h 220"/>
                <a:gd name="T20" fmla="*/ 192 w 249"/>
                <a:gd name="T21" fmla="*/ 69 h 220"/>
                <a:gd name="T22" fmla="*/ 204 w 249"/>
                <a:gd name="T23" fmla="*/ 74 h 220"/>
                <a:gd name="T24" fmla="*/ 208 w 249"/>
                <a:gd name="T25" fmla="*/ 90 h 220"/>
                <a:gd name="T26" fmla="*/ 208 w 249"/>
                <a:gd name="T27" fmla="*/ 122 h 220"/>
                <a:gd name="T28" fmla="*/ 222 w 249"/>
                <a:gd name="T29" fmla="*/ 76 h 220"/>
                <a:gd name="T30" fmla="*/ 231 w 249"/>
                <a:gd name="T31" fmla="*/ 51 h 220"/>
                <a:gd name="T32" fmla="*/ 239 w 249"/>
                <a:gd name="T33" fmla="*/ 28 h 220"/>
                <a:gd name="T34" fmla="*/ 244 w 249"/>
                <a:gd name="T35" fmla="*/ 0 h 220"/>
                <a:gd name="T36" fmla="*/ 247 w 249"/>
                <a:gd name="T37" fmla="*/ 52 h 220"/>
                <a:gd name="T38" fmla="*/ 231 w 249"/>
                <a:gd name="T39" fmla="*/ 80 h 220"/>
                <a:gd name="T40" fmla="*/ 231 w 249"/>
                <a:gd name="T41" fmla="*/ 108 h 220"/>
                <a:gd name="T42" fmla="*/ 219 w 249"/>
                <a:gd name="T43" fmla="*/ 139 h 220"/>
                <a:gd name="T44" fmla="*/ 189 w 249"/>
                <a:gd name="T45" fmla="*/ 183 h 220"/>
                <a:gd name="T46" fmla="*/ 166 w 249"/>
                <a:gd name="T47" fmla="*/ 217 h 220"/>
                <a:gd name="T48" fmla="*/ 133 w 249"/>
                <a:gd name="T49" fmla="*/ 220 h 220"/>
                <a:gd name="T50" fmla="*/ 104 w 249"/>
                <a:gd name="T51" fmla="*/ 17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220">
                  <a:moveTo>
                    <a:pt x="104" y="174"/>
                  </a:moveTo>
                  <a:cubicBezTo>
                    <a:pt x="56" y="132"/>
                    <a:pt x="0" y="120"/>
                    <a:pt x="0" y="120"/>
                  </a:cubicBezTo>
                  <a:cubicBezTo>
                    <a:pt x="2" y="117"/>
                    <a:pt x="3" y="107"/>
                    <a:pt x="4" y="96"/>
                  </a:cubicBezTo>
                  <a:cubicBezTo>
                    <a:pt x="8" y="100"/>
                    <a:pt x="11" y="103"/>
                    <a:pt x="12" y="104"/>
                  </a:cubicBezTo>
                  <a:cubicBezTo>
                    <a:pt x="13" y="107"/>
                    <a:pt x="25" y="115"/>
                    <a:pt x="28" y="117"/>
                  </a:cubicBezTo>
                  <a:cubicBezTo>
                    <a:pt x="31" y="119"/>
                    <a:pt x="51" y="125"/>
                    <a:pt x="55" y="127"/>
                  </a:cubicBezTo>
                  <a:cubicBezTo>
                    <a:pt x="58" y="128"/>
                    <a:pt x="83" y="134"/>
                    <a:pt x="92" y="135"/>
                  </a:cubicBezTo>
                  <a:cubicBezTo>
                    <a:pt x="101" y="135"/>
                    <a:pt x="122" y="131"/>
                    <a:pt x="127" y="129"/>
                  </a:cubicBezTo>
                  <a:cubicBezTo>
                    <a:pt x="132" y="126"/>
                    <a:pt x="145" y="111"/>
                    <a:pt x="150" y="106"/>
                  </a:cubicBezTo>
                  <a:cubicBezTo>
                    <a:pt x="155" y="101"/>
                    <a:pt x="168" y="86"/>
                    <a:pt x="173" y="82"/>
                  </a:cubicBezTo>
                  <a:cubicBezTo>
                    <a:pt x="177" y="77"/>
                    <a:pt x="189" y="70"/>
                    <a:pt x="192" y="69"/>
                  </a:cubicBezTo>
                  <a:cubicBezTo>
                    <a:pt x="195" y="67"/>
                    <a:pt x="201" y="70"/>
                    <a:pt x="204" y="74"/>
                  </a:cubicBezTo>
                  <a:cubicBezTo>
                    <a:pt x="207" y="77"/>
                    <a:pt x="207" y="85"/>
                    <a:pt x="208" y="90"/>
                  </a:cubicBezTo>
                  <a:cubicBezTo>
                    <a:pt x="210" y="95"/>
                    <a:pt x="207" y="126"/>
                    <a:pt x="208" y="122"/>
                  </a:cubicBezTo>
                  <a:cubicBezTo>
                    <a:pt x="209" y="118"/>
                    <a:pt x="221" y="78"/>
                    <a:pt x="222" y="76"/>
                  </a:cubicBezTo>
                  <a:cubicBezTo>
                    <a:pt x="223" y="74"/>
                    <a:pt x="230" y="55"/>
                    <a:pt x="231" y="51"/>
                  </a:cubicBezTo>
                  <a:cubicBezTo>
                    <a:pt x="233" y="47"/>
                    <a:pt x="237" y="34"/>
                    <a:pt x="239" y="28"/>
                  </a:cubicBezTo>
                  <a:cubicBezTo>
                    <a:pt x="240" y="25"/>
                    <a:pt x="243" y="13"/>
                    <a:pt x="244" y="0"/>
                  </a:cubicBezTo>
                  <a:cubicBezTo>
                    <a:pt x="247" y="20"/>
                    <a:pt x="249" y="43"/>
                    <a:pt x="247" y="52"/>
                  </a:cubicBezTo>
                  <a:cubicBezTo>
                    <a:pt x="243" y="66"/>
                    <a:pt x="236" y="72"/>
                    <a:pt x="231" y="80"/>
                  </a:cubicBezTo>
                  <a:cubicBezTo>
                    <a:pt x="227" y="89"/>
                    <a:pt x="231" y="98"/>
                    <a:pt x="231" y="108"/>
                  </a:cubicBezTo>
                  <a:cubicBezTo>
                    <a:pt x="232" y="118"/>
                    <a:pt x="225" y="131"/>
                    <a:pt x="219" y="139"/>
                  </a:cubicBezTo>
                  <a:cubicBezTo>
                    <a:pt x="213" y="147"/>
                    <a:pt x="193" y="176"/>
                    <a:pt x="189" y="183"/>
                  </a:cubicBezTo>
                  <a:cubicBezTo>
                    <a:pt x="185" y="189"/>
                    <a:pt x="171" y="214"/>
                    <a:pt x="166" y="217"/>
                  </a:cubicBezTo>
                  <a:cubicBezTo>
                    <a:pt x="163" y="219"/>
                    <a:pt x="143" y="220"/>
                    <a:pt x="133" y="220"/>
                  </a:cubicBezTo>
                  <a:cubicBezTo>
                    <a:pt x="128" y="208"/>
                    <a:pt x="119" y="188"/>
                    <a:pt x="104" y="17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098" name="Group 1097"/>
          <p:cNvGrpSpPr/>
          <p:nvPr/>
        </p:nvGrpSpPr>
        <p:grpSpPr>
          <a:xfrm>
            <a:off x="4962914" y="2796927"/>
            <a:ext cx="878681" cy="535782"/>
            <a:chOff x="3722688" y="4537075"/>
            <a:chExt cx="1171574" cy="714376"/>
          </a:xfrm>
        </p:grpSpPr>
        <p:sp>
          <p:nvSpPr>
            <p:cNvPr id="1089" name="Freeform 115"/>
            <p:cNvSpPr>
              <a:spLocks/>
            </p:cNvSpPr>
            <p:nvPr/>
          </p:nvSpPr>
          <p:spPr bwMode="auto">
            <a:xfrm>
              <a:off x="3722688" y="4537075"/>
              <a:ext cx="168275" cy="173038"/>
            </a:xfrm>
            <a:custGeom>
              <a:avLst/>
              <a:gdLst>
                <a:gd name="T0" fmla="*/ 0 w 106"/>
                <a:gd name="T1" fmla="*/ 0 h 109"/>
                <a:gd name="T2" fmla="*/ 106 w 106"/>
                <a:gd name="T3" fmla="*/ 109 h 109"/>
                <a:gd name="T4" fmla="*/ 91 w 106"/>
                <a:gd name="T5" fmla="*/ 88 h 109"/>
                <a:gd name="T6" fmla="*/ 0 w 106"/>
                <a:gd name="T7" fmla="*/ 0 h 109"/>
              </a:gdLst>
              <a:ahLst/>
              <a:cxnLst>
                <a:cxn ang="0">
                  <a:pos x="T0" y="T1"/>
                </a:cxn>
                <a:cxn ang="0">
                  <a:pos x="T2" y="T3"/>
                </a:cxn>
                <a:cxn ang="0">
                  <a:pos x="T4" y="T5"/>
                </a:cxn>
                <a:cxn ang="0">
                  <a:pos x="T6" y="T7"/>
                </a:cxn>
              </a:cxnLst>
              <a:rect l="0" t="0" r="r" b="b"/>
              <a:pathLst>
                <a:path w="106" h="109">
                  <a:moveTo>
                    <a:pt x="0" y="0"/>
                  </a:moveTo>
                  <a:lnTo>
                    <a:pt x="106" y="109"/>
                  </a:lnTo>
                  <a:lnTo>
                    <a:pt x="91" y="88"/>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0" name="Freeform 116"/>
            <p:cNvSpPr>
              <a:spLocks/>
            </p:cNvSpPr>
            <p:nvPr/>
          </p:nvSpPr>
          <p:spPr bwMode="auto">
            <a:xfrm>
              <a:off x="3722688" y="4537075"/>
              <a:ext cx="168275" cy="139700"/>
            </a:xfrm>
            <a:custGeom>
              <a:avLst/>
              <a:gdLst>
                <a:gd name="T0" fmla="*/ 91 w 106"/>
                <a:gd name="T1" fmla="*/ 88 h 88"/>
                <a:gd name="T2" fmla="*/ 0 w 106"/>
                <a:gd name="T3" fmla="*/ 0 h 88"/>
                <a:gd name="T4" fmla="*/ 106 w 106"/>
                <a:gd name="T5" fmla="*/ 48 h 88"/>
                <a:gd name="T6" fmla="*/ 91 w 106"/>
                <a:gd name="T7" fmla="*/ 88 h 88"/>
              </a:gdLst>
              <a:ahLst/>
              <a:cxnLst>
                <a:cxn ang="0">
                  <a:pos x="T0" y="T1"/>
                </a:cxn>
                <a:cxn ang="0">
                  <a:pos x="T2" y="T3"/>
                </a:cxn>
                <a:cxn ang="0">
                  <a:pos x="T4" y="T5"/>
                </a:cxn>
                <a:cxn ang="0">
                  <a:pos x="T6" y="T7"/>
                </a:cxn>
              </a:cxnLst>
              <a:rect l="0" t="0" r="r" b="b"/>
              <a:pathLst>
                <a:path w="106" h="88">
                  <a:moveTo>
                    <a:pt x="91" y="88"/>
                  </a:moveTo>
                  <a:lnTo>
                    <a:pt x="0" y="0"/>
                  </a:lnTo>
                  <a:lnTo>
                    <a:pt x="106" y="48"/>
                  </a:lnTo>
                  <a:lnTo>
                    <a:pt x="91" y="88"/>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1" name="Freeform 117"/>
            <p:cNvSpPr>
              <a:spLocks/>
            </p:cNvSpPr>
            <p:nvPr/>
          </p:nvSpPr>
          <p:spPr bwMode="auto">
            <a:xfrm>
              <a:off x="3722688" y="4537075"/>
              <a:ext cx="217487" cy="76200"/>
            </a:xfrm>
            <a:custGeom>
              <a:avLst/>
              <a:gdLst>
                <a:gd name="T0" fmla="*/ 0 w 137"/>
                <a:gd name="T1" fmla="*/ 0 h 48"/>
                <a:gd name="T2" fmla="*/ 106 w 137"/>
                <a:gd name="T3" fmla="*/ 48 h 48"/>
                <a:gd name="T4" fmla="*/ 137 w 137"/>
                <a:gd name="T5" fmla="*/ 30 h 48"/>
                <a:gd name="T6" fmla="*/ 0 w 137"/>
                <a:gd name="T7" fmla="*/ 0 h 48"/>
              </a:gdLst>
              <a:ahLst/>
              <a:cxnLst>
                <a:cxn ang="0">
                  <a:pos x="T0" y="T1"/>
                </a:cxn>
                <a:cxn ang="0">
                  <a:pos x="T2" y="T3"/>
                </a:cxn>
                <a:cxn ang="0">
                  <a:pos x="T4" y="T5"/>
                </a:cxn>
                <a:cxn ang="0">
                  <a:pos x="T6" y="T7"/>
                </a:cxn>
              </a:cxnLst>
              <a:rect l="0" t="0" r="r" b="b"/>
              <a:pathLst>
                <a:path w="137" h="48">
                  <a:moveTo>
                    <a:pt x="0" y="0"/>
                  </a:moveTo>
                  <a:lnTo>
                    <a:pt x="106" y="48"/>
                  </a:lnTo>
                  <a:lnTo>
                    <a:pt x="137" y="3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2" name="Freeform 118"/>
            <p:cNvSpPr>
              <a:spLocks/>
            </p:cNvSpPr>
            <p:nvPr/>
          </p:nvSpPr>
          <p:spPr bwMode="auto">
            <a:xfrm>
              <a:off x="4826000" y="5159375"/>
              <a:ext cx="41275" cy="60325"/>
            </a:xfrm>
            <a:custGeom>
              <a:avLst/>
              <a:gdLst>
                <a:gd name="T0" fmla="*/ 25 w 50"/>
                <a:gd name="T1" fmla="*/ 8 h 74"/>
                <a:gd name="T2" fmla="*/ 50 w 50"/>
                <a:gd name="T3" fmla="*/ 22 h 74"/>
                <a:gd name="T4" fmla="*/ 25 w 50"/>
                <a:gd name="T5" fmla="*/ 66 h 74"/>
                <a:gd name="T6" fmla="*/ 0 w 50"/>
                <a:gd name="T7" fmla="*/ 52 h 74"/>
                <a:gd name="T8" fmla="*/ 25 w 50"/>
                <a:gd name="T9" fmla="*/ 8 h 74"/>
              </a:gdLst>
              <a:ahLst/>
              <a:cxnLst>
                <a:cxn ang="0">
                  <a:pos x="T0" y="T1"/>
                </a:cxn>
                <a:cxn ang="0">
                  <a:pos x="T2" y="T3"/>
                </a:cxn>
                <a:cxn ang="0">
                  <a:pos x="T4" y="T5"/>
                </a:cxn>
                <a:cxn ang="0">
                  <a:pos x="T6" y="T7"/>
                </a:cxn>
                <a:cxn ang="0">
                  <a:pos x="T8" y="T9"/>
                </a:cxn>
              </a:cxnLst>
              <a:rect l="0" t="0" r="r" b="b"/>
              <a:pathLst>
                <a:path w="50" h="74">
                  <a:moveTo>
                    <a:pt x="25" y="8"/>
                  </a:moveTo>
                  <a:cubicBezTo>
                    <a:pt x="39" y="0"/>
                    <a:pt x="50" y="6"/>
                    <a:pt x="50" y="22"/>
                  </a:cubicBezTo>
                  <a:cubicBezTo>
                    <a:pt x="50" y="38"/>
                    <a:pt x="39" y="58"/>
                    <a:pt x="25" y="66"/>
                  </a:cubicBezTo>
                  <a:cubicBezTo>
                    <a:pt x="11" y="74"/>
                    <a:pt x="0" y="68"/>
                    <a:pt x="0" y="52"/>
                  </a:cubicBezTo>
                  <a:cubicBezTo>
                    <a:pt x="0" y="36"/>
                    <a:pt x="11" y="16"/>
                    <a:pt x="25" y="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3" name="Freeform 119"/>
            <p:cNvSpPr>
              <a:spLocks/>
            </p:cNvSpPr>
            <p:nvPr/>
          </p:nvSpPr>
          <p:spPr bwMode="auto">
            <a:xfrm>
              <a:off x="3867150" y="4676775"/>
              <a:ext cx="955675" cy="574675"/>
            </a:xfrm>
            <a:custGeom>
              <a:avLst/>
              <a:gdLst>
                <a:gd name="T0" fmla="*/ 602 w 602"/>
                <a:gd name="T1" fmla="*/ 362 h 362"/>
                <a:gd name="T2" fmla="*/ 15 w 602"/>
                <a:gd name="T3" fmla="*/ 21 h 362"/>
                <a:gd name="T4" fmla="*/ 0 w 602"/>
                <a:gd name="T5" fmla="*/ 0 h 362"/>
                <a:gd name="T6" fmla="*/ 586 w 602"/>
                <a:gd name="T7" fmla="*/ 341 h 362"/>
                <a:gd name="T8" fmla="*/ 602 w 602"/>
                <a:gd name="T9" fmla="*/ 362 h 362"/>
              </a:gdLst>
              <a:ahLst/>
              <a:cxnLst>
                <a:cxn ang="0">
                  <a:pos x="T0" y="T1"/>
                </a:cxn>
                <a:cxn ang="0">
                  <a:pos x="T2" y="T3"/>
                </a:cxn>
                <a:cxn ang="0">
                  <a:pos x="T4" y="T5"/>
                </a:cxn>
                <a:cxn ang="0">
                  <a:pos x="T6" y="T7"/>
                </a:cxn>
                <a:cxn ang="0">
                  <a:pos x="T8" y="T9"/>
                </a:cxn>
              </a:cxnLst>
              <a:rect l="0" t="0" r="r" b="b"/>
              <a:pathLst>
                <a:path w="602" h="362">
                  <a:moveTo>
                    <a:pt x="602" y="362"/>
                  </a:moveTo>
                  <a:lnTo>
                    <a:pt x="15" y="21"/>
                  </a:lnTo>
                  <a:lnTo>
                    <a:pt x="0" y="0"/>
                  </a:lnTo>
                  <a:lnTo>
                    <a:pt x="586" y="341"/>
                  </a:lnTo>
                  <a:lnTo>
                    <a:pt x="602" y="362"/>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4" name="Freeform 120"/>
            <p:cNvSpPr>
              <a:spLocks/>
            </p:cNvSpPr>
            <p:nvPr/>
          </p:nvSpPr>
          <p:spPr bwMode="auto">
            <a:xfrm>
              <a:off x="3867150" y="4613275"/>
              <a:ext cx="954087" cy="604838"/>
            </a:xfrm>
            <a:custGeom>
              <a:avLst/>
              <a:gdLst>
                <a:gd name="T0" fmla="*/ 586 w 601"/>
                <a:gd name="T1" fmla="*/ 381 h 381"/>
                <a:gd name="T2" fmla="*/ 0 w 601"/>
                <a:gd name="T3" fmla="*/ 40 h 381"/>
                <a:gd name="T4" fmla="*/ 15 w 601"/>
                <a:gd name="T5" fmla="*/ 0 h 381"/>
                <a:gd name="T6" fmla="*/ 601 w 601"/>
                <a:gd name="T7" fmla="*/ 341 h 381"/>
                <a:gd name="T8" fmla="*/ 586 w 601"/>
                <a:gd name="T9" fmla="*/ 381 h 381"/>
              </a:gdLst>
              <a:ahLst/>
              <a:cxnLst>
                <a:cxn ang="0">
                  <a:pos x="T0" y="T1"/>
                </a:cxn>
                <a:cxn ang="0">
                  <a:pos x="T2" y="T3"/>
                </a:cxn>
                <a:cxn ang="0">
                  <a:pos x="T4" y="T5"/>
                </a:cxn>
                <a:cxn ang="0">
                  <a:pos x="T6" y="T7"/>
                </a:cxn>
                <a:cxn ang="0">
                  <a:pos x="T8" y="T9"/>
                </a:cxn>
              </a:cxnLst>
              <a:rect l="0" t="0" r="r" b="b"/>
              <a:pathLst>
                <a:path w="601" h="381">
                  <a:moveTo>
                    <a:pt x="586" y="381"/>
                  </a:moveTo>
                  <a:lnTo>
                    <a:pt x="0" y="40"/>
                  </a:lnTo>
                  <a:lnTo>
                    <a:pt x="15" y="0"/>
                  </a:lnTo>
                  <a:lnTo>
                    <a:pt x="601" y="341"/>
                  </a:lnTo>
                  <a:lnTo>
                    <a:pt x="586" y="38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5" name="Freeform 121"/>
            <p:cNvSpPr>
              <a:spLocks noEditPoints="1"/>
            </p:cNvSpPr>
            <p:nvPr/>
          </p:nvSpPr>
          <p:spPr bwMode="auto">
            <a:xfrm>
              <a:off x="4797425" y="5126038"/>
              <a:ext cx="96837" cy="125413"/>
            </a:xfrm>
            <a:custGeom>
              <a:avLst/>
              <a:gdLst>
                <a:gd name="T0" fmla="*/ 90 w 120"/>
                <a:gd name="T1" fmla="*/ 0 h 154"/>
                <a:gd name="T2" fmla="*/ 120 w 120"/>
                <a:gd name="T3" fmla="*/ 42 h 154"/>
                <a:gd name="T4" fmla="*/ 90 w 120"/>
                <a:gd name="T5" fmla="*/ 119 h 154"/>
                <a:gd name="T6" fmla="*/ 31 w 120"/>
                <a:gd name="T7" fmla="*/ 154 h 154"/>
                <a:gd name="T8" fmla="*/ 0 w 120"/>
                <a:gd name="T9" fmla="*/ 112 h 154"/>
                <a:gd name="T10" fmla="*/ 30 w 120"/>
                <a:gd name="T11" fmla="*/ 35 h 154"/>
                <a:gd name="T12" fmla="*/ 90 w 120"/>
                <a:gd name="T13" fmla="*/ 0 h 154"/>
                <a:gd name="T14" fmla="*/ 60 w 120"/>
                <a:gd name="T15" fmla="*/ 106 h 154"/>
                <a:gd name="T16" fmla="*/ 85 w 120"/>
                <a:gd name="T17" fmla="*/ 62 h 154"/>
                <a:gd name="T18" fmla="*/ 60 w 120"/>
                <a:gd name="T19" fmla="*/ 48 h 154"/>
                <a:gd name="T20" fmla="*/ 35 w 120"/>
                <a:gd name="T21" fmla="*/ 92 h 154"/>
                <a:gd name="T22" fmla="*/ 60 w 120"/>
                <a:gd name="T23" fmla="*/ 10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54">
                  <a:moveTo>
                    <a:pt x="90" y="0"/>
                  </a:moveTo>
                  <a:cubicBezTo>
                    <a:pt x="120" y="42"/>
                    <a:pt x="120" y="42"/>
                    <a:pt x="120" y="42"/>
                  </a:cubicBezTo>
                  <a:cubicBezTo>
                    <a:pt x="90" y="119"/>
                    <a:pt x="90" y="119"/>
                    <a:pt x="90" y="119"/>
                  </a:cubicBezTo>
                  <a:cubicBezTo>
                    <a:pt x="31" y="154"/>
                    <a:pt x="31" y="154"/>
                    <a:pt x="31" y="154"/>
                  </a:cubicBezTo>
                  <a:cubicBezTo>
                    <a:pt x="0" y="112"/>
                    <a:pt x="0" y="112"/>
                    <a:pt x="0" y="112"/>
                  </a:cubicBezTo>
                  <a:cubicBezTo>
                    <a:pt x="30" y="35"/>
                    <a:pt x="30" y="35"/>
                    <a:pt x="30" y="35"/>
                  </a:cubicBezTo>
                  <a:lnTo>
                    <a:pt x="90" y="0"/>
                  </a:lnTo>
                  <a:close/>
                  <a:moveTo>
                    <a:pt x="60" y="106"/>
                  </a:moveTo>
                  <a:cubicBezTo>
                    <a:pt x="74" y="98"/>
                    <a:pt x="85" y="78"/>
                    <a:pt x="85" y="62"/>
                  </a:cubicBezTo>
                  <a:cubicBezTo>
                    <a:pt x="85" y="46"/>
                    <a:pt x="74" y="40"/>
                    <a:pt x="60" y="48"/>
                  </a:cubicBezTo>
                  <a:cubicBezTo>
                    <a:pt x="46" y="56"/>
                    <a:pt x="35" y="76"/>
                    <a:pt x="35" y="92"/>
                  </a:cubicBezTo>
                  <a:cubicBezTo>
                    <a:pt x="35" y="108"/>
                    <a:pt x="46" y="114"/>
                    <a:pt x="60" y="106"/>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6" name="Freeform 122"/>
            <p:cNvSpPr>
              <a:spLocks/>
            </p:cNvSpPr>
            <p:nvPr/>
          </p:nvSpPr>
          <p:spPr bwMode="auto">
            <a:xfrm>
              <a:off x="3890963" y="4584700"/>
              <a:ext cx="979487" cy="569913"/>
            </a:xfrm>
            <a:custGeom>
              <a:avLst/>
              <a:gdLst>
                <a:gd name="T0" fmla="*/ 586 w 617"/>
                <a:gd name="T1" fmla="*/ 359 h 359"/>
                <a:gd name="T2" fmla="*/ 0 w 617"/>
                <a:gd name="T3" fmla="*/ 18 h 359"/>
                <a:gd name="T4" fmla="*/ 31 w 617"/>
                <a:gd name="T5" fmla="*/ 0 h 359"/>
                <a:gd name="T6" fmla="*/ 617 w 617"/>
                <a:gd name="T7" fmla="*/ 341 h 359"/>
                <a:gd name="T8" fmla="*/ 586 w 617"/>
                <a:gd name="T9" fmla="*/ 359 h 359"/>
              </a:gdLst>
              <a:ahLst/>
              <a:cxnLst>
                <a:cxn ang="0">
                  <a:pos x="T0" y="T1"/>
                </a:cxn>
                <a:cxn ang="0">
                  <a:pos x="T2" y="T3"/>
                </a:cxn>
                <a:cxn ang="0">
                  <a:pos x="T4" y="T5"/>
                </a:cxn>
                <a:cxn ang="0">
                  <a:pos x="T6" y="T7"/>
                </a:cxn>
                <a:cxn ang="0">
                  <a:pos x="T8" y="T9"/>
                </a:cxn>
              </a:cxnLst>
              <a:rect l="0" t="0" r="r" b="b"/>
              <a:pathLst>
                <a:path w="617" h="359">
                  <a:moveTo>
                    <a:pt x="586" y="359"/>
                  </a:moveTo>
                  <a:lnTo>
                    <a:pt x="0" y="18"/>
                  </a:lnTo>
                  <a:lnTo>
                    <a:pt x="31" y="0"/>
                  </a:lnTo>
                  <a:lnTo>
                    <a:pt x="617" y="341"/>
                  </a:lnTo>
                  <a:lnTo>
                    <a:pt x="586" y="359"/>
                  </a:lnTo>
                  <a:close/>
                </a:path>
              </a:pathLst>
            </a:custGeom>
            <a:solidFill>
              <a:srgbClr val="096A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97" name="Freeform 123"/>
            <p:cNvSpPr>
              <a:spLocks/>
            </p:cNvSpPr>
            <p:nvPr/>
          </p:nvSpPr>
          <p:spPr bwMode="auto">
            <a:xfrm>
              <a:off x="3722688" y="4537075"/>
              <a:ext cx="95250" cy="68263"/>
            </a:xfrm>
            <a:custGeom>
              <a:avLst/>
              <a:gdLst>
                <a:gd name="T0" fmla="*/ 104 w 118"/>
                <a:gd name="T1" fmla="*/ 29 h 83"/>
                <a:gd name="T2" fmla="*/ 118 w 118"/>
                <a:gd name="T3" fmla="*/ 26 h 83"/>
                <a:gd name="T4" fmla="*/ 0 w 118"/>
                <a:gd name="T5" fmla="*/ 0 h 83"/>
                <a:gd name="T6" fmla="*/ 81 w 118"/>
                <a:gd name="T7" fmla="*/ 83 h 83"/>
                <a:gd name="T8" fmla="*/ 79 w 118"/>
                <a:gd name="T9" fmla="*/ 72 h 83"/>
                <a:gd name="T10" fmla="*/ 104 w 118"/>
                <a:gd name="T11" fmla="*/ 29 h 83"/>
              </a:gdLst>
              <a:ahLst/>
              <a:cxnLst>
                <a:cxn ang="0">
                  <a:pos x="T0" y="T1"/>
                </a:cxn>
                <a:cxn ang="0">
                  <a:pos x="T2" y="T3"/>
                </a:cxn>
                <a:cxn ang="0">
                  <a:pos x="T4" y="T5"/>
                </a:cxn>
                <a:cxn ang="0">
                  <a:pos x="T6" y="T7"/>
                </a:cxn>
                <a:cxn ang="0">
                  <a:pos x="T8" y="T9"/>
                </a:cxn>
                <a:cxn ang="0">
                  <a:pos x="T10" y="T11"/>
                </a:cxn>
              </a:cxnLst>
              <a:rect l="0" t="0" r="r" b="b"/>
              <a:pathLst>
                <a:path w="118" h="83">
                  <a:moveTo>
                    <a:pt x="104" y="29"/>
                  </a:moveTo>
                  <a:cubicBezTo>
                    <a:pt x="109" y="26"/>
                    <a:pt x="114" y="25"/>
                    <a:pt x="118" y="26"/>
                  </a:cubicBezTo>
                  <a:cubicBezTo>
                    <a:pt x="0" y="0"/>
                    <a:pt x="0" y="0"/>
                    <a:pt x="0" y="0"/>
                  </a:cubicBezTo>
                  <a:cubicBezTo>
                    <a:pt x="81" y="83"/>
                    <a:pt x="81" y="83"/>
                    <a:pt x="81" y="83"/>
                  </a:cubicBezTo>
                  <a:cubicBezTo>
                    <a:pt x="80" y="80"/>
                    <a:pt x="79" y="76"/>
                    <a:pt x="79" y="72"/>
                  </a:cubicBezTo>
                  <a:cubicBezTo>
                    <a:pt x="79" y="56"/>
                    <a:pt x="90" y="37"/>
                    <a:pt x="104" y="29"/>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12" name="Group 1111"/>
          <p:cNvGrpSpPr/>
          <p:nvPr/>
        </p:nvGrpSpPr>
        <p:grpSpPr>
          <a:xfrm>
            <a:off x="7658486" y="4038576"/>
            <a:ext cx="1113239" cy="706961"/>
            <a:chOff x="2670176" y="5146675"/>
            <a:chExt cx="1974850" cy="1254126"/>
          </a:xfrm>
        </p:grpSpPr>
        <p:sp>
          <p:nvSpPr>
            <p:cNvPr id="1104" name="Freeform 127"/>
            <p:cNvSpPr>
              <a:spLocks/>
            </p:cNvSpPr>
            <p:nvPr/>
          </p:nvSpPr>
          <p:spPr bwMode="auto">
            <a:xfrm>
              <a:off x="3581400" y="5468938"/>
              <a:ext cx="1014412" cy="441325"/>
            </a:xfrm>
            <a:custGeom>
              <a:avLst/>
              <a:gdLst>
                <a:gd name="T0" fmla="*/ 1 w 1102"/>
                <a:gd name="T1" fmla="*/ 0 h 480"/>
                <a:gd name="T2" fmla="*/ 1 w 1102"/>
                <a:gd name="T3" fmla="*/ 128 h 480"/>
                <a:gd name="T4" fmla="*/ 163 w 1102"/>
                <a:gd name="T5" fmla="*/ 355 h 480"/>
                <a:gd name="T6" fmla="*/ 942 w 1102"/>
                <a:gd name="T7" fmla="*/ 355 h 480"/>
                <a:gd name="T8" fmla="*/ 1102 w 1102"/>
                <a:gd name="T9" fmla="*/ 131 h 480"/>
                <a:gd name="T10" fmla="*/ 1102 w 1102"/>
                <a:gd name="T11" fmla="*/ 3 h 480"/>
                <a:gd name="T12" fmla="*/ 942 w 1102"/>
                <a:gd name="T13" fmla="*/ 227 h 480"/>
                <a:gd name="T14" fmla="*/ 163 w 1102"/>
                <a:gd name="T15" fmla="*/ 227 h 480"/>
                <a:gd name="T16" fmla="*/ 1 w 1102"/>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480">
                  <a:moveTo>
                    <a:pt x="1" y="0"/>
                  </a:moveTo>
                  <a:cubicBezTo>
                    <a:pt x="1" y="128"/>
                    <a:pt x="1" y="128"/>
                    <a:pt x="1" y="128"/>
                  </a:cubicBezTo>
                  <a:cubicBezTo>
                    <a:pt x="0" y="210"/>
                    <a:pt x="55" y="293"/>
                    <a:pt x="163" y="355"/>
                  </a:cubicBezTo>
                  <a:cubicBezTo>
                    <a:pt x="379" y="480"/>
                    <a:pt x="727" y="480"/>
                    <a:pt x="942" y="355"/>
                  </a:cubicBezTo>
                  <a:cubicBezTo>
                    <a:pt x="1048" y="293"/>
                    <a:pt x="1101" y="213"/>
                    <a:pt x="1102" y="131"/>
                  </a:cubicBezTo>
                  <a:cubicBezTo>
                    <a:pt x="1102" y="3"/>
                    <a:pt x="1102" y="3"/>
                    <a:pt x="1102" y="3"/>
                  </a:cubicBezTo>
                  <a:cubicBezTo>
                    <a:pt x="1102" y="84"/>
                    <a:pt x="1049" y="165"/>
                    <a:pt x="942" y="227"/>
                  </a:cubicBezTo>
                  <a:cubicBezTo>
                    <a:pt x="728" y="351"/>
                    <a:pt x="379" y="351"/>
                    <a:pt x="163" y="227"/>
                  </a:cubicBezTo>
                  <a:cubicBezTo>
                    <a:pt x="55" y="164"/>
                    <a:pt x="1" y="82"/>
                    <a:pt x="1" y="0"/>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5" name="Freeform 128"/>
            <p:cNvSpPr>
              <a:spLocks/>
            </p:cNvSpPr>
            <p:nvPr/>
          </p:nvSpPr>
          <p:spPr bwMode="auto">
            <a:xfrm>
              <a:off x="3533775" y="5146675"/>
              <a:ext cx="1111251" cy="644525"/>
            </a:xfrm>
            <a:custGeom>
              <a:avLst/>
              <a:gdLst>
                <a:gd name="T0" fmla="*/ 993 w 1209"/>
                <a:gd name="T1" fmla="*/ 125 h 700"/>
                <a:gd name="T2" fmla="*/ 214 w 1209"/>
                <a:gd name="T3" fmla="*/ 125 h 700"/>
                <a:gd name="T4" fmla="*/ 216 w 1209"/>
                <a:gd name="T5" fmla="*/ 576 h 700"/>
                <a:gd name="T6" fmla="*/ 995 w 1209"/>
                <a:gd name="T7" fmla="*/ 576 h 700"/>
                <a:gd name="T8" fmla="*/ 993 w 1209"/>
                <a:gd name="T9" fmla="*/ 125 h 700"/>
              </a:gdLst>
              <a:ahLst/>
              <a:cxnLst>
                <a:cxn ang="0">
                  <a:pos x="T0" y="T1"/>
                </a:cxn>
                <a:cxn ang="0">
                  <a:pos x="T2" y="T3"/>
                </a:cxn>
                <a:cxn ang="0">
                  <a:pos x="T4" y="T5"/>
                </a:cxn>
                <a:cxn ang="0">
                  <a:pos x="T6" y="T7"/>
                </a:cxn>
                <a:cxn ang="0">
                  <a:pos x="T8" y="T9"/>
                </a:cxn>
              </a:cxnLst>
              <a:rect l="0" t="0" r="r" b="b"/>
              <a:pathLst>
                <a:path w="1209" h="700">
                  <a:moveTo>
                    <a:pt x="993" y="125"/>
                  </a:moveTo>
                  <a:cubicBezTo>
                    <a:pt x="777" y="0"/>
                    <a:pt x="428" y="0"/>
                    <a:pt x="214" y="125"/>
                  </a:cubicBezTo>
                  <a:cubicBezTo>
                    <a:pt x="0" y="249"/>
                    <a:pt x="1" y="451"/>
                    <a:pt x="216" y="576"/>
                  </a:cubicBezTo>
                  <a:cubicBezTo>
                    <a:pt x="432" y="700"/>
                    <a:pt x="781" y="700"/>
                    <a:pt x="995" y="576"/>
                  </a:cubicBezTo>
                  <a:cubicBezTo>
                    <a:pt x="1209" y="451"/>
                    <a:pt x="1208" y="249"/>
                    <a:pt x="993" y="125"/>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6" name="Freeform 129"/>
            <p:cNvSpPr>
              <a:spLocks/>
            </p:cNvSpPr>
            <p:nvPr/>
          </p:nvSpPr>
          <p:spPr bwMode="auto">
            <a:xfrm>
              <a:off x="3632200" y="5224463"/>
              <a:ext cx="914400" cy="490538"/>
            </a:xfrm>
            <a:custGeom>
              <a:avLst/>
              <a:gdLst>
                <a:gd name="T0" fmla="*/ 499 w 995"/>
                <a:gd name="T1" fmla="*/ 532 h 532"/>
                <a:gd name="T2" fmla="*/ 136 w 995"/>
                <a:gd name="T3" fmla="*/ 446 h 532"/>
                <a:gd name="T4" fmla="*/ 0 w 995"/>
                <a:gd name="T5" fmla="*/ 265 h 532"/>
                <a:gd name="T6" fmla="*/ 134 w 995"/>
                <a:gd name="T7" fmla="*/ 86 h 532"/>
                <a:gd name="T8" fmla="*/ 496 w 995"/>
                <a:gd name="T9" fmla="*/ 0 h 532"/>
                <a:gd name="T10" fmla="*/ 859 w 995"/>
                <a:gd name="T11" fmla="*/ 87 h 532"/>
                <a:gd name="T12" fmla="*/ 995 w 995"/>
                <a:gd name="T13" fmla="*/ 267 h 532"/>
                <a:gd name="T14" fmla="*/ 861 w 995"/>
                <a:gd name="T15" fmla="*/ 446 h 532"/>
                <a:gd name="T16" fmla="*/ 499 w 995"/>
                <a:gd name="T17"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532">
                  <a:moveTo>
                    <a:pt x="499" y="532"/>
                  </a:moveTo>
                  <a:cubicBezTo>
                    <a:pt x="361" y="532"/>
                    <a:pt x="232" y="501"/>
                    <a:pt x="136" y="446"/>
                  </a:cubicBezTo>
                  <a:cubicBezTo>
                    <a:pt x="48" y="395"/>
                    <a:pt x="0" y="331"/>
                    <a:pt x="0" y="265"/>
                  </a:cubicBezTo>
                  <a:cubicBezTo>
                    <a:pt x="0" y="200"/>
                    <a:pt x="47" y="137"/>
                    <a:pt x="134" y="86"/>
                  </a:cubicBezTo>
                  <a:cubicBezTo>
                    <a:pt x="229" y="31"/>
                    <a:pt x="358" y="0"/>
                    <a:pt x="496" y="0"/>
                  </a:cubicBezTo>
                  <a:cubicBezTo>
                    <a:pt x="634" y="0"/>
                    <a:pt x="763" y="31"/>
                    <a:pt x="859" y="87"/>
                  </a:cubicBezTo>
                  <a:cubicBezTo>
                    <a:pt x="947" y="137"/>
                    <a:pt x="995" y="201"/>
                    <a:pt x="995" y="267"/>
                  </a:cubicBezTo>
                  <a:cubicBezTo>
                    <a:pt x="995" y="332"/>
                    <a:pt x="948" y="396"/>
                    <a:pt x="861" y="446"/>
                  </a:cubicBezTo>
                  <a:cubicBezTo>
                    <a:pt x="766" y="502"/>
                    <a:pt x="637" y="532"/>
                    <a:pt x="499" y="532"/>
                  </a:cubicBez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7" name="Freeform 130"/>
            <p:cNvSpPr>
              <a:spLocks/>
            </p:cNvSpPr>
            <p:nvPr/>
          </p:nvSpPr>
          <p:spPr bwMode="auto">
            <a:xfrm>
              <a:off x="3632200" y="5224463"/>
              <a:ext cx="819150" cy="412750"/>
            </a:xfrm>
            <a:custGeom>
              <a:avLst/>
              <a:gdLst>
                <a:gd name="T0" fmla="*/ 37 w 891"/>
                <a:gd name="T1" fmla="*/ 288 h 449"/>
                <a:gd name="T2" fmla="*/ 171 w 891"/>
                <a:gd name="T3" fmla="*/ 110 h 449"/>
                <a:gd name="T4" fmla="*/ 533 w 891"/>
                <a:gd name="T5" fmla="*/ 23 h 449"/>
                <a:gd name="T6" fmla="*/ 891 w 891"/>
                <a:gd name="T7" fmla="*/ 107 h 449"/>
                <a:gd name="T8" fmla="*/ 859 w 891"/>
                <a:gd name="T9" fmla="*/ 87 h 449"/>
                <a:gd name="T10" fmla="*/ 496 w 891"/>
                <a:gd name="T11" fmla="*/ 0 h 449"/>
                <a:gd name="T12" fmla="*/ 134 w 891"/>
                <a:gd name="T13" fmla="*/ 86 h 449"/>
                <a:gd name="T14" fmla="*/ 0 w 891"/>
                <a:gd name="T15" fmla="*/ 265 h 449"/>
                <a:gd name="T16" fmla="*/ 136 w 891"/>
                <a:gd name="T17" fmla="*/ 446 h 449"/>
                <a:gd name="T18" fmla="*/ 142 w 891"/>
                <a:gd name="T19" fmla="*/ 449 h 449"/>
                <a:gd name="T20" fmla="*/ 37 w 891"/>
                <a:gd name="T21" fmla="*/ 28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 h="449">
                  <a:moveTo>
                    <a:pt x="37" y="288"/>
                  </a:moveTo>
                  <a:cubicBezTo>
                    <a:pt x="37" y="223"/>
                    <a:pt x="85" y="160"/>
                    <a:pt x="171" y="110"/>
                  </a:cubicBezTo>
                  <a:cubicBezTo>
                    <a:pt x="267" y="54"/>
                    <a:pt x="395" y="23"/>
                    <a:pt x="533" y="23"/>
                  </a:cubicBezTo>
                  <a:cubicBezTo>
                    <a:pt x="668" y="23"/>
                    <a:pt x="795" y="53"/>
                    <a:pt x="891" y="107"/>
                  </a:cubicBezTo>
                  <a:cubicBezTo>
                    <a:pt x="881" y="100"/>
                    <a:pt x="870" y="93"/>
                    <a:pt x="859" y="87"/>
                  </a:cubicBezTo>
                  <a:cubicBezTo>
                    <a:pt x="763" y="31"/>
                    <a:pt x="634" y="0"/>
                    <a:pt x="496" y="0"/>
                  </a:cubicBezTo>
                  <a:cubicBezTo>
                    <a:pt x="358" y="0"/>
                    <a:pt x="229" y="31"/>
                    <a:pt x="134" y="86"/>
                  </a:cubicBezTo>
                  <a:cubicBezTo>
                    <a:pt x="47" y="137"/>
                    <a:pt x="0" y="200"/>
                    <a:pt x="0" y="265"/>
                  </a:cubicBezTo>
                  <a:cubicBezTo>
                    <a:pt x="0" y="331"/>
                    <a:pt x="48" y="395"/>
                    <a:pt x="136" y="446"/>
                  </a:cubicBezTo>
                  <a:cubicBezTo>
                    <a:pt x="138" y="447"/>
                    <a:pt x="140" y="448"/>
                    <a:pt x="142" y="449"/>
                  </a:cubicBezTo>
                  <a:cubicBezTo>
                    <a:pt x="74" y="402"/>
                    <a:pt x="37" y="346"/>
                    <a:pt x="37" y="288"/>
                  </a:cubicBezTo>
                  <a:close/>
                </a:path>
              </a:pathLst>
            </a:custGeom>
            <a:solidFill>
              <a:srgbClr val="00B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8" name="Freeform 131"/>
            <p:cNvSpPr>
              <a:spLocks/>
            </p:cNvSpPr>
            <p:nvPr/>
          </p:nvSpPr>
          <p:spPr bwMode="auto">
            <a:xfrm>
              <a:off x="3367088" y="5654676"/>
              <a:ext cx="369887" cy="285750"/>
            </a:xfrm>
            <a:custGeom>
              <a:avLst/>
              <a:gdLst>
                <a:gd name="T0" fmla="*/ 352 w 402"/>
                <a:gd name="T1" fmla="*/ 8 h 310"/>
                <a:gd name="T2" fmla="*/ 317 w 402"/>
                <a:gd name="T3" fmla="*/ 5 h 310"/>
                <a:gd name="T4" fmla="*/ 0 w 402"/>
                <a:gd name="T5" fmla="*/ 189 h 310"/>
                <a:gd name="T6" fmla="*/ 35 w 402"/>
                <a:gd name="T7" fmla="*/ 193 h 310"/>
                <a:gd name="T8" fmla="*/ 84 w 402"/>
                <a:gd name="T9" fmla="*/ 278 h 310"/>
                <a:gd name="T10" fmla="*/ 70 w 402"/>
                <a:gd name="T11" fmla="*/ 310 h 310"/>
                <a:gd name="T12" fmla="*/ 387 w 402"/>
                <a:gd name="T13" fmla="*/ 126 h 310"/>
                <a:gd name="T14" fmla="*/ 402 w 402"/>
                <a:gd name="T15" fmla="*/ 94 h 310"/>
                <a:gd name="T16" fmla="*/ 352 w 402"/>
                <a:gd name="T17" fmla="*/ 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310">
                  <a:moveTo>
                    <a:pt x="352" y="8"/>
                  </a:moveTo>
                  <a:cubicBezTo>
                    <a:pt x="339" y="0"/>
                    <a:pt x="326" y="0"/>
                    <a:pt x="317" y="5"/>
                  </a:cubicBezTo>
                  <a:cubicBezTo>
                    <a:pt x="0" y="189"/>
                    <a:pt x="0" y="189"/>
                    <a:pt x="0" y="189"/>
                  </a:cubicBezTo>
                  <a:cubicBezTo>
                    <a:pt x="9" y="184"/>
                    <a:pt x="21" y="185"/>
                    <a:pt x="35" y="193"/>
                  </a:cubicBezTo>
                  <a:cubicBezTo>
                    <a:pt x="62" y="209"/>
                    <a:pt x="84" y="247"/>
                    <a:pt x="84" y="278"/>
                  </a:cubicBezTo>
                  <a:cubicBezTo>
                    <a:pt x="84" y="294"/>
                    <a:pt x="79" y="305"/>
                    <a:pt x="70" y="310"/>
                  </a:cubicBezTo>
                  <a:cubicBezTo>
                    <a:pt x="387" y="126"/>
                    <a:pt x="387" y="126"/>
                    <a:pt x="387" y="126"/>
                  </a:cubicBezTo>
                  <a:cubicBezTo>
                    <a:pt x="396" y="120"/>
                    <a:pt x="402" y="110"/>
                    <a:pt x="402" y="94"/>
                  </a:cubicBezTo>
                  <a:cubicBezTo>
                    <a:pt x="402" y="62"/>
                    <a:pt x="380" y="24"/>
                    <a:pt x="352" y="8"/>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09" name="Freeform 132"/>
            <p:cNvSpPr>
              <a:spLocks/>
            </p:cNvSpPr>
            <p:nvPr/>
          </p:nvSpPr>
          <p:spPr bwMode="auto">
            <a:xfrm>
              <a:off x="3352800" y="5818188"/>
              <a:ext cx="90487" cy="133350"/>
            </a:xfrm>
            <a:custGeom>
              <a:avLst/>
              <a:gdLst>
                <a:gd name="T0" fmla="*/ 50 w 99"/>
                <a:gd name="T1" fmla="*/ 16 h 145"/>
                <a:gd name="T2" fmla="*/ 0 w 99"/>
                <a:gd name="T3" fmla="*/ 44 h 145"/>
                <a:gd name="T4" fmla="*/ 50 w 99"/>
                <a:gd name="T5" fmla="*/ 130 h 145"/>
                <a:gd name="T6" fmla="*/ 99 w 99"/>
                <a:gd name="T7" fmla="*/ 101 h 145"/>
                <a:gd name="T8" fmla="*/ 50 w 99"/>
                <a:gd name="T9" fmla="*/ 16 h 145"/>
              </a:gdLst>
              <a:ahLst/>
              <a:cxnLst>
                <a:cxn ang="0">
                  <a:pos x="T0" y="T1"/>
                </a:cxn>
                <a:cxn ang="0">
                  <a:pos x="T2" y="T3"/>
                </a:cxn>
                <a:cxn ang="0">
                  <a:pos x="T4" y="T5"/>
                </a:cxn>
                <a:cxn ang="0">
                  <a:pos x="T6" y="T7"/>
                </a:cxn>
                <a:cxn ang="0">
                  <a:pos x="T8" y="T9"/>
                </a:cxn>
              </a:cxnLst>
              <a:rect l="0" t="0" r="r" b="b"/>
              <a:pathLst>
                <a:path w="99" h="145">
                  <a:moveTo>
                    <a:pt x="50" y="16"/>
                  </a:moveTo>
                  <a:cubicBezTo>
                    <a:pt x="23" y="0"/>
                    <a:pt x="1" y="13"/>
                    <a:pt x="0" y="44"/>
                  </a:cubicBezTo>
                  <a:cubicBezTo>
                    <a:pt x="0" y="76"/>
                    <a:pt x="22" y="114"/>
                    <a:pt x="50" y="130"/>
                  </a:cubicBezTo>
                  <a:cubicBezTo>
                    <a:pt x="77" y="145"/>
                    <a:pt x="99" y="133"/>
                    <a:pt x="99" y="101"/>
                  </a:cubicBezTo>
                  <a:cubicBezTo>
                    <a:pt x="99" y="70"/>
                    <a:pt x="77" y="32"/>
                    <a:pt x="50" y="16"/>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0" name="Freeform 133"/>
            <p:cNvSpPr>
              <a:spLocks/>
            </p:cNvSpPr>
            <p:nvPr/>
          </p:nvSpPr>
          <p:spPr bwMode="auto">
            <a:xfrm>
              <a:off x="2698750" y="5780088"/>
              <a:ext cx="773112" cy="596900"/>
            </a:xfrm>
            <a:custGeom>
              <a:avLst/>
              <a:gdLst>
                <a:gd name="T0" fmla="*/ 737 w 840"/>
                <a:gd name="T1" fmla="*/ 18 h 649"/>
                <a:gd name="T2" fmla="*/ 663 w 840"/>
                <a:gd name="T3" fmla="*/ 11 h 649"/>
                <a:gd name="T4" fmla="*/ 0 w 840"/>
                <a:gd name="T5" fmla="*/ 397 h 649"/>
                <a:gd name="T6" fmla="*/ 73 w 840"/>
                <a:gd name="T7" fmla="*/ 404 h 649"/>
                <a:gd name="T8" fmla="*/ 176 w 840"/>
                <a:gd name="T9" fmla="*/ 582 h 649"/>
                <a:gd name="T10" fmla="*/ 146 w 840"/>
                <a:gd name="T11" fmla="*/ 649 h 649"/>
                <a:gd name="T12" fmla="*/ 810 w 840"/>
                <a:gd name="T13" fmla="*/ 263 h 649"/>
                <a:gd name="T14" fmla="*/ 840 w 840"/>
                <a:gd name="T15" fmla="*/ 197 h 649"/>
                <a:gd name="T16" fmla="*/ 737 w 840"/>
                <a:gd name="T17" fmla="*/ 1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0" h="649">
                  <a:moveTo>
                    <a:pt x="737" y="18"/>
                  </a:moveTo>
                  <a:cubicBezTo>
                    <a:pt x="708" y="1"/>
                    <a:pt x="682" y="0"/>
                    <a:pt x="663" y="11"/>
                  </a:cubicBezTo>
                  <a:cubicBezTo>
                    <a:pt x="0" y="397"/>
                    <a:pt x="0" y="397"/>
                    <a:pt x="0" y="397"/>
                  </a:cubicBezTo>
                  <a:cubicBezTo>
                    <a:pt x="18" y="386"/>
                    <a:pt x="44" y="387"/>
                    <a:pt x="73" y="404"/>
                  </a:cubicBezTo>
                  <a:cubicBezTo>
                    <a:pt x="130" y="437"/>
                    <a:pt x="177" y="517"/>
                    <a:pt x="176" y="582"/>
                  </a:cubicBezTo>
                  <a:cubicBezTo>
                    <a:pt x="176" y="615"/>
                    <a:pt x="165" y="638"/>
                    <a:pt x="146" y="649"/>
                  </a:cubicBezTo>
                  <a:cubicBezTo>
                    <a:pt x="810" y="263"/>
                    <a:pt x="810" y="263"/>
                    <a:pt x="810" y="263"/>
                  </a:cubicBezTo>
                  <a:cubicBezTo>
                    <a:pt x="829" y="252"/>
                    <a:pt x="840" y="229"/>
                    <a:pt x="840" y="197"/>
                  </a:cubicBezTo>
                  <a:cubicBezTo>
                    <a:pt x="840" y="131"/>
                    <a:pt x="794" y="51"/>
                    <a:pt x="73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1" name="Freeform 134"/>
            <p:cNvSpPr>
              <a:spLocks/>
            </p:cNvSpPr>
            <p:nvPr/>
          </p:nvSpPr>
          <p:spPr bwMode="auto">
            <a:xfrm>
              <a:off x="2670176" y="6121401"/>
              <a:ext cx="192087" cy="279400"/>
            </a:xfrm>
            <a:custGeom>
              <a:avLst/>
              <a:gdLst>
                <a:gd name="T0" fmla="*/ 104 w 208"/>
                <a:gd name="T1" fmla="*/ 33 h 304"/>
                <a:gd name="T2" fmla="*/ 0 w 208"/>
                <a:gd name="T3" fmla="*/ 92 h 304"/>
                <a:gd name="T4" fmla="*/ 104 w 208"/>
                <a:gd name="T5" fmla="*/ 271 h 304"/>
                <a:gd name="T6" fmla="*/ 207 w 208"/>
                <a:gd name="T7" fmla="*/ 211 h 304"/>
                <a:gd name="T8" fmla="*/ 104 w 208"/>
                <a:gd name="T9" fmla="*/ 33 h 304"/>
              </a:gdLst>
              <a:ahLst/>
              <a:cxnLst>
                <a:cxn ang="0">
                  <a:pos x="T0" y="T1"/>
                </a:cxn>
                <a:cxn ang="0">
                  <a:pos x="T2" y="T3"/>
                </a:cxn>
                <a:cxn ang="0">
                  <a:pos x="T4" y="T5"/>
                </a:cxn>
                <a:cxn ang="0">
                  <a:pos x="T6" y="T7"/>
                </a:cxn>
                <a:cxn ang="0">
                  <a:pos x="T8" y="T9"/>
                </a:cxn>
              </a:cxnLst>
              <a:rect l="0" t="0" r="r" b="b"/>
              <a:pathLst>
                <a:path w="208" h="304">
                  <a:moveTo>
                    <a:pt x="104" y="33"/>
                  </a:moveTo>
                  <a:cubicBezTo>
                    <a:pt x="47" y="0"/>
                    <a:pt x="1" y="26"/>
                    <a:pt x="0" y="92"/>
                  </a:cubicBezTo>
                  <a:cubicBezTo>
                    <a:pt x="0" y="158"/>
                    <a:pt x="46" y="238"/>
                    <a:pt x="104" y="271"/>
                  </a:cubicBezTo>
                  <a:cubicBezTo>
                    <a:pt x="161" y="304"/>
                    <a:pt x="207" y="277"/>
                    <a:pt x="207" y="211"/>
                  </a:cubicBezTo>
                  <a:cubicBezTo>
                    <a:pt x="208" y="146"/>
                    <a:pt x="161" y="66"/>
                    <a:pt x="104" y="33"/>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1121" name="Group 1120"/>
          <p:cNvGrpSpPr/>
          <p:nvPr/>
        </p:nvGrpSpPr>
        <p:grpSpPr>
          <a:xfrm>
            <a:off x="8597685" y="3589341"/>
            <a:ext cx="546315" cy="386639"/>
            <a:chOff x="2936875" y="5048250"/>
            <a:chExt cx="863600" cy="611188"/>
          </a:xfrm>
        </p:grpSpPr>
        <p:sp>
          <p:nvSpPr>
            <p:cNvPr id="1116" name="Freeform 138"/>
            <p:cNvSpPr>
              <a:spLocks/>
            </p:cNvSpPr>
            <p:nvPr/>
          </p:nvSpPr>
          <p:spPr bwMode="auto">
            <a:xfrm>
              <a:off x="3011488" y="5153025"/>
              <a:ext cx="68263" cy="180975"/>
            </a:xfrm>
            <a:custGeom>
              <a:avLst/>
              <a:gdLst>
                <a:gd name="T0" fmla="*/ 43 w 43"/>
                <a:gd name="T1" fmla="*/ 44 h 114"/>
                <a:gd name="T2" fmla="*/ 43 w 43"/>
                <a:gd name="T3" fmla="*/ 114 h 114"/>
                <a:gd name="T4" fmla="*/ 0 w 43"/>
                <a:gd name="T5" fmla="*/ 70 h 114"/>
                <a:gd name="T6" fmla="*/ 0 w 43"/>
                <a:gd name="T7" fmla="*/ 0 h 114"/>
                <a:gd name="T8" fmla="*/ 43 w 43"/>
                <a:gd name="T9" fmla="*/ 44 h 114"/>
              </a:gdLst>
              <a:ahLst/>
              <a:cxnLst>
                <a:cxn ang="0">
                  <a:pos x="T0" y="T1"/>
                </a:cxn>
                <a:cxn ang="0">
                  <a:pos x="T2" y="T3"/>
                </a:cxn>
                <a:cxn ang="0">
                  <a:pos x="T4" y="T5"/>
                </a:cxn>
                <a:cxn ang="0">
                  <a:pos x="T6" y="T7"/>
                </a:cxn>
                <a:cxn ang="0">
                  <a:pos x="T8" y="T9"/>
                </a:cxn>
              </a:cxnLst>
              <a:rect l="0" t="0" r="r" b="b"/>
              <a:pathLst>
                <a:path w="43" h="114">
                  <a:moveTo>
                    <a:pt x="43" y="44"/>
                  </a:moveTo>
                  <a:lnTo>
                    <a:pt x="43" y="114"/>
                  </a:lnTo>
                  <a:lnTo>
                    <a:pt x="0" y="70"/>
                  </a:lnTo>
                  <a:lnTo>
                    <a:pt x="0" y="0"/>
                  </a:lnTo>
                  <a:lnTo>
                    <a:pt x="43" y="44"/>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7" name="Freeform 139"/>
            <p:cNvSpPr>
              <a:spLocks/>
            </p:cNvSpPr>
            <p:nvPr/>
          </p:nvSpPr>
          <p:spPr bwMode="auto">
            <a:xfrm>
              <a:off x="3660775" y="5153025"/>
              <a:ext cx="66675" cy="180975"/>
            </a:xfrm>
            <a:custGeom>
              <a:avLst/>
              <a:gdLst>
                <a:gd name="T0" fmla="*/ 42 w 42"/>
                <a:gd name="T1" fmla="*/ 0 h 114"/>
                <a:gd name="T2" fmla="*/ 42 w 42"/>
                <a:gd name="T3" fmla="*/ 70 h 114"/>
                <a:gd name="T4" fmla="*/ 0 w 42"/>
                <a:gd name="T5" fmla="*/ 114 h 114"/>
                <a:gd name="T6" fmla="*/ 0 w 42"/>
                <a:gd name="T7" fmla="*/ 44 h 114"/>
                <a:gd name="T8" fmla="*/ 42 w 42"/>
                <a:gd name="T9" fmla="*/ 0 h 114"/>
              </a:gdLst>
              <a:ahLst/>
              <a:cxnLst>
                <a:cxn ang="0">
                  <a:pos x="T0" y="T1"/>
                </a:cxn>
                <a:cxn ang="0">
                  <a:pos x="T2" y="T3"/>
                </a:cxn>
                <a:cxn ang="0">
                  <a:pos x="T4" y="T5"/>
                </a:cxn>
                <a:cxn ang="0">
                  <a:pos x="T6" y="T7"/>
                </a:cxn>
                <a:cxn ang="0">
                  <a:pos x="T8" y="T9"/>
                </a:cxn>
              </a:cxnLst>
              <a:rect l="0" t="0" r="r" b="b"/>
              <a:pathLst>
                <a:path w="42" h="114">
                  <a:moveTo>
                    <a:pt x="42" y="0"/>
                  </a:moveTo>
                  <a:lnTo>
                    <a:pt x="42" y="70"/>
                  </a:lnTo>
                  <a:lnTo>
                    <a:pt x="0" y="114"/>
                  </a:lnTo>
                  <a:lnTo>
                    <a:pt x="0" y="44"/>
                  </a:lnTo>
                  <a:lnTo>
                    <a:pt x="4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8" name="Freeform 140"/>
            <p:cNvSpPr>
              <a:spLocks/>
            </p:cNvSpPr>
            <p:nvPr/>
          </p:nvSpPr>
          <p:spPr bwMode="auto">
            <a:xfrm>
              <a:off x="3135313" y="5149850"/>
              <a:ext cx="468313" cy="260350"/>
            </a:xfrm>
            <a:custGeom>
              <a:avLst/>
              <a:gdLst>
                <a:gd name="T0" fmla="*/ 785 w 785"/>
                <a:gd name="T1" fmla="*/ 249 h 436"/>
                <a:gd name="T2" fmla="*/ 785 w 785"/>
                <a:gd name="T3" fmla="*/ 433 h 436"/>
                <a:gd name="T4" fmla="*/ 671 w 785"/>
                <a:gd name="T5" fmla="*/ 274 h 436"/>
                <a:gd name="T6" fmla="*/ 116 w 785"/>
                <a:gd name="T7" fmla="*/ 274 h 436"/>
                <a:gd name="T8" fmla="*/ 0 w 785"/>
                <a:gd name="T9" fmla="*/ 436 h 436"/>
                <a:gd name="T10" fmla="*/ 0 w 785"/>
                <a:gd name="T11" fmla="*/ 251 h 436"/>
                <a:gd name="T12" fmla="*/ 116 w 785"/>
                <a:gd name="T13" fmla="*/ 89 h 436"/>
                <a:gd name="T14" fmla="*/ 671 w 785"/>
                <a:gd name="T15" fmla="*/ 89 h 436"/>
                <a:gd name="T16" fmla="*/ 785 w 785"/>
                <a:gd name="T17" fmla="*/ 2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436">
                  <a:moveTo>
                    <a:pt x="785" y="249"/>
                  </a:moveTo>
                  <a:cubicBezTo>
                    <a:pt x="785" y="433"/>
                    <a:pt x="785" y="433"/>
                    <a:pt x="785" y="433"/>
                  </a:cubicBezTo>
                  <a:cubicBezTo>
                    <a:pt x="785" y="376"/>
                    <a:pt x="747" y="318"/>
                    <a:pt x="671" y="274"/>
                  </a:cubicBezTo>
                  <a:cubicBezTo>
                    <a:pt x="519" y="185"/>
                    <a:pt x="270" y="185"/>
                    <a:pt x="116" y="274"/>
                  </a:cubicBezTo>
                  <a:cubicBezTo>
                    <a:pt x="39" y="318"/>
                    <a:pt x="0" y="377"/>
                    <a:pt x="0" y="436"/>
                  </a:cubicBezTo>
                  <a:cubicBezTo>
                    <a:pt x="0" y="251"/>
                    <a:pt x="0" y="251"/>
                    <a:pt x="0" y="251"/>
                  </a:cubicBezTo>
                  <a:cubicBezTo>
                    <a:pt x="0" y="193"/>
                    <a:pt x="38" y="134"/>
                    <a:pt x="116" y="89"/>
                  </a:cubicBezTo>
                  <a:cubicBezTo>
                    <a:pt x="270" y="0"/>
                    <a:pt x="518" y="0"/>
                    <a:pt x="671" y="89"/>
                  </a:cubicBezTo>
                  <a:cubicBezTo>
                    <a:pt x="747" y="133"/>
                    <a:pt x="785" y="191"/>
                    <a:pt x="785" y="249"/>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19" name="Freeform 141"/>
            <p:cNvSpPr>
              <a:spLocks noEditPoints="1"/>
            </p:cNvSpPr>
            <p:nvPr/>
          </p:nvSpPr>
          <p:spPr bwMode="auto">
            <a:xfrm>
              <a:off x="2936875" y="5341938"/>
              <a:ext cx="863600" cy="317500"/>
            </a:xfrm>
            <a:custGeom>
              <a:avLst/>
              <a:gdLst>
                <a:gd name="T0" fmla="*/ 1446 w 1446"/>
                <a:gd name="T1" fmla="*/ 185 h 531"/>
                <a:gd name="T2" fmla="*/ 1446 w 1446"/>
                <a:gd name="T3" fmla="*/ 0 h 531"/>
                <a:gd name="T4" fmla="*/ 1222 w 1446"/>
                <a:gd name="T5" fmla="*/ 37 h 531"/>
                <a:gd name="T6" fmla="*/ 1209 w 1446"/>
                <a:gd name="T7" fmla="*/ 55 h 531"/>
                <a:gd name="T8" fmla="*/ 1210 w 1446"/>
                <a:gd name="T9" fmla="*/ 237 h 531"/>
                <a:gd name="T10" fmla="*/ 1144 w 1446"/>
                <a:gd name="T11" fmla="*/ 275 h 531"/>
                <a:gd name="T12" fmla="*/ 942 w 1446"/>
                <a:gd name="T13" fmla="*/ 210 h 531"/>
                <a:gd name="T14" fmla="*/ 910 w 1446"/>
                <a:gd name="T15" fmla="*/ 217 h 531"/>
                <a:gd name="T16" fmla="*/ 846 w 1446"/>
                <a:gd name="T17" fmla="*/ 346 h 531"/>
                <a:gd name="T18" fmla="*/ 596 w 1446"/>
                <a:gd name="T19" fmla="*/ 346 h 531"/>
                <a:gd name="T20" fmla="*/ 533 w 1446"/>
                <a:gd name="T21" fmla="*/ 217 h 531"/>
                <a:gd name="T22" fmla="*/ 502 w 1446"/>
                <a:gd name="T23" fmla="*/ 210 h 531"/>
                <a:gd name="T24" fmla="*/ 299 w 1446"/>
                <a:gd name="T25" fmla="*/ 275 h 531"/>
                <a:gd name="T26" fmla="*/ 237 w 1446"/>
                <a:gd name="T27" fmla="*/ 239 h 531"/>
                <a:gd name="T28" fmla="*/ 236 w 1446"/>
                <a:gd name="T29" fmla="*/ 55 h 531"/>
                <a:gd name="T30" fmla="*/ 223 w 1446"/>
                <a:gd name="T31" fmla="*/ 37 h 531"/>
                <a:gd name="T32" fmla="*/ 0 w 1446"/>
                <a:gd name="T33" fmla="*/ 0 h 531"/>
                <a:gd name="T34" fmla="*/ 1 w 1446"/>
                <a:gd name="T35" fmla="*/ 185 h 531"/>
                <a:gd name="T36" fmla="*/ 123 w 1446"/>
                <a:gd name="T37" fmla="*/ 205 h 531"/>
                <a:gd name="T38" fmla="*/ 123 w 1446"/>
                <a:gd name="T39" fmla="*/ 357 h 531"/>
                <a:gd name="T40" fmla="*/ 299 w 1446"/>
                <a:gd name="T41" fmla="*/ 460 h 531"/>
                <a:gd name="T42" fmla="*/ 502 w 1446"/>
                <a:gd name="T43" fmla="*/ 394 h 531"/>
                <a:gd name="T44" fmla="*/ 534 w 1446"/>
                <a:gd name="T45" fmla="*/ 402 h 531"/>
                <a:gd name="T46" fmla="*/ 597 w 1446"/>
                <a:gd name="T47" fmla="*/ 531 h 531"/>
                <a:gd name="T48" fmla="*/ 846 w 1446"/>
                <a:gd name="T49" fmla="*/ 531 h 531"/>
                <a:gd name="T50" fmla="*/ 911 w 1446"/>
                <a:gd name="T51" fmla="*/ 402 h 531"/>
                <a:gd name="T52" fmla="*/ 943 w 1446"/>
                <a:gd name="T53" fmla="*/ 394 h 531"/>
                <a:gd name="T54" fmla="*/ 1145 w 1446"/>
                <a:gd name="T55" fmla="*/ 460 h 531"/>
                <a:gd name="T56" fmla="*/ 1322 w 1446"/>
                <a:gd name="T57" fmla="*/ 357 h 531"/>
                <a:gd name="T58" fmla="*/ 1321 w 1446"/>
                <a:gd name="T59" fmla="*/ 205 h 531"/>
                <a:gd name="T60" fmla="*/ 1446 w 1446"/>
                <a:gd name="T61" fmla="*/ 185 h 531"/>
                <a:gd name="T62" fmla="*/ 200 w 1446"/>
                <a:gd name="T63" fmla="*/ 218 h 531"/>
                <a:gd name="T64" fmla="*/ 224 w 1446"/>
                <a:gd name="T65" fmla="*/ 222 h 531"/>
                <a:gd name="T66" fmla="*/ 236 w 1446"/>
                <a:gd name="T67" fmla="*/ 238 h 531"/>
                <a:gd name="T68" fmla="*/ 200 w 1446"/>
                <a:gd name="T69" fmla="*/ 218 h 531"/>
                <a:gd name="T70" fmla="*/ 1214 w 1446"/>
                <a:gd name="T71" fmla="*/ 235 h 531"/>
                <a:gd name="T72" fmla="*/ 1223 w 1446"/>
                <a:gd name="T73" fmla="*/ 222 h 531"/>
                <a:gd name="T74" fmla="*/ 1242 w 1446"/>
                <a:gd name="T75" fmla="*/ 218 h 531"/>
                <a:gd name="T76" fmla="*/ 1214 w 1446"/>
                <a:gd name="T77" fmla="*/ 23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6" h="531">
                  <a:moveTo>
                    <a:pt x="1446" y="185"/>
                  </a:moveTo>
                  <a:cubicBezTo>
                    <a:pt x="1446" y="0"/>
                    <a:pt x="1446" y="0"/>
                    <a:pt x="1446" y="0"/>
                  </a:cubicBezTo>
                  <a:cubicBezTo>
                    <a:pt x="1222" y="37"/>
                    <a:pt x="1222" y="37"/>
                    <a:pt x="1222" y="37"/>
                  </a:cubicBezTo>
                  <a:cubicBezTo>
                    <a:pt x="1218" y="43"/>
                    <a:pt x="1214" y="49"/>
                    <a:pt x="1209" y="55"/>
                  </a:cubicBezTo>
                  <a:cubicBezTo>
                    <a:pt x="1210" y="237"/>
                    <a:pt x="1210" y="237"/>
                    <a:pt x="1210" y="237"/>
                  </a:cubicBezTo>
                  <a:cubicBezTo>
                    <a:pt x="1144" y="275"/>
                    <a:pt x="1144" y="275"/>
                    <a:pt x="1144" y="275"/>
                  </a:cubicBezTo>
                  <a:cubicBezTo>
                    <a:pt x="942" y="210"/>
                    <a:pt x="942" y="210"/>
                    <a:pt x="942" y="210"/>
                  </a:cubicBezTo>
                  <a:cubicBezTo>
                    <a:pt x="932" y="212"/>
                    <a:pt x="921" y="215"/>
                    <a:pt x="910" y="217"/>
                  </a:cubicBezTo>
                  <a:cubicBezTo>
                    <a:pt x="846" y="346"/>
                    <a:pt x="846" y="346"/>
                    <a:pt x="846" y="346"/>
                  </a:cubicBezTo>
                  <a:cubicBezTo>
                    <a:pt x="596" y="346"/>
                    <a:pt x="596" y="346"/>
                    <a:pt x="596" y="346"/>
                  </a:cubicBezTo>
                  <a:cubicBezTo>
                    <a:pt x="533" y="217"/>
                    <a:pt x="533" y="217"/>
                    <a:pt x="533" y="217"/>
                  </a:cubicBezTo>
                  <a:cubicBezTo>
                    <a:pt x="523" y="215"/>
                    <a:pt x="512" y="212"/>
                    <a:pt x="502" y="210"/>
                  </a:cubicBezTo>
                  <a:cubicBezTo>
                    <a:pt x="299" y="275"/>
                    <a:pt x="299" y="275"/>
                    <a:pt x="299" y="275"/>
                  </a:cubicBezTo>
                  <a:cubicBezTo>
                    <a:pt x="237" y="239"/>
                    <a:pt x="237" y="239"/>
                    <a:pt x="237" y="239"/>
                  </a:cubicBezTo>
                  <a:cubicBezTo>
                    <a:pt x="236" y="55"/>
                    <a:pt x="236" y="55"/>
                    <a:pt x="236" y="55"/>
                  </a:cubicBezTo>
                  <a:cubicBezTo>
                    <a:pt x="232" y="49"/>
                    <a:pt x="227" y="43"/>
                    <a:pt x="223" y="37"/>
                  </a:cubicBezTo>
                  <a:cubicBezTo>
                    <a:pt x="0" y="0"/>
                    <a:pt x="0" y="0"/>
                    <a:pt x="0" y="0"/>
                  </a:cubicBezTo>
                  <a:cubicBezTo>
                    <a:pt x="1" y="185"/>
                    <a:pt x="1" y="185"/>
                    <a:pt x="1" y="185"/>
                  </a:cubicBezTo>
                  <a:cubicBezTo>
                    <a:pt x="123" y="205"/>
                    <a:pt x="123" y="205"/>
                    <a:pt x="123" y="205"/>
                  </a:cubicBezTo>
                  <a:cubicBezTo>
                    <a:pt x="123" y="357"/>
                    <a:pt x="123" y="357"/>
                    <a:pt x="123" y="357"/>
                  </a:cubicBezTo>
                  <a:cubicBezTo>
                    <a:pt x="299" y="460"/>
                    <a:pt x="299" y="460"/>
                    <a:pt x="299" y="460"/>
                  </a:cubicBezTo>
                  <a:cubicBezTo>
                    <a:pt x="502" y="394"/>
                    <a:pt x="502" y="394"/>
                    <a:pt x="502" y="394"/>
                  </a:cubicBezTo>
                  <a:cubicBezTo>
                    <a:pt x="513" y="397"/>
                    <a:pt x="523" y="399"/>
                    <a:pt x="534" y="402"/>
                  </a:cubicBezTo>
                  <a:cubicBezTo>
                    <a:pt x="597" y="531"/>
                    <a:pt x="597" y="531"/>
                    <a:pt x="597" y="531"/>
                  </a:cubicBezTo>
                  <a:cubicBezTo>
                    <a:pt x="846" y="531"/>
                    <a:pt x="846" y="531"/>
                    <a:pt x="846" y="531"/>
                  </a:cubicBezTo>
                  <a:cubicBezTo>
                    <a:pt x="911" y="402"/>
                    <a:pt x="911" y="402"/>
                    <a:pt x="911" y="402"/>
                  </a:cubicBezTo>
                  <a:cubicBezTo>
                    <a:pt x="921" y="400"/>
                    <a:pt x="932" y="397"/>
                    <a:pt x="943" y="394"/>
                  </a:cubicBezTo>
                  <a:cubicBezTo>
                    <a:pt x="1145" y="460"/>
                    <a:pt x="1145" y="460"/>
                    <a:pt x="1145" y="460"/>
                  </a:cubicBezTo>
                  <a:cubicBezTo>
                    <a:pt x="1322" y="357"/>
                    <a:pt x="1322" y="357"/>
                    <a:pt x="1322" y="357"/>
                  </a:cubicBezTo>
                  <a:cubicBezTo>
                    <a:pt x="1321" y="205"/>
                    <a:pt x="1321" y="205"/>
                    <a:pt x="1321" y="205"/>
                  </a:cubicBezTo>
                  <a:lnTo>
                    <a:pt x="1446" y="185"/>
                  </a:lnTo>
                  <a:close/>
                  <a:moveTo>
                    <a:pt x="200" y="218"/>
                  </a:moveTo>
                  <a:cubicBezTo>
                    <a:pt x="224" y="222"/>
                    <a:pt x="224" y="222"/>
                    <a:pt x="224" y="222"/>
                  </a:cubicBezTo>
                  <a:cubicBezTo>
                    <a:pt x="227" y="227"/>
                    <a:pt x="231" y="233"/>
                    <a:pt x="236" y="238"/>
                  </a:cubicBezTo>
                  <a:lnTo>
                    <a:pt x="200" y="218"/>
                  </a:lnTo>
                  <a:close/>
                  <a:moveTo>
                    <a:pt x="1214" y="235"/>
                  </a:moveTo>
                  <a:cubicBezTo>
                    <a:pt x="1217" y="230"/>
                    <a:pt x="1220" y="226"/>
                    <a:pt x="1223" y="222"/>
                  </a:cubicBezTo>
                  <a:cubicBezTo>
                    <a:pt x="1242" y="218"/>
                    <a:pt x="1242" y="218"/>
                    <a:pt x="1242" y="218"/>
                  </a:cubicBezTo>
                  <a:lnTo>
                    <a:pt x="1214"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20" name="Freeform 142"/>
            <p:cNvSpPr>
              <a:spLocks noEditPoints="1"/>
            </p:cNvSpPr>
            <p:nvPr/>
          </p:nvSpPr>
          <p:spPr bwMode="auto">
            <a:xfrm>
              <a:off x="2936875" y="5048250"/>
              <a:ext cx="863600" cy="500063"/>
            </a:xfrm>
            <a:custGeom>
              <a:avLst/>
              <a:gdLst>
                <a:gd name="T0" fmla="*/ 1324 w 1446"/>
                <a:gd name="T1" fmla="*/ 174 h 837"/>
                <a:gd name="T2" fmla="*/ 1211 w 1446"/>
                <a:gd name="T3" fmla="*/ 291 h 837"/>
                <a:gd name="T4" fmla="*/ 1224 w 1446"/>
                <a:gd name="T5" fmla="*/ 310 h 837"/>
                <a:gd name="T6" fmla="*/ 1446 w 1446"/>
                <a:gd name="T7" fmla="*/ 347 h 837"/>
                <a:gd name="T8" fmla="*/ 1446 w 1446"/>
                <a:gd name="T9" fmla="*/ 491 h 837"/>
                <a:gd name="T10" fmla="*/ 1222 w 1446"/>
                <a:gd name="T11" fmla="*/ 528 h 837"/>
                <a:gd name="T12" fmla="*/ 1209 w 1446"/>
                <a:gd name="T13" fmla="*/ 546 h 837"/>
                <a:gd name="T14" fmla="*/ 1321 w 1446"/>
                <a:gd name="T15" fmla="*/ 664 h 837"/>
                <a:gd name="T16" fmla="*/ 1144 w 1446"/>
                <a:gd name="T17" fmla="*/ 766 h 837"/>
                <a:gd name="T18" fmla="*/ 942 w 1446"/>
                <a:gd name="T19" fmla="*/ 701 h 837"/>
                <a:gd name="T20" fmla="*/ 910 w 1446"/>
                <a:gd name="T21" fmla="*/ 708 h 837"/>
                <a:gd name="T22" fmla="*/ 846 w 1446"/>
                <a:gd name="T23" fmla="*/ 837 h 837"/>
                <a:gd name="T24" fmla="*/ 596 w 1446"/>
                <a:gd name="T25" fmla="*/ 837 h 837"/>
                <a:gd name="T26" fmla="*/ 533 w 1446"/>
                <a:gd name="T27" fmla="*/ 708 h 837"/>
                <a:gd name="T28" fmla="*/ 502 w 1446"/>
                <a:gd name="T29" fmla="*/ 701 h 837"/>
                <a:gd name="T30" fmla="*/ 299 w 1446"/>
                <a:gd name="T31" fmla="*/ 766 h 837"/>
                <a:gd name="T32" fmla="*/ 123 w 1446"/>
                <a:gd name="T33" fmla="*/ 664 h 837"/>
                <a:gd name="T34" fmla="*/ 236 w 1446"/>
                <a:gd name="T35" fmla="*/ 546 h 837"/>
                <a:gd name="T36" fmla="*/ 223 w 1446"/>
                <a:gd name="T37" fmla="*/ 528 h 837"/>
                <a:gd name="T38" fmla="*/ 0 w 1446"/>
                <a:gd name="T39" fmla="*/ 491 h 837"/>
                <a:gd name="T40" fmla="*/ 1 w 1446"/>
                <a:gd name="T41" fmla="*/ 347 h 837"/>
                <a:gd name="T42" fmla="*/ 224 w 1446"/>
                <a:gd name="T43" fmla="*/ 310 h 837"/>
                <a:gd name="T44" fmla="*/ 238 w 1446"/>
                <a:gd name="T45" fmla="*/ 291 h 837"/>
                <a:gd name="T46" fmla="*/ 126 w 1446"/>
                <a:gd name="T47" fmla="*/ 174 h 837"/>
                <a:gd name="T48" fmla="*/ 303 w 1446"/>
                <a:gd name="T49" fmla="*/ 72 h 837"/>
                <a:gd name="T50" fmla="*/ 505 w 1446"/>
                <a:gd name="T51" fmla="*/ 137 h 837"/>
                <a:gd name="T52" fmla="*/ 537 w 1446"/>
                <a:gd name="T53" fmla="*/ 130 h 837"/>
                <a:gd name="T54" fmla="*/ 601 w 1446"/>
                <a:gd name="T55" fmla="*/ 0 h 837"/>
                <a:gd name="T56" fmla="*/ 851 w 1446"/>
                <a:gd name="T57" fmla="*/ 0 h 837"/>
                <a:gd name="T58" fmla="*/ 913 w 1446"/>
                <a:gd name="T59" fmla="*/ 129 h 837"/>
                <a:gd name="T60" fmla="*/ 945 w 1446"/>
                <a:gd name="T61" fmla="*/ 137 h 837"/>
                <a:gd name="T62" fmla="*/ 1148 w 1446"/>
                <a:gd name="T63" fmla="*/ 72 h 837"/>
                <a:gd name="T64" fmla="*/ 1324 w 1446"/>
                <a:gd name="T65" fmla="*/ 174 h 837"/>
                <a:gd name="T66" fmla="*/ 1000 w 1446"/>
                <a:gd name="T67" fmla="*/ 580 h 837"/>
                <a:gd name="T68" fmla="*/ 1002 w 1446"/>
                <a:gd name="T69" fmla="*/ 258 h 837"/>
                <a:gd name="T70" fmla="*/ 447 w 1446"/>
                <a:gd name="T71" fmla="*/ 258 h 837"/>
                <a:gd name="T72" fmla="*/ 445 w 1446"/>
                <a:gd name="T73" fmla="*/ 580 h 837"/>
                <a:gd name="T74" fmla="*/ 1000 w 1446"/>
                <a:gd name="T75" fmla="*/ 58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6" h="837">
                  <a:moveTo>
                    <a:pt x="1324" y="174"/>
                  </a:moveTo>
                  <a:cubicBezTo>
                    <a:pt x="1211" y="291"/>
                    <a:pt x="1211" y="291"/>
                    <a:pt x="1211" y="291"/>
                  </a:cubicBezTo>
                  <a:cubicBezTo>
                    <a:pt x="1215" y="297"/>
                    <a:pt x="1220" y="304"/>
                    <a:pt x="1224" y="310"/>
                  </a:cubicBezTo>
                  <a:cubicBezTo>
                    <a:pt x="1446" y="347"/>
                    <a:pt x="1446" y="347"/>
                    <a:pt x="1446" y="347"/>
                  </a:cubicBezTo>
                  <a:cubicBezTo>
                    <a:pt x="1446" y="491"/>
                    <a:pt x="1446" y="491"/>
                    <a:pt x="1446" y="491"/>
                  </a:cubicBezTo>
                  <a:cubicBezTo>
                    <a:pt x="1222" y="528"/>
                    <a:pt x="1222" y="528"/>
                    <a:pt x="1222" y="528"/>
                  </a:cubicBezTo>
                  <a:cubicBezTo>
                    <a:pt x="1218" y="534"/>
                    <a:pt x="1214" y="540"/>
                    <a:pt x="1209" y="546"/>
                  </a:cubicBezTo>
                  <a:cubicBezTo>
                    <a:pt x="1321" y="664"/>
                    <a:pt x="1321" y="664"/>
                    <a:pt x="1321" y="664"/>
                  </a:cubicBezTo>
                  <a:cubicBezTo>
                    <a:pt x="1144" y="766"/>
                    <a:pt x="1144" y="766"/>
                    <a:pt x="1144" y="766"/>
                  </a:cubicBezTo>
                  <a:cubicBezTo>
                    <a:pt x="942" y="701"/>
                    <a:pt x="942" y="701"/>
                    <a:pt x="942" y="701"/>
                  </a:cubicBezTo>
                  <a:cubicBezTo>
                    <a:pt x="932" y="703"/>
                    <a:pt x="921" y="706"/>
                    <a:pt x="910" y="708"/>
                  </a:cubicBezTo>
                  <a:cubicBezTo>
                    <a:pt x="846" y="837"/>
                    <a:pt x="846" y="837"/>
                    <a:pt x="846" y="837"/>
                  </a:cubicBezTo>
                  <a:cubicBezTo>
                    <a:pt x="596" y="837"/>
                    <a:pt x="596" y="837"/>
                    <a:pt x="596" y="837"/>
                  </a:cubicBezTo>
                  <a:cubicBezTo>
                    <a:pt x="533" y="708"/>
                    <a:pt x="533" y="708"/>
                    <a:pt x="533" y="708"/>
                  </a:cubicBezTo>
                  <a:cubicBezTo>
                    <a:pt x="523" y="706"/>
                    <a:pt x="512" y="703"/>
                    <a:pt x="502" y="701"/>
                  </a:cubicBezTo>
                  <a:cubicBezTo>
                    <a:pt x="299" y="766"/>
                    <a:pt x="299" y="766"/>
                    <a:pt x="299" y="766"/>
                  </a:cubicBezTo>
                  <a:cubicBezTo>
                    <a:pt x="123" y="664"/>
                    <a:pt x="123" y="664"/>
                    <a:pt x="123" y="664"/>
                  </a:cubicBezTo>
                  <a:cubicBezTo>
                    <a:pt x="236" y="546"/>
                    <a:pt x="236" y="546"/>
                    <a:pt x="236" y="546"/>
                  </a:cubicBezTo>
                  <a:cubicBezTo>
                    <a:pt x="232" y="540"/>
                    <a:pt x="227" y="534"/>
                    <a:pt x="223" y="528"/>
                  </a:cubicBezTo>
                  <a:cubicBezTo>
                    <a:pt x="0" y="491"/>
                    <a:pt x="0" y="491"/>
                    <a:pt x="0" y="491"/>
                  </a:cubicBezTo>
                  <a:cubicBezTo>
                    <a:pt x="1" y="347"/>
                    <a:pt x="1" y="347"/>
                    <a:pt x="1" y="347"/>
                  </a:cubicBezTo>
                  <a:cubicBezTo>
                    <a:pt x="224" y="310"/>
                    <a:pt x="224" y="310"/>
                    <a:pt x="224" y="310"/>
                  </a:cubicBezTo>
                  <a:cubicBezTo>
                    <a:pt x="228" y="304"/>
                    <a:pt x="233" y="297"/>
                    <a:pt x="238" y="291"/>
                  </a:cubicBezTo>
                  <a:cubicBezTo>
                    <a:pt x="126" y="174"/>
                    <a:pt x="126" y="174"/>
                    <a:pt x="126" y="174"/>
                  </a:cubicBezTo>
                  <a:cubicBezTo>
                    <a:pt x="303" y="72"/>
                    <a:pt x="303" y="72"/>
                    <a:pt x="303" y="72"/>
                  </a:cubicBezTo>
                  <a:cubicBezTo>
                    <a:pt x="505" y="137"/>
                    <a:pt x="505" y="137"/>
                    <a:pt x="505" y="137"/>
                  </a:cubicBezTo>
                  <a:cubicBezTo>
                    <a:pt x="515" y="134"/>
                    <a:pt x="526" y="132"/>
                    <a:pt x="537" y="130"/>
                  </a:cubicBezTo>
                  <a:cubicBezTo>
                    <a:pt x="601" y="0"/>
                    <a:pt x="601" y="0"/>
                    <a:pt x="601" y="0"/>
                  </a:cubicBezTo>
                  <a:cubicBezTo>
                    <a:pt x="851" y="0"/>
                    <a:pt x="851" y="0"/>
                    <a:pt x="851" y="0"/>
                  </a:cubicBezTo>
                  <a:cubicBezTo>
                    <a:pt x="913" y="129"/>
                    <a:pt x="913" y="129"/>
                    <a:pt x="913" y="129"/>
                  </a:cubicBezTo>
                  <a:cubicBezTo>
                    <a:pt x="924" y="132"/>
                    <a:pt x="935" y="134"/>
                    <a:pt x="945" y="137"/>
                  </a:cubicBezTo>
                  <a:cubicBezTo>
                    <a:pt x="1148" y="72"/>
                    <a:pt x="1148" y="72"/>
                    <a:pt x="1148" y="72"/>
                  </a:cubicBezTo>
                  <a:lnTo>
                    <a:pt x="1324" y="174"/>
                  </a:lnTo>
                  <a:close/>
                  <a:moveTo>
                    <a:pt x="1000" y="580"/>
                  </a:moveTo>
                  <a:cubicBezTo>
                    <a:pt x="1154" y="491"/>
                    <a:pt x="1155" y="347"/>
                    <a:pt x="1002" y="258"/>
                  </a:cubicBezTo>
                  <a:cubicBezTo>
                    <a:pt x="849" y="169"/>
                    <a:pt x="601" y="169"/>
                    <a:pt x="447" y="258"/>
                  </a:cubicBezTo>
                  <a:cubicBezTo>
                    <a:pt x="293" y="347"/>
                    <a:pt x="292" y="491"/>
                    <a:pt x="445" y="580"/>
                  </a:cubicBezTo>
                  <a:cubicBezTo>
                    <a:pt x="598" y="668"/>
                    <a:pt x="846" y="668"/>
                    <a:pt x="1000" y="58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grpSp>
        <p:nvGrpSpPr>
          <p:cNvPr id="354" name="Group 353"/>
          <p:cNvGrpSpPr/>
          <p:nvPr/>
        </p:nvGrpSpPr>
        <p:grpSpPr>
          <a:xfrm>
            <a:off x="5415184" y="3531814"/>
            <a:ext cx="453656" cy="321062"/>
            <a:chOff x="2936875" y="5048250"/>
            <a:chExt cx="863600" cy="611188"/>
          </a:xfrm>
        </p:grpSpPr>
        <p:sp>
          <p:nvSpPr>
            <p:cNvPr id="355" name="Freeform 138"/>
            <p:cNvSpPr>
              <a:spLocks/>
            </p:cNvSpPr>
            <p:nvPr/>
          </p:nvSpPr>
          <p:spPr bwMode="auto">
            <a:xfrm>
              <a:off x="3011488" y="5153025"/>
              <a:ext cx="68263" cy="180975"/>
            </a:xfrm>
            <a:custGeom>
              <a:avLst/>
              <a:gdLst>
                <a:gd name="T0" fmla="*/ 43 w 43"/>
                <a:gd name="T1" fmla="*/ 44 h 114"/>
                <a:gd name="T2" fmla="*/ 43 w 43"/>
                <a:gd name="T3" fmla="*/ 114 h 114"/>
                <a:gd name="T4" fmla="*/ 0 w 43"/>
                <a:gd name="T5" fmla="*/ 70 h 114"/>
                <a:gd name="T6" fmla="*/ 0 w 43"/>
                <a:gd name="T7" fmla="*/ 0 h 114"/>
                <a:gd name="T8" fmla="*/ 43 w 43"/>
                <a:gd name="T9" fmla="*/ 44 h 114"/>
              </a:gdLst>
              <a:ahLst/>
              <a:cxnLst>
                <a:cxn ang="0">
                  <a:pos x="T0" y="T1"/>
                </a:cxn>
                <a:cxn ang="0">
                  <a:pos x="T2" y="T3"/>
                </a:cxn>
                <a:cxn ang="0">
                  <a:pos x="T4" y="T5"/>
                </a:cxn>
                <a:cxn ang="0">
                  <a:pos x="T6" y="T7"/>
                </a:cxn>
                <a:cxn ang="0">
                  <a:pos x="T8" y="T9"/>
                </a:cxn>
              </a:cxnLst>
              <a:rect l="0" t="0" r="r" b="b"/>
              <a:pathLst>
                <a:path w="43" h="114">
                  <a:moveTo>
                    <a:pt x="43" y="44"/>
                  </a:moveTo>
                  <a:lnTo>
                    <a:pt x="43" y="114"/>
                  </a:lnTo>
                  <a:lnTo>
                    <a:pt x="0" y="70"/>
                  </a:lnTo>
                  <a:lnTo>
                    <a:pt x="0" y="0"/>
                  </a:lnTo>
                  <a:lnTo>
                    <a:pt x="43" y="44"/>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6" name="Freeform 139"/>
            <p:cNvSpPr>
              <a:spLocks/>
            </p:cNvSpPr>
            <p:nvPr/>
          </p:nvSpPr>
          <p:spPr bwMode="auto">
            <a:xfrm>
              <a:off x="3660775" y="5153025"/>
              <a:ext cx="66675" cy="180975"/>
            </a:xfrm>
            <a:custGeom>
              <a:avLst/>
              <a:gdLst>
                <a:gd name="T0" fmla="*/ 42 w 42"/>
                <a:gd name="T1" fmla="*/ 0 h 114"/>
                <a:gd name="T2" fmla="*/ 42 w 42"/>
                <a:gd name="T3" fmla="*/ 70 h 114"/>
                <a:gd name="T4" fmla="*/ 0 w 42"/>
                <a:gd name="T5" fmla="*/ 114 h 114"/>
                <a:gd name="T6" fmla="*/ 0 w 42"/>
                <a:gd name="T7" fmla="*/ 44 h 114"/>
                <a:gd name="T8" fmla="*/ 42 w 42"/>
                <a:gd name="T9" fmla="*/ 0 h 114"/>
              </a:gdLst>
              <a:ahLst/>
              <a:cxnLst>
                <a:cxn ang="0">
                  <a:pos x="T0" y="T1"/>
                </a:cxn>
                <a:cxn ang="0">
                  <a:pos x="T2" y="T3"/>
                </a:cxn>
                <a:cxn ang="0">
                  <a:pos x="T4" y="T5"/>
                </a:cxn>
                <a:cxn ang="0">
                  <a:pos x="T6" y="T7"/>
                </a:cxn>
                <a:cxn ang="0">
                  <a:pos x="T8" y="T9"/>
                </a:cxn>
              </a:cxnLst>
              <a:rect l="0" t="0" r="r" b="b"/>
              <a:pathLst>
                <a:path w="42" h="114">
                  <a:moveTo>
                    <a:pt x="42" y="0"/>
                  </a:moveTo>
                  <a:lnTo>
                    <a:pt x="42" y="70"/>
                  </a:lnTo>
                  <a:lnTo>
                    <a:pt x="0" y="114"/>
                  </a:lnTo>
                  <a:lnTo>
                    <a:pt x="0" y="44"/>
                  </a:lnTo>
                  <a:lnTo>
                    <a:pt x="4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7" name="Freeform 140"/>
            <p:cNvSpPr>
              <a:spLocks/>
            </p:cNvSpPr>
            <p:nvPr/>
          </p:nvSpPr>
          <p:spPr bwMode="auto">
            <a:xfrm>
              <a:off x="3135313" y="5149850"/>
              <a:ext cx="468313" cy="260350"/>
            </a:xfrm>
            <a:custGeom>
              <a:avLst/>
              <a:gdLst>
                <a:gd name="T0" fmla="*/ 785 w 785"/>
                <a:gd name="T1" fmla="*/ 249 h 436"/>
                <a:gd name="T2" fmla="*/ 785 w 785"/>
                <a:gd name="T3" fmla="*/ 433 h 436"/>
                <a:gd name="T4" fmla="*/ 671 w 785"/>
                <a:gd name="T5" fmla="*/ 274 h 436"/>
                <a:gd name="T6" fmla="*/ 116 w 785"/>
                <a:gd name="T7" fmla="*/ 274 h 436"/>
                <a:gd name="T8" fmla="*/ 0 w 785"/>
                <a:gd name="T9" fmla="*/ 436 h 436"/>
                <a:gd name="T10" fmla="*/ 0 w 785"/>
                <a:gd name="T11" fmla="*/ 251 h 436"/>
                <a:gd name="T12" fmla="*/ 116 w 785"/>
                <a:gd name="T13" fmla="*/ 89 h 436"/>
                <a:gd name="T14" fmla="*/ 671 w 785"/>
                <a:gd name="T15" fmla="*/ 89 h 436"/>
                <a:gd name="T16" fmla="*/ 785 w 785"/>
                <a:gd name="T17" fmla="*/ 2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436">
                  <a:moveTo>
                    <a:pt x="785" y="249"/>
                  </a:moveTo>
                  <a:cubicBezTo>
                    <a:pt x="785" y="433"/>
                    <a:pt x="785" y="433"/>
                    <a:pt x="785" y="433"/>
                  </a:cubicBezTo>
                  <a:cubicBezTo>
                    <a:pt x="785" y="376"/>
                    <a:pt x="747" y="318"/>
                    <a:pt x="671" y="274"/>
                  </a:cubicBezTo>
                  <a:cubicBezTo>
                    <a:pt x="519" y="185"/>
                    <a:pt x="270" y="185"/>
                    <a:pt x="116" y="274"/>
                  </a:cubicBezTo>
                  <a:cubicBezTo>
                    <a:pt x="39" y="318"/>
                    <a:pt x="0" y="377"/>
                    <a:pt x="0" y="436"/>
                  </a:cubicBezTo>
                  <a:cubicBezTo>
                    <a:pt x="0" y="251"/>
                    <a:pt x="0" y="251"/>
                    <a:pt x="0" y="251"/>
                  </a:cubicBezTo>
                  <a:cubicBezTo>
                    <a:pt x="0" y="193"/>
                    <a:pt x="38" y="134"/>
                    <a:pt x="116" y="89"/>
                  </a:cubicBezTo>
                  <a:cubicBezTo>
                    <a:pt x="270" y="0"/>
                    <a:pt x="518" y="0"/>
                    <a:pt x="671" y="89"/>
                  </a:cubicBezTo>
                  <a:cubicBezTo>
                    <a:pt x="747" y="133"/>
                    <a:pt x="785" y="191"/>
                    <a:pt x="785" y="249"/>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8" name="Freeform 141"/>
            <p:cNvSpPr>
              <a:spLocks noEditPoints="1"/>
            </p:cNvSpPr>
            <p:nvPr/>
          </p:nvSpPr>
          <p:spPr bwMode="auto">
            <a:xfrm>
              <a:off x="2936875" y="5341938"/>
              <a:ext cx="863600" cy="317500"/>
            </a:xfrm>
            <a:custGeom>
              <a:avLst/>
              <a:gdLst>
                <a:gd name="T0" fmla="*/ 1446 w 1446"/>
                <a:gd name="T1" fmla="*/ 185 h 531"/>
                <a:gd name="T2" fmla="*/ 1446 w 1446"/>
                <a:gd name="T3" fmla="*/ 0 h 531"/>
                <a:gd name="T4" fmla="*/ 1222 w 1446"/>
                <a:gd name="T5" fmla="*/ 37 h 531"/>
                <a:gd name="T6" fmla="*/ 1209 w 1446"/>
                <a:gd name="T7" fmla="*/ 55 h 531"/>
                <a:gd name="T8" fmla="*/ 1210 w 1446"/>
                <a:gd name="T9" fmla="*/ 237 h 531"/>
                <a:gd name="T10" fmla="*/ 1144 w 1446"/>
                <a:gd name="T11" fmla="*/ 275 h 531"/>
                <a:gd name="T12" fmla="*/ 942 w 1446"/>
                <a:gd name="T13" fmla="*/ 210 h 531"/>
                <a:gd name="T14" fmla="*/ 910 w 1446"/>
                <a:gd name="T15" fmla="*/ 217 h 531"/>
                <a:gd name="T16" fmla="*/ 846 w 1446"/>
                <a:gd name="T17" fmla="*/ 346 h 531"/>
                <a:gd name="T18" fmla="*/ 596 w 1446"/>
                <a:gd name="T19" fmla="*/ 346 h 531"/>
                <a:gd name="T20" fmla="*/ 533 w 1446"/>
                <a:gd name="T21" fmla="*/ 217 h 531"/>
                <a:gd name="T22" fmla="*/ 502 w 1446"/>
                <a:gd name="T23" fmla="*/ 210 h 531"/>
                <a:gd name="T24" fmla="*/ 299 w 1446"/>
                <a:gd name="T25" fmla="*/ 275 h 531"/>
                <a:gd name="T26" fmla="*/ 237 w 1446"/>
                <a:gd name="T27" fmla="*/ 239 h 531"/>
                <a:gd name="T28" fmla="*/ 236 w 1446"/>
                <a:gd name="T29" fmla="*/ 55 h 531"/>
                <a:gd name="T30" fmla="*/ 223 w 1446"/>
                <a:gd name="T31" fmla="*/ 37 h 531"/>
                <a:gd name="T32" fmla="*/ 0 w 1446"/>
                <a:gd name="T33" fmla="*/ 0 h 531"/>
                <a:gd name="T34" fmla="*/ 1 w 1446"/>
                <a:gd name="T35" fmla="*/ 185 h 531"/>
                <a:gd name="T36" fmla="*/ 123 w 1446"/>
                <a:gd name="T37" fmla="*/ 205 h 531"/>
                <a:gd name="T38" fmla="*/ 123 w 1446"/>
                <a:gd name="T39" fmla="*/ 357 h 531"/>
                <a:gd name="T40" fmla="*/ 299 w 1446"/>
                <a:gd name="T41" fmla="*/ 460 h 531"/>
                <a:gd name="T42" fmla="*/ 502 w 1446"/>
                <a:gd name="T43" fmla="*/ 394 h 531"/>
                <a:gd name="T44" fmla="*/ 534 w 1446"/>
                <a:gd name="T45" fmla="*/ 402 h 531"/>
                <a:gd name="T46" fmla="*/ 597 w 1446"/>
                <a:gd name="T47" fmla="*/ 531 h 531"/>
                <a:gd name="T48" fmla="*/ 846 w 1446"/>
                <a:gd name="T49" fmla="*/ 531 h 531"/>
                <a:gd name="T50" fmla="*/ 911 w 1446"/>
                <a:gd name="T51" fmla="*/ 402 h 531"/>
                <a:gd name="T52" fmla="*/ 943 w 1446"/>
                <a:gd name="T53" fmla="*/ 394 h 531"/>
                <a:gd name="T54" fmla="*/ 1145 w 1446"/>
                <a:gd name="T55" fmla="*/ 460 h 531"/>
                <a:gd name="T56" fmla="*/ 1322 w 1446"/>
                <a:gd name="T57" fmla="*/ 357 h 531"/>
                <a:gd name="T58" fmla="*/ 1321 w 1446"/>
                <a:gd name="T59" fmla="*/ 205 h 531"/>
                <a:gd name="T60" fmla="*/ 1446 w 1446"/>
                <a:gd name="T61" fmla="*/ 185 h 531"/>
                <a:gd name="T62" fmla="*/ 200 w 1446"/>
                <a:gd name="T63" fmla="*/ 218 h 531"/>
                <a:gd name="T64" fmla="*/ 224 w 1446"/>
                <a:gd name="T65" fmla="*/ 222 h 531"/>
                <a:gd name="T66" fmla="*/ 236 w 1446"/>
                <a:gd name="T67" fmla="*/ 238 h 531"/>
                <a:gd name="T68" fmla="*/ 200 w 1446"/>
                <a:gd name="T69" fmla="*/ 218 h 531"/>
                <a:gd name="T70" fmla="*/ 1214 w 1446"/>
                <a:gd name="T71" fmla="*/ 235 h 531"/>
                <a:gd name="T72" fmla="*/ 1223 w 1446"/>
                <a:gd name="T73" fmla="*/ 222 h 531"/>
                <a:gd name="T74" fmla="*/ 1242 w 1446"/>
                <a:gd name="T75" fmla="*/ 218 h 531"/>
                <a:gd name="T76" fmla="*/ 1214 w 1446"/>
                <a:gd name="T77" fmla="*/ 23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6" h="531">
                  <a:moveTo>
                    <a:pt x="1446" y="185"/>
                  </a:moveTo>
                  <a:cubicBezTo>
                    <a:pt x="1446" y="0"/>
                    <a:pt x="1446" y="0"/>
                    <a:pt x="1446" y="0"/>
                  </a:cubicBezTo>
                  <a:cubicBezTo>
                    <a:pt x="1222" y="37"/>
                    <a:pt x="1222" y="37"/>
                    <a:pt x="1222" y="37"/>
                  </a:cubicBezTo>
                  <a:cubicBezTo>
                    <a:pt x="1218" y="43"/>
                    <a:pt x="1214" y="49"/>
                    <a:pt x="1209" y="55"/>
                  </a:cubicBezTo>
                  <a:cubicBezTo>
                    <a:pt x="1210" y="237"/>
                    <a:pt x="1210" y="237"/>
                    <a:pt x="1210" y="237"/>
                  </a:cubicBezTo>
                  <a:cubicBezTo>
                    <a:pt x="1144" y="275"/>
                    <a:pt x="1144" y="275"/>
                    <a:pt x="1144" y="275"/>
                  </a:cubicBezTo>
                  <a:cubicBezTo>
                    <a:pt x="942" y="210"/>
                    <a:pt x="942" y="210"/>
                    <a:pt x="942" y="210"/>
                  </a:cubicBezTo>
                  <a:cubicBezTo>
                    <a:pt x="932" y="212"/>
                    <a:pt x="921" y="215"/>
                    <a:pt x="910" y="217"/>
                  </a:cubicBezTo>
                  <a:cubicBezTo>
                    <a:pt x="846" y="346"/>
                    <a:pt x="846" y="346"/>
                    <a:pt x="846" y="346"/>
                  </a:cubicBezTo>
                  <a:cubicBezTo>
                    <a:pt x="596" y="346"/>
                    <a:pt x="596" y="346"/>
                    <a:pt x="596" y="346"/>
                  </a:cubicBezTo>
                  <a:cubicBezTo>
                    <a:pt x="533" y="217"/>
                    <a:pt x="533" y="217"/>
                    <a:pt x="533" y="217"/>
                  </a:cubicBezTo>
                  <a:cubicBezTo>
                    <a:pt x="523" y="215"/>
                    <a:pt x="512" y="212"/>
                    <a:pt x="502" y="210"/>
                  </a:cubicBezTo>
                  <a:cubicBezTo>
                    <a:pt x="299" y="275"/>
                    <a:pt x="299" y="275"/>
                    <a:pt x="299" y="275"/>
                  </a:cubicBezTo>
                  <a:cubicBezTo>
                    <a:pt x="237" y="239"/>
                    <a:pt x="237" y="239"/>
                    <a:pt x="237" y="239"/>
                  </a:cubicBezTo>
                  <a:cubicBezTo>
                    <a:pt x="236" y="55"/>
                    <a:pt x="236" y="55"/>
                    <a:pt x="236" y="55"/>
                  </a:cubicBezTo>
                  <a:cubicBezTo>
                    <a:pt x="232" y="49"/>
                    <a:pt x="227" y="43"/>
                    <a:pt x="223" y="37"/>
                  </a:cubicBezTo>
                  <a:cubicBezTo>
                    <a:pt x="0" y="0"/>
                    <a:pt x="0" y="0"/>
                    <a:pt x="0" y="0"/>
                  </a:cubicBezTo>
                  <a:cubicBezTo>
                    <a:pt x="1" y="185"/>
                    <a:pt x="1" y="185"/>
                    <a:pt x="1" y="185"/>
                  </a:cubicBezTo>
                  <a:cubicBezTo>
                    <a:pt x="123" y="205"/>
                    <a:pt x="123" y="205"/>
                    <a:pt x="123" y="205"/>
                  </a:cubicBezTo>
                  <a:cubicBezTo>
                    <a:pt x="123" y="357"/>
                    <a:pt x="123" y="357"/>
                    <a:pt x="123" y="357"/>
                  </a:cubicBezTo>
                  <a:cubicBezTo>
                    <a:pt x="299" y="460"/>
                    <a:pt x="299" y="460"/>
                    <a:pt x="299" y="460"/>
                  </a:cubicBezTo>
                  <a:cubicBezTo>
                    <a:pt x="502" y="394"/>
                    <a:pt x="502" y="394"/>
                    <a:pt x="502" y="394"/>
                  </a:cubicBezTo>
                  <a:cubicBezTo>
                    <a:pt x="513" y="397"/>
                    <a:pt x="523" y="399"/>
                    <a:pt x="534" y="402"/>
                  </a:cubicBezTo>
                  <a:cubicBezTo>
                    <a:pt x="597" y="531"/>
                    <a:pt x="597" y="531"/>
                    <a:pt x="597" y="531"/>
                  </a:cubicBezTo>
                  <a:cubicBezTo>
                    <a:pt x="846" y="531"/>
                    <a:pt x="846" y="531"/>
                    <a:pt x="846" y="531"/>
                  </a:cubicBezTo>
                  <a:cubicBezTo>
                    <a:pt x="911" y="402"/>
                    <a:pt x="911" y="402"/>
                    <a:pt x="911" y="402"/>
                  </a:cubicBezTo>
                  <a:cubicBezTo>
                    <a:pt x="921" y="400"/>
                    <a:pt x="932" y="397"/>
                    <a:pt x="943" y="394"/>
                  </a:cubicBezTo>
                  <a:cubicBezTo>
                    <a:pt x="1145" y="460"/>
                    <a:pt x="1145" y="460"/>
                    <a:pt x="1145" y="460"/>
                  </a:cubicBezTo>
                  <a:cubicBezTo>
                    <a:pt x="1322" y="357"/>
                    <a:pt x="1322" y="357"/>
                    <a:pt x="1322" y="357"/>
                  </a:cubicBezTo>
                  <a:cubicBezTo>
                    <a:pt x="1321" y="205"/>
                    <a:pt x="1321" y="205"/>
                    <a:pt x="1321" y="205"/>
                  </a:cubicBezTo>
                  <a:lnTo>
                    <a:pt x="1446" y="185"/>
                  </a:lnTo>
                  <a:close/>
                  <a:moveTo>
                    <a:pt x="200" y="218"/>
                  </a:moveTo>
                  <a:cubicBezTo>
                    <a:pt x="224" y="222"/>
                    <a:pt x="224" y="222"/>
                    <a:pt x="224" y="222"/>
                  </a:cubicBezTo>
                  <a:cubicBezTo>
                    <a:pt x="227" y="227"/>
                    <a:pt x="231" y="233"/>
                    <a:pt x="236" y="238"/>
                  </a:cubicBezTo>
                  <a:lnTo>
                    <a:pt x="200" y="218"/>
                  </a:lnTo>
                  <a:close/>
                  <a:moveTo>
                    <a:pt x="1214" y="235"/>
                  </a:moveTo>
                  <a:cubicBezTo>
                    <a:pt x="1217" y="230"/>
                    <a:pt x="1220" y="226"/>
                    <a:pt x="1223" y="222"/>
                  </a:cubicBezTo>
                  <a:cubicBezTo>
                    <a:pt x="1242" y="218"/>
                    <a:pt x="1242" y="218"/>
                    <a:pt x="1242" y="218"/>
                  </a:cubicBezTo>
                  <a:lnTo>
                    <a:pt x="1214"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359" name="Freeform 142"/>
            <p:cNvSpPr>
              <a:spLocks noEditPoints="1"/>
            </p:cNvSpPr>
            <p:nvPr/>
          </p:nvSpPr>
          <p:spPr bwMode="auto">
            <a:xfrm>
              <a:off x="2936875" y="5048250"/>
              <a:ext cx="863600" cy="500063"/>
            </a:xfrm>
            <a:custGeom>
              <a:avLst/>
              <a:gdLst>
                <a:gd name="T0" fmla="*/ 1324 w 1446"/>
                <a:gd name="T1" fmla="*/ 174 h 837"/>
                <a:gd name="T2" fmla="*/ 1211 w 1446"/>
                <a:gd name="T3" fmla="*/ 291 h 837"/>
                <a:gd name="T4" fmla="*/ 1224 w 1446"/>
                <a:gd name="T5" fmla="*/ 310 h 837"/>
                <a:gd name="T6" fmla="*/ 1446 w 1446"/>
                <a:gd name="T7" fmla="*/ 347 h 837"/>
                <a:gd name="T8" fmla="*/ 1446 w 1446"/>
                <a:gd name="T9" fmla="*/ 491 h 837"/>
                <a:gd name="T10" fmla="*/ 1222 w 1446"/>
                <a:gd name="T11" fmla="*/ 528 h 837"/>
                <a:gd name="T12" fmla="*/ 1209 w 1446"/>
                <a:gd name="T13" fmla="*/ 546 h 837"/>
                <a:gd name="T14" fmla="*/ 1321 w 1446"/>
                <a:gd name="T15" fmla="*/ 664 h 837"/>
                <a:gd name="T16" fmla="*/ 1144 w 1446"/>
                <a:gd name="T17" fmla="*/ 766 h 837"/>
                <a:gd name="T18" fmla="*/ 942 w 1446"/>
                <a:gd name="T19" fmla="*/ 701 h 837"/>
                <a:gd name="T20" fmla="*/ 910 w 1446"/>
                <a:gd name="T21" fmla="*/ 708 h 837"/>
                <a:gd name="T22" fmla="*/ 846 w 1446"/>
                <a:gd name="T23" fmla="*/ 837 h 837"/>
                <a:gd name="T24" fmla="*/ 596 w 1446"/>
                <a:gd name="T25" fmla="*/ 837 h 837"/>
                <a:gd name="T26" fmla="*/ 533 w 1446"/>
                <a:gd name="T27" fmla="*/ 708 h 837"/>
                <a:gd name="T28" fmla="*/ 502 w 1446"/>
                <a:gd name="T29" fmla="*/ 701 h 837"/>
                <a:gd name="T30" fmla="*/ 299 w 1446"/>
                <a:gd name="T31" fmla="*/ 766 h 837"/>
                <a:gd name="T32" fmla="*/ 123 w 1446"/>
                <a:gd name="T33" fmla="*/ 664 h 837"/>
                <a:gd name="T34" fmla="*/ 236 w 1446"/>
                <a:gd name="T35" fmla="*/ 546 h 837"/>
                <a:gd name="T36" fmla="*/ 223 w 1446"/>
                <a:gd name="T37" fmla="*/ 528 h 837"/>
                <a:gd name="T38" fmla="*/ 0 w 1446"/>
                <a:gd name="T39" fmla="*/ 491 h 837"/>
                <a:gd name="T40" fmla="*/ 1 w 1446"/>
                <a:gd name="T41" fmla="*/ 347 h 837"/>
                <a:gd name="T42" fmla="*/ 224 w 1446"/>
                <a:gd name="T43" fmla="*/ 310 h 837"/>
                <a:gd name="T44" fmla="*/ 238 w 1446"/>
                <a:gd name="T45" fmla="*/ 291 h 837"/>
                <a:gd name="T46" fmla="*/ 126 w 1446"/>
                <a:gd name="T47" fmla="*/ 174 h 837"/>
                <a:gd name="T48" fmla="*/ 303 w 1446"/>
                <a:gd name="T49" fmla="*/ 72 h 837"/>
                <a:gd name="T50" fmla="*/ 505 w 1446"/>
                <a:gd name="T51" fmla="*/ 137 h 837"/>
                <a:gd name="T52" fmla="*/ 537 w 1446"/>
                <a:gd name="T53" fmla="*/ 130 h 837"/>
                <a:gd name="T54" fmla="*/ 601 w 1446"/>
                <a:gd name="T55" fmla="*/ 0 h 837"/>
                <a:gd name="T56" fmla="*/ 851 w 1446"/>
                <a:gd name="T57" fmla="*/ 0 h 837"/>
                <a:gd name="T58" fmla="*/ 913 w 1446"/>
                <a:gd name="T59" fmla="*/ 129 h 837"/>
                <a:gd name="T60" fmla="*/ 945 w 1446"/>
                <a:gd name="T61" fmla="*/ 137 h 837"/>
                <a:gd name="T62" fmla="*/ 1148 w 1446"/>
                <a:gd name="T63" fmla="*/ 72 h 837"/>
                <a:gd name="T64" fmla="*/ 1324 w 1446"/>
                <a:gd name="T65" fmla="*/ 174 h 837"/>
                <a:gd name="T66" fmla="*/ 1000 w 1446"/>
                <a:gd name="T67" fmla="*/ 580 h 837"/>
                <a:gd name="T68" fmla="*/ 1002 w 1446"/>
                <a:gd name="T69" fmla="*/ 258 h 837"/>
                <a:gd name="T70" fmla="*/ 447 w 1446"/>
                <a:gd name="T71" fmla="*/ 258 h 837"/>
                <a:gd name="T72" fmla="*/ 445 w 1446"/>
                <a:gd name="T73" fmla="*/ 580 h 837"/>
                <a:gd name="T74" fmla="*/ 1000 w 1446"/>
                <a:gd name="T75" fmla="*/ 58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6" h="837">
                  <a:moveTo>
                    <a:pt x="1324" y="174"/>
                  </a:moveTo>
                  <a:cubicBezTo>
                    <a:pt x="1211" y="291"/>
                    <a:pt x="1211" y="291"/>
                    <a:pt x="1211" y="291"/>
                  </a:cubicBezTo>
                  <a:cubicBezTo>
                    <a:pt x="1215" y="297"/>
                    <a:pt x="1220" y="304"/>
                    <a:pt x="1224" y="310"/>
                  </a:cubicBezTo>
                  <a:cubicBezTo>
                    <a:pt x="1446" y="347"/>
                    <a:pt x="1446" y="347"/>
                    <a:pt x="1446" y="347"/>
                  </a:cubicBezTo>
                  <a:cubicBezTo>
                    <a:pt x="1446" y="491"/>
                    <a:pt x="1446" y="491"/>
                    <a:pt x="1446" y="491"/>
                  </a:cubicBezTo>
                  <a:cubicBezTo>
                    <a:pt x="1222" y="528"/>
                    <a:pt x="1222" y="528"/>
                    <a:pt x="1222" y="528"/>
                  </a:cubicBezTo>
                  <a:cubicBezTo>
                    <a:pt x="1218" y="534"/>
                    <a:pt x="1214" y="540"/>
                    <a:pt x="1209" y="546"/>
                  </a:cubicBezTo>
                  <a:cubicBezTo>
                    <a:pt x="1321" y="664"/>
                    <a:pt x="1321" y="664"/>
                    <a:pt x="1321" y="664"/>
                  </a:cubicBezTo>
                  <a:cubicBezTo>
                    <a:pt x="1144" y="766"/>
                    <a:pt x="1144" y="766"/>
                    <a:pt x="1144" y="766"/>
                  </a:cubicBezTo>
                  <a:cubicBezTo>
                    <a:pt x="942" y="701"/>
                    <a:pt x="942" y="701"/>
                    <a:pt x="942" y="701"/>
                  </a:cubicBezTo>
                  <a:cubicBezTo>
                    <a:pt x="932" y="703"/>
                    <a:pt x="921" y="706"/>
                    <a:pt x="910" y="708"/>
                  </a:cubicBezTo>
                  <a:cubicBezTo>
                    <a:pt x="846" y="837"/>
                    <a:pt x="846" y="837"/>
                    <a:pt x="846" y="837"/>
                  </a:cubicBezTo>
                  <a:cubicBezTo>
                    <a:pt x="596" y="837"/>
                    <a:pt x="596" y="837"/>
                    <a:pt x="596" y="837"/>
                  </a:cubicBezTo>
                  <a:cubicBezTo>
                    <a:pt x="533" y="708"/>
                    <a:pt x="533" y="708"/>
                    <a:pt x="533" y="708"/>
                  </a:cubicBezTo>
                  <a:cubicBezTo>
                    <a:pt x="523" y="706"/>
                    <a:pt x="512" y="703"/>
                    <a:pt x="502" y="701"/>
                  </a:cubicBezTo>
                  <a:cubicBezTo>
                    <a:pt x="299" y="766"/>
                    <a:pt x="299" y="766"/>
                    <a:pt x="299" y="766"/>
                  </a:cubicBezTo>
                  <a:cubicBezTo>
                    <a:pt x="123" y="664"/>
                    <a:pt x="123" y="664"/>
                    <a:pt x="123" y="664"/>
                  </a:cubicBezTo>
                  <a:cubicBezTo>
                    <a:pt x="236" y="546"/>
                    <a:pt x="236" y="546"/>
                    <a:pt x="236" y="546"/>
                  </a:cubicBezTo>
                  <a:cubicBezTo>
                    <a:pt x="232" y="540"/>
                    <a:pt x="227" y="534"/>
                    <a:pt x="223" y="528"/>
                  </a:cubicBezTo>
                  <a:cubicBezTo>
                    <a:pt x="0" y="491"/>
                    <a:pt x="0" y="491"/>
                    <a:pt x="0" y="491"/>
                  </a:cubicBezTo>
                  <a:cubicBezTo>
                    <a:pt x="1" y="347"/>
                    <a:pt x="1" y="347"/>
                    <a:pt x="1" y="347"/>
                  </a:cubicBezTo>
                  <a:cubicBezTo>
                    <a:pt x="224" y="310"/>
                    <a:pt x="224" y="310"/>
                    <a:pt x="224" y="310"/>
                  </a:cubicBezTo>
                  <a:cubicBezTo>
                    <a:pt x="228" y="304"/>
                    <a:pt x="233" y="297"/>
                    <a:pt x="238" y="291"/>
                  </a:cubicBezTo>
                  <a:cubicBezTo>
                    <a:pt x="126" y="174"/>
                    <a:pt x="126" y="174"/>
                    <a:pt x="126" y="174"/>
                  </a:cubicBezTo>
                  <a:cubicBezTo>
                    <a:pt x="303" y="72"/>
                    <a:pt x="303" y="72"/>
                    <a:pt x="303" y="72"/>
                  </a:cubicBezTo>
                  <a:cubicBezTo>
                    <a:pt x="505" y="137"/>
                    <a:pt x="505" y="137"/>
                    <a:pt x="505" y="137"/>
                  </a:cubicBezTo>
                  <a:cubicBezTo>
                    <a:pt x="515" y="134"/>
                    <a:pt x="526" y="132"/>
                    <a:pt x="537" y="130"/>
                  </a:cubicBezTo>
                  <a:cubicBezTo>
                    <a:pt x="601" y="0"/>
                    <a:pt x="601" y="0"/>
                    <a:pt x="601" y="0"/>
                  </a:cubicBezTo>
                  <a:cubicBezTo>
                    <a:pt x="851" y="0"/>
                    <a:pt x="851" y="0"/>
                    <a:pt x="851" y="0"/>
                  </a:cubicBezTo>
                  <a:cubicBezTo>
                    <a:pt x="913" y="129"/>
                    <a:pt x="913" y="129"/>
                    <a:pt x="913" y="129"/>
                  </a:cubicBezTo>
                  <a:cubicBezTo>
                    <a:pt x="924" y="132"/>
                    <a:pt x="935" y="134"/>
                    <a:pt x="945" y="137"/>
                  </a:cubicBezTo>
                  <a:cubicBezTo>
                    <a:pt x="1148" y="72"/>
                    <a:pt x="1148" y="72"/>
                    <a:pt x="1148" y="72"/>
                  </a:cubicBezTo>
                  <a:lnTo>
                    <a:pt x="1324" y="174"/>
                  </a:lnTo>
                  <a:close/>
                  <a:moveTo>
                    <a:pt x="1000" y="580"/>
                  </a:moveTo>
                  <a:cubicBezTo>
                    <a:pt x="1154" y="491"/>
                    <a:pt x="1155" y="347"/>
                    <a:pt x="1002" y="258"/>
                  </a:cubicBezTo>
                  <a:cubicBezTo>
                    <a:pt x="849" y="169"/>
                    <a:pt x="601" y="169"/>
                    <a:pt x="447" y="258"/>
                  </a:cubicBezTo>
                  <a:cubicBezTo>
                    <a:pt x="293" y="347"/>
                    <a:pt x="292" y="491"/>
                    <a:pt x="445" y="580"/>
                  </a:cubicBezTo>
                  <a:cubicBezTo>
                    <a:pt x="598" y="668"/>
                    <a:pt x="846" y="668"/>
                    <a:pt x="1000" y="58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grpSp>
      <p:sp>
        <p:nvSpPr>
          <p:cNvPr id="339" name="CaixaDeTexto 338">
            <a:extLst>
              <a:ext uri="{FF2B5EF4-FFF2-40B4-BE49-F238E27FC236}">
                <a16:creationId xmlns:a16="http://schemas.microsoft.com/office/drawing/2014/main" id="{5F42D156-DEA4-475E-A833-A81C2B799954}"/>
              </a:ext>
            </a:extLst>
          </p:cNvPr>
          <p:cNvSpPr txBox="1"/>
          <p:nvPr/>
        </p:nvSpPr>
        <p:spPr>
          <a:xfrm>
            <a:off x="101921" y="300495"/>
            <a:ext cx="7904018" cy="477054"/>
          </a:xfrm>
          <a:prstGeom prst="rect">
            <a:avLst/>
          </a:prstGeom>
          <a:noFill/>
        </p:spPr>
        <p:txBody>
          <a:bodyPr wrap="square">
            <a:spAutoFit/>
          </a:bodyPr>
          <a:lstStyle/>
          <a:p>
            <a:r>
              <a:rPr lang="pt-BR" sz="2500" dirty="0">
                <a:solidFill>
                  <a:schemeClr val="accent1"/>
                </a:solidFill>
                <a:latin typeface="Aharoni" panose="02010803020104030203" pitchFamily="2" charset="-79"/>
                <a:cs typeface="Aharoni" panose="02010803020104030203" pitchFamily="2" charset="-79"/>
              </a:rPr>
              <a:t>IN 73/22</a:t>
            </a:r>
          </a:p>
        </p:txBody>
      </p:sp>
      <p:sp>
        <p:nvSpPr>
          <p:cNvPr id="56" name="CaixaDeTexto 55">
            <a:extLst>
              <a:ext uri="{FF2B5EF4-FFF2-40B4-BE49-F238E27FC236}">
                <a16:creationId xmlns:a16="http://schemas.microsoft.com/office/drawing/2014/main" id="{1509E7DE-F93B-F701-8E70-CC3A775DE0A5}"/>
              </a:ext>
            </a:extLst>
          </p:cNvPr>
          <p:cNvSpPr txBox="1"/>
          <p:nvPr/>
        </p:nvSpPr>
        <p:spPr>
          <a:xfrm>
            <a:off x="144820" y="860492"/>
            <a:ext cx="5560572" cy="892552"/>
          </a:xfrm>
          <a:prstGeom prst="rect">
            <a:avLst/>
          </a:prstGeom>
          <a:noFill/>
        </p:spPr>
        <p:txBody>
          <a:bodyPr wrap="square">
            <a:spAutoFit/>
          </a:bodyPr>
          <a:lstStyle/>
          <a:p>
            <a:pPr algn="just"/>
            <a:r>
              <a:rPr lang="pt-BR" sz="1300" dirty="0">
                <a:solidFill>
                  <a:schemeClr val="tx1"/>
                </a:solidFill>
                <a:latin typeface="rawline"/>
              </a:rPr>
              <a:t>Art. 33. No caso de </a:t>
            </a:r>
            <a:r>
              <a:rPr lang="pt-BR" sz="1300" b="1" dirty="0">
                <a:solidFill>
                  <a:schemeClr val="tx1"/>
                </a:solidFill>
                <a:latin typeface="rawline"/>
              </a:rPr>
              <a:t>OBRAS E SERVIÇOS DE ENGENHARIA</a:t>
            </a:r>
            <a:r>
              <a:rPr lang="pt-BR" sz="1300" dirty="0">
                <a:solidFill>
                  <a:schemeClr val="tx1"/>
                </a:solidFill>
                <a:latin typeface="rawline"/>
              </a:rPr>
              <a:t>, serão </a:t>
            </a:r>
            <a:r>
              <a:rPr lang="pt-BR" sz="1300" b="1" dirty="0">
                <a:solidFill>
                  <a:schemeClr val="tx1"/>
                </a:solidFill>
                <a:latin typeface="rawline"/>
              </a:rPr>
              <a:t>CONSIDERADAS INEXEQUÍVEIS AS PROPOSTAS CUJOS VALORES FOREM INFERIORES A 75% (SETENTA E CINCO POR CENTO)</a:t>
            </a:r>
            <a:r>
              <a:rPr lang="pt-BR" sz="1300" dirty="0">
                <a:solidFill>
                  <a:schemeClr val="tx1"/>
                </a:solidFill>
                <a:latin typeface="rawline"/>
              </a:rPr>
              <a:t> do valor orçado pela Administração.</a:t>
            </a:r>
            <a:endParaRPr lang="pt-BR" sz="1300" dirty="0">
              <a:solidFill>
                <a:schemeClr val="tx1"/>
              </a:solidFill>
            </a:endParaRPr>
          </a:p>
        </p:txBody>
      </p:sp>
      <p:sp>
        <p:nvSpPr>
          <p:cNvPr id="57" name="CaixaDeTexto 56">
            <a:extLst>
              <a:ext uri="{FF2B5EF4-FFF2-40B4-BE49-F238E27FC236}">
                <a16:creationId xmlns:a16="http://schemas.microsoft.com/office/drawing/2014/main" id="{06F6017D-A605-4D69-F069-EF0769E89044}"/>
              </a:ext>
            </a:extLst>
          </p:cNvPr>
          <p:cNvSpPr txBox="1"/>
          <p:nvPr/>
        </p:nvSpPr>
        <p:spPr>
          <a:xfrm>
            <a:off x="155105" y="1756730"/>
            <a:ext cx="4306618" cy="892552"/>
          </a:xfrm>
          <a:prstGeom prst="rect">
            <a:avLst/>
          </a:prstGeom>
          <a:noFill/>
        </p:spPr>
        <p:txBody>
          <a:bodyPr wrap="square">
            <a:spAutoFit/>
          </a:bodyPr>
          <a:lstStyle/>
          <a:p>
            <a:pPr algn="just"/>
            <a:r>
              <a:rPr lang="pt-BR" sz="1300" dirty="0">
                <a:solidFill>
                  <a:schemeClr val="tx1"/>
                </a:solidFill>
                <a:latin typeface="rawline"/>
              </a:rPr>
              <a:t>Art. 34. No caso de </a:t>
            </a:r>
            <a:r>
              <a:rPr lang="pt-BR" sz="1300" b="1" dirty="0">
                <a:solidFill>
                  <a:schemeClr val="tx1"/>
                </a:solidFill>
                <a:latin typeface="rawline"/>
              </a:rPr>
              <a:t>BENS E SERVIÇOS EM GERAL</a:t>
            </a:r>
            <a:r>
              <a:rPr lang="pt-BR" sz="1300" dirty="0">
                <a:solidFill>
                  <a:schemeClr val="tx1"/>
                </a:solidFill>
                <a:latin typeface="rawline"/>
              </a:rPr>
              <a:t>, é </a:t>
            </a:r>
            <a:r>
              <a:rPr lang="pt-BR" sz="1300" b="1" dirty="0">
                <a:solidFill>
                  <a:schemeClr val="tx1"/>
                </a:solidFill>
                <a:latin typeface="rawline"/>
              </a:rPr>
              <a:t>INDÍCIO</a:t>
            </a:r>
            <a:r>
              <a:rPr lang="pt-BR" sz="1300" dirty="0">
                <a:solidFill>
                  <a:schemeClr val="tx1"/>
                </a:solidFill>
                <a:latin typeface="rawline"/>
              </a:rPr>
              <a:t> de </a:t>
            </a:r>
            <a:r>
              <a:rPr lang="pt-BR" sz="1300" b="1" dirty="0">
                <a:solidFill>
                  <a:schemeClr val="tx1"/>
                </a:solidFill>
                <a:latin typeface="rawline"/>
              </a:rPr>
              <a:t>INEXEQUIBILIDADE DAS PROPOSTAS VALORES INFERIORES A 50% (CINQUENTA POR CENTO)</a:t>
            </a:r>
            <a:r>
              <a:rPr lang="pt-BR" sz="1300" dirty="0">
                <a:solidFill>
                  <a:schemeClr val="tx1"/>
                </a:solidFill>
                <a:latin typeface="rawline"/>
              </a:rPr>
              <a:t> do valor orçado pela Administração.</a:t>
            </a:r>
            <a:endParaRPr lang="pt-BR" sz="1300" dirty="0">
              <a:solidFill>
                <a:schemeClr val="tx1"/>
              </a:solidFill>
            </a:endParaRPr>
          </a:p>
        </p:txBody>
      </p:sp>
      <p:sp>
        <p:nvSpPr>
          <p:cNvPr id="58" name="CaixaDeTexto 57">
            <a:extLst>
              <a:ext uri="{FF2B5EF4-FFF2-40B4-BE49-F238E27FC236}">
                <a16:creationId xmlns:a16="http://schemas.microsoft.com/office/drawing/2014/main" id="{7F407C09-CD5D-6A95-EB88-E21325592DFD}"/>
              </a:ext>
            </a:extLst>
          </p:cNvPr>
          <p:cNvSpPr txBox="1"/>
          <p:nvPr/>
        </p:nvSpPr>
        <p:spPr>
          <a:xfrm>
            <a:off x="634594" y="2842192"/>
            <a:ext cx="4376913" cy="1754326"/>
          </a:xfrm>
          <a:prstGeom prst="rect">
            <a:avLst/>
          </a:prstGeom>
          <a:noFill/>
        </p:spPr>
        <p:txBody>
          <a:bodyPr wrap="square">
            <a:spAutoFit/>
          </a:bodyPr>
          <a:lstStyle/>
          <a:p>
            <a:pPr algn="just" fontAlgn="base"/>
            <a:r>
              <a:rPr lang="pt-BR" sz="1200" dirty="0">
                <a:solidFill>
                  <a:schemeClr val="tx1"/>
                </a:solidFill>
                <a:latin typeface="rawline"/>
              </a:rPr>
              <a:t>Parágrafo único. A inexequibilidade, na hipótese de que trata o </a:t>
            </a:r>
            <a:r>
              <a:rPr lang="pt-BR" sz="1200" b="1" dirty="0">
                <a:solidFill>
                  <a:schemeClr val="tx1"/>
                </a:solidFill>
                <a:latin typeface="rawline"/>
              </a:rPr>
              <a:t>caput</a:t>
            </a:r>
            <a:r>
              <a:rPr lang="pt-BR" sz="1200" dirty="0">
                <a:solidFill>
                  <a:schemeClr val="tx1"/>
                </a:solidFill>
                <a:latin typeface="rawline"/>
              </a:rPr>
              <a:t>, </a:t>
            </a:r>
            <a:r>
              <a:rPr lang="pt-BR" sz="1200" b="1" dirty="0">
                <a:solidFill>
                  <a:schemeClr val="tx1"/>
                </a:solidFill>
                <a:latin typeface="rawline"/>
              </a:rPr>
              <a:t>SÓ SERÁ CONSIDERADA APÓS DILIGÊNCIA DO AGENTE DE CONTRATAÇÃO</a:t>
            </a:r>
            <a:r>
              <a:rPr lang="pt-BR" sz="1200" dirty="0">
                <a:solidFill>
                  <a:schemeClr val="tx1"/>
                </a:solidFill>
                <a:latin typeface="rawline"/>
              </a:rPr>
              <a:t> ou da comissão de contratação, quando o substituir, que comprove:</a:t>
            </a:r>
          </a:p>
          <a:p>
            <a:pPr algn="just" fontAlgn="base"/>
            <a:endParaRPr lang="pt-BR" sz="1200" dirty="0">
              <a:solidFill>
                <a:schemeClr val="tx1"/>
              </a:solidFill>
              <a:latin typeface="rawline"/>
            </a:endParaRPr>
          </a:p>
          <a:p>
            <a:pPr marL="401201" algn="just" fontAlgn="base"/>
            <a:r>
              <a:rPr lang="pt-BR" sz="1200" dirty="0">
                <a:solidFill>
                  <a:schemeClr val="tx1"/>
                </a:solidFill>
                <a:latin typeface="rawline"/>
              </a:rPr>
              <a:t>I - que o </a:t>
            </a:r>
            <a:r>
              <a:rPr lang="pt-BR" sz="1200" b="1" dirty="0">
                <a:solidFill>
                  <a:schemeClr val="tx1"/>
                </a:solidFill>
                <a:latin typeface="rawline"/>
              </a:rPr>
              <a:t>CUSTO DO LICITANTE ULTRAPASSA O VALOR DA PROPOSTA</a:t>
            </a:r>
            <a:r>
              <a:rPr lang="pt-BR" sz="1200" dirty="0">
                <a:solidFill>
                  <a:schemeClr val="tx1"/>
                </a:solidFill>
                <a:latin typeface="rawline"/>
              </a:rPr>
              <a:t>; e</a:t>
            </a:r>
          </a:p>
          <a:p>
            <a:pPr marL="401201" algn="just" fontAlgn="base"/>
            <a:r>
              <a:rPr lang="pt-BR" sz="1200" dirty="0">
                <a:solidFill>
                  <a:schemeClr val="tx1"/>
                </a:solidFill>
                <a:latin typeface="rawline"/>
              </a:rPr>
              <a:t>II - </a:t>
            </a:r>
            <a:r>
              <a:rPr lang="pt-BR" sz="1200" b="1" dirty="0">
                <a:solidFill>
                  <a:schemeClr val="tx1"/>
                </a:solidFill>
                <a:latin typeface="rawline"/>
              </a:rPr>
              <a:t>INEXISTIREM CUSTOS DE OPORTUNIDADE CAPAZES DE JUSTIFICAR O VULTO DA OFERTA</a:t>
            </a:r>
            <a:r>
              <a:rPr lang="pt-BR" sz="1200" dirty="0">
                <a:solidFill>
                  <a:schemeClr val="tx1"/>
                </a:solidFill>
                <a:latin typeface="rawline"/>
              </a:rPr>
              <a:t>.</a:t>
            </a:r>
          </a:p>
        </p:txBody>
      </p:sp>
    </p:spTree>
    <p:extLst>
      <p:ext uri="{BB962C8B-B14F-4D97-AF65-F5344CB8AC3E}">
        <p14:creationId xmlns:p14="http://schemas.microsoft.com/office/powerpoint/2010/main" val="325969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0-#ppt_w/2"/>
                                          </p:val>
                                        </p:tav>
                                        <p:tav tm="100000">
                                          <p:val>
                                            <p:strVal val="#ppt_x"/>
                                          </p:val>
                                        </p:tav>
                                      </p:tavLst>
                                    </p:anim>
                                    <p:anim calcmode="lin" valueType="num">
                                      <p:cBhvr additive="base">
                                        <p:cTn id="1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xEl>
                                              <p:pRg st="0" end="0"/>
                                            </p:txEl>
                                          </p:spTgt>
                                        </p:tgtEl>
                                        <p:attrNameLst>
                                          <p:attrName>style.visibility</p:attrName>
                                        </p:attrNameLst>
                                      </p:cBhvr>
                                      <p:to>
                                        <p:strVal val="visible"/>
                                      </p:to>
                                    </p:set>
                                    <p:anim calcmode="lin" valueType="num">
                                      <p:cBhvr additive="base">
                                        <p:cTn id="19"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xEl>
                                              <p:pRg st="2" end="2"/>
                                            </p:txEl>
                                          </p:spTgt>
                                        </p:tgtEl>
                                        <p:attrNameLst>
                                          <p:attrName>style.visibility</p:attrName>
                                        </p:attrNameLst>
                                      </p:cBhvr>
                                      <p:to>
                                        <p:strVal val="visible"/>
                                      </p:to>
                                    </p:set>
                                    <p:anim calcmode="lin" valueType="num">
                                      <p:cBhvr additive="base">
                                        <p:cTn id="25"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xEl>
                                              <p:pRg st="3" end="3"/>
                                            </p:txEl>
                                          </p:spTgt>
                                        </p:tgtEl>
                                        <p:attrNameLst>
                                          <p:attrName>style.visibility</p:attrName>
                                        </p:attrNameLst>
                                      </p:cBhvr>
                                      <p:to>
                                        <p:strVal val="visible"/>
                                      </p:to>
                                    </p:set>
                                    <p:anim calcmode="lin" valueType="num">
                                      <p:cBhvr additive="base">
                                        <p:cTn id="31"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3187820" y="3409616"/>
            <a:ext cx="2969419" cy="1123950"/>
            <a:chOff x="4154488" y="4597400"/>
            <a:chExt cx="3959225" cy="1498600"/>
          </a:xfrm>
        </p:grpSpPr>
        <p:sp>
          <p:nvSpPr>
            <p:cNvPr id="6" name="Freeform 6"/>
            <p:cNvSpPr>
              <a:spLocks/>
            </p:cNvSpPr>
            <p:nvPr/>
          </p:nvSpPr>
          <p:spPr bwMode="auto">
            <a:xfrm>
              <a:off x="4154488" y="4597400"/>
              <a:ext cx="3959225" cy="1319213"/>
            </a:xfrm>
            <a:custGeom>
              <a:avLst/>
              <a:gdLst>
                <a:gd name="T0" fmla="*/ 2494 w 2494"/>
                <a:gd name="T1" fmla="*/ 416 h 831"/>
                <a:gd name="T2" fmla="*/ 1247 w 2494"/>
                <a:gd name="T3" fmla="*/ 831 h 831"/>
                <a:gd name="T4" fmla="*/ 0 w 2494"/>
                <a:gd name="T5" fmla="*/ 416 h 831"/>
                <a:gd name="T6" fmla="*/ 1247 w 2494"/>
                <a:gd name="T7" fmla="*/ 0 h 831"/>
                <a:gd name="T8" fmla="*/ 2494 w 2494"/>
                <a:gd name="T9" fmla="*/ 416 h 831"/>
              </a:gdLst>
              <a:ahLst/>
              <a:cxnLst>
                <a:cxn ang="0">
                  <a:pos x="T0" y="T1"/>
                </a:cxn>
                <a:cxn ang="0">
                  <a:pos x="T2" y="T3"/>
                </a:cxn>
                <a:cxn ang="0">
                  <a:pos x="T4" y="T5"/>
                </a:cxn>
                <a:cxn ang="0">
                  <a:pos x="T6" y="T7"/>
                </a:cxn>
                <a:cxn ang="0">
                  <a:pos x="T8" y="T9"/>
                </a:cxn>
              </a:cxnLst>
              <a:rect l="0" t="0" r="r" b="b"/>
              <a:pathLst>
                <a:path w="2494" h="831">
                  <a:moveTo>
                    <a:pt x="2494" y="416"/>
                  </a:moveTo>
                  <a:lnTo>
                    <a:pt x="1247" y="831"/>
                  </a:lnTo>
                  <a:lnTo>
                    <a:pt x="0" y="416"/>
                  </a:lnTo>
                  <a:lnTo>
                    <a:pt x="1247" y="0"/>
                  </a:lnTo>
                  <a:lnTo>
                    <a:pt x="2494" y="416"/>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4638675" y="4597400"/>
              <a:ext cx="2995612" cy="998538"/>
            </a:xfrm>
            <a:custGeom>
              <a:avLst/>
              <a:gdLst>
                <a:gd name="T0" fmla="*/ 0 w 1887"/>
                <a:gd name="T1" fmla="*/ 315 h 629"/>
                <a:gd name="T2" fmla="*/ 942 w 1887"/>
                <a:gd name="T3" fmla="*/ 629 h 629"/>
                <a:gd name="T4" fmla="*/ 1887 w 1887"/>
                <a:gd name="T5" fmla="*/ 315 h 629"/>
                <a:gd name="T6" fmla="*/ 942 w 1887"/>
                <a:gd name="T7" fmla="*/ 0 h 629"/>
                <a:gd name="T8" fmla="*/ 0 w 1887"/>
                <a:gd name="T9" fmla="*/ 315 h 629"/>
              </a:gdLst>
              <a:ahLst/>
              <a:cxnLst>
                <a:cxn ang="0">
                  <a:pos x="T0" y="T1"/>
                </a:cxn>
                <a:cxn ang="0">
                  <a:pos x="T2" y="T3"/>
                </a:cxn>
                <a:cxn ang="0">
                  <a:pos x="T4" y="T5"/>
                </a:cxn>
                <a:cxn ang="0">
                  <a:pos x="T6" y="T7"/>
                </a:cxn>
                <a:cxn ang="0">
                  <a:pos x="T8" y="T9"/>
                </a:cxn>
              </a:cxnLst>
              <a:rect l="0" t="0" r="r" b="b"/>
              <a:pathLst>
                <a:path w="1887" h="629">
                  <a:moveTo>
                    <a:pt x="0" y="315"/>
                  </a:moveTo>
                  <a:lnTo>
                    <a:pt x="942" y="629"/>
                  </a:lnTo>
                  <a:lnTo>
                    <a:pt x="1887" y="315"/>
                  </a:lnTo>
                  <a:lnTo>
                    <a:pt x="942" y="0"/>
                  </a:lnTo>
                  <a:lnTo>
                    <a:pt x="0" y="315"/>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4154488" y="5257800"/>
              <a:ext cx="1979612" cy="838200"/>
            </a:xfrm>
            <a:custGeom>
              <a:avLst/>
              <a:gdLst>
                <a:gd name="T0" fmla="*/ 0 w 1247"/>
                <a:gd name="T1" fmla="*/ 0 h 528"/>
                <a:gd name="T2" fmla="*/ 0 w 1247"/>
                <a:gd name="T3" fmla="*/ 112 h 528"/>
                <a:gd name="T4" fmla="*/ 1247 w 1247"/>
                <a:gd name="T5" fmla="*/ 528 h 528"/>
                <a:gd name="T6" fmla="*/ 1247 w 1247"/>
                <a:gd name="T7" fmla="*/ 415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2"/>
                  </a:lnTo>
                  <a:lnTo>
                    <a:pt x="1247" y="528"/>
                  </a:lnTo>
                  <a:lnTo>
                    <a:pt x="1247" y="415"/>
                  </a:lnTo>
                  <a:lnTo>
                    <a:pt x="0" y="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6134100" y="5257800"/>
              <a:ext cx="1979612" cy="838200"/>
            </a:xfrm>
            <a:custGeom>
              <a:avLst/>
              <a:gdLst>
                <a:gd name="T0" fmla="*/ 1247 w 1247"/>
                <a:gd name="T1" fmla="*/ 0 h 528"/>
                <a:gd name="T2" fmla="*/ 1247 w 1247"/>
                <a:gd name="T3" fmla="*/ 112 h 528"/>
                <a:gd name="T4" fmla="*/ 0 w 1247"/>
                <a:gd name="T5" fmla="*/ 528 h 528"/>
                <a:gd name="T6" fmla="*/ 0 w 1247"/>
                <a:gd name="T7" fmla="*/ 415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2"/>
                  </a:lnTo>
                  <a:lnTo>
                    <a:pt x="0" y="528"/>
                  </a:lnTo>
                  <a:lnTo>
                    <a:pt x="0" y="415"/>
                  </a:lnTo>
                  <a:lnTo>
                    <a:pt x="1247" y="0"/>
                  </a:lnTo>
                  <a:close/>
                </a:path>
              </a:pathLst>
            </a:custGeom>
            <a:solidFill>
              <a:schemeClr val="accent5">
                <a:lumMod val="50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42" name="Group 41"/>
          <p:cNvGrpSpPr/>
          <p:nvPr/>
        </p:nvGrpSpPr>
        <p:grpSpPr>
          <a:xfrm>
            <a:off x="3187820" y="2890503"/>
            <a:ext cx="2969419" cy="1119188"/>
            <a:chOff x="4154488" y="3905250"/>
            <a:chExt cx="3959225" cy="1492250"/>
          </a:xfrm>
        </p:grpSpPr>
        <p:sp>
          <p:nvSpPr>
            <p:cNvPr id="10" name="Freeform 10"/>
            <p:cNvSpPr>
              <a:spLocks/>
            </p:cNvSpPr>
            <p:nvPr/>
          </p:nvSpPr>
          <p:spPr bwMode="auto">
            <a:xfrm>
              <a:off x="4154488" y="3905250"/>
              <a:ext cx="3959225" cy="1314450"/>
            </a:xfrm>
            <a:custGeom>
              <a:avLst/>
              <a:gdLst>
                <a:gd name="T0" fmla="*/ 2494 w 2494"/>
                <a:gd name="T1" fmla="*/ 412 h 828"/>
                <a:gd name="T2" fmla="*/ 1247 w 2494"/>
                <a:gd name="T3" fmla="*/ 828 h 828"/>
                <a:gd name="T4" fmla="*/ 0 w 2494"/>
                <a:gd name="T5" fmla="*/ 412 h 828"/>
                <a:gd name="T6" fmla="*/ 1247 w 2494"/>
                <a:gd name="T7" fmla="*/ 0 h 828"/>
                <a:gd name="T8" fmla="*/ 2494 w 2494"/>
                <a:gd name="T9" fmla="*/ 412 h 828"/>
              </a:gdLst>
              <a:ahLst/>
              <a:cxnLst>
                <a:cxn ang="0">
                  <a:pos x="T0" y="T1"/>
                </a:cxn>
                <a:cxn ang="0">
                  <a:pos x="T2" y="T3"/>
                </a:cxn>
                <a:cxn ang="0">
                  <a:pos x="T4" y="T5"/>
                </a:cxn>
                <a:cxn ang="0">
                  <a:pos x="T6" y="T7"/>
                </a:cxn>
                <a:cxn ang="0">
                  <a:pos x="T8" y="T9"/>
                </a:cxn>
              </a:cxnLst>
              <a:rect l="0" t="0" r="r" b="b"/>
              <a:pathLst>
                <a:path w="2494" h="828">
                  <a:moveTo>
                    <a:pt x="2494" y="412"/>
                  </a:moveTo>
                  <a:lnTo>
                    <a:pt x="1247" y="828"/>
                  </a:lnTo>
                  <a:lnTo>
                    <a:pt x="0" y="412"/>
                  </a:lnTo>
                  <a:lnTo>
                    <a:pt x="1247" y="0"/>
                  </a:lnTo>
                  <a:lnTo>
                    <a:pt x="2494" y="412"/>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4638675" y="3905250"/>
              <a:ext cx="2995612" cy="993775"/>
            </a:xfrm>
            <a:custGeom>
              <a:avLst/>
              <a:gdLst>
                <a:gd name="T0" fmla="*/ 0 w 1887"/>
                <a:gd name="T1" fmla="*/ 314 h 626"/>
                <a:gd name="T2" fmla="*/ 942 w 1887"/>
                <a:gd name="T3" fmla="*/ 626 h 626"/>
                <a:gd name="T4" fmla="*/ 1887 w 1887"/>
                <a:gd name="T5" fmla="*/ 314 h 626"/>
                <a:gd name="T6" fmla="*/ 942 w 1887"/>
                <a:gd name="T7" fmla="*/ 0 h 626"/>
                <a:gd name="T8" fmla="*/ 0 w 1887"/>
                <a:gd name="T9" fmla="*/ 314 h 626"/>
              </a:gdLst>
              <a:ahLst/>
              <a:cxnLst>
                <a:cxn ang="0">
                  <a:pos x="T0" y="T1"/>
                </a:cxn>
                <a:cxn ang="0">
                  <a:pos x="T2" y="T3"/>
                </a:cxn>
                <a:cxn ang="0">
                  <a:pos x="T4" y="T5"/>
                </a:cxn>
                <a:cxn ang="0">
                  <a:pos x="T6" y="T7"/>
                </a:cxn>
                <a:cxn ang="0">
                  <a:pos x="T8" y="T9"/>
                </a:cxn>
              </a:cxnLst>
              <a:rect l="0" t="0" r="r" b="b"/>
              <a:pathLst>
                <a:path w="1887" h="626">
                  <a:moveTo>
                    <a:pt x="0" y="314"/>
                  </a:moveTo>
                  <a:lnTo>
                    <a:pt x="942" y="626"/>
                  </a:lnTo>
                  <a:lnTo>
                    <a:pt x="1887" y="314"/>
                  </a:lnTo>
                  <a:lnTo>
                    <a:pt x="942" y="0"/>
                  </a:lnTo>
                  <a:lnTo>
                    <a:pt x="0" y="314"/>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p:cNvSpPr>
            <p:nvPr/>
          </p:nvSpPr>
          <p:spPr bwMode="auto">
            <a:xfrm>
              <a:off x="4154488" y="4559300"/>
              <a:ext cx="1979612" cy="838200"/>
            </a:xfrm>
            <a:custGeom>
              <a:avLst/>
              <a:gdLst>
                <a:gd name="T0" fmla="*/ 0 w 1247"/>
                <a:gd name="T1" fmla="*/ 0 h 528"/>
                <a:gd name="T2" fmla="*/ 0 w 1247"/>
                <a:gd name="T3" fmla="*/ 116 h 528"/>
                <a:gd name="T4" fmla="*/ 1247 w 1247"/>
                <a:gd name="T5" fmla="*/ 528 h 528"/>
                <a:gd name="T6" fmla="*/ 1247 w 1247"/>
                <a:gd name="T7" fmla="*/ 416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6"/>
                  </a:lnTo>
                  <a:lnTo>
                    <a:pt x="1247" y="528"/>
                  </a:lnTo>
                  <a:lnTo>
                    <a:pt x="1247" y="416"/>
                  </a:lnTo>
                  <a:lnTo>
                    <a:pt x="0" y="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6134100" y="4559300"/>
              <a:ext cx="1979612" cy="838200"/>
            </a:xfrm>
            <a:custGeom>
              <a:avLst/>
              <a:gdLst>
                <a:gd name="T0" fmla="*/ 1247 w 1247"/>
                <a:gd name="T1" fmla="*/ 0 h 528"/>
                <a:gd name="T2" fmla="*/ 1247 w 1247"/>
                <a:gd name="T3" fmla="*/ 116 h 528"/>
                <a:gd name="T4" fmla="*/ 0 w 1247"/>
                <a:gd name="T5" fmla="*/ 528 h 528"/>
                <a:gd name="T6" fmla="*/ 0 w 1247"/>
                <a:gd name="T7" fmla="*/ 416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6"/>
                  </a:lnTo>
                  <a:lnTo>
                    <a:pt x="0" y="528"/>
                  </a:lnTo>
                  <a:lnTo>
                    <a:pt x="0" y="416"/>
                  </a:lnTo>
                  <a:lnTo>
                    <a:pt x="1247"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43" name="Group 42"/>
          <p:cNvGrpSpPr/>
          <p:nvPr/>
        </p:nvGrpSpPr>
        <p:grpSpPr>
          <a:xfrm>
            <a:off x="3187820" y="2366628"/>
            <a:ext cx="2969419" cy="1123950"/>
            <a:chOff x="4154488" y="3206750"/>
            <a:chExt cx="3959225" cy="1498600"/>
          </a:xfrm>
        </p:grpSpPr>
        <p:sp>
          <p:nvSpPr>
            <p:cNvPr id="14" name="Freeform 14"/>
            <p:cNvSpPr>
              <a:spLocks/>
            </p:cNvSpPr>
            <p:nvPr/>
          </p:nvSpPr>
          <p:spPr bwMode="auto">
            <a:xfrm>
              <a:off x="4154488" y="3206750"/>
              <a:ext cx="3959225" cy="1314450"/>
            </a:xfrm>
            <a:custGeom>
              <a:avLst/>
              <a:gdLst>
                <a:gd name="T0" fmla="*/ 2494 w 2494"/>
                <a:gd name="T1" fmla="*/ 416 h 828"/>
                <a:gd name="T2" fmla="*/ 1247 w 2494"/>
                <a:gd name="T3" fmla="*/ 828 h 828"/>
                <a:gd name="T4" fmla="*/ 0 w 2494"/>
                <a:gd name="T5" fmla="*/ 416 h 828"/>
                <a:gd name="T6" fmla="*/ 1247 w 2494"/>
                <a:gd name="T7" fmla="*/ 0 h 828"/>
                <a:gd name="T8" fmla="*/ 2494 w 2494"/>
                <a:gd name="T9" fmla="*/ 416 h 828"/>
              </a:gdLst>
              <a:ahLst/>
              <a:cxnLst>
                <a:cxn ang="0">
                  <a:pos x="T0" y="T1"/>
                </a:cxn>
                <a:cxn ang="0">
                  <a:pos x="T2" y="T3"/>
                </a:cxn>
                <a:cxn ang="0">
                  <a:pos x="T4" y="T5"/>
                </a:cxn>
                <a:cxn ang="0">
                  <a:pos x="T6" y="T7"/>
                </a:cxn>
                <a:cxn ang="0">
                  <a:pos x="T8" y="T9"/>
                </a:cxn>
              </a:cxnLst>
              <a:rect l="0" t="0" r="r" b="b"/>
              <a:pathLst>
                <a:path w="2494" h="828">
                  <a:moveTo>
                    <a:pt x="2494" y="416"/>
                  </a:moveTo>
                  <a:lnTo>
                    <a:pt x="1247" y="828"/>
                  </a:lnTo>
                  <a:lnTo>
                    <a:pt x="0" y="416"/>
                  </a:lnTo>
                  <a:lnTo>
                    <a:pt x="1247" y="0"/>
                  </a:lnTo>
                  <a:lnTo>
                    <a:pt x="2494" y="416"/>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4638675" y="3206750"/>
              <a:ext cx="2995612" cy="995363"/>
            </a:xfrm>
            <a:custGeom>
              <a:avLst/>
              <a:gdLst>
                <a:gd name="T0" fmla="*/ 0 w 1887"/>
                <a:gd name="T1" fmla="*/ 315 h 627"/>
                <a:gd name="T2" fmla="*/ 942 w 1887"/>
                <a:gd name="T3" fmla="*/ 627 h 627"/>
                <a:gd name="T4" fmla="*/ 1887 w 1887"/>
                <a:gd name="T5" fmla="*/ 315 h 627"/>
                <a:gd name="T6" fmla="*/ 942 w 1887"/>
                <a:gd name="T7" fmla="*/ 0 h 627"/>
                <a:gd name="T8" fmla="*/ 0 w 1887"/>
                <a:gd name="T9" fmla="*/ 315 h 627"/>
              </a:gdLst>
              <a:ahLst/>
              <a:cxnLst>
                <a:cxn ang="0">
                  <a:pos x="T0" y="T1"/>
                </a:cxn>
                <a:cxn ang="0">
                  <a:pos x="T2" y="T3"/>
                </a:cxn>
                <a:cxn ang="0">
                  <a:pos x="T4" y="T5"/>
                </a:cxn>
                <a:cxn ang="0">
                  <a:pos x="T6" y="T7"/>
                </a:cxn>
                <a:cxn ang="0">
                  <a:pos x="T8" y="T9"/>
                </a:cxn>
              </a:cxnLst>
              <a:rect l="0" t="0" r="r" b="b"/>
              <a:pathLst>
                <a:path w="1887" h="627">
                  <a:moveTo>
                    <a:pt x="0" y="315"/>
                  </a:moveTo>
                  <a:lnTo>
                    <a:pt x="942" y="627"/>
                  </a:lnTo>
                  <a:lnTo>
                    <a:pt x="1887" y="315"/>
                  </a:lnTo>
                  <a:lnTo>
                    <a:pt x="942" y="0"/>
                  </a:lnTo>
                  <a:lnTo>
                    <a:pt x="0" y="315"/>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4154488" y="3867150"/>
              <a:ext cx="1979612" cy="838200"/>
            </a:xfrm>
            <a:custGeom>
              <a:avLst/>
              <a:gdLst>
                <a:gd name="T0" fmla="*/ 0 w 1247"/>
                <a:gd name="T1" fmla="*/ 0 h 528"/>
                <a:gd name="T2" fmla="*/ 0 w 1247"/>
                <a:gd name="T3" fmla="*/ 112 h 528"/>
                <a:gd name="T4" fmla="*/ 1247 w 1247"/>
                <a:gd name="T5" fmla="*/ 528 h 528"/>
                <a:gd name="T6" fmla="*/ 1247 w 1247"/>
                <a:gd name="T7" fmla="*/ 412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2"/>
                  </a:lnTo>
                  <a:lnTo>
                    <a:pt x="1247" y="528"/>
                  </a:lnTo>
                  <a:lnTo>
                    <a:pt x="1247" y="412"/>
                  </a:lnTo>
                  <a:lnTo>
                    <a:pt x="0"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6134100" y="3867150"/>
              <a:ext cx="1979612" cy="838200"/>
            </a:xfrm>
            <a:custGeom>
              <a:avLst/>
              <a:gdLst>
                <a:gd name="T0" fmla="*/ 1247 w 1247"/>
                <a:gd name="T1" fmla="*/ 0 h 528"/>
                <a:gd name="T2" fmla="*/ 1247 w 1247"/>
                <a:gd name="T3" fmla="*/ 112 h 528"/>
                <a:gd name="T4" fmla="*/ 0 w 1247"/>
                <a:gd name="T5" fmla="*/ 528 h 528"/>
                <a:gd name="T6" fmla="*/ 0 w 1247"/>
                <a:gd name="T7" fmla="*/ 412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2"/>
                  </a:lnTo>
                  <a:lnTo>
                    <a:pt x="0" y="528"/>
                  </a:lnTo>
                  <a:lnTo>
                    <a:pt x="0" y="412"/>
                  </a:lnTo>
                  <a:lnTo>
                    <a:pt x="1247" y="0"/>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44" name="Group 43"/>
          <p:cNvGrpSpPr/>
          <p:nvPr/>
        </p:nvGrpSpPr>
        <p:grpSpPr>
          <a:xfrm>
            <a:off x="3187820" y="1843944"/>
            <a:ext cx="2969419" cy="1120378"/>
            <a:chOff x="4154488" y="2509838"/>
            <a:chExt cx="3959225" cy="1493837"/>
          </a:xfrm>
        </p:grpSpPr>
        <p:sp>
          <p:nvSpPr>
            <p:cNvPr id="18" name="Freeform 18"/>
            <p:cNvSpPr>
              <a:spLocks/>
            </p:cNvSpPr>
            <p:nvPr/>
          </p:nvSpPr>
          <p:spPr bwMode="auto">
            <a:xfrm>
              <a:off x="4154488" y="2509838"/>
              <a:ext cx="3959225" cy="1314450"/>
            </a:xfrm>
            <a:custGeom>
              <a:avLst/>
              <a:gdLst>
                <a:gd name="T0" fmla="*/ 2494 w 2494"/>
                <a:gd name="T1" fmla="*/ 413 h 828"/>
                <a:gd name="T2" fmla="*/ 1247 w 2494"/>
                <a:gd name="T3" fmla="*/ 828 h 828"/>
                <a:gd name="T4" fmla="*/ 0 w 2494"/>
                <a:gd name="T5" fmla="*/ 413 h 828"/>
                <a:gd name="T6" fmla="*/ 1247 w 2494"/>
                <a:gd name="T7" fmla="*/ 0 h 828"/>
                <a:gd name="T8" fmla="*/ 2494 w 2494"/>
                <a:gd name="T9" fmla="*/ 413 h 828"/>
              </a:gdLst>
              <a:ahLst/>
              <a:cxnLst>
                <a:cxn ang="0">
                  <a:pos x="T0" y="T1"/>
                </a:cxn>
                <a:cxn ang="0">
                  <a:pos x="T2" y="T3"/>
                </a:cxn>
                <a:cxn ang="0">
                  <a:pos x="T4" y="T5"/>
                </a:cxn>
                <a:cxn ang="0">
                  <a:pos x="T6" y="T7"/>
                </a:cxn>
                <a:cxn ang="0">
                  <a:pos x="T8" y="T9"/>
                </a:cxn>
              </a:cxnLst>
              <a:rect l="0" t="0" r="r" b="b"/>
              <a:pathLst>
                <a:path w="2494" h="828">
                  <a:moveTo>
                    <a:pt x="2494" y="413"/>
                  </a:moveTo>
                  <a:lnTo>
                    <a:pt x="1247" y="828"/>
                  </a:lnTo>
                  <a:lnTo>
                    <a:pt x="0" y="413"/>
                  </a:lnTo>
                  <a:lnTo>
                    <a:pt x="1247" y="0"/>
                  </a:lnTo>
                  <a:lnTo>
                    <a:pt x="2494" y="413"/>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9" name="Freeform 19"/>
            <p:cNvSpPr>
              <a:spLocks/>
            </p:cNvSpPr>
            <p:nvPr/>
          </p:nvSpPr>
          <p:spPr bwMode="auto">
            <a:xfrm>
              <a:off x="4154488" y="3165475"/>
              <a:ext cx="1979612" cy="838200"/>
            </a:xfrm>
            <a:custGeom>
              <a:avLst/>
              <a:gdLst>
                <a:gd name="T0" fmla="*/ 0 w 1247"/>
                <a:gd name="T1" fmla="*/ 0 h 528"/>
                <a:gd name="T2" fmla="*/ 0 w 1247"/>
                <a:gd name="T3" fmla="*/ 115 h 528"/>
                <a:gd name="T4" fmla="*/ 1247 w 1247"/>
                <a:gd name="T5" fmla="*/ 528 h 528"/>
                <a:gd name="T6" fmla="*/ 1247 w 1247"/>
                <a:gd name="T7" fmla="*/ 415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5"/>
                  </a:lnTo>
                  <a:lnTo>
                    <a:pt x="1247" y="528"/>
                  </a:lnTo>
                  <a:lnTo>
                    <a:pt x="1247" y="415"/>
                  </a:lnTo>
                  <a:lnTo>
                    <a:pt x="0" y="0"/>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6134100" y="3165475"/>
              <a:ext cx="1979612" cy="838200"/>
            </a:xfrm>
            <a:custGeom>
              <a:avLst/>
              <a:gdLst>
                <a:gd name="T0" fmla="*/ 1247 w 1247"/>
                <a:gd name="T1" fmla="*/ 0 h 528"/>
                <a:gd name="T2" fmla="*/ 1247 w 1247"/>
                <a:gd name="T3" fmla="*/ 115 h 528"/>
                <a:gd name="T4" fmla="*/ 0 w 1247"/>
                <a:gd name="T5" fmla="*/ 528 h 528"/>
                <a:gd name="T6" fmla="*/ 0 w 1247"/>
                <a:gd name="T7" fmla="*/ 415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5"/>
                  </a:lnTo>
                  <a:lnTo>
                    <a:pt x="0" y="528"/>
                  </a:lnTo>
                  <a:lnTo>
                    <a:pt x="0" y="415"/>
                  </a:lnTo>
                  <a:lnTo>
                    <a:pt x="1247" y="0"/>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1" name="Freeform 21"/>
            <p:cNvSpPr>
              <a:spLocks/>
            </p:cNvSpPr>
            <p:nvPr/>
          </p:nvSpPr>
          <p:spPr bwMode="auto">
            <a:xfrm>
              <a:off x="4638675" y="2509838"/>
              <a:ext cx="2995612" cy="995363"/>
            </a:xfrm>
            <a:custGeom>
              <a:avLst/>
              <a:gdLst>
                <a:gd name="T0" fmla="*/ 0 w 1887"/>
                <a:gd name="T1" fmla="*/ 312 h 627"/>
                <a:gd name="T2" fmla="*/ 942 w 1887"/>
                <a:gd name="T3" fmla="*/ 627 h 627"/>
                <a:gd name="T4" fmla="*/ 1887 w 1887"/>
                <a:gd name="T5" fmla="*/ 312 h 627"/>
                <a:gd name="T6" fmla="*/ 942 w 1887"/>
                <a:gd name="T7" fmla="*/ 0 h 627"/>
                <a:gd name="T8" fmla="*/ 0 w 1887"/>
                <a:gd name="T9" fmla="*/ 312 h 627"/>
              </a:gdLst>
              <a:ahLst/>
              <a:cxnLst>
                <a:cxn ang="0">
                  <a:pos x="T0" y="T1"/>
                </a:cxn>
                <a:cxn ang="0">
                  <a:pos x="T2" y="T3"/>
                </a:cxn>
                <a:cxn ang="0">
                  <a:pos x="T4" y="T5"/>
                </a:cxn>
                <a:cxn ang="0">
                  <a:pos x="T6" y="T7"/>
                </a:cxn>
                <a:cxn ang="0">
                  <a:pos x="T8" y="T9"/>
                </a:cxn>
              </a:cxnLst>
              <a:rect l="0" t="0" r="r" b="b"/>
              <a:pathLst>
                <a:path w="1887" h="627">
                  <a:moveTo>
                    <a:pt x="0" y="312"/>
                  </a:moveTo>
                  <a:lnTo>
                    <a:pt x="942" y="627"/>
                  </a:lnTo>
                  <a:lnTo>
                    <a:pt x="1887" y="312"/>
                  </a:lnTo>
                  <a:lnTo>
                    <a:pt x="942" y="0"/>
                  </a:lnTo>
                  <a:lnTo>
                    <a:pt x="0" y="312"/>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45" name="Group 44"/>
          <p:cNvGrpSpPr/>
          <p:nvPr/>
        </p:nvGrpSpPr>
        <p:grpSpPr>
          <a:xfrm>
            <a:off x="3187820" y="1321259"/>
            <a:ext cx="2969419" cy="1120379"/>
            <a:chOff x="4154488" y="1812925"/>
            <a:chExt cx="3959225" cy="1493838"/>
          </a:xfrm>
        </p:grpSpPr>
        <p:sp>
          <p:nvSpPr>
            <p:cNvPr id="22" name="Freeform 22"/>
            <p:cNvSpPr>
              <a:spLocks/>
            </p:cNvSpPr>
            <p:nvPr/>
          </p:nvSpPr>
          <p:spPr bwMode="auto">
            <a:xfrm>
              <a:off x="4154488" y="1812925"/>
              <a:ext cx="3959225" cy="1314450"/>
            </a:xfrm>
            <a:custGeom>
              <a:avLst/>
              <a:gdLst>
                <a:gd name="T0" fmla="*/ 2494 w 2494"/>
                <a:gd name="T1" fmla="*/ 415 h 828"/>
                <a:gd name="T2" fmla="*/ 1247 w 2494"/>
                <a:gd name="T3" fmla="*/ 828 h 828"/>
                <a:gd name="T4" fmla="*/ 0 w 2494"/>
                <a:gd name="T5" fmla="*/ 415 h 828"/>
                <a:gd name="T6" fmla="*/ 1247 w 2494"/>
                <a:gd name="T7" fmla="*/ 0 h 828"/>
                <a:gd name="T8" fmla="*/ 2494 w 2494"/>
                <a:gd name="T9" fmla="*/ 415 h 828"/>
              </a:gdLst>
              <a:ahLst/>
              <a:cxnLst>
                <a:cxn ang="0">
                  <a:pos x="T0" y="T1"/>
                </a:cxn>
                <a:cxn ang="0">
                  <a:pos x="T2" y="T3"/>
                </a:cxn>
                <a:cxn ang="0">
                  <a:pos x="T4" y="T5"/>
                </a:cxn>
                <a:cxn ang="0">
                  <a:pos x="T6" y="T7"/>
                </a:cxn>
                <a:cxn ang="0">
                  <a:pos x="T8" y="T9"/>
                </a:cxn>
              </a:cxnLst>
              <a:rect l="0" t="0" r="r" b="b"/>
              <a:pathLst>
                <a:path w="2494" h="828">
                  <a:moveTo>
                    <a:pt x="2494" y="415"/>
                  </a:moveTo>
                  <a:lnTo>
                    <a:pt x="1247" y="828"/>
                  </a:lnTo>
                  <a:lnTo>
                    <a:pt x="0" y="415"/>
                  </a:lnTo>
                  <a:lnTo>
                    <a:pt x="1247" y="0"/>
                  </a:lnTo>
                  <a:lnTo>
                    <a:pt x="2494" y="41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p:cNvSpPr>
            <p:nvPr/>
          </p:nvSpPr>
          <p:spPr bwMode="auto">
            <a:xfrm>
              <a:off x="4154488" y="2471738"/>
              <a:ext cx="1979612" cy="835025"/>
            </a:xfrm>
            <a:custGeom>
              <a:avLst/>
              <a:gdLst>
                <a:gd name="T0" fmla="*/ 0 w 1247"/>
                <a:gd name="T1" fmla="*/ 0 h 526"/>
                <a:gd name="T2" fmla="*/ 0 w 1247"/>
                <a:gd name="T3" fmla="*/ 113 h 526"/>
                <a:gd name="T4" fmla="*/ 1247 w 1247"/>
                <a:gd name="T5" fmla="*/ 526 h 526"/>
                <a:gd name="T6" fmla="*/ 1247 w 1247"/>
                <a:gd name="T7" fmla="*/ 413 h 526"/>
                <a:gd name="T8" fmla="*/ 0 w 1247"/>
                <a:gd name="T9" fmla="*/ 0 h 526"/>
              </a:gdLst>
              <a:ahLst/>
              <a:cxnLst>
                <a:cxn ang="0">
                  <a:pos x="T0" y="T1"/>
                </a:cxn>
                <a:cxn ang="0">
                  <a:pos x="T2" y="T3"/>
                </a:cxn>
                <a:cxn ang="0">
                  <a:pos x="T4" y="T5"/>
                </a:cxn>
                <a:cxn ang="0">
                  <a:pos x="T6" y="T7"/>
                </a:cxn>
                <a:cxn ang="0">
                  <a:pos x="T8" y="T9"/>
                </a:cxn>
              </a:cxnLst>
              <a:rect l="0" t="0" r="r" b="b"/>
              <a:pathLst>
                <a:path w="1247" h="526">
                  <a:moveTo>
                    <a:pt x="0" y="0"/>
                  </a:moveTo>
                  <a:lnTo>
                    <a:pt x="0" y="113"/>
                  </a:lnTo>
                  <a:lnTo>
                    <a:pt x="1247" y="526"/>
                  </a:lnTo>
                  <a:lnTo>
                    <a:pt x="1247" y="413"/>
                  </a:lnTo>
                  <a:lnTo>
                    <a:pt x="0" y="0"/>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4" name="Freeform 24"/>
            <p:cNvSpPr>
              <a:spLocks/>
            </p:cNvSpPr>
            <p:nvPr/>
          </p:nvSpPr>
          <p:spPr bwMode="auto">
            <a:xfrm>
              <a:off x="6134100" y="2471738"/>
              <a:ext cx="1979612" cy="835025"/>
            </a:xfrm>
            <a:custGeom>
              <a:avLst/>
              <a:gdLst>
                <a:gd name="T0" fmla="*/ 1247 w 1247"/>
                <a:gd name="T1" fmla="*/ 0 h 526"/>
                <a:gd name="T2" fmla="*/ 1247 w 1247"/>
                <a:gd name="T3" fmla="*/ 113 h 526"/>
                <a:gd name="T4" fmla="*/ 0 w 1247"/>
                <a:gd name="T5" fmla="*/ 526 h 526"/>
                <a:gd name="T6" fmla="*/ 0 w 1247"/>
                <a:gd name="T7" fmla="*/ 413 h 526"/>
                <a:gd name="T8" fmla="*/ 1247 w 1247"/>
                <a:gd name="T9" fmla="*/ 0 h 526"/>
              </a:gdLst>
              <a:ahLst/>
              <a:cxnLst>
                <a:cxn ang="0">
                  <a:pos x="T0" y="T1"/>
                </a:cxn>
                <a:cxn ang="0">
                  <a:pos x="T2" y="T3"/>
                </a:cxn>
                <a:cxn ang="0">
                  <a:pos x="T4" y="T5"/>
                </a:cxn>
                <a:cxn ang="0">
                  <a:pos x="T6" y="T7"/>
                </a:cxn>
                <a:cxn ang="0">
                  <a:pos x="T8" y="T9"/>
                </a:cxn>
              </a:cxnLst>
              <a:rect l="0" t="0" r="r" b="b"/>
              <a:pathLst>
                <a:path w="1247" h="526">
                  <a:moveTo>
                    <a:pt x="1247" y="0"/>
                  </a:moveTo>
                  <a:lnTo>
                    <a:pt x="1247" y="113"/>
                  </a:lnTo>
                  <a:lnTo>
                    <a:pt x="0" y="526"/>
                  </a:lnTo>
                  <a:lnTo>
                    <a:pt x="0" y="413"/>
                  </a:lnTo>
                  <a:lnTo>
                    <a:pt x="1247" y="0"/>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 name="Freeform 25"/>
            <p:cNvSpPr>
              <a:spLocks/>
            </p:cNvSpPr>
            <p:nvPr/>
          </p:nvSpPr>
          <p:spPr bwMode="auto">
            <a:xfrm>
              <a:off x="4638675" y="1812925"/>
              <a:ext cx="2995612" cy="993775"/>
            </a:xfrm>
            <a:custGeom>
              <a:avLst/>
              <a:gdLst>
                <a:gd name="T0" fmla="*/ 0 w 1887"/>
                <a:gd name="T1" fmla="*/ 314 h 626"/>
                <a:gd name="T2" fmla="*/ 942 w 1887"/>
                <a:gd name="T3" fmla="*/ 626 h 626"/>
                <a:gd name="T4" fmla="*/ 1887 w 1887"/>
                <a:gd name="T5" fmla="*/ 314 h 626"/>
                <a:gd name="T6" fmla="*/ 942 w 1887"/>
                <a:gd name="T7" fmla="*/ 0 h 626"/>
                <a:gd name="T8" fmla="*/ 0 w 1887"/>
                <a:gd name="T9" fmla="*/ 314 h 626"/>
              </a:gdLst>
              <a:ahLst/>
              <a:cxnLst>
                <a:cxn ang="0">
                  <a:pos x="T0" y="T1"/>
                </a:cxn>
                <a:cxn ang="0">
                  <a:pos x="T2" y="T3"/>
                </a:cxn>
                <a:cxn ang="0">
                  <a:pos x="T4" y="T5"/>
                </a:cxn>
                <a:cxn ang="0">
                  <a:pos x="T6" y="T7"/>
                </a:cxn>
                <a:cxn ang="0">
                  <a:pos x="T8" y="T9"/>
                </a:cxn>
              </a:cxnLst>
              <a:rect l="0" t="0" r="r" b="b"/>
              <a:pathLst>
                <a:path w="1887" h="626">
                  <a:moveTo>
                    <a:pt x="0" y="314"/>
                  </a:moveTo>
                  <a:lnTo>
                    <a:pt x="942" y="626"/>
                  </a:lnTo>
                  <a:lnTo>
                    <a:pt x="1887" y="314"/>
                  </a:lnTo>
                  <a:lnTo>
                    <a:pt x="942" y="0"/>
                  </a:lnTo>
                  <a:lnTo>
                    <a:pt x="0" y="314"/>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46" name="Group 45"/>
          <p:cNvGrpSpPr/>
          <p:nvPr/>
        </p:nvGrpSpPr>
        <p:grpSpPr>
          <a:xfrm>
            <a:off x="3187820" y="798575"/>
            <a:ext cx="2969419" cy="1122759"/>
            <a:chOff x="4154488" y="1116013"/>
            <a:chExt cx="3959225" cy="1497012"/>
          </a:xfrm>
        </p:grpSpPr>
        <p:sp>
          <p:nvSpPr>
            <p:cNvPr id="26" name="Freeform 26"/>
            <p:cNvSpPr>
              <a:spLocks/>
            </p:cNvSpPr>
            <p:nvPr/>
          </p:nvSpPr>
          <p:spPr bwMode="auto">
            <a:xfrm>
              <a:off x="4154488" y="1116013"/>
              <a:ext cx="3959225" cy="1314450"/>
            </a:xfrm>
            <a:custGeom>
              <a:avLst/>
              <a:gdLst>
                <a:gd name="T0" fmla="*/ 2494 w 2494"/>
                <a:gd name="T1" fmla="*/ 415 h 828"/>
                <a:gd name="T2" fmla="*/ 1247 w 2494"/>
                <a:gd name="T3" fmla="*/ 828 h 828"/>
                <a:gd name="T4" fmla="*/ 0 w 2494"/>
                <a:gd name="T5" fmla="*/ 415 h 828"/>
                <a:gd name="T6" fmla="*/ 1247 w 2494"/>
                <a:gd name="T7" fmla="*/ 0 h 828"/>
                <a:gd name="T8" fmla="*/ 2494 w 2494"/>
                <a:gd name="T9" fmla="*/ 415 h 828"/>
              </a:gdLst>
              <a:ahLst/>
              <a:cxnLst>
                <a:cxn ang="0">
                  <a:pos x="T0" y="T1"/>
                </a:cxn>
                <a:cxn ang="0">
                  <a:pos x="T2" y="T3"/>
                </a:cxn>
                <a:cxn ang="0">
                  <a:pos x="T4" y="T5"/>
                </a:cxn>
                <a:cxn ang="0">
                  <a:pos x="T6" y="T7"/>
                </a:cxn>
                <a:cxn ang="0">
                  <a:pos x="T8" y="T9"/>
                </a:cxn>
              </a:cxnLst>
              <a:rect l="0" t="0" r="r" b="b"/>
              <a:pathLst>
                <a:path w="2494" h="828">
                  <a:moveTo>
                    <a:pt x="2494" y="415"/>
                  </a:moveTo>
                  <a:lnTo>
                    <a:pt x="1247" y="828"/>
                  </a:lnTo>
                  <a:lnTo>
                    <a:pt x="0" y="415"/>
                  </a:lnTo>
                  <a:lnTo>
                    <a:pt x="1247" y="0"/>
                  </a:lnTo>
                  <a:lnTo>
                    <a:pt x="2494" y="415"/>
                  </a:lnTo>
                  <a:close/>
                </a:path>
              </a:pathLst>
            </a:cu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7" name="Freeform 27"/>
            <p:cNvSpPr>
              <a:spLocks/>
            </p:cNvSpPr>
            <p:nvPr/>
          </p:nvSpPr>
          <p:spPr bwMode="auto">
            <a:xfrm>
              <a:off x="4154488" y="1774825"/>
              <a:ext cx="1979612" cy="838200"/>
            </a:xfrm>
            <a:custGeom>
              <a:avLst/>
              <a:gdLst>
                <a:gd name="T0" fmla="*/ 0 w 1247"/>
                <a:gd name="T1" fmla="*/ 0 h 528"/>
                <a:gd name="T2" fmla="*/ 0 w 1247"/>
                <a:gd name="T3" fmla="*/ 113 h 528"/>
                <a:gd name="T4" fmla="*/ 1247 w 1247"/>
                <a:gd name="T5" fmla="*/ 528 h 528"/>
                <a:gd name="T6" fmla="*/ 1247 w 1247"/>
                <a:gd name="T7" fmla="*/ 413 h 528"/>
                <a:gd name="T8" fmla="*/ 0 w 1247"/>
                <a:gd name="T9" fmla="*/ 0 h 528"/>
              </a:gdLst>
              <a:ahLst/>
              <a:cxnLst>
                <a:cxn ang="0">
                  <a:pos x="T0" y="T1"/>
                </a:cxn>
                <a:cxn ang="0">
                  <a:pos x="T2" y="T3"/>
                </a:cxn>
                <a:cxn ang="0">
                  <a:pos x="T4" y="T5"/>
                </a:cxn>
                <a:cxn ang="0">
                  <a:pos x="T6" y="T7"/>
                </a:cxn>
                <a:cxn ang="0">
                  <a:pos x="T8" y="T9"/>
                </a:cxn>
              </a:cxnLst>
              <a:rect l="0" t="0" r="r" b="b"/>
              <a:pathLst>
                <a:path w="1247" h="528">
                  <a:moveTo>
                    <a:pt x="0" y="0"/>
                  </a:moveTo>
                  <a:lnTo>
                    <a:pt x="0" y="113"/>
                  </a:lnTo>
                  <a:lnTo>
                    <a:pt x="1247" y="528"/>
                  </a:lnTo>
                  <a:lnTo>
                    <a:pt x="1247" y="413"/>
                  </a:lnTo>
                  <a:lnTo>
                    <a:pt x="0"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8" name="Freeform 28"/>
            <p:cNvSpPr>
              <a:spLocks/>
            </p:cNvSpPr>
            <p:nvPr/>
          </p:nvSpPr>
          <p:spPr bwMode="auto">
            <a:xfrm>
              <a:off x="6134100" y="1774825"/>
              <a:ext cx="1979612" cy="838200"/>
            </a:xfrm>
            <a:custGeom>
              <a:avLst/>
              <a:gdLst>
                <a:gd name="T0" fmla="*/ 1247 w 1247"/>
                <a:gd name="T1" fmla="*/ 0 h 528"/>
                <a:gd name="T2" fmla="*/ 1247 w 1247"/>
                <a:gd name="T3" fmla="*/ 113 h 528"/>
                <a:gd name="T4" fmla="*/ 0 w 1247"/>
                <a:gd name="T5" fmla="*/ 528 h 528"/>
                <a:gd name="T6" fmla="*/ 0 w 1247"/>
                <a:gd name="T7" fmla="*/ 413 h 528"/>
                <a:gd name="T8" fmla="*/ 1247 w 1247"/>
                <a:gd name="T9" fmla="*/ 0 h 528"/>
              </a:gdLst>
              <a:ahLst/>
              <a:cxnLst>
                <a:cxn ang="0">
                  <a:pos x="T0" y="T1"/>
                </a:cxn>
                <a:cxn ang="0">
                  <a:pos x="T2" y="T3"/>
                </a:cxn>
                <a:cxn ang="0">
                  <a:pos x="T4" y="T5"/>
                </a:cxn>
                <a:cxn ang="0">
                  <a:pos x="T6" y="T7"/>
                </a:cxn>
                <a:cxn ang="0">
                  <a:pos x="T8" y="T9"/>
                </a:cxn>
              </a:cxnLst>
              <a:rect l="0" t="0" r="r" b="b"/>
              <a:pathLst>
                <a:path w="1247" h="528">
                  <a:moveTo>
                    <a:pt x="1247" y="0"/>
                  </a:moveTo>
                  <a:lnTo>
                    <a:pt x="1247" y="113"/>
                  </a:lnTo>
                  <a:lnTo>
                    <a:pt x="0" y="528"/>
                  </a:lnTo>
                  <a:lnTo>
                    <a:pt x="0" y="413"/>
                  </a:lnTo>
                  <a:lnTo>
                    <a:pt x="1247" y="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29" name="Freeform 29"/>
          <p:cNvSpPr>
            <a:spLocks noEditPoints="1"/>
          </p:cNvSpPr>
          <p:nvPr/>
        </p:nvSpPr>
        <p:spPr bwMode="auto">
          <a:xfrm>
            <a:off x="6269157" y="3956113"/>
            <a:ext cx="628650" cy="36910"/>
          </a:xfrm>
          <a:custGeom>
            <a:avLst/>
            <a:gdLst>
              <a:gd name="T0" fmla="*/ 213 w 220"/>
              <a:gd name="T1" fmla="*/ 0 h 13"/>
              <a:gd name="T2" fmla="*/ 220 w 220"/>
              <a:gd name="T3" fmla="*/ 6 h 13"/>
              <a:gd name="T4" fmla="*/ 213 w 220"/>
              <a:gd name="T5" fmla="*/ 13 h 13"/>
              <a:gd name="T6" fmla="*/ 207 w 220"/>
              <a:gd name="T7" fmla="*/ 6 h 13"/>
              <a:gd name="T8" fmla="*/ 188 w 220"/>
              <a:gd name="T9" fmla="*/ 0 h 13"/>
              <a:gd name="T10" fmla="*/ 194 w 220"/>
              <a:gd name="T11" fmla="*/ 6 h 13"/>
              <a:gd name="T12" fmla="*/ 188 w 220"/>
              <a:gd name="T13" fmla="*/ 13 h 13"/>
              <a:gd name="T14" fmla="*/ 181 w 220"/>
              <a:gd name="T15" fmla="*/ 6 h 13"/>
              <a:gd name="T16" fmla="*/ 162 w 220"/>
              <a:gd name="T17" fmla="*/ 0 h 13"/>
              <a:gd name="T18" fmla="*/ 168 w 220"/>
              <a:gd name="T19" fmla="*/ 6 h 13"/>
              <a:gd name="T20" fmla="*/ 162 w 220"/>
              <a:gd name="T21" fmla="*/ 13 h 13"/>
              <a:gd name="T22" fmla="*/ 155 w 220"/>
              <a:gd name="T23" fmla="*/ 6 h 13"/>
              <a:gd name="T24" fmla="*/ 136 w 220"/>
              <a:gd name="T25" fmla="*/ 0 h 13"/>
              <a:gd name="T26" fmla="*/ 142 w 220"/>
              <a:gd name="T27" fmla="*/ 6 h 13"/>
              <a:gd name="T28" fmla="*/ 136 w 220"/>
              <a:gd name="T29" fmla="*/ 13 h 13"/>
              <a:gd name="T30" fmla="*/ 130 w 220"/>
              <a:gd name="T31" fmla="*/ 6 h 13"/>
              <a:gd name="T32" fmla="*/ 110 w 220"/>
              <a:gd name="T33" fmla="*/ 0 h 13"/>
              <a:gd name="T34" fmla="*/ 117 w 220"/>
              <a:gd name="T35" fmla="*/ 6 h 13"/>
              <a:gd name="T36" fmla="*/ 110 w 220"/>
              <a:gd name="T37" fmla="*/ 13 h 13"/>
              <a:gd name="T38" fmla="*/ 104 w 220"/>
              <a:gd name="T39" fmla="*/ 6 h 13"/>
              <a:gd name="T40" fmla="*/ 84 w 220"/>
              <a:gd name="T41" fmla="*/ 0 h 13"/>
              <a:gd name="T42" fmla="*/ 91 w 220"/>
              <a:gd name="T43" fmla="*/ 6 h 13"/>
              <a:gd name="T44" fmla="*/ 84 w 220"/>
              <a:gd name="T45" fmla="*/ 13 h 13"/>
              <a:gd name="T46" fmla="*/ 78 w 220"/>
              <a:gd name="T47" fmla="*/ 6 h 13"/>
              <a:gd name="T48" fmla="*/ 59 w 220"/>
              <a:gd name="T49" fmla="*/ 0 h 13"/>
              <a:gd name="T50" fmla="*/ 65 w 220"/>
              <a:gd name="T51" fmla="*/ 6 h 13"/>
              <a:gd name="T52" fmla="*/ 59 w 220"/>
              <a:gd name="T53" fmla="*/ 13 h 13"/>
              <a:gd name="T54" fmla="*/ 52 w 220"/>
              <a:gd name="T55" fmla="*/ 6 h 13"/>
              <a:gd name="T56" fmla="*/ 33 w 220"/>
              <a:gd name="T57" fmla="*/ 0 h 13"/>
              <a:gd name="T58" fmla="*/ 39 w 220"/>
              <a:gd name="T59" fmla="*/ 6 h 13"/>
              <a:gd name="T60" fmla="*/ 33 w 220"/>
              <a:gd name="T61" fmla="*/ 13 h 13"/>
              <a:gd name="T62" fmla="*/ 26 w 220"/>
              <a:gd name="T63" fmla="*/ 6 h 13"/>
              <a:gd name="T64" fmla="*/ 7 w 220"/>
              <a:gd name="T65" fmla="*/ 0 h 13"/>
              <a:gd name="T66" fmla="*/ 13 w 220"/>
              <a:gd name="T67" fmla="*/ 6 h 13"/>
              <a:gd name="T68" fmla="*/ 7 w 220"/>
              <a:gd name="T69" fmla="*/ 13 h 13"/>
              <a:gd name="T70" fmla="*/ 0 w 220"/>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
                <a:moveTo>
                  <a:pt x="207" y="6"/>
                </a:moveTo>
                <a:cubicBezTo>
                  <a:pt x="207" y="3"/>
                  <a:pt x="210" y="0"/>
                  <a:pt x="213" y="0"/>
                </a:cubicBezTo>
                <a:cubicBezTo>
                  <a:pt x="213" y="0"/>
                  <a:pt x="213" y="0"/>
                  <a:pt x="213" y="0"/>
                </a:cubicBezTo>
                <a:cubicBezTo>
                  <a:pt x="217" y="0"/>
                  <a:pt x="220" y="3"/>
                  <a:pt x="220" y="6"/>
                </a:cubicBezTo>
                <a:cubicBezTo>
                  <a:pt x="220" y="6"/>
                  <a:pt x="220" y="6"/>
                  <a:pt x="220" y="6"/>
                </a:cubicBezTo>
                <a:cubicBezTo>
                  <a:pt x="220" y="10"/>
                  <a:pt x="217" y="13"/>
                  <a:pt x="213" y="13"/>
                </a:cubicBezTo>
                <a:cubicBezTo>
                  <a:pt x="213" y="13"/>
                  <a:pt x="213" y="13"/>
                  <a:pt x="213" y="13"/>
                </a:cubicBezTo>
                <a:cubicBezTo>
                  <a:pt x="210" y="13"/>
                  <a:pt x="207" y="10"/>
                  <a:pt x="207" y="6"/>
                </a:cubicBezTo>
                <a:close/>
                <a:moveTo>
                  <a:pt x="181" y="6"/>
                </a:moveTo>
                <a:cubicBezTo>
                  <a:pt x="181" y="3"/>
                  <a:pt x="184" y="0"/>
                  <a:pt x="188" y="0"/>
                </a:cubicBezTo>
                <a:cubicBezTo>
                  <a:pt x="188" y="0"/>
                  <a:pt x="188" y="0"/>
                  <a:pt x="188" y="0"/>
                </a:cubicBezTo>
                <a:cubicBezTo>
                  <a:pt x="191" y="0"/>
                  <a:pt x="194" y="3"/>
                  <a:pt x="194" y="6"/>
                </a:cubicBezTo>
                <a:cubicBezTo>
                  <a:pt x="194" y="6"/>
                  <a:pt x="194" y="6"/>
                  <a:pt x="194" y="6"/>
                </a:cubicBezTo>
                <a:cubicBezTo>
                  <a:pt x="194" y="10"/>
                  <a:pt x="191" y="13"/>
                  <a:pt x="188" y="13"/>
                </a:cubicBezTo>
                <a:cubicBezTo>
                  <a:pt x="188" y="13"/>
                  <a:pt x="188" y="13"/>
                  <a:pt x="188" y="13"/>
                </a:cubicBezTo>
                <a:cubicBezTo>
                  <a:pt x="184" y="13"/>
                  <a:pt x="181" y="10"/>
                  <a:pt x="181" y="6"/>
                </a:cubicBezTo>
                <a:close/>
                <a:moveTo>
                  <a:pt x="155" y="6"/>
                </a:moveTo>
                <a:cubicBezTo>
                  <a:pt x="155" y="3"/>
                  <a:pt x="158" y="0"/>
                  <a:pt x="162" y="0"/>
                </a:cubicBezTo>
                <a:cubicBezTo>
                  <a:pt x="162" y="0"/>
                  <a:pt x="162" y="0"/>
                  <a:pt x="162" y="0"/>
                </a:cubicBezTo>
                <a:cubicBezTo>
                  <a:pt x="165" y="0"/>
                  <a:pt x="168" y="3"/>
                  <a:pt x="168" y="6"/>
                </a:cubicBezTo>
                <a:cubicBezTo>
                  <a:pt x="168" y="6"/>
                  <a:pt x="168" y="6"/>
                  <a:pt x="168" y="6"/>
                </a:cubicBezTo>
                <a:cubicBezTo>
                  <a:pt x="168" y="10"/>
                  <a:pt x="165" y="13"/>
                  <a:pt x="162" y="13"/>
                </a:cubicBezTo>
                <a:cubicBezTo>
                  <a:pt x="162" y="13"/>
                  <a:pt x="162" y="13"/>
                  <a:pt x="162" y="13"/>
                </a:cubicBezTo>
                <a:cubicBezTo>
                  <a:pt x="158" y="13"/>
                  <a:pt x="155" y="10"/>
                  <a:pt x="155" y="6"/>
                </a:cubicBezTo>
                <a:close/>
                <a:moveTo>
                  <a:pt x="130" y="6"/>
                </a:moveTo>
                <a:cubicBezTo>
                  <a:pt x="130" y="3"/>
                  <a:pt x="132" y="0"/>
                  <a:pt x="136" y="0"/>
                </a:cubicBezTo>
                <a:cubicBezTo>
                  <a:pt x="136" y="0"/>
                  <a:pt x="136" y="0"/>
                  <a:pt x="136" y="0"/>
                </a:cubicBezTo>
                <a:cubicBezTo>
                  <a:pt x="140" y="0"/>
                  <a:pt x="142" y="3"/>
                  <a:pt x="142" y="6"/>
                </a:cubicBezTo>
                <a:cubicBezTo>
                  <a:pt x="142" y="6"/>
                  <a:pt x="142" y="6"/>
                  <a:pt x="142" y="6"/>
                </a:cubicBezTo>
                <a:cubicBezTo>
                  <a:pt x="142" y="10"/>
                  <a:pt x="140" y="13"/>
                  <a:pt x="136" y="13"/>
                </a:cubicBezTo>
                <a:cubicBezTo>
                  <a:pt x="136" y="13"/>
                  <a:pt x="136" y="13"/>
                  <a:pt x="136" y="13"/>
                </a:cubicBezTo>
                <a:cubicBezTo>
                  <a:pt x="132" y="13"/>
                  <a:pt x="130" y="10"/>
                  <a:pt x="130" y="6"/>
                </a:cubicBezTo>
                <a:close/>
                <a:moveTo>
                  <a:pt x="104" y="6"/>
                </a:moveTo>
                <a:cubicBezTo>
                  <a:pt x="104" y="3"/>
                  <a:pt x="107" y="0"/>
                  <a:pt x="110" y="0"/>
                </a:cubicBezTo>
                <a:cubicBezTo>
                  <a:pt x="110" y="0"/>
                  <a:pt x="110" y="0"/>
                  <a:pt x="110" y="0"/>
                </a:cubicBezTo>
                <a:cubicBezTo>
                  <a:pt x="114" y="0"/>
                  <a:pt x="117" y="3"/>
                  <a:pt x="117" y="6"/>
                </a:cubicBezTo>
                <a:cubicBezTo>
                  <a:pt x="117" y="6"/>
                  <a:pt x="117" y="6"/>
                  <a:pt x="117" y="6"/>
                </a:cubicBezTo>
                <a:cubicBezTo>
                  <a:pt x="117" y="10"/>
                  <a:pt x="114" y="13"/>
                  <a:pt x="110" y="13"/>
                </a:cubicBezTo>
                <a:cubicBezTo>
                  <a:pt x="110" y="13"/>
                  <a:pt x="110" y="13"/>
                  <a:pt x="110" y="13"/>
                </a:cubicBezTo>
                <a:cubicBezTo>
                  <a:pt x="107" y="13"/>
                  <a:pt x="104" y="10"/>
                  <a:pt x="104" y="6"/>
                </a:cubicBezTo>
                <a:close/>
                <a:moveTo>
                  <a:pt x="78" y="6"/>
                </a:moveTo>
                <a:cubicBezTo>
                  <a:pt x="78" y="3"/>
                  <a:pt x="81" y="0"/>
                  <a:pt x="84" y="0"/>
                </a:cubicBezTo>
                <a:cubicBezTo>
                  <a:pt x="84" y="0"/>
                  <a:pt x="84" y="0"/>
                  <a:pt x="84" y="0"/>
                </a:cubicBezTo>
                <a:cubicBezTo>
                  <a:pt x="88" y="0"/>
                  <a:pt x="91" y="3"/>
                  <a:pt x="91" y="6"/>
                </a:cubicBezTo>
                <a:cubicBezTo>
                  <a:pt x="91" y="6"/>
                  <a:pt x="91" y="6"/>
                  <a:pt x="91" y="6"/>
                </a:cubicBezTo>
                <a:cubicBezTo>
                  <a:pt x="91" y="10"/>
                  <a:pt x="88" y="13"/>
                  <a:pt x="84" y="13"/>
                </a:cubicBezTo>
                <a:cubicBezTo>
                  <a:pt x="84" y="13"/>
                  <a:pt x="84" y="13"/>
                  <a:pt x="84" y="13"/>
                </a:cubicBezTo>
                <a:cubicBezTo>
                  <a:pt x="81" y="13"/>
                  <a:pt x="78" y="10"/>
                  <a:pt x="78" y="6"/>
                </a:cubicBezTo>
                <a:close/>
                <a:moveTo>
                  <a:pt x="52" y="6"/>
                </a:moveTo>
                <a:cubicBezTo>
                  <a:pt x="52" y="3"/>
                  <a:pt x="55" y="0"/>
                  <a:pt x="59" y="0"/>
                </a:cubicBezTo>
                <a:cubicBezTo>
                  <a:pt x="59" y="0"/>
                  <a:pt x="59" y="0"/>
                  <a:pt x="59" y="0"/>
                </a:cubicBezTo>
                <a:cubicBezTo>
                  <a:pt x="62" y="0"/>
                  <a:pt x="65" y="3"/>
                  <a:pt x="65" y="6"/>
                </a:cubicBezTo>
                <a:cubicBezTo>
                  <a:pt x="65" y="6"/>
                  <a:pt x="65" y="6"/>
                  <a:pt x="65" y="6"/>
                </a:cubicBezTo>
                <a:cubicBezTo>
                  <a:pt x="65" y="10"/>
                  <a:pt x="62" y="13"/>
                  <a:pt x="59" y="13"/>
                </a:cubicBezTo>
                <a:cubicBezTo>
                  <a:pt x="59" y="13"/>
                  <a:pt x="59" y="13"/>
                  <a:pt x="59" y="13"/>
                </a:cubicBezTo>
                <a:cubicBezTo>
                  <a:pt x="55" y="13"/>
                  <a:pt x="52" y="10"/>
                  <a:pt x="52" y="6"/>
                </a:cubicBezTo>
                <a:close/>
                <a:moveTo>
                  <a:pt x="26" y="6"/>
                </a:moveTo>
                <a:cubicBezTo>
                  <a:pt x="26" y="3"/>
                  <a:pt x="29" y="0"/>
                  <a:pt x="33" y="0"/>
                </a:cubicBezTo>
                <a:cubicBezTo>
                  <a:pt x="33" y="0"/>
                  <a:pt x="33" y="0"/>
                  <a:pt x="33" y="0"/>
                </a:cubicBezTo>
                <a:cubicBezTo>
                  <a:pt x="36" y="0"/>
                  <a:pt x="39" y="3"/>
                  <a:pt x="39" y="6"/>
                </a:cubicBezTo>
                <a:cubicBezTo>
                  <a:pt x="39" y="6"/>
                  <a:pt x="39" y="6"/>
                  <a:pt x="39" y="6"/>
                </a:cubicBezTo>
                <a:cubicBezTo>
                  <a:pt x="39" y="10"/>
                  <a:pt x="36" y="13"/>
                  <a:pt x="33" y="13"/>
                </a:cubicBezTo>
                <a:cubicBezTo>
                  <a:pt x="33" y="13"/>
                  <a:pt x="33" y="13"/>
                  <a:pt x="33" y="13"/>
                </a:cubicBezTo>
                <a:cubicBezTo>
                  <a:pt x="29" y="13"/>
                  <a:pt x="26" y="10"/>
                  <a:pt x="26" y="6"/>
                </a:cubicBezTo>
                <a:close/>
                <a:moveTo>
                  <a:pt x="0" y="6"/>
                </a:moveTo>
                <a:cubicBezTo>
                  <a:pt x="0" y="3"/>
                  <a:pt x="3" y="0"/>
                  <a:pt x="7" y="0"/>
                </a:cubicBezTo>
                <a:cubicBezTo>
                  <a:pt x="7" y="0"/>
                  <a:pt x="7" y="0"/>
                  <a:pt x="7" y="0"/>
                </a:cubicBezTo>
                <a:cubicBezTo>
                  <a:pt x="10" y="0"/>
                  <a:pt x="13" y="3"/>
                  <a:pt x="13" y="6"/>
                </a:cubicBezTo>
                <a:cubicBezTo>
                  <a:pt x="13" y="6"/>
                  <a:pt x="13" y="6"/>
                  <a:pt x="13" y="6"/>
                </a:cubicBezTo>
                <a:cubicBezTo>
                  <a:pt x="13" y="10"/>
                  <a:pt x="10" y="13"/>
                  <a:pt x="7" y="13"/>
                </a:cubicBezTo>
                <a:cubicBezTo>
                  <a:pt x="7" y="13"/>
                  <a:pt x="7" y="13"/>
                  <a:pt x="7" y="13"/>
                </a:cubicBezTo>
                <a:cubicBezTo>
                  <a:pt x="3" y="13"/>
                  <a:pt x="0" y="10"/>
                  <a:pt x="0" y="6"/>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0" name="Freeform 30"/>
          <p:cNvSpPr>
            <a:spLocks noEditPoints="1"/>
          </p:cNvSpPr>
          <p:nvPr/>
        </p:nvSpPr>
        <p:spPr bwMode="auto">
          <a:xfrm>
            <a:off x="6269157" y="2898838"/>
            <a:ext cx="628650" cy="36910"/>
          </a:xfrm>
          <a:custGeom>
            <a:avLst/>
            <a:gdLst>
              <a:gd name="T0" fmla="*/ 213 w 220"/>
              <a:gd name="T1" fmla="*/ 0 h 13"/>
              <a:gd name="T2" fmla="*/ 220 w 220"/>
              <a:gd name="T3" fmla="*/ 6 h 13"/>
              <a:gd name="T4" fmla="*/ 213 w 220"/>
              <a:gd name="T5" fmla="*/ 13 h 13"/>
              <a:gd name="T6" fmla="*/ 207 w 220"/>
              <a:gd name="T7" fmla="*/ 6 h 13"/>
              <a:gd name="T8" fmla="*/ 188 w 220"/>
              <a:gd name="T9" fmla="*/ 0 h 13"/>
              <a:gd name="T10" fmla="*/ 194 w 220"/>
              <a:gd name="T11" fmla="*/ 6 h 13"/>
              <a:gd name="T12" fmla="*/ 188 w 220"/>
              <a:gd name="T13" fmla="*/ 13 h 13"/>
              <a:gd name="T14" fmla="*/ 181 w 220"/>
              <a:gd name="T15" fmla="*/ 6 h 13"/>
              <a:gd name="T16" fmla="*/ 162 w 220"/>
              <a:gd name="T17" fmla="*/ 0 h 13"/>
              <a:gd name="T18" fmla="*/ 168 w 220"/>
              <a:gd name="T19" fmla="*/ 6 h 13"/>
              <a:gd name="T20" fmla="*/ 162 w 220"/>
              <a:gd name="T21" fmla="*/ 13 h 13"/>
              <a:gd name="T22" fmla="*/ 155 w 220"/>
              <a:gd name="T23" fmla="*/ 6 h 13"/>
              <a:gd name="T24" fmla="*/ 136 w 220"/>
              <a:gd name="T25" fmla="*/ 0 h 13"/>
              <a:gd name="T26" fmla="*/ 142 w 220"/>
              <a:gd name="T27" fmla="*/ 6 h 13"/>
              <a:gd name="T28" fmla="*/ 136 w 220"/>
              <a:gd name="T29" fmla="*/ 13 h 13"/>
              <a:gd name="T30" fmla="*/ 130 w 220"/>
              <a:gd name="T31" fmla="*/ 6 h 13"/>
              <a:gd name="T32" fmla="*/ 110 w 220"/>
              <a:gd name="T33" fmla="*/ 0 h 13"/>
              <a:gd name="T34" fmla="*/ 117 w 220"/>
              <a:gd name="T35" fmla="*/ 6 h 13"/>
              <a:gd name="T36" fmla="*/ 110 w 220"/>
              <a:gd name="T37" fmla="*/ 13 h 13"/>
              <a:gd name="T38" fmla="*/ 104 w 220"/>
              <a:gd name="T39" fmla="*/ 6 h 13"/>
              <a:gd name="T40" fmla="*/ 84 w 220"/>
              <a:gd name="T41" fmla="*/ 0 h 13"/>
              <a:gd name="T42" fmla="*/ 91 w 220"/>
              <a:gd name="T43" fmla="*/ 6 h 13"/>
              <a:gd name="T44" fmla="*/ 84 w 220"/>
              <a:gd name="T45" fmla="*/ 13 h 13"/>
              <a:gd name="T46" fmla="*/ 78 w 220"/>
              <a:gd name="T47" fmla="*/ 6 h 13"/>
              <a:gd name="T48" fmla="*/ 59 w 220"/>
              <a:gd name="T49" fmla="*/ 0 h 13"/>
              <a:gd name="T50" fmla="*/ 65 w 220"/>
              <a:gd name="T51" fmla="*/ 6 h 13"/>
              <a:gd name="T52" fmla="*/ 59 w 220"/>
              <a:gd name="T53" fmla="*/ 13 h 13"/>
              <a:gd name="T54" fmla="*/ 52 w 220"/>
              <a:gd name="T55" fmla="*/ 6 h 13"/>
              <a:gd name="T56" fmla="*/ 33 w 220"/>
              <a:gd name="T57" fmla="*/ 0 h 13"/>
              <a:gd name="T58" fmla="*/ 39 w 220"/>
              <a:gd name="T59" fmla="*/ 6 h 13"/>
              <a:gd name="T60" fmla="*/ 33 w 220"/>
              <a:gd name="T61" fmla="*/ 13 h 13"/>
              <a:gd name="T62" fmla="*/ 26 w 220"/>
              <a:gd name="T63" fmla="*/ 6 h 13"/>
              <a:gd name="T64" fmla="*/ 7 w 220"/>
              <a:gd name="T65" fmla="*/ 0 h 13"/>
              <a:gd name="T66" fmla="*/ 13 w 220"/>
              <a:gd name="T67" fmla="*/ 6 h 13"/>
              <a:gd name="T68" fmla="*/ 7 w 220"/>
              <a:gd name="T69" fmla="*/ 13 h 13"/>
              <a:gd name="T70" fmla="*/ 0 w 220"/>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
                <a:moveTo>
                  <a:pt x="207" y="6"/>
                </a:moveTo>
                <a:cubicBezTo>
                  <a:pt x="207" y="3"/>
                  <a:pt x="210" y="0"/>
                  <a:pt x="213" y="0"/>
                </a:cubicBezTo>
                <a:cubicBezTo>
                  <a:pt x="213" y="0"/>
                  <a:pt x="213" y="0"/>
                  <a:pt x="213" y="0"/>
                </a:cubicBezTo>
                <a:cubicBezTo>
                  <a:pt x="217" y="0"/>
                  <a:pt x="220" y="3"/>
                  <a:pt x="220" y="6"/>
                </a:cubicBezTo>
                <a:cubicBezTo>
                  <a:pt x="220" y="6"/>
                  <a:pt x="220" y="6"/>
                  <a:pt x="220" y="6"/>
                </a:cubicBezTo>
                <a:cubicBezTo>
                  <a:pt x="220" y="10"/>
                  <a:pt x="217" y="13"/>
                  <a:pt x="213" y="13"/>
                </a:cubicBezTo>
                <a:cubicBezTo>
                  <a:pt x="213" y="13"/>
                  <a:pt x="213" y="13"/>
                  <a:pt x="213" y="13"/>
                </a:cubicBezTo>
                <a:cubicBezTo>
                  <a:pt x="210" y="13"/>
                  <a:pt x="207" y="10"/>
                  <a:pt x="207" y="6"/>
                </a:cubicBezTo>
                <a:close/>
                <a:moveTo>
                  <a:pt x="181" y="6"/>
                </a:moveTo>
                <a:cubicBezTo>
                  <a:pt x="181" y="3"/>
                  <a:pt x="184" y="0"/>
                  <a:pt x="188" y="0"/>
                </a:cubicBezTo>
                <a:cubicBezTo>
                  <a:pt x="188" y="0"/>
                  <a:pt x="188" y="0"/>
                  <a:pt x="188" y="0"/>
                </a:cubicBezTo>
                <a:cubicBezTo>
                  <a:pt x="191" y="0"/>
                  <a:pt x="194" y="3"/>
                  <a:pt x="194" y="6"/>
                </a:cubicBezTo>
                <a:cubicBezTo>
                  <a:pt x="194" y="6"/>
                  <a:pt x="194" y="6"/>
                  <a:pt x="194" y="6"/>
                </a:cubicBezTo>
                <a:cubicBezTo>
                  <a:pt x="194" y="10"/>
                  <a:pt x="191" y="13"/>
                  <a:pt x="188" y="13"/>
                </a:cubicBezTo>
                <a:cubicBezTo>
                  <a:pt x="188" y="13"/>
                  <a:pt x="188" y="13"/>
                  <a:pt x="188" y="13"/>
                </a:cubicBezTo>
                <a:cubicBezTo>
                  <a:pt x="184" y="13"/>
                  <a:pt x="181" y="10"/>
                  <a:pt x="181" y="6"/>
                </a:cubicBezTo>
                <a:close/>
                <a:moveTo>
                  <a:pt x="155" y="6"/>
                </a:moveTo>
                <a:cubicBezTo>
                  <a:pt x="155" y="3"/>
                  <a:pt x="158" y="0"/>
                  <a:pt x="162" y="0"/>
                </a:cubicBezTo>
                <a:cubicBezTo>
                  <a:pt x="162" y="0"/>
                  <a:pt x="162" y="0"/>
                  <a:pt x="162" y="0"/>
                </a:cubicBezTo>
                <a:cubicBezTo>
                  <a:pt x="165" y="0"/>
                  <a:pt x="168" y="3"/>
                  <a:pt x="168" y="6"/>
                </a:cubicBezTo>
                <a:cubicBezTo>
                  <a:pt x="168" y="6"/>
                  <a:pt x="168" y="6"/>
                  <a:pt x="168" y="6"/>
                </a:cubicBezTo>
                <a:cubicBezTo>
                  <a:pt x="168" y="10"/>
                  <a:pt x="165" y="13"/>
                  <a:pt x="162" y="13"/>
                </a:cubicBezTo>
                <a:cubicBezTo>
                  <a:pt x="162" y="13"/>
                  <a:pt x="162" y="13"/>
                  <a:pt x="162" y="13"/>
                </a:cubicBezTo>
                <a:cubicBezTo>
                  <a:pt x="158" y="13"/>
                  <a:pt x="155" y="10"/>
                  <a:pt x="155" y="6"/>
                </a:cubicBezTo>
                <a:close/>
                <a:moveTo>
                  <a:pt x="130" y="6"/>
                </a:moveTo>
                <a:cubicBezTo>
                  <a:pt x="130" y="3"/>
                  <a:pt x="132" y="0"/>
                  <a:pt x="136" y="0"/>
                </a:cubicBezTo>
                <a:cubicBezTo>
                  <a:pt x="136" y="0"/>
                  <a:pt x="136" y="0"/>
                  <a:pt x="136" y="0"/>
                </a:cubicBezTo>
                <a:cubicBezTo>
                  <a:pt x="140" y="0"/>
                  <a:pt x="142" y="3"/>
                  <a:pt x="142" y="6"/>
                </a:cubicBezTo>
                <a:cubicBezTo>
                  <a:pt x="142" y="6"/>
                  <a:pt x="142" y="6"/>
                  <a:pt x="142" y="6"/>
                </a:cubicBezTo>
                <a:cubicBezTo>
                  <a:pt x="142" y="10"/>
                  <a:pt x="140" y="13"/>
                  <a:pt x="136" y="13"/>
                </a:cubicBezTo>
                <a:cubicBezTo>
                  <a:pt x="136" y="13"/>
                  <a:pt x="136" y="13"/>
                  <a:pt x="136" y="13"/>
                </a:cubicBezTo>
                <a:cubicBezTo>
                  <a:pt x="132" y="13"/>
                  <a:pt x="130" y="10"/>
                  <a:pt x="130" y="6"/>
                </a:cubicBezTo>
                <a:close/>
                <a:moveTo>
                  <a:pt x="104" y="6"/>
                </a:moveTo>
                <a:cubicBezTo>
                  <a:pt x="104" y="3"/>
                  <a:pt x="107" y="0"/>
                  <a:pt x="110" y="0"/>
                </a:cubicBezTo>
                <a:cubicBezTo>
                  <a:pt x="110" y="0"/>
                  <a:pt x="110" y="0"/>
                  <a:pt x="110" y="0"/>
                </a:cubicBezTo>
                <a:cubicBezTo>
                  <a:pt x="114" y="0"/>
                  <a:pt x="117" y="3"/>
                  <a:pt x="117" y="6"/>
                </a:cubicBezTo>
                <a:cubicBezTo>
                  <a:pt x="117" y="6"/>
                  <a:pt x="117" y="6"/>
                  <a:pt x="117" y="6"/>
                </a:cubicBezTo>
                <a:cubicBezTo>
                  <a:pt x="117" y="10"/>
                  <a:pt x="114" y="13"/>
                  <a:pt x="110" y="13"/>
                </a:cubicBezTo>
                <a:cubicBezTo>
                  <a:pt x="110" y="13"/>
                  <a:pt x="110" y="13"/>
                  <a:pt x="110" y="13"/>
                </a:cubicBezTo>
                <a:cubicBezTo>
                  <a:pt x="107" y="13"/>
                  <a:pt x="104" y="10"/>
                  <a:pt x="104" y="6"/>
                </a:cubicBezTo>
                <a:close/>
                <a:moveTo>
                  <a:pt x="78" y="6"/>
                </a:moveTo>
                <a:cubicBezTo>
                  <a:pt x="78" y="3"/>
                  <a:pt x="81" y="0"/>
                  <a:pt x="84" y="0"/>
                </a:cubicBezTo>
                <a:cubicBezTo>
                  <a:pt x="84" y="0"/>
                  <a:pt x="84" y="0"/>
                  <a:pt x="84" y="0"/>
                </a:cubicBezTo>
                <a:cubicBezTo>
                  <a:pt x="88" y="0"/>
                  <a:pt x="91" y="3"/>
                  <a:pt x="91" y="6"/>
                </a:cubicBezTo>
                <a:cubicBezTo>
                  <a:pt x="91" y="6"/>
                  <a:pt x="91" y="6"/>
                  <a:pt x="91" y="6"/>
                </a:cubicBezTo>
                <a:cubicBezTo>
                  <a:pt x="91" y="10"/>
                  <a:pt x="88" y="13"/>
                  <a:pt x="84" y="13"/>
                </a:cubicBezTo>
                <a:cubicBezTo>
                  <a:pt x="84" y="13"/>
                  <a:pt x="84" y="13"/>
                  <a:pt x="84" y="13"/>
                </a:cubicBezTo>
                <a:cubicBezTo>
                  <a:pt x="81" y="13"/>
                  <a:pt x="78" y="10"/>
                  <a:pt x="78" y="6"/>
                </a:cubicBezTo>
                <a:close/>
                <a:moveTo>
                  <a:pt x="52" y="6"/>
                </a:moveTo>
                <a:cubicBezTo>
                  <a:pt x="52" y="3"/>
                  <a:pt x="55" y="0"/>
                  <a:pt x="59" y="0"/>
                </a:cubicBezTo>
                <a:cubicBezTo>
                  <a:pt x="59" y="0"/>
                  <a:pt x="59" y="0"/>
                  <a:pt x="59" y="0"/>
                </a:cubicBezTo>
                <a:cubicBezTo>
                  <a:pt x="62" y="0"/>
                  <a:pt x="65" y="3"/>
                  <a:pt x="65" y="6"/>
                </a:cubicBezTo>
                <a:cubicBezTo>
                  <a:pt x="65" y="6"/>
                  <a:pt x="65" y="6"/>
                  <a:pt x="65" y="6"/>
                </a:cubicBezTo>
                <a:cubicBezTo>
                  <a:pt x="65" y="10"/>
                  <a:pt x="62" y="13"/>
                  <a:pt x="59" y="13"/>
                </a:cubicBezTo>
                <a:cubicBezTo>
                  <a:pt x="59" y="13"/>
                  <a:pt x="59" y="13"/>
                  <a:pt x="59" y="13"/>
                </a:cubicBezTo>
                <a:cubicBezTo>
                  <a:pt x="55" y="13"/>
                  <a:pt x="52" y="10"/>
                  <a:pt x="52" y="6"/>
                </a:cubicBezTo>
                <a:close/>
                <a:moveTo>
                  <a:pt x="26" y="6"/>
                </a:moveTo>
                <a:cubicBezTo>
                  <a:pt x="26" y="3"/>
                  <a:pt x="29" y="0"/>
                  <a:pt x="33" y="0"/>
                </a:cubicBezTo>
                <a:cubicBezTo>
                  <a:pt x="33" y="0"/>
                  <a:pt x="33" y="0"/>
                  <a:pt x="33" y="0"/>
                </a:cubicBezTo>
                <a:cubicBezTo>
                  <a:pt x="36" y="0"/>
                  <a:pt x="39" y="3"/>
                  <a:pt x="39" y="6"/>
                </a:cubicBezTo>
                <a:cubicBezTo>
                  <a:pt x="39" y="6"/>
                  <a:pt x="39" y="6"/>
                  <a:pt x="39" y="6"/>
                </a:cubicBezTo>
                <a:cubicBezTo>
                  <a:pt x="39" y="10"/>
                  <a:pt x="36" y="13"/>
                  <a:pt x="33" y="13"/>
                </a:cubicBezTo>
                <a:cubicBezTo>
                  <a:pt x="33" y="13"/>
                  <a:pt x="33" y="13"/>
                  <a:pt x="33" y="13"/>
                </a:cubicBezTo>
                <a:cubicBezTo>
                  <a:pt x="29" y="13"/>
                  <a:pt x="26" y="10"/>
                  <a:pt x="26" y="6"/>
                </a:cubicBezTo>
                <a:close/>
                <a:moveTo>
                  <a:pt x="0" y="6"/>
                </a:moveTo>
                <a:cubicBezTo>
                  <a:pt x="0" y="3"/>
                  <a:pt x="3" y="0"/>
                  <a:pt x="7" y="0"/>
                </a:cubicBezTo>
                <a:cubicBezTo>
                  <a:pt x="7" y="0"/>
                  <a:pt x="7" y="0"/>
                  <a:pt x="7" y="0"/>
                </a:cubicBezTo>
                <a:cubicBezTo>
                  <a:pt x="10" y="0"/>
                  <a:pt x="13" y="3"/>
                  <a:pt x="13" y="6"/>
                </a:cubicBezTo>
                <a:cubicBezTo>
                  <a:pt x="13" y="6"/>
                  <a:pt x="13" y="6"/>
                  <a:pt x="13" y="6"/>
                </a:cubicBezTo>
                <a:cubicBezTo>
                  <a:pt x="13" y="10"/>
                  <a:pt x="10" y="13"/>
                  <a:pt x="7" y="13"/>
                </a:cubicBezTo>
                <a:cubicBezTo>
                  <a:pt x="7" y="13"/>
                  <a:pt x="7" y="13"/>
                  <a:pt x="7" y="13"/>
                </a:cubicBezTo>
                <a:cubicBezTo>
                  <a:pt x="3" y="13"/>
                  <a:pt x="0" y="10"/>
                  <a:pt x="0" y="6"/>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1" name="Freeform 31"/>
          <p:cNvSpPr>
            <a:spLocks noEditPoints="1"/>
          </p:cNvSpPr>
          <p:nvPr/>
        </p:nvSpPr>
        <p:spPr bwMode="auto">
          <a:xfrm>
            <a:off x="2450823" y="3427476"/>
            <a:ext cx="626269" cy="36910"/>
          </a:xfrm>
          <a:custGeom>
            <a:avLst/>
            <a:gdLst>
              <a:gd name="T0" fmla="*/ 213 w 219"/>
              <a:gd name="T1" fmla="*/ 0 h 13"/>
              <a:gd name="T2" fmla="*/ 219 w 219"/>
              <a:gd name="T3" fmla="*/ 6 h 13"/>
              <a:gd name="T4" fmla="*/ 213 w 219"/>
              <a:gd name="T5" fmla="*/ 13 h 13"/>
              <a:gd name="T6" fmla="*/ 207 w 219"/>
              <a:gd name="T7" fmla="*/ 6 h 13"/>
              <a:gd name="T8" fmla="*/ 187 w 219"/>
              <a:gd name="T9" fmla="*/ 0 h 13"/>
              <a:gd name="T10" fmla="*/ 194 w 219"/>
              <a:gd name="T11" fmla="*/ 6 h 13"/>
              <a:gd name="T12" fmla="*/ 187 w 219"/>
              <a:gd name="T13" fmla="*/ 13 h 13"/>
              <a:gd name="T14" fmla="*/ 181 w 219"/>
              <a:gd name="T15" fmla="*/ 6 h 13"/>
              <a:gd name="T16" fmla="*/ 161 w 219"/>
              <a:gd name="T17" fmla="*/ 0 h 13"/>
              <a:gd name="T18" fmla="*/ 168 w 219"/>
              <a:gd name="T19" fmla="*/ 6 h 13"/>
              <a:gd name="T20" fmla="*/ 161 w 219"/>
              <a:gd name="T21" fmla="*/ 13 h 13"/>
              <a:gd name="T22" fmla="*/ 155 w 219"/>
              <a:gd name="T23" fmla="*/ 6 h 13"/>
              <a:gd name="T24" fmla="*/ 136 w 219"/>
              <a:gd name="T25" fmla="*/ 0 h 13"/>
              <a:gd name="T26" fmla="*/ 142 w 219"/>
              <a:gd name="T27" fmla="*/ 6 h 13"/>
              <a:gd name="T28" fmla="*/ 136 w 219"/>
              <a:gd name="T29" fmla="*/ 13 h 13"/>
              <a:gd name="T30" fmla="*/ 129 w 219"/>
              <a:gd name="T31" fmla="*/ 6 h 13"/>
              <a:gd name="T32" fmla="*/ 110 w 219"/>
              <a:gd name="T33" fmla="*/ 0 h 13"/>
              <a:gd name="T34" fmla="*/ 116 w 219"/>
              <a:gd name="T35" fmla="*/ 6 h 13"/>
              <a:gd name="T36" fmla="*/ 110 w 219"/>
              <a:gd name="T37" fmla="*/ 13 h 13"/>
              <a:gd name="T38" fmla="*/ 103 w 219"/>
              <a:gd name="T39" fmla="*/ 6 h 13"/>
              <a:gd name="T40" fmla="*/ 84 w 219"/>
              <a:gd name="T41" fmla="*/ 0 h 13"/>
              <a:gd name="T42" fmla="*/ 90 w 219"/>
              <a:gd name="T43" fmla="*/ 6 h 13"/>
              <a:gd name="T44" fmla="*/ 84 w 219"/>
              <a:gd name="T45" fmla="*/ 13 h 13"/>
              <a:gd name="T46" fmla="*/ 77 w 219"/>
              <a:gd name="T47" fmla="*/ 6 h 13"/>
              <a:gd name="T48" fmla="*/ 58 w 219"/>
              <a:gd name="T49" fmla="*/ 0 h 13"/>
              <a:gd name="T50" fmla="*/ 64 w 219"/>
              <a:gd name="T51" fmla="*/ 6 h 13"/>
              <a:gd name="T52" fmla="*/ 58 w 219"/>
              <a:gd name="T53" fmla="*/ 13 h 13"/>
              <a:gd name="T54" fmla="*/ 52 w 219"/>
              <a:gd name="T55" fmla="*/ 6 h 13"/>
              <a:gd name="T56" fmla="*/ 32 w 219"/>
              <a:gd name="T57" fmla="*/ 0 h 13"/>
              <a:gd name="T58" fmla="*/ 39 w 219"/>
              <a:gd name="T59" fmla="*/ 6 h 13"/>
              <a:gd name="T60" fmla="*/ 32 w 219"/>
              <a:gd name="T61" fmla="*/ 13 h 13"/>
              <a:gd name="T62" fmla="*/ 26 w 219"/>
              <a:gd name="T63" fmla="*/ 6 h 13"/>
              <a:gd name="T64" fmla="*/ 6 w 219"/>
              <a:gd name="T65" fmla="*/ 0 h 13"/>
              <a:gd name="T66" fmla="*/ 13 w 219"/>
              <a:gd name="T67" fmla="*/ 6 h 13"/>
              <a:gd name="T68" fmla="*/ 6 w 219"/>
              <a:gd name="T69" fmla="*/ 13 h 13"/>
              <a:gd name="T70" fmla="*/ 0 w 219"/>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13">
                <a:moveTo>
                  <a:pt x="207" y="6"/>
                </a:moveTo>
                <a:cubicBezTo>
                  <a:pt x="207" y="3"/>
                  <a:pt x="209" y="0"/>
                  <a:pt x="213" y="0"/>
                </a:cubicBezTo>
                <a:cubicBezTo>
                  <a:pt x="213" y="0"/>
                  <a:pt x="213" y="0"/>
                  <a:pt x="213" y="0"/>
                </a:cubicBezTo>
                <a:cubicBezTo>
                  <a:pt x="217" y="0"/>
                  <a:pt x="219" y="3"/>
                  <a:pt x="219" y="6"/>
                </a:cubicBezTo>
                <a:cubicBezTo>
                  <a:pt x="219" y="6"/>
                  <a:pt x="219" y="6"/>
                  <a:pt x="219" y="6"/>
                </a:cubicBezTo>
                <a:cubicBezTo>
                  <a:pt x="219" y="10"/>
                  <a:pt x="217" y="13"/>
                  <a:pt x="213" y="13"/>
                </a:cubicBezTo>
                <a:cubicBezTo>
                  <a:pt x="213" y="13"/>
                  <a:pt x="213" y="13"/>
                  <a:pt x="213" y="13"/>
                </a:cubicBezTo>
                <a:cubicBezTo>
                  <a:pt x="209" y="13"/>
                  <a:pt x="207" y="10"/>
                  <a:pt x="207" y="6"/>
                </a:cubicBezTo>
                <a:close/>
                <a:moveTo>
                  <a:pt x="181" y="6"/>
                </a:moveTo>
                <a:cubicBezTo>
                  <a:pt x="181" y="3"/>
                  <a:pt x="184" y="0"/>
                  <a:pt x="187" y="0"/>
                </a:cubicBezTo>
                <a:cubicBezTo>
                  <a:pt x="187" y="0"/>
                  <a:pt x="187" y="0"/>
                  <a:pt x="187" y="0"/>
                </a:cubicBezTo>
                <a:cubicBezTo>
                  <a:pt x="191" y="0"/>
                  <a:pt x="194" y="3"/>
                  <a:pt x="194" y="6"/>
                </a:cubicBezTo>
                <a:cubicBezTo>
                  <a:pt x="194" y="6"/>
                  <a:pt x="194" y="6"/>
                  <a:pt x="194" y="6"/>
                </a:cubicBezTo>
                <a:cubicBezTo>
                  <a:pt x="194" y="10"/>
                  <a:pt x="191" y="13"/>
                  <a:pt x="187" y="13"/>
                </a:cubicBezTo>
                <a:cubicBezTo>
                  <a:pt x="187" y="13"/>
                  <a:pt x="187" y="13"/>
                  <a:pt x="187" y="13"/>
                </a:cubicBezTo>
                <a:cubicBezTo>
                  <a:pt x="184" y="13"/>
                  <a:pt x="181" y="10"/>
                  <a:pt x="181" y="6"/>
                </a:cubicBezTo>
                <a:close/>
                <a:moveTo>
                  <a:pt x="155" y="6"/>
                </a:moveTo>
                <a:cubicBezTo>
                  <a:pt x="155" y="3"/>
                  <a:pt x="158" y="0"/>
                  <a:pt x="161" y="0"/>
                </a:cubicBezTo>
                <a:cubicBezTo>
                  <a:pt x="161" y="0"/>
                  <a:pt x="161" y="0"/>
                  <a:pt x="161" y="0"/>
                </a:cubicBezTo>
                <a:cubicBezTo>
                  <a:pt x="165" y="0"/>
                  <a:pt x="168" y="3"/>
                  <a:pt x="168" y="6"/>
                </a:cubicBezTo>
                <a:cubicBezTo>
                  <a:pt x="168" y="6"/>
                  <a:pt x="168" y="6"/>
                  <a:pt x="168" y="6"/>
                </a:cubicBezTo>
                <a:cubicBezTo>
                  <a:pt x="168" y="10"/>
                  <a:pt x="165" y="13"/>
                  <a:pt x="161" y="13"/>
                </a:cubicBezTo>
                <a:cubicBezTo>
                  <a:pt x="161" y="13"/>
                  <a:pt x="161" y="13"/>
                  <a:pt x="161" y="13"/>
                </a:cubicBezTo>
                <a:cubicBezTo>
                  <a:pt x="158" y="13"/>
                  <a:pt x="155" y="10"/>
                  <a:pt x="155" y="6"/>
                </a:cubicBezTo>
                <a:close/>
                <a:moveTo>
                  <a:pt x="129" y="6"/>
                </a:moveTo>
                <a:cubicBezTo>
                  <a:pt x="129" y="3"/>
                  <a:pt x="132" y="0"/>
                  <a:pt x="136" y="0"/>
                </a:cubicBezTo>
                <a:cubicBezTo>
                  <a:pt x="136" y="0"/>
                  <a:pt x="136" y="0"/>
                  <a:pt x="136" y="0"/>
                </a:cubicBezTo>
                <a:cubicBezTo>
                  <a:pt x="139" y="0"/>
                  <a:pt x="142" y="3"/>
                  <a:pt x="142" y="6"/>
                </a:cubicBezTo>
                <a:cubicBezTo>
                  <a:pt x="142" y="6"/>
                  <a:pt x="142" y="6"/>
                  <a:pt x="142" y="6"/>
                </a:cubicBezTo>
                <a:cubicBezTo>
                  <a:pt x="142" y="10"/>
                  <a:pt x="139" y="13"/>
                  <a:pt x="136" y="13"/>
                </a:cubicBezTo>
                <a:cubicBezTo>
                  <a:pt x="136" y="13"/>
                  <a:pt x="136" y="13"/>
                  <a:pt x="136" y="13"/>
                </a:cubicBezTo>
                <a:cubicBezTo>
                  <a:pt x="132" y="13"/>
                  <a:pt x="129" y="10"/>
                  <a:pt x="129" y="6"/>
                </a:cubicBezTo>
                <a:close/>
                <a:moveTo>
                  <a:pt x="103" y="6"/>
                </a:moveTo>
                <a:cubicBezTo>
                  <a:pt x="103" y="3"/>
                  <a:pt x="106" y="0"/>
                  <a:pt x="110" y="0"/>
                </a:cubicBezTo>
                <a:cubicBezTo>
                  <a:pt x="110" y="0"/>
                  <a:pt x="110" y="0"/>
                  <a:pt x="110" y="0"/>
                </a:cubicBezTo>
                <a:cubicBezTo>
                  <a:pt x="113" y="0"/>
                  <a:pt x="116" y="3"/>
                  <a:pt x="116" y="6"/>
                </a:cubicBezTo>
                <a:cubicBezTo>
                  <a:pt x="116" y="6"/>
                  <a:pt x="116" y="6"/>
                  <a:pt x="116" y="6"/>
                </a:cubicBezTo>
                <a:cubicBezTo>
                  <a:pt x="116" y="10"/>
                  <a:pt x="113" y="13"/>
                  <a:pt x="110" y="13"/>
                </a:cubicBezTo>
                <a:cubicBezTo>
                  <a:pt x="110" y="13"/>
                  <a:pt x="110" y="13"/>
                  <a:pt x="110" y="13"/>
                </a:cubicBezTo>
                <a:cubicBezTo>
                  <a:pt x="106" y="13"/>
                  <a:pt x="103" y="10"/>
                  <a:pt x="103" y="6"/>
                </a:cubicBezTo>
                <a:close/>
                <a:moveTo>
                  <a:pt x="77" y="6"/>
                </a:moveTo>
                <a:cubicBezTo>
                  <a:pt x="77" y="3"/>
                  <a:pt x="80" y="0"/>
                  <a:pt x="84" y="0"/>
                </a:cubicBezTo>
                <a:cubicBezTo>
                  <a:pt x="84" y="0"/>
                  <a:pt x="84" y="0"/>
                  <a:pt x="84" y="0"/>
                </a:cubicBezTo>
                <a:cubicBezTo>
                  <a:pt x="87" y="0"/>
                  <a:pt x="90" y="3"/>
                  <a:pt x="90" y="6"/>
                </a:cubicBezTo>
                <a:cubicBezTo>
                  <a:pt x="90" y="6"/>
                  <a:pt x="90" y="6"/>
                  <a:pt x="90" y="6"/>
                </a:cubicBezTo>
                <a:cubicBezTo>
                  <a:pt x="90" y="10"/>
                  <a:pt x="87" y="13"/>
                  <a:pt x="84" y="13"/>
                </a:cubicBezTo>
                <a:cubicBezTo>
                  <a:pt x="84" y="13"/>
                  <a:pt x="84" y="13"/>
                  <a:pt x="84" y="13"/>
                </a:cubicBezTo>
                <a:cubicBezTo>
                  <a:pt x="80" y="13"/>
                  <a:pt x="77" y="10"/>
                  <a:pt x="77" y="6"/>
                </a:cubicBezTo>
                <a:close/>
                <a:moveTo>
                  <a:pt x="52" y="6"/>
                </a:moveTo>
                <a:cubicBezTo>
                  <a:pt x="52" y="3"/>
                  <a:pt x="54" y="0"/>
                  <a:pt x="58" y="0"/>
                </a:cubicBezTo>
                <a:cubicBezTo>
                  <a:pt x="58" y="0"/>
                  <a:pt x="58" y="0"/>
                  <a:pt x="58" y="0"/>
                </a:cubicBezTo>
                <a:cubicBezTo>
                  <a:pt x="62" y="0"/>
                  <a:pt x="64" y="3"/>
                  <a:pt x="64" y="6"/>
                </a:cubicBezTo>
                <a:cubicBezTo>
                  <a:pt x="64" y="6"/>
                  <a:pt x="64" y="6"/>
                  <a:pt x="64" y="6"/>
                </a:cubicBezTo>
                <a:cubicBezTo>
                  <a:pt x="64" y="10"/>
                  <a:pt x="62" y="13"/>
                  <a:pt x="58" y="13"/>
                </a:cubicBezTo>
                <a:cubicBezTo>
                  <a:pt x="58" y="13"/>
                  <a:pt x="58" y="13"/>
                  <a:pt x="58" y="13"/>
                </a:cubicBezTo>
                <a:cubicBezTo>
                  <a:pt x="54" y="13"/>
                  <a:pt x="52" y="10"/>
                  <a:pt x="52" y="6"/>
                </a:cubicBezTo>
                <a:close/>
                <a:moveTo>
                  <a:pt x="26" y="6"/>
                </a:moveTo>
                <a:cubicBezTo>
                  <a:pt x="26" y="3"/>
                  <a:pt x="29" y="0"/>
                  <a:pt x="32" y="0"/>
                </a:cubicBezTo>
                <a:cubicBezTo>
                  <a:pt x="32" y="0"/>
                  <a:pt x="32" y="0"/>
                  <a:pt x="32" y="0"/>
                </a:cubicBezTo>
                <a:cubicBezTo>
                  <a:pt x="36" y="0"/>
                  <a:pt x="39" y="3"/>
                  <a:pt x="39" y="6"/>
                </a:cubicBezTo>
                <a:cubicBezTo>
                  <a:pt x="39" y="6"/>
                  <a:pt x="39" y="6"/>
                  <a:pt x="39" y="6"/>
                </a:cubicBezTo>
                <a:cubicBezTo>
                  <a:pt x="39" y="10"/>
                  <a:pt x="36" y="13"/>
                  <a:pt x="32" y="13"/>
                </a:cubicBezTo>
                <a:cubicBezTo>
                  <a:pt x="32" y="13"/>
                  <a:pt x="32" y="13"/>
                  <a:pt x="32" y="13"/>
                </a:cubicBezTo>
                <a:cubicBezTo>
                  <a:pt x="29" y="13"/>
                  <a:pt x="26" y="10"/>
                  <a:pt x="26" y="6"/>
                </a:cubicBezTo>
                <a:close/>
                <a:moveTo>
                  <a:pt x="0" y="6"/>
                </a:moveTo>
                <a:cubicBezTo>
                  <a:pt x="0" y="3"/>
                  <a:pt x="3" y="0"/>
                  <a:pt x="6" y="0"/>
                </a:cubicBezTo>
                <a:cubicBezTo>
                  <a:pt x="6" y="0"/>
                  <a:pt x="6" y="0"/>
                  <a:pt x="6" y="0"/>
                </a:cubicBezTo>
                <a:cubicBezTo>
                  <a:pt x="10" y="0"/>
                  <a:pt x="13" y="3"/>
                  <a:pt x="13" y="6"/>
                </a:cubicBezTo>
                <a:cubicBezTo>
                  <a:pt x="13" y="6"/>
                  <a:pt x="13" y="6"/>
                  <a:pt x="13" y="6"/>
                </a:cubicBezTo>
                <a:cubicBezTo>
                  <a:pt x="13" y="10"/>
                  <a:pt x="10" y="13"/>
                  <a:pt x="6" y="13"/>
                </a:cubicBezTo>
                <a:cubicBezTo>
                  <a:pt x="6" y="13"/>
                  <a:pt x="6" y="13"/>
                  <a:pt x="6" y="13"/>
                </a:cubicBezTo>
                <a:cubicBezTo>
                  <a:pt x="3" y="13"/>
                  <a:pt x="0" y="10"/>
                  <a:pt x="0" y="6"/>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2" name="Freeform 32"/>
          <p:cNvSpPr>
            <a:spLocks noEditPoints="1"/>
          </p:cNvSpPr>
          <p:nvPr/>
        </p:nvSpPr>
        <p:spPr bwMode="auto">
          <a:xfrm>
            <a:off x="2450823" y="2370201"/>
            <a:ext cx="626269" cy="36910"/>
          </a:xfrm>
          <a:custGeom>
            <a:avLst/>
            <a:gdLst>
              <a:gd name="T0" fmla="*/ 213 w 219"/>
              <a:gd name="T1" fmla="*/ 0 h 13"/>
              <a:gd name="T2" fmla="*/ 219 w 219"/>
              <a:gd name="T3" fmla="*/ 6 h 13"/>
              <a:gd name="T4" fmla="*/ 213 w 219"/>
              <a:gd name="T5" fmla="*/ 13 h 13"/>
              <a:gd name="T6" fmla="*/ 207 w 219"/>
              <a:gd name="T7" fmla="*/ 6 h 13"/>
              <a:gd name="T8" fmla="*/ 187 w 219"/>
              <a:gd name="T9" fmla="*/ 0 h 13"/>
              <a:gd name="T10" fmla="*/ 194 w 219"/>
              <a:gd name="T11" fmla="*/ 6 h 13"/>
              <a:gd name="T12" fmla="*/ 187 w 219"/>
              <a:gd name="T13" fmla="*/ 13 h 13"/>
              <a:gd name="T14" fmla="*/ 181 w 219"/>
              <a:gd name="T15" fmla="*/ 6 h 13"/>
              <a:gd name="T16" fmla="*/ 161 w 219"/>
              <a:gd name="T17" fmla="*/ 0 h 13"/>
              <a:gd name="T18" fmla="*/ 168 w 219"/>
              <a:gd name="T19" fmla="*/ 6 h 13"/>
              <a:gd name="T20" fmla="*/ 161 w 219"/>
              <a:gd name="T21" fmla="*/ 13 h 13"/>
              <a:gd name="T22" fmla="*/ 155 w 219"/>
              <a:gd name="T23" fmla="*/ 6 h 13"/>
              <a:gd name="T24" fmla="*/ 136 w 219"/>
              <a:gd name="T25" fmla="*/ 0 h 13"/>
              <a:gd name="T26" fmla="*/ 142 w 219"/>
              <a:gd name="T27" fmla="*/ 6 h 13"/>
              <a:gd name="T28" fmla="*/ 136 w 219"/>
              <a:gd name="T29" fmla="*/ 13 h 13"/>
              <a:gd name="T30" fmla="*/ 129 w 219"/>
              <a:gd name="T31" fmla="*/ 6 h 13"/>
              <a:gd name="T32" fmla="*/ 110 w 219"/>
              <a:gd name="T33" fmla="*/ 0 h 13"/>
              <a:gd name="T34" fmla="*/ 116 w 219"/>
              <a:gd name="T35" fmla="*/ 6 h 13"/>
              <a:gd name="T36" fmla="*/ 110 w 219"/>
              <a:gd name="T37" fmla="*/ 13 h 13"/>
              <a:gd name="T38" fmla="*/ 103 w 219"/>
              <a:gd name="T39" fmla="*/ 6 h 13"/>
              <a:gd name="T40" fmla="*/ 84 w 219"/>
              <a:gd name="T41" fmla="*/ 0 h 13"/>
              <a:gd name="T42" fmla="*/ 90 w 219"/>
              <a:gd name="T43" fmla="*/ 6 h 13"/>
              <a:gd name="T44" fmla="*/ 84 w 219"/>
              <a:gd name="T45" fmla="*/ 13 h 13"/>
              <a:gd name="T46" fmla="*/ 77 w 219"/>
              <a:gd name="T47" fmla="*/ 6 h 13"/>
              <a:gd name="T48" fmla="*/ 58 w 219"/>
              <a:gd name="T49" fmla="*/ 0 h 13"/>
              <a:gd name="T50" fmla="*/ 64 w 219"/>
              <a:gd name="T51" fmla="*/ 6 h 13"/>
              <a:gd name="T52" fmla="*/ 58 w 219"/>
              <a:gd name="T53" fmla="*/ 13 h 13"/>
              <a:gd name="T54" fmla="*/ 52 w 219"/>
              <a:gd name="T55" fmla="*/ 6 h 13"/>
              <a:gd name="T56" fmla="*/ 32 w 219"/>
              <a:gd name="T57" fmla="*/ 0 h 13"/>
              <a:gd name="T58" fmla="*/ 39 w 219"/>
              <a:gd name="T59" fmla="*/ 6 h 13"/>
              <a:gd name="T60" fmla="*/ 32 w 219"/>
              <a:gd name="T61" fmla="*/ 13 h 13"/>
              <a:gd name="T62" fmla="*/ 26 w 219"/>
              <a:gd name="T63" fmla="*/ 6 h 13"/>
              <a:gd name="T64" fmla="*/ 6 w 219"/>
              <a:gd name="T65" fmla="*/ 0 h 13"/>
              <a:gd name="T66" fmla="*/ 13 w 219"/>
              <a:gd name="T67" fmla="*/ 6 h 13"/>
              <a:gd name="T68" fmla="*/ 6 w 219"/>
              <a:gd name="T69" fmla="*/ 13 h 13"/>
              <a:gd name="T70" fmla="*/ 0 w 219"/>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13">
                <a:moveTo>
                  <a:pt x="207" y="6"/>
                </a:moveTo>
                <a:cubicBezTo>
                  <a:pt x="207" y="2"/>
                  <a:pt x="209" y="0"/>
                  <a:pt x="213" y="0"/>
                </a:cubicBezTo>
                <a:cubicBezTo>
                  <a:pt x="213" y="0"/>
                  <a:pt x="213" y="0"/>
                  <a:pt x="213" y="0"/>
                </a:cubicBezTo>
                <a:cubicBezTo>
                  <a:pt x="217" y="0"/>
                  <a:pt x="219" y="2"/>
                  <a:pt x="219" y="6"/>
                </a:cubicBezTo>
                <a:cubicBezTo>
                  <a:pt x="219" y="6"/>
                  <a:pt x="219" y="6"/>
                  <a:pt x="219" y="6"/>
                </a:cubicBezTo>
                <a:cubicBezTo>
                  <a:pt x="219" y="10"/>
                  <a:pt x="217" y="13"/>
                  <a:pt x="213" y="13"/>
                </a:cubicBezTo>
                <a:cubicBezTo>
                  <a:pt x="213" y="13"/>
                  <a:pt x="213" y="13"/>
                  <a:pt x="213" y="13"/>
                </a:cubicBezTo>
                <a:cubicBezTo>
                  <a:pt x="209" y="13"/>
                  <a:pt x="207" y="10"/>
                  <a:pt x="207" y="6"/>
                </a:cubicBezTo>
                <a:close/>
                <a:moveTo>
                  <a:pt x="181" y="6"/>
                </a:moveTo>
                <a:cubicBezTo>
                  <a:pt x="181" y="2"/>
                  <a:pt x="184" y="0"/>
                  <a:pt x="187" y="0"/>
                </a:cubicBezTo>
                <a:cubicBezTo>
                  <a:pt x="187" y="0"/>
                  <a:pt x="187" y="0"/>
                  <a:pt x="187" y="0"/>
                </a:cubicBezTo>
                <a:cubicBezTo>
                  <a:pt x="191" y="0"/>
                  <a:pt x="194" y="2"/>
                  <a:pt x="194" y="6"/>
                </a:cubicBezTo>
                <a:cubicBezTo>
                  <a:pt x="194" y="6"/>
                  <a:pt x="194" y="6"/>
                  <a:pt x="194" y="6"/>
                </a:cubicBezTo>
                <a:cubicBezTo>
                  <a:pt x="194" y="10"/>
                  <a:pt x="191" y="13"/>
                  <a:pt x="187" y="13"/>
                </a:cubicBezTo>
                <a:cubicBezTo>
                  <a:pt x="187" y="13"/>
                  <a:pt x="187" y="13"/>
                  <a:pt x="187" y="13"/>
                </a:cubicBezTo>
                <a:cubicBezTo>
                  <a:pt x="184" y="13"/>
                  <a:pt x="181" y="10"/>
                  <a:pt x="181" y="6"/>
                </a:cubicBezTo>
                <a:close/>
                <a:moveTo>
                  <a:pt x="155" y="6"/>
                </a:moveTo>
                <a:cubicBezTo>
                  <a:pt x="155" y="2"/>
                  <a:pt x="158" y="0"/>
                  <a:pt x="161" y="0"/>
                </a:cubicBezTo>
                <a:cubicBezTo>
                  <a:pt x="161" y="0"/>
                  <a:pt x="161" y="0"/>
                  <a:pt x="161" y="0"/>
                </a:cubicBezTo>
                <a:cubicBezTo>
                  <a:pt x="165" y="0"/>
                  <a:pt x="168" y="2"/>
                  <a:pt x="168" y="6"/>
                </a:cubicBezTo>
                <a:cubicBezTo>
                  <a:pt x="168" y="6"/>
                  <a:pt x="168" y="6"/>
                  <a:pt x="168" y="6"/>
                </a:cubicBezTo>
                <a:cubicBezTo>
                  <a:pt x="168" y="10"/>
                  <a:pt x="165" y="13"/>
                  <a:pt x="161" y="13"/>
                </a:cubicBezTo>
                <a:cubicBezTo>
                  <a:pt x="161" y="13"/>
                  <a:pt x="161" y="13"/>
                  <a:pt x="161" y="13"/>
                </a:cubicBezTo>
                <a:cubicBezTo>
                  <a:pt x="158" y="13"/>
                  <a:pt x="155" y="10"/>
                  <a:pt x="155" y="6"/>
                </a:cubicBezTo>
                <a:close/>
                <a:moveTo>
                  <a:pt x="129" y="6"/>
                </a:moveTo>
                <a:cubicBezTo>
                  <a:pt x="129" y="2"/>
                  <a:pt x="132" y="0"/>
                  <a:pt x="136" y="0"/>
                </a:cubicBezTo>
                <a:cubicBezTo>
                  <a:pt x="136" y="0"/>
                  <a:pt x="136" y="0"/>
                  <a:pt x="136" y="0"/>
                </a:cubicBezTo>
                <a:cubicBezTo>
                  <a:pt x="139" y="0"/>
                  <a:pt x="142" y="2"/>
                  <a:pt x="142" y="6"/>
                </a:cubicBezTo>
                <a:cubicBezTo>
                  <a:pt x="142" y="6"/>
                  <a:pt x="142" y="6"/>
                  <a:pt x="142" y="6"/>
                </a:cubicBezTo>
                <a:cubicBezTo>
                  <a:pt x="142" y="10"/>
                  <a:pt x="139" y="13"/>
                  <a:pt x="136" y="13"/>
                </a:cubicBezTo>
                <a:cubicBezTo>
                  <a:pt x="136" y="13"/>
                  <a:pt x="136" y="13"/>
                  <a:pt x="136" y="13"/>
                </a:cubicBezTo>
                <a:cubicBezTo>
                  <a:pt x="132" y="13"/>
                  <a:pt x="129" y="10"/>
                  <a:pt x="129" y="6"/>
                </a:cubicBezTo>
                <a:close/>
                <a:moveTo>
                  <a:pt x="103" y="6"/>
                </a:moveTo>
                <a:cubicBezTo>
                  <a:pt x="103" y="2"/>
                  <a:pt x="106" y="0"/>
                  <a:pt x="110" y="0"/>
                </a:cubicBezTo>
                <a:cubicBezTo>
                  <a:pt x="110" y="0"/>
                  <a:pt x="110" y="0"/>
                  <a:pt x="110" y="0"/>
                </a:cubicBezTo>
                <a:cubicBezTo>
                  <a:pt x="113" y="0"/>
                  <a:pt x="116" y="2"/>
                  <a:pt x="116" y="6"/>
                </a:cubicBezTo>
                <a:cubicBezTo>
                  <a:pt x="116" y="6"/>
                  <a:pt x="116" y="6"/>
                  <a:pt x="116" y="6"/>
                </a:cubicBezTo>
                <a:cubicBezTo>
                  <a:pt x="116" y="10"/>
                  <a:pt x="113" y="13"/>
                  <a:pt x="110" y="13"/>
                </a:cubicBezTo>
                <a:cubicBezTo>
                  <a:pt x="110" y="13"/>
                  <a:pt x="110" y="13"/>
                  <a:pt x="110" y="13"/>
                </a:cubicBezTo>
                <a:cubicBezTo>
                  <a:pt x="106" y="13"/>
                  <a:pt x="103" y="10"/>
                  <a:pt x="103" y="6"/>
                </a:cubicBezTo>
                <a:close/>
                <a:moveTo>
                  <a:pt x="77" y="6"/>
                </a:moveTo>
                <a:cubicBezTo>
                  <a:pt x="77" y="2"/>
                  <a:pt x="80" y="0"/>
                  <a:pt x="84" y="0"/>
                </a:cubicBezTo>
                <a:cubicBezTo>
                  <a:pt x="84" y="0"/>
                  <a:pt x="84" y="0"/>
                  <a:pt x="84" y="0"/>
                </a:cubicBezTo>
                <a:cubicBezTo>
                  <a:pt x="87" y="0"/>
                  <a:pt x="90" y="2"/>
                  <a:pt x="90" y="6"/>
                </a:cubicBezTo>
                <a:cubicBezTo>
                  <a:pt x="90" y="6"/>
                  <a:pt x="90" y="6"/>
                  <a:pt x="90" y="6"/>
                </a:cubicBezTo>
                <a:cubicBezTo>
                  <a:pt x="90" y="10"/>
                  <a:pt x="87" y="13"/>
                  <a:pt x="84" y="13"/>
                </a:cubicBezTo>
                <a:cubicBezTo>
                  <a:pt x="84" y="13"/>
                  <a:pt x="84" y="13"/>
                  <a:pt x="84" y="13"/>
                </a:cubicBezTo>
                <a:cubicBezTo>
                  <a:pt x="80" y="13"/>
                  <a:pt x="77" y="10"/>
                  <a:pt x="77" y="6"/>
                </a:cubicBezTo>
                <a:close/>
                <a:moveTo>
                  <a:pt x="52" y="6"/>
                </a:moveTo>
                <a:cubicBezTo>
                  <a:pt x="52" y="2"/>
                  <a:pt x="54" y="0"/>
                  <a:pt x="58" y="0"/>
                </a:cubicBezTo>
                <a:cubicBezTo>
                  <a:pt x="58" y="0"/>
                  <a:pt x="58" y="0"/>
                  <a:pt x="58" y="0"/>
                </a:cubicBezTo>
                <a:cubicBezTo>
                  <a:pt x="62" y="0"/>
                  <a:pt x="64" y="2"/>
                  <a:pt x="64" y="6"/>
                </a:cubicBezTo>
                <a:cubicBezTo>
                  <a:pt x="64" y="6"/>
                  <a:pt x="64" y="6"/>
                  <a:pt x="64" y="6"/>
                </a:cubicBezTo>
                <a:cubicBezTo>
                  <a:pt x="64" y="10"/>
                  <a:pt x="62" y="13"/>
                  <a:pt x="58" y="13"/>
                </a:cubicBezTo>
                <a:cubicBezTo>
                  <a:pt x="58" y="13"/>
                  <a:pt x="58" y="13"/>
                  <a:pt x="58" y="13"/>
                </a:cubicBezTo>
                <a:cubicBezTo>
                  <a:pt x="54" y="13"/>
                  <a:pt x="52" y="10"/>
                  <a:pt x="52" y="6"/>
                </a:cubicBezTo>
                <a:close/>
                <a:moveTo>
                  <a:pt x="26" y="6"/>
                </a:moveTo>
                <a:cubicBezTo>
                  <a:pt x="26" y="2"/>
                  <a:pt x="29" y="0"/>
                  <a:pt x="32" y="0"/>
                </a:cubicBezTo>
                <a:cubicBezTo>
                  <a:pt x="32" y="0"/>
                  <a:pt x="32" y="0"/>
                  <a:pt x="32" y="0"/>
                </a:cubicBezTo>
                <a:cubicBezTo>
                  <a:pt x="36" y="0"/>
                  <a:pt x="39" y="2"/>
                  <a:pt x="39" y="6"/>
                </a:cubicBezTo>
                <a:cubicBezTo>
                  <a:pt x="39" y="6"/>
                  <a:pt x="39" y="6"/>
                  <a:pt x="39" y="6"/>
                </a:cubicBezTo>
                <a:cubicBezTo>
                  <a:pt x="39" y="10"/>
                  <a:pt x="36" y="13"/>
                  <a:pt x="32" y="13"/>
                </a:cubicBezTo>
                <a:cubicBezTo>
                  <a:pt x="32" y="13"/>
                  <a:pt x="32" y="13"/>
                  <a:pt x="32" y="13"/>
                </a:cubicBezTo>
                <a:cubicBezTo>
                  <a:pt x="29" y="13"/>
                  <a:pt x="26" y="10"/>
                  <a:pt x="26" y="6"/>
                </a:cubicBezTo>
                <a:close/>
                <a:moveTo>
                  <a:pt x="0" y="6"/>
                </a:moveTo>
                <a:cubicBezTo>
                  <a:pt x="0" y="2"/>
                  <a:pt x="3" y="0"/>
                  <a:pt x="6" y="0"/>
                </a:cubicBezTo>
                <a:cubicBezTo>
                  <a:pt x="6" y="0"/>
                  <a:pt x="6" y="0"/>
                  <a:pt x="6" y="0"/>
                </a:cubicBezTo>
                <a:cubicBezTo>
                  <a:pt x="10" y="0"/>
                  <a:pt x="13" y="2"/>
                  <a:pt x="13" y="6"/>
                </a:cubicBezTo>
                <a:cubicBezTo>
                  <a:pt x="13" y="6"/>
                  <a:pt x="13" y="6"/>
                  <a:pt x="13" y="6"/>
                </a:cubicBezTo>
                <a:cubicBezTo>
                  <a:pt x="13" y="10"/>
                  <a:pt x="10" y="13"/>
                  <a:pt x="6" y="13"/>
                </a:cubicBezTo>
                <a:cubicBezTo>
                  <a:pt x="6" y="13"/>
                  <a:pt x="6" y="13"/>
                  <a:pt x="6" y="13"/>
                </a:cubicBezTo>
                <a:cubicBezTo>
                  <a:pt x="3" y="13"/>
                  <a:pt x="0" y="10"/>
                  <a:pt x="0" y="6"/>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3" name="Freeform 33"/>
          <p:cNvSpPr>
            <a:spLocks noEditPoints="1"/>
          </p:cNvSpPr>
          <p:nvPr/>
        </p:nvSpPr>
        <p:spPr bwMode="auto">
          <a:xfrm>
            <a:off x="6269157" y="1852278"/>
            <a:ext cx="628650" cy="38100"/>
          </a:xfrm>
          <a:custGeom>
            <a:avLst/>
            <a:gdLst>
              <a:gd name="T0" fmla="*/ 213 w 220"/>
              <a:gd name="T1" fmla="*/ 0 h 13"/>
              <a:gd name="T2" fmla="*/ 220 w 220"/>
              <a:gd name="T3" fmla="*/ 7 h 13"/>
              <a:gd name="T4" fmla="*/ 213 w 220"/>
              <a:gd name="T5" fmla="*/ 13 h 13"/>
              <a:gd name="T6" fmla="*/ 207 w 220"/>
              <a:gd name="T7" fmla="*/ 7 h 13"/>
              <a:gd name="T8" fmla="*/ 188 w 220"/>
              <a:gd name="T9" fmla="*/ 0 h 13"/>
              <a:gd name="T10" fmla="*/ 194 w 220"/>
              <a:gd name="T11" fmla="*/ 7 h 13"/>
              <a:gd name="T12" fmla="*/ 188 w 220"/>
              <a:gd name="T13" fmla="*/ 13 h 13"/>
              <a:gd name="T14" fmla="*/ 181 w 220"/>
              <a:gd name="T15" fmla="*/ 7 h 13"/>
              <a:gd name="T16" fmla="*/ 162 w 220"/>
              <a:gd name="T17" fmla="*/ 0 h 13"/>
              <a:gd name="T18" fmla="*/ 168 w 220"/>
              <a:gd name="T19" fmla="*/ 7 h 13"/>
              <a:gd name="T20" fmla="*/ 162 w 220"/>
              <a:gd name="T21" fmla="*/ 13 h 13"/>
              <a:gd name="T22" fmla="*/ 155 w 220"/>
              <a:gd name="T23" fmla="*/ 7 h 13"/>
              <a:gd name="T24" fmla="*/ 136 w 220"/>
              <a:gd name="T25" fmla="*/ 0 h 13"/>
              <a:gd name="T26" fmla="*/ 142 w 220"/>
              <a:gd name="T27" fmla="*/ 7 h 13"/>
              <a:gd name="T28" fmla="*/ 136 w 220"/>
              <a:gd name="T29" fmla="*/ 13 h 13"/>
              <a:gd name="T30" fmla="*/ 130 w 220"/>
              <a:gd name="T31" fmla="*/ 7 h 13"/>
              <a:gd name="T32" fmla="*/ 110 w 220"/>
              <a:gd name="T33" fmla="*/ 0 h 13"/>
              <a:gd name="T34" fmla="*/ 117 w 220"/>
              <a:gd name="T35" fmla="*/ 7 h 13"/>
              <a:gd name="T36" fmla="*/ 110 w 220"/>
              <a:gd name="T37" fmla="*/ 13 h 13"/>
              <a:gd name="T38" fmla="*/ 104 w 220"/>
              <a:gd name="T39" fmla="*/ 7 h 13"/>
              <a:gd name="T40" fmla="*/ 84 w 220"/>
              <a:gd name="T41" fmla="*/ 0 h 13"/>
              <a:gd name="T42" fmla="*/ 91 w 220"/>
              <a:gd name="T43" fmla="*/ 7 h 13"/>
              <a:gd name="T44" fmla="*/ 84 w 220"/>
              <a:gd name="T45" fmla="*/ 13 h 13"/>
              <a:gd name="T46" fmla="*/ 78 w 220"/>
              <a:gd name="T47" fmla="*/ 7 h 13"/>
              <a:gd name="T48" fmla="*/ 59 w 220"/>
              <a:gd name="T49" fmla="*/ 0 h 13"/>
              <a:gd name="T50" fmla="*/ 65 w 220"/>
              <a:gd name="T51" fmla="*/ 7 h 13"/>
              <a:gd name="T52" fmla="*/ 59 w 220"/>
              <a:gd name="T53" fmla="*/ 13 h 13"/>
              <a:gd name="T54" fmla="*/ 52 w 220"/>
              <a:gd name="T55" fmla="*/ 7 h 13"/>
              <a:gd name="T56" fmla="*/ 33 w 220"/>
              <a:gd name="T57" fmla="*/ 0 h 13"/>
              <a:gd name="T58" fmla="*/ 39 w 220"/>
              <a:gd name="T59" fmla="*/ 7 h 13"/>
              <a:gd name="T60" fmla="*/ 33 w 220"/>
              <a:gd name="T61" fmla="*/ 13 h 13"/>
              <a:gd name="T62" fmla="*/ 26 w 220"/>
              <a:gd name="T63" fmla="*/ 7 h 13"/>
              <a:gd name="T64" fmla="*/ 7 w 220"/>
              <a:gd name="T65" fmla="*/ 0 h 13"/>
              <a:gd name="T66" fmla="*/ 13 w 220"/>
              <a:gd name="T67" fmla="*/ 7 h 13"/>
              <a:gd name="T68" fmla="*/ 7 w 220"/>
              <a:gd name="T69" fmla="*/ 13 h 13"/>
              <a:gd name="T70" fmla="*/ 0 w 220"/>
              <a:gd name="T7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13">
                <a:moveTo>
                  <a:pt x="207" y="7"/>
                </a:moveTo>
                <a:cubicBezTo>
                  <a:pt x="207" y="3"/>
                  <a:pt x="210" y="0"/>
                  <a:pt x="213" y="0"/>
                </a:cubicBezTo>
                <a:cubicBezTo>
                  <a:pt x="213" y="0"/>
                  <a:pt x="213" y="0"/>
                  <a:pt x="213" y="0"/>
                </a:cubicBezTo>
                <a:cubicBezTo>
                  <a:pt x="217" y="0"/>
                  <a:pt x="220" y="3"/>
                  <a:pt x="220" y="7"/>
                </a:cubicBezTo>
                <a:cubicBezTo>
                  <a:pt x="220" y="7"/>
                  <a:pt x="220" y="7"/>
                  <a:pt x="220" y="7"/>
                </a:cubicBezTo>
                <a:cubicBezTo>
                  <a:pt x="220" y="10"/>
                  <a:pt x="217" y="13"/>
                  <a:pt x="213" y="13"/>
                </a:cubicBezTo>
                <a:cubicBezTo>
                  <a:pt x="213" y="13"/>
                  <a:pt x="213" y="13"/>
                  <a:pt x="213" y="13"/>
                </a:cubicBezTo>
                <a:cubicBezTo>
                  <a:pt x="210" y="13"/>
                  <a:pt x="207" y="10"/>
                  <a:pt x="207" y="7"/>
                </a:cubicBezTo>
                <a:close/>
                <a:moveTo>
                  <a:pt x="181" y="7"/>
                </a:moveTo>
                <a:cubicBezTo>
                  <a:pt x="181" y="3"/>
                  <a:pt x="184" y="0"/>
                  <a:pt x="188" y="0"/>
                </a:cubicBezTo>
                <a:cubicBezTo>
                  <a:pt x="188" y="0"/>
                  <a:pt x="188" y="0"/>
                  <a:pt x="188" y="0"/>
                </a:cubicBezTo>
                <a:cubicBezTo>
                  <a:pt x="191" y="0"/>
                  <a:pt x="194" y="3"/>
                  <a:pt x="194" y="7"/>
                </a:cubicBezTo>
                <a:cubicBezTo>
                  <a:pt x="194" y="7"/>
                  <a:pt x="194" y="7"/>
                  <a:pt x="194" y="7"/>
                </a:cubicBezTo>
                <a:cubicBezTo>
                  <a:pt x="194" y="10"/>
                  <a:pt x="191" y="13"/>
                  <a:pt x="188" y="13"/>
                </a:cubicBezTo>
                <a:cubicBezTo>
                  <a:pt x="188" y="13"/>
                  <a:pt x="188" y="13"/>
                  <a:pt x="188" y="13"/>
                </a:cubicBezTo>
                <a:cubicBezTo>
                  <a:pt x="184" y="13"/>
                  <a:pt x="181" y="10"/>
                  <a:pt x="181" y="7"/>
                </a:cubicBezTo>
                <a:close/>
                <a:moveTo>
                  <a:pt x="155" y="7"/>
                </a:moveTo>
                <a:cubicBezTo>
                  <a:pt x="155" y="3"/>
                  <a:pt x="158" y="0"/>
                  <a:pt x="162" y="0"/>
                </a:cubicBezTo>
                <a:cubicBezTo>
                  <a:pt x="162" y="0"/>
                  <a:pt x="162" y="0"/>
                  <a:pt x="162" y="0"/>
                </a:cubicBezTo>
                <a:cubicBezTo>
                  <a:pt x="165" y="0"/>
                  <a:pt x="168" y="3"/>
                  <a:pt x="168" y="7"/>
                </a:cubicBezTo>
                <a:cubicBezTo>
                  <a:pt x="168" y="7"/>
                  <a:pt x="168" y="7"/>
                  <a:pt x="168" y="7"/>
                </a:cubicBezTo>
                <a:cubicBezTo>
                  <a:pt x="168" y="10"/>
                  <a:pt x="165" y="13"/>
                  <a:pt x="162" y="13"/>
                </a:cubicBezTo>
                <a:cubicBezTo>
                  <a:pt x="162" y="13"/>
                  <a:pt x="162" y="13"/>
                  <a:pt x="162" y="13"/>
                </a:cubicBezTo>
                <a:cubicBezTo>
                  <a:pt x="158" y="13"/>
                  <a:pt x="155" y="10"/>
                  <a:pt x="155" y="7"/>
                </a:cubicBezTo>
                <a:close/>
                <a:moveTo>
                  <a:pt x="130" y="7"/>
                </a:moveTo>
                <a:cubicBezTo>
                  <a:pt x="130" y="3"/>
                  <a:pt x="132" y="0"/>
                  <a:pt x="136" y="0"/>
                </a:cubicBezTo>
                <a:cubicBezTo>
                  <a:pt x="136" y="0"/>
                  <a:pt x="136" y="0"/>
                  <a:pt x="136" y="0"/>
                </a:cubicBezTo>
                <a:cubicBezTo>
                  <a:pt x="140" y="0"/>
                  <a:pt x="142" y="3"/>
                  <a:pt x="142" y="7"/>
                </a:cubicBezTo>
                <a:cubicBezTo>
                  <a:pt x="142" y="7"/>
                  <a:pt x="142" y="7"/>
                  <a:pt x="142" y="7"/>
                </a:cubicBezTo>
                <a:cubicBezTo>
                  <a:pt x="142" y="10"/>
                  <a:pt x="140" y="13"/>
                  <a:pt x="136" y="13"/>
                </a:cubicBezTo>
                <a:cubicBezTo>
                  <a:pt x="136" y="13"/>
                  <a:pt x="136" y="13"/>
                  <a:pt x="136" y="13"/>
                </a:cubicBezTo>
                <a:cubicBezTo>
                  <a:pt x="132" y="13"/>
                  <a:pt x="130" y="10"/>
                  <a:pt x="130" y="7"/>
                </a:cubicBezTo>
                <a:close/>
                <a:moveTo>
                  <a:pt x="104" y="7"/>
                </a:moveTo>
                <a:cubicBezTo>
                  <a:pt x="104" y="3"/>
                  <a:pt x="107" y="0"/>
                  <a:pt x="110" y="0"/>
                </a:cubicBezTo>
                <a:cubicBezTo>
                  <a:pt x="110" y="0"/>
                  <a:pt x="110" y="0"/>
                  <a:pt x="110" y="0"/>
                </a:cubicBezTo>
                <a:cubicBezTo>
                  <a:pt x="114" y="0"/>
                  <a:pt x="117" y="3"/>
                  <a:pt x="117" y="7"/>
                </a:cubicBezTo>
                <a:cubicBezTo>
                  <a:pt x="117" y="7"/>
                  <a:pt x="117" y="7"/>
                  <a:pt x="117" y="7"/>
                </a:cubicBezTo>
                <a:cubicBezTo>
                  <a:pt x="117" y="10"/>
                  <a:pt x="114" y="13"/>
                  <a:pt x="110" y="13"/>
                </a:cubicBezTo>
                <a:cubicBezTo>
                  <a:pt x="110" y="13"/>
                  <a:pt x="110" y="13"/>
                  <a:pt x="110" y="13"/>
                </a:cubicBezTo>
                <a:cubicBezTo>
                  <a:pt x="107" y="13"/>
                  <a:pt x="104" y="10"/>
                  <a:pt x="104" y="7"/>
                </a:cubicBezTo>
                <a:close/>
                <a:moveTo>
                  <a:pt x="78" y="7"/>
                </a:moveTo>
                <a:cubicBezTo>
                  <a:pt x="78" y="3"/>
                  <a:pt x="81" y="0"/>
                  <a:pt x="84" y="0"/>
                </a:cubicBezTo>
                <a:cubicBezTo>
                  <a:pt x="84" y="0"/>
                  <a:pt x="84" y="0"/>
                  <a:pt x="84" y="0"/>
                </a:cubicBezTo>
                <a:cubicBezTo>
                  <a:pt x="88" y="0"/>
                  <a:pt x="91" y="3"/>
                  <a:pt x="91" y="7"/>
                </a:cubicBezTo>
                <a:cubicBezTo>
                  <a:pt x="91" y="7"/>
                  <a:pt x="91" y="7"/>
                  <a:pt x="91" y="7"/>
                </a:cubicBezTo>
                <a:cubicBezTo>
                  <a:pt x="91" y="10"/>
                  <a:pt x="88" y="13"/>
                  <a:pt x="84" y="13"/>
                </a:cubicBezTo>
                <a:cubicBezTo>
                  <a:pt x="84" y="13"/>
                  <a:pt x="84" y="13"/>
                  <a:pt x="84" y="13"/>
                </a:cubicBezTo>
                <a:cubicBezTo>
                  <a:pt x="81" y="13"/>
                  <a:pt x="78" y="10"/>
                  <a:pt x="78" y="7"/>
                </a:cubicBezTo>
                <a:close/>
                <a:moveTo>
                  <a:pt x="52" y="7"/>
                </a:moveTo>
                <a:cubicBezTo>
                  <a:pt x="52" y="3"/>
                  <a:pt x="55" y="0"/>
                  <a:pt x="59" y="0"/>
                </a:cubicBezTo>
                <a:cubicBezTo>
                  <a:pt x="59" y="0"/>
                  <a:pt x="59" y="0"/>
                  <a:pt x="59" y="0"/>
                </a:cubicBezTo>
                <a:cubicBezTo>
                  <a:pt x="62" y="0"/>
                  <a:pt x="65" y="3"/>
                  <a:pt x="65" y="7"/>
                </a:cubicBezTo>
                <a:cubicBezTo>
                  <a:pt x="65" y="7"/>
                  <a:pt x="65" y="7"/>
                  <a:pt x="65" y="7"/>
                </a:cubicBezTo>
                <a:cubicBezTo>
                  <a:pt x="65" y="10"/>
                  <a:pt x="62" y="13"/>
                  <a:pt x="59" y="13"/>
                </a:cubicBezTo>
                <a:cubicBezTo>
                  <a:pt x="59" y="13"/>
                  <a:pt x="59" y="13"/>
                  <a:pt x="59" y="13"/>
                </a:cubicBezTo>
                <a:cubicBezTo>
                  <a:pt x="55" y="13"/>
                  <a:pt x="52" y="10"/>
                  <a:pt x="52" y="7"/>
                </a:cubicBezTo>
                <a:close/>
                <a:moveTo>
                  <a:pt x="26" y="7"/>
                </a:moveTo>
                <a:cubicBezTo>
                  <a:pt x="26" y="3"/>
                  <a:pt x="29" y="0"/>
                  <a:pt x="33" y="0"/>
                </a:cubicBezTo>
                <a:cubicBezTo>
                  <a:pt x="33" y="0"/>
                  <a:pt x="33" y="0"/>
                  <a:pt x="33" y="0"/>
                </a:cubicBezTo>
                <a:cubicBezTo>
                  <a:pt x="36" y="0"/>
                  <a:pt x="39" y="3"/>
                  <a:pt x="39" y="7"/>
                </a:cubicBezTo>
                <a:cubicBezTo>
                  <a:pt x="39" y="7"/>
                  <a:pt x="39" y="7"/>
                  <a:pt x="39" y="7"/>
                </a:cubicBezTo>
                <a:cubicBezTo>
                  <a:pt x="39" y="10"/>
                  <a:pt x="36" y="13"/>
                  <a:pt x="33" y="13"/>
                </a:cubicBezTo>
                <a:cubicBezTo>
                  <a:pt x="33" y="13"/>
                  <a:pt x="33" y="13"/>
                  <a:pt x="33" y="13"/>
                </a:cubicBezTo>
                <a:cubicBezTo>
                  <a:pt x="29" y="13"/>
                  <a:pt x="26" y="10"/>
                  <a:pt x="26" y="7"/>
                </a:cubicBezTo>
                <a:close/>
                <a:moveTo>
                  <a:pt x="0" y="7"/>
                </a:moveTo>
                <a:cubicBezTo>
                  <a:pt x="0" y="3"/>
                  <a:pt x="3" y="0"/>
                  <a:pt x="7" y="0"/>
                </a:cubicBezTo>
                <a:cubicBezTo>
                  <a:pt x="7" y="0"/>
                  <a:pt x="7" y="0"/>
                  <a:pt x="7" y="0"/>
                </a:cubicBezTo>
                <a:cubicBezTo>
                  <a:pt x="10" y="0"/>
                  <a:pt x="13" y="3"/>
                  <a:pt x="13" y="7"/>
                </a:cubicBezTo>
                <a:cubicBezTo>
                  <a:pt x="13" y="7"/>
                  <a:pt x="13" y="7"/>
                  <a:pt x="13" y="7"/>
                </a:cubicBezTo>
                <a:cubicBezTo>
                  <a:pt x="13" y="10"/>
                  <a:pt x="10" y="13"/>
                  <a:pt x="7" y="13"/>
                </a:cubicBezTo>
                <a:cubicBezTo>
                  <a:pt x="7" y="13"/>
                  <a:pt x="7" y="13"/>
                  <a:pt x="7" y="13"/>
                </a:cubicBezTo>
                <a:cubicBezTo>
                  <a:pt x="3" y="13"/>
                  <a:pt x="0" y="10"/>
                  <a:pt x="0" y="7"/>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4" name="Freeform 34"/>
          <p:cNvSpPr>
            <a:spLocks noEditPoints="1"/>
          </p:cNvSpPr>
          <p:nvPr/>
        </p:nvSpPr>
        <p:spPr bwMode="auto">
          <a:xfrm>
            <a:off x="2450823" y="1343882"/>
            <a:ext cx="626269" cy="36910"/>
          </a:xfrm>
          <a:custGeom>
            <a:avLst/>
            <a:gdLst>
              <a:gd name="T0" fmla="*/ 213 w 219"/>
              <a:gd name="T1" fmla="*/ 0 h 13"/>
              <a:gd name="T2" fmla="*/ 219 w 219"/>
              <a:gd name="T3" fmla="*/ 6 h 13"/>
              <a:gd name="T4" fmla="*/ 213 w 219"/>
              <a:gd name="T5" fmla="*/ 13 h 13"/>
              <a:gd name="T6" fmla="*/ 207 w 219"/>
              <a:gd name="T7" fmla="*/ 6 h 13"/>
              <a:gd name="T8" fmla="*/ 187 w 219"/>
              <a:gd name="T9" fmla="*/ 0 h 13"/>
              <a:gd name="T10" fmla="*/ 194 w 219"/>
              <a:gd name="T11" fmla="*/ 6 h 13"/>
              <a:gd name="T12" fmla="*/ 187 w 219"/>
              <a:gd name="T13" fmla="*/ 13 h 13"/>
              <a:gd name="T14" fmla="*/ 181 w 219"/>
              <a:gd name="T15" fmla="*/ 6 h 13"/>
              <a:gd name="T16" fmla="*/ 161 w 219"/>
              <a:gd name="T17" fmla="*/ 0 h 13"/>
              <a:gd name="T18" fmla="*/ 168 w 219"/>
              <a:gd name="T19" fmla="*/ 6 h 13"/>
              <a:gd name="T20" fmla="*/ 161 w 219"/>
              <a:gd name="T21" fmla="*/ 13 h 13"/>
              <a:gd name="T22" fmla="*/ 155 w 219"/>
              <a:gd name="T23" fmla="*/ 6 h 13"/>
              <a:gd name="T24" fmla="*/ 136 w 219"/>
              <a:gd name="T25" fmla="*/ 0 h 13"/>
              <a:gd name="T26" fmla="*/ 142 w 219"/>
              <a:gd name="T27" fmla="*/ 6 h 13"/>
              <a:gd name="T28" fmla="*/ 136 w 219"/>
              <a:gd name="T29" fmla="*/ 13 h 13"/>
              <a:gd name="T30" fmla="*/ 129 w 219"/>
              <a:gd name="T31" fmla="*/ 6 h 13"/>
              <a:gd name="T32" fmla="*/ 110 w 219"/>
              <a:gd name="T33" fmla="*/ 0 h 13"/>
              <a:gd name="T34" fmla="*/ 116 w 219"/>
              <a:gd name="T35" fmla="*/ 6 h 13"/>
              <a:gd name="T36" fmla="*/ 110 w 219"/>
              <a:gd name="T37" fmla="*/ 13 h 13"/>
              <a:gd name="T38" fmla="*/ 103 w 219"/>
              <a:gd name="T39" fmla="*/ 6 h 13"/>
              <a:gd name="T40" fmla="*/ 84 w 219"/>
              <a:gd name="T41" fmla="*/ 0 h 13"/>
              <a:gd name="T42" fmla="*/ 90 w 219"/>
              <a:gd name="T43" fmla="*/ 6 h 13"/>
              <a:gd name="T44" fmla="*/ 84 w 219"/>
              <a:gd name="T45" fmla="*/ 13 h 13"/>
              <a:gd name="T46" fmla="*/ 77 w 219"/>
              <a:gd name="T47" fmla="*/ 6 h 13"/>
              <a:gd name="T48" fmla="*/ 58 w 219"/>
              <a:gd name="T49" fmla="*/ 0 h 13"/>
              <a:gd name="T50" fmla="*/ 64 w 219"/>
              <a:gd name="T51" fmla="*/ 6 h 13"/>
              <a:gd name="T52" fmla="*/ 58 w 219"/>
              <a:gd name="T53" fmla="*/ 13 h 13"/>
              <a:gd name="T54" fmla="*/ 52 w 219"/>
              <a:gd name="T55" fmla="*/ 6 h 13"/>
              <a:gd name="T56" fmla="*/ 32 w 219"/>
              <a:gd name="T57" fmla="*/ 0 h 13"/>
              <a:gd name="T58" fmla="*/ 39 w 219"/>
              <a:gd name="T59" fmla="*/ 6 h 13"/>
              <a:gd name="T60" fmla="*/ 32 w 219"/>
              <a:gd name="T61" fmla="*/ 13 h 13"/>
              <a:gd name="T62" fmla="*/ 26 w 219"/>
              <a:gd name="T63" fmla="*/ 6 h 13"/>
              <a:gd name="T64" fmla="*/ 6 w 219"/>
              <a:gd name="T65" fmla="*/ 0 h 13"/>
              <a:gd name="T66" fmla="*/ 13 w 219"/>
              <a:gd name="T67" fmla="*/ 6 h 13"/>
              <a:gd name="T68" fmla="*/ 6 w 219"/>
              <a:gd name="T69" fmla="*/ 13 h 13"/>
              <a:gd name="T70" fmla="*/ 0 w 219"/>
              <a:gd name="T7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13">
                <a:moveTo>
                  <a:pt x="207" y="6"/>
                </a:moveTo>
                <a:cubicBezTo>
                  <a:pt x="207" y="3"/>
                  <a:pt x="209" y="0"/>
                  <a:pt x="213" y="0"/>
                </a:cubicBezTo>
                <a:cubicBezTo>
                  <a:pt x="213" y="0"/>
                  <a:pt x="213" y="0"/>
                  <a:pt x="213" y="0"/>
                </a:cubicBezTo>
                <a:cubicBezTo>
                  <a:pt x="217" y="0"/>
                  <a:pt x="219" y="3"/>
                  <a:pt x="219" y="6"/>
                </a:cubicBezTo>
                <a:cubicBezTo>
                  <a:pt x="219" y="6"/>
                  <a:pt x="219" y="6"/>
                  <a:pt x="219" y="6"/>
                </a:cubicBezTo>
                <a:cubicBezTo>
                  <a:pt x="219" y="10"/>
                  <a:pt x="217" y="13"/>
                  <a:pt x="213" y="13"/>
                </a:cubicBezTo>
                <a:cubicBezTo>
                  <a:pt x="213" y="13"/>
                  <a:pt x="213" y="13"/>
                  <a:pt x="213" y="13"/>
                </a:cubicBezTo>
                <a:cubicBezTo>
                  <a:pt x="209" y="13"/>
                  <a:pt x="207" y="10"/>
                  <a:pt x="207" y="6"/>
                </a:cubicBezTo>
                <a:close/>
                <a:moveTo>
                  <a:pt x="181" y="6"/>
                </a:moveTo>
                <a:cubicBezTo>
                  <a:pt x="181" y="3"/>
                  <a:pt x="184" y="0"/>
                  <a:pt x="187" y="0"/>
                </a:cubicBezTo>
                <a:cubicBezTo>
                  <a:pt x="187" y="0"/>
                  <a:pt x="187" y="0"/>
                  <a:pt x="187" y="0"/>
                </a:cubicBezTo>
                <a:cubicBezTo>
                  <a:pt x="191" y="0"/>
                  <a:pt x="194" y="3"/>
                  <a:pt x="194" y="6"/>
                </a:cubicBezTo>
                <a:cubicBezTo>
                  <a:pt x="194" y="6"/>
                  <a:pt x="194" y="6"/>
                  <a:pt x="194" y="6"/>
                </a:cubicBezTo>
                <a:cubicBezTo>
                  <a:pt x="194" y="10"/>
                  <a:pt x="191" y="13"/>
                  <a:pt x="187" y="13"/>
                </a:cubicBezTo>
                <a:cubicBezTo>
                  <a:pt x="187" y="13"/>
                  <a:pt x="187" y="13"/>
                  <a:pt x="187" y="13"/>
                </a:cubicBezTo>
                <a:cubicBezTo>
                  <a:pt x="184" y="13"/>
                  <a:pt x="181" y="10"/>
                  <a:pt x="181" y="6"/>
                </a:cubicBezTo>
                <a:close/>
                <a:moveTo>
                  <a:pt x="155" y="6"/>
                </a:moveTo>
                <a:cubicBezTo>
                  <a:pt x="155" y="3"/>
                  <a:pt x="158" y="0"/>
                  <a:pt x="161" y="0"/>
                </a:cubicBezTo>
                <a:cubicBezTo>
                  <a:pt x="161" y="0"/>
                  <a:pt x="161" y="0"/>
                  <a:pt x="161" y="0"/>
                </a:cubicBezTo>
                <a:cubicBezTo>
                  <a:pt x="165" y="0"/>
                  <a:pt x="168" y="3"/>
                  <a:pt x="168" y="6"/>
                </a:cubicBezTo>
                <a:cubicBezTo>
                  <a:pt x="168" y="6"/>
                  <a:pt x="168" y="6"/>
                  <a:pt x="168" y="6"/>
                </a:cubicBezTo>
                <a:cubicBezTo>
                  <a:pt x="168" y="10"/>
                  <a:pt x="165" y="13"/>
                  <a:pt x="161" y="13"/>
                </a:cubicBezTo>
                <a:cubicBezTo>
                  <a:pt x="161" y="13"/>
                  <a:pt x="161" y="13"/>
                  <a:pt x="161" y="13"/>
                </a:cubicBezTo>
                <a:cubicBezTo>
                  <a:pt x="158" y="13"/>
                  <a:pt x="155" y="10"/>
                  <a:pt x="155" y="6"/>
                </a:cubicBezTo>
                <a:close/>
                <a:moveTo>
                  <a:pt x="129" y="6"/>
                </a:moveTo>
                <a:cubicBezTo>
                  <a:pt x="129" y="3"/>
                  <a:pt x="132" y="0"/>
                  <a:pt x="136" y="0"/>
                </a:cubicBezTo>
                <a:cubicBezTo>
                  <a:pt x="136" y="0"/>
                  <a:pt x="136" y="0"/>
                  <a:pt x="136" y="0"/>
                </a:cubicBezTo>
                <a:cubicBezTo>
                  <a:pt x="139" y="0"/>
                  <a:pt x="142" y="3"/>
                  <a:pt x="142" y="6"/>
                </a:cubicBezTo>
                <a:cubicBezTo>
                  <a:pt x="142" y="6"/>
                  <a:pt x="142" y="6"/>
                  <a:pt x="142" y="6"/>
                </a:cubicBezTo>
                <a:cubicBezTo>
                  <a:pt x="142" y="10"/>
                  <a:pt x="139" y="13"/>
                  <a:pt x="136" y="13"/>
                </a:cubicBezTo>
                <a:cubicBezTo>
                  <a:pt x="136" y="13"/>
                  <a:pt x="136" y="13"/>
                  <a:pt x="136" y="13"/>
                </a:cubicBezTo>
                <a:cubicBezTo>
                  <a:pt x="132" y="13"/>
                  <a:pt x="129" y="10"/>
                  <a:pt x="129" y="6"/>
                </a:cubicBezTo>
                <a:close/>
                <a:moveTo>
                  <a:pt x="103" y="6"/>
                </a:moveTo>
                <a:cubicBezTo>
                  <a:pt x="103" y="3"/>
                  <a:pt x="106" y="0"/>
                  <a:pt x="110" y="0"/>
                </a:cubicBezTo>
                <a:cubicBezTo>
                  <a:pt x="110" y="0"/>
                  <a:pt x="110" y="0"/>
                  <a:pt x="110" y="0"/>
                </a:cubicBezTo>
                <a:cubicBezTo>
                  <a:pt x="113" y="0"/>
                  <a:pt x="116" y="3"/>
                  <a:pt x="116" y="6"/>
                </a:cubicBezTo>
                <a:cubicBezTo>
                  <a:pt x="116" y="6"/>
                  <a:pt x="116" y="6"/>
                  <a:pt x="116" y="6"/>
                </a:cubicBezTo>
                <a:cubicBezTo>
                  <a:pt x="116" y="10"/>
                  <a:pt x="113" y="13"/>
                  <a:pt x="110" y="13"/>
                </a:cubicBezTo>
                <a:cubicBezTo>
                  <a:pt x="110" y="13"/>
                  <a:pt x="110" y="13"/>
                  <a:pt x="110" y="13"/>
                </a:cubicBezTo>
                <a:cubicBezTo>
                  <a:pt x="106" y="13"/>
                  <a:pt x="103" y="10"/>
                  <a:pt x="103" y="6"/>
                </a:cubicBezTo>
                <a:close/>
                <a:moveTo>
                  <a:pt x="77" y="6"/>
                </a:moveTo>
                <a:cubicBezTo>
                  <a:pt x="77" y="3"/>
                  <a:pt x="80" y="0"/>
                  <a:pt x="84" y="0"/>
                </a:cubicBezTo>
                <a:cubicBezTo>
                  <a:pt x="84" y="0"/>
                  <a:pt x="84" y="0"/>
                  <a:pt x="84" y="0"/>
                </a:cubicBezTo>
                <a:cubicBezTo>
                  <a:pt x="87" y="0"/>
                  <a:pt x="90" y="3"/>
                  <a:pt x="90" y="6"/>
                </a:cubicBezTo>
                <a:cubicBezTo>
                  <a:pt x="90" y="6"/>
                  <a:pt x="90" y="6"/>
                  <a:pt x="90" y="6"/>
                </a:cubicBezTo>
                <a:cubicBezTo>
                  <a:pt x="90" y="10"/>
                  <a:pt x="87" y="13"/>
                  <a:pt x="84" y="13"/>
                </a:cubicBezTo>
                <a:cubicBezTo>
                  <a:pt x="84" y="13"/>
                  <a:pt x="84" y="13"/>
                  <a:pt x="84" y="13"/>
                </a:cubicBezTo>
                <a:cubicBezTo>
                  <a:pt x="80" y="13"/>
                  <a:pt x="77" y="10"/>
                  <a:pt x="77" y="6"/>
                </a:cubicBezTo>
                <a:close/>
                <a:moveTo>
                  <a:pt x="52" y="6"/>
                </a:moveTo>
                <a:cubicBezTo>
                  <a:pt x="52" y="3"/>
                  <a:pt x="54" y="0"/>
                  <a:pt x="58" y="0"/>
                </a:cubicBezTo>
                <a:cubicBezTo>
                  <a:pt x="58" y="0"/>
                  <a:pt x="58" y="0"/>
                  <a:pt x="58" y="0"/>
                </a:cubicBezTo>
                <a:cubicBezTo>
                  <a:pt x="62" y="0"/>
                  <a:pt x="64" y="3"/>
                  <a:pt x="64" y="6"/>
                </a:cubicBezTo>
                <a:cubicBezTo>
                  <a:pt x="64" y="6"/>
                  <a:pt x="64" y="6"/>
                  <a:pt x="64" y="6"/>
                </a:cubicBezTo>
                <a:cubicBezTo>
                  <a:pt x="64" y="10"/>
                  <a:pt x="62" y="13"/>
                  <a:pt x="58" y="13"/>
                </a:cubicBezTo>
                <a:cubicBezTo>
                  <a:pt x="58" y="13"/>
                  <a:pt x="58" y="13"/>
                  <a:pt x="58" y="13"/>
                </a:cubicBezTo>
                <a:cubicBezTo>
                  <a:pt x="54" y="13"/>
                  <a:pt x="52" y="10"/>
                  <a:pt x="52" y="6"/>
                </a:cubicBezTo>
                <a:close/>
                <a:moveTo>
                  <a:pt x="26" y="6"/>
                </a:moveTo>
                <a:cubicBezTo>
                  <a:pt x="26" y="3"/>
                  <a:pt x="29" y="0"/>
                  <a:pt x="32" y="0"/>
                </a:cubicBezTo>
                <a:cubicBezTo>
                  <a:pt x="32" y="0"/>
                  <a:pt x="32" y="0"/>
                  <a:pt x="32" y="0"/>
                </a:cubicBezTo>
                <a:cubicBezTo>
                  <a:pt x="36" y="0"/>
                  <a:pt x="39" y="3"/>
                  <a:pt x="39" y="6"/>
                </a:cubicBezTo>
                <a:cubicBezTo>
                  <a:pt x="39" y="6"/>
                  <a:pt x="39" y="6"/>
                  <a:pt x="39" y="6"/>
                </a:cubicBezTo>
                <a:cubicBezTo>
                  <a:pt x="39" y="10"/>
                  <a:pt x="36" y="13"/>
                  <a:pt x="32" y="13"/>
                </a:cubicBezTo>
                <a:cubicBezTo>
                  <a:pt x="32" y="13"/>
                  <a:pt x="32" y="13"/>
                  <a:pt x="32" y="13"/>
                </a:cubicBezTo>
                <a:cubicBezTo>
                  <a:pt x="29" y="13"/>
                  <a:pt x="26" y="10"/>
                  <a:pt x="26" y="6"/>
                </a:cubicBezTo>
                <a:close/>
                <a:moveTo>
                  <a:pt x="0" y="6"/>
                </a:moveTo>
                <a:cubicBezTo>
                  <a:pt x="0" y="3"/>
                  <a:pt x="3" y="0"/>
                  <a:pt x="6" y="0"/>
                </a:cubicBezTo>
                <a:cubicBezTo>
                  <a:pt x="6" y="0"/>
                  <a:pt x="6" y="0"/>
                  <a:pt x="6" y="0"/>
                </a:cubicBezTo>
                <a:cubicBezTo>
                  <a:pt x="10" y="0"/>
                  <a:pt x="13" y="3"/>
                  <a:pt x="13" y="6"/>
                </a:cubicBezTo>
                <a:cubicBezTo>
                  <a:pt x="13" y="6"/>
                  <a:pt x="13" y="6"/>
                  <a:pt x="13" y="6"/>
                </a:cubicBezTo>
                <a:cubicBezTo>
                  <a:pt x="13" y="10"/>
                  <a:pt x="10" y="13"/>
                  <a:pt x="6" y="13"/>
                </a:cubicBezTo>
                <a:cubicBezTo>
                  <a:pt x="6" y="13"/>
                  <a:pt x="6" y="13"/>
                  <a:pt x="6" y="13"/>
                </a:cubicBezTo>
                <a:cubicBezTo>
                  <a:pt x="3" y="13"/>
                  <a:pt x="0" y="10"/>
                  <a:pt x="0" y="6"/>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54" name="Group 53"/>
          <p:cNvGrpSpPr/>
          <p:nvPr/>
        </p:nvGrpSpPr>
        <p:grpSpPr>
          <a:xfrm>
            <a:off x="319610" y="864021"/>
            <a:ext cx="2575856" cy="1190574"/>
            <a:chOff x="1035203" y="1243013"/>
            <a:chExt cx="2028037" cy="1587432"/>
          </a:xfrm>
        </p:grpSpPr>
        <p:sp>
          <p:nvSpPr>
            <p:cNvPr id="40" name="Rectangle 40"/>
            <p:cNvSpPr>
              <a:spLocks noChangeArrowheads="1"/>
            </p:cNvSpPr>
            <p:nvPr/>
          </p:nvSpPr>
          <p:spPr bwMode="auto">
            <a:xfrm>
              <a:off x="1160463" y="1243013"/>
              <a:ext cx="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RU" altLang="ru-RU" sz="1350" dirty="0">
                <a:solidFill>
                  <a:schemeClr val="accent2"/>
                </a:solidFill>
              </a:endParaRPr>
            </a:p>
          </p:txBody>
        </p:sp>
        <p:sp>
          <p:nvSpPr>
            <p:cNvPr id="47" name="TextBox 46"/>
            <p:cNvSpPr txBox="1"/>
            <p:nvPr/>
          </p:nvSpPr>
          <p:spPr>
            <a:xfrm>
              <a:off x="1035203" y="1476228"/>
              <a:ext cx="2028037" cy="1354217"/>
            </a:xfrm>
            <a:prstGeom prst="rect">
              <a:avLst/>
            </a:prstGeom>
            <a:noFill/>
          </p:spPr>
          <p:txBody>
            <a:bodyPr wrap="square" rtlCol="0">
              <a:spAutoFit/>
            </a:bodyPr>
            <a:lstStyle/>
            <a:p>
              <a:r>
                <a:rPr lang="pt-BR" sz="1200" dirty="0">
                  <a:latin typeface="Aharoni" panose="02010803020104030203" pitchFamily="2" charset="-79"/>
                  <a:cs typeface="Aharoni" panose="02010803020104030203" pitchFamily="2" charset="-79"/>
                </a:rPr>
                <a:t>IDENTIFICAÇÃO DOS PRINCIPAIS RISCOS que possam COMPROMETER A EFETIVIDADE DO PLANEJAMENTO DA CONTRATAÇÃO</a:t>
              </a:r>
              <a:endParaRPr lang="ru-RU" sz="1200" dirty="0">
                <a:cs typeface="Aharoni" panose="02010803020104030203" pitchFamily="2" charset="-79"/>
              </a:endParaRPr>
            </a:p>
          </p:txBody>
        </p:sp>
      </p:grpSp>
      <p:grpSp>
        <p:nvGrpSpPr>
          <p:cNvPr id="5" name="Group 4"/>
          <p:cNvGrpSpPr/>
          <p:nvPr/>
        </p:nvGrpSpPr>
        <p:grpSpPr>
          <a:xfrm>
            <a:off x="608613" y="2015798"/>
            <a:ext cx="1861012" cy="1197480"/>
            <a:chOff x="1035203" y="2613025"/>
            <a:chExt cx="2028037" cy="1596640"/>
          </a:xfrm>
        </p:grpSpPr>
        <p:sp>
          <p:nvSpPr>
            <p:cNvPr id="39" name="Rectangle 39"/>
            <p:cNvSpPr>
              <a:spLocks noChangeArrowheads="1"/>
            </p:cNvSpPr>
            <p:nvPr/>
          </p:nvSpPr>
          <p:spPr bwMode="auto">
            <a:xfrm>
              <a:off x="1160463" y="2613025"/>
              <a:ext cx="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RU" altLang="ru-RU" sz="1350" dirty="0">
                <a:solidFill>
                  <a:schemeClr val="accent6"/>
                </a:solidFill>
              </a:endParaRPr>
            </a:p>
          </p:txBody>
        </p:sp>
        <p:sp>
          <p:nvSpPr>
            <p:cNvPr id="48" name="TextBox 47"/>
            <p:cNvSpPr txBox="1"/>
            <p:nvPr/>
          </p:nvSpPr>
          <p:spPr>
            <a:xfrm>
              <a:off x="1035203" y="2855448"/>
              <a:ext cx="2028037" cy="1354217"/>
            </a:xfrm>
            <a:prstGeom prst="rect">
              <a:avLst/>
            </a:prstGeom>
            <a:noFill/>
          </p:spPr>
          <p:txBody>
            <a:bodyPr wrap="square" rtlCol="0">
              <a:spAutoFit/>
            </a:bodyPr>
            <a:lstStyle/>
            <a:p>
              <a:r>
                <a:rPr lang="pt-BR" sz="1200" b="1" dirty="0">
                  <a:latin typeface="Aharoni" panose="02010803020104030203" pitchFamily="2" charset="-79"/>
                  <a:cs typeface="Aharoni" panose="02010803020104030203" pitchFamily="2" charset="-79"/>
                </a:rPr>
                <a:t>TRATAMENTO DOS RISCOS E DEFINIÇÃO DE AÇÕES PARA REDUZIR SUA OCORRÊNCIA</a:t>
              </a:r>
              <a:endParaRPr lang="ru-RU" sz="1200" dirty="0">
                <a:cs typeface="Aharoni" panose="02010803020104030203" pitchFamily="2" charset="-79"/>
              </a:endParaRPr>
            </a:p>
          </p:txBody>
        </p:sp>
      </p:grpSp>
      <p:grpSp>
        <p:nvGrpSpPr>
          <p:cNvPr id="3" name="Group 2"/>
          <p:cNvGrpSpPr/>
          <p:nvPr/>
        </p:nvGrpSpPr>
        <p:grpSpPr>
          <a:xfrm>
            <a:off x="1085786" y="3062859"/>
            <a:ext cx="1607969" cy="816718"/>
            <a:chOff x="1035203" y="4022725"/>
            <a:chExt cx="2028037" cy="1088957"/>
          </a:xfrm>
        </p:grpSpPr>
        <p:sp>
          <p:nvSpPr>
            <p:cNvPr id="38" name="Rectangle 38"/>
            <p:cNvSpPr>
              <a:spLocks noChangeArrowheads="1"/>
            </p:cNvSpPr>
            <p:nvPr/>
          </p:nvSpPr>
          <p:spPr bwMode="auto">
            <a:xfrm>
              <a:off x="1160463" y="4022725"/>
              <a:ext cx="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RU" altLang="ru-RU" sz="1350" dirty="0">
                <a:solidFill>
                  <a:schemeClr val="accent4"/>
                </a:solidFill>
              </a:endParaRPr>
            </a:p>
          </p:txBody>
        </p:sp>
        <p:sp>
          <p:nvSpPr>
            <p:cNvPr id="49" name="TextBox 48"/>
            <p:cNvSpPr txBox="1"/>
            <p:nvPr/>
          </p:nvSpPr>
          <p:spPr>
            <a:xfrm>
              <a:off x="1035203" y="4249908"/>
              <a:ext cx="2028037" cy="861774"/>
            </a:xfrm>
            <a:prstGeom prst="rect">
              <a:avLst/>
            </a:prstGeom>
            <a:noFill/>
          </p:spPr>
          <p:txBody>
            <a:bodyPr wrap="square" rtlCol="0">
              <a:spAutoFit/>
            </a:bodyPr>
            <a:lstStyle/>
            <a:p>
              <a:r>
                <a:rPr lang="en-US" sz="1200" b="1" dirty="0">
                  <a:latin typeface="Aharoni" panose="02010803020104030203" pitchFamily="2" charset="-79"/>
                  <a:cs typeface="Aharoni" panose="02010803020104030203" pitchFamily="2" charset="-79"/>
                </a:rPr>
                <a:t>DEFINIÇÃO DE RESPONSÁVEIS PELAS AÇÕES</a:t>
              </a:r>
              <a:endParaRPr lang="ru-RU" sz="1200" b="1" dirty="0">
                <a:cs typeface="Aharoni" panose="02010803020104030203" pitchFamily="2" charset="-79"/>
              </a:endParaRPr>
            </a:p>
          </p:txBody>
        </p:sp>
      </p:grpSp>
      <p:grpSp>
        <p:nvGrpSpPr>
          <p:cNvPr id="53" name="Group 52"/>
          <p:cNvGrpSpPr/>
          <p:nvPr/>
        </p:nvGrpSpPr>
        <p:grpSpPr>
          <a:xfrm>
            <a:off x="6897808" y="1415342"/>
            <a:ext cx="2031263" cy="646264"/>
            <a:chOff x="9243061" y="1920875"/>
            <a:chExt cx="2028037" cy="861685"/>
          </a:xfrm>
        </p:grpSpPr>
        <p:sp>
          <p:nvSpPr>
            <p:cNvPr id="37" name="Rectangle 37"/>
            <p:cNvSpPr>
              <a:spLocks noChangeArrowheads="1"/>
            </p:cNvSpPr>
            <p:nvPr/>
          </p:nvSpPr>
          <p:spPr bwMode="auto">
            <a:xfrm>
              <a:off x="9345613" y="192087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RU" altLang="ru-RU" sz="1350" dirty="0">
                <a:solidFill>
                  <a:schemeClr val="accent1"/>
                </a:solidFill>
              </a:endParaRPr>
            </a:p>
          </p:txBody>
        </p:sp>
        <p:sp>
          <p:nvSpPr>
            <p:cNvPr id="50" name="TextBox 49"/>
            <p:cNvSpPr txBox="1"/>
            <p:nvPr/>
          </p:nvSpPr>
          <p:spPr>
            <a:xfrm>
              <a:off x="9243061" y="2167007"/>
              <a:ext cx="2028037" cy="615553"/>
            </a:xfrm>
            <a:prstGeom prst="rect">
              <a:avLst/>
            </a:prstGeom>
            <a:noFill/>
          </p:spPr>
          <p:txBody>
            <a:bodyPr wrap="square" rtlCol="0">
              <a:spAutoFit/>
            </a:bodyPr>
            <a:lstStyle/>
            <a:p>
              <a:pPr algn="r"/>
              <a:r>
                <a:rPr lang="pt-BR" sz="1200" b="1" dirty="0">
                  <a:latin typeface="Aharoni" panose="02010803020104030203" pitchFamily="2" charset="-79"/>
                  <a:cs typeface="Aharoni" panose="02010803020104030203" pitchFamily="2" charset="-79"/>
                </a:rPr>
                <a:t>AVALIAÇÃO DOS RISCOS E MENSURAÇÃO</a:t>
              </a:r>
              <a:endParaRPr lang="ru-RU" sz="1200" dirty="0">
                <a:cs typeface="Aharoni" panose="02010803020104030203" pitchFamily="2" charset="-79"/>
              </a:endParaRPr>
            </a:p>
          </p:txBody>
        </p:sp>
      </p:grpSp>
      <p:grpSp>
        <p:nvGrpSpPr>
          <p:cNvPr id="4" name="Group 3"/>
          <p:cNvGrpSpPr/>
          <p:nvPr/>
        </p:nvGrpSpPr>
        <p:grpSpPr>
          <a:xfrm>
            <a:off x="6960206" y="2540204"/>
            <a:ext cx="1906466" cy="638882"/>
            <a:chOff x="9243061" y="3309938"/>
            <a:chExt cx="2028037" cy="851842"/>
          </a:xfrm>
        </p:grpSpPr>
        <p:sp>
          <p:nvSpPr>
            <p:cNvPr id="36" name="Rectangle 36"/>
            <p:cNvSpPr>
              <a:spLocks noChangeArrowheads="1"/>
            </p:cNvSpPr>
            <p:nvPr/>
          </p:nvSpPr>
          <p:spPr bwMode="auto">
            <a:xfrm>
              <a:off x="9345614" y="3309938"/>
              <a:ext cx="69"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RU" altLang="ru-RU" sz="1350" dirty="0">
                <a:solidFill>
                  <a:schemeClr val="accent3"/>
                </a:solidFill>
              </a:endParaRPr>
            </a:p>
          </p:txBody>
        </p:sp>
        <p:sp>
          <p:nvSpPr>
            <p:cNvPr id="51" name="TextBox 50"/>
            <p:cNvSpPr txBox="1"/>
            <p:nvPr/>
          </p:nvSpPr>
          <p:spPr>
            <a:xfrm>
              <a:off x="9243061" y="3546227"/>
              <a:ext cx="2028037" cy="615553"/>
            </a:xfrm>
            <a:prstGeom prst="rect">
              <a:avLst/>
            </a:prstGeom>
            <a:noFill/>
          </p:spPr>
          <p:txBody>
            <a:bodyPr wrap="square" rtlCol="0">
              <a:spAutoFit/>
            </a:bodyPr>
            <a:lstStyle/>
            <a:p>
              <a:pPr algn="r"/>
              <a:r>
                <a:rPr lang="en-US" sz="1200" b="1" dirty="0">
                  <a:latin typeface="Aharoni" panose="02010803020104030203" pitchFamily="2" charset="-79"/>
                  <a:cs typeface="Aharoni" panose="02010803020104030203" pitchFamily="2" charset="-79"/>
                </a:rPr>
                <a:t>DEFINIÇÃO DE AÇÕES DE CONTINGÊNCIA</a:t>
              </a:r>
              <a:endParaRPr lang="ru-RU" sz="1200" b="1" dirty="0">
                <a:cs typeface="Aharoni" panose="02010803020104030203" pitchFamily="2" charset="-79"/>
              </a:endParaRPr>
            </a:p>
          </p:txBody>
        </p:sp>
      </p:grpSp>
      <p:grpSp>
        <p:nvGrpSpPr>
          <p:cNvPr id="2" name="Group 1"/>
          <p:cNvGrpSpPr/>
          <p:nvPr/>
        </p:nvGrpSpPr>
        <p:grpSpPr>
          <a:xfrm>
            <a:off x="6675183" y="3513679"/>
            <a:ext cx="2214017" cy="690183"/>
            <a:chOff x="9129712" y="4722813"/>
            <a:chExt cx="2028037" cy="920244"/>
          </a:xfrm>
        </p:grpSpPr>
        <p:sp>
          <p:nvSpPr>
            <p:cNvPr id="35" name="Rectangle 35"/>
            <p:cNvSpPr>
              <a:spLocks noChangeArrowheads="1"/>
            </p:cNvSpPr>
            <p:nvPr/>
          </p:nvSpPr>
          <p:spPr bwMode="auto">
            <a:xfrm>
              <a:off x="9345606" y="4722813"/>
              <a:ext cx="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buClrTx/>
              </a:pPr>
              <a:endParaRPr lang="ru-RU" altLang="ru-RU" sz="1350" dirty="0">
                <a:solidFill>
                  <a:schemeClr val="accent5"/>
                </a:solidFill>
              </a:endParaRPr>
            </a:p>
          </p:txBody>
        </p:sp>
        <p:sp>
          <p:nvSpPr>
            <p:cNvPr id="52" name="TextBox 51"/>
            <p:cNvSpPr txBox="1"/>
            <p:nvPr/>
          </p:nvSpPr>
          <p:spPr>
            <a:xfrm>
              <a:off x="9129712" y="4873616"/>
              <a:ext cx="2028037" cy="769441"/>
            </a:xfrm>
            <a:prstGeom prst="rect">
              <a:avLst/>
            </a:prstGeom>
            <a:noFill/>
          </p:spPr>
          <p:txBody>
            <a:bodyPr wrap="square" rtlCol="0">
              <a:spAutoFit/>
            </a:bodyPr>
            <a:lstStyle/>
            <a:p>
              <a:pPr algn="r"/>
              <a:r>
                <a:rPr lang="en-US" sz="1050" b="1" dirty="0">
                  <a:latin typeface="Aharoni" panose="02010803020104030203" pitchFamily="2" charset="-79"/>
                  <a:cs typeface="Aharoni" panose="02010803020104030203" pitchFamily="2" charset="-79"/>
                </a:rPr>
                <a:t>ELABORAÇÃO DE MAPA DE RISCO E DEVIDAS ATUALIZAÇÕES</a:t>
              </a:r>
              <a:endParaRPr lang="ru-RU" sz="1050" b="1" dirty="0">
                <a:cs typeface="Aharoni" panose="02010803020104030203" pitchFamily="2" charset="-79"/>
              </a:endParaRPr>
            </a:p>
          </p:txBody>
        </p:sp>
      </p:grpSp>
      <p:sp>
        <p:nvSpPr>
          <p:cNvPr id="55" name="CaixaDeTexto 54">
            <a:extLst>
              <a:ext uri="{FF2B5EF4-FFF2-40B4-BE49-F238E27FC236}">
                <a16:creationId xmlns:a16="http://schemas.microsoft.com/office/drawing/2014/main" id="{7D806CF4-593A-43C1-ACB7-A01117AEA000}"/>
              </a:ext>
            </a:extLst>
          </p:cNvPr>
          <p:cNvSpPr txBox="1"/>
          <p:nvPr/>
        </p:nvSpPr>
        <p:spPr>
          <a:xfrm>
            <a:off x="1372929" y="187283"/>
            <a:ext cx="6705925" cy="438582"/>
          </a:xfrm>
          <a:prstGeom prst="rect">
            <a:avLst/>
          </a:prstGeom>
          <a:noFill/>
        </p:spPr>
        <p:txBody>
          <a:bodyPr wrap="square">
            <a:spAutoFit/>
          </a:bodyPr>
          <a:lstStyle/>
          <a:p>
            <a:r>
              <a:rPr lang="pt-BR" sz="225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Gerenciamento e Elaboração de Mapa de Risco</a:t>
            </a:r>
          </a:p>
        </p:txBody>
      </p:sp>
    </p:spTree>
    <p:extLst>
      <p:ext uri="{BB962C8B-B14F-4D97-AF65-F5344CB8AC3E}">
        <p14:creationId xmlns:p14="http://schemas.microsoft.com/office/powerpoint/2010/main" val="4595723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67000">
                                          <p:cBhvr additive="base">
                                            <p:cTn id="7" dur="1000" fill="hold"/>
                                            <p:tgtEl>
                                              <p:spTgt spid="41"/>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7000">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14:bounceEnd="67000">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14:bounceEnd="67000">
                                          <p:cBhvr additive="base">
                                            <p:cTn id="15" dur="1000" fill="hold"/>
                                            <p:tgtEl>
                                              <p:spTgt spid="43"/>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600"/>
                                      </p:stCondLst>
                                      <p:childTnLst>
                                        <p:set>
                                          <p:cBhvr>
                                            <p:cTn id="18" dur="1" fill="hold">
                                              <p:stCondLst>
                                                <p:cond delay="0"/>
                                              </p:stCondLst>
                                            </p:cTn>
                                            <p:tgtEl>
                                              <p:spTgt spid="44"/>
                                            </p:tgtEl>
                                            <p:attrNameLst>
                                              <p:attrName>style.visibility</p:attrName>
                                            </p:attrNameLst>
                                          </p:cBhvr>
                                          <p:to>
                                            <p:strVal val="visible"/>
                                          </p:to>
                                        </p:set>
                                        <p:anim calcmode="lin" valueType="num" p14:bounceEnd="67000">
                                          <p:cBhvr additive="base">
                                            <p:cTn id="19" dur="1000" fill="hold"/>
                                            <p:tgtEl>
                                              <p:spTgt spid="44"/>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7000">
                                      <p:stCondLst>
                                        <p:cond delay="800"/>
                                      </p:stCondLst>
                                      <p:childTnLst>
                                        <p:set>
                                          <p:cBhvr>
                                            <p:cTn id="22" dur="1" fill="hold">
                                              <p:stCondLst>
                                                <p:cond delay="0"/>
                                              </p:stCondLst>
                                            </p:cTn>
                                            <p:tgtEl>
                                              <p:spTgt spid="45"/>
                                            </p:tgtEl>
                                            <p:attrNameLst>
                                              <p:attrName>style.visibility</p:attrName>
                                            </p:attrNameLst>
                                          </p:cBhvr>
                                          <p:to>
                                            <p:strVal val="visible"/>
                                          </p:to>
                                        </p:set>
                                        <p:anim calcmode="lin" valueType="num" p14:bounceEnd="67000">
                                          <p:cBhvr additive="base">
                                            <p:cTn id="23"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4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7000">
                                      <p:stCondLst>
                                        <p:cond delay="1000"/>
                                      </p:stCondLst>
                                      <p:childTnLst>
                                        <p:set>
                                          <p:cBhvr>
                                            <p:cTn id="26" dur="1" fill="hold">
                                              <p:stCondLst>
                                                <p:cond delay="0"/>
                                              </p:stCondLst>
                                            </p:cTn>
                                            <p:tgtEl>
                                              <p:spTgt spid="46"/>
                                            </p:tgtEl>
                                            <p:attrNameLst>
                                              <p:attrName>style.visibility</p:attrName>
                                            </p:attrNameLst>
                                          </p:cBhvr>
                                          <p:to>
                                            <p:strVal val="visible"/>
                                          </p:to>
                                        </p:set>
                                        <p:anim calcmode="lin" valueType="num" p14:bounceEnd="67000">
                                          <p:cBhvr additive="base">
                                            <p:cTn id="27" dur="1000" fill="hold"/>
                                            <p:tgtEl>
                                              <p:spTgt spid="46"/>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2" presetClass="entr" presetSubtype="8" fill="hold" grpId="0" nodeType="withEffect">
                                      <p:stCondLst>
                                        <p:cond delay="1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2" fill="hold" grpId="0" nodeType="withEffect">
                                      <p:stCondLst>
                                        <p:cond delay="30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2" fill="hold" grpId="0" nodeType="withEffect">
                                      <p:stCondLst>
                                        <p:cond delay="70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par>
                                    <p:cTn id="41" presetID="22" presetClass="entr" presetSubtype="8" fill="hold" grpId="0" nodeType="withEffect">
                                      <p:stCondLst>
                                        <p:cond delay="90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par>
                                    <p:cTn id="47" presetID="2" presetClass="entr" presetSubtype="2" fill="hold" nodeType="withEffect" p14:presetBounceEnd="67000">
                                      <p:stCondLst>
                                        <p:cond delay="100"/>
                                      </p:stCondLst>
                                      <p:childTnLst>
                                        <p:set>
                                          <p:cBhvr>
                                            <p:cTn id="48" dur="1" fill="hold">
                                              <p:stCondLst>
                                                <p:cond delay="0"/>
                                              </p:stCondLst>
                                            </p:cTn>
                                            <p:tgtEl>
                                              <p:spTgt spid="2"/>
                                            </p:tgtEl>
                                            <p:attrNameLst>
                                              <p:attrName>style.visibility</p:attrName>
                                            </p:attrNameLst>
                                          </p:cBhvr>
                                          <p:to>
                                            <p:strVal val="visible"/>
                                          </p:to>
                                        </p:set>
                                        <p:anim calcmode="lin" valueType="num" p14:bounceEnd="67000">
                                          <p:cBhvr additive="base">
                                            <p:cTn id="49" dur="1000" fill="hold"/>
                                            <p:tgtEl>
                                              <p:spTgt spid="2"/>
                                            </p:tgtEl>
                                            <p:attrNameLst>
                                              <p:attrName>ppt_x</p:attrName>
                                            </p:attrNameLst>
                                          </p:cBhvr>
                                          <p:tavLst>
                                            <p:tav tm="0">
                                              <p:val>
                                                <p:strVal val="1+#ppt_w/2"/>
                                              </p:val>
                                            </p:tav>
                                            <p:tav tm="100000">
                                              <p:val>
                                                <p:strVal val="#ppt_x"/>
                                              </p:val>
                                            </p:tav>
                                          </p:tavLst>
                                        </p:anim>
                                        <p:anim calcmode="lin" valueType="num" p14:bounceEnd="67000">
                                          <p:cBhvr additive="base">
                                            <p:cTn id="50" dur="1000" fill="hold"/>
                                            <p:tgtEl>
                                              <p:spTgt spid="2"/>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14:presetBounceEnd="67000">
                                      <p:stCondLst>
                                        <p:cond delay="300"/>
                                      </p:stCondLst>
                                      <p:childTnLst>
                                        <p:set>
                                          <p:cBhvr>
                                            <p:cTn id="52" dur="1" fill="hold">
                                              <p:stCondLst>
                                                <p:cond delay="0"/>
                                              </p:stCondLst>
                                            </p:cTn>
                                            <p:tgtEl>
                                              <p:spTgt spid="3"/>
                                            </p:tgtEl>
                                            <p:attrNameLst>
                                              <p:attrName>style.visibility</p:attrName>
                                            </p:attrNameLst>
                                          </p:cBhvr>
                                          <p:to>
                                            <p:strVal val="visible"/>
                                          </p:to>
                                        </p:set>
                                        <p:anim calcmode="lin" valueType="num" p14:bounceEnd="67000">
                                          <p:cBhvr additive="base">
                                            <p:cTn id="53"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54" dur="10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14:presetBounceEnd="67000">
                                      <p:stCondLst>
                                        <p:cond delay="500"/>
                                      </p:stCondLst>
                                      <p:childTnLst>
                                        <p:set>
                                          <p:cBhvr>
                                            <p:cTn id="56" dur="1" fill="hold">
                                              <p:stCondLst>
                                                <p:cond delay="0"/>
                                              </p:stCondLst>
                                            </p:cTn>
                                            <p:tgtEl>
                                              <p:spTgt spid="4"/>
                                            </p:tgtEl>
                                            <p:attrNameLst>
                                              <p:attrName>style.visibility</p:attrName>
                                            </p:attrNameLst>
                                          </p:cBhvr>
                                          <p:to>
                                            <p:strVal val="visible"/>
                                          </p:to>
                                        </p:set>
                                        <p:anim calcmode="lin" valueType="num" p14:bounceEnd="67000">
                                          <p:cBhvr additive="base">
                                            <p:cTn id="57" dur="1000" fill="hold"/>
                                            <p:tgtEl>
                                              <p:spTgt spid="4"/>
                                            </p:tgtEl>
                                            <p:attrNameLst>
                                              <p:attrName>ppt_x</p:attrName>
                                            </p:attrNameLst>
                                          </p:cBhvr>
                                          <p:tavLst>
                                            <p:tav tm="0">
                                              <p:val>
                                                <p:strVal val="1+#ppt_w/2"/>
                                              </p:val>
                                            </p:tav>
                                            <p:tav tm="100000">
                                              <p:val>
                                                <p:strVal val="#ppt_x"/>
                                              </p:val>
                                            </p:tav>
                                          </p:tavLst>
                                        </p:anim>
                                        <p:anim calcmode="lin" valueType="num" p14:bounceEnd="67000">
                                          <p:cBhvr additive="base">
                                            <p:cTn id="58" dur="10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14:presetBounceEnd="67000">
                                      <p:stCondLst>
                                        <p:cond delay="700"/>
                                      </p:stCondLst>
                                      <p:childTnLst>
                                        <p:set>
                                          <p:cBhvr>
                                            <p:cTn id="60" dur="1" fill="hold">
                                              <p:stCondLst>
                                                <p:cond delay="0"/>
                                              </p:stCondLst>
                                            </p:cTn>
                                            <p:tgtEl>
                                              <p:spTgt spid="5"/>
                                            </p:tgtEl>
                                            <p:attrNameLst>
                                              <p:attrName>style.visibility</p:attrName>
                                            </p:attrNameLst>
                                          </p:cBhvr>
                                          <p:to>
                                            <p:strVal val="visible"/>
                                          </p:to>
                                        </p:set>
                                        <p:anim calcmode="lin" valueType="num" p14:bounceEnd="67000">
                                          <p:cBhvr additive="base">
                                            <p:cTn id="61" dur="1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62" dur="1000" fill="hold"/>
                                            <p:tgtEl>
                                              <p:spTgt spid="5"/>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14:presetBounceEnd="67000">
                                      <p:stCondLst>
                                        <p:cond delay="900"/>
                                      </p:stCondLst>
                                      <p:childTnLst>
                                        <p:set>
                                          <p:cBhvr>
                                            <p:cTn id="64" dur="1" fill="hold">
                                              <p:stCondLst>
                                                <p:cond delay="0"/>
                                              </p:stCondLst>
                                            </p:cTn>
                                            <p:tgtEl>
                                              <p:spTgt spid="53"/>
                                            </p:tgtEl>
                                            <p:attrNameLst>
                                              <p:attrName>style.visibility</p:attrName>
                                            </p:attrNameLst>
                                          </p:cBhvr>
                                          <p:to>
                                            <p:strVal val="visible"/>
                                          </p:to>
                                        </p:set>
                                        <p:anim calcmode="lin" valueType="num" p14:bounceEnd="67000">
                                          <p:cBhvr additive="base">
                                            <p:cTn id="65" dur="1000" fill="hold"/>
                                            <p:tgtEl>
                                              <p:spTgt spid="53"/>
                                            </p:tgtEl>
                                            <p:attrNameLst>
                                              <p:attrName>ppt_x</p:attrName>
                                            </p:attrNameLst>
                                          </p:cBhvr>
                                          <p:tavLst>
                                            <p:tav tm="0">
                                              <p:val>
                                                <p:strVal val="1+#ppt_w/2"/>
                                              </p:val>
                                            </p:tav>
                                            <p:tav tm="100000">
                                              <p:val>
                                                <p:strVal val="#ppt_x"/>
                                              </p:val>
                                            </p:tav>
                                          </p:tavLst>
                                        </p:anim>
                                        <p:anim calcmode="lin" valueType="num" p14:bounceEnd="67000">
                                          <p:cBhvr additive="base">
                                            <p:cTn id="66" dur="1000" fill="hold"/>
                                            <p:tgtEl>
                                              <p:spTgt spid="53"/>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14:presetBounceEnd="67000">
                                      <p:stCondLst>
                                        <p:cond delay="1100"/>
                                      </p:stCondLst>
                                      <p:childTnLst>
                                        <p:set>
                                          <p:cBhvr>
                                            <p:cTn id="68" dur="1" fill="hold">
                                              <p:stCondLst>
                                                <p:cond delay="0"/>
                                              </p:stCondLst>
                                            </p:cTn>
                                            <p:tgtEl>
                                              <p:spTgt spid="54"/>
                                            </p:tgtEl>
                                            <p:attrNameLst>
                                              <p:attrName>style.visibility</p:attrName>
                                            </p:attrNameLst>
                                          </p:cBhvr>
                                          <p:to>
                                            <p:strVal val="visible"/>
                                          </p:to>
                                        </p:set>
                                        <p:anim calcmode="lin" valueType="num" p14:bounceEnd="67000">
                                          <p:cBhvr additive="base">
                                            <p:cTn id="69" dur="1000" fill="hold"/>
                                            <p:tgtEl>
                                              <p:spTgt spid="54"/>
                                            </p:tgtEl>
                                            <p:attrNameLst>
                                              <p:attrName>ppt_x</p:attrName>
                                            </p:attrNameLst>
                                          </p:cBhvr>
                                          <p:tavLst>
                                            <p:tav tm="0">
                                              <p:val>
                                                <p:strVal val="0-#ppt_w/2"/>
                                              </p:val>
                                            </p:tav>
                                            <p:tav tm="100000">
                                              <p:val>
                                                <p:strVal val="#ppt_x"/>
                                              </p:val>
                                            </p:tav>
                                          </p:tavLst>
                                        </p:anim>
                                        <p:anim calcmode="lin" valueType="num" p14:bounceEnd="67000">
                                          <p:cBhvr additive="base">
                                            <p:cTn id="70"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4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ppt_x"/>
                                              </p:val>
                                            </p:tav>
                                            <p:tav tm="100000">
                                              <p:val>
                                                <p:strVal val="#ppt_x"/>
                                              </p:val>
                                            </p:tav>
                                          </p:tavLst>
                                        </p:anim>
                                        <p:anim calcmode="lin" valueType="num">
                                          <p:cBhvr additive="base">
                                            <p:cTn id="16" dur="10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6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ppt_x"/>
                                              </p:val>
                                            </p:tav>
                                            <p:tav tm="100000">
                                              <p:val>
                                                <p:strVal val="#ppt_x"/>
                                              </p:val>
                                            </p:tav>
                                          </p:tavLst>
                                        </p:anim>
                                        <p:anim calcmode="lin" valueType="num">
                                          <p:cBhvr additive="base">
                                            <p:cTn id="20" dur="10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8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ppt_x"/>
                                              </p:val>
                                            </p:tav>
                                            <p:tav tm="100000">
                                              <p:val>
                                                <p:strVal val="#ppt_x"/>
                                              </p:val>
                                            </p:tav>
                                          </p:tavLst>
                                        </p:anim>
                                        <p:anim calcmode="lin" valueType="num">
                                          <p:cBhvr additive="base">
                                            <p:cTn id="24" dur="1000" fill="hold"/>
                                            <p:tgtEl>
                                              <p:spTgt spid="4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10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ppt_x"/>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2" presetClass="entr" presetSubtype="8" fill="hold" grpId="0" nodeType="withEffect">
                                      <p:stCondLst>
                                        <p:cond delay="1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2" fill="hold" grpId="0" nodeType="withEffect">
                                      <p:stCondLst>
                                        <p:cond delay="30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2" fill="hold" grpId="0" nodeType="withEffect">
                                      <p:stCondLst>
                                        <p:cond delay="70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par>
                                    <p:cTn id="41" presetID="22" presetClass="entr" presetSubtype="8" fill="hold" grpId="0" nodeType="withEffect">
                                      <p:stCondLst>
                                        <p:cond delay="90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par>
                                    <p:cTn id="47" presetID="2" presetClass="entr" presetSubtype="2" fill="hold" nodeType="withEffect">
                                      <p:stCondLst>
                                        <p:cond delay="10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1000" fill="hold"/>
                                            <p:tgtEl>
                                              <p:spTgt spid="2"/>
                                            </p:tgtEl>
                                            <p:attrNameLst>
                                              <p:attrName>ppt_x</p:attrName>
                                            </p:attrNameLst>
                                          </p:cBhvr>
                                          <p:tavLst>
                                            <p:tav tm="0">
                                              <p:val>
                                                <p:strVal val="1+#ppt_w/2"/>
                                              </p:val>
                                            </p:tav>
                                            <p:tav tm="100000">
                                              <p:val>
                                                <p:strVal val="#ppt_x"/>
                                              </p:val>
                                            </p:tav>
                                          </p:tavLst>
                                        </p:anim>
                                        <p:anim calcmode="lin" valueType="num">
                                          <p:cBhvr additive="base">
                                            <p:cTn id="50" dur="1000" fill="hold"/>
                                            <p:tgtEl>
                                              <p:spTgt spid="2"/>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30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1000" fill="hold"/>
                                            <p:tgtEl>
                                              <p:spTgt spid="3"/>
                                            </p:tgtEl>
                                            <p:attrNameLst>
                                              <p:attrName>ppt_x</p:attrName>
                                            </p:attrNameLst>
                                          </p:cBhvr>
                                          <p:tavLst>
                                            <p:tav tm="0">
                                              <p:val>
                                                <p:strVal val="0-#ppt_w/2"/>
                                              </p:val>
                                            </p:tav>
                                            <p:tav tm="100000">
                                              <p:val>
                                                <p:strVal val="#ppt_x"/>
                                              </p:val>
                                            </p:tav>
                                          </p:tavLst>
                                        </p:anim>
                                        <p:anim calcmode="lin" valueType="num">
                                          <p:cBhvr additive="base">
                                            <p:cTn id="54" dur="10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50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1000" fill="hold"/>
                                            <p:tgtEl>
                                              <p:spTgt spid="4"/>
                                            </p:tgtEl>
                                            <p:attrNameLst>
                                              <p:attrName>ppt_x</p:attrName>
                                            </p:attrNameLst>
                                          </p:cBhvr>
                                          <p:tavLst>
                                            <p:tav tm="0">
                                              <p:val>
                                                <p:strVal val="1+#ppt_w/2"/>
                                              </p:val>
                                            </p:tav>
                                            <p:tav tm="100000">
                                              <p:val>
                                                <p:strVal val="#ppt_x"/>
                                              </p:val>
                                            </p:tav>
                                          </p:tavLst>
                                        </p:anim>
                                        <p:anim calcmode="lin" valueType="num">
                                          <p:cBhvr additive="base">
                                            <p:cTn id="58" dur="1000" fill="hold"/>
                                            <p:tgtEl>
                                              <p:spTgt spid="4"/>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70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1000" fill="hold"/>
                                            <p:tgtEl>
                                              <p:spTgt spid="5"/>
                                            </p:tgtEl>
                                            <p:attrNameLst>
                                              <p:attrName>ppt_x</p:attrName>
                                            </p:attrNameLst>
                                          </p:cBhvr>
                                          <p:tavLst>
                                            <p:tav tm="0">
                                              <p:val>
                                                <p:strVal val="0-#ppt_w/2"/>
                                              </p:val>
                                            </p:tav>
                                            <p:tav tm="100000">
                                              <p:val>
                                                <p:strVal val="#ppt_x"/>
                                              </p:val>
                                            </p:tav>
                                          </p:tavLst>
                                        </p:anim>
                                        <p:anim calcmode="lin" valueType="num">
                                          <p:cBhvr additive="base">
                                            <p:cTn id="62" dur="1000" fill="hold"/>
                                            <p:tgtEl>
                                              <p:spTgt spid="5"/>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90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1000" fill="hold"/>
                                            <p:tgtEl>
                                              <p:spTgt spid="53"/>
                                            </p:tgtEl>
                                            <p:attrNameLst>
                                              <p:attrName>ppt_x</p:attrName>
                                            </p:attrNameLst>
                                          </p:cBhvr>
                                          <p:tavLst>
                                            <p:tav tm="0">
                                              <p:val>
                                                <p:strVal val="1+#ppt_w/2"/>
                                              </p:val>
                                            </p:tav>
                                            <p:tav tm="100000">
                                              <p:val>
                                                <p:strVal val="#ppt_x"/>
                                              </p:val>
                                            </p:tav>
                                          </p:tavLst>
                                        </p:anim>
                                        <p:anim calcmode="lin" valueType="num">
                                          <p:cBhvr additive="base">
                                            <p:cTn id="66" dur="1000" fill="hold"/>
                                            <p:tgtEl>
                                              <p:spTgt spid="53"/>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110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1000" fill="hold"/>
                                            <p:tgtEl>
                                              <p:spTgt spid="54"/>
                                            </p:tgtEl>
                                            <p:attrNameLst>
                                              <p:attrName>ppt_x</p:attrName>
                                            </p:attrNameLst>
                                          </p:cBhvr>
                                          <p:tavLst>
                                            <p:tav tm="0">
                                              <p:val>
                                                <p:strVal val="0-#ppt_w/2"/>
                                              </p:val>
                                            </p:tav>
                                            <p:tav tm="100000">
                                              <p:val>
                                                <p:strVal val="#ppt_x"/>
                                              </p:val>
                                            </p:tav>
                                          </p:tavLst>
                                        </p:anim>
                                        <p:anim calcmode="lin" valueType="num">
                                          <p:cBhvr additive="base">
                                            <p:cTn id="70"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é es una Microempresa? Características, beneficios y su gran importancia  en el mundo">
            <a:extLst>
              <a:ext uri="{FF2B5EF4-FFF2-40B4-BE49-F238E27FC236}">
                <a16:creationId xmlns:a16="http://schemas.microsoft.com/office/drawing/2014/main" id="{08428887-64CB-773C-AF8A-9DAE07B34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7" y="206307"/>
            <a:ext cx="4429125" cy="34732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43B70C9F-ED94-DCC9-D231-C6CFAD6781AC}"/>
              </a:ext>
            </a:extLst>
          </p:cNvPr>
          <p:cNvSpPr txBox="1"/>
          <p:nvPr/>
        </p:nvSpPr>
        <p:spPr>
          <a:xfrm>
            <a:off x="390832" y="3679551"/>
            <a:ext cx="8546690" cy="1131079"/>
          </a:xfrm>
          <a:prstGeom prst="rect">
            <a:avLst/>
          </a:prstGeom>
          <a:noFill/>
        </p:spPr>
        <p:txBody>
          <a:bodyPr wrap="square">
            <a:spAutoFit/>
          </a:bodyPr>
          <a:lstStyle/>
          <a:p>
            <a:pPr algn="ctr"/>
            <a:r>
              <a:rPr lang="pt-BR" altLang="pt-BR" sz="3375" b="1" dirty="0">
                <a:effectLst>
                  <a:outerShdw blurRad="38100" dist="38100" dir="2700000" algn="tl">
                    <a:srgbClr val="000000">
                      <a:alpha val="43137"/>
                    </a:srgbClr>
                  </a:outerShdw>
                </a:effectLst>
                <a:latin typeface="Arial" charset="0"/>
                <a:cs typeface="Arial" charset="0"/>
              </a:rPr>
              <a:t>REGIME DIFERENCIADO </a:t>
            </a:r>
          </a:p>
          <a:p>
            <a:pPr algn="ctr"/>
            <a:r>
              <a:rPr lang="pt-BR" altLang="pt-BR" sz="3375" b="1" dirty="0">
                <a:effectLst>
                  <a:outerShdw blurRad="38100" dist="38100" dir="2700000" algn="tl">
                    <a:srgbClr val="000000">
                      <a:alpha val="43137"/>
                    </a:srgbClr>
                  </a:outerShdw>
                </a:effectLst>
                <a:latin typeface="Arial" charset="0"/>
                <a:cs typeface="Arial" charset="0"/>
              </a:rPr>
              <a:t>AS ME/EPP/MEI </a:t>
            </a:r>
            <a:endParaRPr lang="pt-BR" sz="3375" dirty="0"/>
          </a:p>
        </p:txBody>
      </p:sp>
    </p:spTree>
    <p:extLst>
      <p:ext uri="{BB962C8B-B14F-4D97-AF65-F5344CB8AC3E}">
        <p14:creationId xmlns:p14="http://schemas.microsoft.com/office/powerpoint/2010/main" val="250769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4"/>
                                        </p:tgtEl>
                                        <p:attrNameLst>
                                          <p:attrName>ppt_x</p:attrName>
                                          <p:attrName>ppt_y</p:attrName>
                                        </p:attrNameLst>
                                      </p:cBhvr>
                                    </p:animMotion>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reeform 6"/>
          <p:cNvSpPr>
            <a:spLocks/>
          </p:cNvSpPr>
          <p:nvPr/>
        </p:nvSpPr>
        <p:spPr bwMode="auto">
          <a:xfrm>
            <a:off x="5540319" y="407048"/>
            <a:ext cx="322660" cy="3981450"/>
          </a:xfrm>
          <a:custGeom>
            <a:avLst/>
            <a:gdLst>
              <a:gd name="T0" fmla="*/ 91 w 113"/>
              <a:gd name="T1" fmla="*/ 515 h 1393"/>
              <a:gd name="T2" fmla="*/ 91 w 113"/>
              <a:gd name="T3" fmla="*/ 278 h 1393"/>
              <a:gd name="T4" fmla="*/ 69 w 113"/>
              <a:gd name="T5" fmla="*/ 278 h 1393"/>
              <a:gd name="T6" fmla="*/ 69 w 113"/>
              <a:gd name="T7" fmla="*/ 12 h 1393"/>
              <a:gd name="T8" fmla="*/ 57 w 113"/>
              <a:gd name="T9" fmla="*/ 0 h 1393"/>
              <a:gd name="T10" fmla="*/ 44 w 113"/>
              <a:gd name="T11" fmla="*/ 12 h 1393"/>
              <a:gd name="T12" fmla="*/ 44 w 113"/>
              <a:gd name="T13" fmla="*/ 278 h 1393"/>
              <a:gd name="T14" fmla="*/ 22 w 113"/>
              <a:gd name="T15" fmla="*/ 278 h 1393"/>
              <a:gd name="T16" fmla="*/ 22 w 113"/>
              <a:gd name="T17" fmla="*/ 515 h 1393"/>
              <a:gd name="T18" fmla="*/ 0 w 113"/>
              <a:gd name="T19" fmla="*/ 515 h 1393"/>
              <a:gd name="T20" fmla="*/ 0 w 113"/>
              <a:gd name="T21" fmla="*/ 1393 h 1393"/>
              <a:gd name="T22" fmla="*/ 113 w 113"/>
              <a:gd name="T23" fmla="*/ 1393 h 1393"/>
              <a:gd name="T24" fmla="*/ 113 w 113"/>
              <a:gd name="T25" fmla="*/ 515 h 1393"/>
              <a:gd name="T26" fmla="*/ 91 w 113"/>
              <a:gd name="T27" fmla="*/ 515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393">
                <a:moveTo>
                  <a:pt x="91" y="515"/>
                </a:moveTo>
                <a:cubicBezTo>
                  <a:pt x="91" y="278"/>
                  <a:pt x="91" y="278"/>
                  <a:pt x="91" y="278"/>
                </a:cubicBezTo>
                <a:cubicBezTo>
                  <a:pt x="69" y="278"/>
                  <a:pt x="69" y="278"/>
                  <a:pt x="69" y="278"/>
                </a:cubicBezTo>
                <a:cubicBezTo>
                  <a:pt x="69" y="12"/>
                  <a:pt x="69" y="12"/>
                  <a:pt x="69" y="12"/>
                </a:cubicBezTo>
                <a:cubicBezTo>
                  <a:pt x="69" y="5"/>
                  <a:pt x="64" y="0"/>
                  <a:pt x="57" y="0"/>
                </a:cubicBezTo>
                <a:cubicBezTo>
                  <a:pt x="50" y="0"/>
                  <a:pt x="44" y="5"/>
                  <a:pt x="44" y="12"/>
                </a:cubicBezTo>
                <a:cubicBezTo>
                  <a:pt x="44" y="278"/>
                  <a:pt x="44" y="278"/>
                  <a:pt x="44" y="278"/>
                </a:cubicBezTo>
                <a:cubicBezTo>
                  <a:pt x="22" y="278"/>
                  <a:pt x="22" y="278"/>
                  <a:pt x="22" y="278"/>
                </a:cubicBezTo>
                <a:cubicBezTo>
                  <a:pt x="22" y="515"/>
                  <a:pt x="22" y="515"/>
                  <a:pt x="22" y="515"/>
                </a:cubicBezTo>
                <a:cubicBezTo>
                  <a:pt x="0" y="515"/>
                  <a:pt x="0" y="515"/>
                  <a:pt x="0" y="515"/>
                </a:cubicBezTo>
                <a:cubicBezTo>
                  <a:pt x="0" y="1393"/>
                  <a:pt x="0" y="1393"/>
                  <a:pt x="0" y="1393"/>
                </a:cubicBezTo>
                <a:cubicBezTo>
                  <a:pt x="113" y="1393"/>
                  <a:pt x="113" y="1393"/>
                  <a:pt x="113" y="1393"/>
                </a:cubicBezTo>
                <a:cubicBezTo>
                  <a:pt x="113" y="515"/>
                  <a:pt x="113" y="515"/>
                  <a:pt x="113" y="515"/>
                </a:cubicBezTo>
                <a:lnTo>
                  <a:pt x="91" y="515"/>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8" name="Freeform 7"/>
          <p:cNvSpPr>
            <a:spLocks noEditPoints="1"/>
          </p:cNvSpPr>
          <p:nvPr/>
        </p:nvSpPr>
        <p:spPr bwMode="auto">
          <a:xfrm>
            <a:off x="3684730" y="2401942"/>
            <a:ext cx="1176338" cy="1986557"/>
          </a:xfrm>
          <a:custGeom>
            <a:avLst/>
            <a:gdLst>
              <a:gd name="T0" fmla="*/ 0 w 890"/>
              <a:gd name="T1" fmla="*/ 1503 h 1503"/>
              <a:gd name="T2" fmla="*/ 890 w 890"/>
              <a:gd name="T3" fmla="*/ 0 h 1503"/>
              <a:gd name="T4" fmla="*/ 257 w 890"/>
              <a:gd name="T5" fmla="*/ 1275 h 1503"/>
              <a:gd name="T6" fmla="*/ 84 w 890"/>
              <a:gd name="T7" fmla="*/ 1200 h 1503"/>
              <a:gd name="T8" fmla="*/ 257 w 890"/>
              <a:gd name="T9" fmla="*/ 1275 h 1503"/>
              <a:gd name="T10" fmla="*/ 84 w 890"/>
              <a:gd name="T11" fmla="*/ 1102 h 1503"/>
              <a:gd name="T12" fmla="*/ 257 w 890"/>
              <a:gd name="T13" fmla="*/ 1027 h 1503"/>
              <a:gd name="T14" fmla="*/ 257 w 890"/>
              <a:gd name="T15" fmla="*/ 751 h 1503"/>
              <a:gd name="T16" fmla="*/ 84 w 890"/>
              <a:gd name="T17" fmla="*/ 677 h 1503"/>
              <a:gd name="T18" fmla="*/ 257 w 890"/>
              <a:gd name="T19" fmla="*/ 751 h 1503"/>
              <a:gd name="T20" fmla="*/ 84 w 890"/>
              <a:gd name="T21" fmla="*/ 576 h 1503"/>
              <a:gd name="T22" fmla="*/ 257 w 890"/>
              <a:gd name="T23" fmla="*/ 502 h 1503"/>
              <a:gd name="T24" fmla="*/ 257 w 890"/>
              <a:gd name="T25" fmla="*/ 403 h 1503"/>
              <a:gd name="T26" fmla="*/ 84 w 890"/>
              <a:gd name="T27" fmla="*/ 329 h 1503"/>
              <a:gd name="T28" fmla="*/ 257 w 890"/>
              <a:gd name="T29" fmla="*/ 403 h 1503"/>
              <a:gd name="T30" fmla="*/ 84 w 890"/>
              <a:gd name="T31" fmla="*/ 228 h 1503"/>
              <a:gd name="T32" fmla="*/ 257 w 890"/>
              <a:gd name="T33" fmla="*/ 154 h 1503"/>
              <a:gd name="T34" fmla="*/ 533 w 890"/>
              <a:gd name="T35" fmla="*/ 1275 h 1503"/>
              <a:gd name="T36" fmla="*/ 360 w 890"/>
              <a:gd name="T37" fmla="*/ 1200 h 1503"/>
              <a:gd name="T38" fmla="*/ 533 w 890"/>
              <a:gd name="T39" fmla="*/ 1275 h 1503"/>
              <a:gd name="T40" fmla="*/ 360 w 890"/>
              <a:gd name="T41" fmla="*/ 1102 h 1503"/>
              <a:gd name="T42" fmla="*/ 533 w 890"/>
              <a:gd name="T43" fmla="*/ 1027 h 1503"/>
              <a:gd name="T44" fmla="*/ 533 w 890"/>
              <a:gd name="T45" fmla="*/ 927 h 1503"/>
              <a:gd name="T46" fmla="*/ 360 w 890"/>
              <a:gd name="T47" fmla="*/ 852 h 1503"/>
              <a:gd name="T48" fmla="*/ 533 w 890"/>
              <a:gd name="T49" fmla="*/ 927 h 1503"/>
              <a:gd name="T50" fmla="*/ 360 w 890"/>
              <a:gd name="T51" fmla="*/ 751 h 1503"/>
              <a:gd name="T52" fmla="*/ 533 w 890"/>
              <a:gd name="T53" fmla="*/ 677 h 1503"/>
              <a:gd name="T54" fmla="*/ 533 w 890"/>
              <a:gd name="T55" fmla="*/ 576 h 1503"/>
              <a:gd name="T56" fmla="*/ 360 w 890"/>
              <a:gd name="T57" fmla="*/ 502 h 1503"/>
              <a:gd name="T58" fmla="*/ 533 w 890"/>
              <a:gd name="T59" fmla="*/ 576 h 1503"/>
              <a:gd name="T60" fmla="*/ 360 w 890"/>
              <a:gd name="T61" fmla="*/ 403 h 1503"/>
              <a:gd name="T62" fmla="*/ 533 w 890"/>
              <a:gd name="T63" fmla="*/ 329 h 1503"/>
              <a:gd name="T64" fmla="*/ 808 w 890"/>
              <a:gd name="T65" fmla="*/ 1102 h 1503"/>
              <a:gd name="T66" fmla="*/ 633 w 890"/>
              <a:gd name="T67" fmla="*/ 1027 h 1503"/>
              <a:gd name="T68" fmla="*/ 808 w 890"/>
              <a:gd name="T69" fmla="*/ 1102 h 1503"/>
              <a:gd name="T70" fmla="*/ 633 w 890"/>
              <a:gd name="T71" fmla="*/ 927 h 1503"/>
              <a:gd name="T72" fmla="*/ 808 w 890"/>
              <a:gd name="T73" fmla="*/ 852 h 1503"/>
              <a:gd name="T74" fmla="*/ 808 w 890"/>
              <a:gd name="T75" fmla="*/ 751 h 1503"/>
              <a:gd name="T76" fmla="*/ 633 w 890"/>
              <a:gd name="T77" fmla="*/ 677 h 1503"/>
              <a:gd name="T78" fmla="*/ 808 w 890"/>
              <a:gd name="T79" fmla="*/ 751 h 1503"/>
              <a:gd name="T80" fmla="*/ 633 w 890"/>
              <a:gd name="T81" fmla="*/ 403 h 1503"/>
              <a:gd name="T82" fmla="*/ 808 w 890"/>
              <a:gd name="T83" fmla="*/ 329 h 1503"/>
              <a:gd name="T84" fmla="*/ 808 w 890"/>
              <a:gd name="T85" fmla="*/ 228 h 1503"/>
              <a:gd name="T86" fmla="*/ 633 w 890"/>
              <a:gd name="T87" fmla="*/ 154 h 1503"/>
              <a:gd name="T88" fmla="*/ 808 w 890"/>
              <a:gd name="T89" fmla="*/ 22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0" h="1503">
                <a:moveTo>
                  <a:pt x="0" y="0"/>
                </a:moveTo>
                <a:lnTo>
                  <a:pt x="0" y="1503"/>
                </a:lnTo>
                <a:lnTo>
                  <a:pt x="890" y="1503"/>
                </a:lnTo>
                <a:lnTo>
                  <a:pt x="890" y="0"/>
                </a:lnTo>
                <a:lnTo>
                  <a:pt x="0" y="0"/>
                </a:lnTo>
                <a:close/>
                <a:moveTo>
                  <a:pt x="257" y="1275"/>
                </a:moveTo>
                <a:lnTo>
                  <a:pt x="84" y="1275"/>
                </a:lnTo>
                <a:lnTo>
                  <a:pt x="84" y="1200"/>
                </a:lnTo>
                <a:lnTo>
                  <a:pt x="257" y="1200"/>
                </a:lnTo>
                <a:lnTo>
                  <a:pt x="257" y="1275"/>
                </a:lnTo>
                <a:close/>
                <a:moveTo>
                  <a:pt x="257" y="1102"/>
                </a:moveTo>
                <a:lnTo>
                  <a:pt x="84" y="1102"/>
                </a:lnTo>
                <a:lnTo>
                  <a:pt x="84" y="1027"/>
                </a:lnTo>
                <a:lnTo>
                  <a:pt x="257" y="1027"/>
                </a:lnTo>
                <a:lnTo>
                  <a:pt x="257" y="1102"/>
                </a:lnTo>
                <a:close/>
                <a:moveTo>
                  <a:pt x="257" y="751"/>
                </a:moveTo>
                <a:lnTo>
                  <a:pt x="84" y="751"/>
                </a:lnTo>
                <a:lnTo>
                  <a:pt x="84" y="677"/>
                </a:lnTo>
                <a:lnTo>
                  <a:pt x="257" y="677"/>
                </a:lnTo>
                <a:lnTo>
                  <a:pt x="257" y="751"/>
                </a:lnTo>
                <a:close/>
                <a:moveTo>
                  <a:pt x="257" y="576"/>
                </a:moveTo>
                <a:lnTo>
                  <a:pt x="84" y="576"/>
                </a:lnTo>
                <a:lnTo>
                  <a:pt x="84" y="502"/>
                </a:lnTo>
                <a:lnTo>
                  <a:pt x="257" y="502"/>
                </a:lnTo>
                <a:lnTo>
                  <a:pt x="257" y="576"/>
                </a:lnTo>
                <a:close/>
                <a:moveTo>
                  <a:pt x="257" y="403"/>
                </a:moveTo>
                <a:lnTo>
                  <a:pt x="84" y="403"/>
                </a:lnTo>
                <a:lnTo>
                  <a:pt x="84" y="329"/>
                </a:lnTo>
                <a:lnTo>
                  <a:pt x="257" y="329"/>
                </a:lnTo>
                <a:lnTo>
                  <a:pt x="257" y="403"/>
                </a:lnTo>
                <a:close/>
                <a:moveTo>
                  <a:pt x="257" y="228"/>
                </a:moveTo>
                <a:lnTo>
                  <a:pt x="84" y="228"/>
                </a:lnTo>
                <a:lnTo>
                  <a:pt x="84" y="154"/>
                </a:lnTo>
                <a:lnTo>
                  <a:pt x="257" y="154"/>
                </a:lnTo>
                <a:lnTo>
                  <a:pt x="257" y="228"/>
                </a:lnTo>
                <a:close/>
                <a:moveTo>
                  <a:pt x="533" y="1275"/>
                </a:moveTo>
                <a:lnTo>
                  <a:pt x="360" y="1275"/>
                </a:lnTo>
                <a:lnTo>
                  <a:pt x="360" y="1200"/>
                </a:lnTo>
                <a:lnTo>
                  <a:pt x="533" y="1200"/>
                </a:lnTo>
                <a:lnTo>
                  <a:pt x="533" y="1275"/>
                </a:lnTo>
                <a:close/>
                <a:moveTo>
                  <a:pt x="533" y="1102"/>
                </a:moveTo>
                <a:lnTo>
                  <a:pt x="360" y="1102"/>
                </a:lnTo>
                <a:lnTo>
                  <a:pt x="360" y="1027"/>
                </a:lnTo>
                <a:lnTo>
                  <a:pt x="533" y="1027"/>
                </a:lnTo>
                <a:lnTo>
                  <a:pt x="533" y="1102"/>
                </a:lnTo>
                <a:close/>
                <a:moveTo>
                  <a:pt x="533" y="927"/>
                </a:moveTo>
                <a:lnTo>
                  <a:pt x="360" y="927"/>
                </a:lnTo>
                <a:lnTo>
                  <a:pt x="360" y="852"/>
                </a:lnTo>
                <a:lnTo>
                  <a:pt x="533" y="852"/>
                </a:lnTo>
                <a:lnTo>
                  <a:pt x="533" y="927"/>
                </a:lnTo>
                <a:close/>
                <a:moveTo>
                  <a:pt x="533" y="751"/>
                </a:moveTo>
                <a:lnTo>
                  <a:pt x="360" y="751"/>
                </a:lnTo>
                <a:lnTo>
                  <a:pt x="360" y="677"/>
                </a:lnTo>
                <a:lnTo>
                  <a:pt x="533" y="677"/>
                </a:lnTo>
                <a:lnTo>
                  <a:pt x="533" y="751"/>
                </a:lnTo>
                <a:close/>
                <a:moveTo>
                  <a:pt x="533" y="576"/>
                </a:moveTo>
                <a:lnTo>
                  <a:pt x="360" y="576"/>
                </a:lnTo>
                <a:lnTo>
                  <a:pt x="360" y="502"/>
                </a:lnTo>
                <a:lnTo>
                  <a:pt x="533" y="502"/>
                </a:lnTo>
                <a:lnTo>
                  <a:pt x="533" y="576"/>
                </a:lnTo>
                <a:close/>
                <a:moveTo>
                  <a:pt x="533" y="403"/>
                </a:moveTo>
                <a:lnTo>
                  <a:pt x="360" y="403"/>
                </a:lnTo>
                <a:lnTo>
                  <a:pt x="360" y="329"/>
                </a:lnTo>
                <a:lnTo>
                  <a:pt x="533" y="329"/>
                </a:lnTo>
                <a:lnTo>
                  <a:pt x="533" y="403"/>
                </a:lnTo>
                <a:close/>
                <a:moveTo>
                  <a:pt x="808" y="1102"/>
                </a:moveTo>
                <a:lnTo>
                  <a:pt x="633" y="1102"/>
                </a:lnTo>
                <a:lnTo>
                  <a:pt x="633" y="1027"/>
                </a:lnTo>
                <a:lnTo>
                  <a:pt x="808" y="1027"/>
                </a:lnTo>
                <a:lnTo>
                  <a:pt x="808" y="1102"/>
                </a:lnTo>
                <a:close/>
                <a:moveTo>
                  <a:pt x="808" y="927"/>
                </a:moveTo>
                <a:lnTo>
                  <a:pt x="633" y="927"/>
                </a:lnTo>
                <a:lnTo>
                  <a:pt x="633" y="852"/>
                </a:lnTo>
                <a:lnTo>
                  <a:pt x="808" y="852"/>
                </a:lnTo>
                <a:lnTo>
                  <a:pt x="808" y="927"/>
                </a:lnTo>
                <a:close/>
                <a:moveTo>
                  <a:pt x="808" y="751"/>
                </a:moveTo>
                <a:lnTo>
                  <a:pt x="633" y="751"/>
                </a:lnTo>
                <a:lnTo>
                  <a:pt x="633" y="677"/>
                </a:lnTo>
                <a:lnTo>
                  <a:pt x="808" y="677"/>
                </a:lnTo>
                <a:lnTo>
                  <a:pt x="808" y="751"/>
                </a:lnTo>
                <a:close/>
                <a:moveTo>
                  <a:pt x="808" y="403"/>
                </a:moveTo>
                <a:lnTo>
                  <a:pt x="633" y="403"/>
                </a:lnTo>
                <a:lnTo>
                  <a:pt x="633" y="329"/>
                </a:lnTo>
                <a:lnTo>
                  <a:pt x="808" y="329"/>
                </a:lnTo>
                <a:lnTo>
                  <a:pt x="808" y="403"/>
                </a:lnTo>
                <a:close/>
                <a:moveTo>
                  <a:pt x="808" y="228"/>
                </a:moveTo>
                <a:lnTo>
                  <a:pt x="633" y="228"/>
                </a:lnTo>
                <a:lnTo>
                  <a:pt x="633" y="154"/>
                </a:lnTo>
                <a:lnTo>
                  <a:pt x="808" y="154"/>
                </a:lnTo>
                <a:lnTo>
                  <a:pt x="808" y="228"/>
                </a:ln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9" name="Freeform 8"/>
          <p:cNvSpPr>
            <a:spLocks noEditPoints="1"/>
          </p:cNvSpPr>
          <p:nvPr/>
        </p:nvSpPr>
        <p:spPr bwMode="auto">
          <a:xfrm>
            <a:off x="6136821" y="909493"/>
            <a:ext cx="979885" cy="3479006"/>
          </a:xfrm>
          <a:custGeom>
            <a:avLst/>
            <a:gdLst>
              <a:gd name="T0" fmla="*/ 511 w 823"/>
              <a:gd name="T1" fmla="*/ 0 h 2922"/>
              <a:gd name="T2" fmla="*/ 70 w 823"/>
              <a:gd name="T3" fmla="*/ 139 h 2922"/>
              <a:gd name="T4" fmla="*/ 0 w 823"/>
              <a:gd name="T5" fmla="*/ 2922 h 2922"/>
              <a:gd name="T6" fmla="*/ 823 w 823"/>
              <a:gd name="T7" fmla="*/ 139 h 2922"/>
              <a:gd name="T8" fmla="*/ 343 w 823"/>
              <a:gd name="T9" fmla="*/ 2350 h 2922"/>
              <a:gd name="T10" fmla="*/ 118 w 823"/>
              <a:gd name="T11" fmla="*/ 2274 h 2922"/>
              <a:gd name="T12" fmla="*/ 343 w 823"/>
              <a:gd name="T13" fmla="*/ 2350 h 2922"/>
              <a:gd name="T14" fmla="*/ 118 w 823"/>
              <a:gd name="T15" fmla="*/ 2163 h 2922"/>
              <a:gd name="T16" fmla="*/ 343 w 823"/>
              <a:gd name="T17" fmla="*/ 2086 h 2922"/>
              <a:gd name="T18" fmla="*/ 343 w 823"/>
              <a:gd name="T19" fmla="*/ 1978 h 2922"/>
              <a:gd name="T20" fmla="*/ 118 w 823"/>
              <a:gd name="T21" fmla="*/ 1899 h 2922"/>
              <a:gd name="T22" fmla="*/ 343 w 823"/>
              <a:gd name="T23" fmla="*/ 1978 h 2922"/>
              <a:gd name="T24" fmla="*/ 118 w 823"/>
              <a:gd name="T25" fmla="*/ 1791 h 2922"/>
              <a:gd name="T26" fmla="*/ 343 w 823"/>
              <a:gd name="T27" fmla="*/ 1714 h 2922"/>
              <a:gd name="T28" fmla="*/ 343 w 823"/>
              <a:gd name="T29" fmla="*/ 1419 h 2922"/>
              <a:gd name="T30" fmla="*/ 118 w 823"/>
              <a:gd name="T31" fmla="*/ 1342 h 2922"/>
              <a:gd name="T32" fmla="*/ 343 w 823"/>
              <a:gd name="T33" fmla="*/ 1419 h 2922"/>
              <a:gd name="T34" fmla="*/ 118 w 823"/>
              <a:gd name="T35" fmla="*/ 1234 h 2922"/>
              <a:gd name="T36" fmla="*/ 343 w 823"/>
              <a:gd name="T37" fmla="*/ 1155 h 2922"/>
              <a:gd name="T38" fmla="*/ 343 w 823"/>
              <a:gd name="T39" fmla="*/ 1047 h 2922"/>
              <a:gd name="T40" fmla="*/ 118 w 823"/>
              <a:gd name="T41" fmla="*/ 970 h 2922"/>
              <a:gd name="T42" fmla="*/ 343 w 823"/>
              <a:gd name="T43" fmla="*/ 1047 h 2922"/>
              <a:gd name="T44" fmla="*/ 118 w 823"/>
              <a:gd name="T45" fmla="*/ 860 h 2922"/>
              <a:gd name="T46" fmla="*/ 343 w 823"/>
              <a:gd name="T47" fmla="*/ 783 h 2922"/>
              <a:gd name="T48" fmla="*/ 343 w 823"/>
              <a:gd name="T49" fmla="*/ 487 h 2922"/>
              <a:gd name="T50" fmla="*/ 118 w 823"/>
              <a:gd name="T51" fmla="*/ 411 h 2922"/>
              <a:gd name="T52" fmla="*/ 343 w 823"/>
              <a:gd name="T53" fmla="*/ 487 h 2922"/>
              <a:gd name="T54" fmla="*/ 480 w 823"/>
              <a:gd name="T55" fmla="*/ 2538 h 2922"/>
              <a:gd name="T56" fmla="*/ 706 w 823"/>
              <a:gd name="T57" fmla="*/ 2458 h 2922"/>
              <a:gd name="T58" fmla="*/ 706 w 823"/>
              <a:gd name="T59" fmla="*/ 2350 h 2922"/>
              <a:gd name="T60" fmla="*/ 480 w 823"/>
              <a:gd name="T61" fmla="*/ 2274 h 2922"/>
              <a:gd name="T62" fmla="*/ 706 w 823"/>
              <a:gd name="T63" fmla="*/ 2350 h 2922"/>
              <a:gd name="T64" fmla="*/ 480 w 823"/>
              <a:gd name="T65" fmla="*/ 1978 h 2922"/>
              <a:gd name="T66" fmla="*/ 706 w 823"/>
              <a:gd name="T67" fmla="*/ 1899 h 2922"/>
              <a:gd name="T68" fmla="*/ 706 w 823"/>
              <a:gd name="T69" fmla="*/ 1606 h 2922"/>
              <a:gd name="T70" fmla="*/ 480 w 823"/>
              <a:gd name="T71" fmla="*/ 1527 h 2922"/>
              <a:gd name="T72" fmla="*/ 706 w 823"/>
              <a:gd name="T73" fmla="*/ 1606 h 2922"/>
              <a:gd name="T74" fmla="*/ 480 w 823"/>
              <a:gd name="T75" fmla="*/ 1419 h 2922"/>
              <a:gd name="T76" fmla="*/ 706 w 823"/>
              <a:gd name="T77" fmla="*/ 1342 h 2922"/>
              <a:gd name="T78" fmla="*/ 706 w 823"/>
              <a:gd name="T79" fmla="*/ 1047 h 2922"/>
              <a:gd name="T80" fmla="*/ 480 w 823"/>
              <a:gd name="T81" fmla="*/ 970 h 2922"/>
              <a:gd name="T82" fmla="*/ 706 w 823"/>
              <a:gd name="T83" fmla="*/ 1047 h 2922"/>
              <a:gd name="T84" fmla="*/ 480 w 823"/>
              <a:gd name="T85" fmla="*/ 675 h 2922"/>
              <a:gd name="T86" fmla="*/ 706 w 823"/>
              <a:gd name="T87" fmla="*/ 596 h 2922"/>
              <a:gd name="T88" fmla="*/ 706 w 823"/>
              <a:gd name="T89" fmla="*/ 487 h 2922"/>
              <a:gd name="T90" fmla="*/ 480 w 823"/>
              <a:gd name="T91" fmla="*/ 411 h 2922"/>
              <a:gd name="T92" fmla="*/ 706 w 823"/>
              <a:gd name="T93" fmla="*/ 487 h 2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3" h="2922">
                <a:moveTo>
                  <a:pt x="511" y="139"/>
                </a:moveTo>
                <a:lnTo>
                  <a:pt x="511" y="0"/>
                </a:lnTo>
                <a:lnTo>
                  <a:pt x="70" y="0"/>
                </a:lnTo>
                <a:lnTo>
                  <a:pt x="70" y="139"/>
                </a:lnTo>
                <a:lnTo>
                  <a:pt x="0" y="139"/>
                </a:lnTo>
                <a:lnTo>
                  <a:pt x="0" y="2922"/>
                </a:lnTo>
                <a:lnTo>
                  <a:pt x="823" y="2922"/>
                </a:lnTo>
                <a:lnTo>
                  <a:pt x="823" y="139"/>
                </a:lnTo>
                <a:lnTo>
                  <a:pt x="511" y="139"/>
                </a:lnTo>
                <a:close/>
                <a:moveTo>
                  <a:pt x="343" y="2350"/>
                </a:moveTo>
                <a:lnTo>
                  <a:pt x="118" y="2350"/>
                </a:lnTo>
                <a:lnTo>
                  <a:pt x="118" y="2274"/>
                </a:lnTo>
                <a:lnTo>
                  <a:pt x="343" y="2274"/>
                </a:lnTo>
                <a:lnTo>
                  <a:pt x="343" y="2350"/>
                </a:lnTo>
                <a:close/>
                <a:moveTo>
                  <a:pt x="343" y="2163"/>
                </a:moveTo>
                <a:lnTo>
                  <a:pt x="118" y="2163"/>
                </a:lnTo>
                <a:lnTo>
                  <a:pt x="118" y="2086"/>
                </a:lnTo>
                <a:lnTo>
                  <a:pt x="343" y="2086"/>
                </a:lnTo>
                <a:lnTo>
                  <a:pt x="343" y="2163"/>
                </a:lnTo>
                <a:close/>
                <a:moveTo>
                  <a:pt x="343" y="1978"/>
                </a:moveTo>
                <a:lnTo>
                  <a:pt x="118" y="1978"/>
                </a:lnTo>
                <a:lnTo>
                  <a:pt x="118" y="1899"/>
                </a:lnTo>
                <a:lnTo>
                  <a:pt x="343" y="1899"/>
                </a:lnTo>
                <a:lnTo>
                  <a:pt x="343" y="1978"/>
                </a:lnTo>
                <a:close/>
                <a:moveTo>
                  <a:pt x="343" y="1791"/>
                </a:moveTo>
                <a:lnTo>
                  <a:pt x="118" y="1791"/>
                </a:lnTo>
                <a:lnTo>
                  <a:pt x="118" y="1714"/>
                </a:lnTo>
                <a:lnTo>
                  <a:pt x="343" y="1714"/>
                </a:lnTo>
                <a:lnTo>
                  <a:pt x="343" y="1791"/>
                </a:lnTo>
                <a:close/>
                <a:moveTo>
                  <a:pt x="343" y="1419"/>
                </a:moveTo>
                <a:lnTo>
                  <a:pt x="118" y="1419"/>
                </a:lnTo>
                <a:lnTo>
                  <a:pt x="118" y="1342"/>
                </a:lnTo>
                <a:lnTo>
                  <a:pt x="343" y="1342"/>
                </a:lnTo>
                <a:lnTo>
                  <a:pt x="343" y="1419"/>
                </a:lnTo>
                <a:close/>
                <a:moveTo>
                  <a:pt x="343" y="1234"/>
                </a:moveTo>
                <a:lnTo>
                  <a:pt x="118" y="1234"/>
                </a:lnTo>
                <a:lnTo>
                  <a:pt x="118" y="1155"/>
                </a:lnTo>
                <a:lnTo>
                  <a:pt x="343" y="1155"/>
                </a:lnTo>
                <a:lnTo>
                  <a:pt x="343" y="1234"/>
                </a:lnTo>
                <a:close/>
                <a:moveTo>
                  <a:pt x="343" y="1047"/>
                </a:moveTo>
                <a:lnTo>
                  <a:pt x="118" y="1047"/>
                </a:lnTo>
                <a:lnTo>
                  <a:pt x="118" y="970"/>
                </a:lnTo>
                <a:lnTo>
                  <a:pt x="343" y="970"/>
                </a:lnTo>
                <a:lnTo>
                  <a:pt x="343" y="1047"/>
                </a:lnTo>
                <a:close/>
                <a:moveTo>
                  <a:pt x="343" y="860"/>
                </a:moveTo>
                <a:lnTo>
                  <a:pt x="118" y="860"/>
                </a:lnTo>
                <a:lnTo>
                  <a:pt x="118" y="783"/>
                </a:lnTo>
                <a:lnTo>
                  <a:pt x="343" y="783"/>
                </a:lnTo>
                <a:lnTo>
                  <a:pt x="343" y="860"/>
                </a:lnTo>
                <a:close/>
                <a:moveTo>
                  <a:pt x="343" y="487"/>
                </a:moveTo>
                <a:lnTo>
                  <a:pt x="118" y="487"/>
                </a:lnTo>
                <a:lnTo>
                  <a:pt x="118" y="411"/>
                </a:lnTo>
                <a:lnTo>
                  <a:pt x="343" y="411"/>
                </a:lnTo>
                <a:lnTo>
                  <a:pt x="343" y="487"/>
                </a:lnTo>
                <a:close/>
                <a:moveTo>
                  <a:pt x="706" y="2538"/>
                </a:moveTo>
                <a:lnTo>
                  <a:pt x="480" y="2538"/>
                </a:lnTo>
                <a:lnTo>
                  <a:pt x="480" y="2458"/>
                </a:lnTo>
                <a:lnTo>
                  <a:pt x="706" y="2458"/>
                </a:lnTo>
                <a:lnTo>
                  <a:pt x="706" y="2538"/>
                </a:lnTo>
                <a:close/>
                <a:moveTo>
                  <a:pt x="706" y="2350"/>
                </a:moveTo>
                <a:lnTo>
                  <a:pt x="480" y="2350"/>
                </a:lnTo>
                <a:lnTo>
                  <a:pt x="480" y="2274"/>
                </a:lnTo>
                <a:lnTo>
                  <a:pt x="706" y="2274"/>
                </a:lnTo>
                <a:lnTo>
                  <a:pt x="706" y="2350"/>
                </a:lnTo>
                <a:close/>
                <a:moveTo>
                  <a:pt x="706" y="1978"/>
                </a:moveTo>
                <a:lnTo>
                  <a:pt x="480" y="1978"/>
                </a:lnTo>
                <a:lnTo>
                  <a:pt x="480" y="1899"/>
                </a:lnTo>
                <a:lnTo>
                  <a:pt x="706" y="1899"/>
                </a:lnTo>
                <a:lnTo>
                  <a:pt x="706" y="1978"/>
                </a:lnTo>
                <a:close/>
                <a:moveTo>
                  <a:pt x="706" y="1606"/>
                </a:moveTo>
                <a:lnTo>
                  <a:pt x="480" y="1606"/>
                </a:lnTo>
                <a:lnTo>
                  <a:pt x="480" y="1527"/>
                </a:lnTo>
                <a:lnTo>
                  <a:pt x="706" y="1527"/>
                </a:lnTo>
                <a:lnTo>
                  <a:pt x="706" y="1606"/>
                </a:lnTo>
                <a:close/>
                <a:moveTo>
                  <a:pt x="706" y="1419"/>
                </a:moveTo>
                <a:lnTo>
                  <a:pt x="480" y="1419"/>
                </a:lnTo>
                <a:lnTo>
                  <a:pt x="480" y="1342"/>
                </a:lnTo>
                <a:lnTo>
                  <a:pt x="706" y="1342"/>
                </a:lnTo>
                <a:lnTo>
                  <a:pt x="706" y="1419"/>
                </a:lnTo>
                <a:close/>
                <a:moveTo>
                  <a:pt x="706" y="1047"/>
                </a:moveTo>
                <a:lnTo>
                  <a:pt x="480" y="1047"/>
                </a:lnTo>
                <a:lnTo>
                  <a:pt x="480" y="970"/>
                </a:lnTo>
                <a:lnTo>
                  <a:pt x="706" y="970"/>
                </a:lnTo>
                <a:lnTo>
                  <a:pt x="706" y="1047"/>
                </a:lnTo>
                <a:close/>
                <a:moveTo>
                  <a:pt x="706" y="675"/>
                </a:moveTo>
                <a:lnTo>
                  <a:pt x="480" y="675"/>
                </a:lnTo>
                <a:lnTo>
                  <a:pt x="480" y="596"/>
                </a:lnTo>
                <a:lnTo>
                  <a:pt x="706" y="596"/>
                </a:lnTo>
                <a:lnTo>
                  <a:pt x="706" y="675"/>
                </a:lnTo>
                <a:close/>
                <a:moveTo>
                  <a:pt x="706" y="487"/>
                </a:moveTo>
                <a:lnTo>
                  <a:pt x="480" y="487"/>
                </a:lnTo>
                <a:lnTo>
                  <a:pt x="480" y="411"/>
                </a:lnTo>
                <a:lnTo>
                  <a:pt x="706" y="411"/>
                </a:lnTo>
                <a:lnTo>
                  <a:pt x="706" y="487"/>
                </a:ln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0" name="Freeform 9"/>
          <p:cNvSpPr>
            <a:spLocks noEditPoints="1"/>
          </p:cNvSpPr>
          <p:nvPr/>
        </p:nvSpPr>
        <p:spPr bwMode="auto">
          <a:xfrm>
            <a:off x="7261962" y="1292873"/>
            <a:ext cx="979885" cy="3095625"/>
          </a:xfrm>
          <a:custGeom>
            <a:avLst/>
            <a:gdLst>
              <a:gd name="T0" fmla="*/ 315 w 823"/>
              <a:gd name="T1" fmla="*/ 0 h 2600"/>
              <a:gd name="T2" fmla="*/ 149 w 823"/>
              <a:gd name="T3" fmla="*/ 317 h 2600"/>
              <a:gd name="T4" fmla="*/ 0 w 823"/>
              <a:gd name="T5" fmla="*/ 2600 h 2600"/>
              <a:gd name="T6" fmla="*/ 823 w 823"/>
              <a:gd name="T7" fmla="*/ 317 h 2600"/>
              <a:gd name="T8" fmla="*/ 204 w 823"/>
              <a:gd name="T9" fmla="*/ 2052 h 2600"/>
              <a:gd name="T10" fmla="*/ 92 w 823"/>
              <a:gd name="T11" fmla="*/ 1942 h 2600"/>
              <a:gd name="T12" fmla="*/ 204 w 823"/>
              <a:gd name="T13" fmla="*/ 2052 h 2600"/>
              <a:gd name="T14" fmla="*/ 92 w 823"/>
              <a:gd name="T15" fmla="*/ 1824 h 2600"/>
              <a:gd name="T16" fmla="*/ 204 w 823"/>
              <a:gd name="T17" fmla="*/ 1714 h 2600"/>
              <a:gd name="T18" fmla="*/ 204 w 823"/>
              <a:gd name="T19" fmla="*/ 1596 h 2600"/>
              <a:gd name="T20" fmla="*/ 92 w 823"/>
              <a:gd name="T21" fmla="*/ 1486 h 2600"/>
              <a:gd name="T22" fmla="*/ 204 w 823"/>
              <a:gd name="T23" fmla="*/ 1596 h 2600"/>
              <a:gd name="T24" fmla="*/ 92 w 823"/>
              <a:gd name="T25" fmla="*/ 1368 h 2600"/>
              <a:gd name="T26" fmla="*/ 204 w 823"/>
              <a:gd name="T27" fmla="*/ 1258 h 2600"/>
              <a:gd name="T28" fmla="*/ 204 w 823"/>
              <a:gd name="T29" fmla="*/ 1140 h 2600"/>
              <a:gd name="T30" fmla="*/ 92 w 823"/>
              <a:gd name="T31" fmla="*/ 1027 h 2600"/>
              <a:gd name="T32" fmla="*/ 204 w 823"/>
              <a:gd name="T33" fmla="*/ 1140 h 2600"/>
              <a:gd name="T34" fmla="*/ 92 w 823"/>
              <a:gd name="T35" fmla="*/ 912 h 2600"/>
              <a:gd name="T36" fmla="*/ 204 w 823"/>
              <a:gd name="T37" fmla="*/ 799 h 2600"/>
              <a:gd name="T38" fmla="*/ 379 w 823"/>
              <a:gd name="T39" fmla="*/ 1824 h 2600"/>
              <a:gd name="T40" fmla="*/ 269 w 823"/>
              <a:gd name="T41" fmla="*/ 1714 h 2600"/>
              <a:gd name="T42" fmla="*/ 379 w 823"/>
              <a:gd name="T43" fmla="*/ 1824 h 2600"/>
              <a:gd name="T44" fmla="*/ 269 w 823"/>
              <a:gd name="T45" fmla="*/ 1596 h 2600"/>
              <a:gd name="T46" fmla="*/ 379 w 823"/>
              <a:gd name="T47" fmla="*/ 1486 h 2600"/>
              <a:gd name="T48" fmla="*/ 379 w 823"/>
              <a:gd name="T49" fmla="*/ 1140 h 2600"/>
              <a:gd name="T50" fmla="*/ 269 w 823"/>
              <a:gd name="T51" fmla="*/ 1027 h 2600"/>
              <a:gd name="T52" fmla="*/ 379 w 823"/>
              <a:gd name="T53" fmla="*/ 1140 h 2600"/>
              <a:gd name="T54" fmla="*/ 269 w 823"/>
              <a:gd name="T55" fmla="*/ 912 h 2600"/>
              <a:gd name="T56" fmla="*/ 379 w 823"/>
              <a:gd name="T57" fmla="*/ 799 h 2600"/>
              <a:gd name="T58" fmla="*/ 379 w 823"/>
              <a:gd name="T59" fmla="*/ 684 h 2600"/>
              <a:gd name="T60" fmla="*/ 269 w 823"/>
              <a:gd name="T61" fmla="*/ 571 h 2600"/>
              <a:gd name="T62" fmla="*/ 379 w 823"/>
              <a:gd name="T63" fmla="*/ 684 h 2600"/>
              <a:gd name="T64" fmla="*/ 444 w 823"/>
              <a:gd name="T65" fmla="*/ 2052 h 2600"/>
              <a:gd name="T66" fmla="*/ 557 w 823"/>
              <a:gd name="T67" fmla="*/ 1942 h 2600"/>
              <a:gd name="T68" fmla="*/ 557 w 823"/>
              <a:gd name="T69" fmla="*/ 1824 h 2600"/>
              <a:gd name="T70" fmla="*/ 444 w 823"/>
              <a:gd name="T71" fmla="*/ 1714 h 2600"/>
              <a:gd name="T72" fmla="*/ 557 w 823"/>
              <a:gd name="T73" fmla="*/ 1824 h 2600"/>
              <a:gd name="T74" fmla="*/ 444 w 823"/>
              <a:gd name="T75" fmla="*/ 1368 h 2600"/>
              <a:gd name="T76" fmla="*/ 557 w 823"/>
              <a:gd name="T77" fmla="*/ 1258 h 2600"/>
              <a:gd name="T78" fmla="*/ 557 w 823"/>
              <a:gd name="T79" fmla="*/ 1140 h 2600"/>
              <a:gd name="T80" fmla="*/ 444 w 823"/>
              <a:gd name="T81" fmla="*/ 1027 h 2600"/>
              <a:gd name="T82" fmla="*/ 557 w 823"/>
              <a:gd name="T83" fmla="*/ 1140 h 2600"/>
              <a:gd name="T84" fmla="*/ 444 w 823"/>
              <a:gd name="T85" fmla="*/ 912 h 2600"/>
              <a:gd name="T86" fmla="*/ 557 w 823"/>
              <a:gd name="T87" fmla="*/ 799 h 2600"/>
              <a:gd name="T88" fmla="*/ 557 w 823"/>
              <a:gd name="T89" fmla="*/ 684 h 2600"/>
              <a:gd name="T90" fmla="*/ 444 w 823"/>
              <a:gd name="T91" fmla="*/ 571 h 2600"/>
              <a:gd name="T92" fmla="*/ 557 w 823"/>
              <a:gd name="T93" fmla="*/ 684 h 2600"/>
              <a:gd name="T94" fmla="*/ 619 w 823"/>
              <a:gd name="T95" fmla="*/ 2052 h 2600"/>
              <a:gd name="T96" fmla="*/ 732 w 823"/>
              <a:gd name="T97" fmla="*/ 1942 h 2600"/>
              <a:gd name="T98" fmla="*/ 732 w 823"/>
              <a:gd name="T99" fmla="*/ 1824 h 2600"/>
              <a:gd name="T100" fmla="*/ 619 w 823"/>
              <a:gd name="T101" fmla="*/ 1714 h 2600"/>
              <a:gd name="T102" fmla="*/ 732 w 823"/>
              <a:gd name="T103" fmla="*/ 1824 h 2600"/>
              <a:gd name="T104" fmla="*/ 619 w 823"/>
              <a:gd name="T105" fmla="*/ 1596 h 2600"/>
              <a:gd name="T106" fmla="*/ 732 w 823"/>
              <a:gd name="T107" fmla="*/ 1486 h 2600"/>
              <a:gd name="T108" fmla="*/ 732 w 823"/>
              <a:gd name="T109" fmla="*/ 1368 h 2600"/>
              <a:gd name="T110" fmla="*/ 619 w 823"/>
              <a:gd name="T111" fmla="*/ 1258 h 2600"/>
              <a:gd name="T112" fmla="*/ 732 w 823"/>
              <a:gd name="T113" fmla="*/ 1368 h 2600"/>
              <a:gd name="T114" fmla="*/ 619 w 823"/>
              <a:gd name="T115" fmla="*/ 912 h 2600"/>
              <a:gd name="T116" fmla="*/ 732 w 823"/>
              <a:gd name="T117" fmla="*/ 799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3" h="2600">
                <a:moveTo>
                  <a:pt x="315" y="317"/>
                </a:moveTo>
                <a:lnTo>
                  <a:pt x="315" y="0"/>
                </a:lnTo>
                <a:lnTo>
                  <a:pt x="149" y="0"/>
                </a:lnTo>
                <a:lnTo>
                  <a:pt x="149" y="317"/>
                </a:lnTo>
                <a:lnTo>
                  <a:pt x="0" y="317"/>
                </a:lnTo>
                <a:lnTo>
                  <a:pt x="0" y="2600"/>
                </a:lnTo>
                <a:lnTo>
                  <a:pt x="823" y="2600"/>
                </a:lnTo>
                <a:lnTo>
                  <a:pt x="823" y="317"/>
                </a:lnTo>
                <a:lnTo>
                  <a:pt x="315" y="317"/>
                </a:lnTo>
                <a:close/>
                <a:moveTo>
                  <a:pt x="204" y="2052"/>
                </a:moveTo>
                <a:lnTo>
                  <a:pt x="92" y="2052"/>
                </a:lnTo>
                <a:lnTo>
                  <a:pt x="92" y="1942"/>
                </a:lnTo>
                <a:lnTo>
                  <a:pt x="204" y="1942"/>
                </a:lnTo>
                <a:lnTo>
                  <a:pt x="204" y="2052"/>
                </a:lnTo>
                <a:close/>
                <a:moveTo>
                  <a:pt x="204" y="1824"/>
                </a:moveTo>
                <a:lnTo>
                  <a:pt x="92" y="1824"/>
                </a:lnTo>
                <a:lnTo>
                  <a:pt x="92" y="1714"/>
                </a:lnTo>
                <a:lnTo>
                  <a:pt x="204" y="1714"/>
                </a:lnTo>
                <a:lnTo>
                  <a:pt x="204" y="1824"/>
                </a:lnTo>
                <a:close/>
                <a:moveTo>
                  <a:pt x="204" y="1596"/>
                </a:moveTo>
                <a:lnTo>
                  <a:pt x="92" y="1596"/>
                </a:lnTo>
                <a:lnTo>
                  <a:pt x="92" y="1486"/>
                </a:lnTo>
                <a:lnTo>
                  <a:pt x="204" y="1486"/>
                </a:lnTo>
                <a:lnTo>
                  <a:pt x="204" y="1596"/>
                </a:lnTo>
                <a:close/>
                <a:moveTo>
                  <a:pt x="204" y="1368"/>
                </a:moveTo>
                <a:lnTo>
                  <a:pt x="92" y="1368"/>
                </a:lnTo>
                <a:lnTo>
                  <a:pt x="92" y="1258"/>
                </a:lnTo>
                <a:lnTo>
                  <a:pt x="204" y="1258"/>
                </a:lnTo>
                <a:lnTo>
                  <a:pt x="204" y="1368"/>
                </a:lnTo>
                <a:close/>
                <a:moveTo>
                  <a:pt x="204" y="1140"/>
                </a:moveTo>
                <a:lnTo>
                  <a:pt x="92" y="1140"/>
                </a:lnTo>
                <a:lnTo>
                  <a:pt x="92" y="1027"/>
                </a:lnTo>
                <a:lnTo>
                  <a:pt x="204" y="1027"/>
                </a:lnTo>
                <a:lnTo>
                  <a:pt x="204" y="1140"/>
                </a:lnTo>
                <a:close/>
                <a:moveTo>
                  <a:pt x="204" y="912"/>
                </a:moveTo>
                <a:lnTo>
                  <a:pt x="92" y="912"/>
                </a:lnTo>
                <a:lnTo>
                  <a:pt x="92" y="799"/>
                </a:lnTo>
                <a:lnTo>
                  <a:pt x="204" y="799"/>
                </a:lnTo>
                <a:lnTo>
                  <a:pt x="204" y="912"/>
                </a:lnTo>
                <a:close/>
                <a:moveTo>
                  <a:pt x="379" y="1824"/>
                </a:moveTo>
                <a:lnTo>
                  <a:pt x="269" y="1824"/>
                </a:lnTo>
                <a:lnTo>
                  <a:pt x="269" y="1714"/>
                </a:lnTo>
                <a:lnTo>
                  <a:pt x="379" y="1714"/>
                </a:lnTo>
                <a:lnTo>
                  <a:pt x="379" y="1824"/>
                </a:lnTo>
                <a:close/>
                <a:moveTo>
                  <a:pt x="379" y="1596"/>
                </a:moveTo>
                <a:lnTo>
                  <a:pt x="269" y="1596"/>
                </a:lnTo>
                <a:lnTo>
                  <a:pt x="269" y="1486"/>
                </a:lnTo>
                <a:lnTo>
                  <a:pt x="379" y="1486"/>
                </a:lnTo>
                <a:lnTo>
                  <a:pt x="379" y="1596"/>
                </a:lnTo>
                <a:close/>
                <a:moveTo>
                  <a:pt x="379" y="1140"/>
                </a:moveTo>
                <a:lnTo>
                  <a:pt x="269" y="1140"/>
                </a:lnTo>
                <a:lnTo>
                  <a:pt x="269" y="1027"/>
                </a:lnTo>
                <a:lnTo>
                  <a:pt x="379" y="1027"/>
                </a:lnTo>
                <a:lnTo>
                  <a:pt x="379" y="1140"/>
                </a:lnTo>
                <a:close/>
                <a:moveTo>
                  <a:pt x="379" y="912"/>
                </a:moveTo>
                <a:lnTo>
                  <a:pt x="269" y="912"/>
                </a:lnTo>
                <a:lnTo>
                  <a:pt x="269" y="799"/>
                </a:lnTo>
                <a:lnTo>
                  <a:pt x="379" y="799"/>
                </a:lnTo>
                <a:lnTo>
                  <a:pt x="379" y="912"/>
                </a:lnTo>
                <a:close/>
                <a:moveTo>
                  <a:pt x="379" y="684"/>
                </a:moveTo>
                <a:lnTo>
                  <a:pt x="269" y="684"/>
                </a:lnTo>
                <a:lnTo>
                  <a:pt x="269" y="571"/>
                </a:lnTo>
                <a:lnTo>
                  <a:pt x="379" y="571"/>
                </a:lnTo>
                <a:lnTo>
                  <a:pt x="379" y="684"/>
                </a:lnTo>
                <a:close/>
                <a:moveTo>
                  <a:pt x="557" y="2052"/>
                </a:moveTo>
                <a:lnTo>
                  <a:pt x="444" y="2052"/>
                </a:lnTo>
                <a:lnTo>
                  <a:pt x="444" y="1942"/>
                </a:lnTo>
                <a:lnTo>
                  <a:pt x="557" y="1942"/>
                </a:lnTo>
                <a:lnTo>
                  <a:pt x="557" y="2052"/>
                </a:lnTo>
                <a:close/>
                <a:moveTo>
                  <a:pt x="557" y="1824"/>
                </a:moveTo>
                <a:lnTo>
                  <a:pt x="444" y="1824"/>
                </a:lnTo>
                <a:lnTo>
                  <a:pt x="444" y="1714"/>
                </a:lnTo>
                <a:lnTo>
                  <a:pt x="557" y="1714"/>
                </a:lnTo>
                <a:lnTo>
                  <a:pt x="557" y="1824"/>
                </a:lnTo>
                <a:close/>
                <a:moveTo>
                  <a:pt x="557" y="1368"/>
                </a:moveTo>
                <a:lnTo>
                  <a:pt x="444" y="1368"/>
                </a:lnTo>
                <a:lnTo>
                  <a:pt x="444" y="1258"/>
                </a:lnTo>
                <a:lnTo>
                  <a:pt x="557" y="1258"/>
                </a:lnTo>
                <a:lnTo>
                  <a:pt x="557" y="1368"/>
                </a:lnTo>
                <a:close/>
                <a:moveTo>
                  <a:pt x="557" y="1140"/>
                </a:moveTo>
                <a:lnTo>
                  <a:pt x="444" y="1140"/>
                </a:lnTo>
                <a:lnTo>
                  <a:pt x="444" y="1027"/>
                </a:lnTo>
                <a:lnTo>
                  <a:pt x="557" y="1027"/>
                </a:lnTo>
                <a:lnTo>
                  <a:pt x="557" y="1140"/>
                </a:lnTo>
                <a:close/>
                <a:moveTo>
                  <a:pt x="557" y="912"/>
                </a:moveTo>
                <a:lnTo>
                  <a:pt x="444" y="912"/>
                </a:lnTo>
                <a:lnTo>
                  <a:pt x="444" y="799"/>
                </a:lnTo>
                <a:lnTo>
                  <a:pt x="557" y="799"/>
                </a:lnTo>
                <a:lnTo>
                  <a:pt x="557" y="912"/>
                </a:lnTo>
                <a:close/>
                <a:moveTo>
                  <a:pt x="557" y="684"/>
                </a:moveTo>
                <a:lnTo>
                  <a:pt x="444" y="684"/>
                </a:lnTo>
                <a:lnTo>
                  <a:pt x="444" y="571"/>
                </a:lnTo>
                <a:lnTo>
                  <a:pt x="557" y="571"/>
                </a:lnTo>
                <a:lnTo>
                  <a:pt x="557" y="684"/>
                </a:lnTo>
                <a:close/>
                <a:moveTo>
                  <a:pt x="732" y="2052"/>
                </a:moveTo>
                <a:lnTo>
                  <a:pt x="619" y="2052"/>
                </a:lnTo>
                <a:lnTo>
                  <a:pt x="619" y="1942"/>
                </a:lnTo>
                <a:lnTo>
                  <a:pt x="732" y="1942"/>
                </a:lnTo>
                <a:lnTo>
                  <a:pt x="732" y="2052"/>
                </a:lnTo>
                <a:close/>
                <a:moveTo>
                  <a:pt x="732" y="1824"/>
                </a:moveTo>
                <a:lnTo>
                  <a:pt x="619" y="1824"/>
                </a:lnTo>
                <a:lnTo>
                  <a:pt x="619" y="1714"/>
                </a:lnTo>
                <a:lnTo>
                  <a:pt x="732" y="1714"/>
                </a:lnTo>
                <a:lnTo>
                  <a:pt x="732" y="1824"/>
                </a:lnTo>
                <a:close/>
                <a:moveTo>
                  <a:pt x="732" y="1596"/>
                </a:moveTo>
                <a:lnTo>
                  <a:pt x="619" y="1596"/>
                </a:lnTo>
                <a:lnTo>
                  <a:pt x="619" y="1486"/>
                </a:lnTo>
                <a:lnTo>
                  <a:pt x="732" y="1486"/>
                </a:lnTo>
                <a:lnTo>
                  <a:pt x="732" y="1596"/>
                </a:lnTo>
                <a:close/>
                <a:moveTo>
                  <a:pt x="732" y="1368"/>
                </a:moveTo>
                <a:lnTo>
                  <a:pt x="619" y="1368"/>
                </a:lnTo>
                <a:lnTo>
                  <a:pt x="619" y="1258"/>
                </a:lnTo>
                <a:lnTo>
                  <a:pt x="732" y="1258"/>
                </a:lnTo>
                <a:lnTo>
                  <a:pt x="732" y="1368"/>
                </a:lnTo>
                <a:close/>
                <a:moveTo>
                  <a:pt x="732" y="912"/>
                </a:moveTo>
                <a:lnTo>
                  <a:pt x="619" y="912"/>
                </a:lnTo>
                <a:lnTo>
                  <a:pt x="619" y="799"/>
                </a:lnTo>
                <a:lnTo>
                  <a:pt x="732" y="799"/>
                </a:lnTo>
                <a:lnTo>
                  <a:pt x="732" y="912"/>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1" name="Freeform 10"/>
          <p:cNvSpPr>
            <a:spLocks noEditPoints="1"/>
          </p:cNvSpPr>
          <p:nvPr/>
        </p:nvSpPr>
        <p:spPr bwMode="auto">
          <a:xfrm>
            <a:off x="5152175" y="2027490"/>
            <a:ext cx="979885" cy="2361010"/>
          </a:xfrm>
          <a:custGeom>
            <a:avLst/>
            <a:gdLst>
              <a:gd name="T0" fmla="*/ 698 w 823"/>
              <a:gd name="T1" fmla="*/ 348 h 1983"/>
              <a:gd name="T2" fmla="*/ 698 w 823"/>
              <a:gd name="T3" fmla="*/ 0 h 1983"/>
              <a:gd name="T4" fmla="*/ 122 w 823"/>
              <a:gd name="T5" fmla="*/ 180 h 1983"/>
              <a:gd name="T6" fmla="*/ 122 w 823"/>
              <a:gd name="T7" fmla="*/ 348 h 1983"/>
              <a:gd name="T8" fmla="*/ 0 w 823"/>
              <a:gd name="T9" fmla="*/ 348 h 1983"/>
              <a:gd name="T10" fmla="*/ 0 w 823"/>
              <a:gd name="T11" fmla="*/ 1983 h 1983"/>
              <a:gd name="T12" fmla="*/ 823 w 823"/>
              <a:gd name="T13" fmla="*/ 1983 h 1983"/>
              <a:gd name="T14" fmla="*/ 823 w 823"/>
              <a:gd name="T15" fmla="*/ 348 h 1983"/>
              <a:gd name="T16" fmla="*/ 698 w 823"/>
              <a:gd name="T17" fmla="*/ 348 h 1983"/>
              <a:gd name="T18" fmla="*/ 321 w 823"/>
              <a:gd name="T19" fmla="*/ 1397 h 1983"/>
              <a:gd name="T20" fmla="*/ 153 w 823"/>
              <a:gd name="T21" fmla="*/ 1397 h 1983"/>
              <a:gd name="T22" fmla="*/ 153 w 823"/>
              <a:gd name="T23" fmla="*/ 1229 h 1983"/>
              <a:gd name="T24" fmla="*/ 321 w 823"/>
              <a:gd name="T25" fmla="*/ 1229 h 1983"/>
              <a:gd name="T26" fmla="*/ 321 w 823"/>
              <a:gd name="T27" fmla="*/ 1397 h 1983"/>
              <a:gd name="T28" fmla="*/ 321 w 823"/>
              <a:gd name="T29" fmla="*/ 1058 h 1983"/>
              <a:gd name="T30" fmla="*/ 153 w 823"/>
              <a:gd name="T31" fmla="*/ 1058 h 1983"/>
              <a:gd name="T32" fmla="*/ 153 w 823"/>
              <a:gd name="T33" fmla="*/ 890 h 1983"/>
              <a:gd name="T34" fmla="*/ 321 w 823"/>
              <a:gd name="T35" fmla="*/ 890 h 1983"/>
              <a:gd name="T36" fmla="*/ 321 w 823"/>
              <a:gd name="T37" fmla="*/ 1058 h 1983"/>
              <a:gd name="T38" fmla="*/ 321 w 823"/>
              <a:gd name="T39" fmla="*/ 720 h 1983"/>
              <a:gd name="T40" fmla="*/ 153 w 823"/>
              <a:gd name="T41" fmla="*/ 720 h 1983"/>
              <a:gd name="T42" fmla="*/ 153 w 823"/>
              <a:gd name="T43" fmla="*/ 552 h 1983"/>
              <a:gd name="T44" fmla="*/ 321 w 823"/>
              <a:gd name="T45" fmla="*/ 552 h 1983"/>
              <a:gd name="T46" fmla="*/ 321 w 823"/>
              <a:gd name="T47" fmla="*/ 720 h 1983"/>
              <a:gd name="T48" fmla="*/ 669 w 823"/>
              <a:gd name="T49" fmla="*/ 1397 h 1983"/>
              <a:gd name="T50" fmla="*/ 501 w 823"/>
              <a:gd name="T51" fmla="*/ 1397 h 1983"/>
              <a:gd name="T52" fmla="*/ 501 w 823"/>
              <a:gd name="T53" fmla="*/ 1229 h 1983"/>
              <a:gd name="T54" fmla="*/ 669 w 823"/>
              <a:gd name="T55" fmla="*/ 1229 h 1983"/>
              <a:gd name="T56" fmla="*/ 669 w 823"/>
              <a:gd name="T57" fmla="*/ 1397 h 1983"/>
              <a:gd name="T58" fmla="*/ 669 w 823"/>
              <a:gd name="T59" fmla="*/ 1058 h 1983"/>
              <a:gd name="T60" fmla="*/ 501 w 823"/>
              <a:gd name="T61" fmla="*/ 1058 h 1983"/>
              <a:gd name="T62" fmla="*/ 501 w 823"/>
              <a:gd name="T63" fmla="*/ 890 h 1983"/>
              <a:gd name="T64" fmla="*/ 669 w 823"/>
              <a:gd name="T65" fmla="*/ 890 h 1983"/>
              <a:gd name="T66" fmla="*/ 669 w 823"/>
              <a:gd name="T67" fmla="*/ 1058 h 1983"/>
              <a:gd name="T68" fmla="*/ 669 w 823"/>
              <a:gd name="T69" fmla="*/ 720 h 1983"/>
              <a:gd name="T70" fmla="*/ 501 w 823"/>
              <a:gd name="T71" fmla="*/ 720 h 1983"/>
              <a:gd name="T72" fmla="*/ 501 w 823"/>
              <a:gd name="T73" fmla="*/ 552 h 1983"/>
              <a:gd name="T74" fmla="*/ 669 w 823"/>
              <a:gd name="T75" fmla="*/ 552 h 1983"/>
              <a:gd name="T76" fmla="*/ 669 w 823"/>
              <a:gd name="T77" fmla="*/ 72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3" h="1983">
                <a:moveTo>
                  <a:pt x="698" y="348"/>
                </a:moveTo>
                <a:lnTo>
                  <a:pt x="698" y="0"/>
                </a:lnTo>
                <a:lnTo>
                  <a:pt x="122" y="180"/>
                </a:lnTo>
                <a:lnTo>
                  <a:pt x="122" y="348"/>
                </a:lnTo>
                <a:lnTo>
                  <a:pt x="0" y="348"/>
                </a:lnTo>
                <a:lnTo>
                  <a:pt x="0" y="1983"/>
                </a:lnTo>
                <a:lnTo>
                  <a:pt x="823" y="1983"/>
                </a:lnTo>
                <a:lnTo>
                  <a:pt x="823" y="348"/>
                </a:lnTo>
                <a:lnTo>
                  <a:pt x="698" y="348"/>
                </a:lnTo>
                <a:close/>
                <a:moveTo>
                  <a:pt x="321" y="1397"/>
                </a:moveTo>
                <a:lnTo>
                  <a:pt x="153" y="1397"/>
                </a:lnTo>
                <a:lnTo>
                  <a:pt x="153" y="1229"/>
                </a:lnTo>
                <a:lnTo>
                  <a:pt x="321" y="1229"/>
                </a:lnTo>
                <a:lnTo>
                  <a:pt x="321" y="1397"/>
                </a:lnTo>
                <a:close/>
                <a:moveTo>
                  <a:pt x="321" y="1058"/>
                </a:moveTo>
                <a:lnTo>
                  <a:pt x="153" y="1058"/>
                </a:lnTo>
                <a:lnTo>
                  <a:pt x="153" y="890"/>
                </a:lnTo>
                <a:lnTo>
                  <a:pt x="321" y="890"/>
                </a:lnTo>
                <a:lnTo>
                  <a:pt x="321" y="1058"/>
                </a:lnTo>
                <a:close/>
                <a:moveTo>
                  <a:pt x="321" y="720"/>
                </a:moveTo>
                <a:lnTo>
                  <a:pt x="153" y="720"/>
                </a:lnTo>
                <a:lnTo>
                  <a:pt x="153" y="552"/>
                </a:lnTo>
                <a:lnTo>
                  <a:pt x="321" y="552"/>
                </a:lnTo>
                <a:lnTo>
                  <a:pt x="321" y="720"/>
                </a:lnTo>
                <a:close/>
                <a:moveTo>
                  <a:pt x="669" y="1397"/>
                </a:moveTo>
                <a:lnTo>
                  <a:pt x="501" y="1397"/>
                </a:lnTo>
                <a:lnTo>
                  <a:pt x="501" y="1229"/>
                </a:lnTo>
                <a:lnTo>
                  <a:pt x="669" y="1229"/>
                </a:lnTo>
                <a:lnTo>
                  <a:pt x="669" y="1397"/>
                </a:lnTo>
                <a:close/>
                <a:moveTo>
                  <a:pt x="669" y="1058"/>
                </a:moveTo>
                <a:lnTo>
                  <a:pt x="501" y="1058"/>
                </a:lnTo>
                <a:lnTo>
                  <a:pt x="501" y="890"/>
                </a:lnTo>
                <a:lnTo>
                  <a:pt x="669" y="890"/>
                </a:lnTo>
                <a:lnTo>
                  <a:pt x="669" y="1058"/>
                </a:lnTo>
                <a:close/>
                <a:moveTo>
                  <a:pt x="669" y="720"/>
                </a:moveTo>
                <a:lnTo>
                  <a:pt x="501" y="720"/>
                </a:lnTo>
                <a:lnTo>
                  <a:pt x="501" y="552"/>
                </a:lnTo>
                <a:lnTo>
                  <a:pt x="669" y="552"/>
                </a:lnTo>
                <a:lnTo>
                  <a:pt x="669" y="720"/>
                </a:ln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2" name="Freeform 32"/>
          <p:cNvSpPr>
            <a:spLocks noEditPoints="1"/>
          </p:cNvSpPr>
          <p:nvPr/>
        </p:nvSpPr>
        <p:spPr bwMode="auto">
          <a:xfrm>
            <a:off x="3141209" y="1584577"/>
            <a:ext cx="591741" cy="2803922"/>
          </a:xfrm>
          <a:custGeom>
            <a:avLst/>
            <a:gdLst>
              <a:gd name="T0" fmla="*/ 254 w 497"/>
              <a:gd name="T1" fmla="*/ 0 h 2355"/>
              <a:gd name="T2" fmla="*/ 0 w 497"/>
              <a:gd name="T3" fmla="*/ 432 h 2355"/>
              <a:gd name="T4" fmla="*/ 0 w 497"/>
              <a:gd name="T5" fmla="*/ 2355 h 2355"/>
              <a:gd name="T6" fmla="*/ 497 w 497"/>
              <a:gd name="T7" fmla="*/ 2355 h 2355"/>
              <a:gd name="T8" fmla="*/ 497 w 497"/>
              <a:gd name="T9" fmla="*/ 432 h 2355"/>
              <a:gd name="T10" fmla="*/ 254 w 497"/>
              <a:gd name="T11" fmla="*/ 0 h 2355"/>
              <a:gd name="T12" fmla="*/ 149 w 497"/>
              <a:gd name="T13" fmla="*/ 2004 h 2355"/>
              <a:gd name="T14" fmla="*/ 82 w 497"/>
              <a:gd name="T15" fmla="*/ 2004 h 2355"/>
              <a:gd name="T16" fmla="*/ 82 w 497"/>
              <a:gd name="T17" fmla="*/ 1716 h 2355"/>
              <a:gd name="T18" fmla="*/ 149 w 497"/>
              <a:gd name="T19" fmla="*/ 1716 h 2355"/>
              <a:gd name="T20" fmla="*/ 149 w 497"/>
              <a:gd name="T21" fmla="*/ 2004 h 2355"/>
              <a:gd name="T22" fmla="*/ 149 w 497"/>
              <a:gd name="T23" fmla="*/ 1630 h 2355"/>
              <a:gd name="T24" fmla="*/ 82 w 497"/>
              <a:gd name="T25" fmla="*/ 1630 h 2355"/>
              <a:gd name="T26" fmla="*/ 82 w 497"/>
              <a:gd name="T27" fmla="*/ 1342 h 2355"/>
              <a:gd name="T28" fmla="*/ 149 w 497"/>
              <a:gd name="T29" fmla="*/ 1342 h 2355"/>
              <a:gd name="T30" fmla="*/ 149 w 497"/>
              <a:gd name="T31" fmla="*/ 1630 h 2355"/>
              <a:gd name="T32" fmla="*/ 149 w 497"/>
              <a:gd name="T33" fmla="*/ 878 h 2355"/>
              <a:gd name="T34" fmla="*/ 82 w 497"/>
              <a:gd name="T35" fmla="*/ 878 h 2355"/>
              <a:gd name="T36" fmla="*/ 82 w 497"/>
              <a:gd name="T37" fmla="*/ 590 h 2355"/>
              <a:gd name="T38" fmla="*/ 149 w 497"/>
              <a:gd name="T39" fmla="*/ 590 h 2355"/>
              <a:gd name="T40" fmla="*/ 149 w 497"/>
              <a:gd name="T41" fmla="*/ 878 h 2355"/>
              <a:gd name="T42" fmla="*/ 281 w 497"/>
              <a:gd name="T43" fmla="*/ 2004 h 2355"/>
              <a:gd name="T44" fmla="*/ 216 w 497"/>
              <a:gd name="T45" fmla="*/ 2004 h 2355"/>
              <a:gd name="T46" fmla="*/ 216 w 497"/>
              <a:gd name="T47" fmla="*/ 1716 h 2355"/>
              <a:gd name="T48" fmla="*/ 281 w 497"/>
              <a:gd name="T49" fmla="*/ 1716 h 2355"/>
              <a:gd name="T50" fmla="*/ 281 w 497"/>
              <a:gd name="T51" fmla="*/ 2004 h 2355"/>
              <a:gd name="T52" fmla="*/ 281 w 497"/>
              <a:gd name="T53" fmla="*/ 1630 h 2355"/>
              <a:gd name="T54" fmla="*/ 216 w 497"/>
              <a:gd name="T55" fmla="*/ 1630 h 2355"/>
              <a:gd name="T56" fmla="*/ 216 w 497"/>
              <a:gd name="T57" fmla="*/ 1342 h 2355"/>
              <a:gd name="T58" fmla="*/ 281 w 497"/>
              <a:gd name="T59" fmla="*/ 1342 h 2355"/>
              <a:gd name="T60" fmla="*/ 281 w 497"/>
              <a:gd name="T61" fmla="*/ 1630 h 2355"/>
              <a:gd name="T62" fmla="*/ 281 w 497"/>
              <a:gd name="T63" fmla="*/ 1253 h 2355"/>
              <a:gd name="T64" fmla="*/ 216 w 497"/>
              <a:gd name="T65" fmla="*/ 1253 h 2355"/>
              <a:gd name="T66" fmla="*/ 216 w 497"/>
              <a:gd name="T67" fmla="*/ 965 h 2355"/>
              <a:gd name="T68" fmla="*/ 281 w 497"/>
              <a:gd name="T69" fmla="*/ 965 h 2355"/>
              <a:gd name="T70" fmla="*/ 281 w 497"/>
              <a:gd name="T71" fmla="*/ 1253 h 2355"/>
              <a:gd name="T72" fmla="*/ 281 w 497"/>
              <a:gd name="T73" fmla="*/ 878 h 2355"/>
              <a:gd name="T74" fmla="*/ 216 w 497"/>
              <a:gd name="T75" fmla="*/ 878 h 2355"/>
              <a:gd name="T76" fmla="*/ 216 w 497"/>
              <a:gd name="T77" fmla="*/ 590 h 2355"/>
              <a:gd name="T78" fmla="*/ 281 w 497"/>
              <a:gd name="T79" fmla="*/ 590 h 2355"/>
              <a:gd name="T80" fmla="*/ 281 w 497"/>
              <a:gd name="T81" fmla="*/ 878 h 2355"/>
              <a:gd name="T82" fmla="*/ 415 w 497"/>
              <a:gd name="T83" fmla="*/ 2004 h 2355"/>
              <a:gd name="T84" fmla="*/ 348 w 497"/>
              <a:gd name="T85" fmla="*/ 2004 h 2355"/>
              <a:gd name="T86" fmla="*/ 348 w 497"/>
              <a:gd name="T87" fmla="*/ 1716 h 2355"/>
              <a:gd name="T88" fmla="*/ 415 w 497"/>
              <a:gd name="T89" fmla="*/ 1716 h 2355"/>
              <a:gd name="T90" fmla="*/ 415 w 497"/>
              <a:gd name="T91" fmla="*/ 2004 h 2355"/>
              <a:gd name="T92" fmla="*/ 415 w 497"/>
              <a:gd name="T93" fmla="*/ 1253 h 2355"/>
              <a:gd name="T94" fmla="*/ 348 w 497"/>
              <a:gd name="T95" fmla="*/ 1253 h 2355"/>
              <a:gd name="T96" fmla="*/ 348 w 497"/>
              <a:gd name="T97" fmla="*/ 965 h 2355"/>
              <a:gd name="T98" fmla="*/ 415 w 497"/>
              <a:gd name="T99" fmla="*/ 965 h 2355"/>
              <a:gd name="T100" fmla="*/ 415 w 497"/>
              <a:gd name="T101" fmla="*/ 1253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7" h="2355">
                <a:moveTo>
                  <a:pt x="254" y="0"/>
                </a:moveTo>
                <a:lnTo>
                  <a:pt x="0" y="432"/>
                </a:lnTo>
                <a:lnTo>
                  <a:pt x="0" y="2355"/>
                </a:lnTo>
                <a:lnTo>
                  <a:pt x="497" y="2355"/>
                </a:lnTo>
                <a:lnTo>
                  <a:pt x="497" y="432"/>
                </a:lnTo>
                <a:lnTo>
                  <a:pt x="254" y="0"/>
                </a:lnTo>
                <a:close/>
                <a:moveTo>
                  <a:pt x="149" y="2004"/>
                </a:moveTo>
                <a:lnTo>
                  <a:pt x="82" y="2004"/>
                </a:lnTo>
                <a:lnTo>
                  <a:pt x="82" y="1716"/>
                </a:lnTo>
                <a:lnTo>
                  <a:pt x="149" y="1716"/>
                </a:lnTo>
                <a:lnTo>
                  <a:pt x="149" y="2004"/>
                </a:lnTo>
                <a:close/>
                <a:moveTo>
                  <a:pt x="149" y="1630"/>
                </a:moveTo>
                <a:lnTo>
                  <a:pt x="82" y="1630"/>
                </a:lnTo>
                <a:lnTo>
                  <a:pt x="82" y="1342"/>
                </a:lnTo>
                <a:lnTo>
                  <a:pt x="149" y="1342"/>
                </a:lnTo>
                <a:lnTo>
                  <a:pt x="149" y="1630"/>
                </a:lnTo>
                <a:close/>
                <a:moveTo>
                  <a:pt x="149" y="878"/>
                </a:moveTo>
                <a:lnTo>
                  <a:pt x="82" y="878"/>
                </a:lnTo>
                <a:lnTo>
                  <a:pt x="82" y="590"/>
                </a:lnTo>
                <a:lnTo>
                  <a:pt x="149" y="590"/>
                </a:lnTo>
                <a:lnTo>
                  <a:pt x="149" y="878"/>
                </a:lnTo>
                <a:close/>
                <a:moveTo>
                  <a:pt x="281" y="2004"/>
                </a:moveTo>
                <a:lnTo>
                  <a:pt x="216" y="2004"/>
                </a:lnTo>
                <a:lnTo>
                  <a:pt x="216" y="1716"/>
                </a:lnTo>
                <a:lnTo>
                  <a:pt x="281" y="1716"/>
                </a:lnTo>
                <a:lnTo>
                  <a:pt x="281" y="2004"/>
                </a:lnTo>
                <a:close/>
                <a:moveTo>
                  <a:pt x="281" y="1630"/>
                </a:moveTo>
                <a:lnTo>
                  <a:pt x="216" y="1630"/>
                </a:lnTo>
                <a:lnTo>
                  <a:pt x="216" y="1342"/>
                </a:lnTo>
                <a:lnTo>
                  <a:pt x="281" y="1342"/>
                </a:lnTo>
                <a:lnTo>
                  <a:pt x="281" y="1630"/>
                </a:lnTo>
                <a:close/>
                <a:moveTo>
                  <a:pt x="281" y="1253"/>
                </a:moveTo>
                <a:lnTo>
                  <a:pt x="216" y="1253"/>
                </a:lnTo>
                <a:lnTo>
                  <a:pt x="216" y="965"/>
                </a:lnTo>
                <a:lnTo>
                  <a:pt x="281" y="965"/>
                </a:lnTo>
                <a:lnTo>
                  <a:pt x="281" y="1253"/>
                </a:lnTo>
                <a:close/>
                <a:moveTo>
                  <a:pt x="281" y="878"/>
                </a:moveTo>
                <a:lnTo>
                  <a:pt x="216" y="878"/>
                </a:lnTo>
                <a:lnTo>
                  <a:pt x="216" y="590"/>
                </a:lnTo>
                <a:lnTo>
                  <a:pt x="281" y="590"/>
                </a:lnTo>
                <a:lnTo>
                  <a:pt x="281" y="878"/>
                </a:lnTo>
                <a:close/>
                <a:moveTo>
                  <a:pt x="415" y="2004"/>
                </a:moveTo>
                <a:lnTo>
                  <a:pt x="348" y="2004"/>
                </a:lnTo>
                <a:lnTo>
                  <a:pt x="348" y="1716"/>
                </a:lnTo>
                <a:lnTo>
                  <a:pt x="415" y="1716"/>
                </a:lnTo>
                <a:lnTo>
                  <a:pt x="415" y="2004"/>
                </a:lnTo>
                <a:close/>
                <a:moveTo>
                  <a:pt x="415" y="1253"/>
                </a:moveTo>
                <a:lnTo>
                  <a:pt x="348" y="1253"/>
                </a:lnTo>
                <a:lnTo>
                  <a:pt x="348" y="965"/>
                </a:lnTo>
                <a:lnTo>
                  <a:pt x="415" y="965"/>
                </a:lnTo>
                <a:lnTo>
                  <a:pt x="415" y="1253"/>
                </a:lnTo>
                <a:close/>
              </a:path>
            </a:pathLst>
          </a:custGeom>
          <a:solidFill>
            <a:srgbClr val="5A7399"/>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3" name="Freeform 60"/>
          <p:cNvSpPr>
            <a:spLocks/>
          </p:cNvSpPr>
          <p:nvPr/>
        </p:nvSpPr>
        <p:spPr bwMode="auto">
          <a:xfrm>
            <a:off x="5223612" y="315382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 name="Freeform 65"/>
          <p:cNvSpPr>
            <a:spLocks/>
          </p:cNvSpPr>
          <p:nvPr/>
        </p:nvSpPr>
        <p:spPr bwMode="auto">
          <a:xfrm>
            <a:off x="5462927" y="2587084"/>
            <a:ext cx="0" cy="357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45" name="Group 144"/>
          <p:cNvGrpSpPr/>
          <p:nvPr/>
        </p:nvGrpSpPr>
        <p:grpSpPr>
          <a:xfrm>
            <a:off x="6865484" y="2098927"/>
            <a:ext cx="594122" cy="2289572"/>
            <a:chOff x="9937750" y="2789238"/>
            <a:chExt cx="792163" cy="3052763"/>
          </a:xfrm>
        </p:grpSpPr>
        <p:sp>
          <p:nvSpPr>
            <p:cNvPr id="146" name="Rectangle 11"/>
            <p:cNvSpPr>
              <a:spLocks noChangeArrowheads="1"/>
            </p:cNvSpPr>
            <p:nvPr/>
          </p:nvSpPr>
          <p:spPr bwMode="auto">
            <a:xfrm>
              <a:off x="9937750" y="2789238"/>
              <a:ext cx="792163" cy="3052763"/>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 name="Rectangle 12"/>
            <p:cNvSpPr>
              <a:spLocks noChangeArrowheads="1"/>
            </p:cNvSpPr>
            <p:nvPr/>
          </p:nvSpPr>
          <p:spPr bwMode="auto">
            <a:xfrm>
              <a:off x="10071100" y="4827588"/>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 name="Rectangle 13"/>
            <p:cNvSpPr>
              <a:spLocks noChangeArrowheads="1"/>
            </p:cNvSpPr>
            <p:nvPr/>
          </p:nvSpPr>
          <p:spPr bwMode="auto">
            <a:xfrm>
              <a:off x="10071100" y="4233863"/>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9" name="Rectangle 14"/>
            <p:cNvSpPr>
              <a:spLocks noChangeArrowheads="1"/>
            </p:cNvSpPr>
            <p:nvPr/>
          </p:nvSpPr>
          <p:spPr bwMode="auto">
            <a:xfrm>
              <a:off x="10071100" y="3040063"/>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0" name="Rectangle 15"/>
            <p:cNvSpPr>
              <a:spLocks noChangeArrowheads="1"/>
            </p:cNvSpPr>
            <p:nvPr/>
          </p:nvSpPr>
          <p:spPr bwMode="auto">
            <a:xfrm>
              <a:off x="10280650" y="4827588"/>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1" name="Rectangle 16"/>
            <p:cNvSpPr>
              <a:spLocks noChangeArrowheads="1"/>
            </p:cNvSpPr>
            <p:nvPr/>
          </p:nvSpPr>
          <p:spPr bwMode="auto">
            <a:xfrm>
              <a:off x="10280650" y="4233863"/>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2" name="Rectangle 17"/>
            <p:cNvSpPr>
              <a:spLocks noChangeArrowheads="1"/>
            </p:cNvSpPr>
            <p:nvPr/>
          </p:nvSpPr>
          <p:spPr bwMode="auto">
            <a:xfrm>
              <a:off x="10280650" y="3635375"/>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3" name="Rectangle 18"/>
            <p:cNvSpPr>
              <a:spLocks noChangeArrowheads="1"/>
            </p:cNvSpPr>
            <p:nvPr/>
          </p:nvSpPr>
          <p:spPr bwMode="auto">
            <a:xfrm>
              <a:off x="10280650" y="3040063"/>
              <a:ext cx="106363"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4" name="Rectangle 19"/>
            <p:cNvSpPr>
              <a:spLocks noChangeArrowheads="1"/>
            </p:cNvSpPr>
            <p:nvPr/>
          </p:nvSpPr>
          <p:spPr bwMode="auto">
            <a:xfrm>
              <a:off x="10493375" y="4827588"/>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5" name="Rectangle 20"/>
            <p:cNvSpPr>
              <a:spLocks noChangeArrowheads="1"/>
            </p:cNvSpPr>
            <p:nvPr/>
          </p:nvSpPr>
          <p:spPr bwMode="auto">
            <a:xfrm>
              <a:off x="10493375" y="3635375"/>
              <a:ext cx="103188" cy="4572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56" name="Group 155"/>
          <p:cNvGrpSpPr/>
          <p:nvPr/>
        </p:nvGrpSpPr>
        <p:grpSpPr>
          <a:xfrm>
            <a:off x="4275875" y="1538143"/>
            <a:ext cx="782241" cy="2850356"/>
            <a:chOff x="6354763" y="2041525"/>
            <a:chExt cx="1042988" cy="3800475"/>
          </a:xfrm>
        </p:grpSpPr>
        <p:sp>
          <p:nvSpPr>
            <p:cNvPr id="157" name="Freeform 21"/>
            <p:cNvSpPr>
              <a:spLocks/>
            </p:cNvSpPr>
            <p:nvPr/>
          </p:nvSpPr>
          <p:spPr bwMode="auto">
            <a:xfrm>
              <a:off x="6354763" y="2041525"/>
              <a:ext cx="1042988" cy="3800475"/>
            </a:xfrm>
            <a:custGeom>
              <a:avLst/>
              <a:gdLst>
                <a:gd name="T0" fmla="*/ 0 w 657"/>
                <a:gd name="T1" fmla="*/ 0 h 2394"/>
                <a:gd name="T2" fmla="*/ 0 w 657"/>
                <a:gd name="T3" fmla="*/ 2394 h 2394"/>
                <a:gd name="T4" fmla="*/ 657 w 657"/>
                <a:gd name="T5" fmla="*/ 2394 h 2394"/>
                <a:gd name="T6" fmla="*/ 657 w 657"/>
                <a:gd name="T7" fmla="*/ 444 h 2394"/>
                <a:gd name="T8" fmla="*/ 0 w 657"/>
                <a:gd name="T9" fmla="*/ 0 h 2394"/>
              </a:gdLst>
              <a:ahLst/>
              <a:cxnLst>
                <a:cxn ang="0">
                  <a:pos x="T0" y="T1"/>
                </a:cxn>
                <a:cxn ang="0">
                  <a:pos x="T2" y="T3"/>
                </a:cxn>
                <a:cxn ang="0">
                  <a:pos x="T4" y="T5"/>
                </a:cxn>
                <a:cxn ang="0">
                  <a:pos x="T6" y="T7"/>
                </a:cxn>
                <a:cxn ang="0">
                  <a:pos x="T8" y="T9"/>
                </a:cxn>
              </a:cxnLst>
              <a:rect l="0" t="0" r="r" b="b"/>
              <a:pathLst>
                <a:path w="657" h="2394">
                  <a:moveTo>
                    <a:pt x="0" y="0"/>
                  </a:moveTo>
                  <a:lnTo>
                    <a:pt x="0" y="2394"/>
                  </a:lnTo>
                  <a:lnTo>
                    <a:pt x="657" y="2394"/>
                  </a:lnTo>
                  <a:lnTo>
                    <a:pt x="657" y="444"/>
                  </a:lnTo>
                  <a:lnTo>
                    <a:pt x="0" y="0"/>
                  </a:lnTo>
                  <a:close/>
                </a:path>
              </a:pathLst>
            </a:custGeom>
            <a:solidFill>
              <a:srgbClr val="3C4D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8" name="Rectangle 22"/>
            <p:cNvSpPr>
              <a:spLocks noChangeArrowheads="1"/>
            </p:cNvSpPr>
            <p:nvPr/>
          </p:nvSpPr>
          <p:spPr bwMode="auto">
            <a:xfrm>
              <a:off x="6491288" y="5003800"/>
              <a:ext cx="769938" cy="8255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9" name="Rectangle 23"/>
            <p:cNvSpPr>
              <a:spLocks noChangeArrowheads="1"/>
            </p:cNvSpPr>
            <p:nvPr/>
          </p:nvSpPr>
          <p:spPr bwMode="auto">
            <a:xfrm>
              <a:off x="6491288" y="4778375"/>
              <a:ext cx="769938" cy="793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0" name="Rectangle 24"/>
            <p:cNvSpPr>
              <a:spLocks noChangeArrowheads="1"/>
            </p:cNvSpPr>
            <p:nvPr/>
          </p:nvSpPr>
          <p:spPr bwMode="auto">
            <a:xfrm>
              <a:off x="6491288" y="4549775"/>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1" name="Rectangle 25"/>
            <p:cNvSpPr>
              <a:spLocks noChangeArrowheads="1"/>
            </p:cNvSpPr>
            <p:nvPr/>
          </p:nvSpPr>
          <p:spPr bwMode="auto">
            <a:xfrm>
              <a:off x="6491288" y="4324350"/>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2" name="Rectangle 26"/>
            <p:cNvSpPr>
              <a:spLocks noChangeArrowheads="1"/>
            </p:cNvSpPr>
            <p:nvPr/>
          </p:nvSpPr>
          <p:spPr bwMode="auto">
            <a:xfrm>
              <a:off x="6491288" y="4100513"/>
              <a:ext cx="769938" cy="793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3" name="Rectangle 27"/>
            <p:cNvSpPr>
              <a:spLocks noChangeArrowheads="1"/>
            </p:cNvSpPr>
            <p:nvPr/>
          </p:nvSpPr>
          <p:spPr bwMode="auto">
            <a:xfrm>
              <a:off x="6491288" y="3871913"/>
              <a:ext cx="769938" cy="8255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4" name="Rectangle 28"/>
            <p:cNvSpPr>
              <a:spLocks noChangeArrowheads="1"/>
            </p:cNvSpPr>
            <p:nvPr/>
          </p:nvSpPr>
          <p:spPr bwMode="auto">
            <a:xfrm>
              <a:off x="6491288" y="3646488"/>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 name="Rectangle 29"/>
            <p:cNvSpPr>
              <a:spLocks noChangeArrowheads="1"/>
            </p:cNvSpPr>
            <p:nvPr/>
          </p:nvSpPr>
          <p:spPr bwMode="auto">
            <a:xfrm>
              <a:off x="6491288" y="3421063"/>
              <a:ext cx="769938" cy="809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 name="Rectangle 30"/>
            <p:cNvSpPr>
              <a:spLocks noChangeArrowheads="1"/>
            </p:cNvSpPr>
            <p:nvPr/>
          </p:nvSpPr>
          <p:spPr bwMode="auto">
            <a:xfrm>
              <a:off x="6491288" y="3192463"/>
              <a:ext cx="769938" cy="84138"/>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 name="Rectangle 31"/>
            <p:cNvSpPr>
              <a:spLocks noChangeArrowheads="1"/>
            </p:cNvSpPr>
            <p:nvPr/>
          </p:nvSpPr>
          <p:spPr bwMode="auto">
            <a:xfrm>
              <a:off x="6491288" y="2968625"/>
              <a:ext cx="769938" cy="8255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68" name="Group 167"/>
          <p:cNvGrpSpPr/>
          <p:nvPr/>
        </p:nvGrpSpPr>
        <p:grpSpPr>
          <a:xfrm>
            <a:off x="3690087" y="2747818"/>
            <a:ext cx="590550" cy="1640681"/>
            <a:chOff x="5703888" y="3654425"/>
            <a:chExt cx="787400" cy="2187575"/>
          </a:xfrm>
        </p:grpSpPr>
        <p:sp>
          <p:nvSpPr>
            <p:cNvPr id="169" name="Freeform 33"/>
            <p:cNvSpPr>
              <a:spLocks/>
            </p:cNvSpPr>
            <p:nvPr/>
          </p:nvSpPr>
          <p:spPr bwMode="auto">
            <a:xfrm>
              <a:off x="5703888" y="3654425"/>
              <a:ext cx="787400" cy="2187575"/>
            </a:xfrm>
            <a:custGeom>
              <a:avLst/>
              <a:gdLst>
                <a:gd name="T0" fmla="*/ 436 w 496"/>
                <a:gd name="T1" fmla="*/ 360 h 1378"/>
                <a:gd name="T2" fmla="*/ 436 w 496"/>
                <a:gd name="T3" fmla="*/ 264 h 1378"/>
                <a:gd name="T4" fmla="*/ 364 w 496"/>
                <a:gd name="T5" fmla="*/ 264 h 1378"/>
                <a:gd name="T6" fmla="*/ 364 w 496"/>
                <a:gd name="T7" fmla="*/ 0 h 1378"/>
                <a:gd name="T8" fmla="*/ 134 w 496"/>
                <a:gd name="T9" fmla="*/ 0 h 1378"/>
                <a:gd name="T10" fmla="*/ 134 w 496"/>
                <a:gd name="T11" fmla="*/ 264 h 1378"/>
                <a:gd name="T12" fmla="*/ 62 w 496"/>
                <a:gd name="T13" fmla="*/ 264 h 1378"/>
                <a:gd name="T14" fmla="*/ 62 w 496"/>
                <a:gd name="T15" fmla="*/ 360 h 1378"/>
                <a:gd name="T16" fmla="*/ 0 w 496"/>
                <a:gd name="T17" fmla="*/ 360 h 1378"/>
                <a:gd name="T18" fmla="*/ 0 w 496"/>
                <a:gd name="T19" fmla="*/ 1378 h 1378"/>
                <a:gd name="T20" fmla="*/ 496 w 496"/>
                <a:gd name="T21" fmla="*/ 1378 h 1378"/>
                <a:gd name="T22" fmla="*/ 496 w 496"/>
                <a:gd name="T23" fmla="*/ 360 h 1378"/>
                <a:gd name="T24" fmla="*/ 436 w 496"/>
                <a:gd name="T25" fmla="*/ 36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1378">
                  <a:moveTo>
                    <a:pt x="436" y="360"/>
                  </a:moveTo>
                  <a:lnTo>
                    <a:pt x="436" y="264"/>
                  </a:lnTo>
                  <a:lnTo>
                    <a:pt x="364" y="264"/>
                  </a:lnTo>
                  <a:lnTo>
                    <a:pt x="364" y="0"/>
                  </a:lnTo>
                  <a:lnTo>
                    <a:pt x="134" y="0"/>
                  </a:lnTo>
                  <a:lnTo>
                    <a:pt x="134" y="264"/>
                  </a:lnTo>
                  <a:lnTo>
                    <a:pt x="62" y="264"/>
                  </a:lnTo>
                  <a:lnTo>
                    <a:pt x="62" y="360"/>
                  </a:lnTo>
                  <a:lnTo>
                    <a:pt x="0" y="360"/>
                  </a:lnTo>
                  <a:lnTo>
                    <a:pt x="0" y="1378"/>
                  </a:lnTo>
                  <a:lnTo>
                    <a:pt x="496" y="1378"/>
                  </a:lnTo>
                  <a:lnTo>
                    <a:pt x="496" y="360"/>
                  </a:lnTo>
                  <a:lnTo>
                    <a:pt x="436" y="360"/>
                  </a:ln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 name="Rectangle 34"/>
            <p:cNvSpPr>
              <a:spLocks noChangeArrowheads="1"/>
            </p:cNvSpPr>
            <p:nvPr/>
          </p:nvSpPr>
          <p:spPr bwMode="auto">
            <a:xfrm>
              <a:off x="5813425" y="5181600"/>
              <a:ext cx="141288" cy="165100"/>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 name="Rectangle 35"/>
            <p:cNvSpPr>
              <a:spLocks noChangeArrowheads="1"/>
            </p:cNvSpPr>
            <p:nvPr/>
          </p:nvSpPr>
          <p:spPr bwMode="auto">
            <a:xfrm>
              <a:off x="5813425" y="4667250"/>
              <a:ext cx="141288" cy="165100"/>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 name="Rectangle 36"/>
            <p:cNvSpPr>
              <a:spLocks noChangeArrowheads="1"/>
            </p:cNvSpPr>
            <p:nvPr/>
          </p:nvSpPr>
          <p:spPr bwMode="auto">
            <a:xfrm>
              <a:off x="5813425" y="4408488"/>
              <a:ext cx="141288" cy="163513"/>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 name="Rectangle 37"/>
            <p:cNvSpPr>
              <a:spLocks noChangeArrowheads="1"/>
            </p:cNvSpPr>
            <p:nvPr/>
          </p:nvSpPr>
          <p:spPr bwMode="auto">
            <a:xfrm>
              <a:off x="6027738" y="4922838"/>
              <a:ext cx="144463" cy="168275"/>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 name="Rectangle 38"/>
            <p:cNvSpPr>
              <a:spLocks noChangeArrowheads="1"/>
            </p:cNvSpPr>
            <p:nvPr/>
          </p:nvSpPr>
          <p:spPr bwMode="auto">
            <a:xfrm>
              <a:off x="6027738" y="4667250"/>
              <a:ext cx="144463" cy="165100"/>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 name="Rectangle 39"/>
            <p:cNvSpPr>
              <a:spLocks noChangeArrowheads="1"/>
            </p:cNvSpPr>
            <p:nvPr/>
          </p:nvSpPr>
          <p:spPr bwMode="auto">
            <a:xfrm>
              <a:off x="6240463" y="5181600"/>
              <a:ext cx="144463" cy="165100"/>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 name="Rectangle 40"/>
            <p:cNvSpPr>
              <a:spLocks noChangeArrowheads="1"/>
            </p:cNvSpPr>
            <p:nvPr/>
          </p:nvSpPr>
          <p:spPr bwMode="auto">
            <a:xfrm>
              <a:off x="6240463" y="4922838"/>
              <a:ext cx="144463" cy="168275"/>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 name="Rectangle 41"/>
            <p:cNvSpPr>
              <a:spLocks noChangeArrowheads="1"/>
            </p:cNvSpPr>
            <p:nvPr/>
          </p:nvSpPr>
          <p:spPr bwMode="auto">
            <a:xfrm>
              <a:off x="6240463" y="4667250"/>
              <a:ext cx="144463" cy="165100"/>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 name="Rectangle 42"/>
            <p:cNvSpPr>
              <a:spLocks noChangeArrowheads="1"/>
            </p:cNvSpPr>
            <p:nvPr/>
          </p:nvSpPr>
          <p:spPr bwMode="auto">
            <a:xfrm>
              <a:off x="6027738" y="4408488"/>
              <a:ext cx="144463" cy="163513"/>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79" name="Group 178"/>
          <p:cNvGrpSpPr/>
          <p:nvPr/>
        </p:nvGrpSpPr>
        <p:grpSpPr>
          <a:xfrm>
            <a:off x="5048590" y="2598990"/>
            <a:ext cx="591741" cy="1789510"/>
            <a:chOff x="7515225" y="3455988"/>
            <a:chExt cx="788988" cy="2386013"/>
          </a:xfrm>
        </p:grpSpPr>
        <p:sp>
          <p:nvSpPr>
            <p:cNvPr id="180" name="Freeform 43"/>
            <p:cNvSpPr>
              <a:spLocks/>
            </p:cNvSpPr>
            <p:nvPr/>
          </p:nvSpPr>
          <p:spPr bwMode="auto">
            <a:xfrm>
              <a:off x="7515225" y="3455988"/>
              <a:ext cx="788988" cy="2386013"/>
            </a:xfrm>
            <a:custGeom>
              <a:avLst/>
              <a:gdLst>
                <a:gd name="T0" fmla="*/ 447 w 497"/>
                <a:gd name="T1" fmla="*/ 293 h 1503"/>
                <a:gd name="T2" fmla="*/ 447 w 497"/>
                <a:gd name="T3" fmla="*/ 0 h 1503"/>
                <a:gd name="T4" fmla="*/ 346 w 497"/>
                <a:gd name="T5" fmla="*/ 0 h 1503"/>
                <a:gd name="T6" fmla="*/ 346 w 497"/>
                <a:gd name="T7" fmla="*/ 293 h 1503"/>
                <a:gd name="T8" fmla="*/ 271 w 497"/>
                <a:gd name="T9" fmla="*/ 293 h 1503"/>
                <a:gd name="T10" fmla="*/ 271 w 497"/>
                <a:gd name="T11" fmla="*/ 178 h 1503"/>
                <a:gd name="T12" fmla="*/ 173 w 497"/>
                <a:gd name="T13" fmla="*/ 178 h 1503"/>
                <a:gd name="T14" fmla="*/ 173 w 497"/>
                <a:gd name="T15" fmla="*/ 293 h 1503"/>
                <a:gd name="T16" fmla="*/ 0 w 497"/>
                <a:gd name="T17" fmla="*/ 293 h 1503"/>
                <a:gd name="T18" fmla="*/ 0 w 497"/>
                <a:gd name="T19" fmla="*/ 1503 h 1503"/>
                <a:gd name="T20" fmla="*/ 497 w 497"/>
                <a:gd name="T21" fmla="*/ 1503 h 1503"/>
                <a:gd name="T22" fmla="*/ 497 w 497"/>
                <a:gd name="T23" fmla="*/ 293 h 1503"/>
                <a:gd name="T24" fmla="*/ 447 w 497"/>
                <a:gd name="T25" fmla="*/ 293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1503">
                  <a:moveTo>
                    <a:pt x="447" y="293"/>
                  </a:moveTo>
                  <a:lnTo>
                    <a:pt x="447" y="0"/>
                  </a:lnTo>
                  <a:lnTo>
                    <a:pt x="346" y="0"/>
                  </a:lnTo>
                  <a:lnTo>
                    <a:pt x="346" y="293"/>
                  </a:lnTo>
                  <a:lnTo>
                    <a:pt x="271" y="293"/>
                  </a:lnTo>
                  <a:lnTo>
                    <a:pt x="271" y="178"/>
                  </a:lnTo>
                  <a:lnTo>
                    <a:pt x="173" y="178"/>
                  </a:lnTo>
                  <a:lnTo>
                    <a:pt x="173" y="293"/>
                  </a:lnTo>
                  <a:lnTo>
                    <a:pt x="0" y="293"/>
                  </a:lnTo>
                  <a:lnTo>
                    <a:pt x="0" y="1503"/>
                  </a:lnTo>
                  <a:lnTo>
                    <a:pt x="497" y="1503"/>
                  </a:lnTo>
                  <a:lnTo>
                    <a:pt x="497" y="293"/>
                  </a:lnTo>
                  <a:lnTo>
                    <a:pt x="447" y="293"/>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 name="Rectangle 44"/>
            <p:cNvSpPr>
              <a:spLocks noChangeArrowheads="1"/>
            </p:cNvSpPr>
            <p:nvPr/>
          </p:nvSpPr>
          <p:spPr bwMode="auto">
            <a:xfrm>
              <a:off x="7653338" y="5276850"/>
              <a:ext cx="155575" cy="1524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 name="Rectangle 45"/>
            <p:cNvSpPr>
              <a:spLocks noChangeArrowheads="1"/>
            </p:cNvSpPr>
            <p:nvPr/>
          </p:nvSpPr>
          <p:spPr bwMode="auto">
            <a:xfrm>
              <a:off x="7653338" y="4991100"/>
              <a:ext cx="155575"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 name="Rectangle 46"/>
            <p:cNvSpPr>
              <a:spLocks noChangeArrowheads="1"/>
            </p:cNvSpPr>
            <p:nvPr/>
          </p:nvSpPr>
          <p:spPr bwMode="auto">
            <a:xfrm>
              <a:off x="7653338" y="4705350"/>
              <a:ext cx="155575"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 name="Rectangle 47"/>
            <p:cNvSpPr>
              <a:spLocks noChangeArrowheads="1"/>
            </p:cNvSpPr>
            <p:nvPr/>
          </p:nvSpPr>
          <p:spPr bwMode="auto">
            <a:xfrm>
              <a:off x="7653338" y="4424363"/>
              <a:ext cx="155575"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 name="Rectangle 48"/>
            <p:cNvSpPr>
              <a:spLocks noChangeArrowheads="1"/>
            </p:cNvSpPr>
            <p:nvPr/>
          </p:nvSpPr>
          <p:spPr bwMode="auto">
            <a:xfrm>
              <a:off x="7653338" y="4138613"/>
              <a:ext cx="155575"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 name="Rectangle 49"/>
            <p:cNvSpPr>
              <a:spLocks noChangeArrowheads="1"/>
            </p:cNvSpPr>
            <p:nvPr/>
          </p:nvSpPr>
          <p:spPr bwMode="auto">
            <a:xfrm>
              <a:off x="8010525" y="5276850"/>
              <a:ext cx="157163" cy="152400"/>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 name="Rectangle 50"/>
            <p:cNvSpPr>
              <a:spLocks noChangeArrowheads="1"/>
            </p:cNvSpPr>
            <p:nvPr/>
          </p:nvSpPr>
          <p:spPr bwMode="auto">
            <a:xfrm>
              <a:off x="8010525" y="4991100"/>
              <a:ext cx="157163"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 name="Rectangle 51"/>
            <p:cNvSpPr>
              <a:spLocks noChangeArrowheads="1"/>
            </p:cNvSpPr>
            <p:nvPr/>
          </p:nvSpPr>
          <p:spPr bwMode="auto">
            <a:xfrm>
              <a:off x="8010525" y="4705350"/>
              <a:ext cx="157163" cy="157163"/>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 name="Rectangle 52"/>
            <p:cNvSpPr>
              <a:spLocks noChangeArrowheads="1"/>
            </p:cNvSpPr>
            <p:nvPr/>
          </p:nvSpPr>
          <p:spPr bwMode="auto">
            <a:xfrm>
              <a:off x="8010525" y="4424363"/>
              <a:ext cx="157163"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 name="Rectangle 53"/>
            <p:cNvSpPr>
              <a:spLocks noChangeArrowheads="1"/>
            </p:cNvSpPr>
            <p:nvPr/>
          </p:nvSpPr>
          <p:spPr bwMode="auto">
            <a:xfrm>
              <a:off x="8010525" y="4138613"/>
              <a:ext cx="157163" cy="155575"/>
            </a:xfrm>
            <a:prstGeom prst="rect">
              <a:avLst/>
            </a:prstGeom>
            <a:solidFill>
              <a:srgbClr val="5A7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89" name="Cup"/>
          <p:cNvGrpSpPr/>
          <p:nvPr/>
        </p:nvGrpSpPr>
        <p:grpSpPr>
          <a:xfrm>
            <a:off x="6599975" y="2858545"/>
            <a:ext cx="1390650" cy="1938338"/>
            <a:chOff x="9583738" y="3802063"/>
            <a:chExt cx="1854200" cy="2584450"/>
          </a:xfrm>
        </p:grpSpPr>
        <p:sp>
          <p:nvSpPr>
            <p:cNvPr id="197" name="Freeform 142"/>
            <p:cNvSpPr>
              <a:spLocks/>
            </p:cNvSpPr>
            <p:nvPr/>
          </p:nvSpPr>
          <p:spPr bwMode="auto">
            <a:xfrm>
              <a:off x="10340975" y="5041900"/>
              <a:ext cx="342900" cy="769938"/>
            </a:xfrm>
            <a:custGeom>
              <a:avLst/>
              <a:gdLst>
                <a:gd name="T0" fmla="*/ 64 w 90"/>
                <a:gd name="T1" fmla="*/ 190 h 202"/>
                <a:gd name="T2" fmla="*/ 64 w 90"/>
                <a:gd name="T3" fmla="*/ 0 h 202"/>
                <a:gd name="T4" fmla="*/ 26 w 90"/>
                <a:gd name="T5" fmla="*/ 0 h 202"/>
                <a:gd name="T6" fmla="*/ 26 w 90"/>
                <a:gd name="T7" fmla="*/ 190 h 202"/>
                <a:gd name="T8" fmla="*/ 0 w 90"/>
                <a:gd name="T9" fmla="*/ 202 h 202"/>
                <a:gd name="T10" fmla="*/ 26 w 90"/>
                <a:gd name="T11" fmla="*/ 202 h 202"/>
                <a:gd name="T12" fmla="*/ 34 w 90"/>
                <a:gd name="T13" fmla="*/ 202 h 202"/>
                <a:gd name="T14" fmla="*/ 55 w 90"/>
                <a:gd name="T15" fmla="*/ 202 h 202"/>
                <a:gd name="T16" fmla="*/ 64 w 90"/>
                <a:gd name="T17" fmla="*/ 202 h 202"/>
                <a:gd name="T18" fmla="*/ 90 w 90"/>
                <a:gd name="T19" fmla="*/ 202 h 202"/>
                <a:gd name="T20" fmla="*/ 64 w 90"/>
                <a:gd name="T21"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02">
                  <a:moveTo>
                    <a:pt x="64" y="190"/>
                  </a:moveTo>
                  <a:cubicBezTo>
                    <a:pt x="64" y="0"/>
                    <a:pt x="64" y="0"/>
                    <a:pt x="64" y="0"/>
                  </a:cubicBezTo>
                  <a:cubicBezTo>
                    <a:pt x="26" y="0"/>
                    <a:pt x="26" y="0"/>
                    <a:pt x="26" y="0"/>
                  </a:cubicBezTo>
                  <a:cubicBezTo>
                    <a:pt x="26" y="190"/>
                    <a:pt x="26" y="190"/>
                    <a:pt x="26" y="190"/>
                  </a:cubicBezTo>
                  <a:cubicBezTo>
                    <a:pt x="26" y="199"/>
                    <a:pt x="10" y="202"/>
                    <a:pt x="0" y="202"/>
                  </a:cubicBezTo>
                  <a:cubicBezTo>
                    <a:pt x="26" y="202"/>
                    <a:pt x="26" y="202"/>
                    <a:pt x="26" y="202"/>
                  </a:cubicBezTo>
                  <a:cubicBezTo>
                    <a:pt x="34" y="202"/>
                    <a:pt x="34" y="202"/>
                    <a:pt x="34" y="202"/>
                  </a:cubicBezTo>
                  <a:cubicBezTo>
                    <a:pt x="55" y="202"/>
                    <a:pt x="55" y="202"/>
                    <a:pt x="55" y="202"/>
                  </a:cubicBezTo>
                  <a:cubicBezTo>
                    <a:pt x="64" y="202"/>
                    <a:pt x="64" y="202"/>
                    <a:pt x="64" y="202"/>
                  </a:cubicBezTo>
                  <a:cubicBezTo>
                    <a:pt x="90" y="202"/>
                    <a:pt x="90" y="202"/>
                    <a:pt x="90" y="202"/>
                  </a:cubicBezTo>
                  <a:cubicBezTo>
                    <a:pt x="79" y="202"/>
                    <a:pt x="64" y="199"/>
                    <a:pt x="64" y="190"/>
                  </a:cubicBezTo>
                  <a:close/>
                </a:path>
              </a:pathLst>
            </a:custGeom>
            <a:solidFill>
              <a:srgbClr val="FF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8" name="Freeform 143"/>
            <p:cNvSpPr>
              <a:spLocks/>
            </p:cNvSpPr>
            <p:nvPr/>
          </p:nvSpPr>
          <p:spPr bwMode="auto">
            <a:xfrm>
              <a:off x="10340975" y="5041900"/>
              <a:ext cx="176213" cy="769938"/>
            </a:xfrm>
            <a:custGeom>
              <a:avLst/>
              <a:gdLst>
                <a:gd name="T0" fmla="*/ 26 w 46"/>
                <a:gd name="T1" fmla="*/ 0 h 202"/>
                <a:gd name="T2" fmla="*/ 26 w 46"/>
                <a:gd name="T3" fmla="*/ 190 h 202"/>
                <a:gd name="T4" fmla="*/ 0 w 46"/>
                <a:gd name="T5" fmla="*/ 202 h 202"/>
                <a:gd name="T6" fmla="*/ 26 w 46"/>
                <a:gd name="T7" fmla="*/ 202 h 202"/>
                <a:gd name="T8" fmla="*/ 34 w 46"/>
                <a:gd name="T9" fmla="*/ 202 h 202"/>
                <a:gd name="T10" fmla="*/ 46 w 46"/>
                <a:gd name="T11" fmla="*/ 202 h 202"/>
                <a:gd name="T12" fmla="*/ 46 w 46"/>
                <a:gd name="T13" fmla="*/ 0 h 202"/>
                <a:gd name="T14" fmla="*/ 26 w 46"/>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02">
                  <a:moveTo>
                    <a:pt x="26" y="0"/>
                  </a:moveTo>
                  <a:cubicBezTo>
                    <a:pt x="26" y="190"/>
                    <a:pt x="26" y="190"/>
                    <a:pt x="26" y="190"/>
                  </a:cubicBezTo>
                  <a:cubicBezTo>
                    <a:pt x="26" y="199"/>
                    <a:pt x="10" y="202"/>
                    <a:pt x="0" y="202"/>
                  </a:cubicBezTo>
                  <a:cubicBezTo>
                    <a:pt x="26" y="202"/>
                    <a:pt x="26" y="202"/>
                    <a:pt x="26" y="202"/>
                  </a:cubicBezTo>
                  <a:cubicBezTo>
                    <a:pt x="34" y="202"/>
                    <a:pt x="34" y="202"/>
                    <a:pt x="34" y="202"/>
                  </a:cubicBezTo>
                  <a:cubicBezTo>
                    <a:pt x="46" y="202"/>
                    <a:pt x="46" y="202"/>
                    <a:pt x="46" y="202"/>
                  </a:cubicBezTo>
                  <a:cubicBezTo>
                    <a:pt x="46" y="0"/>
                    <a:pt x="46" y="0"/>
                    <a:pt x="46" y="0"/>
                  </a:cubicBezTo>
                  <a:lnTo>
                    <a:pt x="26"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9" name="Freeform 144"/>
            <p:cNvSpPr>
              <a:spLocks/>
            </p:cNvSpPr>
            <p:nvPr/>
          </p:nvSpPr>
          <p:spPr bwMode="auto">
            <a:xfrm>
              <a:off x="9872663" y="4027488"/>
              <a:ext cx="1276350" cy="1284288"/>
            </a:xfrm>
            <a:custGeom>
              <a:avLst/>
              <a:gdLst>
                <a:gd name="T0" fmla="*/ 2 w 335"/>
                <a:gd name="T1" fmla="*/ 0 h 337"/>
                <a:gd name="T2" fmla="*/ 0 w 335"/>
                <a:gd name="T3" fmla="*/ 26 h 337"/>
                <a:gd name="T4" fmla="*/ 168 w 335"/>
                <a:gd name="T5" fmla="*/ 337 h 337"/>
                <a:gd name="T6" fmla="*/ 335 w 335"/>
                <a:gd name="T7" fmla="*/ 26 h 337"/>
                <a:gd name="T8" fmla="*/ 333 w 335"/>
                <a:gd name="T9" fmla="*/ 0 h 337"/>
                <a:gd name="T10" fmla="*/ 2 w 335"/>
                <a:gd name="T11" fmla="*/ 0 h 337"/>
              </a:gdLst>
              <a:ahLst/>
              <a:cxnLst>
                <a:cxn ang="0">
                  <a:pos x="T0" y="T1"/>
                </a:cxn>
                <a:cxn ang="0">
                  <a:pos x="T2" y="T3"/>
                </a:cxn>
                <a:cxn ang="0">
                  <a:pos x="T4" y="T5"/>
                </a:cxn>
                <a:cxn ang="0">
                  <a:pos x="T6" y="T7"/>
                </a:cxn>
                <a:cxn ang="0">
                  <a:pos x="T8" y="T9"/>
                </a:cxn>
                <a:cxn ang="0">
                  <a:pos x="T10" y="T11"/>
                </a:cxn>
              </a:cxnLst>
              <a:rect l="0" t="0" r="r" b="b"/>
              <a:pathLst>
                <a:path w="335" h="337">
                  <a:moveTo>
                    <a:pt x="2" y="0"/>
                  </a:moveTo>
                  <a:cubicBezTo>
                    <a:pt x="1" y="9"/>
                    <a:pt x="0" y="17"/>
                    <a:pt x="0" y="26"/>
                  </a:cubicBezTo>
                  <a:cubicBezTo>
                    <a:pt x="0" y="137"/>
                    <a:pt x="75" y="337"/>
                    <a:pt x="168" y="337"/>
                  </a:cubicBezTo>
                  <a:cubicBezTo>
                    <a:pt x="260" y="337"/>
                    <a:pt x="335" y="137"/>
                    <a:pt x="335" y="26"/>
                  </a:cubicBezTo>
                  <a:cubicBezTo>
                    <a:pt x="335" y="17"/>
                    <a:pt x="334" y="9"/>
                    <a:pt x="333" y="0"/>
                  </a:cubicBezTo>
                  <a:cubicBezTo>
                    <a:pt x="2" y="0"/>
                    <a:pt x="2" y="0"/>
                    <a:pt x="2" y="0"/>
                  </a:cubicBezTo>
                </a:path>
              </a:pathLst>
            </a:custGeom>
            <a:solidFill>
              <a:srgbClr val="FF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0" name="Rectangle 145"/>
            <p:cNvSpPr>
              <a:spLocks noChangeArrowheads="1"/>
            </p:cNvSpPr>
            <p:nvPr/>
          </p:nvSpPr>
          <p:spPr bwMode="auto">
            <a:xfrm>
              <a:off x="10067925" y="5856288"/>
              <a:ext cx="890588" cy="469900"/>
            </a:xfrm>
            <a:prstGeom prst="rect">
              <a:avLst/>
            </a:prstGeom>
            <a:solidFill>
              <a:srgbClr val="8F5D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1" name="Rectangle 146"/>
            <p:cNvSpPr>
              <a:spLocks noChangeArrowheads="1"/>
            </p:cNvSpPr>
            <p:nvPr/>
          </p:nvSpPr>
          <p:spPr bwMode="auto">
            <a:xfrm>
              <a:off x="10025063" y="6326188"/>
              <a:ext cx="974725" cy="60325"/>
            </a:xfrm>
            <a:prstGeom prst="rect">
              <a:avLst/>
            </a:prstGeom>
            <a:solidFill>
              <a:srgbClr val="754C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2" name="Rectangle 147"/>
            <p:cNvSpPr>
              <a:spLocks noChangeArrowheads="1"/>
            </p:cNvSpPr>
            <p:nvPr/>
          </p:nvSpPr>
          <p:spPr bwMode="auto">
            <a:xfrm>
              <a:off x="10280650" y="5811838"/>
              <a:ext cx="460375" cy="44450"/>
            </a:xfrm>
            <a:prstGeom prst="rect">
              <a:avLst/>
            </a:prstGeom>
            <a:solidFill>
              <a:srgbClr val="FFB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3" name="Freeform 148"/>
            <p:cNvSpPr>
              <a:spLocks/>
            </p:cNvSpPr>
            <p:nvPr/>
          </p:nvSpPr>
          <p:spPr bwMode="auto">
            <a:xfrm>
              <a:off x="10855325" y="4233863"/>
              <a:ext cx="582613" cy="830263"/>
            </a:xfrm>
            <a:custGeom>
              <a:avLst/>
              <a:gdLst>
                <a:gd name="T0" fmla="*/ 134 w 153"/>
                <a:gd name="T1" fmla="*/ 0 h 218"/>
                <a:gd name="T2" fmla="*/ 75 w 153"/>
                <a:gd name="T3" fmla="*/ 0 h 218"/>
                <a:gd name="T4" fmla="*/ 72 w 153"/>
                <a:gd name="T5" fmla="*/ 25 h 218"/>
                <a:gd name="T6" fmla="*/ 128 w 153"/>
                <a:gd name="T7" fmla="*/ 25 h 218"/>
                <a:gd name="T8" fmla="*/ 100 w 153"/>
                <a:gd name="T9" fmla="*/ 126 h 218"/>
                <a:gd name="T10" fmla="*/ 18 w 153"/>
                <a:gd name="T11" fmla="*/ 189 h 218"/>
                <a:gd name="T12" fmla="*/ 0 w 153"/>
                <a:gd name="T13" fmla="*/ 218 h 218"/>
                <a:gd name="T14" fmla="*/ 116 w 153"/>
                <a:gd name="T15" fmla="*/ 146 h 218"/>
                <a:gd name="T16" fmla="*/ 153 w 153"/>
                <a:gd name="T17" fmla="*/ 33 h 218"/>
                <a:gd name="T18" fmla="*/ 134 w 153"/>
                <a:gd name="T1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18">
                  <a:moveTo>
                    <a:pt x="134" y="0"/>
                  </a:moveTo>
                  <a:cubicBezTo>
                    <a:pt x="75" y="0"/>
                    <a:pt x="75" y="0"/>
                    <a:pt x="75" y="0"/>
                  </a:cubicBezTo>
                  <a:cubicBezTo>
                    <a:pt x="75" y="8"/>
                    <a:pt x="73" y="16"/>
                    <a:pt x="72" y="25"/>
                  </a:cubicBezTo>
                  <a:cubicBezTo>
                    <a:pt x="128" y="25"/>
                    <a:pt x="128" y="25"/>
                    <a:pt x="128" y="25"/>
                  </a:cubicBezTo>
                  <a:cubicBezTo>
                    <a:pt x="130" y="39"/>
                    <a:pt x="125" y="85"/>
                    <a:pt x="100" y="126"/>
                  </a:cubicBezTo>
                  <a:cubicBezTo>
                    <a:pt x="85" y="150"/>
                    <a:pt x="59" y="177"/>
                    <a:pt x="18" y="189"/>
                  </a:cubicBezTo>
                  <a:cubicBezTo>
                    <a:pt x="12" y="199"/>
                    <a:pt x="6" y="209"/>
                    <a:pt x="0" y="218"/>
                  </a:cubicBezTo>
                  <a:cubicBezTo>
                    <a:pt x="60" y="210"/>
                    <a:pt x="96" y="176"/>
                    <a:pt x="116" y="146"/>
                  </a:cubicBezTo>
                  <a:cubicBezTo>
                    <a:pt x="144" y="106"/>
                    <a:pt x="153" y="60"/>
                    <a:pt x="153" y="33"/>
                  </a:cubicBezTo>
                  <a:cubicBezTo>
                    <a:pt x="153" y="6"/>
                    <a:pt x="143" y="0"/>
                    <a:pt x="134"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4" name="Freeform 149"/>
            <p:cNvSpPr>
              <a:spLocks/>
            </p:cNvSpPr>
            <p:nvPr/>
          </p:nvSpPr>
          <p:spPr bwMode="auto">
            <a:xfrm>
              <a:off x="9583738" y="4233863"/>
              <a:ext cx="582613" cy="830263"/>
            </a:xfrm>
            <a:custGeom>
              <a:avLst/>
              <a:gdLst>
                <a:gd name="T0" fmla="*/ 19 w 153"/>
                <a:gd name="T1" fmla="*/ 0 h 218"/>
                <a:gd name="T2" fmla="*/ 78 w 153"/>
                <a:gd name="T3" fmla="*/ 0 h 218"/>
                <a:gd name="T4" fmla="*/ 81 w 153"/>
                <a:gd name="T5" fmla="*/ 25 h 218"/>
                <a:gd name="T6" fmla="*/ 25 w 153"/>
                <a:gd name="T7" fmla="*/ 25 h 218"/>
                <a:gd name="T8" fmla="*/ 54 w 153"/>
                <a:gd name="T9" fmla="*/ 126 h 218"/>
                <a:gd name="T10" fmla="*/ 135 w 153"/>
                <a:gd name="T11" fmla="*/ 189 h 218"/>
                <a:gd name="T12" fmla="*/ 153 w 153"/>
                <a:gd name="T13" fmla="*/ 218 h 218"/>
                <a:gd name="T14" fmla="*/ 37 w 153"/>
                <a:gd name="T15" fmla="*/ 146 h 218"/>
                <a:gd name="T16" fmla="*/ 0 w 153"/>
                <a:gd name="T17" fmla="*/ 33 h 218"/>
                <a:gd name="T18" fmla="*/ 19 w 153"/>
                <a:gd name="T1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18">
                  <a:moveTo>
                    <a:pt x="19" y="0"/>
                  </a:moveTo>
                  <a:cubicBezTo>
                    <a:pt x="78" y="0"/>
                    <a:pt x="78" y="0"/>
                    <a:pt x="78" y="0"/>
                  </a:cubicBezTo>
                  <a:cubicBezTo>
                    <a:pt x="79" y="8"/>
                    <a:pt x="80" y="16"/>
                    <a:pt x="81" y="25"/>
                  </a:cubicBezTo>
                  <a:cubicBezTo>
                    <a:pt x="25" y="25"/>
                    <a:pt x="25" y="25"/>
                    <a:pt x="25" y="25"/>
                  </a:cubicBezTo>
                  <a:cubicBezTo>
                    <a:pt x="23" y="40"/>
                    <a:pt x="28" y="85"/>
                    <a:pt x="54" y="126"/>
                  </a:cubicBezTo>
                  <a:cubicBezTo>
                    <a:pt x="69" y="150"/>
                    <a:pt x="94" y="177"/>
                    <a:pt x="135" y="189"/>
                  </a:cubicBezTo>
                  <a:cubicBezTo>
                    <a:pt x="141" y="199"/>
                    <a:pt x="147" y="209"/>
                    <a:pt x="153" y="218"/>
                  </a:cubicBezTo>
                  <a:cubicBezTo>
                    <a:pt x="93" y="210"/>
                    <a:pt x="57" y="176"/>
                    <a:pt x="37" y="146"/>
                  </a:cubicBezTo>
                  <a:cubicBezTo>
                    <a:pt x="9" y="106"/>
                    <a:pt x="0" y="60"/>
                    <a:pt x="0" y="33"/>
                  </a:cubicBezTo>
                  <a:cubicBezTo>
                    <a:pt x="0" y="6"/>
                    <a:pt x="10" y="0"/>
                    <a:pt x="19" y="0"/>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5" name="Freeform 150"/>
            <p:cNvSpPr>
              <a:spLocks/>
            </p:cNvSpPr>
            <p:nvPr/>
          </p:nvSpPr>
          <p:spPr bwMode="auto">
            <a:xfrm>
              <a:off x="9945688" y="4027488"/>
              <a:ext cx="571500" cy="1284288"/>
            </a:xfrm>
            <a:custGeom>
              <a:avLst/>
              <a:gdLst>
                <a:gd name="T0" fmla="*/ 67 w 150"/>
                <a:gd name="T1" fmla="*/ 0 h 337"/>
                <a:gd name="T2" fmla="*/ 2 w 150"/>
                <a:gd name="T3" fmla="*/ 0 h 337"/>
                <a:gd name="T4" fmla="*/ 0 w 150"/>
                <a:gd name="T5" fmla="*/ 26 h 337"/>
                <a:gd name="T6" fmla="*/ 150 w 150"/>
                <a:gd name="T7" fmla="*/ 337 h 337"/>
                <a:gd name="T8" fmla="*/ 67 w 150"/>
                <a:gd name="T9" fmla="*/ 0 h 337"/>
              </a:gdLst>
              <a:ahLst/>
              <a:cxnLst>
                <a:cxn ang="0">
                  <a:pos x="T0" y="T1"/>
                </a:cxn>
                <a:cxn ang="0">
                  <a:pos x="T2" y="T3"/>
                </a:cxn>
                <a:cxn ang="0">
                  <a:pos x="T4" y="T5"/>
                </a:cxn>
                <a:cxn ang="0">
                  <a:pos x="T6" y="T7"/>
                </a:cxn>
                <a:cxn ang="0">
                  <a:pos x="T8" y="T9"/>
                </a:cxn>
              </a:cxnLst>
              <a:rect l="0" t="0" r="r" b="b"/>
              <a:pathLst>
                <a:path w="150" h="337">
                  <a:moveTo>
                    <a:pt x="67" y="0"/>
                  </a:moveTo>
                  <a:cubicBezTo>
                    <a:pt x="2" y="0"/>
                    <a:pt x="2" y="0"/>
                    <a:pt x="2" y="0"/>
                  </a:cubicBezTo>
                  <a:cubicBezTo>
                    <a:pt x="1" y="9"/>
                    <a:pt x="0" y="17"/>
                    <a:pt x="0" y="26"/>
                  </a:cubicBezTo>
                  <a:cubicBezTo>
                    <a:pt x="0" y="130"/>
                    <a:pt x="66" y="314"/>
                    <a:pt x="150" y="337"/>
                  </a:cubicBezTo>
                  <a:cubicBezTo>
                    <a:pt x="67" y="213"/>
                    <a:pt x="67" y="99"/>
                    <a:pt x="67" y="0"/>
                  </a:cubicBez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6" name="Freeform 151"/>
            <p:cNvSpPr>
              <a:spLocks/>
            </p:cNvSpPr>
            <p:nvPr/>
          </p:nvSpPr>
          <p:spPr bwMode="auto">
            <a:xfrm>
              <a:off x="9801225" y="3802063"/>
              <a:ext cx="1419225" cy="247650"/>
            </a:xfrm>
            <a:custGeom>
              <a:avLst/>
              <a:gdLst>
                <a:gd name="T0" fmla="*/ 350 w 373"/>
                <a:gd name="T1" fmla="*/ 0 h 65"/>
                <a:gd name="T2" fmla="*/ 22 w 373"/>
                <a:gd name="T3" fmla="*/ 0 h 65"/>
                <a:gd name="T4" fmla="*/ 0 w 373"/>
                <a:gd name="T5" fmla="*/ 23 h 65"/>
                <a:gd name="T6" fmla="*/ 0 w 373"/>
                <a:gd name="T7" fmla="*/ 43 h 65"/>
                <a:gd name="T8" fmla="*/ 22 w 373"/>
                <a:gd name="T9" fmla="*/ 65 h 65"/>
                <a:gd name="T10" fmla="*/ 350 w 373"/>
                <a:gd name="T11" fmla="*/ 65 h 65"/>
                <a:gd name="T12" fmla="*/ 373 w 373"/>
                <a:gd name="T13" fmla="*/ 43 h 65"/>
                <a:gd name="T14" fmla="*/ 373 w 373"/>
                <a:gd name="T15" fmla="*/ 22 h 65"/>
                <a:gd name="T16" fmla="*/ 350 w 373"/>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65">
                  <a:moveTo>
                    <a:pt x="350" y="0"/>
                  </a:moveTo>
                  <a:cubicBezTo>
                    <a:pt x="22" y="0"/>
                    <a:pt x="22" y="0"/>
                    <a:pt x="22" y="0"/>
                  </a:cubicBezTo>
                  <a:cubicBezTo>
                    <a:pt x="10" y="0"/>
                    <a:pt x="0" y="10"/>
                    <a:pt x="0" y="23"/>
                  </a:cubicBezTo>
                  <a:cubicBezTo>
                    <a:pt x="0" y="43"/>
                    <a:pt x="0" y="43"/>
                    <a:pt x="0" y="43"/>
                  </a:cubicBezTo>
                  <a:cubicBezTo>
                    <a:pt x="0" y="55"/>
                    <a:pt x="10" y="65"/>
                    <a:pt x="22" y="65"/>
                  </a:cubicBezTo>
                  <a:cubicBezTo>
                    <a:pt x="350" y="65"/>
                    <a:pt x="350" y="65"/>
                    <a:pt x="350" y="65"/>
                  </a:cubicBezTo>
                  <a:cubicBezTo>
                    <a:pt x="363" y="65"/>
                    <a:pt x="373" y="55"/>
                    <a:pt x="373" y="43"/>
                  </a:cubicBezTo>
                  <a:cubicBezTo>
                    <a:pt x="373" y="22"/>
                    <a:pt x="373" y="22"/>
                    <a:pt x="373" y="22"/>
                  </a:cubicBezTo>
                  <a:cubicBezTo>
                    <a:pt x="373" y="10"/>
                    <a:pt x="363" y="0"/>
                    <a:pt x="350" y="0"/>
                  </a:cubicBezTo>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7" name="Rectangle 152"/>
            <p:cNvSpPr>
              <a:spLocks noChangeArrowheads="1"/>
            </p:cNvSpPr>
            <p:nvPr/>
          </p:nvSpPr>
          <p:spPr bwMode="auto">
            <a:xfrm>
              <a:off x="10231438" y="5948363"/>
              <a:ext cx="558800" cy="285750"/>
            </a:xfrm>
            <a:prstGeom prst="rect">
              <a:avLst/>
            </a:prstGeom>
            <a:solidFill>
              <a:srgbClr val="FFE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78" name="Man"/>
          <p:cNvGrpSpPr/>
          <p:nvPr/>
        </p:nvGrpSpPr>
        <p:grpSpPr>
          <a:xfrm>
            <a:off x="2669721" y="2176317"/>
            <a:ext cx="1939529" cy="2697957"/>
            <a:chOff x="4343400" y="2892425"/>
            <a:chExt cx="2586038" cy="3597276"/>
          </a:xfrm>
        </p:grpSpPr>
        <p:sp>
          <p:nvSpPr>
            <p:cNvPr id="218" name="Freeform 163"/>
            <p:cNvSpPr>
              <a:spLocks/>
            </p:cNvSpPr>
            <p:nvPr/>
          </p:nvSpPr>
          <p:spPr bwMode="auto">
            <a:xfrm>
              <a:off x="6096000" y="2892425"/>
              <a:ext cx="460375" cy="373063"/>
            </a:xfrm>
            <a:custGeom>
              <a:avLst/>
              <a:gdLst>
                <a:gd name="T0" fmla="*/ 15 w 121"/>
                <a:gd name="T1" fmla="*/ 90 h 98"/>
                <a:gd name="T2" fmla="*/ 28 w 121"/>
                <a:gd name="T3" fmla="*/ 73 h 98"/>
                <a:gd name="T4" fmla="*/ 47 w 121"/>
                <a:gd name="T5" fmla="*/ 60 h 98"/>
                <a:gd name="T6" fmla="*/ 78 w 121"/>
                <a:gd name="T7" fmla="*/ 65 h 98"/>
                <a:gd name="T8" fmla="*/ 99 w 121"/>
                <a:gd name="T9" fmla="*/ 53 h 98"/>
                <a:gd name="T10" fmla="*/ 107 w 121"/>
                <a:gd name="T11" fmla="*/ 50 h 98"/>
                <a:gd name="T12" fmla="*/ 112 w 121"/>
                <a:gd name="T13" fmla="*/ 55 h 98"/>
                <a:gd name="T14" fmla="*/ 116 w 121"/>
                <a:gd name="T15" fmla="*/ 63 h 98"/>
                <a:gd name="T16" fmla="*/ 118 w 121"/>
                <a:gd name="T17" fmla="*/ 35 h 98"/>
                <a:gd name="T18" fmla="*/ 98 w 121"/>
                <a:gd name="T19" fmla="*/ 18 h 98"/>
                <a:gd name="T20" fmla="*/ 53 w 121"/>
                <a:gd name="T21" fmla="*/ 2 h 98"/>
                <a:gd name="T22" fmla="*/ 10 w 121"/>
                <a:gd name="T23" fmla="*/ 17 h 98"/>
                <a:gd name="T24" fmla="*/ 0 w 121"/>
                <a:gd name="T25" fmla="*/ 55 h 98"/>
                <a:gd name="T26" fmla="*/ 2 w 121"/>
                <a:gd name="T27" fmla="*/ 96 h 98"/>
                <a:gd name="T28" fmla="*/ 2 w 121"/>
                <a:gd name="T29" fmla="*/ 98 h 98"/>
                <a:gd name="T30" fmla="*/ 15 w 121"/>
                <a:gd name="T3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98">
                  <a:moveTo>
                    <a:pt x="15" y="90"/>
                  </a:moveTo>
                  <a:cubicBezTo>
                    <a:pt x="20" y="85"/>
                    <a:pt x="24" y="78"/>
                    <a:pt x="28" y="73"/>
                  </a:cubicBezTo>
                  <a:cubicBezTo>
                    <a:pt x="33" y="67"/>
                    <a:pt x="39" y="61"/>
                    <a:pt x="47" y="60"/>
                  </a:cubicBezTo>
                  <a:cubicBezTo>
                    <a:pt x="57" y="59"/>
                    <a:pt x="67" y="66"/>
                    <a:pt x="78" y="65"/>
                  </a:cubicBezTo>
                  <a:cubicBezTo>
                    <a:pt x="86" y="64"/>
                    <a:pt x="92" y="58"/>
                    <a:pt x="99" y="53"/>
                  </a:cubicBezTo>
                  <a:cubicBezTo>
                    <a:pt x="101" y="51"/>
                    <a:pt x="104" y="49"/>
                    <a:pt x="107" y="50"/>
                  </a:cubicBezTo>
                  <a:cubicBezTo>
                    <a:pt x="109" y="51"/>
                    <a:pt x="111" y="53"/>
                    <a:pt x="112" y="55"/>
                  </a:cubicBezTo>
                  <a:cubicBezTo>
                    <a:pt x="113" y="58"/>
                    <a:pt x="115" y="60"/>
                    <a:pt x="116" y="63"/>
                  </a:cubicBezTo>
                  <a:cubicBezTo>
                    <a:pt x="119" y="54"/>
                    <a:pt x="121" y="44"/>
                    <a:pt x="118" y="35"/>
                  </a:cubicBezTo>
                  <a:cubicBezTo>
                    <a:pt x="114" y="27"/>
                    <a:pt x="105" y="22"/>
                    <a:pt x="98" y="18"/>
                  </a:cubicBezTo>
                  <a:cubicBezTo>
                    <a:pt x="84" y="10"/>
                    <a:pt x="69" y="3"/>
                    <a:pt x="53" y="2"/>
                  </a:cubicBezTo>
                  <a:cubicBezTo>
                    <a:pt x="38" y="0"/>
                    <a:pt x="21" y="5"/>
                    <a:pt x="10" y="17"/>
                  </a:cubicBezTo>
                  <a:cubicBezTo>
                    <a:pt x="2" y="27"/>
                    <a:pt x="0" y="42"/>
                    <a:pt x="0" y="55"/>
                  </a:cubicBezTo>
                  <a:cubicBezTo>
                    <a:pt x="0" y="69"/>
                    <a:pt x="3" y="83"/>
                    <a:pt x="2" y="96"/>
                  </a:cubicBezTo>
                  <a:cubicBezTo>
                    <a:pt x="2" y="97"/>
                    <a:pt x="2" y="97"/>
                    <a:pt x="2" y="98"/>
                  </a:cubicBezTo>
                  <a:cubicBezTo>
                    <a:pt x="7" y="97"/>
                    <a:pt x="11" y="94"/>
                    <a:pt x="15" y="9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9" name="Freeform 164"/>
            <p:cNvSpPr>
              <a:spLocks/>
            </p:cNvSpPr>
            <p:nvPr/>
          </p:nvSpPr>
          <p:spPr bwMode="auto">
            <a:xfrm>
              <a:off x="6042025" y="3121025"/>
              <a:ext cx="271463" cy="400050"/>
            </a:xfrm>
            <a:custGeom>
              <a:avLst/>
              <a:gdLst>
                <a:gd name="T0" fmla="*/ 56 w 71"/>
                <a:gd name="T1" fmla="*/ 74 h 105"/>
                <a:gd name="T2" fmla="*/ 71 w 71"/>
                <a:gd name="T3" fmla="*/ 1 h 105"/>
                <a:gd name="T4" fmla="*/ 61 w 71"/>
                <a:gd name="T5" fmla="*/ 0 h 105"/>
                <a:gd name="T6" fmla="*/ 42 w 71"/>
                <a:gd name="T7" fmla="*/ 13 h 105"/>
                <a:gd name="T8" fmla="*/ 29 w 71"/>
                <a:gd name="T9" fmla="*/ 30 h 105"/>
                <a:gd name="T10" fmla="*/ 16 w 71"/>
                <a:gd name="T11" fmla="*/ 38 h 105"/>
                <a:gd name="T12" fmla="*/ 0 w 71"/>
                <a:gd name="T13" fmla="*/ 73 h 105"/>
                <a:gd name="T14" fmla="*/ 53 w 71"/>
                <a:gd name="T15" fmla="*/ 105 h 105"/>
                <a:gd name="T16" fmla="*/ 68 w 71"/>
                <a:gd name="T17" fmla="*/ 93 h 105"/>
                <a:gd name="T18" fmla="*/ 56 w 71"/>
                <a:gd name="T19"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5">
                  <a:moveTo>
                    <a:pt x="56" y="74"/>
                  </a:moveTo>
                  <a:cubicBezTo>
                    <a:pt x="56" y="66"/>
                    <a:pt x="68" y="21"/>
                    <a:pt x="71" y="1"/>
                  </a:cubicBezTo>
                  <a:cubicBezTo>
                    <a:pt x="68" y="0"/>
                    <a:pt x="64" y="0"/>
                    <a:pt x="61" y="0"/>
                  </a:cubicBezTo>
                  <a:cubicBezTo>
                    <a:pt x="53" y="1"/>
                    <a:pt x="47" y="7"/>
                    <a:pt x="42" y="13"/>
                  </a:cubicBezTo>
                  <a:cubicBezTo>
                    <a:pt x="38" y="18"/>
                    <a:pt x="34" y="25"/>
                    <a:pt x="29" y="30"/>
                  </a:cubicBezTo>
                  <a:cubicBezTo>
                    <a:pt x="25" y="34"/>
                    <a:pt x="21" y="37"/>
                    <a:pt x="16" y="38"/>
                  </a:cubicBezTo>
                  <a:cubicBezTo>
                    <a:pt x="15" y="51"/>
                    <a:pt x="10" y="65"/>
                    <a:pt x="0" y="73"/>
                  </a:cubicBezTo>
                  <a:cubicBezTo>
                    <a:pt x="21" y="77"/>
                    <a:pt x="40" y="89"/>
                    <a:pt x="53" y="105"/>
                  </a:cubicBezTo>
                  <a:cubicBezTo>
                    <a:pt x="57" y="100"/>
                    <a:pt x="62" y="95"/>
                    <a:pt x="68" y="93"/>
                  </a:cubicBezTo>
                  <a:cubicBezTo>
                    <a:pt x="68" y="93"/>
                    <a:pt x="56" y="82"/>
                    <a:pt x="56" y="74"/>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0" name="Freeform 165"/>
            <p:cNvSpPr>
              <a:spLocks/>
            </p:cNvSpPr>
            <p:nvPr/>
          </p:nvSpPr>
          <p:spPr bwMode="auto">
            <a:xfrm>
              <a:off x="6407150" y="3387725"/>
              <a:ext cx="42863" cy="49213"/>
            </a:xfrm>
            <a:custGeom>
              <a:avLst/>
              <a:gdLst>
                <a:gd name="T0" fmla="*/ 1 w 11"/>
                <a:gd name="T1" fmla="*/ 2 h 13"/>
                <a:gd name="T2" fmla="*/ 5 w 11"/>
                <a:gd name="T3" fmla="*/ 13 h 13"/>
                <a:gd name="T4" fmla="*/ 11 w 11"/>
                <a:gd name="T5" fmla="*/ 4 h 13"/>
                <a:gd name="T6" fmla="*/ 1 w 11"/>
                <a:gd name="T7" fmla="*/ 2 h 13"/>
              </a:gdLst>
              <a:ahLst/>
              <a:cxnLst>
                <a:cxn ang="0">
                  <a:pos x="T0" y="T1"/>
                </a:cxn>
                <a:cxn ang="0">
                  <a:pos x="T2" y="T3"/>
                </a:cxn>
                <a:cxn ang="0">
                  <a:pos x="T4" y="T5"/>
                </a:cxn>
                <a:cxn ang="0">
                  <a:pos x="T6" y="T7"/>
                </a:cxn>
              </a:cxnLst>
              <a:rect l="0" t="0" r="r" b="b"/>
              <a:pathLst>
                <a:path w="11" h="13">
                  <a:moveTo>
                    <a:pt x="1" y="2"/>
                  </a:moveTo>
                  <a:cubicBezTo>
                    <a:pt x="0" y="3"/>
                    <a:pt x="1" y="7"/>
                    <a:pt x="5" y="13"/>
                  </a:cubicBezTo>
                  <a:cubicBezTo>
                    <a:pt x="7" y="10"/>
                    <a:pt x="9" y="7"/>
                    <a:pt x="11" y="4"/>
                  </a:cubicBezTo>
                  <a:cubicBezTo>
                    <a:pt x="7" y="1"/>
                    <a:pt x="3" y="0"/>
                    <a:pt x="1" y="2"/>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1" name="Freeform 166"/>
            <p:cNvSpPr>
              <a:spLocks/>
            </p:cNvSpPr>
            <p:nvPr/>
          </p:nvSpPr>
          <p:spPr bwMode="auto">
            <a:xfrm>
              <a:off x="6256338" y="3124200"/>
              <a:ext cx="215900" cy="381000"/>
            </a:xfrm>
            <a:custGeom>
              <a:avLst/>
              <a:gdLst>
                <a:gd name="T0" fmla="*/ 38 w 57"/>
                <a:gd name="T1" fmla="*/ 66 h 100"/>
                <a:gd name="T2" fmla="*/ 21 w 57"/>
                <a:gd name="T3" fmla="*/ 19 h 100"/>
                <a:gd name="T4" fmla="*/ 23 w 57"/>
                <a:gd name="T5" fmla="*/ 2 h 100"/>
                <a:gd name="T6" fmla="*/ 15 w 57"/>
                <a:gd name="T7" fmla="*/ 0 h 100"/>
                <a:gd name="T8" fmla="*/ 0 w 57"/>
                <a:gd name="T9" fmla="*/ 73 h 100"/>
                <a:gd name="T10" fmla="*/ 12 w 57"/>
                <a:gd name="T11" fmla="*/ 92 h 100"/>
                <a:gd name="T12" fmla="*/ 30 w 57"/>
                <a:gd name="T13" fmla="*/ 99 h 100"/>
                <a:gd name="T14" fmla="*/ 42 w 57"/>
                <a:gd name="T15" fmla="*/ 87 h 100"/>
                <a:gd name="T16" fmla="*/ 45 w 57"/>
                <a:gd name="T17" fmla="*/ 82 h 100"/>
                <a:gd name="T18" fmla="*/ 41 w 57"/>
                <a:gd name="T19" fmla="*/ 71 h 100"/>
                <a:gd name="T20" fmla="*/ 51 w 57"/>
                <a:gd name="T21" fmla="*/ 73 h 100"/>
                <a:gd name="T22" fmla="*/ 56 w 57"/>
                <a:gd name="T23" fmla="*/ 68 h 100"/>
                <a:gd name="T24" fmla="*/ 57 w 57"/>
                <a:gd name="T25" fmla="*/ 66 h 100"/>
                <a:gd name="T26" fmla="*/ 38 w 57"/>
                <a:gd name="T27" fmla="*/ 6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100">
                  <a:moveTo>
                    <a:pt x="38" y="66"/>
                  </a:moveTo>
                  <a:cubicBezTo>
                    <a:pt x="22" y="38"/>
                    <a:pt x="20" y="30"/>
                    <a:pt x="21" y="19"/>
                  </a:cubicBezTo>
                  <a:cubicBezTo>
                    <a:pt x="22" y="13"/>
                    <a:pt x="23" y="7"/>
                    <a:pt x="23" y="2"/>
                  </a:cubicBezTo>
                  <a:cubicBezTo>
                    <a:pt x="21" y="2"/>
                    <a:pt x="18" y="1"/>
                    <a:pt x="15" y="0"/>
                  </a:cubicBezTo>
                  <a:cubicBezTo>
                    <a:pt x="12" y="20"/>
                    <a:pt x="0" y="65"/>
                    <a:pt x="0" y="73"/>
                  </a:cubicBezTo>
                  <a:cubicBezTo>
                    <a:pt x="0" y="81"/>
                    <a:pt x="12" y="92"/>
                    <a:pt x="12" y="92"/>
                  </a:cubicBezTo>
                  <a:cubicBezTo>
                    <a:pt x="17" y="96"/>
                    <a:pt x="24" y="100"/>
                    <a:pt x="30" y="99"/>
                  </a:cubicBezTo>
                  <a:cubicBezTo>
                    <a:pt x="36" y="97"/>
                    <a:pt x="39" y="92"/>
                    <a:pt x="42" y="87"/>
                  </a:cubicBezTo>
                  <a:cubicBezTo>
                    <a:pt x="43" y="86"/>
                    <a:pt x="44" y="84"/>
                    <a:pt x="45" y="82"/>
                  </a:cubicBezTo>
                  <a:cubicBezTo>
                    <a:pt x="41" y="76"/>
                    <a:pt x="40" y="72"/>
                    <a:pt x="41" y="71"/>
                  </a:cubicBezTo>
                  <a:cubicBezTo>
                    <a:pt x="43" y="69"/>
                    <a:pt x="47" y="70"/>
                    <a:pt x="51" y="73"/>
                  </a:cubicBezTo>
                  <a:cubicBezTo>
                    <a:pt x="51" y="73"/>
                    <a:pt x="56" y="70"/>
                    <a:pt x="56" y="68"/>
                  </a:cubicBezTo>
                  <a:cubicBezTo>
                    <a:pt x="57" y="67"/>
                    <a:pt x="57" y="67"/>
                    <a:pt x="57" y="66"/>
                  </a:cubicBezTo>
                  <a:cubicBezTo>
                    <a:pt x="53" y="63"/>
                    <a:pt x="48" y="62"/>
                    <a:pt x="38" y="6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2" name="Freeform 167"/>
            <p:cNvSpPr>
              <a:spLocks/>
            </p:cNvSpPr>
            <p:nvPr/>
          </p:nvSpPr>
          <p:spPr bwMode="auto">
            <a:xfrm>
              <a:off x="6332538" y="3078163"/>
              <a:ext cx="204788" cy="298450"/>
            </a:xfrm>
            <a:custGeom>
              <a:avLst/>
              <a:gdLst>
                <a:gd name="T0" fmla="*/ 39 w 54"/>
                <a:gd name="T1" fmla="*/ 74 h 78"/>
                <a:gd name="T2" fmla="*/ 43 w 54"/>
                <a:gd name="T3" fmla="*/ 74 h 78"/>
                <a:gd name="T4" fmla="*/ 46 w 54"/>
                <a:gd name="T5" fmla="*/ 66 h 78"/>
                <a:gd name="T6" fmla="*/ 43 w 54"/>
                <a:gd name="T7" fmla="*/ 57 h 78"/>
                <a:gd name="T8" fmla="*/ 45 w 54"/>
                <a:gd name="T9" fmla="*/ 41 h 78"/>
                <a:gd name="T10" fmla="*/ 53 w 54"/>
                <a:gd name="T11" fmla="*/ 18 h 78"/>
                <a:gd name="T12" fmla="*/ 54 w 54"/>
                <a:gd name="T13" fmla="*/ 14 h 78"/>
                <a:gd name="T14" fmla="*/ 50 w 54"/>
                <a:gd name="T15" fmla="*/ 6 h 78"/>
                <a:gd name="T16" fmla="*/ 45 w 54"/>
                <a:gd name="T17" fmla="*/ 1 h 78"/>
                <a:gd name="T18" fmla="*/ 37 w 54"/>
                <a:gd name="T19" fmla="*/ 4 h 78"/>
                <a:gd name="T20" fmla="*/ 16 w 54"/>
                <a:gd name="T21" fmla="*/ 16 h 78"/>
                <a:gd name="T22" fmla="*/ 3 w 54"/>
                <a:gd name="T23" fmla="*/ 14 h 78"/>
                <a:gd name="T24" fmla="*/ 1 w 54"/>
                <a:gd name="T25" fmla="*/ 31 h 78"/>
                <a:gd name="T26" fmla="*/ 18 w 54"/>
                <a:gd name="T27" fmla="*/ 78 h 78"/>
                <a:gd name="T28" fmla="*/ 37 w 54"/>
                <a:gd name="T29" fmla="*/ 78 h 78"/>
                <a:gd name="T30" fmla="*/ 39 w 54"/>
                <a:gd name="T31"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78">
                  <a:moveTo>
                    <a:pt x="39" y="74"/>
                  </a:moveTo>
                  <a:cubicBezTo>
                    <a:pt x="40" y="74"/>
                    <a:pt x="41" y="74"/>
                    <a:pt x="43" y="74"/>
                  </a:cubicBezTo>
                  <a:cubicBezTo>
                    <a:pt x="46" y="73"/>
                    <a:pt x="47" y="69"/>
                    <a:pt x="46" y="66"/>
                  </a:cubicBezTo>
                  <a:cubicBezTo>
                    <a:pt x="46" y="63"/>
                    <a:pt x="44" y="60"/>
                    <a:pt x="43" y="57"/>
                  </a:cubicBezTo>
                  <a:cubicBezTo>
                    <a:pt x="41" y="52"/>
                    <a:pt x="43" y="47"/>
                    <a:pt x="45" y="41"/>
                  </a:cubicBezTo>
                  <a:cubicBezTo>
                    <a:pt x="47" y="34"/>
                    <a:pt x="50" y="26"/>
                    <a:pt x="53" y="18"/>
                  </a:cubicBezTo>
                  <a:cubicBezTo>
                    <a:pt x="53" y="17"/>
                    <a:pt x="54" y="15"/>
                    <a:pt x="54" y="14"/>
                  </a:cubicBezTo>
                  <a:cubicBezTo>
                    <a:pt x="53" y="11"/>
                    <a:pt x="51" y="9"/>
                    <a:pt x="50" y="6"/>
                  </a:cubicBezTo>
                  <a:cubicBezTo>
                    <a:pt x="49" y="4"/>
                    <a:pt x="47" y="2"/>
                    <a:pt x="45" y="1"/>
                  </a:cubicBezTo>
                  <a:cubicBezTo>
                    <a:pt x="42" y="0"/>
                    <a:pt x="39" y="2"/>
                    <a:pt x="37" y="4"/>
                  </a:cubicBezTo>
                  <a:cubicBezTo>
                    <a:pt x="30" y="9"/>
                    <a:pt x="24" y="15"/>
                    <a:pt x="16" y="16"/>
                  </a:cubicBezTo>
                  <a:cubicBezTo>
                    <a:pt x="12" y="16"/>
                    <a:pt x="7" y="16"/>
                    <a:pt x="3" y="14"/>
                  </a:cubicBezTo>
                  <a:cubicBezTo>
                    <a:pt x="3" y="19"/>
                    <a:pt x="2" y="25"/>
                    <a:pt x="1" y="31"/>
                  </a:cubicBezTo>
                  <a:cubicBezTo>
                    <a:pt x="0" y="42"/>
                    <a:pt x="2" y="50"/>
                    <a:pt x="18" y="78"/>
                  </a:cubicBezTo>
                  <a:cubicBezTo>
                    <a:pt x="28" y="74"/>
                    <a:pt x="33" y="75"/>
                    <a:pt x="37" y="78"/>
                  </a:cubicBezTo>
                  <a:cubicBezTo>
                    <a:pt x="37" y="76"/>
                    <a:pt x="38" y="74"/>
                    <a:pt x="39" y="74"/>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3" name="Freeform 168"/>
            <p:cNvSpPr>
              <a:spLocks/>
            </p:cNvSpPr>
            <p:nvPr/>
          </p:nvSpPr>
          <p:spPr bwMode="auto">
            <a:xfrm>
              <a:off x="6038850" y="6237288"/>
              <a:ext cx="590550" cy="252413"/>
            </a:xfrm>
            <a:custGeom>
              <a:avLst/>
              <a:gdLst>
                <a:gd name="T0" fmla="*/ 2 w 155"/>
                <a:gd name="T1" fmla="*/ 24 h 66"/>
                <a:gd name="T2" fmla="*/ 4 w 155"/>
                <a:gd name="T3" fmla="*/ 60 h 66"/>
                <a:gd name="T4" fmla="*/ 49 w 155"/>
                <a:gd name="T5" fmla="*/ 64 h 66"/>
                <a:gd name="T6" fmla="*/ 98 w 155"/>
                <a:gd name="T7" fmla="*/ 65 h 66"/>
                <a:gd name="T8" fmla="*/ 155 w 155"/>
                <a:gd name="T9" fmla="*/ 36 h 66"/>
                <a:gd name="T10" fmla="*/ 139 w 155"/>
                <a:gd name="T11" fmla="*/ 24 h 66"/>
                <a:gd name="T12" fmla="*/ 95 w 155"/>
                <a:gd name="T13" fmla="*/ 16 h 66"/>
                <a:gd name="T14" fmla="*/ 52 w 155"/>
                <a:gd name="T15" fmla="*/ 3 h 66"/>
                <a:gd name="T16" fmla="*/ 2 w 155"/>
                <a:gd name="T17"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66">
                  <a:moveTo>
                    <a:pt x="2" y="24"/>
                  </a:moveTo>
                  <a:cubicBezTo>
                    <a:pt x="0" y="34"/>
                    <a:pt x="0" y="46"/>
                    <a:pt x="4" y="60"/>
                  </a:cubicBezTo>
                  <a:cubicBezTo>
                    <a:pt x="21" y="64"/>
                    <a:pt x="44" y="64"/>
                    <a:pt x="49" y="64"/>
                  </a:cubicBezTo>
                  <a:cubicBezTo>
                    <a:pt x="54" y="63"/>
                    <a:pt x="89" y="66"/>
                    <a:pt x="98" y="65"/>
                  </a:cubicBezTo>
                  <a:cubicBezTo>
                    <a:pt x="106" y="64"/>
                    <a:pt x="155" y="54"/>
                    <a:pt x="155" y="36"/>
                  </a:cubicBezTo>
                  <a:cubicBezTo>
                    <a:pt x="153" y="30"/>
                    <a:pt x="152" y="24"/>
                    <a:pt x="139" y="24"/>
                  </a:cubicBezTo>
                  <a:cubicBezTo>
                    <a:pt x="126" y="24"/>
                    <a:pt x="103" y="24"/>
                    <a:pt x="95" y="16"/>
                  </a:cubicBezTo>
                  <a:cubicBezTo>
                    <a:pt x="87" y="8"/>
                    <a:pt x="62" y="0"/>
                    <a:pt x="52" y="3"/>
                  </a:cubicBezTo>
                  <a:cubicBezTo>
                    <a:pt x="42" y="7"/>
                    <a:pt x="2" y="24"/>
                    <a:pt x="2" y="2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4" name="Freeform 169"/>
            <p:cNvSpPr>
              <a:spLocks/>
            </p:cNvSpPr>
            <p:nvPr/>
          </p:nvSpPr>
          <p:spPr bwMode="auto">
            <a:xfrm>
              <a:off x="4343400" y="5327650"/>
              <a:ext cx="358775" cy="604838"/>
            </a:xfrm>
            <a:custGeom>
              <a:avLst/>
              <a:gdLst>
                <a:gd name="T0" fmla="*/ 93 w 94"/>
                <a:gd name="T1" fmla="*/ 13 h 159"/>
                <a:gd name="T2" fmla="*/ 57 w 94"/>
                <a:gd name="T3" fmla="*/ 0 h 159"/>
                <a:gd name="T4" fmla="*/ 35 w 94"/>
                <a:gd name="T5" fmla="*/ 42 h 159"/>
                <a:gd name="T6" fmla="*/ 13 w 94"/>
                <a:gd name="T7" fmla="*/ 89 h 159"/>
                <a:gd name="T8" fmla="*/ 18 w 94"/>
                <a:gd name="T9" fmla="*/ 157 h 159"/>
                <a:gd name="T10" fmla="*/ 36 w 94"/>
                <a:gd name="T11" fmla="*/ 146 h 159"/>
                <a:gd name="T12" fmla="*/ 62 w 94"/>
                <a:gd name="T13" fmla="*/ 107 h 159"/>
                <a:gd name="T14" fmla="*/ 93 w 94"/>
                <a:gd name="T15" fmla="*/ 70 h 159"/>
                <a:gd name="T16" fmla="*/ 93 w 94"/>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9">
                  <a:moveTo>
                    <a:pt x="93" y="13"/>
                  </a:moveTo>
                  <a:cubicBezTo>
                    <a:pt x="85" y="7"/>
                    <a:pt x="73" y="1"/>
                    <a:pt x="57" y="0"/>
                  </a:cubicBezTo>
                  <a:cubicBezTo>
                    <a:pt x="46" y="14"/>
                    <a:pt x="37" y="37"/>
                    <a:pt x="35" y="42"/>
                  </a:cubicBezTo>
                  <a:cubicBezTo>
                    <a:pt x="33" y="47"/>
                    <a:pt x="16" y="80"/>
                    <a:pt x="13" y="89"/>
                  </a:cubicBezTo>
                  <a:cubicBezTo>
                    <a:pt x="11" y="97"/>
                    <a:pt x="0" y="149"/>
                    <a:pt x="18" y="157"/>
                  </a:cubicBezTo>
                  <a:cubicBezTo>
                    <a:pt x="24" y="158"/>
                    <a:pt x="31" y="159"/>
                    <a:pt x="36" y="146"/>
                  </a:cubicBezTo>
                  <a:cubicBezTo>
                    <a:pt x="41" y="134"/>
                    <a:pt x="52" y="111"/>
                    <a:pt x="62" y="107"/>
                  </a:cubicBezTo>
                  <a:cubicBezTo>
                    <a:pt x="73" y="102"/>
                    <a:pt x="92" y="81"/>
                    <a:pt x="93" y="70"/>
                  </a:cubicBezTo>
                  <a:cubicBezTo>
                    <a:pt x="94" y="59"/>
                    <a:pt x="93" y="13"/>
                    <a:pt x="93" y="1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5" name="Freeform 170"/>
            <p:cNvSpPr>
              <a:spLocks/>
            </p:cNvSpPr>
            <p:nvPr/>
          </p:nvSpPr>
          <p:spPr bwMode="auto">
            <a:xfrm>
              <a:off x="5699125" y="4672013"/>
              <a:ext cx="579438" cy="1665288"/>
            </a:xfrm>
            <a:custGeom>
              <a:avLst/>
              <a:gdLst>
                <a:gd name="T0" fmla="*/ 0 w 152"/>
                <a:gd name="T1" fmla="*/ 129 h 437"/>
                <a:gd name="T2" fmla="*/ 76 w 152"/>
                <a:gd name="T3" fmla="*/ 224 h 437"/>
                <a:gd name="T4" fmla="*/ 75 w 152"/>
                <a:gd name="T5" fmla="*/ 338 h 437"/>
                <a:gd name="T6" fmla="*/ 91 w 152"/>
                <a:gd name="T7" fmla="*/ 435 h 437"/>
                <a:gd name="T8" fmla="*/ 152 w 152"/>
                <a:gd name="T9" fmla="*/ 413 h 437"/>
                <a:gd name="T10" fmla="*/ 139 w 152"/>
                <a:gd name="T11" fmla="*/ 231 h 437"/>
                <a:gd name="T12" fmla="*/ 123 w 152"/>
                <a:gd name="T13" fmla="*/ 147 h 437"/>
                <a:gd name="T14" fmla="*/ 42 w 152"/>
                <a:gd name="T15" fmla="*/ 0 h 437"/>
                <a:gd name="T16" fmla="*/ 0 w 152"/>
                <a:gd name="T17" fmla="*/ 12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437">
                  <a:moveTo>
                    <a:pt x="0" y="129"/>
                  </a:moveTo>
                  <a:cubicBezTo>
                    <a:pt x="20" y="155"/>
                    <a:pt x="78" y="210"/>
                    <a:pt x="76" y="224"/>
                  </a:cubicBezTo>
                  <a:cubicBezTo>
                    <a:pt x="74" y="238"/>
                    <a:pt x="64" y="293"/>
                    <a:pt x="75" y="338"/>
                  </a:cubicBezTo>
                  <a:cubicBezTo>
                    <a:pt x="85" y="382"/>
                    <a:pt x="91" y="429"/>
                    <a:pt x="91" y="435"/>
                  </a:cubicBezTo>
                  <a:cubicBezTo>
                    <a:pt x="121" y="437"/>
                    <a:pt x="141" y="423"/>
                    <a:pt x="152" y="413"/>
                  </a:cubicBezTo>
                  <a:cubicBezTo>
                    <a:pt x="143" y="377"/>
                    <a:pt x="128" y="287"/>
                    <a:pt x="139" y="231"/>
                  </a:cubicBezTo>
                  <a:cubicBezTo>
                    <a:pt x="145" y="183"/>
                    <a:pt x="132" y="164"/>
                    <a:pt x="123" y="147"/>
                  </a:cubicBezTo>
                  <a:cubicBezTo>
                    <a:pt x="110" y="128"/>
                    <a:pt x="67" y="12"/>
                    <a:pt x="42" y="0"/>
                  </a:cubicBezTo>
                  <a:cubicBezTo>
                    <a:pt x="23" y="79"/>
                    <a:pt x="0" y="129"/>
                    <a:pt x="0" y="129"/>
                  </a:cubicBezTo>
                  <a:close/>
                </a:path>
              </a:pathLst>
            </a:custGeom>
            <a:solidFill>
              <a:srgbClr val="3B4B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6" name="Freeform 171"/>
            <p:cNvSpPr>
              <a:spLocks/>
            </p:cNvSpPr>
            <p:nvPr/>
          </p:nvSpPr>
          <p:spPr bwMode="auto">
            <a:xfrm>
              <a:off x="4625975" y="4565650"/>
              <a:ext cx="1320800" cy="1257300"/>
            </a:xfrm>
            <a:custGeom>
              <a:avLst/>
              <a:gdLst>
                <a:gd name="T0" fmla="*/ 222 w 347"/>
                <a:gd name="T1" fmla="*/ 0 h 330"/>
                <a:gd name="T2" fmla="*/ 227 w 347"/>
                <a:gd name="T3" fmla="*/ 92 h 330"/>
                <a:gd name="T4" fmla="*/ 215 w 347"/>
                <a:gd name="T5" fmla="*/ 253 h 330"/>
                <a:gd name="T6" fmla="*/ 18 w 347"/>
                <a:gd name="T7" fmla="*/ 213 h 330"/>
                <a:gd name="T8" fmla="*/ 18 w 347"/>
                <a:gd name="T9" fmla="*/ 278 h 330"/>
                <a:gd name="T10" fmla="*/ 161 w 347"/>
                <a:gd name="T11" fmla="*/ 301 h 330"/>
                <a:gd name="T12" fmla="*/ 263 w 347"/>
                <a:gd name="T13" fmla="*/ 308 h 330"/>
                <a:gd name="T14" fmla="*/ 306 w 347"/>
                <a:gd name="T15" fmla="*/ 187 h 330"/>
                <a:gd name="T16" fmla="*/ 347 w 347"/>
                <a:gd name="T17" fmla="*/ 43 h 330"/>
                <a:gd name="T18" fmla="*/ 279 w 347"/>
                <a:gd name="T19" fmla="*/ 27 h 330"/>
                <a:gd name="T20" fmla="*/ 222 w 347"/>
                <a:gd name="T2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30">
                  <a:moveTo>
                    <a:pt x="222" y="0"/>
                  </a:moveTo>
                  <a:cubicBezTo>
                    <a:pt x="216" y="16"/>
                    <a:pt x="210" y="60"/>
                    <a:pt x="227" y="92"/>
                  </a:cubicBezTo>
                  <a:cubicBezTo>
                    <a:pt x="227" y="133"/>
                    <a:pt x="210" y="188"/>
                    <a:pt x="215" y="253"/>
                  </a:cubicBezTo>
                  <a:cubicBezTo>
                    <a:pt x="163" y="222"/>
                    <a:pt x="98" y="211"/>
                    <a:pt x="18" y="213"/>
                  </a:cubicBezTo>
                  <a:cubicBezTo>
                    <a:pt x="5" y="244"/>
                    <a:pt x="0" y="261"/>
                    <a:pt x="18" y="278"/>
                  </a:cubicBezTo>
                  <a:cubicBezTo>
                    <a:pt x="84" y="282"/>
                    <a:pt x="127" y="287"/>
                    <a:pt x="161" y="301"/>
                  </a:cubicBezTo>
                  <a:cubicBezTo>
                    <a:pt x="196" y="314"/>
                    <a:pt x="243" y="330"/>
                    <a:pt x="263" y="308"/>
                  </a:cubicBezTo>
                  <a:cubicBezTo>
                    <a:pt x="283" y="286"/>
                    <a:pt x="291" y="244"/>
                    <a:pt x="306" y="187"/>
                  </a:cubicBezTo>
                  <a:cubicBezTo>
                    <a:pt x="324" y="115"/>
                    <a:pt x="342" y="49"/>
                    <a:pt x="347" y="43"/>
                  </a:cubicBezTo>
                  <a:cubicBezTo>
                    <a:pt x="291" y="33"/>
                    <a:pt x="289" y="31"/>
                    <a:pt x="279" y="27"/>
                  </a:cubicBezTo>
                  <a:cubicBezTo>
                    <a:pt x="270" y="24"/>
                    <a:pt x="222" y="0"/>
                    <a:pt x="222" y="0"/>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7" name="Freeform 172"/>
            <p:cNvSpPr>
              <a:spLocks/>
            </p:cNvSpPr>
            <p:nvPr/>
          </p:nvSpPr>
          <p:spPr bwMode="auto">
            <a:xfrm>
              <a:off x="5399088" y="3543300"/>
              <a:ext cx="392113" cy="636588"/>
            </a:xfrm>
            <a:custGeom>
              <a:avLst/>
              <a:gdLst>
                <a:gd name="T0" fmla="*/ 103 w 103"/>
                <a:gd name="T1" fmla="*/ 0 h 167"/>
                <a:gd name="T2" fmla="*/ 0 w 103"/>
                <a:gd name="T3" fmla="*/ 90 h 167"/>
                <a:gd name="T4" fmla="*/ 66 w 103"/>
                <a:gd name="T5" fmla="*/ 167 h 167"/>
                <a:gd name="T6" fmla="*/ 73 w 103"/>
                <a:gd name="T7" fmla="*/ 119 h 167"/>
                <a:gd name="T8" fmla="*/ 55 w 103"/>
                <a:gd name="T9" fmla="*/ 96 h 167"/>
                <a:gd name="T10" fmla="*/ 86 w 103"/>
                <a:gd name="T11" fmla="*/ 84 h 167"/>
                <a:gd name="T12" fmla="*/ 103 w 103"/>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03" h="167">
                  <a:moveTo>
                    <a:pt x="103" y="0"/>
                  </a:moveTo>
                  <a:cubicBezTo>
                    <a:pt x="82" y="11"/>
                    <a:pt x="1" y="65"/>
                    <a:pt x="0" y="90"/>
                  </a:cubicBezTo>
                  <a:cubicBezTo>
                    <a:pt x="0" y="111"/>
                    <a:pt x="19" y="138"/>
                    <a:pt x="66" y="167"/>
                  </a:cubicBezTo>
                  <a:cubicBezTo>
                    <a:pt x="73" y="122"/>
                    <a:pt x="73" y="119"/>
                    <a:pt x="73" y="119"/>
                  </a:cubicBezTo>
                  <a:cubicBezTo>
                    <a:pt x="55" y="96"/>
                    <a:pt x="55" y="96"/>
                    <a:pt x="55" y="96"/>
                  </a:cubicBezTo>
                  <a:cubicBezTo>
                    <a:pt x="86" y="84"/>
                    <a:pt x="86" y="84"/>
                    <a:pt x="86" y="84"/>
                  </a:cubicBezTo>
                  <a:lnTo>
                    <a:pt x="103" y="0"/>
                  </a:lnTo>
                  <a:close/>
                </a:path>
              </a:pathLst>
            </a:custGeom>
            <a:solidFill>
              <a:srgbClr val="FF9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8" name="Freeform 173"/>
            <p:cNvSpPr>
              <a:spLocks/>
            </p:cNvSpPr>
            <p:nvPr/>
          </p:nvSpPr>
          <p:spPr bwMode="auto">
            <a:xfrm>
              <a:off x="5467350" y="3368675"/>
              <a:ext cx="795338" cy="1379538"/>
            </a:xfrm>
            <a:custGeom>
              <a:avLst/>
              <a:gdLst>
                <a:gd name="T0" fmla="*/ 147 w 209"/>
                <a:gd name="T1" fmla="*/ 0 h 362"/>
                <a:gd name="T2" fmla="*/ 107 w 209"/>
                <a:gd name="T3" fmla="*/ 21 h 362"/>
                <a:gd name="T4" fmla="*/ 51 w 209"/>
                <a:gd name="T5" fmla="*/ 141 h 362"/>
                <a:gd name="T6" fmla="*/ 0 w 209"/>
                <a:gd name="T7" fmla="*/ 317 h 362"/>
                <a:gd name="T8" fmla="*/ 126 w 209"/>
                <a:gd name="T9" fmla="*/ 357 h 362"/>
                <a:gd name="T10" fmla="*/ 155 w 209"/>
                <a:gd name="T11" fmla="*/ 284 h 362"/>
                <a:gd name="T12" fmla="*/ 201 w 209"/>
                <a:gd name="T13" fmla="*/ 181 h 362"/>
                <a:gd name="T14" fmla="*/ 206 w 209"/>
                <a:gd name="T15" fmla="*/ 73 h 362"/>
                <a:gd name="T16" fmla="*/ 147 w 209"/>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362">
                  <a:moveTo>
                    <a:pt x="147" y="0"/>
                  </a:moveTo>
                  <a:cubicBezTo>
                    <a:pt x="136" y="7"/>
                    <a:pt x="119" y="12"/>
                    <a:pt x="107" y="21"/>
                  </a:cubicBezTo>
                  <a:cubicBezTo>
                    <a:pt x="75" y="45"/>
                    <a:pt x="57" y="81"/>
                    <a:pt x="51" y="141"/>
                  </a:cubicBezTo>
                  <a:cubicBezTo>
                    <a:pt x="44" y="201"/>
                    <a:pt x="28" y="279"/>
                    <a:pt x="0" y="317"/>
                  </a:cubicBezTo>
                  <a:cubicBezTo>
                    <a:pt x="70" y="362"/>
                    <a:pt x="126" y="357"/>
                    <a:pt x="126" y="357"/>
                  </a:cubicBezTo>
                  <a:cubicBezTo>
                    <a:pt x="126" y="357"/>
                    <a:pt x="148" y="308"/>
                    <a:pt x="155" y="284"/>
                  </a:cubicBezTo>
                  <a:cubicBezTo>
                    <a:pt x="163" y="261"/>
                    <a:pt x="191" y="197"/>
                    <a:pt x="201" y="181"/>
                  </a:cubicBezTo>
                  <a:cubicBezTo>
                    <a:pt x="209" y="170"/>
                    <a:pt x="203" y="111"/>
                    <a:pt x="206" y="73"/>
                  </a:cubicBezTo>
                  <a:cubicBezTo>
                    <a:pt x="187" y="20"/>
                    <a:pt x="164" y="8"/>
                    <a:pt x="147"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9" name="Freeform 174"/>
            <p:cNvSpPr>
              <a:spLocks/>
            </p:cNvSpPr>
            <p:nvPr/>
          </p:nvSpPr>
          <p:spPr bwMode="auto">
            <a:xfrm>
              <a:off x="6027738" y="3338513"/>
              <a:ext cx="228600" cy="307975"/>
            </a:xfrm>
            <a:custGeom>
              <a:avLst/>
              <a:gdLst>
                <a:gd name="T0" fmla="*/ 59 w 60"/>
                <a:gd name="T1" fmla="*/ 81 h 81"/>
                <a:gd name="T2" fmla="*/ 60 w 60"/>
                <a:gd name="T3" fmla="*/ 48 h 81"/>
                <a:gd name="T4" fmla="*/ 35 w 60"/>
                <a:gd name="T5" fmla="*/ 13 h 81"/>
                <a:gd name="T6" fmla="*/ 13 w 60"/>
                <a:gd name="T7" fmla="*/ 0 h 81"/>
                <a:gd name="T8" fmla="*/ 0 w 60"/>
                <a:gd name="T9" fmla="*/ 8 h 81"/>
                <a:gd name="T10" fmla="*/ 59 w 60"/>
                <a:gd name="T11" fmla="*/ 81 h 81"/>
              </a:gdLst>
              <a:ahLst/>
              <a:cxnLst>
                <a:cxn ang="0">
                  <a:pos x="T0" y="T1"/>
                </a:cxn>
                <a:cxn ang="0">
                  <a:pos x="T2" y="T3"/>
                </a:cxn>
                <a:cxn ang="0">
                  <a:pos x="T4" y="T5"/>
                </a:cxn>
                <a:cxn ang="0">
                  <a:pos x="T6" y="T7"/>
                </a:cxn>
                <a:cxn ang="0">
                  <a:pos x="T8" y="T9"/>
                </a:cxn>
                <a:cxn ang="0">
                  <a:pos x="T10" y="T11"/>
                </a:cxn>
              </a:cxnLst>
              <a:rect l="0" t="0" r="r" b="b"/>
              <a:pathLst>
                <a:path w="60" h="81">
                  <a:moveTo>
                    <a:pt x="59" y="81"/>
                  </a:moveTo>
                  <a:cubicBezTo>
                    <a:pt x="60" y="63"/>
                    <a:pt x="60" y="50"/>
                    <a:pt x="60" y="48"/>
                  </a:cubicBezTo>
                  <a:cubicBezTo>
                    <a:pt x="57" y="41"/>
                    <a:pt x="46" y="22"/>
                    <a:pt x="35" y="13"/>
                  </a:cubicBezTo>
                  <a:cubicBezTo>
                    <a:pt x="24" y="4"/>
                    <a:pt x="13" y="0"/>
                    <a:pt x="13" y="0"/>
                  </a:cubicBezTo>
                  <a:cubicBezTo>
                    <a:pt x="10" y="2"/>
                    <a:pt x="5" y="5"/>
                    <a:pt x="0" y="8"/>
                  </a:cubicBezTo>
                  <a:cubicBezTo>
                    <a:pt x="17" y="16"/>
                    <a:pt x="40" y="28"/>
                    <a:pt x="59" y="81"/>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0" name="Freeform 175"/>
            <p:cNvSpPr>
              <a:spLocks/>
            </p:cNvSpPr>
            <p:nvPr/>
          </p:nvSpPr>
          <p:spPr bwMode="auto">
            <a:xfrm>
              <a:off x="6692900" y="4195763"/>
              <a:ext cx="236538" cy="269875"/>
            </a:xfrm>
            <a:custGeom>
              <a:avLst/>
              <a:gdLst>
                <a:gd name="T0" fmla="*/ 4 w 62"/>
                <a:gd name="T1" fmla="*/ 23 h 71"/>
                <a:gd name="T2" fmla="*/ 4 w 62"/>
                <a:gd name="T3" fmla="*/ 9 h 71"/>
                <a:gd name="T4" fmla="*/ 9 w 62"/>
                <a:gd name="T5" fmla="*/ 3 h 71"/>
                <a:gd name="T6" fmla="*/ 19 w 62"/>
                <a:gd name="T7" fmla="*/ 4 h 71"/>
                <a:gd name="T8" fmla="*/ 20 w 62"/>
                <a:gd name="T9" fmla="*/ 11 h 71"/>
                <a:gd name="T10" fmla="*/ 33 w 62"/>
                <a:gd name="T11" fmla="*/ 8 h 71"/>
                <a:gd name="T12" fmla="*/ 45 w 62"/>
                <a:gd name="T13" fmla="*/ 14 h 71"/>
                <a:gd name="T14" fmla="*/ 50 w 62"/>
                <a:gd name="T15" fmla="*/ 18 h 71"/>
                <a:gd name="T16" fmla="*/ 54 w 62"/>
                <a:gd name="T17" fmla="*/ 21 h 71"/>
                <a:gd name="T18" fmla="*/ 54 w 62"/>
                <a:gd name="T19" fmla="*/ 27 h 71"/>
                <a:gd name="T20" fmla="*/ 58 w 62"/>
                <a:gd name="T21" fmla="*/ 33 h 71"/>
                <a:gd name="T22" fmla="*/ 57 w 62"/>
                <a:gd name="T23" fmla="*/ 39 h 71"/>
                <a:gd name="T24" fmla="*/ 58 w 62"/>
                <a:gd name="T25" fmla="*/ 44 h 71"/>
                <a:gd name="T26" fmla="*/ 57 w 62"/>
                <a:gd name="T27" fmla="*/ 54 h 71"/>
                <a:gd name="T28" fmla="*/ 25 w 62"/>
                <a:gd name="T29" fmla="*/ 67 h 71"/>
                <a:gd name="T30" fmla="*/ 4 w 62"/>
                <a:gd name="T31" fmla="*/ 2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71">
                  <a:moveTo>
                    <a:pt x="4" y="23"/>
                  </a:moveTo>
                  <a:cubicBezTo>
                    <a:pt x="2" y="19"/>
                    <a:pt x="0" y="11"/>
                    <a:pt x="4" y="9"/>
                  </a:cubicBezTo>
                  <a:cubicBezTo>
                    <a:pt x="7" y="7"/>
                    <a:pt x="8" y="5"/>
                    <a:pt x="9" y="3"/>
                  </a:cubicBezTo>
                  <a:cubicBezTo>
                    <a:pt x="10" y="0"/>
                    <a:pt x="18" y="0"/>
                    <a:pt x="19" y="4"/>
                  </a:cubicBezTo>
                  <a:cubicBezTo>
                    <a:pt x="20" y="7"/>
                    <a:pt x="19" y="10"/>
                    <a:pt x="20" y="11"/>
                  </a:cubicBezTo>
                  <a:cubicBezTo>
                    <a:pt x="22" y="11"/>
                    <a:pt x="30" y="10"/>
                    <a:pt x="33" y="8"/>
                  </a:cubicBezTo>
                  <a:cubicBezTo>
                    <a:pt x="36" y="5"/>
                    <a:pt x="46" y="6"/>
                    <a:pt x="45" y="14"/>
                  </a:cubicBezTo>
                  <a:cubicBezTo>
                    <a:pt x="47" y="18"/>
                    <a:pt x="48" y="19"/>
                    <a:pt x="50" y="18"/>
                  </a:cubicBezTo>
                  <a:cubicBezTo>
                    <a:pt x="52" y="18"/>
                    <a:pt x="54" y="20"/>
                    <a:pt x="54" y="21"/>
                  </a:cubicBezTo>
                  <a:cubicBezTo>
                    <a:pt x="55" y="23"/>
                    <a:pt x="54" y="26"/>
                    <a:pt x="54" y="27"/>
                  </a:cubicBezTo>
                  <a:cubicBezTo>
                    <a:pt x="54" y="28"/>
                    <a:pt x="57" y="32"/>
                    <a:pt x="58" y="33"/>
                  </a:cubicBezTo>
                  <a:cubicBezTo>
                    <a:pt x="59" y="34"/>
                    <a:pt x="57" y="38"/>
                    <a:pt x="57" y="39"/>
                  </a:cubicBezTo>
                  <a:cubicBezTo>
                    <a:pt x="56" y="41"/>
                    <a:pt x="57" y="43"/>
                    <a:pt x="58" y="44"/>
                  </a:cubicBezTo>
                  <a:cubicBezTo>
                    <a:pt x="60" y="45"/>
                    <a:pt x="62" y="50"/>
                    <a:pt x="57" y="54"/>
                  </a:cubicBezTo>
                  <a:cubicBezTo>
                    <a:pt x="51" y="57"/>
                    <a:pt x="34" y="71"/>
                    <a:pt x="25" y="67"/>
                  </a:cubicBezTo>
                  <a:cubicBezTo>
                    <a:pt x="16" y="62"/>
                    <a:pt x="4" y="23"/>
                    <a:pt x="4" y="23"/>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1" name="Freeform 176"/>
            <p:cNvSpPr>
              <a:spLocks/>
            </p:cNvSpPr>
            <p:nvPr/>
          </p:nvSpPr>
          <p:spPr bwMode="auto">
            <a:xfrm>
              <a:off x="6716713" y="4291013"/>
              <a:ext cx="128588" cy="166688"/>
            </a:xfrm>
            <a:custGeom>
              <a:avLst/>
              <a:gdLst>
                <a:gd name="T0" fmla="*/ 4 w 34"/>
                <a:gd name="T1" fmla="*/ 0 h 44"/>
                <a:gd name="T2" fmla="*/ 4 w 34"/>
                <a:gd name="T3" fmla="*/ 0 h 44"/>
                <a:gd name="T4" fmla="*/ 0 w 34"/>
                <a:gd name="T5" fmla="*/ 43 h 44"/>
                <a:gd name="T6" fmla="*/ 17 w 34"/>
                <a:gd name="T7" fmla="*/ 44 h 44"/>
                <a:gd name="T8" fmla="*/ 27 w 34"/>
                <a:gd name="T9" fmla="*/ 32 h 44"/>
                <a:gd name="T10" fmla="*/ 4 w 34"/>
                <a:gd name="T11" fmla="*/ 0 h 44"/>
              </a:gdLst>
              <a:ahLst/>
              <a:cxnLst>
                <a:cxn ang="0">
                  <a:pos x="T0" y="T1"/>
                </a:cxn>
                <a:cxn ang="0">
                  <a:pos x="T2" y="T3"/>
                </a:cxn>
                <a:cxn ang="0">
                  <a:pos x="T4" y="T5"/>
                </a:cxn>
                <a:cxn ang="0">
                  <a:pos x="T6" y="T7"/>
                </a:cxn>
                <a:cxn ang="0">
                  <a:pos x="T8" y="T9"/>
                </a:cxn>
                <a:cxn ang="0">
                  <a:pos x="T10" y="T11"/>
                </a:cxn>
              </a:cxnLst>
              <a:rect l="0" t="0" r="r" b="b"/>
              <a:pathLst>
                <a:path w="34" h="44">
                  <a:moveTo>
                    <a:pt x="4" y="0"/>
                  </a:moveTo>
                  <a:cubicBezTo>
                    <a:pt x="4" y="0"/>
                    <a:pt x="4" y="0"/>
                    <a:pt x="4" y="0"/>
                  </a:cubicBezTo>
                  <a:cubicBezTo>
                    <a:pt x="8" y="12"/>
                    <a:pt x="9" y="30"/>
                    <a:pt x="0" y="43"/>
                  </a:cubicBezTo>
                  <a:cubicBezTo>
                    <a:pt x="11" y="44"/>
                    <a:pt x="17" y="44"/>
                    <a:pt x="17" y="44"/>
                  </a:cubicBezTo>
                  <a:cubicBezTo>
                    <a:pt x="17" y="44"/>
                    <a:pt x="23" y="44"/>
                    <a:pt x="27" y="32"/>
                  </a:cubicBezTo>
                  <a:cubicBezTo>
                    <a:pt x="34" y="10"/>
                    <a:pt x="8" y="0"/>
                    <a:pt x="4"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2" name="Freeform 177"/>
            <p:cNvSpPr>
              <a:spLocks/>
            </p:cNvSpPr>
            <p:nvPr/>
          </p:nvSpPr>
          <p:spPr bwMode="auto">
            <a:xfrm>
              <a:off x="5894388" y="3494088"/>
              <a:ext cx="855663" cy="960438"/>
            </a:xfrm>
            <a:custGeom>
              <a:avLst/>
              <a:gdLst>
                <a:gd name="T0" fmla="*/ 220 w 225"/>
                <a:gd name="T1" fmla="*/ 209 h 252"/>
                <a:gd name="T2" fmla="*/ 155 w 225"/>
                <a:gd name="T3" fmla="*/ 178 h 252"/>
                <a:gd name="T4" fmla="*/ 96 w 225"/>
                <a:gd name="T5" fmla="*/ 41 h 252"/>
                <a:gd name="T6" fmla="*/ 29 w 225"/>
                <a:gd name="T7" fmla="*/ 9 h 252"/>
                <a:gd name="T8" fmla="*/ 18 w 225"/>
                <a:gd name="T9" fmla="*/ 74 h 252"/>
                <a:gd name="T10" fmla="*/ 77 w 225"/>
                <a:gd name="T11" fmla="*/ 180 h 252"/>
                <a:gd name="T12" fmla="*/ 140 w 225"/>
                <a:gd name="T13" fmla="*/ 236 h 252"/>
                <a:gd name="T14" fmla="*/ 216 w 225"/>
                <a:gd name="T15" fmla="*/ 252 h 252"/>
                <a:gd name="T16" fmla="*/ 220 w 225"/>
                <a:gd name="T1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52">
                  <a:moveTo>
                    <a:pt x="220" y="209"/>
                  </a:moveTo>
                  <a:cubicBezTo>
                    <a:pt x="215" y="207"/>
                    <a:pt x="170" y="188"/>
                    <a:pt x="155" y="178"/>
                  </a:cubicBezTo>
                  <a:cubicBezTo>
                    <a:pt x="140" y="167"/>
                    <a:pt x="113" y="82"/>
                    <a:pt x="96" y="41"/>
                  </a:cubicBezTo>
                  <a:cubicBezTo>
                    <a:pt x="80" y="0"/>
                    <a:pt x="44" y="4"/>
                    <a:pt x="29" y="9"/>
                  </a:cubicBezTo>
                  <a:cubicBezTo>
                    <a:pt x="29" y="9"/>
                    <a:pt x="0" y="31"/>
                    <a:pt x="18" y="74"/>
                  </a:cubicBezTo>
                  <a:cubicBezTo>
                    <a:pt x="23" y="85"/>
                    <a:pt x="60" y="148"/>
                    <a:pt x="77" y="180"/>
                  </a:cubicBezTo>
                  <a:cubicBezTo>
                    <a:pt x="95" y="211"/>
                    <a:pt x="117" y="225"/>
                    <a:pt x="140" y="236"/>
                  </a:cubicBezTo>
                  <a:cubicBezTo>
                    <a:pt x="156" y="244"/>
                    <a:pt x="194" y="249"/>
                    <a:pt x="216" y="252"/>
                  </a:cubicBezTo>
                  <a:cubicBezTo>
                    <a:pt x="225" y="239"/>
                    <a:pt x="224" y="221"/>
                    <a:pt x="220" y="209"/>
                  </a:cubicBezTo>
                  <a:close/>
                </a:path>
              </a:pathLst>
            </a:custGeom>
            <a:solidFill>
              <a:srgbClr val="FF9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79" name="Leader"/>
          <p:cNvGrpSpPr/>
          <p:nvPr/>
        </p:nvGrpSpPr>
        <p:grpSpPr>
          <a:xfrm>
            <a:off x="4725931" y="2229896"/>
            <a:ext cx="1700213" cy="2655094"/>
            <a:chOff x="7085013" y="2963863"/>
            <a:chExt cx="2266950" cy="3540125"/>
          </a:xfrm>
        </p:grpSpPr>
        <p:sp>
          <p:nvSpPr>
            <p:cNvPr id="233" name="Freeform 178"/>
            <p:cNvSpPr>
              <a:spLocks/>
            </p:cNvSpPr>
            <p:nvPr/>
          </p:nvSpPr>
          <p:spPr bwMode="auto">
            <a:xfrm>
              <a:off x="7454900" y="4400550"/>
              <a:ext cx="1352550" cy="298450"/>
            </a:xfrm>
            <a:custGeom>
              <a:avLst/>
              <a:gdLst>
                <a:gd name="T0" fmla="*/ 301 w 355"/>
                <a:gd name="T1" fmla="*/ 23 h 78"/>
                <a:gd name="T2" fmla="*/ 277 w 355"/>
                <a:gd name="T3" fmla="*/ 22 h 78"/>
                <a:gd name="T4" fmla="*/ 267 w 355"/>
                <a:gd name="T5" fmla="*/ 22 h 78"/>
                <a:gd name="T6" fmla="*/ 188 w 355"/>
                <a:gd name="T7" fmla="*/ 13 h 78"/>
                <a:gd name="T8" fmla="*/ 136 w 355"/>
                <a:gd name="T9" fmla="*/ 6 h 78"/>
                <a:gd name="T10" fmla="*/ 0 w 355"/>
                <a:gd name="T11" fmla="*/ 24 h 78"/>
                <a:gd name="T12" fmla="*/ 11 w 355"/>
                <a:gd name="T13" fmla="*/ 46 h 78"/>
                <a:gd name="T14" fmla="*/ 134 w 355"/>
                <a:gd name="T15" fmla="*/ 29 h 78"/>
                <a:gd name="T16" fmla="*/ 184 w 355"/>
                <a:gd name="T17" fmla="*/ 37 h 78"/>
                <a:gd name="T18" fmla="*/ 266 w 355"/>
                <a:gd name="T19" fmla="*/ 46 h 78"/>
                <a:gd name="T20" fmla="*/ 277 w 355"/>
                <a:gd name="T21" fmla="*/ 46 h 78"/>
                <a:gd name="T22" fmla="*/ 299 w 355"/>
                <a:gd name="T23" fmla="*/ 47 h 78"/>
                <a:gd name="T24" fmla="*/ 331 w 355"/>
                <a:gd name="T25" fmla="*/ 74 h 78"/>
                <a:gd name="T26" fmla="*/ 332 w 355"/>
                <a:gd name="T27" fmla="*/ 78 h 78"/>
                <a:gd name="T28" fmla="*/ 355 w 355"/>
                <a:gd name="T29" fmla="*/ 68 h 78"/>
                <a:gd name="T30" fmla="*/ 301 w 355"/>
                <a:gd name="T31"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5" h="78">
                  <a:moveTo>
                    <a:pt x="301" y="23"/>
                  </a:moveTo>
                  <a:cubicBezTo>
                    <a:pt x="293" y="22"/>
                    <a:pt x="285" y="22"/>
                    <a:pt x="277" y="22"/>
                  </a:cubicBezTo>
                  <a:cubicBezTo>
                    <a:pt x="274" y="22"/>
                    <a:pt x="270" y="22"/>
                    <a:pt x="267" y="22"/>
                  </a:cubicBezTo>
                  <a:cubicBezTo>
                    <a:pt x="241" y="21"/>
                    <a:pt x="214" y="17"/>
                    <a:pt x="188" y="13"/>
                  </a:cubicBezTo>
                  <a:cubicBezTo>
                    <a:pt x="171" y="10"/>
                    <a:pt x="154" y="7"/>
                    <a:pt x="136" y="6"/>
                  </a:cubicBezTo>
                  <a:cubicBezTo>
                    <a:pt x="80" y="0"/>
                    <a:pt x="35" y="6"/>
                    <a:pt x="0" y="24"/>
                  </a:cubicBezTo>
                  <a:cubicBezTo>
                    <a:pt x="11" y="46"/>
                    <a:pt x="11" y="46"/>
                    <a:pt x="11" y="46"/>
                  </a:cubicBezTo>
                  <a:cubicBezTo>
                    <a:pt x="42" y="29"/>
                    <a:pt x="82" y="24"/>
                    <a:pt x="134" y="29"/>
                  </a:cubicBezTo>
                  <a:cubicBezTo>
                    <a:pt x="150" y="31"/>
                    <a:pt x="168" y="34"/>
                    <a:pt x="184" y="37"/>
                  </a:cubicBezTo>
                  <a:cubicBezTo>
                    <a:pt x="211" y="41"/>
                    <a:pt x="239" y="45"/>
                    <a:pt x="266" y="46"/>
                  </a:cubicBezTo>
                  <a:cubicBezTo>
                    <a:pt x="270" y="46"/>
                    <a:pt x="273" y="46"/>
                    <a:pt x="277" y="46"/>
                  </a:cubicBezTo>
                  <a:cubicBezTo>
                    <a:pt x="284" y="46"/>
                    <a:pt x="292" y="46"/>
                    <a:pt x="299" y="47"/>
                  </a:cubicBezTo>
                  <a:cubicBezTo>
                    <a:pt x="309" y="48"/>
                    <a:pt x="329" y="59"/>
                    <a:pt x="331" y="74"/>
                  </a:cubicBezTo>
                  <a:cubicBezTo>
                    <a:pt x="332" y="75"/>
                    <a:pt x="332" y="76"/>
                    <a:pt x="332" y="78"/>
                  </a:cubicBezTo>
                  <a:cubicBezTo>
                    <a:pt x="355" y="68"/>
                    <a:pt x="355" y="68"/>
                    <a:pt x="355" y="68"/>
                  </a:cubicBezTo>
                  <a:cubicBezTo>
                    <a:pt x="349" y="41"/>
                    <a:pt x="321" y="26"/>
                    <a:pt x="301" y="23"/>
                  </a:cubicBez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4" name="Freeform 179"/>
            <p:cNvSpPr>
              <a:spLocks/>
            </p:cNvSpPr>
            <p:nvPr/>
          </p:nvSpPr>
          <p:spPr bwMode="auto">
            <a:xfrm>
              <a:off x="8350250" y="2963863"/>
              <a:ext cx="495300" cy="633413"/>
            </a:xfrm>
            <a:custGeom>
              <a:avLst/>
              <a:gdLst>
                <a:gd name="T0" fmla="*/ 60 w 130"/>
                <a:gd name="T1" fmla="*/ 166 h 166"/>
                <a:gd name="T2" fmla="*/ 68 w 130"/>
                <a:gd name="T3" fmla="*/ 154 h 166"/>
                <a:gd name="T4" fmla="*/ 72 w 130"/>
                <a:gd name="T5" fmla="*/ 150 h 166"/>
                <a:gd name="T6" fmla="*/ 88 w 130"/>
                <a:gd name="T7" fmla="*/ 146 h 166"/>
                <a:gd name="T8" fmla="*/ 98 w 130"/>
                <a:gd name="T9" fmla="*/ 148 h 166"/>
                <a:gd name="T10" fmla="*/ 108 w 130"/>
                <a:gd name="T11" fmla="*/ 146 h 166"/>
                <a:gd name="T12" fmla="*/ 112 w 130"/>
                <a:gd name="T13" fmla="*/ 137 h 166"/>
                <a:gd name="T14" fmla="*/ 113 w 130"/>
                <a:gd name="T15" fmla="*/ 127 h 166"/>
                <a:gd name="T16" fmla="*/ 116 w 130"/>
                <a:gd name="T17" fmla="*/ 125 h 166"/>
                <a:gd name="T18" fmla="*/ 115 w 130"/>
                <a:gd name="T19" fmla="*/ 121 h 166"/>
                <a:gd name="T20" fmla="*/ 118 w 130"/>
                <a:gd name="T21" fmla="*/ 117 h 166"/>
                <a:gd name="T22" fmla="*/ 119 w 130"/>
                <a:gd name="T23" fmla="*/ 111 h 166"/>
                <a:gd name="T24" fmla="*/ 129 w 130"/>
                <a:gd name="T25" fmla="*/ 104 h 166"/>
                <a:gd name="T26" fmla="*/ 129 w 130"/>
                <a:gd name="T27" fmla="*/ 97 h 166"/>
                <a:gd name="T28" fmla="*/ 125 w 130"/>
                <a:gd name="T29" fmla="*/ 91 h 166"/>
                <a:gd name="T30" fmla="*/ 115 w 130"/>
                <a:gd name="T31" fmla="*/ 47 h 166"/>
                <a:gd name="T32" fmla="*/ 115 w 130"/>
                <a:gd name="T33" fmla="*/ 37 h 166"/>
                <a:gd name="T34" fmla="*/ 118 w 130"/>
                <a:gd name="T35" fmla="*/ 31 h 166"/>
                <a:gd name="T36" fmla="*/ 114 w 130"/>
                <a:gd name="T37" fmla="*/ 21 h 166"/>
                <a:gd name="T38" fmla="*/ 104 w 130"/>
                <a:gd name="T39" fmla="*/ 11 h 166"/>
                <a:gd name="T40" fmla="*/ 93 w 130"/>
                <a:gd name="T41" fmla="*/ 6 h 166"/>
                <a:gd name="T42" fmla="*/ 49 w 130"/>
                <a:gd name="T43" fmla="*/ 2 h 166"/>
                <a:gd name="T44" fmla="*/ 30 w 130"/>
                <a:gd name="T45" fmla="*/ 8 h 166"/>
                <a:gd name="T46" fmla="*/ 5 w 130"/>
                <a:gd name="T47" fmla="*/ 34 h 166"/>
                <a:gd name="T48" fmla="*/ 3 w 130"/>
                <a:gd name="T49" fmla="*/ 71 h 166"/>
                <a:gd name="T50" fmla="*/ 13 w 130"/>
                <a:gd name="T51" fmla="*/ 95 h 166"/>
                <a:gd name="T52" fmla="*/ 12 w 130"/>
                <a:gd name="T53" fmla="*/ 120 h 166"/>
                <a:gd name="T54" fmla="*/ 19 w 130"/>
                <a:gd name="T55" fmla="*/ 127 h 166"/>
                <a:gd name="T56" fmla="*/ 23 w 130"/>
                <a:gd name="T57" fmla="*/ 131 h 166"/>
                <a:gd name="T58" fmla="*/ 34 w 130"/>
                <a:gd name="T59" fmla="*/ 141 h 166"/>
                <a:gd name="T60" fmla="*/ 57 w 130"/>
                <a:gd name="T61" fmla="*/ 162 h 166"/>
                <a:gd name="T62" fmla="*/ 60 w 130"/>
                <a:gd name="T6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166">
                  <a:moveTo>
                    <a:pt x="60" y="166"/>
                  </a:moveTo>
                  <a:cubicBezTo>
                    <a:pt x="63" y="162"/>
                    <a:pt x="65" y="158"/>
                    <a:pt x="68" y="154"/>
                  </a:cubicBezTo>
                  <a:cubicBezTo>
                    <a:pt x="70" y="153"/>
                    <a:pt x="71" y="151"/>
                    <a:pt x="72" y="150"/>
                  </a:cubicBezTo>
                  <a:cubicBezTo>
                    <a:pt x="77" y="147"/>
                    <a:pt x="83" y="145"/>
                    <a:pt x="88" y="146"/>
                  </a:cubicBezTo>
                  <a:cubicBezTo>
                    <a:pt x="92" y="147"/>
                    <a:pt x="95" y="148"/>
                    <a:pt x="98" y="148"/>
                  </a:cubicBezTo>
                  <a:cubicBezTo>
                    <a:pt x="102" y="149"/>
                    <a:pt x="106" y="148"/>
                    <a:pt x="108" y="146"/>
                  </a:cubicBezTo>
                  <a:cubicBezTo>
                    <a:pt x="111" y="144"/>
                    <a:pt x="112" y="140"/>
                    <a:pt x="112" y="137"/>
                  </a:cubicBezTo>
                  <a:cubicBezTo>
                    <a:pt x="112" y="134"/>
                    <a:pt x="111" y="130"/>
                    <a:pt x="113" y="127"/>
                  </a:cubicBezTo>
                  <a:cubicBezTo>
                    <a:pt x="114" y="126"/>
                    <a:pt x="115" y="126"/>
                    <a:pt x="116" y="125"/>
                  </a:cubicBezTo>
                  <a:cubicBezTo>
                    <a:pt x="116" y="123"/>
                    <a:pt x="116" y="122"/>
                    <a:pt x="115" y="121"/>
                  </a:cubicBezTo>
                  <a:cubicBezTo>
                    <a:pt x="117" y="121"/>
                    <a:pt x="118" y="119"/>
                    <a:pt x="118" y="117"/>
                  </a:cubicBezTo>
                  <a:cubicBezTo>
                    <a:pt x="118" y="115"/>
                    <a:pt x="118" y="112"/>
                    <a:pt x="119" y="111"/>
                  </a:cubicBezTo>
                  <a:cubicBezTo>
                    <a:pt x="121" y="107"/>
                    <a:pt x="127" y="108"/>
                    <a:pt x="129" y="104"/>
                  </a:cubicBezTo>
                  <a:cubicBezTo>
                    <a:pt x="130" y="102"/>
                    <a:pt x="130" y="99"/>
                    <a:pt x="129" y="97"/>
                  </a:cubicBezTo>
                  <a:cubicBezTo>
                    <a:pt x="128" y="95"/>
                    <a:pt x="126" y="93"/>
                    <a:pt x="125" y="91"/>
                  </a:cubicBezTo>
                  <a:cubicBezTo>
                    <a:pt x="116" y="79"/>
                    <a:pt x="119" y="62"/>
                    <a:pt x="115" y="47"/>
                  </a:cubicBezTo>
                  <a:cubicBezTo>
                    <a:pt x="115" y="44"/>
                    <a:pt x="113" y="40"/>
                    <a:pt x="115" y="37"/>
                  </a:cubicBezTo>
                  <a:cubicBezTo>
                    <a:pt x="116" y="35"/>
                    <a:pt x="117" y="33"/>
                    <a:pt x="118" y="31"/>
                  </a:cubicBezTo>
                  <a:cubicBezTo>
                    <a:pt x="119" y="27"/>
                    <a:pt x="116" y="24"/>
                    <a:pt x="114" y="21"/>
                  </a:cubicBezTo>
                  <a:cubicBezTo>
                    <a:pt x="111" y="17"/>
                    <a:pt x="108" y="14"/>
                    <a:pt x="104" y="11"/>
                  </a:cubicBezTo>
                  <a:cubicBezTo>
                    <a:pt x="101" y="9"/>
                    <a:pt x="97" y="7"/>
                    <a:pt x="93" y="6"/>
                  </a:cubicBezTo>
                  <a:cubicBezTo>
                    <a:pt x="79" y="1"/>
                    <a:pt x="64" y="0"/>
                    <a:pt x="49" y="2"/>
                  </a:cubicBezTo>
                  <a:cubicBezTo>
                    <a:pt x="43" y="3"/>
                    <a:pt x="36" y="5"/>
                    <a:pt x="30" y="8"/>
                  </a:cubicBezTo>
                  <a:cubicBezTo>
                    <a:pt x="19" y="13"/>
                    <a:pt x="10" y="23"/>
                    <a:pt x="5" y="34"/>
                  </a:cubicBezTo>
                  <a:cubicBezTo>
                    <a:pt x="0" y="46"/>
                    <a:pt x="0" y="59"/>
                    <a:pt x="3" y="71"/>
                  </a:cubicBezTo>
                  <a:cubicBezTo>
                    <a:pt x="6" y="79"/>
                    <a:pt x="11" y="87"/>
                    <a:pt x="13" y="95"/>
                  </a:cubicBezTo>
                  <a:cubicBezTo>
                    <a:pt x="16" y="103"/>
                    <a:pt x="17" y="113"/>
                    <a:pt x="12" y="120"/>
                  </a:cubicBezTo>
                  <a:cubicBezTo>
                    <a:pt x="15" y="122"/>
                    <a:pt x="17" y="125"/>
                    <a:pt x="19" y="127"/>
                  </a:cubicBezTo>
                  <a:cubicBezTo>
                    <a:pt x="20" y="129"/>
                    <a:pt x="22" y="130"/>
                    <a:pt x="23" y="131"/>
                  </a:cubicBezTo>
                  <a:cubicBezTo>
                    <a:pt x="27" y="134"/>
                    <a:pt x="31" y="138"/>
                    <a:pt x="34" y="141"/>
                  </a:cubicBezTo>
                  <a:cubicBezTo>
                    <a:pt x="42" y="148"/>
                    <a:pt x="49" y="155"/>
                    <a:pt x="57" y="162"/>
                  </a:cubicBezTo>
                  <a:cubicBezTo>
                    <a:pt x="58" y="163"/>
                    <a:pt x="60" y="164"/>
                    <a:pt x="60" y="166"/>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5" name="Freeform 180"/>
            <p:cNvSpPr>
              <a:spLocks/>
            </p:cNvSpPr>
            <p:nvPr/>
          </p:nvSpPr>
          <p:spPr bwMode="auto">
            <a:xfrm>
              <a:off x="8078788" y="4275138"/>
              <a:ext cx="252413" cy="396875"/>
            </a:xfrm>
            <a:custGeom>
              <a:avLst/>
              <a:gdLst>
                <a:gd name="T0" fmla="*/ 0 w 66"/>
                <a:gd name="T1" fmla="*/ 11 h 104"/>
                <a:gd name="T2" fmla="*/ 4 w 66"/>
                <a:gd name="T3" fmla="*/ 24 h 104"/>
                <a:gd name="T4" fmla="*/ 4 w 66"/>
                <a:gd name="T5" fmla="*/ 30 h 104"/>
                <a:gd name="T6" fmla="*/ 3 w 66"/>
                <a:gd name="T7" fmla="*/ 37 h 104"/>
                <a:gd name="T8" fmla="*/ 10 w 66"/>
                <a:gd name="T9" fmla="*/ 77 h 104"/>
                <a:gd name="T10" fmla="*/ 12 w 66"/>
                <a:gd name="T11" fmla="*/ 86 h 104"/>
                <a:gd name="T12" fmla="*/ 14 w 66"/>
                <a:gd name="T13" fmla="*/ 95 h 104"/>
                <a:gd name="T14" fmla="*/ 16 w 66"/>
                <a:gd name="T15" fmla="*/ 98 h 104"/>
                <a:gd name="T16" fmla="*/ 20 w 66"/>
                <a:gd name="T17" fmla="*/ 98 h 104"/>
                <a:gd name="T18" fmla="*/ 20 w 66"/>
                <a:gd name="T19" fmla="*/ 95 h 104"/>
                <a:gd name="T20" fmla="*/ 20 w 66"/>
                <a:gd name="T21" fmla="*/ 86 h 104"/>
                <a:gd name="T22" fmla="*/ 23 w 66"/>
                <a:gd name="T23" fmla="*/ 94 h 104"/>
                <a:gd name="T24" fmla="*/ 24 w 66"/>
                <a:gd name="T25" fmla="*/ 100 h 104"/>
                <a:gd name="T26" fmla="*/ 30 w 66"/>
                <a:gd name="T27" fmla="*/ 104 h 104"/>
                <a:gd name="T28" fmla="*/ 34 w 66"/>
                <a:gd name="T29" fmla="*/ 97 h 104"/>
                <a:gd name="T30" fmla="*/ 33 w 66"/>
                <a:gd name="T31" fmla="*/ 89 h 104"/>
                <a:gd name="T32" fmla="*/ 38 w 66"/>
                <a:gd name="T33" fmla="*/ 102 h 104"/>
                <a:gd name="T34" fmla="*/ 41 w 66"/>
                <a:gd name="T35" fmla="*/ 104 h 104"/>
                <a:gd name="T36" fmla="*/ 43 w 66"/>
                <a:gd name="T37" fmla="*/ 102 h 104"/>
                <a:gd name="T38" fmla="*/ 44 w 66"/>
                <a:gd name="T39" fmla="*/ 88 h 104"/>
                <a:gd name="T40" fmla="*/ 46 w 66"/>
                <a:gd name="T41" fmla="*/ 92 h 104"/>
                <a:gd name="T42" fmla="*/ 48 w 66"/>
                <a:gd name="T43" fmla="*/ 96 h 104"/>
                <a:gd name="T44" fmla="*/ 53 w 66"/>
                <a:gd name="T45" fmla="*/ 97 h 104"/>
                <a:gd name="T46" fmla="*/ 54 w 66"/>
                <a:gd name="T47" fmla="*/ 92 h 104"/>
                <a:gd name="T48" fmla="*/ 46 w 66"/>
                <a:gd name="T49" fmla="*/ 53 h 104"/>
                <a:gd name="T50" fmla="*/ 46 w 66"/>
                <a:gd name="T51" fmla="*/ 50 h 104"/>
                <a:gd name="T52" fmla="*/ 47 w 66"/>
                <a:gd name="T53" fmla="*/ 48 h 104"/>
                <a:gd name="T54" fmla="*/ 50 w 66"/>
                <a:gd name="T55" fmla="*/ 50 h 104"/>
                <a:gd name="T56" fmla="*/ 56 w 66"/>
                <a:gd name="T57" fmla="*/ 64 h 104"/>
                <a:gd name="T58" fmla="*/ 64 w 66"/>
                <a:gd name="T59" fmla="*/ 68 h 104"/>
                <a:gd name="T60" fmla="*/ 65 w 66"/>
                <a:gd name="T61" fmla="*/ 68 h 104"/>
                <a:gd name="T62" fmla="*/ 65 w 66"/>
                <a:gd name="T63" fmla="*/ 67 h 104"/>
                <a:gd name="T64" fmla="*/ 62 w 66"/>
                <a:gd name="T65" fmla="*/ 54 h 104"/>
                <a:gd name="T66" fmla="*/ 58 w 66"/>
                <a:gd name="T67" fmla="*/ 47 h 104"/>
                <a:gd name="T68" fmla="*/ 55 w 66"/>
                <a:gd name="T69" fmla="*/ 40 h 104"/>
                <a:gd name="T70" fmla="*/ 47 w 66"/>
                <a:gd name="T71" fmla="*/ 26 h 104"/>
                <a:gd name="T72" fmla="*/ 28 w 66"/>
                <a:gd name="T73" fmla="*/ 1 h 104"/>
                <a:gd name="T74" fmla="*/ 27 w 66"/>
                <a:gd name="T75" fmla="*/ 0 h 104"/>
                <a:gd name="T76" fmla="*/ 3 w 66"/>
                <a:gd name="T77" fmla="*/ 10 h 104"/>
                <a:gd name="T78" fmla="*/ 0 w 66"/>
                <a:gd name="T79" fmla="*/ 1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04">
                  <a:moveTo>
                    <a:pt x="0" y="11"/>
                  </a:moveTo>
                  <a:cubicBezTo>
                    <a:pt x="3" y="14"/>
                    <a:pt x="5" y="19"/>
                    <a:pt x="4" y="24"/>
                  </a:cubicBezTo>
                  <a:cubicBezTo>
                    <a:pt x="4" y="26"/>
                    <a:pt x="4" y="28"/>
                    <a:pt x="4" y="30"/>
                  </a:cubicBezTo>
                  <a:cubicBezTo>
                    <a:pt x="3" y="32"/>
                    <a:pt x="3" y="34"/>
                    <a:pt x="3" y="37"/>
                  </a:cubicBezTo>
                  <a:cubicBezTo>
                    <a:pt x="3" y="50"/>
                    <a:pt x="6" y="64"/>
                    <a:pt x="10" y="77"/>
                  </a:cubicBezTo>
                  <a:cubicBezTo>
                    <a:pt x="10" y="80"/>
                    <a:pt x="11" y="83"/>
                    <a:pt x="12" y="86"/>
                  </a:cubicBezTo>
                  <a:cubicBezTo>
                    <a:pt x="12" y="89"/>
                    <a:pt x="13" y="92"/>
                    <a:pt x="14" y="95"/>
                  </a:cubicBezTo>
                  <a:cubicBezTo>
                    <a:pt x="14" y="96"/>
                    <a:pt x="15" y="97"/>
                    <a:pt x="16" y="98"/>
                  </a:cubicBezTo>
                  <a:cubicBezTo>
                    <a:pt x="17" y="99"/>
                    <a:pt x="19" y="99"/>
                    <a:pt x="20" y="98"/>
                  </a:cubicBezTo>
                  <a:cubicBezTo>
                    <a:pt x="20" y="97"/>
                    <a:pt x="20" y="96"/>
                    <a:pt x="20" y="95"/>
                  </a:cubicBezTo>
                  <a:cubicBezTo>
                    <a:pt x="20" y="92"/>
                    <a:pt x="20" y="89"/>
                    <a:pt x="20" y="86"/>
                  </a:cubicBezTo>
                  <a:cubicBezTo>
                    <a:pt x="21" y="88"/>
                    <a:pt x="22" y="91"/>
                    <a:pt x="23" y="94"/>
                  </a:cubicBezTo>
                  <a:cubicBezTo>
                    <a:pt x="23" y="96"/>
                    <a:pt x="23" y="98"/>
                    <a:pt x="24" y="100"/>
                  </a:cubicBezTo>
                  <a:cubicBezTo>
                    <a:pt x="25" y="102"/>
                    <a:pt x="27" y="104"/>
                    <a:pt x="30" y="104"/>
                  </a:cubicBezTo>
                  <a:cubicBezTo>
                    <a:pt x="32" y="103"/>
                    <a:pt x="34" y="100"/>
                    <a:pt x="34" y="97"/>
                  </a:cubicBezTo>
                  <a:cubicBezTo>
                    <a:pt x="34" y="94"/>
                    <a:pt x="34" y="92"/>
                    <a:pt x="33" y="89"/>
                  </a:cubicBezTo>
                  <a:cubicBezTo>
                    <a:pt x="35" y="93"/>
                    <a:pt x="35" y="99"/>
                    <a:pt x="38" y="102"/>
                  </a:cubicBezTo>
                  <a:cubicBezTo>
                    <a:pt x="39" y="103"/>
                    <a:pt x="40" y="104"/>
                    <a:pt x="41" y="104"/>
                  </a:cubicBezTo>
                  <a:cubicBezTo>
                    <a:pt x="42" y="104"/>
                    <a:pt x="42" y="103"/>
                    <a:pt x="43" y="102"/>
                  </a:cubicBezTo>
                  <a:cubicBezTo>
                    <a:pt x="45" y="98"/>
                    <a:pt x="45" y="92"/>
                    <a:pt x="44" y="88"/>
                  </a:cubicBezTo>
                  <a:cubicBezTo>
                    <a:pt x="45" y="89"/>
                    <a:pt x="45" y="91"/>
                    <a:pt x="46" y="92"/>
                  </a:cubicBezTo>
                  <a:cubicBezTo>
                    <a:pt x="46" y="94"/>
                    <a:pt x="47" y="95"/>
                    <a:pt x="48" y="96"/>
                  </a:cubicBezTo>
                  <a:cubicBezTo>
                    <a:pt x="50" y="98"/>
                    <a:pt x="52" y="98"/>
                    <a:pt x="53" y="97"/>
                  </a:cubicBezTo>
                  <a:cubicBezTo>
                    <a:pt x="54" y="96"/>
                    <a:pt x="54" y="94"/>
                    <a:pt x="54" y="92"/>
                  </a:cubicBezTo>
                  <a:cubicBezTo>
                    <a:pt x="54" y="79"/>
                    <a:pt x="48" y="66"/>
                    <a:pt x="46" y="53"/>
                  </a:cubicBezTo>
                  <a:cubicBezTo>
                    <a:pt x="46" y="52"/>
                    <a:pt x="46" y="51"/>
                    <a:pt x="46" y="50"/>
                  </a:cubicBezTo>
                  <a:cubicBezTo>
                    <a:pt x="46" y="49"/>
                    <a:pt x="46" y="49"/>
                    <a:pt x="47" y="48"/>
                  </a:cubicBezTo>
                  <a:cubicBezTo>
                    <a:pt x="48" y="48"/>
                    <a:pt x="49" y="49"/>
                    <a:pt x="50" y="50"/>
                  </a:cubicBezTo>
                  <a:cubicBezTo>
                    <a:pt x="53" y="54"/>
                    <a:pt x="53" y="60"/>
                    <a:pt x="56" y="64"/>
                  </a:cubicBezTo>
                  <a:cubicBezTo>
                    <a:pt x="58" y="66"/>
                    <a:pt x="61" y="68"/>
                    <a:pt x="64" y="68"/>
                  </a:cubicBezTo>
                  <a:cubicBezTo>
                    <a:pt x="65" y="68"/>
                    <a:pt x="65" y="68"/>
                    <a:pt x="65" y="68"/>
                  </a:cubicBezTo>
                  <a:cubicBezTo>
                    <a:pt x="65" y="68"/>
                    <a:pt x="65" y="68"/>
                    <a:pt x="65" y="67"/>
                  </a:cubicBezTo>
                  <a:cubicBezTo>
                    <a:pt x="66" y="62"/>
                    <a:pt x="64" y="58"/>
                    <a:pt x="62" y="54"/>
                  </a:cubicBezTo>
                  <a:cubicBezTo>
                    <a:pt x="61" y="51"/>
                    <a:pt x="59" y="49"/>
                    <a:pt x="58" y="47"/>
                  </a:cubicBezTo>
                  <a:cubicBezTo>
                    <a:pt x="57" y="44"/>
                    <a:pt x="56" y="42"/>
                    <a:pt x="55" y="40"/>
                  </a:cubicBezTo>
                  <a:cubicBezTo>
                    <a:pt x="53" y="35"/>
                    <a:pt x="50" y="30"/>
                    <a:pt x="47" y="26"/>
                  </a:cubicBezTo>
                  <a:cubicBezTo>
                    <a:pt x="41" y="17"/>
                    <a:pt x="34" y="9"/>
                    <a:pt x="28" y="1"/>
                  </a:cubicBezTo>
                  <a:cubicBezTo>
                    <a:pt x="27" y="0"/>
                    <a:pt x="27" y="0"/>
                    <a:pt x="27" y="0"/>
                  </a:cubicBezTo>
                  <a:cubicBezTo>
                    <a:pt x="19" y="3"/>
                    <a:pt x="11" y="7"/>
                    <a:pt x="3" y="10"/>
                  </a:cubicBezTo>
                  <a:cubicBezTo>
                    <a:pt x="2" y="10"/>
                    <a:pt x="1" y="10"/>
                    <a:pt x="0" y="11"/>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6" name="Freeform 181"/>
            <p:cNvSpPr>
              <a:spLocks/>
            </p:cNvSpPr>
            <p:nvPr/>
          </p:nvSpPr>
          <p:spPr bwMode="auto">
            <a:xfrm>
              <a:off x="8034338" y="4241800"/>
              <a:ext cx="174625" cy="87313"/>
            </a:xfrm>
            <a:custGeom>
              <a:avLst/>
              <a:gdLst>
                <a:gd name="T0" fmla="*/ 0 w 46"/>
                <a:gd name="T1" fmla="*/ 17 h 23"/>
                <a:gd name="T2" fmla="*/ 5 w 46"/>
                <a:gd name="T3" fmla="*/ 23 h 23"/>
                <a:gd name="T4" fmla="*/ 11 w 46"/>
                <a:gd name="T5" fmla="*/ 22 h 23"/>
                <a:gd name="T6" fmla="*/ 28 w 46"/>
                <a:gd name="T7" fmla="*/ 17 h 23"/>
                <a:gd name="T8" fmla="*/ 33 w 46"/>
                <a:gd name="T9" fmla="*/ 16 h 23"/>
                <a:gd name="T10" fmla="*/ 45 w 46"/>
                <a:gd name="T11" fmla="*/ 10 h 23"/>
                <a:gd name="T12" fmla="*/ 46 w 46"/>
                <a:gd name="T13" fmla="*/ 10 h 23"/>
                <a:gd name="T14" fmla="*/ 46 w 46"/>
                <a:gd name="T15" fmla="*/ 9 h 23"/>
                <a:gd name="T16" fmla="*/ 44 w 46"/>
                <a:gd name="T17" fmla="*/ 0 h 23"/>
                <a:gd name="T18" fmla="*/ 0 w 46"/>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
                  <a:moveTo>
                    <a:pt x="0" y="17"/>
                  </a:moveTo>
                  <a:cubicBezTo>
                    <a:pt x="2" y="19"/>
                    <a:pt x="4" y="21"/>
                    <a:pt x="5" y="23"/>
                  </a:cubicBezTo>
                  <a:cubicBezTo>
                    <a:pt x="7" y="23"/>
                    <a:pt x="9" y="22"/>
                    <a:pt x="11" y="22"/>
                  </a:cubicBezTo>
                  <a:cubicBezTo>
                    <a:pt x="17" y="20"/>
                    <a:pt x="22" y="19"/>
                    <a:pt x="28" y="17"/>
                  </a:cubicBezTo>
                  <a:cubicBezTo>
                    <a:pt x="30" y="17"/>
                    <a:pt x="31" y="16"/>
                    <a:pt x="33" y="16"/>
                  </a:cubicBezTo>
                  <a:cubicBezTo>
                    <a:pt x="37" y="14"/>
                    <a:pt x="41" y="12"/>
                    <a:pt x="45" y="10"/>
                  </a:cubicBezTo>
                  <a:cubicBezTo>
                    <a:pt x="46" y="10"/>
                    <a:pt x="46" y="10"/>
                    <a:pt x="46" y="10"/>
                  </a:cubicBezTo>
                  <a:cubicBezTo>
                    <a:pt x="46" y="9"/>
                    <a:pt x="46" y="9"/>
                    <a:pt x="46" y="9"/>
                  </a:cubicBezTo>
                  <a:cubicBezTo>
                    <a:pt x="46" y="6"/>
                    <a:pt x="45" y="3"/>
                    <a:pt x="44" y="0"/>
                  </a:cubicBezTo>
                  <a:cubicBezTo>
                    <a:pt x="29" y="5"/>
                    <a:pt x="14" y="11"/>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7" name="Freeform 182"/>
            <p:cNvSpPr>
              <a:spLocks/>
            </p:cNvSpPr>
            <p:nvPr/>
          </p:nvSpPr>
          <p:spPr bwMode="auto">
            <a:xfrm>
              <a:off x="7854950" y="3516313"/>
              <a:ext cx="384175" cy="796925"/>
            </a:xfrm>
            <a:custGeom>
              <a:avLst/>
              <a:gdLst>
                <a:gd name="T0" fmla="*/ 99 w 101"/>
                <a:gd name="T1" fmla="*/ 0 h 209"/>
                <a:gd name="T2" fmla="*/ 66 w 101"/>
                <a:gd name="T3" fmla="*/ 29 h 209"/>
                <a:gd name="T4" fmla="*/ 27 w 101"/>
                <a:gd name="T5" fmla="*/ 55 h 209"/>
                <a:gd name="T6" fmla="*/ 1 w 101"/>
                <a:gd name="T7" fmla="*/ 92 h 209"/>
                <a:gd name="T8" fmla="*/ 7 w 101"/>
                <a:gd name="T9" fmla="*/ 126 h 209"/>
                <a:gd name="T10" fmla="*/ 17 w 101"/>
                <a:gd name="T11" fmla="*/ 150 h 209"/>
                <a:gd name="T12" fmla="*/ 46 w 101"/>
                <a:gd name="T13" fmla="*/ 209 h 209"/>
                <a:gd name="T14" fmla="*/ 72 w 101"/>
                <a:gd name="T15" fmla="*/ 203 h 209"/>
                <a:gd name="T16" fmla="*/ 95 w 101"/>
                <a:gd name="T17" fmla="*/ 191 h 209"/>
                <a:gd name="T18" fmla="*/ 90 w 101"/>
                <a:gd name="T19" fmla="*/ 176 h 209"/>
                <a:gd name="T20" fmla="*/ 84 w 101"/>
                <a:gd name="T21" fmla="*/ 159 h 209"/>
                <a:gd name="T22" fmla="*/ 76 w 101"/>
                <a:gd name="T23" fmla="*/ 141 h 209"/>
                <a:gd name="T24" fmla="*/ 72 w 101"/>
                <a:gd name="T25" fmla="*/ 133 h 209"/>
                <a:gd name="T26" fmla="*/ 59 w 101"/>
                <a:gd name="T27" fmla="*/ 112 h 209"/>
                <a:gd name="T28" fmla="*/ 61 w 101"/>
                <a:gd name="T29" fmla="*/ 109 h 209"/>
                <a:gd name="T30" fmla="*/ 82 w 101"/>
                <a:gd name="T31" fmla="*/ 97 h 209"/>
                <a:gd name="T32" fmla="*/ 84 w 101"/>
                <a:gd name="T33" fmla="*/ 77 h 209"/>
                <a:gd name="T34" fmla="*/ 83 w 101"/>
                <a:gd name="T35" fmla="*/ 28 h 209"/>
                <a:gd name="T36" fmla="*/ 99 w 101"/>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209">
                  <a:moveTo>
                    <a:pt x="99" y="0"/>
                  </a:moveTo>
                  <a:cubicBezTo>
                    <a:pt x="96" y="9"/>
                    <a:pt x="73" y="24"/>
                    <a:pt x="66" y="29"/>
                  </a:cubicBezTo>
                  <a:cubicBezTo>
                    <a:pt x="53" y="38"/>
                    <a:pt x="39" y="45"/>
                    <a:pt x="27" y="55"/>
                  </a:cubicBezTo>
                  <a:cubicBezTo>
                    <a:pt x="15" y="64"/>
                    <a:pt x="4" y="77"/>
                    <a:pt x="1" y="92"/>
                  </a:cubicBezTo>
                  <a:cubicBezTo>
                    <a:pt x="0" y="104"/>
                    <a:pt x="3" y="115"/>
                    <a:pt x="7" y="126"/>
                  </a:cubicBezTo>
                  <a:cubicBezTo>
                    <a:pt x="10" y="134"/>
                    <a:pt x="13" y="142"/>
                    <a:pt x="17" y="150"/>
                  </a:cubicBezTo>
                  <a:cubicBezTo>
                    <a:pt x="26" y="170"/>
                    <a:pt x="35" y="190"/>
                    <a:pt x="46" y="209"/>
                  </a:cubicBezTo>
                  <a:cubicBezTo>
                    <a:pt x="55" y="207"/>
                    <a:pt x="63" y="206"/>
                    <a:pt x="72" y="203"/>
                  </a:cubicBezTo>
                  <a:cubicBezTo>
                    <a:pt x="80" y="200"/>
                    <a:pt x="88" y="196"/>
                    <a:pt x="95" y="191"/>
                  </a:cubicBezTo>
                  <a:cubicBezTo>
                    <a:pt x="94" y="186"/>
                    <a:pt x="92" y="181"/>
                    <a:pt x="90" y="176"/>
                  </a:cubicBezTo>
                  <a:cubicBezTo>
                    <a:pt x="88" y="170"/>
                    <a:pt x="86" y="165"/>
                    <a:pt x="84" y="159"/>
                  </a:cubicBezTo>
                  <a:cubicBezTo>
                    <a:pt x="82" y="153"/>
                    <a:pt x="79" y="147"/>
                    <a:pt x="76" y="141"/>
                  </a:cubicBezTo>
                  <a:cubicBezTo>
                    <a:pt x="75" y="138"/>
                    <a:pt x="73" y="136"/>
                    <a:pt x="72" y="133"/>
                  </a:cubicBezTo>
                  <a:cubicBezTo>
                    <a:pt x="68" y="126"/>
                    <a:pt x="63" y="119"/>
                    <a:pt x="59" y="112"/>
                  </a:cubicBezTo>
                  <a:cubicBezTo>
                    <a:pt x="58" y="111"/>
                    <a:pt x="60" y="110"/>
                    <a:pt x="61" y="109"/>
                  </a:cubicBezTo>
                  <a:cubicBezTo>
                    <a:pt x="68" y="105"/>
                    <a:pt x="77" y="103"/>
                    <a:pt x="82" y="97"/>
                  </a:cubicBezTo>
                  <a:cubicBezTo>
                    <a:pt x="86" y="91"/>
                    <a:pt x="85" y="84"/>
                    <a:pt x="84" y="77"/>
                  </a:cubicBezTo>
                  <a:cubicBezTo>
                    <a:pt x="82" y="61"/>
                    <a:pt x="80" y="44"/>
                    <a:pt x="83" y="28"/>
                  </a:cubicBezTo>
                  <a:cubicBezTo>
                    <a:pt x="84" y="22"/>
                    <a:pt x="101" y="6"/>
                    <a:pt x="99" y="0"/>
                  </a:cubicBezTo>
                  <a:close/>
                </a:path>
              </a:pathLst>
            </a:custGeom>
            <a:solidFill>
              <a:srgbClr val="0F4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8" name="Freeform 183"/>
            <p:cNvSpPr>
              <a:spLocks/>
            </p:cNvSpPr>
            <p:nvPr/>
          </p:nvSpPr>
          <p:spPr bwMode="auto">
            <a:xfrm>
              <a:off x="7119938" y="5907088"/>
              <a:ext cx="304800" cy="596900"/>
            </a:xfrm>
            <a:custGeom>
              <a:avLst/>
              <a:gdLst>
                <a:gd name="T0" fmla="*/ 35 w 80"/>
                <a:gd name="T1" fmla="*/ 0 h 157"/>
                <a:gd name="T2" fmla="*/ 0 w 80"/>
                <a:gd name="T3" fmla="*/ 12 h 157"/>
                <a:gd name="T4" fmla="*/ 10 w 80"/>
                <a:gd name="T5" fmla="*/ 57 h 157"/>
                <a:gd name="T6" fmla="*/ 24 w 80"/>
                <a:gd name="T7" fmla="*/ 105 h 157"/>
                <a:gd name="T8" fmla="*/ 69 w 80"/>
                <a:gd name="T9" fmla="*/ 152 h 157"/>
                <a:gd name="T10" fmla="*/ 76 w 80"/>
                <a:gd name="T11" fmla="*/ 133 h 157"/>
                <a:gd name="T12" fmla="*/ 68 w 80"/>
                <a:gd name="T13" fmla="*/ 70 h 157"/>
                <a:gd name="T14" fmla="*/ 70 w 80"/>
                <a:gd name="T15" fmla="*/ 42 h 157"/>
                <a:gd name="T16" fmla="*/ 35 w 80"/>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7">
                  <a:moveTo>
                    <a:pt x="35" y="0"/>
                  </a:moveTo>
                  <a:cubicBezTo>
                    <a:pt x="25" y="0"/>
                    <a:pt x="12" y="4"/>
                    <a:pt x="0" y="12"/>
                  </a:cubicBezTo>
                  <a:cubicBezTo>
                    <a:pt x="1" y="30"/>
                    <a:pt x="8" y="52"/>
                    <a:pt x="10" y="57"/>
                  </a:cubicBezTo>
                  <a:cubicBezTo>
                    <a:pt x="12" y="62"/>
                    <a:pt x="20" y="97"/>
                    <a:pt x="24" y="105"/>
                  </a:cubicBezTo>
                  <a:cubicBezTo>
                    <a:pt x="27" y="113"/>
                    <a:pt x="52" y="157"/>
                    <a:pt x="69" y="152"/>
                  </a:cubicBezTo>
                  <a:cubicBezTo>
                    <a:pt x="74" y="148"/>
                    <a:pt x="80" y="145"/>
                    <a:pt x="76" y="133"/>
                  </a:cubicBezTo>
                  <a:cubicBezTo>
                    <a:pt x="72" y="120"/>
                    <a:pt x="63" y="80"/>
                    <a:pt x="68" y="70"/>
                  </a:cubicBezTo>
                  <a:cubicBezTo>
                    <a:pt x="73" y="60"/>
                    <a:pt x="70" y="42"/>
                    <a:pt x="70" y="42"/>
                  </a:cubicBezTo>
                  <a:cubicBezTo>
                    <a:pt x="64" y="33"/>
                    <a:pt x="35" y="0"/>
                    <a:pt x="35" y="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9" name="Freeform 184"/>
            <p:cNvSpPr>
              <a:spLocks/>
            </p:cNvSpPr>
            <p:nvPr/>
          </p:nvSpPr>
          <p:spPr bwMode="auto">
            <a:xfrm>
              <a:off x="8494713" y="6065838"/>
              <a:ext cx="547688" cy="290513"/>
            </a:xfrm>
            <a:custGeom>
              <a:avLst/>
              <a:gdLst>
                <a:gd name="T0" fmla="*/ 9 w 144"/>
                <a:gd name="T1" fmla="*/ 4 h 76"/>
                <a:gd name="T2" fmla="*/ 0 w 144"/>
                <a:gd name="T3" fmla="*/ 37 h 76"/>
                <a:gd name="T4" fmla="*/ 39 w 144"/>
                <a:gd name="T5" fmla="*/ 53 h 76"/>
                <a:gd name="T6" fmla="*/ 83 w 144"/>
                <a:gd name="T7" fmla="*/ 69 h 76"/>
                <a:gd name="T8" fmla="*/ 143 w 144"/>
                <a:gd name="T9" fmla="*/ 60 h 76"/>
                <a:gd name="T10" fmla="*/ 132 w 144"/>
                <a:gd name="T11" fmla="*/ 45 h 76"/>
                <a:gd name="T12" fmla="*/ 81 w 144"/>
                <a:gd name="T13" fmla="*/ 17 h 76"/>
                <a:gd name="T14" fmla="*/ 60 w 144"/>
                <a:gd name="T15" fmla="*/ 0 h 76"/>
                <a:gd name="T16" fmla="*/ 9 w 144"/>
                <a:gd name="T17"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76">
                  <a:moveTo>
                    <a:pt x="9" y="4"/>
                  </a:moveTo>
                  <a:cubicBezTo>
                    <a:pt x="4" y="11"/>
                    <a:pt x="0" y="23"/>
                    <a:pt x="0" y="37"/>
                  </a:cubicBezTo>
                  <a:cubicBezTo>
                    <a:pt x="14" y="45"/>
                    <a:pt x="34" y="52"/>
                    <a:pt x="39" y="53"/>
                  </a:cubicBezTo>
                  <a:cubicBezTo>
                    <a:pt x="44" y="55"/>
                    <a:pt x="75" y="67"/>
                    <a:pt x="83" y="69"/>
                  </a:cubicBezTo>
                  <a:cubicBezTo>
                    <a:pt x="91" y="71"/>
                    <a:pt x="137" y="76"/>
                    <a:pt x="143" y="60"/>
                  </a:cubicBezTo>
                  <a:cubicBezTo>
                    <a:pt x="143" y="55"/>
                    <a:pt x="144" y="49"/>
                    <a:pt x="132" y="45"/>
                  </a:cubicBezTo>
                  <a:cubicBezTo>
                    <a:pt x="121" y="41"/>
                    <a:pt x="85" y="26"/>
                    <a:pt x="81" y="17"/>
                  </a:cubicBezTo>
                  <a:cubicBezTo>
                    <a:pt x="76" y="7"/>
                    <a:pt x="60" y="0"/>
                    <a:pt x="60" y="0"/>
                  </a:cubicBezTo>
                  <a:cubicBezTo>
                    <a:pt x="50" y="0"/>
                    <a:pt x="9" y="4"/>
                    <a:pt x="9" y="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0" name="Freeform 185"/>
            <p:cNvSpPr>
              <a:spLocks/>
            </p:cNvSpPr>
            <p:nvPr/>
          </p:nvSpPr>
          <p:spPr bwMode="auto">
            <a:xfrm>
              <a:off x="8235950" y="4710113"/>
              <a:ext cx="806450" cy="1431925"/>
            </a:xfrm>
            <a:custGeom>
              <a:avLst/>
              <a:gdLst>
                <a:gd name="T0" fmla="*/ 172 w 212"/>
                <a:gd name="T1" fmla="*/ 96 h 376"/>
                <a:gd name="T2" fmla="*/ 71 w 212"/>
                <a:gd name="T3" fmla="*/ 0 h 376"/>
                <a:gd name="T4" fmla="*/ 14 w 212"/>
                <a:gd name="T5" fmla="*/ 37 h 376"/>
                <a:gd name="T6" fmla="*/ 49 w 212"/>
                <a:gd name="T7" fmla="*/ 109 h 376"/>
                <a:gd name="T8" fmla="*/ 143 w 212"/>
                <a:gd name="T9" fmla="*/ 171 h 376"/>
                <a:gd name="T10" fmla="*/ 116 w 212"/>
                <a:gd name="T11" fmla="*/ 224 h 376"/>
                <a:gd name="T12" fmla="*/ 76 w 212"/>
                <a:gd name="T13" fmla="*/ 361 h 376"/>
                <a:gd name="T14" fmla="*/ 142 w 212"/>
                <a:gd name="T15" fmla="*/ 363 h 376"/>
                <a:gd name="T16" fmla="*/ 212 w 212"/>
                <a:gd name="T17" fmla="*/ 169 h 376"/>
                <a:gd name="T18" fmla="*/ 172 w 212"/>
                <a:gd name="T19" fmla="*/ 9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76">
                  <a:moveTo>
                    <a:pt x="172" y="96"/>
                  </a:moveTo>
                  <a:cubicBezTo>
                    <a:pt x="158" y="75"/>
                    <a:pt x="90" y="10"/>
                    <a:pt x="71" y="0"/>
                  </a:cubicBezTo>
                  <a:cubicBezTo>
                    <a:pt x="48" y="4"/>
                    <a:pt x="24" y="18"/>
                    <a:pt x="14" y="37"/>
                  </a:cubicBezTo>
                  <a:cubicBezTo>
                    <a:pt x="0" y="62"/>
                    <a:pt x="27" y="93"/>
                    <a:pt x="49" y="109"/>
                  </a:cubicBezTo>
                  <a:cubicBezTo>
                    <a:pt x="72" y="126"/>
                    <a:pt x="143" y="171"/>
                    <a:pt x="143" y="171"/>
                  </a:cubicBezTo>
                  <a:cubicBezTo>
                    <a:pt x="143" y="171"/>
                    <a:pt x="122" y="213"/>
                    <a:pt x="116" y="224"/>
                  </a:cubicBezTo>
                  <a:cubicBezTo>
                    <a:pt x="100" y="257"/>
                    <a:pt x="92" y="327"/>
                    <a:pt x="76" y="361"/>
                  </a:cubicBezTo>
                  <a:cubicBezTo>
                    <a:pt x="76" y="361"/>
                    <a:pt x="112" y="376"/>
                    <a:pt x="142" y="363"/>
                  </a:cubicBezTo>
                  <a:cubicBezTo>
                    <a:pt x="156" y="321"/>
                    <a:pt x="212" y="201"/>
                    <a:pt x="212" y="169"/>
                  </a:cubicBezTo>
                  <a:cubicBezTo>
                    <a:pt x="212" y="144"/>
                    <a:pt x="184" y="113"/>
                    <a:pt x="172" y="96"/>
                  </a:cubicBezTo>
                  <a:close/>
                </a:path>
              </a:pathLst>
            </a:custGeom>
            <a:solidFill>
              <a:srgbClr val="0D44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1" name="Freeform 186"/>
            <p:cNvSpPr>
              <a:spLocks/>
            </p:cNvSpPr>
            <p:nvPr/>
          </p:nvSpPr>
          <p:spPr bwMode="auto">
            <a:xfrm>
              <a:off x="7250113" y="4824413"/>
              <a:ext cx="1190625" cy="1241425"/>
            </a:xfrm>
            <a:custGeom>
              <a:avLst/>
              <a:gdLst>
                <a:gd name="T0" fmla="*/ 198 w 313"/>
                <a:gd name="T1" fmla="*/ 0 h 326"/>
                <a:gd name="T2" fmla="*/ 155 w 313"/>
                <a:gd name="T3" fmla="*/ 113 h 326"/>
                <a:gd name="T4" fmla="*/ 138 w 313"/>
                <a:gd name="T5" fmla="*/ 151 h 326"/>
                <a:gd name="T6" fmla="*/ 84 w 313"/>
                <a:gd name="T7" fmla="*/ 185 h 326"/>
                <a:gd name="T8" fmla="*/ 0 w 313"/>
                <a:gd name="T9" fmla="*/ 284 h 326"/>
                <a:gd name="T10" fmla="*/ 34 w 313"/>
                <a:gd name="T11" fmla="*/ 326 h 326"/>
                <a:gd name="T12" fmla="*/ 86 w 313"/>
                <a:gd name="T13" fmla="*/ 281 h 326"/>
                <a:gd name="T14" fmla="*/ 176 w 313"/>
                <a:gd name="T15" fmla="*/ 216 h 326"/>
                <a:gd name="T16" fmla="*/ 313 w 313"/>
                <a:gd name="T17" fmla="*/ 11 h 326"/>
                <a:gd name="T18" fmla="*/ 198 w 313"/>
                <a:gd name="T1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26">
                  <a:moveTo>
                    <a:pt x="198" y="0"/>
                  </a:moveTo>
                  <a:cubicBezTo>
                    <a:pt x="185" y="40"/>
                    <a:pt x="176" y="77"/>
                    <a:pt x="155" y="113"/>
                  </a:cubicBezTo>
                  <a:cubicBezTo>
                    <a:pt x="150" y="121"/>
                    <a:pt x="138" y="151"/>
                    <a:pt x="138" y="151"/>
                  </a:cubicBezTo>
                  <a:cubicBezTo>
                    <a:pt x="138" y="151"/>
                    <a:pt x="104" y="168"/>
                    <a:pt x="84" y="185"/>
                  </a:cubicBezTo>
                  <a:cubicBezTo>
                    <a:pt x="58" y="208"/>
                    <a:pt x="19" y="255"/>
                    <a:pt x="0" y="284"/>
                  </a:cubicBezTo>
                  <a:cubicBezTo>
                    <a:pt x="34" y="326"/>
                    <a:pt x="34" y="326"/>
                    <a:pt x="34" y="326"/>
                  </a:cubicBezTo>
                  <a:cubicBezTo>
                    <a:pt x="51" y="314"/>
                    <a:pt x="75" y="290"/>
                    <a:pt x="86" y="281"/>
                  </a:cubicBezTo>
                  <a:cubicBezTo>
                    <a:pt x="115" y="254"/>
                    <a:pt x="144" y="239"/>
                    <a:pt x="176" y="216"/>
                  </a:cubicBezTo>
                  <a:cubicBezTo>
                    <a:pt x="232" y="173"/>
                    <a:pt x="288" y="77"/>
                    <a:pt x="313" y="11"/>
                  </a:cubicBezTo>
                  <a:cubicBezTo>
                    <a:pt x="272" y="5"/>
                    <a:pt x="231" y="25"/>
                    <a:pt x="198" y="0"/>
                  </a:cubicBezTo>
                  <a:close/>
                </a:path>
              </a:pathLst>
            </a:custGeom>
            <a:solidFill>
              <a:srgbClr val="0F4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2" name="Freeform 187"/>
            <p:cNvSpPr>
              <a:spLocks/>
            </p:cNvSpPr>
            <p:nvPr/>
          </p:nvSpPr>
          <p:spPr bwMode="auto">
            <a:xfrm>
              <a:off x="8350250" y="2963863"/>
              <a:ext cx="452438" cy="400050"/>
            </a:xfrm>
            <a:custGeom>
              <a:avLst/>
              <a:gdLst>
                <a:gd name="T0" fmla="*/ 41 w 119"/>
                <a:gd name="T1" fmla="*/ 87 h 105"/>
                <a:gd name="T2" fmla="*/ 39 w 119"/>
                <a:gd name="T3" fmla="*/ 72 h 105"/>
                <a:gd name="T4" fmla="*/ 42 w 119"/>
                <a:gd name="T5" fmla="*/ 57 h 105"/>
                <a:gd name="T6" fmla="*/ 54 w 119"/>
                <a:gd name="T7" fmla="*/ 57 h 105"/>
                <a:gd name="T8" fmla="*/ 61 w 119"/>
                <a:gd name="T9" fmla="*/ 69 h 105"/>
                <a:gd name="T10" fmla="*/ 62 w 119"/>
                <a:gd name="T11" fmla="*/ 75 h 105"/>
                <a:gd name="T12" fmla="*/ 70 w 119"/>
                <a:gd name="T13" fmla="*/ 79 h 105"/>
                <a:gd name="T14" fmla="*/ 77 w 119"/>
                <a:gd name="T15" fmla="*/ 72 h 105"/>
                <a:gd name="T16" fmla="*/ 78 w 119"/>
                <a:gd name="T17" fmla="*/ 61 h 105"/>
                <a:gd name="T18" fmla="*/ 80 w 119"/>
                <a:gd name="T19" fmla="*/ 51 h 105"/>
                <a:gd name="T20" fmla="*/ 88 w 119"/>
                <a:gd name="T21" fmla="*/ 43 h 105"/>
                <a:gd name="T22" fmla="*/ 90 w 119"/>
                <a:gd name="T23" fmla="*/ 35 h 105"/>
                <a:gd name="T24" fmla="*/ 91 w 119"/>
                <a:gd name="T25" fmla="*/ 28 h 105"/>
                <a:gd name="T26" fmla="*/ 95 w 119"/>
                <a:gd name="T27" fmla="*/ 28 h 105"/>
                <a:gd name="T28" fmla="*/ 114 w 119"/>
                <a:gd name="T29" fmla="*/ 38 h 105"/>
                <a:gd name="T30" fmla="*/ 115 w 119"/>
                <a:gd name="T31" fmla="*/ 37 h 105"/>
                <a:gd name="T32" fmla="*/ 118 w 119"/>
                <a:gd name="T33" fmla="*/ 31 h 105"/>
                <a:gd name="T34" fmla="*/ 114 w 119"/>
                <a:gd name="T35" fmla="*/ 21 h 105"/>
                <a:gd name="T36" fmla="*/ 104 w 119"/>
                <a:gd name="T37" fmla="*/ 11 h 105"/>
                <a:gd name="T38" fmla="*/ 93 w 119"/>
                <a:gd name="T39" fmla="*/ 6 h 105"/>
                <a:gd name="T40" fmla="*/ 49 w 119"/>
                <a:gd name="T41" fmla="*/ 2 h 105"/>
                <a:gd name="T42" fmla="*/ 30 w 119"/>
                <a:gd name="T43" fmla="*/ 8 h 105"/>
                <a:gd name="T44" fmla="*/ 5 w 119"/>
                <a:gd name="T45" fmla="*/ 34 h 105"/>
                <a:gd name="T46" fmla="*/ 3 w 119"/>
                <a:gd name="T47" fmla="*/ 71 h 105"/>
                <a:gd name="T48" fmla="*/ 13 w 119"/>
                <a:gd name="T49" fmla="*/ 95 h 105"/>
                <a:gd name="T50" fmla="*/ 15 w 119"/>
                <a:gd name="T51" fmla="*/ 105 h 105"/>
                <a:gd name="T52" fmla="*/ 32 w 119"/>
                <a:gd name="T53" fmla="*/ 99 h 105"/>
                <a:gd name="T54" fmla="*/ 41 w 119"/>
                <a:gd name="T55"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 h="105">
                  <a:moveTo>
                    <a:pt x="41" y="87"/>
                  </a:moveTo>
                  <a:cubicBezTo>
                    <a:pt x="42" y="82"/>
                    <a:pt x="40" y="77"/>
                    <a:pt x="39" y="72"/>
                  </a:cubicBezTo>
                  <a:cubicBezTo>
                    <a:pt x="37" y="67"/>
                    <a:pt x="38" y="60"/>
                    <a:pt x="42" y="57"/>
                  </a:cubicBezTo>
                  <a:cubicBezTo>
                    <a:pt x="45" y="54"/>
                    <a:pt x="51" y="55"/>
                    <a:pt x="54" y="57"/>
                  </a:cubicBezTo>
                  <a:cubicBezTo>
                    <a:pt x="58" y="60"/>
                    <a:pt x="60" y="64"/>
                    <a:pt x="61" y="69"/>
                  </a:cubicBezTo>
                  <a:cubicBezTo>
                    <a:pt x="61" y="71"/>
                    <a:pt x="61" y="73"/>
                    <a:pt x="62" y="75"/>
                  </a:cubicBezTo>
                  <a:cubicBezTo>
                    <a:pt x="64" y="78"/>
                    <a:pt x="67" y="79"/>
                    <a:pt x="70" y="79"/>
                  </a:cubicBezTo>
                  <a:cubicBezTo>
                    <a:pt x="73" y="78"/>
                    <a:pt x="76" y="75"/>
                    <a:pt x="77" y="72"/>
                  </a:cubicBezTo>
                  <a:cubicBezTo>
                    <a:pt x="78" y="68"/>
                    <a:pt x="78" y="65"/>
                    <a:pt x="78" y="61"/>
                  </a:cubicBezTo>
                  <a:cubicBezTo>
                    <a:pt x="78" y="57"/>
                    <a:pt x="78" y="54"/>
                    <a:pt x="80" y="51"/>
                  </a:cubicBezTo>
                  <a:cubicBezTo>
                    <a:pt x="82" y="47"/>
                    <a:pt x="85" y="45"/>
                    <a:pt x="88" y="43"/>
                  </a:cubicBezTo>
                  <a:cubicBezTo>
                    <a:pt x="89" y="40"/>
                    <a:pt x="91" y="38"/>
                    <a:pt x="90" y="35"/>
                  </a:cubicBezTo>
                  <a:cubicBezTo>
                    <a:pt x="90" y="33"/>
                    <a:pt x="89" y="30"/>
                    <a:pt x="91" y="28"/>
                  </a:cubicBezTo>
                  <a:cubicBezTo>
                    <a:pt x="92" y="28"/>
                    <a:pt x="94" y="28"/>
                    <a:pt x="95" y="28"/>
                  </a:cubicBezTo>
                  <a:cubicBezTo>
                    <a:pt x="102" y="30"/>
                    <a:pt x="109" y="33"/>
                    <a:pt x="114" y="38"/>
                  </a:cubicBezTo>
                  <a:cubicBezTo>
                    <a:pt x="115" y="37"/>
                    <a:pt x="115" y="37"/>
                    <a:pt x="115" y="37"/>
                  </a:cubicBezTo>
                  <a:cubicBezTo>
                    <a:pt x="116" y="35"/>
                    <a:pt x="117" y="33"/>
                    <a:pt x="118" y="31"/>
                  </a:cubicBezTo>
                  <a:cubicBezTo>
                    <a:pt x="119" y="27"/>
                    <a:pt x="116" y="24"/>
                    <a:pt x="114" y="21"/>
                  </a:cubicBezTo>
                  <a:cubicBezTo>
                    <a:pt x="111" y="17"/>
                    <a:pt x="108" y="14"/>
                    <a:pt x="104" y="11"/>
                  </a:cubicBezTo>
                  <a:cubicBezTo>
                    <a:pt x="101" y="9"/>
                    <a:pt x="97" y="7"/>
                    <a:pt x="93" y="6"/>
                  </a:cubicBezTo>
                  <a:cubicBezTo>
                    <a:pt x="79" y="1"/>
                    <a:pt x="64" y="0"/>
                    <a:pt x="49" y="2"/>
                  </a:cubicBezTo>
                  <a:cubicBezTo>
                    <a:pt x="43" y="3"/>
                    <a:pt x="36" y="5"/>
                    <a:pt x="30" y="8"/>
                  </a:cubicBezTo>
                  <a:cubicBezTo>
                    <a:pt x="19" y="13"/>
                    <a:pt x="10" y="23"/>
                    <a:pt x="5" y="34"/>
                  </a:cubicBezTo>
                  <a:cubicBezTo>
                    <a:pt x="0" y="46"/>
                    <a:pt x="0" y="59"/>
                    <a:pt x="3" y="71"/>
                  </a:cubicBezTo>
                  <a:cubicBezTo>
                    <a:pt x="6" y="79"/>
                    <a:pt x="11" y="87"/>
                    <a:pt x="13" y="95"/>
                  </a:cubicBezTo>
                  <a:cubicBezTo>
                    <a:pt x="14" y="98"/>
                    <a:pt x="15" y="102"/>
                    <a:pt x="15" y="105"/>
                  </a:cubicBezTo>
                  <a:cubicBezTo>
                    <a:pt x="21" y="104"/>
                    <a:pt x="27" y="102"/>
                    <a:pt x="32" y="99"/>
                  </a:cubicBezTo>
                  <a:cubicBezTo>
                    <a:pt x="36" y="96"/>
                    <a:pt x="40" y="92"/>
                    <a:pt x="41" y="8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3" name="Freeform 188"/>
            <p:cNvSpPr>
              <a:spLocks/>
            </p:cNvSpPr>
            <p:nvPr/>
          </p:nvSpPr>
          <p:spPr bwMode="auto">
            <a:xfrm>
              <a:off x="7920038" y="3421063"/>
              <a:ext cx="787400" cy="1651000"/>
            </a:xfrm>
            <a:custGeom>
              <a:avLst/>
              <a:gdLst>
                <a:gd name="T0" fmla="*/ 197 w 207"/>
                <a:gd name="T1" fmla="*/ 142 h 433"/>
                <a:gd name="T2" fmla="*/ 184 w 207"/>
                <a:gd name="T3" fmla="*/ 60 h 433"/>
                <a:gd name="T4" fmla="*/ 117 w 207"/>
                <a:gd name="T5" fmla="*/ 2 h 433"/>
                <a:gd name="T6" fmla="*/ 76 w 207"/>
                <a:gd name="T7" fmla="*/ 30 h 433"/>
                <a:gd name="T8" fmla="*/ 65 w 207"/>
                <a:gd name="T9" fmla="*/ 42 h 433"/>
                <a:gd name="T10" fmla="*/ 58 w 207"/>
                <a:gd name="T11" fmla="*/ 62 h 433"/>
                <a:gd name="T12" fmla="*/ 49 w 207"/>
                <a:gd name="T13" fmla="*/ 151 h 433"/>
                <a:gd name="T14" fmla="*/ 45 w 207"/>
                <a:gd name="T15" fmla="*/ 241 h 433"/>
                <a:gd name="T16" fmla="*/ 40 w 207"/>
                <a:gd name="T17" fmla="*/ 285 h 433"/>
                <a:gd name="T18" fmla="*/ 34 w 207"/>
                <a:gd name="T19" fmla="*/ 331 h 433"/>
                <a:gd name="T20" fmla="*/ 0 w 207"/>
                <a:gd name="T21" fmla="*/ 377 h 433"/>
                <a:gd name="T22" fmla="*/ 142 w 207"/>
                <a:gd name="T23" fmla="*/ 404 h 433"/>
                <a:gd name="T24" fmla="*/ 197 w 207"/>
                <a:gd name="T25" fmla="*/ 14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 h="433">
                  <a:moveTo>
                    <a:pt x="197" y="142"/>
                  </a:moveTo>
                  <a:cubicBezTo>
                    <a:pt x="200" y="111"/>
                    <a:pt x="184" y="60"/>
                    <a:pt x="184" y="60"/>
                  </a:cubicBezTo>
                  <a:cubicBezTo>
                    <a:pt x="163" y="28"/>
                    <a:pt x="120" y="0"/>
                    <a:pt x="117" y="2"/>
                  </a:cubicBezTo>
                  <a:cubicBezTo>
                    <a:pt x="114" y="3"/>
                    <a:pt x="92" y="16"/>
                    <a:pt x="76" y="30"/>
                  </a:cubicBezTo>
                  <a:cubicBezTo>
                    <a:pt x="76" y="30"/>
                    <a:pt x="68" y="38"/>
                    <a:pt x="65" y="42"/>
                  </a:cubicBezTo>
                  <a:cubicBezTo>
                    <a:pt x="65" y="42"/>
                    <a:pt x="59" y="56"/>
                    <a:pt x="58" y="62"/>
                  </a:cubicBezTo>
                  <a:cubicBezTo>
                    <a:pt x="51" y="91"/>
                    <a:pt x="49" y="121"/>
                    <a:pt x="49" y="151"/>
                  </a:cubicBezTo>
                  <a:cubicBezTo>
                    <a:pt x="48" y="181"/>
                    <a:pt x="49" y="211"/>
                    <a:pt x="45" y="241"/>
                  </a:cubicBezTo>
                  <a:cubicBezTo>
                    <a:pt x="44" y="256"/>
                    <a:pt x="41" y="270"/>
                    <a:pt x="40" y="285"/>
                  </a:cubicBezTo>
                  <a:cubicBezTo>
                    <a:pt x="40" y="300"/>
                    <a:pt x="38" y="316"/>
                    <a:pt x="34" y="331"/>
                  </a:cubicBezTo>
                  <a:cubicBezTo>
                    <a:pt x="28" y="350"/>
                    <a:pt x="17" y="367"/>
                    <a:pt x="0" y="377"/>
                  </a:cubicBezTo>
                  <a:cubicBezTo>
                    <a:pt x="5" y="374"/>
                    <a:pt x="112" y="433"/>
                    <a:pt x="142" y="404"/>
                  </a:cubicBezTo>
                  <a:cubicBezTo>
                    <a:pt x="207" y="340"/>
                    <a:pt x="196" y="156"/>
                    <a:pt x="197" y="142"/>
                  </a:cubicBezTo>
                  <a:close/>
                </a:path>
              </a:pathLst>
            </a:custGeom>
            <a:solidFill>
              <a:srgbClr val="115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4" name="Freeform 189"/>
            <p:cNvSpPr>
              <a:spLocks/>
            </p:cNvSpPr>
            <p:nvPr/>
          </p:nvSpPr>
          <p:spPr bwMode="auto">
            <a:xfrm>
              <a:off x="8924925" y="3848100"/>
              <a:ext cx="427038" cy="195263"/>
            </a:xfrm>
            <a:custGeom>
              <a:avLst/>
              <a:gdLst>
                <a:gd name="T0" fmla="*/ 61 w 112"/>
                <a:gd name="T1" fmla="*/ 47 h 51"/>
                <a:gd name="T2" fmla="*/ 22 w 112"/>
                <a:gd name="T3" fmla="*/ 48 h 51"/>
                <a:gd name="T4" fmla="*/ 12 w 112"/>
                <a:gd name="T5" fmla="*/ 44 h 51"/>
                <a:gd name="T6" fmla="*/ 7 w 112"/>
                <a:gd name="T7" fmla="*/ 37 h 51"/>
                <a:gd name="T8" fmla="*/ 2 w 112"/>
                <a:gd name="T9" fmla="*/ 30 h 51"/>
                <a:gd name="T10" fmla="*/ 2 w 112"/>
                <a:gd name="T11" fmla="*/ 15 h 51"/>
                <a:gd name="T12" fmla="*/ 16 w 112"/>
                <a:gd name="T13" fmla="*/ 11 h 51"/>
                <a:gd name="T14" fmla="*/ 74 w 112"/>
                <a:gd name="T15" fmla="*/ 1 h 51"/>
                <a:gd name="T16" fmla="*/ 92 w 112"/>
                <a:gd name="T17" fmla="*/ 1 h 51"/>
                <a:gd name="T18" fmla="*/ 100 w 112"/>
                <a:gd name="T19" fmla="*/ 1 h 51"/>
                <a:gd name="T20" fmla="*/ 102 w 112"/>
                <a:gd name="T21" fmla="*/ 2 h 51"/>
                <a:gd name="T22" fmla="*/ 102 w 112"/>
                <a:gd name="T23" fmla="*/ 7 h 51"/>
                <a:gd name="T24" fmla="*/ 98 w 112"/>
                <a:gd name="T25" fmla="*/ 9 h 51"/>
                <a:gd name="T26" fmla="*/ 106 w 112"/>
                <a:gd name="T27" fmla="*/ 11 h 51"/>
                <a:gd name="T28" fmla="*/ 109 w 112"/>
                <a:gd name="T29" fmla="*/ 12 h 51"/>
                <a:gd name="T30" fmla="*/ 111 w 112"/>
                <a:gd name="T31" fmla="*/ 17 h 51"/>
                <a:gd name="T32" fmla="*/ 106 w 112"/>
                <a:gd name="T33" fmla="*/ 20 h 51"/>
                <a:gd name="T34" fmla="*/ 111 w 112"/>
                <a:gd name="T35" fmla="*/ 25 h 51"/>
                <a:gd name="T36" fmla="*/ 112 w 112"/>
                <a:gd name="T37" fmla="*/ 27 h 51"/>
                <a:gd name="T38" fmla="*/ 108 w 112"/>
                <a:gd name="T39" fmla="*/ 29 h 51"/>
                <a:gd name="T40" fmla="*/ 78 w 112"/>
                <a:gd name="T41" fmla="*/ 31 h 51"/>
                <a:gd name="T42" fmla="*/ 83 w 112"/>
                <a:gd name="T43" fmla="*/ 33 h 51"/>
                <a:gd name="T44" fmla="*/ 100 w 112"/>
                <a:gd name="T45" fmla="*/ 34 h 51"/>
                <a:gd name="T46" fmla="*/ 105 w 112"/>
                <a:gd name="T47" fmla="*/ 36 h 51"/>
                <a:gd name="T48" fmla="*/ 108 w 112"/>
                <a:gd name="T49" fmla="*/ 41 h 51"/>
                <a:gd name="T50" fmla="*/ 104 w 112"/>
                <a:gd name="T51" fmla="*/ 43 h 51"/>
                <a:gd name="T52" fmla="*/ 99 w 112"/>
                <a:gd name="T53" fmla="*/ 43 h 51"/>
                <a:gd name="T54" fmla="*/ 83 w 112"/>
                <a:gd name="T55" fmla="*/ 41 h 51"/>
                <a:gd name="T56" fmla="*/ 61 w 112"/>
                <a:gd name="T5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51">
                  <a:moveTo>
                    <a:pt x="61" y="47"/>
                  </a:moveTo>
                  <a:cubicBezTo>
                    <a:pt x="48" y="51"/>
                    <a:pt x="34" y="51"/>
                    <a:pt x="22" y="48"/>
                  </a:cubicBezTo>
                  <a:cubicBezTo>
                    <a:pt x="18" y="47"/>
                    <a:pt x="15" y="46"/>
                    <a:pt x="12" y="44"/>
                  </a:cubicBezTo>
                  <a:cubicBezTo>
                    <a:pt x="10" y="42"/>
                    <a:pt x="8" y="40"/>
                    <a:pt x="7" y="37"/>
                  </a:cubicBezTo>
                  <a:cubicBezTo>
                    <a:pt x="5" y="35"/>
                    <a:pt x="3" y="32"/>
                    <a:pt x="2" y="30"/>
                  </a:cubicBezTo>
                  <a:cubicBezTo>
                    <a:pt x="1" y="25"/>
                    <a:pt x="0" y="20"/>
                    <a:pt x="2" y="15"/>
                  </a:cubicBezTo>
                  <a:cubicBezTo>
                    <a:pt x="6" y="14"/>
                    <a:pt x="11" y="12"/>
                    <a:pt x="16" y="11"/>
                  </a:cubicBezTo>
                  <a:cubicBezTo>
                    <a:pt x="35" y="5"/>
                    <a:pt x="54" y="3"/>
                    <a:pt x="74" y="1"/>
                  </a:cubicBezTo>
                  <a:cubicBezTo>
                    <a:pt x="80" y="1"/>
                    <a:pt x="86" y="0"/>
                    <a:pt x="92" y="1"/>
                  </a:cubicBezTo>
                  <a:cubicBezTo>
                    <a:pt x="95" y="1"/>
                    <a:pt x="97" y="1"/>
                    <a:pt x="100" y="1"/>
                  </a:cubicBezTo>
                  <a:cubicBezTo>
                    <a:pt x="101" y="1"/>
                    <a:pt x="102" y="1"/>
                    <a:pt x="102" y="2"/>
                  </a:cubicBezTo>
                  <a:cubicBezTo>
                    <a:pt x="104" y="3"/>
                    <a:pt x="104" y="5"/>
                    <a:pt x="102" y="7"/>
                  </a:cubicBezTo>
                  <a:cubicBezTo>
                    <a:pt x="101" y="8"/>
                    <a:pt x="99" y="9"/>
                    <a:pt x="98" y="9"/>
                  </a:cubicBezTo>
                  <a:cubicBezTo>
                    <a:pt x="100" y="11"/>
                    <a:pt x="103" y="11"/>
                    <a:pt x="106" y="11"/>
                  </a:cubicBezTo>
                  <a:cubicBezTo>
                    <a:pt x="107" y="11"/>
                    <a:pt x="108" y="11"/>
                    <a:pt x="109" y="12"/>
                  </a:cubicBezTo>
                  <a:cubicBezTo>
                    <a:pt x="111" y="12"/>
                    <a:pt x="111" y="15"/>
                    <a:pt x="111" y="17"/>
                  </a:cubicBezTo>
                  <a:cubicBezTo>
                    <a:pt x="110" y="18"/>
                    <a:pt x="108" y="19"/>
                    <a:pt x="106" y="20"/>
                  </a:cubicBezTo>
                  <a:cubicBezTo>
                    <a:pt x="109" y="21"/>
                    <a:pt x="111" y="23"/>
                    <a:pt x="111" y="25"/>
                  </a:cubicBezTo>
                  <a:cubicBezTo>
                    <a:pt x="112" y="26"/>
                    <a:pt x="112" y="26"/>
                    <a:pt x="112" y="27"/>
                  </a:cubicBezTo>
                  <a:cubicBezTo>
                    <a:pt x="111" y="29"/>
                    <a:pt x="109" y="29"/>
                    <a:pt x="108" y="29"/>
                  </a:cubicBezTo>
                  <a:cubicBezTo>
                    <a:pt x="98" y="30"/>
                    <a:pt x="88" y="28"/>
                    <a:pt x="78" y="31"/>
                  </a:cubicBezTo>
                  <a:cubicBezTo>
                    <a:pt x="79" y="33"/>
                    <a:pt x="81" y="33"/>
                    <a:pt x="83" y="33"/>
                  </a:cubicBezTo>
                  <a:cubicBezTo>
                    <a:pt x="88" y="34"/>
                    <a:pt x="94" y="34"/>
                    <a:pt x="100" y="34"/>
                  </a:cubicBezTo>
                  <a:cubicBezTo>
                    <a:pt x="102" y="35"/>
                    <a:pt x="104" y="35"/>
                    <a:pt x="105" y="36"/>
                  </a:cubicBezTo>
                  <a:cubicBezTo>
                    <a:pt x="107" y="37"/>
                    <a:pt x="108" y="39"/>
                    <a:pt x="108" y="41"/>
                  </a:cubicBezTo>
                  <a:cubicBezTo>
                    <a:pt x="107" y="42"/>
                    <a:pt x="106" y="43"/>
                    <a:pt x="104" y="43"/>
                  </a:cubicBezTo>
                  <a:cubicBezTo>
                    <a:pt x="103" y="44"/>
                    <a:pt x="101" y="43"/>
                    <a:pt x="99" y="43"/>
                  </a:cubicBezTo>
                  <a:cubicBezTo>
                    <a:pt x="94" y="42"/>
                    <a:pt x="88" y="41"/>
                    <a:pt x="83" y="41"/>
                  </a:cubicBezTo>
                  <a:cubicBezTo>
                    <a:pt x="75" y="42"/>
                    <a:pt x="68" y="45"/>
                    <a:pt x="61" y="47"/>
                  </a:cubicBezTo>
                  <a:close/>
                </a:path>
              </a:pathLst>
            </a:custGeom>
            <a:solidFill>
              <a:srgbClr val="FDB3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5" name="Freeform 190"/>
            <p:cNvSpPr>
              <a:spLocks/>
            </p:cNvSpPr>
            <p:nvPr/>
          </p:nvSpPr>
          <p:spPr bwMode="auto">
            <a:xfrm>
              <a:off x="8890000" y="3890963"/>
              <a:ext cx="127000" cy="177800"/>
            </a:xfrm>
            <a:custGeom>
              <a:avLst/>
              <a:gdLst>
                <a:gd name="T0" fmla="*/ 0 w 33"/>
                <a:gd name="T1" fmla="*/ 4 h 47"/>
                <a:gd name="T2" fmla="*/ 12 w 33"/>
                <a:gd name="T3" fmla="*/ 1 h 47"/>
                <a:gd name="T4" fmla="*/ 21 w 33"/>
                <a:gd name="T5" fmla="*/ 10 h 47"/>
                <a:gd name="T6" fmla="*/ 29 w 33"/>
                <a:gd name="T7" fmla="*/ 25 h 47"/>
                <a:gd name="T8" fmla="*/ 33 w 33"/>
                <a:gd name="T9" fmla="*/ 41 h 47"/>
                <a:gd name="T10" fmla="*/ 33 w 33"/>
                <a:gd name="T11" fmla="*/ 42 h 47"/>
                <a:gd name="T12" fmla="*/ 32 w 33"/>
                <a:gd name="T13" fmla="*/ 42 h 47"/>
                <a:gd name="T14" fmla="*/ 25 w 33"/>
                <a:gd name="T15" fmla="*/ 47 h 47"/>
                <a:gd name="T16" fmla="*/ 17 w 33"/>
                <a:gd name="T17" fmla="*/ 29 h 47"/>
                <a:gd name="T18" fmla="*/ 11 w 33"/>
                <a:gd name="T19" fmla="*/ 17 h 47"/>
                <a:gd name="T20" fmla="*/ 9 w 33"/>
                <a:gd name="T21" fmla="*/ 13 h 47"/>
                <a:gd name="T22" fmla="*/ 7 w 33"/>
                <a:gd name="T23" fmla="*/ 10 h 47"/>
                <a:gd name="T24" fmla="*/ 0 w 33"/>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7">
                  <a:moveTo>
                    <a:pt x="0" y="4"/>
                  </a:moveTo>
                  <a:cubicBezTo>
                    <a:pt x="4" y="3"/>
                    <a:pt x="8" y="2"/>
                    <a:pt x="12" y="1"/>
                  </a:cubicBezTo>
                  <a:cubicBezTo>
                    <a:pt x="17" y="0"/>
                    <a:pt x="19" y="6"/>
                    <a:pt x="21" y="10"/>
                  </a:cubicBezTo>
                  <a:cubicBezTo>
                    <a:pt x="24" y="15"/>
                    <a:pt x="27" y="19"/>
                    <a:pt x="29" y="25"/>
                  </a:cubicBezTo>
                  <a:cubicBezTo>
                    <a:pt x="31" y="30"/>
                    <a:pt x="33" y="35"/>
                    <a:pt x="33" y="41"/>
                  </a:cubicBezTo>
                  <a:cubicBezTo>
                    <a:pt x="33" y="42"/>
                    <a:pt x="33" y="42"/>
                    <a:pt x="33" y="42"/>
                  </a:cubicBezTo>
                  <a:cubicBezTo>
                    <a:pt x="32" y="42"/>
                    <a:pt x="32" y="42"/>
                    <a:pt x="32" y="42"/>
                  </a:cubicBezTo>
                  <a:cubicBezTo>
                    <a:pt x="30" y="44"/>
                    <a:pt x="27" y="45"/>
                    <a:pt x="25" y="47"/>
                  </a:cubicBezTo>
                  <a:cubicBezTo>
                    <a:pt x="23" y="41"/>
                    <a:pt x="20" y="35"/>
                    <a:pt x="17" y="29"/>
                  </a:cubicBezTo>
                  <a:cubicBezTo>
                    <a:pt x="15" y="25"/>
                    <a:pt x="13" y="21"/>
                    <a:pt x="11" y="17"/>
                  </a:cubicBezTo>
                  <a:cubicBezTo>
                    <a:pt x="10" y="16"/>
                    <a:pt x="10" y="14"/>
                    <a:pt x="9" y="13"/>
                  </a:cubicBezTo>
                  <a:cubicBezTo>
                    <a:pt x="8" y="12"/>
                    <a:pt x="7" y="11"/>
                    <a:pt x="7" y="10"/>
                  </a:cubicBezTo>
                  <a:cubicBezTo>
                    <a:pt x="5" y="8"/>
                    <a:pt x="2" y="6"/>
                    <a:pt x="0" y="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6" name="Freeform 191"/>
            <p:cNvSpPr>
              <a:spLocks/>
            </p:cNvSpPr>
            <p:nvPr/>
          </p:nvSpPr>
          <p:spPr bwMode="auto">
            <a:xfrm>
              <a:off x="8250238" y="3643313"/>
              <a:ext cx="750888" cy="661988"/>
            </a:xfrm>
            <a:custGeom>
              <a:avLst/>
              <a:gdLst>
                <a:gd name="T0" fmla="*/ 75 w 197"/>
                <a:gd name="T1" fmla="*/ 7 h 174"/>
                <a:gd name="T2" fmla="*/ 104 w 197"/>
                <a:gd name="T3" fmla="*/ 50 h 174"/>
                <a:gd name="T4" fmla="*/ 111 w 197"/>
                <a:gd name="T5" fmla="*/ 89 h 174"/>
                <a:gd name="T6" fmla="*/ 112 w 197"/>
                <a:gd name="T7" fmla="*/ 96 h 174"/>
                <a:gd name="T8" fmla="*/ 163 w 197"/>
                <a:gd name="T9" fmla="*/ 68 h 174"/>
                <a:gd name="T10" fmla="*/ 173 w 197"/>
                <a:gd name="T11" fmla="*/ 69 h 174"/>
                <a:gd name="T12" fmla="*/ 181 w 197"/>
                <a:gd name="T13" fmla="*/ 76 h 174"/>
                <a:gd name="T14" fmla="*/ 186 w 197"/>
                <a:gd name="T15" fmla="*/ 84 h 174"/>
                <a:gd name="T16" fmla="*/ 197 w 197"/>
                <a:gd name="T17" fmla="*/ 114 h 174"/>
                <a:gd name="T18" fmla="*/ 124 w 197"/>
                <a:gd name="T19" fmla="*/ 164 h 174"/>
                <a:gd name="T20" fmla="*/ 88 w 197"/>
                <a:gd name="T21" fmla="*/ 174 h 174"/>
                <a:gd name="T22" fmla="*/ 54 w 197"/>
                <a:gd name="T23" fmla="*/ 161 h 174"/>
                <a:gd name="T24" fmla="*/ 45 w 197"/>
                <a:gd name="T25" fmla="*/ 145 h 174"/>
                <a:gd name="T26" fmla="*/ 19 w 197"/>
                <a:gd name="T27" fmla="*/ 83 h 174"/>
                <a:gd name="T28" fmla="*/ 8 w 197"/>
                <a:gd name="T29" fmla="*/ 57 h 174"/>
                <a:gd name="T30" fmla="*/ 28 w 197"/>
                <a:gd name="T31" fmla="*/ 7 h 174"/>
                <a:gd name="T32" fmla="*/ 28 w 197"/>
                <a:gd name="T33" fmla="*/ 6 h 174"/>
                <a:gd name="T34" fmla="*/ 38 w 197"/>
                <a:gd name="T35" fmla="*/ 3 h 174"/>
                <a:gd name="T36" fmla="*/ 75 w 197"/>
                <a:gd name="T37" fmla="*/ 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74">
                  <a:moveTo>
                    <a:pt x="75" y="7"/>
                  </a:moveTo>
                  <a:cubicBezTo>
                    <a:pt x="92" y="14"/>
                    <a:pt x="103" y="31"/>
                    <a:pt x="104" y="50"/>
                  </a:cubicBezTo>
                  <a:cubicBezTo>
                    <a:pt x="105" y="54"/>
                    <a:pt x="110" y="79"/>
                    <a:pt x="111" y="89"/>
                  </a:cubicBezTo>
                  <a:cubicBezTo>
                    <a:pt x="111" y="91"/>
                    <a:pt x="111" y="94"/>
                    <a:pt x="112" y="96"/>
                  </a:cubicBezTo>
                  <a:cubicBezTo>
                    <a:pt x="129" y="86"/>
                    <a:pt x="145" y="77"/>
                    <a:pt x="163" y="68"/>
                  </a:cubicBezTo>
                  <a:cubicBezTo>
                    <a:pt x="166" y="66"/>
                    <a:pt x="170" y="67"/>
                    <a:pt x="173" y="69"/>
                  </a:cubicBezTo>
                  <a:cubicBezTo>
                    <a:pt x="176" y="71"/>
                    <a:pt x="179" y="73"/>
                    <a:pt x="181" y="76"/>
                  </a:cubicBezTo>
                  <a:cubicBezTo>
                    <a:pt x="183" y="79"/>
                    <a:pt x="185" y="81"/>
                    <a:pt x="186" y="84"/>
                  </a:cubicBezTo>
                  <a:cubicBezTo>
                    <a:pt x="192" y="93"/>
                    <a:pt x="196" y="103"/>
                    <a:pt x="197" y="114"/>
                  </a:cubicBezTo>
                  <a:cubicBezTo>
                    <a:pt x="176" y="134"/>
                    <a:pt x="151" y="151"/>
                    <a:pt x="124" y="164"/>
                  </a:cubicBezTo>
                  <a:cubicBezTo>
                    <a:pt x="112" y="169"/>
                    <a:pt x="100" y="173"/>
                    <a:pt x="88" y="174"/>
                  </a:cubicBezTo>
                  <a:cubicBezTo>
                    <a:pt x="75" y="174"/>
                    <a:pt x="62" y="170"/>
                    <a:pt x="54" y="161"/>
                  </a:cubicBezTo>
                  <a:cubicBezTo>
                    <a:pt x="50" y="156"/>
                    <a:pt x="47" y="151"/>
                    <a:pt x="45" y="145"/>
                  </a:cubicBezTo>
                  <a:cubicBezTo>
                    <a:pt x="36" y="125"/>
                    <a:pt x="27" y="104"/>
                    <a:pt x="19" y="83"/>
                  </a:cubicBezTo>
                  <a:cubicBezTo>
                    <a:pt x="16" y="74"/>
                    <a:pt x="12" y="65"/>
                    <a:pt x="8" y="57"/>
                  </a:cubicBezTo>
                  <a:cubicBezTo>
                    <a:pt x="0" y="38"/>
                    <a:pt x="8" y="14"/>
                    <a:pt x="28" y="7"/>
                  </a:cubicBezTo>
                  <a:cubicBezTo>
                    <a:pt x="28" y="6"/>
                    <a:pt x="28" y="6"/>
                    <a:pt x="28" y="6"/>
                  </a:cubicBezTo>
                  <a:cubicBezTo>
                    <a:pt x="31" y="5"/>
                    <a:pt x="35" y="4"/>
                    <a:pt x="38" y="3"/>
                  </a:cubicBezTo>
                  <a:cubicBezTo>
                    <a:pt x="50" y="0"/>
                    <a:pt x="63" y="2"/>
                    <a:pt x="75" y="7"/>
                  </a:cubicBezTo>
                  <a:close/>
                </a:path>
              </a:pathLst>
            </a:custGeom>
            <a:solidFill>
              <a:srgbClr val="0F4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7" name="Freeform 192"/>
            <p:cNvSpPr>
              <a:spLocks/>
            </p:cNvSpPr>
            <p:nvPr/>
          </p:nvSpPr>
          <p:spPr bwMode="auto">
            <a:xfrm>
              <a:off x="8364538" y="3402013"/>
              <a:ext cx="252413" cy="247650"/>
            </a:xfrm>
            <a:custGeom>
              <a:avLst/>
              <a:gdLst>
                <a:gd name="T0" fmla="*/ 59 w 66"/>
                <a:gd name="T1" fmla="*/ 49 h 65"/>
                <a:gd name="T2" fmla="*/ 6 w 66"/>
                <a:gd name="T3" fmla="*/ 3 h 65"/>
                <a:gd name="T4" fmla="*/ 0 w 66"/>
                <a:gd name="T5" fmla="*/ 7 h 65"/>
                <a:gd name="T6" fmla="*/ 17 w 66"/>
                <a:gd name="T7" fmla="*/ 18 h 65"/>
                <a:gd name="T8" fmla="*/ 27 w 66"/>
                <a:gd name="T9" fmla="*/ 27 h 65"/>
                <a:gd name="T10" fmla="*/ 48 w 66"/>
                <a:gd name="T11" fmla="*/ 46 h 65"/>
                <a:gd name="T12" fmla="*/ 47 w 66"/>
                <a:gd name="T13" fmla="*/ 46 h 65"/>
                <a:gd name="T14" fmla="*/ 66 w 66"/>
                <a:gd name="T15" fmla="*/ 65 h 65"/>
                <a:gd name="T16" fmla="*/ 59 w 66"/>
                <a:gd name="T17"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59" y="49"/>
                  </a:moveTo>
                  <a:cubicBezTo>
                    <a:pt x="48" y="25"/>
                    <a:pt x="11" y="0"/>
                    <a:pt x="6" y="3"/>
                  </a:cubicBezTo>
                  <a:cubicBezTo>
                    <a:pt x="4" y="4"/>
                    <a:pt x="2" y="5"/>
                    <a:pt x="0" y="7"/>
                  </a:cubicBezTo>
                  <a:cubicBezTo>
                    <a:pt x="6" y="9"/>
                    <a:pt x="12" y="13"/>
                    <a:pt x="17" y="18"/>
                  </a:cubicBezTo>
                  <a:cubicBezTo>
                    <a:pt x="21" y="21"/>
                    <a:pt x="24" y="24"/>
                    <a:pt x="27" y="27"/>
                  </a:cubicBezTo>
                  <a:cubicBezTo>
                    <a:pt x="34" y="34"/>
                    <a:pt x="41" y="40"/>
                    <a:pt x="48" y="46"/>
                  </a:cubicBezTo>
                  <a:cubicBezTo>
                    <a:pt x="47" y="46"/>
                    <a:pt x="47" y="46"/>
                    <a:pt x="47" y="46"/>
                  </a:cubicBezTo>
                  <a:cubicBezTo>
                    <a:pt x="54" y="52"/>
                    <a:pt x="61" y="58"/>
                    <a:pt x="66" y="65"/>
                  </a:cubicBezTo>
                  <a:cubicBezTo>
                    <a:pt x="65" y="59"/>
                    <a:pt x="62" y="54"/>
                    <a:pt x="59" y="4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8" name="Freeform 193"/>
            <p:cNvSpPr>
              <a:spLocks/>
            </p:cNvSpPr>
            <p:nvPr/>
          </p:nvSpPr>
          <p:spPr bwMode="auto">
            <a:xfrm>
              <a:off x="7085013" y="4660900"/>
              <a:ext cx="1736725" cy="563563"/>
            </a:xfrm>
            <a:custGeom>
              <a:avLst/>
              <a:gdLst>
                <a:gd name="T0" fmla="*/ 452 w 456"/>
                <a:gd name="T1" fmla="*/ 0 h 148"/>
                <a:gd name="T2" fmla="*/ 429 w 456"/>
                <a:gd name="T3" fmla="*/ 10 h 148"/>
                <a:gd name="T4" fmla="*/ 410 w 456"/>
                <a:gd name="T5" fmla="*/ 40 h 148"/>
                <a:gd name="T6" fmla="*/ 360 w 456"/>
                <a:gd name="T7" fmla="*/ 43 h 148"/>
                <a:gd name="T8" fmla="*/ 343 w 456"/>
                <a:gd name="T9" fmla="*/ 41 h 148"/>
                <a:gd name="T10" fmla="*/ 168 w 456"/>
                <a:gd name="T11" fmla="*/ 38 h 148"/>
                <a:gd name="T12" fmla="*/ 0 w 456"/>
                <a:gd name="T13" fmla="*/ 135 h 148"/>
                <a:gd name="T14" fmla="*/ 20 w 456"/>
                <a:gd name="T15" fmla="*/ 148 h 148"/>
                <a:gd name="T16" fmla="*/ 171 w 456"/>
                <a:gd name="T17" fmla="*/ 61 h 148"/>
                <a:gd name="T18" fmla="*/ 341 w 456"/>
                <a:gd name="T19" fmla="*/ 65 h 148"/>
                <a:gd name="T20" fmla="*/ 358 w 456"/>
                <a:gd name="T21" fmla="*/ 67 h 148"/>
                <a:gd name="T22" fmla="*/ 420 w 456"/>
                <a:gd name="T23" fmla="*/ 62 h 148"/>
                <a:gd name="T24" fmla="*/ 452 w 456"/>
                <a:gd name="T25" fmla="*/ 3 h 148"/>
                <a:gd name="T26" fmla="*/ 452 w 456"/>
                <a:gd name="T2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148">
                  <a:moveTo>
                    <a:pt x="452" y="0"/>
                  </a:moveTo>
                  <a:cubicBezTo>
                    <a:pt x="429" y="10"/>
                    <a:pt x="429" y="10"/>
                    <a:pt x="429" y="10"/>
                  </a:cubicBezTo>
                  <a:cubicBezTo>
                    <a:pt x="430" y="24"/>
                    <a:pt x="424" y="33"/>
                    <a:pt x="410" y="40"/>
                  </a:cubicBezTo>
                  <a:cubicBezTo>
                    <a:pt x="396" y="46"/>
                    <a:pt x="379" y="45"/>
                    <a:pt x="360" y="43"/>
                  </a:cubicBezTo>
                  <a:cubicBezTo>
                    <a:pt x="343" y="41"/>
                    <a:pt x="343" y="41"/>
                    <a:pt x="343" y="41"/>
                  </a:cubicBezTo>
                  <a:cubicBezTo>
                    <a:pt x="286" y="35"/>
                    <a:pt x="226" y="29"/>
                    <a:pt x="168" y="38"/>
                  </a:cubicBezTo>
                  <a:cubicBezTo>
                    <a:pt x="94" y="49"/>
                    <a:pt x="32" y="84"/>
                    <a:pt x="0" y="135"/>
                  </a:cubicBezTo>
                  <a:cubicBezTo>
                    <a:pt x="20" y="148"/>
                    <a:pt x="20" y="148"/>
                    <a:pt x="20" y="148"/>
                  </a:cubicBezTo>
                  <a:cubicBezTo>
                    <a:pt x="49" y="103"/>
                    <a:pt x="104" y="71"/>
                    <a:pt x="171" y="61"/>
                  </a:cubicBezTo>
                  <a:cubicBezTo>
                    <a:pt x="227" y="53"/>
                    <a:pt x="285" y="59"/>
                    <a:pt x="341" y="65"/>
                  </a:cubicBezTo>
                  <a:cubicBezTo>
                    <a:pt x="346" y="66"/>
                    <a:pt x="352" y="66"/>
                    <a:pt x="358" y="67"/>
                  </a:cubicBezTo>
                  <a:cubicBezTo>
                    <a:pt x="375" y="69"/>
                    <a:pt x="399" y="71"/>
                    <a:pt x="420" y="62"/>
                  </a:cubicBezTo>
                  <a:cubicBezTo>
                    <a:pt x="445" y="51"/>
                    <a:pt x="456" y="30"/>
                    <a:pt x="452" y="3"/>
                  </a:cubicBezTo>
                  <a:cubicBezTo>
                    <a:pt x="452" y="2"/>
                    <a:pt x="452" y="1"/>
                    <a:pt x="452" y="0"/>
                  </a:cubicBez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87" name="Target"/>
          <p:cNvGrpSpPr/>
          <p:nvPr/>
        </p:nvGrpSpPr>
        <p:grpSpPr>
          <a:xfrm>
            <a:off x="7282203" y="4050361"/>
            <a:ext cx="851297" cy="829866"/>
            <a:chOff x="10493375" y="5391150"/>
            <a:chExt cx="1135063" cy="1106488"/>
          </a:xfrm>
        </p:grpSpPr>
        <p:sp>
          <p:nvSpPr>
            <p:cNvPr id="249" name="Freeform 194"/>
            <p:cNvSpPr>
              <a:spLocks noEditPoints="1"/>
            </p:cNvSpPr>
            <p:nvPr/>
          </p:nvSpPr>
          <p:spPr bwMode="auto">
            <a:xfrm>
              <a:off x="10714038" y="5589588"/>
              <a:ext cx="701675" cy="655638"/>
            </a:xfrm>
            <a:custGeom>
              <a:avLst/>
              <a:gdLst>
                <a:gd name="T0" fmla="*/ 69 w 184"/>
                <a:gd name="T1" fmla="*/ 7 h 172"/>
                <a:gd name="T2" fmla="*/ 171 w 184"/>
                <a:gd name="T3" fmla="*/ 74 h 172"/>
                <a:gd name="T4" fmla="*/ 115 w 184"/>
                <a:gd name="T5" fmla="*/ 165 h 172"/>
                <a:gd name="T6" fmla="*/ 13 w 184"/>
                <a:gd name="T7" fmla="*/ 99 h 172"/>
                <a:gd name="T8" fmla="*/ 69 w 184"/>
                <a:gd name="T9" fmla="*/ 7 h 172"/>
                <a:gd name="T10" fmla="*/ 108 w 184"/>
                <a:gd name="T11" fmla="*/ 141 h 172"/>
                <a:gd name="T12" fmla="*/ 147 w 184"/>
                <a:gd name="T13" fmla="*/ 78 h 172"/>
                <a:gd name="T14" fmla="*/ 76 w 184"/>
                <a:gd name="T15" fmla="*/ 31 h 172"/>
                <a:gd name="T16" fmla="*/ 37 w 184"/>
                <a:gd name="T17" fmla="*/ 95 h 172"/>
                <a:gd name="T18" fmla="*/ 108 w 184"/>
                <a:gd name="T19" fmla="*/ 1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72">
                  <a:moveTo>
                    <a:pt x="69" y="7"/>
                  </a:moveTo>
                  <a:cubicBezTo>
                    <a:pt x="113" y="0"/>
                    <a:pt x="158" y="30"/>
                    <a:pt x="171" y="74"/>
                  </a:cubicBezTo>
                  <a:cubicBezTo>
                    <a:pt x="184" y="117"/>
                    <a:pt x="159" y="158"/>
                    <a:pt x="115" y="165"/>
                  </a:cubicBezTo>
                  <a:cubicBezTo>
                    <a:pt x="72" y="172"/>
                    <a:pt x="26" y="142"/>
                    <a:pt x="13" y="99"/>
                  </a:cubicBezTo>
                  <a:cubicBezTo>
                    <a:pt x="0" y="55"/>
                    <a:pt x="25" y="14"/>
                    <a:pt x="69" y="7"/>
                  </a:cubicBezTo>
                  <a:close/>
                  <a:moveTo>
                    <a:pt x="108" y="141"/>
                  </a:moveTo>
                  <a:cubicBezTo>
                    <a:pt x="138" y="136"/>
                    <a:pt x="156" y="108"/>
                    <a:pt x="147" y="78"/>
                  </a:cubicBezTo>
                  <a:cubicBezTo>
                    <a:pt x="138" y="47"/>
                    <a:pt x="106" y="27"/>
                    <a:pt x="76" y="31"/>
                  </a:cubicBezTo>
                  <a:cubicBezTo>
                    <a:pt x="46" y="36"/>
                    <a:pt x="28" y="65"/>
                    <a:pt x="37" y="95"/>
                  </a:cubicBezTo>
                  <a:cubicBezTo>
                    <a:pt x="46" y="125"/>
                    <a:pt x="78" y="146"/>
                    <a:pt x="108" y="141"/>
                  </a:cubicBezTo>
                </a:path>
              </a:pathLst>
            </a:custGeom>
            <a:solidFill>
              <a:srgbClr val="E0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0" name="Freeform 195"/>
            <p:cNvSpPr>
              <a:spLocks/>
            </p:cNvSpPr>
            <p:nvPr/>
          </p:nvSpPr>
          <p:spPr bwMode="auto">
            <a:xfrm>
              <a:off x="10950575" y="5811838"/>
              <a:ext cx="231775" cy="215900"/>
            </a:xfrm>
            <a:custGeom>
              <a:avLst/>
              <a:gdLst>
                <a:gd name="T0" fmla="*/ 22 w 61"/>
                <a:gd name="T1" fmla="*/ 2 h 57"/>
                <a:gd name="T2" fmla="*/ 56 w 61"/>
                <a:gd name="T3" fmla="*/ 24 h 57"/>
                <a:gd name="T4" fmla="*/ 38 w 61"/>
                <a:gd name="T5" fmla="*/ 54 h 57"/>
                <a:gd name="T6" fmla="*/ 4 w 61"/>
                <a:gd name="T7" fmla="*/ 32 h 57"/>
                <a:gd name="T8" fmla="*/ 22 w 61"/>
                <a:gd name="T9" fmla="*/ 2 h 57"/>
              </a:gdLst>
              <a:ahLst/>
              <a:cxnLst>
                <a:cxn ang="0">
                  <a:pos x="T0" y="T1"/>
                </a:cxn>
                <a:cxn ang="0">
                  <a:pos x="T2" y="T3"/>
                </a:cxn>
                <a:cxn ang="0">
                  <a:pos x="T4" y="T5"/>
                </a:cxn>
                <a:cxn ang="0">
                  <a:pos x="T6" y="T7"/>
                </a:cxn>
                <a:cxn ang="0">
                  <a:pos x="T8" y="T9"/>
                </a:cxn>
              </a:cxnLst>
              <a:rect l="0" t="0" r="r" b="b"/>
              <a:pathLst>
                <a:path w="61" h="57">
                  <a:moveTo>
                    <a:pt x="22" y="2"/>
                  </a:moveTo>
                  <a:cubicBezTo>
                    <a:pt x="37" y="0"/>
                    <a:pt x="52" y="10"/>
                    <a:pt x="56" y="24"/>
                  </a:cubicBezTo>
                  <a:cubicBezTo>
                    <a:pt x="61" y="39"/>
                    <a:pt x="52" y="52"/>
                    <a:pt x="38" y="54"/>
                  </a:cubicBezTo>
                  <a:cubicBezTo>
                    <a:pt x="23" y="57"/>
                    <a:pt x="8" y="47"/>
                    <a:pt x="4" y="32"/>
                  </a:cubicBezTo>
                  <a:cubicBezTo>
                    <a:pt x="0" y="18"/>
                    <a:pt x="8" y="4"/>
                    <a:pt x="22" y="2"/>
                  </a:cubicBezTo>
                  <a:close/>
                </a:path>
              </a:pathLst>
            </a:custGeom>
            <a:solidFill>
              <a:srgbClr val="E0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1" name="Freeform 196"/>
            <p:cNvSpPr>
              <a:spLocks noEditPoints="1"/>
            </p:cNvSpPr>
            <p:nvPr/>
          </p:nvSpPr>
          <p:spPr bwMode="auto">
            <a:xfrm>
              <a:off x="10607675" y="5491163"/>
              <a:ext cx="914400" cy="857250"/>
            </a:xfrm>
            <a:custGeom>
              <a:avLst/>
              <a:gdLst>
                <a:gd name="T0" fmla="*/ 90 w 240"/>
                <a:gd name="T1" fmla="*/ 9 h 225"/>
                <a:gd name="T2" fmla="*/ 223 w 240"/>
                <a:gd name="T3" fmla="*/ 96 h 225"/>
                <a:gd name="T4" fmla="*/ 150 w 240"/>
                <a:gd name="T5" fmla="*/ 215 h 225"/>
                <a:gd name="T6" fmla="*/ 17 w 240"/>
                <a:gd name="T7" fmla="*/ 129 h 225"/>
                <a:gd name="T8" fmla="*/ 90 w 240"/>
                <a:gd name="T9" fmla="*/ 9 h 225"/>
                <a:gd name="T10" fmla="*/ 143 w 240"/>
                <a:gd name="T11" fmla="*/ 191 h 225"/>
                <a:gd name="T12" fmla="*/ 199 w 240"/>
                <a:gd name="T13" fmla="*/ 100 h 225"/>
                <a:gd name="T14" fmla="*/ 97 w 240"/>
                <a:gd name="T15" fmla="*/ 33 h 225"/>
                <a:gd name="T16" fmla="*/ 41 w 240"/>
                <a:gd name="T17" fmla="*/ 125 h 225"/>
                <a:gd name="T18" fmla="*/ 143 w 240"/>
                <a:gd name="T19" fmla="*/ 19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25">
                  <a:moveTo>
                    <a:pt x="90" y="9"/>
                  </a:moveTo>
                  <a:cubicBezTo>
                    <a:pt x="147" y="0"/>
                    <a:pt x="207" y="39"/>
                    <a:pt x="223" y="96"/>
                  </a:cubicBezTo>
                  <a:cubicBezTo>
                    <a:pt x="240" y="153"/>
                    <a:pt x="207" y="206"/>
                    <a:pt x="150" y="215"/>
                  </a:cubicBezTo>
                  <a:cubicBezTo>
                    <a:pt x="93" y="225"/>
                    <a:pt x="33" y="186"/>
                    <a:pt x="17" y="129"/>
                  </a:cubicBezTo>
                  <a:cubicBezTo>
                    <a:pt x="0" y="72"/>
                    <a:pt x="33" y="18"/>
                    <a:pt x="90" y="9"/>
                  </a:cubicBezTo>
                  <a:close/>
                  <a:moveTo>
                    <a:pt x="143" y="191"/>
                  </a:moveTo>
                  <a:cubicBezTo>
                    <a:pt x="187" y="184"/>
                    <a:pt x="212" y="143"/>
                    <a:pt x="199" y="100"/>
                  </a:cubicBezTo>
                  <a:cubicBezTo>
                    <a:pt x="186" y="56"/>
                    <a:pt x="141" y="26"/>
                    <a:pt x="97" y="33"/>
                  </a:cubicBezTo>
                  <a:cubicBezTo>
                    <a:pt x="53" y="40"/>
                    <a:pt x="28" y="81"/>
                    <a:pt x="41" y="125"/>
                  </a:cubicBezTo>
                  <a:cubicBezTo>
                    <a:pt x="54" y="168"/>
                    <a:pt x="100" y="198"/>
                    <a:pt x="143" y="19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2" name="Freeform 197"/>
            <p:cNvSpPr>
              <a:spLocks noEditPoints="1"/>
            </p:cNvSpPr>
            <p:nvPr/>
          </p:nvSpPr>
          <p:spPr bwMode="auto">
            <a:xfrm>
              <a:off x="10820400" y="5692775"/>
              <a:ext cx="488950" cy="454025"/>
            </a:xfrm>
            <a:custGeom>
              <a:avLst/>
              <a:gdLst>
                <a:gd name="T0" fmla="*/ 48 w 128"/>
                <a:gd name="T1" fmla="*/ 4 h 119"/>
                <a:gd name="T2" fmla="*/ 119 w 128"/>
                <a:gd name="T3" fmla="*/ 51 h 119"/>
                <a:gd name="T4" fmla="*/ 80 w 128"/>
                <a:gd name="T5" fmla="*/ 114 h 119"/>
                <a:gd name="T6" fmla="*/ 9 w 128"/>
                <a:gd name="T7" fmla="*/ 68 h 119"/>
                <a:gd name="T8" fmla="*/ 48 w 128"/>
                <a:gd name="T9" fmla="*/ 4 h 119"/>
                <a:gd name="T10" fmla="*/ 72 w 128"/>
                <a:gd name="T11" fmla="*/ 85 h 119"/>
                <a:gd name="T12" fmla="*/ 90 w 128"/>
                <a:gd name="T13" fmla="*/ 55 h 119"/>
                <a:gd name="T14" fmla="*/ 56 w 128"/>
                <a:gd name="T15" fmla="*/ 33 h 119"/>
                <a:gd name="T16" fmla="*/ 38 w 128"/>
                <a:gd name="T17" fmla="*/ 63 h 119"/>
                <a:gd name="T18" fmla="*/ 72 w 128"/>
                <a:gd name="T19"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9">
                  <a:moveTo>
                    <a:pt x="48" y="4"/>
                  </a:moveTo>
                  <a:cubicBezTo>
                    <a:pt x="78" y="0"/>
                    <a:pt x="110" y="20"/>
                    <a:pt x="119" y="51"/>
                  </a:cubicBezTo>
                  <a:cubicBezTo>
                    <a:pt x="128" y="81"/>
                    <a:pt x="110" y="109"/>
                    <a:pt x="80" y="114"/>
                  </a:cubicBezTo>
                  <a:cubicBezTo>
                    <a:pt x="50" y="119"/>
                    <a:pt x="18" y="98"/>
                    <a:pt x="9" y="68"/>
                  </a:cubicBezTo>
                  <a:cubicBezTo>
                    <a:pt x="0" y="38"/>
                    <a:pt x="18" y="9"/>
                    <a:pt x="48" y="4"/>
                  </a:cubicBezTo>
                  <a:close/>
                  <a:moveTo>
                    <a:pt x="72" y="85"/>
                  </a:moveTo>
                  <a:cubicBezTo>
                    <a:pt x="86" y="83"/>
                    <a:pt x="95" y="70"/>
                    <a:pt x="90" y="55"/>
                  </a:cubicBezTo>
                  <a:cubicBezTo>
                    <a:pt x="86" y="41"/>
                    <a:pt x="71" y="31"/>
                    <a:pt x="56" y="33"/>
                  </a:cubicBezTo>
                  <a:cubicBezTo>
                    <a:pt x="42" y="35"/>
                    <a:pt x="34" y="49"/>
                    <a:pt x="38" y="63"/>
                  </a:cubicBezTo>
                  <a:cubicBezTo>
                    <a:pt x="42" y="78"/>
                    <a:pt x="57" y="88"/>
                    <a:pt x="72"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3" name="Freeform 198"/>
            <p:cNvSpPr>
              <a:spLocks/>
            </p:cNvSpPr>
            <p:nvPr/>
          </p:nvSpPr>
          <p:spPr bwMode="auto">
            <a:xfrm>
              <a:off x="10493375" y="5589588"/>
              <a:ext cx="985838" cy="908050"/>
            </a:xfrm>
            <a:custGeom>
              <a:avLst/>
              <a:gdLst>
                <a:gd name="T0" fmla="*/ 259 w 259"/>
                <a:gd name="T1" fmla="*/ 173 h 238"/>
                <a:gd name="T2" fmla="*/ 249 w 259"/>
                <a:gd name="T3" fmla="*/ 186 h 238"/>
                <a:gd name="T4" fmla="*/ 177 w 259"/>
                <a:gd name="T5" fmla="*/ 227 h 238"/>
                <a:gd name="T6" fmla="*/ 12 w 259"/>
                <a:gd name="T7" fmla="*/ 119 h 238"/>
                <a:gd name="T8" fmla="*/ 31 w 259"/>
                <a:gd name="T9" fmla="*/ 12 h 238"/>
                <a:gd name="T10" fmla="*/ 41 w 259"/>
                <a:gd name="T11" fmla="*/ 0 h 238"/>
                <a:gd name="T12" fmla="*/ 22 w 259"/>
                <a:gd name="T13" fmla="*/ 106 h 238"/>
                <a:gd name="T14" fmla="*/ 187 w 259"/>
                <a:gd name="T15" fmla="*/ 214 h 238"/>
                <a:gd name="T16" fmla="*/ 259 w 259"/>
                <a:gd name="T17" fmla="*/ 17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238">
                  <a:moveTo>
                    <a:pt x="259" y="173"/>
                  </a:moveTo>
                  <a:cubicBezTo>
                    <a:pt x="249" y="186"/>
                    <a:pt x="249" y="186"/>
                    <a:pt x="249" y="186"/>
                  </a:cubicBezTo>
                  <a:cubicBezTo>
                    <a:pt x="232" y="207"/>
                    <a:pt x="207" y="222"/>
                    <a:pt x="177" y="227"/>
                  </a:cubicBezTo>
                  <a:cubicBezTo>
                    <a:pt x="107" y="238"/>
                    <a:pt x="33" y="190"/>
                    <a:pt x="12" y="119"/>
                  </a:cubicBezTo>
                  <a:cubicBezTo>
                    <a:pt x="0" y="79"/>
                    <a:pt x="9" y="40"/>
                    <a:pt x="31" y="12"/>
                  </a:cubicBezTo>
                  <a:cubicBezTo>
                    <a:pt x="41" y="0"/>
                    <a:pt x="41" y="0"/>
                    <a:pt x="41" y="0"/>
                  </a:cubicBezTo>
                  <a:cubicBezTo>
                    <a:pt x="19" y="28"/>
                    <a:pt x="11" y="66"/>
                    <a:pt x="22" y="106"/>
                  </a:cubicBezTo>
                  <a:cubicBezTo>
                    <a:pt x="43" y="177"/>
                    <a:pt x="117" y="225"/>
                    <a:pt x="187" y="214"/>
                  </a:cubicBezTo>
                  <a:cubicBezTo>
                    <a:pt x="218" y="209"/>
                    <a:pt x="242" y="194"/>
                    <a:pt x="259" y="173"/>
                  </a:cubicBezTo>
                  <a:close/>
                </a:path>
              </a:pathLst>
            </a:custGeom>
            <a:solidFill>
              <a:srgbClr val="A8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4" name="Freeform 199"/>
            <p:cNvSpPr>
              <a:spLocks noEditPoints="1"/>
            </p:cNvSpPr>
            <p:nvPr/>
          </p:nvSpPr>
          <p:spPr bwMode="auto">
            <a:xfrm>
              <a:off x="10501313" y="5391150"/>
              <a:ext cx="1127125" cy="1055688"/>
            </a:xfrm>
            <a:custGeom>
              <a:avLst/>
              <a:gdLst>
                <a:gd name="T0" fmla="*/ 111 w 296"/>
                <a:gd name="T1" fmla="*/ 11 h 277"/>
                <a:gd name="T2" fmla="*/ 276 w 296"/>
                <a:gd name="T3" fmla="*/ 118 h 277"/>
                <a:gd name="T4" fmla="*/ 185 w 296"/>
                <a:gd name="T5" fmla="*/ 266 h 277"/>
                <a:gd name="T6" fmla="*/ 20 w 296"/>
                <a:gd name="T7" fmla="*/ 158 h 277"/>
                <a:gd name="T8" fmla="*/ 111 w 296"/>
                <a:gd name="T9" fmla="*/ 11 h 277"/>
                <a:gd name="T10" fmla="*/ 178 w 296"/>
                <a:gd name="T11" fmla="*/ 241 h 277"/>
                <a:gd name="T12" fmla="*/ 251 w 296"/>
                <a:gd name="T13" fmla="*/ 122 h 277"/>
                <a:gd name="T14" fmla="*/ 118 w 296"/>
                <a:gd name="T15" fmla="*/ 35 h 277"/>
                <a:gd name="T16" fmla="*/ 45 w 296"/>
                <a:gd name="T17" fmla="*/ 155 h 277"/>
                <a:gd name="T18" fmla="*/ 178 w 296"/>
                <a:gd name="T19" fmla="*/ 24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77">
                  <a:moveTo>
                    <a:pt x="111" y="11"/>
                  </a:moveTo>
                  <a:cubicBezTo>
                    <a:pt x="181" y="0"/>
                    <a:pt x="255" y="48"/>
                    <a:pt x="276" y="118"/>
                  </a:cubicBezTo>
                  <a:cubicBezTo>
                    <a:pt x="296" y="188"/>
                    <a:pt x="256" y="255"/>
                    <a:pt x="185" y="266"/>
                  </a:cubicBezTo>
                  <a:cubicBezTo>
                    <a:pt x="115" y="277"/>
                    <a:pt x="41" y="229"/>
                    <a:pt x="20" y="158"/>
                  </a:cubicBezTo>
                  <a:cubicBezTo>
                    <a:pt x="0" y="88"/>
                    <a:pt x="40" y="22"/>
                    <a:pt x="111" y="11"/>
                  </a:cubicBezTo>
                  <a:close/>
                  <a:moveTo>
                    <a:pt x="178" y="241"/>
                  </a:moveTo>
                  <a:cubicBezTo>
                    <a:pt x="235" y="232"/>
                    <a:pt x="268" y="179"/>
                    <a:pt x="251" y="122"/>
                  </a:cubicBezTo>
                  <a:cubicBezTo>
                    <a:pt x="235" y="65"/>
                    <a:pt x="175" y="26"/>
                    <a:pt x="118" y="35"/>
                  </a:cubicBezTo>
                  <a:cubicBezTo>
                    <a:pt x="61" y="44"/>
                    <a:pt x="28" y="98"/>
                    <a:pt x="45" y="155"/>
                  </a:cubicBezTo>
                  <a:cubicBezTo>
                    <a:pt x="61" y="212"/>
                    <a:pt x="121" y="251"/>
                    <a:pt x="178" y="241"/>
                  </a:cubicBezTo>
                </a:path>
              </a:pathLst>
            </a:custGeom>
            <a:solidFill>
              <a:srgbClr val="E0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5" name="Freeform 200"/>
            <p:cNvSpPr>
              <a:spLocks/>
            </p:cNvSpPr>
            <p:nvPr/>
          </p:nvSpPr>
          <p:spPr bwMode="auto">
            <a:xfrm>
              <a:off x="11056938" y="5910263"/>
              <a:ext cx="422275" cy="365125"/>
            </a:xfrm>
            <a:custGeom>
              <a:avLst/>
              <a:gdLst>
                <a:gd name="T0" fmla="*/ 2 w 111"/>
                <a:gd name="T1" fmla="*/ 0 h 96"/>
                <a:gd name="T2" fmla="*/ 0 w 111"/>
                <a:gd name="T3" fmla="*/ 3 h 96"/>
                <a:gd name="T4" fmla="*/ 105 w 111"/>
                <a:gd name="T5" fmla="*/ 96 h 96"/>
                <a:gd name="T6" fmla="*/ 111 w 111"/>
                <a:gd name="T7" fmla="*/ 88 h 96"/>
                <a:gd name="T8" fmla="*/ 2 w 111"/>
                <a:gd name="T9" fmla="*/ 0 h 96"/>
              </a:gdLst>
              <a:ahLst/>
              <a:cxnLst>
                <a:cxn ang="0">
                  <a:pos x="T0" y="T1"/>
                </a:cxn>
                <a:cxn ang="0">
                  <a:pos x="T2" y="T3"/>
                </a:cxn>
                <a:cxn ang="0">
                  <a:pos x="T4" y="T5"/>
                </a:cxn>
                <a:cxn ang="0">
                  <a:pos x="T6" y="T7"/>
                </a:cxn>
                <a:cxn ang="0">
                  <a:pos x="T8" y="T9"/>
                </a:cxn>
              </a:cxnLst>
              <a:rect l="0" t="0" r="r" b="b"/>
              <a:pathLst>
                <a:path w="111" h="96">
                  <a:moveTo>
                    <a:pt x="2" y="0"/>
                  </a:moveTo>
                  <a:cubicBezTo>
                    <a:pt x="0" y="3"/>
                    <a:pt x="0" y="3"/>
                    <a:pt x="0" y="3"/>
                  </a:cubicBezTo>
                  <a:cubicBezTo>
                    <a:pt x="105" y="96"/>
                    <a:pt x="105" y="96"/>
                    <a:pt x="105" y="96"/>
                  </a:cubicBezTo>
                  <a:cubicBezTo>
                    <a:pt x="107" y="94"/>
                    <a:pt x="109" y="91"/>
                    <a:pt x="111" y="88"/>
                  </a:cubicBezTo>
                  <a:lnTo>
                    <a:pt x="2" y="0"/>
                  </a:lnTo>
                  <a:close/>
                </a:path>
              </a:pathLst>
            </a:custGeom>
            <a:solidFill>
              <a:srgbClr val="000000">
                <a:alpha val="8000"/>
              </a:srgb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81" name="Dart"/>
          <p:cNvGrpSpPr/>
          <p:nvPr/>
        </p:nvGrpSpPr>
        <p:grpSpPr>
          <a:xfrm>
            <a:off x="7702493" y="3876530"/>
            <a:ext cx="542925" cy="579835"/>
            <a:chOff x="11053763" y="5159375"/>
            <a:chExt cx="723900" cy="773113"/>
          </a:xfrm>
        </p:grpSpPr>
        <p:sp>
          <p:nvSpPr>
            <p:cNvPr id="256" name="Freeform 201"/>
            <p:cNvSpPr>
              <a:spLocks/>
            </p:cNvSpPr>
            <p:nvPr/>
          </p:nvSpPr>
          <p:spPr bwMode="auto">
            <a:xfrm>
              <a:off x="11437938" y="5314950"/>
              <a:ext cx="339725" cy="206375"/>
            </a:xfrm>
            <a:custGeom>
              <a:avLst/>
              <a:gdLst>
                <a:gd name="T0" fmla="*/ 0 w 89"/>
                <a:gd name="T1" fmla="*/ 54 h 54"/>
                <a:gd name="T2" fmla="*/ 89 w 89"/>
                <a:gd name="T3" fmla="*/ 5 h 54"/>
                <a:gd name="T4" fmla="*/ 50 w 89"/>
                <a:gd name="T5" fmla="*/ 0 h 54"/>
                <a:gd name="T6" fmla="*/ 0 w 89"/>
                <a:gd name="T7" fmla="*/ 54 h 54"/>
              </a:gdLst>
              <a:ahLst/>
              <a:cxnLst>
                <a:cxn ang="0">
                  <a:pos x="T0" y="T1"/>
                </a:cxn>
                <a:cxn ang="0">
                  <a:pos x="T2" y="T3"/>
                </a:cxn>
                <a:cxn ang="0">
                  <a:pos x="T4" y="T5"/>
                </a:cxn>
                <a:cxn ang="0">
                  <a:pos x="T6" y="T7"/>
                </a:cxn>
              </a:cxnLst>
              <a:rect l="0" t="0" r="r" b="b"/>
              <a:pathLst>
                <a:path w="89" h="54">
                  <a:moveTo>
                    <a:pt x="0" y="54"/>
                  </a:moveTo>
                  <a:cubicBezTo>
                    <a:pt x="15" y="53"/>
                    <a:pt x="69" y="37"/>
                    <a:pt x="89" y="5"/>
                  </a:cubicBezTo>
                  <a:cubicBezTo>
                    <a:pt x="72" y="4"/>
                    <a:pt x="50" y="0"/>
                    <a:pt x="50" y="0"/>
                  </a:cubicBezTo>
                  <a:lnTo>
                    <a:pt x="0" y="54"/>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7" name="Freeform 202"/>
            <p:cNvSpPr>
              <a:spLocks/>
            </p:cNvSpPr>
            <p:nvPr/>
          </p:nvSpPr>
          <p:spPr bwMode="auto">
            <a:xfrm>
              <a:off x="11053763" y="5284788"/>
              <a:ext cx="593725" cy="647700"/>
            </a:xfrm>
            <a:custGeom>
              <a:avLst/>
              <a:gdLst>
                <a:gd name="T0" fmla="*/ 155 w 156"/>
                <a:gd name="T1" fmla="*/ 5 h 170"/>
                <a:gd name="T2" fmla="*/ 150 w 156"/>
                <a:gd name="T3" fmla="*/ 1 h 170"/>
                <a:gd name="T4" fmla="*/ 147 w 156"/>
                <a:gd name="T5" fmla="*/ 1 h 170"/>
                <a:gd name="T6" fmla="*/ 2 w 156"/>
                <a:gd name="T7" fmla="*/ 161 h 170"/>
                <a:gd name="T8" fmla="*/ 2 w 156"/>
                <a:gd name="T9" fmla="*/ 162 h 170"/>
                <a:gd name="T10" fmla="*/ 0 w 156"/>
                <a:gd name="T11" fmla="*/ 166 h 170"/>
                <a:gd name="T12" fmla="*/ 4 w 156"/>
                <a:gd name="T13" fmla="*/ 170 h 170"/>
                <a:gd name="T14" fmla="*/ 9 w 156"/>
                <a:gd name="T15" fmla="*/ 168 h 170"/>
                <a:gd name="T16" fmla="*/ 155 w 156"/>
                <a:gd name="T17" fmla="*/ 8 h 170"/>
                <a:gd name="T18" fmla="*/ 155 w 156"/>
                <a:gd name="T19" fmla="*/ 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70">
                  <a:moveTo>
                    <a:pt x="155" y="5"/>
                  </a:moveTo>
                  <a:cubicBezTo>
                    <a:pt x="150" y="1"/>
                    <a:pt x="150" y="1"/>
                    <a:pt x="150" y="1"/>
                  </a:cubicBezTo>
                  <a:cubicBezTo>
                    <a:pt x="149" y="0"/>
                    <a:pt x="148" y="0"/>
                    <a:pt x="147" y="1"/>
                  </a:cubicBezTo>
                  <a:cubicBezTo>
                    <a:pt x="2" y="161"/>
                    <a:pt x="2" y="161"/>
                    <a:pt x="2" y="161"/>
                  </a:cubicBezTo>
                  <a:cubicBezTo>
                    <a:pt x="2" y="162"/>
                    <a:pt x="2" y="162"/>
                    <a:pt x="2" y="162"/>
                  </a:cubicBezTo>
                  <a:cubicBezTo>
                    <a:pt x="1" y="163"/>
                    <a:pt x="0" y="164"/>
                    <a:pt x="0" y="166"/>
                  </a:cubicBezTo>
                  <a:cubicBezTo>
                    <a:pt x="1" y="168"/>
                    <a:pt x="3" y="169"/>
                    <a:pt x="4" y="170"/>
                  </a:cubicBezTo>
                  <a:cubicBezTo>
                    <a:pt x="6" y="170"/>
                    <a:pt x="8" y="169"/>
                    <a:pt x="9" y="168"/>
                  </a:cubicBezTo>
                  <a:cubicBezTo>
                    <a:pt x="155" y="8"/>
                    <a:pt x="155" y="8"/>
                    <a:pt x="155" y="8"/>
                  </a:cubicBezTo>
                  <a:cubicBezTo>
                    <a:pt x="156" y="7"/>
                    <a:pt x="155" y="6"/>
                    <a:pt x="155" y="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8" name="Freeform 203"/>
            <p:cNvSpPr>
              <a:spLocks/>
            </p:cNvSpPr>
            <p:nvPr/>
          </p:nvSpPr>
          <p:spPr bwMode="auto">
            <a:xfrm>
              <a:off x="11056938" y="5295900"/>
              <a:ext cx="590550" cy="636588"/>
            </a:xfrm>
            <a:custGeom>
              <a:avLst/>
              <a:gdLst>
                <a:gd name="T0" fmla="*/ 154 w 155"/>
                <a:gd name="T1" fmla="*/ 2 h 167"/>
                <a:gd name="T2" fmla="*/ 151 w 155"/>
                <a:gd name="T3" fmla="*/ 0 h 167"/>
                <a:gd name="T4" fmla="*/ 151 w 155"/>
                <a:gd name="T5" fmla="*/ 2 h 167"/>
                <a:gd name="T6" fmla="*/ 5 w 155"/>
                <a:gd name="T7" fmla="*/ 162 h 167"/>
                <a:gd name="T8" fmla="*/ 1 w 155"/>
                <a:gd name="T9" fmla="*/ 164 h 167"/>
                <a:gd name="T10" fmla="*/ 0 w 155"/>
                <a:gd name="T11" fmla="*/ 164 h 167"/>
                <a:gd name="T12" fmla="*/ 3 w 155"/>
                <a:gd name="T13" fmla="*/ 167 h 167"/>
                <a:gd name="T14" fmla="*/ 8 w 155"/>
                <a:gd name="T15" fmla="*/ 165 h 167"/>
                <a:gd name="T16" fmla="*/ 154 w 155"/>
                <a:gd name="T17" fmla="*/ 5 h 167"/>
                <a:gd name="T18" fmla="*/ 154 w 155"/>
                <a:gd name="T19"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67">
                  <a:moveTo>
                    <a:pt x="154" y="2"/>
                  </a:moveTo>
                  <a:cubicBezTo>
                    <a:pt x="151" y="0"/>
                    <a:pt x="151" y="0"/>
                    <a:pt x="151" y="0"/>
                  </a:cubicBezTo>
                  <a:cubicBezTo>
                    <a:pt x="152" y="1"/>
                    <a:pt x="151" y="1"/>
                    <a:pt x="151" y="2"/>
                  </a:cubicBezTo>
                  <a:cubicBezTo>
                    <a:pt x="5" y="162"/>
                    <a:pt x="5" y="162"/>
                    <a:pt x="5" y="162"/>
                  </a:cubicBezTo>
                  <a:cubicBezTo>
                    <a:pt x="4" y="164"/>
                    <a:pt x="2" y="164"/>
                    <a:pt x="1" y="164"/>
                  </a:cubicBezTo>
                  <a:cubicBezTo>
                    <a:pt x="0" y="164"/>
                    <a:pt x="0" y="164"/>
                    <a:pt x="0" y="164"/>
                  </a:cubicBezTo>
                  <a:cubicBezTo>
                    <a:pt x="0" y="165"/>
                    <a:pt x="2" y="166"/>
                    <a:pt x="3" y="167"/>
                  </a:cubicBezTo>
                  <a:cubicBezTo>
                    <a:pt x="5" y="167"/>
                    <a:pt x="7" y="166"/>
                    <a:pt x="8" y="165"/>
                  </a:cubicBezTo>
                  <a:cubicBezTo>
                    <a:pt x="154" y="5"/>
                    <a:pt x="154" y="5"/>
                    <a:pt x="154" y="5"/>
                  </a:cubicBezTo>
                  <a:cubicBezTo>
                    <a:pt x="155" y="4"/>
                    <a:pt x="154" y="3"/>
                    <a:pt x="154" y="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9" name="Freeform 204"/>
            <p:cNvSpPr>
              <a:spLocks/>
            </p:cNvSpPr>
            <p:nvPr/>
          </p:nvSpPr>
          <p:spPr bwMode="auto">
            <a:xfrm>
              <a:off x="11430000" y="5159375"/>
              <a:ext cx="190500" cy="354013"/>
            </a:xfrm>
            <a:custGeom>
              <a:avLst/>
              <a:gdLst>
                <a:gd name="T0" fmla="*/ 1 w 50"/>
                <a:gd name="T1" fmla="*/ 93 h 93"/>
                <a:gd name="T2" fmla="*/ 41 w 50"/>
                <a:gd name="T3" fmla="*/ 0 h 93"/>
                <a:gd name="T4" fmla="*/ 50 w 50"/>
                <a:gd name="T5" fmla="*/ 38 h 93"/>
                <a:gd name="T6" fmla="*/ 1 w 50"/>
                <a:gd name="T7" fmla="*/ 93 h 93"/>
              </a:gdLst>
              <a:ahLst/>
              <a:cxnLst>
                <a:cxn ang="0">
                  <a:pos x="T0" y="T1"/>
                </a:cxn>
                <a:cxn ang="0">
                  <a:pos x="T2" y="T3"/>
                </a:cxn>
                <a:cxn ang="0">
                  <a:pos x="T4" y="T5"/>
                </a:cxn>
                <a:cxn ang="0">
                  <a:pos x="T6" y="T7"/>
                </a:cxn>
              </a:cxnLst>
              <a:rect l="0" t="0" r="r" b="b"/>
              <a:pathLst>
                <a:path w="50" h="93">
                  <a:moveTo>
                    <a:pt x="1" y="93"/>
                  </a:moveTo>
                  <a:cubicBezTo>
                    <a:pt x="0" y="78"/>
                    <a:pt x="11" y="23"/>
                    <a:pt x="41" y="0"/>
                  </a:cubicBezTo>
                  <a:cubicBezTo>
                    <a:pt x="44" y="17"/>
                    <a:pt x="50" y="38"/>
                    <a:pt x="50" y="38"/>
                  </a:cubicBezTo>
                  <a:lnTo>
                    <a:pt x="1" y="93"/>
                  </a:lnTo>
                  <a:close/>
                </a:path>
              </a:pathLst>
            </a:custGeom>
            <a:solidFill>
              <a:srgbClr val="FF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88" name="Medal"/>
          <p:cNvGrpSpPr/>
          <p:nvPr/>
        </p:nvGrpSpPr>
        <p:grpSpPr>
          <a:xfrm>
            <a:off x="7028600" y="2858546"/>
            <a:ext cx="570310" cy="677466"/>
            <a:chOff x="10155238" y="3802063"/>
            <a:chExt cx="760413" cy="903288"/>
          </a:xfrm>
        </p:grpSpPr>
        <p:sp>
          <p:nvSpPr>
            <p:cNvPr id="260" name="Freeform 205"/>
            <p:cNvSpPr>
              <a:spLocks/>
            </p:cNvSpPr>
            <p:nvPr/>
          </p:nvSpPr>
          <p:spPr bwMode="auto">
            <a:xfrm>
              <a:off x="10155238" y="3802063"/>
              <a:ext cx="449263" cy="385763"/>
            </a:xfrm>
            <a:custGeom>
              <a:avLst/>
              <a:gdLst>
                <a:gd name="T0" fmla="*/ 283 w 283"/>
                <a:gd name="T1" fmla="*/ 243 h 243"/>
                <a:gd name="T2" fmla="*/ 196 w 283"/>
                <a:gd name="T3" fmla="*/ 243 h 243"/>
                <a:gd name="T4" fmla="*/ 0 w 283"/>
                <a:gd name="T5" fmla="*/ 0 h 243"/>
                <a:gd name="T6" fmla="*/ 105 w 283"/>
                <a:gd name="T7" fmla="*/ 0 h 243"/>
                <a:gd name="T8" fmla="*/ 283 w 283"/>
                <a:gd name="T9" fmla="*/ 243 h 243"/>
              </a:gdLst>
              <a:ahLst/>
              <a:cxnLst>
                <a:cxn ang="0">
                  <a:pos x="T0" y="T1"/>
                </a:cxn>
                <a:cxn ang="0">
                  <a:pos x="T2" y="T3"/>
                </a:cxn>
                <a:cxn ang="0">
                  <a:pos x="T4" y="T5"/>
                </a:cxn>
                <a:cxn ang="0">
                  <a:pos x="T6" y="T7"/>
                </a:cxn>
                <a:cxn ang="0">
                  <a:pos x="T8" y="T9"/>
                </a:cxn>
              </a:cxnLst>
              <a:rect l="0" t="0" r="r" b="b"/>
              <a:pathLst>
                <a:path w="283" h="243">
                  <a:moveTo>
                    <a:pt x="283" y="243"/>
                  </a:moveTo>
                  <a:lnTo>
                    <a:pt x="196" y="243"/>
                  </a:lnTo>
                  <a:lnTo>
                    <a:pt x="0" y="0"/>
                  </a:lnTo>
                  <a:lnTo>
                    <a:pt x="105" y="0"/>
                  </a:lnTo>
                  <a:lnTo>
                    <a:pt x="283" y="243"/>
                  </a:lnTo>
                  <a:close/>
                </a:path>
              </a:pathLst>
            </a:custGeom>
            <a:solidFill>
              <a:srgbClr val="364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1" name="Freeform 206"/>
            <p:cNvSpPr>
              <a:spLocks/>
            </p:cNvSpPr>
            <p:nvPr/>
          </p:nvSpPr>
          <p:spPr bwMode="auto">
            <a:xfrm>
              <a:off x="10155238" y="3802063"/>
              <a:ext cx="449263" cy="385763"/>
            </a:xfrm>
            <a:custGeom>
              <a:avLst/>
              <a:gdLst>
                <a:gd name="T0" fmla="*/ 283 w 283"/>
                <a:gd name="T1" fmla="*/ 243 h 243"/>
                <a:gd name="T2" fmla="*/ 196 w 283"/>
                <a:gd name="T3" fmla="*/ 243 h 243"/>
                <a:gd name="T4" fmla="*/ 0 w 283"/>
                <a:gd name="T5" fmla="*/ 0 h 243"/>
                <a:gd name="T6" fmla="*/ 105 w 283"/>
                <a:gd name="T7" fmla="*/ 0 h 243"/>
                <a:gd name="T8" fmla="*/ 283 w 283"/>
                <a:gd name="T9" fmla="*/ 243 h 243"/>
              </a:gdLst>
              <a:ahLst/>
              <a:cxnLst>
                <a:cxn ang="0">
                  <a:pos x="T0" y="T1"/>
                </a:cxn>
                <a:cxn ang="0">
                  <a:pos x="T2" y="T3"/>
                </a:cxn>
                <a:cxn ang="0">
                  <a:pos x="T4" y="T5"/>
                </a:cxn>
                <a:cxn ang="0">
                  <a:pos x="T6" y="T7"/>
                </a:cxn>
                <a:cxn ang="0">
                  <a:pos x="T8" y="T9"/>
                </a:cxn>
              </a:cxnLst>
              <a:rect l="0" t="0" r="r" b="b"/>
              <a:pathLst>
                <a:path w="283" h="243">
                  <a:moveTo>
                    <a:pt x="283" y="243"/>
                  </a:moveTo>
                  <a:lnTo>
                    <a:pt x="196" y="243"/>
                  </a:lnTo>
                  <a:lnTo>
                    <a:pt x="0" y="0"/>
                  </a:lnTo>
                  <a:lnTo>
                    <a:pt x="105" y="0"/>
                  </a:lnTo>
                  <a:lnTo>
                    <a:pt x="283" y="2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2" name="Freeform 207"/>
            <p:cNvSpPr>
              <a:spLocks noEditPoints="1"/>
            </p:cNvSpPr>
            <p:nvPr/>
          </p:nvSpPr>
          <p:spPr bwMode="auto">
            <a:xfrm>
              <a:off x="10207625" y="3802063"/>
              <a:ext cx="304800" cy="350838"/>
            </a:xfrm>
            <a:custGeom>
              <a:avLst/>
              <a:gdLst>
                <a:gd name="T0" fmla="*/ 79 w 80"/>
                <a:gd name="T1" fmla="*/ 83 h 92"/>
                <a:gd name="T2" fmla="*/ 71 w 80"/>
                <a:gd name="T3" fmla="*/ 88 h 92"/>
                <a:gd name="T4" fmla="*/ 74 w 80"/>
                <a:gd name="T5" fmla="*/ 92 h 92"/>
                <a:gd name="T6" fmla="*/ 80 w 80"/>
                <a:gd name="T7" fmla="*/ 84 h 92"/>
                <a:gd name="T8" fmla="*/ 79 w 80"/>
                <a:gd name="T9" fmla="*/ 83 h 92"/>
                <a:gd name="T10" fmla="*/ 14 w 80"/>
                <a:gd name="T11" fmla="*/ 0 h 92"/>
                <a:gd name="T12" fmla="*/ 0 w 80"/>
                <a:gd name="T13" fmla="*/ 0 h 92"/>
                <a:gd name="T14" fmla="*/ 67 w 80"/>
                <a:gd name="T15" fmla="*/ 83 h 92"/>
                <a:gd name="T16" fmla="*/ 75 w 80"/>
                <a:gd name="T17" fmla="*/ 77 h 92"/>
                <a:gd name="T18" fmla="*/ 14 w 80"/>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2">
                  <a:moveTo>
                    <a:pt x="79" y="83"/>
                  </a:moveTo>
                  <a:cubicBezTo>
                    <a:pt x="76" y="84"/>
                    <a:pt x="73" y="86"/>
                    <a:pt x="71" y="88"/>
                  </a:cubicBezTo>
                  <a:cubicBezTo>
                    <a:pt x="74" y="92"/>
                    <a:pt x="74" y="92"/>
                    <a:pt x="74" y="92"/>
                  </a:cubicBezTo>
                  <a:cubicBezTo>
                    <a:pt x="80" y="84"/>
                    <a:pt x="80" y="84"/>
                    <a:pt x="80" y="84"/>
                  </a:cubicBezTo>
                  <a:cubicBezTo>
                    <a:pt x="79" y="83"/>
                    <a:pt x="79" y="83"/>
                    <a:pt x="79" y="83"/>
                  </a:cubicBezTo>
                  <a:moveTo>
                    <a:pt x="14" y="0"/>
                  </a:moveTo>
                  <a:cubicBezTo>
                    <a:pt x="0" y="0"/>
                    <a:pt x="0" y="0"/>
                    <a:pt x="0" y="0"/>
                  </a:cubicBezTo>
                  <a:cubicBezTo>
                    <a:pt x="67" y="83"/>
                    <a:pt x="67" y="83"/>
                    <a:pt x="67" y="83"/>
                  </a:cubicBezTo>
                  <a:cubicBezTo>
                    <a:pt x="69" y="81"/>
                    <a:pt x="72" y="79"/>
                    <a:pt x="75" y="77"/>
                  </a:cubicBezTo>
                  <a:cubicBezTo>
                    <a:pt x="14" y="0"/>
                    <a:pt x="14" y="0"/>
                    <a:pt x="14" y="0"/>
                  </a:cubicBezTo>
                </a:path>
              </a:pathLst>
            </a:custGeom>
            <a:solidFill>
              <a:srgbClr val="3C8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3" name="Freeform 208"/>
            <p:cNvSpPr>
              <a:spLocks noEditPoints="1"/>
            </p:cNvSpPr>
            <p:nvPr/>
          </p:nvSpPr>
          <p:spPr bwMode="auto">
            <a:xfrm>
              <a:off x="10436225" y="4087813"/>
              <a:ext cx="198438" cy="198438"/>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5 h 52"/>
                <a:gd name="T12" fmla="*/ 6 w 52"/>
                <a:gd name="T13" fmla="*/ 26 h 52"/>
                <a:gd name="T14" fmla="*/ 26 w 52"/>
                <a:gd name="T15" fmla="*/ 6 h 52"/>
                <a:gd name="T16" fmla="*/ 45 w 52"/>
                <a:gd name="T17" fmla="*/ 26 h 52"/>
                <a:gd name="T18" fmla="*/ 26 w 52"/>
                <a:gd name="T19"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1" y="0"/>
                    <a:pt x="0" y="11"/>
                    <a:pt x="0" y="26"/>
                  </a:cubicBezTo>
                  <a:cubicBezTo>
                    <a:pt x="0" y="40"/>
                    <a:pt x="11" y="52"/>
                    <a:pt x="26" y="52"/>
                  </a:cubicBezTo>
                  <a:cubicBezTo>
                    <a:pt x="40" y="52"/>
                    <a:pt x="52" y="40"/>
                    <a:pt x="52" y="26"/>
                  </a:cubicBezTo>
                  <a:cubicBezTo>
                    <a:pt x="52" y="11"/>
                    <a:pt x="40" y="0"/>
                    <a:pt x="26" y="0"/>
                  </a:cubicBezTo>
                  <a:moveTo>
                    <a:pt x="26" y="45"/>
                  </a:moveTo>
                  <a:cubicBezTo>
                    <a:pt x="15" y="45"/>
                    <a:pt x="6" y="36"/>
                    <a:pt x="6" y="26"/>
                  </a:cubicBezTo>
                  <a:cubicBezTo>
                    <a:pt x="6" y="15"/>
                    <a:pt x="15" y="6"/>
                    <a:pt x="26" y="6"/>
                  </a:cubicBezTo>
                  <a:cubicBezTo>
                    <a:pt x="36" y="6"/>
                    <a:pt x="45" y="15"/>
                    <a:pt x="45" y="26"/>
                  </a:cubicBezTo>
                  <a:cubicBezTo>
                    <a:pt x="45" y="36"/>
                    <a:pt x="36" y="45"/>
                    <a:pt x="26" y="45"/>
                  </a:cubicBezTo>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4" name="Freeform 209"/>
            <p:cNvSpPr>
              <a:spLocks/>
            </p:cNvSpPr>
            <p:nvPr/>
          </p:nvSpPr>
          <p:spPr bwMode="auto">
            <a:xfrm>
              <a:off x="10466388" y="3802063"/>
              <a:ext cx="449263" cy="385763"/>
            </a:xfrm>
            <a:custGeom>
              <a:avLst/>
              <a:gdLst>
                <a:gd name="T0" fmla="*/ 0 w 283"/>
                <a:gd name="T1" fmla="*/ 243 h 243"/>
                <a:gd name="T2" fmla="*/ 87 w 283"/>
                <a:gd name="T3" fmla="*/ 243 h 243"/>
                <a:gd name="T4" fmla="*/ 283 w 283"/>
                <a:gd name="T5" fmla="*/ 0 h 243"/>
                <a:gd name="T6" fmla="*/ 178 w 283"/>
                <a:gd name="T7" fmla="*/ 0 h 243"/>
                <a:gd name="T8" fmla="*/ 0 w 283"/>
                <a:gd name="T9" fmla="*/ 243 h 243"/>
              </a:gdLst>
              <a:ahLst/>
              <a:cxnLst>
                <a:cxn ang="0">
                  <a:pos x="T0" y="T1"/>
                </a:cxn>
                <a:cxn ang="0">
                  <a:pos x="T2" y="T3"/>
                </a:cxn>
                <a:cxn ang="0">
                  <a:pos x="T4" y="T5"/>
                </a:cxn>
                <a:cxn ang="0">
                  <a:pos x="T6" y="T7"/>
                </a:cxn>
                <a:cxn ang="0">
                  <a:pos x="T8" y="T9"/>
                </a:cxn>
              </a:cxnLst>
              <a:rect l="0" t="0" r="r" b="b"/>
              <a:pathLst>
                <a:path w="283" h="243">
                  <a:moveTo>
                    <a:pt x="0" y="243"/>
                  </a:moveTo>
                  <a:lnTo>
                    <a:pt x="87" y="243"/>
                  </a:lnTo>
                  <a:lnTo>
                    <a:pt x="283" y="0"/>
                  </a:lnTo>
                  <a:lnTo>
                    <a:pt x="178" y="0"/>
                  </a:lnTo>
                  <a:lnTo>
                    <a:pt x="0" y="243"/>
                  </a:ln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5" name="Freeform 210"/>
            <p:cNvSpPr>
              <a:spLocks/>
            </p:cNvSpPr>
            <p:nvPr/>
          </p:nvSpPr>
          <p:spPr bwMode="auto">
            <a:xfrm>
              <a:off x="10466388" y="3802063"/>
              <a:ext cx="449263" cy="385763"/>
            </a:xfrm>
            <a:custGeom>
              <a:avLst/>
              <a:gdLst>
                <a:gd name="T0" fmla="*/ 0 w 283"/>
                <a:gd name="T1" fmla="*/ 243 h 243"/>
                <a:gd name="T2" fmla="*/ 87 w 283"/>
                <a:gd name="T3" fmla="*/ 243 h 243"/>
                <a:gd name="T4" fmla="*/ 283 w 283"/>
                <a:gd name="T5" fmla="*/ 0 h 243"/>
                <a:gd name="T6" fmla="*/ 178 w 283"/>
                <a:gd name="T7" fmla="*/ 0 h 243"/>
                <a:gd name="T8" fmla="*/ 0 w 283"/>
                <a:gd name="T9" fmla="*/ 243 h 243"/>
              </a:gdLst>
              <a:ahLst/>
              <a:cxnLst>
                <a:cxn ang="0">
                  <a:pos x="T0" y="T1"/>
                </a:cxn>
                <a:cxn ang="0">
                  <a:pos x="T2" y="T3"/>
                </a:cxn>
                <a:cxn ang="0">
                  <a:pos x="T4" y="T5"/>
                </a:cxn>
                <a:cxn ang="0">
                  <a:pos x="T6" y="T7"/>
                </a:cxn>
                <a:cxn ang="0">
                  <a:pos x="T8" y="T9"/>
                </a:cxn>
              </a:cxnLst>
              <a:rect l="0" t="0" r="r" b="b"/>
              <a:pathLst>
                <a:path w="283" h="243">
                  <a:moveTo>
                    <a:pt x="0" y="243"/>
                  </a:moveTo>
                  <a:lnTo>
                    <a:pt x="87" y="243"/>
                  </a:lnTo>
                  <a:lnTo>
                    <a:pt x="283" y="0"/>
                  </a:lnTo>
                  <a:lnTo>
                    <a:pt x="178" y="0"/>
                  </a:lnTo>
                  <a:lnTo>
                    <a:pt x="0" y="2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6" name="Freeform 211"/>
            <p:cNvSpPr>
              <a:spLocks/>
            </p:cNvSpPr>
            <p:nvPr/>
          </p:nvSpPr>
          <p:spPr bwMode="auto">
            <a:xfrm>
              <a:off x="10504488" y="3802063"/>
              <a:ext cx="354013" cy="385763"/>
            </a:xfrm>
            <a:custGeom>
              <a:avLst/>
              <a:gdLst>
                <a:gd name="T0" fmla="*/ 223 w 223"/>
                <a:gd name="T1" fmla="*/ 0 h 243"/>
                <a:gd name="T2" fmla="*/ 190 w 223"/>
                <a:gd name="T3" fmla="*/ 0 h 243"/>
                <a:gd name="T4" fmla="*/ 0 w 223"/>
                <a:gd name="T5" fmla="*/ 243 h 243"/>
                <a:gd name="T6" fmla="*/ 29 w 223"/>
                <a:gd name="T7" fmla="*/ 243 h 243"/>
                <a:gd name="T8" fmla="*/ 223 w 223"/>
                <a:gd name="T9" fmla="*/ 0 h 243"/>
              </a:gdLst>
              <a:ahLst/>
              <a:cxnLst>
                <a:cxn ang="0">
                  <a:pos x="T0" y="T1"/>
                </a:cxn>
                <a:cxn ang="0">
                  <a:pos x="T2" y="T3"/>
                </a:cxn>
                <a:cxn ang="0">
                  <a:pos x="T4" y="T5"/>
                </a:cxn>
                <a:cxn ang="0">
                  <a:pos x="T6" y="T7"/>
                </a:cxn>
                <a:cxn ang="0">
                  <a:pos x="T8" y="T9"/>
                </a:cxn>
              </a:cxnLst>
              <a:rect l="0" t="0" r="r" b="b"/>
              <a:pathLst>
                <a:path w="223" h="243">
                  <a:moveTo>
                    <a:pt x="223" y="0"/>
                  </a:moveTo>
                  <a:lnTo>
                    <a:pt x="190" y="0"/>
                  </a:lnTo>
                  <a:lnTo>
                    <a:pt x="0" y="243"/>
                  </a:lnTo>
                  <a:lnTo>
                    <a:pt x="29" y="243"/>
                  </a:lnTo>
                  <a:lnTo>
                    <a:pt x="223" y="0"/>
                  </a:lnTo>
                  <a:close/>
                </a:path>
              </a:pathLst>
            </a:custGeom>
            <a:solidFill>
              <a:srgbClr val="4794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7" name="Freeform 212"/>
            <p:cNvSpPr>
              <a:spLocks/>
            </p:cNvSpPr>
            <p:nvPr/>
          </p:nvSpPr>
          <p:spPr bwMode="auto">
            <a:xfrm>
              <a:off x="10504488" y="3802063"/>
              <a:ext cx="354013" cy="385763"/>
            </a:xfrm>
            <a:custGeom>
              <a:avLst/>
              <a:gdLst>
                <a:gd name="T0" fmla="*/ 223 w 223"/>
                <a:gd name="T1" fmla="*/ 0 h 243"/>
                <a:gd name="T2" fmla="*/ 190 w 223"/>
                <a:gd name="T3" fmla="*/ 0 h 243"/>
                <a:gd name="T4" fmla="*/ 0 w 223"/>
                <a:gd name="T5" fmla="*/ 243 h 243"/>
                <a:gd name="T6" fmla="*/ 29 w 223"/>
                <a:gd name="T7" fmla="*/ 243 h 243"/>
                <a:gd name="T8" fmla="*/ 223 w 223"/>
                <a:gd name="T9" fmla="*/ 0 h 243"/>
              </a:gdLst>
              <a:ahLst/>
              <a:cxnLst>
                <a:cxn ang="0">
                  <a:pos x="T0" y="T1"/>
                </a:cxn>
                <a:cxn ang="0">
                  <a:pos x="T2" y="T3"/>
                </a:cxn>
                <a:cxn ang="0">
                  <a:pos x="T4" y="T5"/>
                </a:cxn>
                <a:cxn ang="0">
                  <a:pos x="T6" y="T7"/>
                </a:cxn>
                <a:cxn ang="0">
                  <a:pos x="T8" y="T9"/>
                </a:cxn>
              </a:cxnLst>
              <a:rect l="0" t="0" r="r" b="b"/>
              <a:pathLst>
                <a:path w="223" h="243">
                  <a:moveTo>
                    <a:pt x="223" y="0"/>
                  </a:moveTo>
                  <a:lnTo>
                    <a:pt x="190" y="0"/>
                  </a:lnTo>
                  <a:lnTo>
                    <a:pt x="0" y="243"/>
                  </a:lnTo>
                  <a:lnTo>
                    <a:pt x="29" y="243"/>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8" name="Oval 213"/>
            <p:cNvSpPr>
              <a:spLocks noChangeArrowheads="1"/>
            </p:cNvSpPr>
            <p:nvPr/>
          </p:nvSpPr>
          <p:spPr bwMode="auto">
            <a:xfrm>
              <a:off x="10299700" y="4237038"/>
              <a:ext cx="468313" cy="468313"/>
            </a:xfrm>
            <a:prstGeom prst="ellipse">
              <a:avLst/>
            </a:pr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9" name="Oval 214"/>
            <p:cNvSpPr>
              <a:spLocks noChangeArrowheads="1"/>
            </p:cNvSpPr>
            <p:nvPr/>
          </p:nvSpPr>
          <p:spPr bwMode="auto">
            <a:xfrm>
              <a:off x="10345738" y="4279900"/>
              <a:ext cx="381000" cy="381000"/>
            </a:xfrm>
            <a:prstGeom prst="ellipse">
              <a:avLst/>
            </a:prstGeom>
            <a:solidFill>
              <a:srgbClr val="FFD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0" name="Freeform 215"/>
            <p:cNvSpPr>
              <a:spLocks/>
            </p:cNvSpPr>
            <p:nvPr/>
          </p:nvSpPr>
          <p:spPr bwMode="auto">
            <a:xfrm>
              <a:off x="10348913" y="4310063"/>
              <a:ext cx="358775" cy="293688"/>
            </a:xfrm>
            <a:custGeom>
              <a:avLst/>
              <a:gdLst>
                <a:gd name="T0" fmla="*/ 12 w 94"/>
                <a:gd name="T1" fmla="*/ 77 h 77"/>
                <a:gd name="T2" fmla="*/ 94 w 94"/>
                <a:gd name="T3" fmla="*/ 20 h 77"/>
                <a:gd name="T4" fmla="*/ 76 w 94"/>
                <a:gd name="T5" fmla="*/ 0 h 77"/>
                <a:gd name="T6" fmla="*/ 0 w 94"/>
                <a:gd name="T7" fmla="*/ 53 h 77"/>
                <a:gd name="T8" fmla="*/ 12 w 94"/>
                <a:gd name="T9" fmla="*/ 77 h 77"/>
              </a:gdLst>
              <a:ahLst/>
              <a:cxnLst>
                <a:cxn ang="0">
                  <a:pos x="T0" y="T1"/>
                </a:cxn>
                <a:cxn ang="0">
                  <a:pos x="T2" y="T3"/>
                </a:cxn>
                <a:cxn ang="0">
                  <a:pos x="T4" y="T5"/>
                </a:cxn>
                <a:cxn ang="0">
                  <a:pos x="T6" y="T7"/>
                </a:cxn>
                <a:cxn ang="0">
                  <a:pos x="T8" y="T9"/>
                </a:cxn>
              </a:cxnLst>
              <a:rect l="0" t="0" r="r" b="b"/>
              <a:pathLst>
                <a:path w="94" h="77">
                  <a:moveTo>
                    <a:pt x="12" y="77"/>
                  </a:moveTo>
                  <a:cubicBezTo>
                    <a:pt x="94" y="20"/>
                    <a:pt x="94" y="20"/>
                    <a:pt x="94" y="20"/>
                  </a:cubicBezTo>
                  <a:cubicBezTo>
                    <a:pt x="90" y="12"/>
                    <a:pt x="84" y="5"/>
                    <a:pt x="76" y="0"/>
                  </a:cubicBezTo>
                  <a:cubicBezTo>
                    <a:pt x="0" y="53"/>
                    <a:pt x="0" y="53"/>
                    <a:pt x="0" y="53"/>
                  </a:cubicBezTo>
                  <a:cubicBezTo>
                    <a:pt x="2" y="62"/>
                    <a:pt x="6" y="70"/>
                    <a:pt x="12" y="77"/>
                  </a:cubicBezTo>
                  <a:close/>
                </a:path>
              </a:pathLst>
            </a:custGeom>
            <a:solidFill>
              <a:srgbClr val="FFE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1" name="Freeform 216"/>
            <p:cNvSpPr>
              <a:spLocks/>
            </p:cNvSpPr>
            <p:nvPr/>
          </p:nvSpPr>
          <p:spPr bwMode="auto">
            <a:xfrm>
              <a:off x="10417175" y="4413250"/>
              <a:ext cx="304800" cy="223838"/>
            </a:xfrm>
            <a:custGeom>
              <a:avLst/>
              <a:gdLst>
                <a:gd name="T0" fmla="*/ 0 w 80"/>
                <a:gd name="T1" fmla="*/ 55 h 59"/>
                <a:gd name="T2" fmla="*/ 6 w 80"/>
                <a:gd name="T3" fmla="*/ 59 h 59"/>
                <a:gd name="T4" fmla="*/ 80 w 80"/>
                <a:gd name="T5" fmla="*/ 7 h 59"/>
                <a:gd name="T6" fmla="*/ 78 w 80"/>
                <a:gd name="T7" fmla="*/ 0 h 59"/>
                <a:gd name="T8" fmla="*/ 0 w 80"/>
                <a:gd name="T9" fmla="*/ 55 h 59"/>
              </a:gdLst>
              <a:ahLst/>
              <a:cxnLst>
                <a:cxn ang="0">
                  <a:pos x="T0" y="T1"/>
                </a:cxn>
                <a:cxn ang="0">
                  <a:pos x="T2" y="T3"/>
                </a:cxn>
                <a:cxn ang="0">
                  <a:pos x="T4" y="T5"/>
                </a:cxn>
                <a:cxn ang="0">
                  <a:pos x="T6" y="T7"/>
                </a:cxn>
                <a:cxn ang="0">
                  <a:pos x="T8" y="T9"/>
                </a:cxn>
              </a:cxnLst>
              <a:rect l="0" t="0" r="r" b="b"/>
              <a:pathLst>
                <a:path w="80" h="59">
                  <a:moveTo>
                    <a:pt x="0" y="55"/>
                  </a:moveTo>
                  <a:cubicBezTo>
                    <a:pt x="2" y="56"/>
                    <a:pt x="4" y="58"/>
                    <a:pt x="6" y="59"/>
                  </a:cubicBezTo>
                  <a:cubicBezTo>
                    <a:pt x="80" y="7"/>
                    <a:pt x="80" y="7"/>
                    <a:pt x="80" y="7"/>
                  </a:cubicBezTo>
                  <a:cubicBezTo>
                    <a:pt x="80" y="5"/>
                    <a:pt x="79" y="3"/>
                    <a:pt x="78" y="0"/>
                  </a:cubicBezTo>
                  <a:lnTo>
                    <a:pt x="0" y="55"/>
                  </a:lnTo>
                  <a:close/>
                </a:path>
              </a:pathLst>
            </a:custGeom>
            <a:solidFill>
              <a:srgbClr val="FFE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2" name="Freeform 217"/>
            <p:cNvSpPr>
              <a:spLocks/>
            </p:cNvSpPr>
            <p:nvPr/>
          </p:nvSpPr>
          <p:spPr bwMode="auto">
            <a:xfrm>
              <a:off x="10345738" y="4279900"/>
              <a:ext cx="327025" cy="330200"/>
            </a:xfrm>
            <a:custGeom>
              <a:avLst/>
              <a:gdLst>
                <a:gd name="T0" fmla="*/ 2 w 86"/>
                <a:gd name="T1" fmla="*/ 53 h 87"/>
                <a:gd name="T2" fmla="*/ 52 w 86"/>
                <a:gd name="T3" fmla="*/ 3 h 87"/>
                <a:gd name="T4" fmla="*/ 86 w 86"/>
                <a:gd name="T5" fmla="*/ 16 h 87"/>
                <a:gd name="T6" fmla="*/ 50 w 86"/>
                <a:gd name="T7" fmla="*/ 0 h 87"/>
                <a:gd name="T8" fmla="*/ 0 w 86"/>
                <a:gd name="T9" fmla="*/ 50 h 87"/>
                <a:gd name="T10" fmla="*/ 16 w 86"/>
                <a:gd name="T11" fmla="*/ 87 h 87"/>
                <a:gd name="T12" fmla="*/ 2 w 86"/>
                <a:gd name="T13" fmla="*/ 53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2" y="53"/>
                  </a:moveTo>
                  <a:cubicBezTo>
                    <a:pt x="2" y="25"/>
                    <a:pt x="25" y="3"/>
                    <a:pt x="52" y="3"/>
                  </a:cubicBezTo>
                  <a:cubicBezTo>
                    <a:pt x="65" y="3"/>
                    <a:pt x="77" y="8"/>
                    <a:pt x="86" y="16"/>
                  </a:cubicBezTo>
                  <a:cubicBezTo>
                    <a:pt x="77" y="6"/>
                    <a:pt x="64" y="0"/>
                    <a:pt x="50" y="0"/>
                  </a:cubicBezTo>
                  <a:cubicBezTo>
                    <a:pt x="22" y="0"/>
                    <a:pt x="0" y="23"/>
                    <a:pt x="0" y="50"/>
                  </a:cubicBezTo>
                  <a:cubicBezTo>
                    <a:pt x="0" y="65"/>
                    <a:pt x="6" y="78"/>
                    <a:pt x="16" y="87"/>
                  </a:cubicBezTo>
                  <a:cubicBezTo>
                    <a:pt x="7" y="78"/>
                    <a:pt x="2" y="66"/>
                    <a:pt x="2" y="53"/>
                  </a:cubicBezTo>
                  <a:close/>
                </a:path>
              </a:pathLst>
            </a:custGeom>
            <a:solidFill>
              <a:srgbClr val="FFC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3" name="Freeform 218"/>
            <p:cNvSpPr>
              <a:spLocks noEditPoints="1"/>
            </p:cNvSpPr>
            <p:nvPr/>
          </p:nvSpPr>
          <p:spPr bwMode="auto">
            <a:xfrm>
              <a:off x="10466388" y="4606925"/>
              <a:ext cx="130175" cy="26988"/>
            </a:xfrm>
            <a:custGeom>
              <a:avLst/>
              <a:gdLst>
                <a:gd name="T0" fmla="*/ 53 w 82"/>
                <a:gd name="T1" fmla="*/ 7 h 17"/>
                <a:gd name="T2" fmla="*/ 51 w 82"/>
                <a:gd name="T3" fmla="*/ 7 h 17"/>
                <a:gd name="T4" fmla="*/ 51 w 82"/>
                <a:gd name="T5" fmla="*/ 7 h 17"/>
                <a:gd name="T6" fmla="*/ 46 w 82"/>
                <a:gd name="T7" fmla="*/ 17 h 17"/>
                <a:gd name="T8" fmla="*/ 41 w 82"/>
                <a:gd name="T9" fmla="*/ 17 h 17"/>
                <a:gd name="T10" fmla="*/ 34 w 82"/>
                <a:gd name="T11" fmla="*/ 17 h 17"/>
                <a:gd name="T12" fmla="*/ 29 w 82"/>
                <a:gd name="T13" fmla="*/ 7 h 17"/>
                <a:gd name="T14" fmla="*/ 29 w 82"/>
                <a:gd name="T15" fmla="*/ 7 h 17"/>
                <a:gd name="T16" fmla="*/ 27 w 82"/>
                <a:gd name="T17" fmla="*/ 7 h 17"/>
                <a:gd name="T18" fmla="*/ 29 w 82"/>
                <a:gd name="T19" fmla="*/ 5 h 17"/>
                <a:gd name="T20" fmla="*/ 32 w 82"/>
                <a:gd name="T21" fmla="*/ 7 h 17"/>
                <a:gd name="T22" fmla="*/ 32 w 82"/>
                <a:gd name="T23" fmla="*/ 7 h 17"/>
                <a:gd name="T24" fmla="*/ 36 w 82"/>
                <a:gd name="T25" fmla="*/ 12 h 17"/>
                <a:gd name="T26" fmla="*/ 39 w 82"/>
                <a:gd name="T27" fmla="*/ 2 h 17"/>
                <a:gd name="T28" fmla="*/ 39 w 82"/>
                <a:gd name="T29" fmla="*/ 2 h 17"/>
                <a:gd name="T30" fmla="*/ 41 w 82"/>
                <a:gd name="T31" fmla="*/ 0 h 17"/>
                <a:gd name="T32" fmla="*/ 41 w 82"/>
                <a:gd name="T33" fmla="*/ 2 h 17"/>
                <a:gd name="T34" fmla="*/ 41 w 82"/>
                <a:gd name="T35" fmla="*/ 2 h 17"/>
                <a:gd name="T36" fmla="*/ 46 w 82"/>
                <a:gd name="T37" fmla="*/ 12 h 17"/>
                <a:gd name="T38" fmla="*/ 51 w 82"/>
                <a:gd name="T39" fmla="*/ 7 h 17"/>
                <a:gd name="T40" fmla="*/ 51 w 82"/>
                <a:gd name="T41" fmla="*/ 7 h 17"/>
                <a:gd name="T42" fmla="*/ 51 w 82"/>
                <a:gd name="T43" fmla="*/ 5 h 17"/>
                <a:gd name="T44" fmla="*/ 53 w 82"/>
                <a:gd name="T45" fmla="*/ 7 h 17"/>
                <a:gd name="T46" fmla="*/ 27 w 82"/>
                <a:gd name="T47" fmla="*/ 12 h 17"/>
                <a:gd name="T48" fmla="*/ 0 w 82"/>
                <a:gd name="T49" fmla="*/ 14 h 17"/>
                <a:gd name="T50" fmla="*/ 27 w 82"/>
                <a:gd name="T51" fmla="*/ 14 h 17"/>
                <a:gd name="T52" fmla="*/ 27 w 82"/>
                <a:gd name="T53" fmla="*/ 12 h 17"/>
                <a:gd name="T54" fmla="*/ 53 w 82"/>
                <a:gd name="T55" fmla="*/ 14 h 17"/>
                <a:gd name="T56" fmla="*/ 82 w 82"/>
                <a:gd name="T57" fmla="*/ 14 h 17"/>
                <a:gd name="T58" fmla="*/ 53 w 82"/>
                <a:gd name="T59" fmla="*/ 12 h 17"/>
                <a:gd name="T60" fmla="*/ 53 w 82"/>
                <a:gd name="T6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17">
                  <a:moveTo>
                    <a:pt x="53" y="7"/>
                  </a:moveTo>
                  <a:lnTo>
                    <a:pt x="51" y="7"/>
                  </a:lnTo>
                  <a:lnTo>
                    <a:pt x="51" y="7"/>
                  </a:lnTo>
                  <a:lnTo>
                    <a:pt x="46" y="17"/>
                  </a:lnTo>
                  <a:lnTo>
                    <a:pt x="41" y="17"/>
                  </a:lnTo>
                  <a:lnTo>
                    <a:pt x="34" y="17"/>
                  </a:lnTo>
                  <a:lnTo>
                    <a:pt x="29" y="7"/>
                  </a:lnTo>
                  <a:lnTo>
                    <a:pt x="29" y="7"/>
                  </a:lnTo>
                  <a:lnTo>
                    <a:pt x="27" y="7"/>
                  </a:lnTo>
                  <a:lnTo>
                    <a:pt x="29" y="5"/>
                  </a:lnTo>
                  <a:lnTo>
                    <a:pt x="32" y="7"/>
                  </a:lnTo>
                  <a:lnTo>
                    <a:pt x="32" y="7"/>
                  </a:lnTo>
                  <a:lnTo>
                    <a:pt x="36" y="12"/>
                  </a:lnTo>
                  <a:lnTo>
                    <a:pt x="39" y="2"/>
                  </a:lnTo>
                  <a:lnTo>
                    <a:pt x="39" y="2"/>
                  </a:lnTo>
                  <a:lnTo>
                    <a:pt x="41" y="0"/>
                  </a:lnTo>
                  <a:lnTo>
                    <a:pt x="41" y="2"/>
                  </a:lnTo>
                  <a:lnTo>
                    <a:pt x="41" y="2"/>
                  </a:lnTo>
                  <a:lnTo>
                    <a:pt x="46" y="12"/>
                  </a:lnTo>
                  <a:lnTo>
                    <a:pt x="51" y="7"/>
                  </a:lnTo>
                  <a:lnTo>
                    <a:pt x="51" y="7"/>
                  </a:lnTo>
                  <a:lnTo>
                    <a:pt x="51" y="5"/>
                  </a:lnTo>
                  <a:lnTo>
                    <a:pt x="53" y="7"/>
                  </a:lnTo>
                  <a:close/>
                  <a:moveTo>
                    <a:pt x="27" y="12"/>
                  </a:moveTo>
                  <a:lnTo>
                    <a:pt x="0" y="14"/>
                  </a:lnTo>
                  <a:lnTo>
                    <a:pt x="27" y="14"/>
                  </a:lnTo>
                  <a:lnTo>
                    <a:pt x="27" y="12"/>
                  </a:lnTo>
                  <a:close/>
                  <a:moveTo>
                    <a:pt x="53" y="14"/>
                  </a:moveTo>
                  <a:lnTo>
                    <a:pt x="82" y="14"/>
                  </a:lnTo>
                  <a:lnTo>
                    <a:pt x="53" y="12"/>
                  </a:lnTo>
                  <a:lnTo>
                    <a:pt x="53" y="14"/>
                  </a:lnTo>
                  <a:close/>
                </a:path>
              </a:pathLst>
            </a:custGeom>
            <a:solidFill>
              <a:srgbClr val="F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4" name="Freeform 219"/>
            <p:cNvSpPr>
              <a:spLocks/>
            </p:cNvSpPr>
            <p:nvPr/>
          </p:nvSpPr>
          <p:spPr bwMode="auto">
            <a:xfrm>
              <a:off x="10623550" y="4348163"/>
              <a:ext cx="68263" cy="220663"/>
            </a:xfrm>
            <a:custGeom>
              <a:avLst/>
              <a:gdLst>
                <a:gd name="T0" fmla="*/ 4 w 18"/>
                <a:gd name="T1" fmla="*/ 3 h 58"/>
                <a:gd name="T2" fmla="*/ 5 w 18"/>
                <a:gd name="T3" fmla="*/ 6 h 58"/>
                <a:gd name="T4" fmla="*/ 6 w 18"/>
                <a:gd name="T5" fmla="*/ 6 h 58"/>
                <a:gd name="T6" fmla="*/ 7 w 18"/>
                <a:gd name="T7" fmla="*/ 3 h 58"/>
                <a:gd name="T8" fmla="*/ 7 w 18"/>
                <a:gd name="T9" fmla="*/ 8 h 58"/>
                <a:gd name="T10" fmla="*/ 9 w 18"/>
                <a:gd name="T11" fmla="*/ 11 h 58"/>
                <a:gd name="T12" fmla="*/ 10 w 18"/>
                <a:gd name="T13" fmla="*/ 8 h 58"/>
                <a:gd name="T14" fmla="*/ 10 w 18"/>
                <a:gd name="T15" fmla="*/ 13 h 58"/>
                <a:gd name="T16" fmla="*/ 11 w 18"/>
                <a:gd name="T17" fmla="*/ 16 h 58"/>
                <a:gd name="T18" fmla="*/ 13 w 18"/>
                <a:gd name="T19" fmla="*/ 13 h 58"/>
                <a:gd name="T20" fmla="*/ 12 w 18"/>
                <a:gd name="T21" fmla="*/ 19 h 58"/>
                <a:gd name="T22" fmla="*/ 13 w 18"/>
                <a:gd name="T23" fmla="*/ 22 h 58"/>
                <a:gd name="T24" fmla="*/ 16 w 18"/>
                <a:gd name="T25" fmla="*/ 19 h 58"/>
                <a:gd name="T26" fmla="*/ 13 w 18"/>
                <a:gd name="T27" fmla="*/ 25 h 58"/>
                <a:gd name="T28" fmla="*/ 15 w 18"/>
                <a:gd name="T29" fmla="*/ 27 h 58"/>
                <a:gd name="T30" fmla="*/ 17 w 18"/>
                <a:gd name="T31" fmla="*/ 29 h 58"/>
                <a:gd name="T32" fmla="*/ 13 w 18"/>
                <a:gd name="T33" fmla="*/ 37 h 58"/>
                <a:gd name="T34" fmla="*/ 18 w 18"/>
                <a:gd name="T35" fmla="*/ 34 h 58"/>
                <a:gd name="T36" fmla="*/ 14 w 18"/>
                <a:gd name="T37" fmla="*/ 40 h 58"/>
                <a:gd name="T38" fmla="*/ 14 w 18"/>
                <a:gd name="T39" fmla="*/ 43 h 58"/>
                <a:gd name="T40" fmla="*/ 15 w 18"/>
                <a:gd name="T41" fmla="*/ 46 h 58"/>
                <a:gd name="T42" fmla="*/ 10 w 18"/>
                <a:gd name="T43" fmla="*/ 48 h 58"/>
                <a:gd name="T44" fmla="*/ 10 w 18"/>
                <a:gd name="T45" fmla="*/ 51 h 58"/>
                <a:gd name="T46" fmla="*/ 12 w 18"/>
                <a:gd name="T47" fmla="*/ 53 h 58"/>
                <a:gd name="T48" fmla="*/ 7 w 18"/>
                <a:gd name="T49" fmla="*/ 56 h 58"/>
                <a:gd name="T50" fmla="*/ 2 w 18"/>
                <a:gd name="T51" fmla="*/ 58 h 58"/>
                <a:gd name="T52" fmla="*/ 6 w 18"/>
                <a:gd name="T53" fmla="*/ 47 h 58"/>
                <a:gd name="T54" fmla="*/ 8 w 18"/>
                <a:gd name="T55" fmla="*/ 46 h 58"/>
                <a:gd name="T56" fmla="*/ 11 w 18"/>
                <a:gd name="T57" fmla="*/ 44 h 58"/>
                <a:gd name="T58" fmla="*/ 9 w 18"/>
                <a:gd name="T59" fmla="*/ 37 h 58"/>
                <a:gd name="T60" fmla="*/ 12 w 18"/>
                <a:gd name="T61" fmla="*/ 41 h 58"/>
                <a:gd name="T62" fmla="*/ 10 w 18"/>
                <a:gd name="T63" fmla="*/ 33 h 58"/>
                <a:gd name="T64" fmla="*/ 12 w 18"/>
                <a:gd name="T65" fmla="*/ 31 h 58"/>
                <a:gd name="T66" fmla="*/ 13 w 18"/>
                <a:gd name="T67" fmla="*/ 30 h 58"/>
                <a:gd name="T68" fmla="*/ 10 w 18"/>
                <a:gd name="T69" fmla="*/ 26 h 58"/>
                <a:gd name="T70" fmla="*/ 11 w 18"/>
                <a:gd name="T71" fmla="*/ 24 h 58"/>
                <a:gd name="T72" fmla="*/ 12 w 18"/>
                <a:gd name="T73" fmla="*/ 22 h 58"/>
                <a:gd name="T74" fmla="*/ 8 w 18"/>
                <a:gd name="T75" fmla="*/ 18 h 58"/>
                <a:gd name="T76" fmla="*/ 12 w 18"/>
                <a:gd name="T77" fmla="*/ 19 h 58"/>
                <a:gd name="T78" fmla="*/ 10 w 18"/>
                <a:gd name="T79" fmla="*/ 16 h 58"/>
                <a:gd name="T80" fmla="*/ 6 w 18"/>
                <a:gd name="T81" fmla="*/ 13 h 58"/>
                <a:gd name="T82" fmla="*/ 10 w 18"/>
                <a:gd name="T83" fmla="*/ 14 h 58"/>
                <a:gd name="T84" fmla="*/ 5 w 18"/>
                <a:gd name="T85" fmla="*/ 10 h 58"/>
                <a:gd name="T86" fmla="*/ 5 w 18"/>
                <a:gd name="T87" fmla="*/ 8 h 58"/>
                <a:gd name="T88" fmla="*/ 7 w 18"/>
                <a:gd name="T89" fmla="*/ 9 h 58"/>
                <a:gd name="T90" fmla="*/ 3 w 18"/>
                <a:gd name="T91" fmla="*/ 6 h 58"/>
                <a:gd name="T92" fmla="*/ 2 w 18"/>
                <a:gd name="T93" fmla="*/ 4 h 58"/>
                <a:gd name="T94" fmla="*/ 4 w 18"/>
                <a:gd name="T95" fmla="*/ 4 h 58"/>
                <a:gd name="T96" fmla="*/ 1 w 18"/>
                <a:gd name="T9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8">
                  <a:moveTo>
                    <a:pt x="1" y="1"/>
                  </a:moveTo>
                  <a:cubicBezTo>
                    <a:pt x="1" y="1"/>
                    <a:pt x="1" y="1"/>
                    <a:pt x="2" y="1"/>
                  </a:cubicBezTo>
                  <a:cubicBezTo>
                    <a:pt x="3" y="2"/>
                    <a:pt x="3" y="2"/>
                    <a:pt x="4" y="3"/>
                  </a:cubicBezTo>
                  <a:cubicBezTo>
                    <a:pt x="4" y="3"/>
                    <a:pt x="4" y="4"/>
                    <a:pt x="4" y="4"/>
                  </a:cubicBezTo>
                  <a:cubicBezTo>
                    <a:pt x="4" y="4"/>
                    <a:pt x="5" y="5"/>
                    <a:pt x="5" y="5"/>
                  </a:cubicBezTo>
                  <a:cubicBezTo>
                    <a:pt x="5" y="6"/>
                    <a:pt x="5" y="6"/>
                    <a:pt x="5" y="6"/>
                  </a:cubicBezTo>
                  <a:cubicBezTo>
                    <a:pt x="5" y="6"/>
                    <a:pt x="5" y="6"/>
                    <a:pt x="5" y="6"/>
                  </a:cubicBezTo>
                  <a:cubicBezTo>
                    <a:pt x="6" y="7"/>
                    <a:pt x="6" y="7"/>
                    <a:pt x="6" y="7"/>
                  </a:cubicBezTo>
                  <a:cubicBezTo>
                    <a:pt x="6" y="6"/>
                    <a:pt x="6" y="6"/>
                    <a:pt x="6" y="6"/>
                  </a:cubicBezTo>
                  <a:cubicBezTo>
                    <a:pt x="6" y="6"/>
                    <a:pt x="6" y="5"/>
                    <a:pt x="6" y="4"/>
                  </a:cubicBezTo>
                  <a:cubicBezTo>
                    <a:pt x="6" y="3"/>
                    <a:pt x="7" y="3"/>
                    <a:pt x="7" y="3"/>
                  </a:cubicBezTo>
                  <a:cubicBezTo>
                    <a:pt x="7" y="3"/>
                    <a:pt x="7" y="3"/>
                    <a:pt x="7" y="3"/>
                  </a:cubicBezTo>
                  <a:cubicBezTo>
                    <a:pt x="7" y="3"/>
                    <a:pt x="7" y="4"/>
                    <a:pt x="8" y="5"/>
                  </a:cubicBezTo>
                  <a:cubicBezTo>
                    <a:pt x="8" y="6"/>
                    <a:pt x="8" y="7"/>
                    <a:pt x="8" y="7"/>
                  </a:cubicBezTo>
                  <a:cubicBezTo>
                    <a:pt x="7" y="8"/>
                    <a:pt x="7" y="8"/>
                    <a:pt x="7" y="8"/>
                  </a:cubicBezTo>
                  <a:cubicBezTo>
                    <a:pt x="7" y="9"/>
                    <a:pt x="7" y="9"/>
                    <a:pt x="7" y="9"/>
                  </a:cubicBezTo>
                  <a:cubicBezTo>
                    <a:pt x="8" y="10"/>
                    <a:pt x="8" y="10"/>
                    <a:pt x="9" y="11"/>
                  </a:cubicBezTo>
                  <a:cubicBezTo>
                    <a:pt x="9" y="11"/>
                    <a:pt x="9" y="11"/>
                    <a:pt x="9" y="11"/>
                  </a:cubicBezTo>
                  <a:cubicBezTo>
                    <a:pt x="9" y="10"/>
                    <a:pt x="9" y="10"/>
                    <a:pt x="9" y="9"/>
                  </a:cubicBezTo>
                  <a:cubicBezTo>
                    <a:pt x="9" y="8"/>
                    <a:pt x="10" y="7"/>
                    <a:pt x="10" y="7"/>
                  </a:cubicBezTo>
                  <a:cubicBezTo>
                    <a:pt x="10" y="7"/>
                    <a:pt x="10" y="7"/>
                    <a:pt x="10" y="8"/>
                  </a:cubicBezTo>
                  <a:cubicBezTo>
                    <a:pt x="10" y="8"/>
                    <a:pt x="11" y="9"/>
                    <a:pt x="11" y="10"/>
                  </a:cubicBezTo>
                  <a:cubicBezTo>
                    <a:pt x="11" y="11"/>
                    <a:pt x="11" y="12"/>
                    <a:pt x="11" y="12"/>
                  </a:cubicBezTo>
                  <a:cubicBezTo>
                    <a:pt x="10" y="13"/>
                    <a:pt x="10" y="13"/>
                    <a:pt x="10" y="13"/>
                  </a:cubicBezTo>
                  <a:cubicBezTo>
                    <a:pt x="10" y="14"/>
                    <a:pt x="11" y="15"/>
                    <a:pt x="11" y="16"/>
                  </a:cubicBezTo>
                  <a:cubicBezTo>
                    <a:pt x="11" y="17"/>
                    <a:pt x="11" y="17"/>
                    <a:pt x="11" y="17"/>
                  </a:cubicBezTo>
                  <a:cubicBezTo>
                    <a:pt x="11" y="16"/>
                    <a:pt x="11" y="16"/>
                    <a:pt x="11" y="16"/>
                  </a:cubicBezTo>
                  <a:cubicBezTo>
                    <a:pt x="11" y="16"/>
                    <a:pt x="11" y="15"/>
                    <a:pt x="12" y="14"/>
                  </a:cubicBezTo>
                  <a:cubicBezTo>
                    <a:pt x="12" y="13"/>
                    <a:pt x="13" y="12"/>
                    <a:pt x="13" y="12"/>
                  </a:cubicBezTo>
                  <a:cubicBezTo>
                    <a:pt x="13" y="12"/>
                    <a:pt x="13" y="13"/>
                    <a:pt x="13" y="13"/>
                  </a:cubicBezTo>
                  <a:cubicBezTo>
                    <a:pt x="13" y="13"/>
                    <a:pt x="13" y="14"/>
                    <a:pt x="14" y="15"/>
                  </a:cubicBezTo>
                  <a:cubicBezTo>
                    <a:pt x="14" y="17"/>
                    <a:pt x="13" y="18"/>
                    <a:pt x="13" y="18"/>
                  </a:cubicBezTo>
                  <a:cubicBezTo>
                    <a:pt x="13" y="19"/>
                    <a:pt x="12" y="19"/>
                    <a:pt x="12" y="19"/>
                  </a:cubicBezTo>
                  <a:cubicBezTo>
                    <a:pt x="12" y="19"/>
                    <a:pt x="12" y="19"/>
                    <a:pt x="12" y="19"/>
                  </a:cubicBezTo>
                  <a:cubicBezTo>
                    <a:pt x="12" y="20"/>
                    <a:pt x="13" y="21"/>
                    <a:pt x="13" y="23"/>
                  </a:cubicBezTo>
                  <a:cubicBezTo>
                    <a:pt x="13" y="22"/>
                    <a:pt x="13" y="22"/>
                    <a:pt x="13" y="22"/>
                  </a:cubicBezTo>
                  <a:cubicBezTo>
                    <a:pt x="13" y="22"/>
                    <a:pt x="13" y="21"/>
                    <a:pt x="14" y="20"/>
                  </a:cubicBezTo>
                  <a:cubicBezTo>
                    <a:pt x="15" y="19"/>
                    <a:pt x="16" y="19"/>
                    <a:pt x="16" y="19"/>
                  </a:cubicBezTo>
                  <a:cubicBezTo>
                    <a:pt x="16" y="19"/>
                    <a:pt x="16" y="19"/>
                    <a:pt x="16" y="19"/>
                  </a:cubicBezTo>
                  <a:cubicBezTo>
                    <a:pt x="16" y="20"/>
                    <a:pt x="16" y="20"/>
                    <a:pt x="16" y="22"/>
                  </a:cubicBezTo>
                  <a:cubicBezTo>
                    <a:pt x="16" y="24"/>
                    <a:pt x="15" y="24"/>
                    <a:pt x="14" y="25"/>
                  </a:cubicBezTo>
                  <a:cubicBezTo>
                    <a:pt x="14" y="25"/>
                    <a:pt x="14" y="25"/>
                    <a:pt x="13" y="25"/>
                  </a:cubicBezTo>
                  <a:cubicBezTo>
                    <a:pt x="14" y="27"/>
                    <a:pt x="14" y="28"/>
                    <a:pt x="14" y="29"/>
                  </a:cubicBezTo>
                  <a:cubicBezTo>
                    <a:pt x="14" y="29"/>
                    <a:pt x="14" y="29"/>
                    <a:pt x="14" y="29"/>
                  </a:cubicBezTo>
                  <a:cubicBezTo>
                    <a:pt x="14" y="28"/>
                    <a:pt x="15" y="28"/>
                    <a:pt x="15" y="27"/>
                  </a:cubicBezTo>
                  <a:cubicBezTo>
                    <a:pt x="16" y="26"/>
                    <a:pt x="17" y="26"/>
                    <a:pt x="17" y="26"/>
                  </a:cubicBezTo>
                  <a:cubicBezTo>
                    <a:pt x="17" y="26"/>
                    <a:pt x="17" y="26"/>
                    <a:pt x="17" y="26"/>
                  </a:cubicBezTo>
                  <a:cubicBezTo>
                    <a:pt x="17" y="27"/>
                    <a:pt x="17" y="28"/>
                    <a:pt x="17" y="29"/>
                  </a:cubicBezTo>
                  <a:cubicBezTo>
                    <a:pt x="16" y="31"/>
                    <a:pt x="16" y="32"/>
                    <a:pt x="15" y="32"/>
                  </a:cubicBezTo>
                  <a:cubicBezTo>
                    <a:pt x="14" y="32"/>
                    <a:pt x="14" y="32"/>
                    <a:pt x="14" y="32"/>
                  </a:cubicBezTo>
                  <a:cubicBezTo>
                    <a:pt x="14" y="34"/>
                    <a:pt x="14" y="35"/>
                    <a:pt x="13" y="37"/>
                  </a:cubicBezTo>
                  <a:cubicBezTo>
                    <a:pt x="13" y="37"/>
                    <a:pt x="13" y="37"/>
                    <a:pt x="13" y="37"/>
                  </a:cubicBezTo>
                  <a:cubicBezTo>
                    <a:pt x="14" y="36"/>
                    <a:pt x="14" y="35"/>
                    <a:pt x="15" y="35"/>
                  </a:cubicBezTo>
                  <a:cubicBezTo>
                    <a:pt x="16" y="34"/>
                    <a:pt x="18" y="34"/>
                    <a:pt x="18" y="34"/>
                  </a:cubicBezTo>
                  <a:cubicBezTo>
                    <a:pt x="18" y="34"/>
                    <a:pt x="18" y="34"/>
                    <a:pt x="18" y="34"/>
                  </a:cubicBezTo>
                  <a:cubicBezTo>
                    <a:pt x="17" y="35"/>
                    <a:pt x="17" y="36"/>
                    <a:pt x="16" y="37"/>
                  </a:cubicBezTo>
                  <a:cubicBezTo>
                    <a:pt x="16" y="39"/>
                    <a:pt x="15" y="40"/>
                    <a:pt x="14" y="40"/>
                  </a:cubicBezTo>
                  <a:cubicBezTo>
                    <a:pt x="13" y="40"/>
                    <a:pt x="13" y="40"/>
                    <a:pt x="13" y="40"/>
                  </a:cubicBezTo>
                  <a:cubicBezTo>
                    <a:pt x="12" y="42"/>
                    <a:pt x="12" y="43"/>
                    <a:pt x="11" y="45"/>
                  </a:cubicBezTo>
                  <a:cubicBezTo>
                    <a:pt x="12" y="44"/>
                    <a:pt x="13" y="43"/>
                    <a:pt x="14" y="43"/>
                  </a:cubicBezTo>
                  <a:cubicBezTo>
                    <a:pt x="15" y="42"/>
                    <a:pt x="17" y="42"/>
                    <a:pt x="17" y="42"/>
                  </a:cubicBezTo>
                  <a:cubicBezTo>
                    <a:pt x="17" y="42"/>
                    <a:pt x="17" y="42"/>
                    <a:pt x="16" y="43"/>
                  </a:cubicBezTo>
                  <a:cubicBezTo>
                    <a:pt x="16" y="43"/>
                    <a:pt x="16" y="44"/>
                    <a:pt x="15" y="46"/>
                  </a:cubicBezTo>
                  <a:cubicBezTo>
                    <a:pt x="14" y="47"/>
                    <a:pt x="13" y="47"/>
                    <a:pt x="13" y="48"/>
                  </a:cubicBezTo>
                  <a:cubicBezTo>
                    <a:pt x="12" y="48"/>
                    <a:pt x="12" y="48"/>
                    <a:pt x="11" y="48"/>
                  </a:cubicBezTo>
                  <a:cubicBezTo>
                    <a:pt x="11" y="48"/>
                    <a:pt x="10" y="48"/>
                    <a:pt x="10" y="48"/>
                  </a:cubicBezTo>
                  <a:cubicBezTo>
                    <a:pt x="9" y="50"/>
                    <a:pt x="8" y="51"/>
                    <a:pt x="7" y="53"/>
                  </a:cubicBezTo>
                  <a:cubicBezTo>
                    <a:pt x="8" y="53"/>
                    <a:pt x="8" y="53"/>
                    <a:pt x="8" y="53"/>
                  </a:cubicBezTo>
                  <a:cubicBezTo>
                    <a:pt x="8" y="52"/>
                    <a:pt x="9" y="52"/>
                    <a:pt x="10" y="51"/>
                  </a:cubicBezTo>
                  <a:cubicBezTo>
                    <a:pt x="12" y="51"/>
                    <a:pt x="14" y="51"/>
                    <a:pt x="14" y="51"/>
                  </a:cubicBezTo>
                  <a:cubicBezTo>
                    <a:pt x="14" y="51"/>
                    <a:pt x="14" y="51"/>
                    <a:pt x="13" y="52"/>
                  </a:cubicBezTo>
                  <a:cubicBezTo>
                    <a:pt x="13" y="52"/>
                    <a:pt x="13" y="52"/>
                    <a:pt x="12" y="53"/>
                  </a:cubicBezTo>
                  <a:cubicBezTo>
                    <a:pt x="12" y="53"/>
                    <a:pt x="11" y="54"/>
                    <a:pt x="11" y="55"/>
                  </a:cubicBezTo>
                  <a:cubicBezTo>
                    <a:pt x="10" y="56"/>
                    <a:pt x="9" y="56"/>
                    <a:pt x="8" y="56"/>
                  </a:cubicBezTo>
                  <a:cubicBezTo>
                    <a:pt x="8" y="56"/>
                    <a:pt x="7" y="57"/>
                    <a:pt x="7" y="56"/>
                  </a:cubicBezTo>
                  <a:cubicBezTo>
                    <a:pt x="6" y="56"/>
                    <a:pt x="5" y="56"/>
                    <a:pt x="5" y="56"/>
                  </a:cubicBezTo>
                  <a:cubicBezTo>
                    <a:pt x="5" y="57"/>
                    <a:pt x="4" y="58"/>
                    <a:pt x="3" y="58"/>
                  </a:cubicBezTo>
                  <a:cubicBezTo>
                    <a:pt x="2" y="58"/>
                    <a:pt x="2" y="58"/>
                    <a:pt x="2" y="58"/>
                  </a:cubicBezTo>
                  <a:cubicBezTo>
                    <a:pt x="4" y="56"/>
                    <a:pt x="6" y="54"/>
                    <a:pt x="7" y="52"/>
                  </a:cubicBezTo>
                  <a:cubicBezTo>
                    <a:pt x="7" y="52"/>
                    <a:pt x="6" y="51"/>
                    <a:pt x="6" y="51"/>
                  </a:cubicBezTo>
                  <a:cubicBezTo>
                    <a:pt x="6" y="50"/>
                    <a:pt x="5" y="49"/>
                    <a:pt x="6" y="47"/>
                  </a:cubicBezTo>
                  <a:cubicBezTo>
                    <a:pt x="6" y="45"/>
                    <a:pt x="6" y="44"/>
                    <a:pt x="6" y="44"/>
                  </a:cubicBezTo>
                  <a:cubicBezTo>
                    <a:pt x="6" y="43"/>
                    <a:pt x="6" y="43"/>
                    <a:pt x="6" y="43"/>
                  </a:cubicBezTo>
                  <a:cubicBezTo>
                    <a:pt x="6" y="43"/>
                    <a:pt x="8" y="44"/>
                    <a:pt x="8" y="46"/>
                  </a:cubicBezTo>
                  <a:cubicBezTo>
                    <a:pt x="9" y="46"/>
                    <a:pt x="9" y="47"/>
                    <a:pt x="9" y="48"/>
                  </a:cubicBezTo>
                  <a:cubicBezTo>
                    <a:pt x="10" y="47"/>
                    <a:pt x="10" y="46"/>
                    <a:pt x="10" y="45"/>
                  </a:cubicBezTo>
                  <a:cubicBezTo>
                    <a:pt x="11" y="45"/>
                    <a:pt x="11" y="44"/>
                    <a:pt x="11" y="44"/>
                  </a:cubicBezTo>
                  <a:cubicBezTo>
                    <a:pt x="11" y="44"/>
                    <a:pt x="10" y="44"/>
                    <a:pt x="10" y="43"/>
                  </a:cubicBezTo>
                  <a:cubicBezTo>
                    <a:pt x="9" y="43"/>
                    <a:pt x="9" y="41"/>
                    <a:pt x="9" y="40"/>
                  </a:cubicBezTo>
                  <a:cubicBezTo>
                    <a:pt x="9" y="38"/>
                    <a:pt x="9" y="37"/>
                    <a:pt x="9" y="37"/>
                  </a:cubicBezTo>
                  <a:cubicBezTo>
                    <a:pt x="8" y="37"/>
                    <a:pt x="8" y="36"/>
                    <a:pt x="8" y="36"/>
                  </a:cubicBezTo>
                  <a:cubicBezTo>
                    <a:pt x="8" y="36"/>
                    <a:pt x="10" y="37"/>
                    <a:pt x="11" y="38"/>
                  </a:cubicBezTo>
                  <a:cubicBezTo>
                    <a:pt x="11" y="39"/>
                    <a:pt x="12" y="40"/>
                    <a:pt x="12" y="41"/>
                  </a:cubicBezTo>
                  <a:cubicBezTo>
                    <a:pt x="12" y="39"/>
                    <a:pt x="13" y="38"/>
                    <a:pt x="13" y="36"/>
                  </a:cubicBezTo>
                  <a:cubicBezTo>
                    <a:pt x="13" y="36"/>
                    <a:pt x="12" y="36"/>
                    <a:pt x="12" y="36"/>
                  </a:cubicBezTo>
                  <a:cubicBezTo>
                    <a:pt x="11" y="35"/>
                    <a:pt x="10" y="34"/>
                    <a:pt x="10" y="33"/>
                  </a:cubicBezTo>
                  <a:cubicBezTo>
                    <a:pt x="10" y="31"/>
                    <a:pt x="10" y="31"/>
                    <a:pt x="9" y="30"/>
                  </a:cubicBezTo>
                  <a:cubicBezTo>
                    <a:pt x="9" y="30"/>
                    <a:pt x="9" y="30"/>
                    <a:pt x="9" y="30"/>
                  </a:cubicBezTo>
                  <a:cubicBezTo>
                    <a:pt x="9" y="30"/>
                    <a:pt x="11" y="30"/>
                    <a:pt x="12" y="31"/>
                  </a:cubicBezTo>
                  <a:cubicBezTo>
                    <a:pt x="12" y="31"/>
                    <a:pt x="13" y="32"/>
                    <a:pt x="13" y="33"/>
                  </a:cubicBezTo>
                  <a:cubicBezTo>
                    <a:pt x="13" y="33"/>
                    <a:pt x="13" y="33"/>
                    <a:pt x="13" y="33"/>
                  </a:cubicBezTo>
                  <a:cubicBezTo>
                    <a:pt x="13" y="32"/>
                    <a:pt x="13" y="31"/>
                    <a:pt x="13" y="30"/>
                  </a:cubicBezTo>
                  <a:cubicBezTo>
                    <a:pt x="13" y="30"/>
                    <a:pt x="13" y="29"/>
                    <a:pt x="13" y="29"/>
                  </a:cubicBezTo>
                  <a:cubicBezTo>
                    <a:pt x="13" y="29"/>
                    <a:pt x="13" y="29"/>
                    <a:pt x="12" y="29"/>
                  </a:cubicBezTo>
                  <a:cubicBezTo>
                    <a:pt x="11" y="28"/>
                    <a:pt x="11" y="28"/>
                    <a:pt x="10" y="26"/>
                  </a:cubicBezTo>
                  <a:cubicBezTo>
                    <a:pt x="10" y="25"/>
                    <a:pt x="9" y="24"/>
                    <a:pt x="9" y="24"/>
                  </a:cubicBezTo>
                  <a:cubicBezTo>
                    <a:pt x="9" y="24"/>
                    <a:pt x="9" y="24"/>
                    <a:pt x="9" y="24"/>
                  </a:cubicBezTo>
                  <a:cubicBezTo>
                    <a:pt x="9" y="24"/>
                    <a:pt x="10" y="24"/>
                    <a:pt x="11" y="24"/>
                  </a:cubicBezTo>
                  <a:cubicBezTo>
                    <a:pt x="12" y="25"/>
                    <a:pt x="13" y="25"/>
                    <a:pt x="13" y="26"/>
                  </a:cubicBezTo>
                  <a:cubicBezTo>
                    <a:pt x="13" y="26"/>
                    <a:pt x="13" y="26"/>
                    <a:pt x="13" y="26"/>
                  </a:cubicBezTo>
                  <a:cubicBezTo>
                    <a:pt x="13" y="25"/>
                    <a:pt x="13" y="23"/>
                    <a:pt x="12" y="22"/>
                  </a:cubicBezTo>
                  <a:cubicBezTo>
                    <a:pt x="12" y="22"/>
                    <a:pt x="12" y="22"/>
                    <a:pt x="11" y="22"/>
                  </a:cubicBezTo>
                  <a:cubicBezTo>
                    <a:pt x="11" y="22"/>
                    <a:pt x="10" y="21"/>
                    <a:pt x="9" y="20"/>
                  </a:cubicBezTo>
                  <a:cubicBezTo>
                    <a:pt x="9" y="19"/>
                    <a:pt x="8" y="18"/>
                    <a:pt x="8" y="18"/>
                  </a:cubicBezTo>
                  <a:cubicBezTo>
                    <a:pt x="8" y="18"/>
                    <a:pt x="8" y="18"/>
                    <a:pt x="8" y="18"/>
                  </a:cubicBezTo>
                  <a:cubicBezTo>
                    <a:pt x="8" y="18"/>
                    <a:pt x="9" y="18"/>
                    <a:pt x="10" y="18"/>
                  </a:cubicBezTo>
                  <a:cubicBezTo>
                    <a:pt x="11" y="18"/>
                    <a:pt x="11" y="19"/>
                    <a:pt x="12" y="19"/>
                  </a:cubicBezTo>
                  <a:cubicBezTo>
                    <a:pt x="12" y="19"/>
                    <a:pt x="12" y="19"/>
                    <a:pt x="12" y="19"/>
                  </a:cubicBezTo>
                  <a:cubicBezTo>
                    <a:pt x="12" y="18"/>
                    <a:pt x="11" y="17"/>
                    <a:pt x="11" y="16"/>
                  </a:cubicBezTo>
                  <a:cubicBezTo>
                    <a:pt x="11" y="16"/>
                    <a:pt x="10" y="16"/>
                    <a:pt x="10" y="16"/>
                  </a:cubicBezTo>
                  <a:cubicBezTo>
                    <a:pt x="9" y="16"/>
                    <a:pt x="8" y="16"/>
                    <a:pt x="8" y="15"/>
                  </a:cubicBezTo>
                  <a:cubicBezTo>
                    <a:pt x="7" y="14"/>
                    <a:pt x="6" y="13"/>
                    <a:pt x="6" y="13"/>
                  </a:cubicBezTo>
                  <a:cubicBezTo>
                    <a:pt x="6" y="13"/>
                    <a:pt x="6" y="13"/>
                    <a:pt x="6" y="13"/>
                  </a:cubicBezTo>
                  <a:cubicBezTo>
                    <a:pt x="6" y="13"/>
                    <a:pt x="7" y="13"/>
                    <a:pt x="8" y="13"/>
                  </a:cubicBezTo>
                  <a:cubicBezTo>
                    <a:pt x="9" y="13"/>
                    <a:pt x="9" y="13"/>
                    <a:pt x="10" y="14"/>
                  </a:cubicBezTo>
                  <a:cubicBezTo>
                    <a:pt x="10" y="14"/>
                    <a:pt x="10" y="14"/>
                    <a:pt x="10" y="14"/>
                  </a:cubicBezTo>
                  <a:cubicBezTo>
                    <a:pt x="9" y="13"/>
                    <a:pt x="9" y="12"/>
                    <a:pt x="8" y="11"/>
                  </a:cubicBezTo>
                  <a:cubicBezTo>
                    <a:pt x="8" y="11"/>
                    <a:pt x="8" y="11"/>
                    <a:pt x="7" y="11"/>
                  </a:cubicBezTo>
                  <a:cubicBezTo>
                    <a:pt x="7" y="11"/>
                    <a:pt x="6" y="11"/>
                    <a:pt x="5" y="10"/>
                  </a:cubicBezTo>
                  <a:cubicBezTo>
                    <a:pt x="4" y="9"/>
                    <a:pt x="4" y="9"/>
                    <a:pt x="4" y="9"/>
                  </a:cubicBezTo>
                  <a:cubicBezTo>
                    <a:pt x="3" y="9"/>
                    <a:pt x="3" y="9"/>
                    <a:pt x="3" y="9"/>
                  </a:cubicBezTo>
                  <a:cubicBezTo>
                    <a:pt x="3" y="9"/>
                    <a:pt x="4" y="8"/>
                    <a:pt x="5" y="8"/>
                  </a:cubicBezTo>
                  <a:cubicBezTo>
                    <a:pt x="6" y="8"/>
                    <a:pt x="6" y="8"/>
                    <a:pt x="7" y="9"/>
                  </a:cubicBezTo>
                  <a:cubicBezTo>
                    <a:pt x="7" y="9"/>
                    <a:pt x="7" y="9"/>
                    <a:pt x="7" y="9"/>
                  </a:cubicBezTo>
                  <a:cubicBezTo>
                    <a:pt x="7" y="9"/>
                    <a:pt x="7" y="9"/>
                    <a:pt x="7" y="9"/>
                  </a:cubicBezTo>
                  <a:cubicBezTo>
                    <a:pt x="7" y="8"/>
                    <a:pt x="6" y="7"/>
                    <a:pt x="5" y="6"/>
                  </a:cubicBezTo>
                  <a:cubicBezTo>
                    <a:pt x="5" y="6"/>
                    <a:pt x="5" y="6"/>
                    <a:pt x="5" y="6"/>
                  </a:cubicBezTo>
                  <a:cubicBezTo>
                    <a:pt x="4" y="7"/>
                    <a:pt x="3" y="7"/>
                    <a:pt x="3" y="6"/>
                  </a:cubicBezTo>
                  <a:cubicBezTo>
                    <a:pt x="2" y="5"/>
                    <a:pt x="1" y="5"/>
                    <a:pt x="1" y="5"/>
                  </a:cubicBezTo>
                  <a:cubicBezTo>
                    <a:pt x="1" y="5"/>
                    <a:pt x="1" y="5"/>
                    <a:pt x="1" y="5"/>
                  </a:cubicBezTo>
                  <a:cubicBezTo>
                    <a:pt x="1" y="5"/>
                    <a:pt x="1" y="4"/>
                    <a:pt x="2" y="4"/>
                  </a:cubicBezTo>
                  <a:cubicBezTo>
                    <a:pt x="3" y="4"/>
                    <a:pt x="3" y="4"/>
                    <a:pt x="4" y="5"/>
                  </a:cubicBezTo>
                  <a:cubicBezTo>
                    <a:pt x="4" y="5"/>
                    <a:pt x="4" y="5"/>
                    <a:pt x="4" y="5"/>
                  </a:cubicBezTo>
                  <a:cubicBezTo>
                    <a:pt x="4" y="4"/>
                    <a:pt x="4" y="4"/>
                    <a:pt x="4" y="4"/>
                  </a:cubicBezTo>
                  <a:cubicBezTo>
                    <a:pt x="2" y="4"/>
                    <a:pt x="1" y="3"/>
                    <a:pt x="1" y="2"/>
                  </a:cubicBezTo>
                  <a:cubicBezTo>
                    <a:pt x="1" y="1"/>
                    <a:pt x="0" y="0"/>
                    <a:pt x="0" y="0"/>
                  </a:cubicBezTo>
                  <a:lnTo>
                    <a:pt x="1" y="1"/>
                  </a:lnTo>
                  <a:close/>
                </a:path>
              </a:pathLst>
            </a:custGeom>
            <a:solidFill>
              <a:srgbClr val="F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5" name="Freeform 220"/>
            <p:cNvSpPr>
              <a:spLocks/>
            </p:cNvSpPr>
            <p:nvPr/>
          </p:nvSpPr>
          <p:spPr bwMode="auto">
            <a:xfrm>
              <a:off x="10375900" y="4348163"/>
              <a:ext cx="68263" cy="220663"/>
            </a:xfrm>
            <a:custGeom>
              <a:avLst/>
              <a:gdLst>
                <a:gd name="T0" fmla="*/ 15 w 18"/>
                <a:gd name="T1" fmla="*/ 3 h 58"/>
                <a:gd name="T2" fmla="*/ 13 w 18"/>
                <a:gd name="T3" fmla="*/ 6 h 58"/>
                <a:gd name="T4" fmla="*/ 12 w 18"/>
                <a:gd name="T5" fmla="*/ 6 h 58"/>
                <a:gd name="T6" fmla="*/ 11 w 18"/>
                <a:gd name="T7" fmla="*/ 3 h 58"/>
                <a:gd name="T8" fmla="*/ 11 w 18"/>
                <a:gd name="T9" fmla="*/ 8 h 58"/>
                <a:gd name="T10" fmla="*/ 10 w 18"/>
                <a:gd name="T11" fmla="*/ 11 h 58"/>
                <a:gd name="T12" fmla="*/ 8 w 18"/>
                <a:gd name="T13" fmla="*/ 8 h 58"/>
                <a:gd name="T14" fmla="*/ 9 w 18"/>
                <a:gd name="T15" fmla="*/ 13 h 58"/>
                <a:gd name="T16" fmla="*/ 7 w 18"/>
                <a:gd name="T17" fmla="*/ 16 h 58"/>
                <a:gd name="T18" fmla="*/ 5 w 18"/>
                <a:gd name="T19" fmla="*/ 13 h 58"/>
                <a:gd name="T20" fmla="*/ 6 w 18"/>
                <a:gd name="T21" fmla="*/ 19 h 58"/>
                <a:gd name="T22" fmla="*/ 5 w 18"/>
                <a:gd name="T23" fmla="*/ 22 h 58"/>
                <a:gd name="T24" fmla="*/ 3 w 18"/>
                <a:gd name="T25" fmla="*/ 19 h 58"/>
                <a:gd name="T26" fmla="*/ 5 w 18"/>
                <a:gd name="T27" fmla="*/ 25 h 58"/>
                <a:gd name="T28" fmla="*/ 3 w 18"/>
                <a:gd name="T29" fmla="*/ 27 h 58"/>
                <a:gd name="T30" fmla="*/ 2 w 18"/>
                <a:gd name="T31" fmla="*/ 29 h 58"/>
                <a:gd name="T32" fmla="*/ 5 w 18"/>
                <a:gd name="T33" fmla="*/ 37 h 58"/>
                <a:gd name="T34" fmla="*/ 0 w 18"/>
                <a:gd name="T35" fmla="*/ 34 h 58"/>
                <a:gd name="T36" fmla="*/ 4 w 18"/>
                <a:gd name="T37" fmla="*/ 40 h 58"/>
                <a:gd name="T38" fmla="*/ 5 w 18"/>
                <a:gd name="T39" fmla="*/ 43 h 58"/>
                <a:gd name="T40" fmla="*/ 4 w 18"/>
                <a:gd name="T41" fmla="*/ 46 h 58"/>
                <a:gd name="T42" fmla="*/ 8 w 18"/>
                <a:gd name="T43" fmla="*/ 48 h 58"/>
                <a:gd name="T44" fmla="*/ 8 w 18"/>
                <a:gd name="T45" fmla="*/ 51 h 58"/>
                <a:gd name="T46" fmla="*/ 6 w 18"/>
                <a:gd name="T47" fmla="*/ 53 h 58"/>
                <a:gd name="T48" fmla="*/ 12 w 18"/>
                <a:gd name="T49" fmla="*/ 56 h 58"/>
                <a:gd name="T50" fmla="*/ 16 w 18"/>
                <a:gd name="T51" fmla="*/ 58 h 58"/>
                <a:gd name="T52" fmla="*/ 13 w 18"/>
                <a:gd name="T53" fmla="*/ 47 h 58"/>
                <a:gd name="T54" fmla="*/ 10 w 18"/>
                <a:gd name="T55" fmla="*/ 46 h 58"/>
                <a:gd name="T56" fmla="*/ 7 w 18"/>
                <a:gd name="T57" fmla="*/ 44 h 58"/>
                <a:gd name="T58" fmla="*/ 10 w 18"/>
                <a:gd name="T59" fmla="*/ 37 h 58"/>
                <a:gd name="T60" fmla="*/ 6 w 18"/>
                <a:gd name="T61" fmla="*/ 41 h 58"/>
                <a:gd name="T62" fmla="*/ 8 w 18"/>
                <a:gd name="T63" fmla="*/ 33 h 58"/>
                <a:gd name="T64" fmla="*/ 7 w 18"/>
                <a:gd name="T65" fmla="*/ 31 h 58"/>
                <a:gd name="T66" fmla="*/ 5 w 18"/>
                <a:gd name="T67" fmla="*/ 30 h 58"/>
                <a:gd name="T68" fmla="*/ 8 w 18"/>
                <a:gd name="T69" fmla="*/ 26 h 58"/>
                <a:gd name="T70" fmla="*/ 7 w 18"/>
                <a:gd name="T71" fmla="*/ 24 h 58"/>
                <a:gd name="T72" fmla="*/ 6 w 18"/>
                <a:gd name="T73" fmla="*/ 22 h 58"/>
                <a:gd name="T74" fmla="*/ 10 w 18"/>
                <a:gd name="T75" fmla="*/ 18 h 58"/>
                <a:gd name="T76" fmla="*/ 7 w 18"/>
                <a:gd name="T77" fmla="*/ 19 h 58"/>
                <a:gd name="T78" fmla="*/ 9 w 18"/>
                <a:gd name="T79" fmla="*/ 16 h 58"/>
                <a:gd name="T80" fmla="*/ 13 w 18"/>
                <a:gd name="T81" fmla="*/ 13 h 58"/>
                <a:gd name="T82" fmla="*/ 8 w 18"/>
                <a:gd name="T83" fmla="*/ 14 h 58"/>
                <a:gd name="T84" fmla="*/ 13 w 18"/>
                <a:gd name="T85" fmla="*/ 10 h 58"/>
                <a:gd name="T86" fmla="*/ 13 w 18"/>
                <a:gd name="T87" fmla="*/ 8 h 58"/>
                <a:gd name="T88" fmla="*/ 11 w 18"/>
                <a:gd name="T89" fmla="*/ 9 h 58"/>
                <a:gd name="T90" fmla="*/ 16 w 18"/>
                <a:gd name="T91" fmla="*/ 6 h 58"/>
                <a:gd name="T92" fmla="*/ 16 w 18"/>
                <a:gd name="T93" fmla="*/ 4 h 58"/>
                <a:gd name="T94" fmla="*/ 15 w 18"/>
                <a:gd name="T95" fmla="*/ 4 h 58"/>
                <a:gd name="T96" fmla="*/ 18 w 18"/>
                <a:gd name="T9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8">
                  <a:moveTo>
                    <a:pt x="18" y="1"/>
                  </a:moveTo>
                  <a:cubicBezTo>
                    <a:pt x="17" y="1"/>
                    <a:pt x="17" y="1"/>
                    <a:pt x="16" y="1"/>
                  </a:cubicBezTo>
                  <a:cubicBezTo>
                    <a:pt x="15" y="2"/>
                    <a:pt x="15" y="2"/>
                    <a:pt x="15" y="3"/>
                  </a:cubicBezTo>
                  <a:cubicBezTo>
                    <a:pt x="15" y="3"/>
                    <a:pt x="15" y="4"/>
                    <a:pt x="15" y="4"/>
                  </a:cubicBezTo>
                  <a:cubicBezTo>
                    <a:pt x="14" y="4"/>
                    <a:pt x="14" y="5"/>
                    <a:pt x="13" y="5"/>
                  </a:cubicBezTo>
                  <a:cubicBezTo>
                    <a:pt x="13" y="6"/>
                    <a:pt x="13" y="6"/>
                    <a:pt x="13" y="6"/>
                  </a:cubicBezTo>
                  <a:cubicBezTo>
                    <a:pt x="13" y="6"/>
                    <a:pt x="13" y="6"/>
                    <a:pt x="13" y="6"/>
                  </a:cubicBezTo>
                  <a:cubicBezTo>
                    <a:pt x="12" y="7"/>
                    <a:pt x="12" y="7"/>
                    <a:pt x="12" y="7"/>
                  </a:cubicBezTo>
                  <a:cubicBezTo>
                    <a:pt x="12" y="6"/>
                    <a:pt x="12" y="6"/>
                    <a:pt x="12" y="6"/>
                  </a:cubicBezTo>
                  <a:cubicBezTo>
                    <a:pt x="13" y="6"/>
                    <a:pt x="13" y="5"/>
                    <a:pt x="12" y="4"/>
                  </a:cubicBezTo>
                  <a:cubicBezTo>
                    <a:pt x="12" y="3"/>
                    <a:pt x="12" y="3"/>
                    <a:pt x="12" y="3"/>
                  </a:cubicBezTo>
                  <a:cubicBezTo>
                    <a:pt x="11" y="3"/>
                    <a:pt x="11" y="3"/>
                    <a:pt x="11" y="3"/>
                  </a:cubicBezTo>
                  <a:cubicBezTo>
                    <a:pt x="11" y="3"/>
                    <a:pt x="11" y="4"/>
                    <a:pt x="11" y="5"/>
                  </a:cubicBezTo>
                  <a:cubicBezTo>
                    <a:pt x="10" y="6"/>
                    <a:pt x="10" y="7"/>
                    <a:pt x="11" y="7"/>
                  </a:cubicBezTo>
                  <a:cubicBezTo>
                    <a:pt x="11" y="8"/>
                    <a:pt x="11" y="8"/>
                    <a:pt x="11" y="8"/>
                  </a:cubicBezTo>
                  <a:cubicBezTo>
                    <a:pt x="11" y="9"/>
                    <a:pt x="11" y="9"/>
                    <a:pt x="11" y="9"/>
                  </a:cubicBezTo>
                  <a:cubicBezTo>
                    <a:pt x="10" y="10"/>
                    <a:pt x="10" y="10"/>
                    <a:pt x="9" y="11"/>
                  </a:cubicBezTo>
                  <a:cubicBezTo>
                    <a:pt x="10" y="11"/>
                    <a:pt x="10" y="11"/>
                    <a:pt x="10" y="11"/>
                  </a:cubicBezTo>
                  <a:cubicBezTo>
                    <a:pt x="10" y="10"/>
                    <a:pt x="9" y="10"/>
                    <a:pt x="9" y="9"/>
                  </a:cubicBezTo>
                  <a:cubicBezTo>
                    <a:pt x="9" y="8"/>
                    <a:pt x="8" y="7"/>
                    <a:pt x="8" y="7"/>
                  </a:cubicBezTo>
                  <a:cubicBezTo>
                    <a:pt x="8" y="7"/>
                    <a:pt x="8" y="7"/>
                    <a:pt x="8" y="8"/>
                  </a:cubicBezTo>
                  <a:cubicBezTo>
                    <a:pt x="8" y="8"/>
                    <a:pt x="8" y="9"/>
                    <a:pt x="7" y="10"/>
                  </a:cubicBezTo>
                  <a:cubicBezTo>
                    <a:pt x="7" y="11"/>
                    <a:pt x="7" y="12"/>
                    <a:pt x="8" y="12"/>
                  </a:cubicBezTo>
                  <a:cubicBezTo>
                    <a:pt x="8" y="13"/>
                    <a:pt x="8" y="13"/>
                    <a:pt x="9" y="13"/>
                  </a:cubicBezTo>
                  <a:cubicBezTo>
                    <a:pt x="8" y="14"/>
                    <a:pt x="8" y="15"/>
                    <a:pt x="7" y="16"/>
                  </a:cubicBezTo>
                  <a:cubicBezTo>
                    <a:pt x="7" y="17"/>
                    <a:pt x="7" y="17"/>
                    <a:pt x="7" y="17"/>
                  </a:cubicBezTo>
                  <a:cubicBezTo>
                    <a:pt x="7" y="16"/>
                    <a:pt x="7" y="16"/>
                    <a:pt x="7" y="16"/>
                  </a:cubicBezTo>
                  <a:cubicBezTo>
                    <a:pt x="7" y="16"/>
                    <a:pt x="7" y="15"/>
                    <a:pt x="7" y="14"/>
                  </a:cubicBezTo>
                  <a:cubicBezTo>
                    <a:pt x="6" y="13"/>
                    <a:pt x="5" y="12"/>
                    <a:pt x="5" y="12"/>
                  </a:cubicBezTo>
                  <a:cubicBezTo>
                    <a:pt x="5" y="12"/>
                    <a:pt x="5" y="13"/>
                    <a:pt x="5" y="13"/>
                  </a:cubicBezTo>
                  <a:cubicBezTo>
                    <a:pt x="5" y="13"/>
                    <a:pt x="5" y="14"/>
                    <a:pt x="5" y="15"/>
                  </a:cubicBezTo>
                  <a:cubicBezTo>
                    <a:pt x="4" y="17"/>
                    <a:pt x="5" y="18"/>
                    <a:pt x="5" y="18"/>
                  </a:cubicBezTo>
                  <a:cubicBezTo>
                    <a:pt x="6" y="19"/>
                    <a:pt x="6" y="19"/>
                    <a:pt x="6" y="19"/>
                  </a:cubicBezTo>
                  <a:cubicBezTo>
                    <a:pt x="6" y="19"/>
                    <a:pt x="6" y="19"/>
                    <a:pt x="6" y="19"/>
                  </a:cubicBezTo>
                  <a:cubicBezTo>
                    <a:pt x="6" y="20"/>
                    <a:pt x="6" y="21"/>
                    <a:pt x="5" y="23"/>
                  </a:cubicBezTo>
                  <a:cubicBezTo>
                    <a:pt x="5" y="22"/>
                    <a:pt x="5" y="22"/>
                    <a:pt x="5" y="22"/>
                  </a:cubicBezTo>
                  <a:cubicBezTo>
                    <a:pt x="5" y="22"/>
                    <a:pt x="5" y="21"/>
                    <a:pt x="4" y="20"/>
                  </a:cubicBezTo>
                  <a:cubicBezTo>
                    <a:pt x="4" y="19"/>
                    <a:pt x="3" y="19"/>
                    <a:pt x="3" y="19"/>
                  </a:cubicBezTo>
                  <a:cubicBezTo>
                    <a:pt x="3" y="19"/>
                    <a:pt x="3" y="19"/>
                    <a:pt x="3" y="19"/>
                  </a:cubicBezTo>
                  <a:cubicBezTo>
                    <a:pt x="3" y="20"/>
                    <a:pt x="3" y="20"/>
                    <a:pt x="3" y="22"/>
                  </a:cubicBezTo>
                  <a:cubicBezTo>
                    <a:pt x="3" y="24"/>
                    <a:pt x="3" y="24"/>
                    <a:pt x="4" y="25"/>
                  </a:cubicBezTo>
                  <a:cubicBezTo>
                    <a:pt x="4" y="25"/>
                    <a:pt x="5" y="25"/>
                    <a:pt x="5" y="25"/>
                  </a:cubicBezTo>
                  <a:cubicBezTo>
                    <a:pt x="5" y="27"/>
                    <a:pt x="5" y="28"/>
                    <a:pt x="5" y="29"/>
                  </a:cubicBezTo>
                  <a:cubicBezTo>
                    <a:pt x="5" y="29"/>
                    <a:pt x="5" y="29"/>
                    <a:pt x="5" y="29"/>
                  </a:cubicBezTo>
                  <a:cubicBezTo>
                    <a:pt x="4" y="28"/>
                    <a:pt x="4" y="28"/>
                    <a:pt x="3" y="27"/>
                  </a:cubicBezTo>
                  <a:cubicBezTo>
                    <a:pt x="2" y="26"/>
                    <a:pt x="1" y="26"/>
                    <a:pt x="1" y="26"/>
                  </a:cubicBezTo>
                  <a:cubicBezTo>
                    <a:pt x="1" y="26"/>
                    <a:pt x="1" y="26"/>
                    <a:pt x="1" y="26"/>
                  </a:cubicBezTo>
                  <a:cubicBezTo>
                    <a:pt x="1" y="27"/>
                    <a:pt x="1" y="28"/>
                    <a:pt x="2" y="29"/>
                  </a:cubicBezTo>
                  <a:cubicBezTo>
                    <a:pt x="2" y="31"/>
                    <a:pt x="3" y="32"/>
                    <a:pt x="3" y="32"/>
                  </a:cubicBezTo>
                  <a:cubicBezTo>
                    <a:pt x="4" y="32"/>
                    <a:pt x="4" y="32"/>
                    <a:pt x="5" y="32"/>
                  </a:cubicBezTo>
                  <a:cubicBezTo>
                    <a:pt x="5" y="34"/>
                    <a:pt x="5" y="35"/>
                    <a:pt x="5" y="37"/>
                  </a:cubicBezTo>
                  <a:cubicBezTo>
                    <a:pt x="5" y="37"/>
                    <a:pt x="5" y="37"/>
                    <a:pt x="5" y="37"/>
                  </a:cubicBezTo>
                  <a:cubicBezTo>
                    <a:pt x="4" y="36"/>
                    <a:pt x="4" y="35"/>
                    <a:pt x="3" y="35"/>
                  </a:cubicBezTo>
                  <a:cubicBezTo>
                    <a:pt x="2" y="34"/>
                    <a:pt x="0" y="34"/>
                    <a:pt x="0" y="34"/>
                  </a:cubicBezTo>
                  <a:cubicBezTo>
                    <a:pt x="0" y="34"/>
                    <a:pt x="0" y="34"/>
                    <a:pt x="1" y="34"/>
                  </a:cubicBezTo>
                  <a:cubicBezTo>
                    <a:pt x="1" y="35"/>
                    <a:pt x="1" y="36"/>
                    <a:pt x="2" y="37"/>
                  </a:cubicBezTo>
                  <a:cubicBezTo>
                    <a:pt x="2" y="39"/>
                    <a:pt x="4" y="40"/>
                    <a:pt x="4" y="40"/>
                  </a:cubicBezTo>
                  <a:cubicBezTo>
                    <a:pt x="5" y="40"/>
                    <a:pt x="5" y="40"/>
                    <a:pt x="6" y="40"/>
                  </a:cubicBezTo>
                  <a:cubicBezTo>
                    <a:pt x="6" y="42"/>
                    <a:pt x="6" y="43"/>
                    <a:pt x="7" y="45"/>
                  </a:cubicBezTo>
                  <a:cubicBezTo>
                    <a:pt x="6" y="44"/>
                    <a:pt x="5" y="43"/>
                    <a:pt x="5" y="43"/>
                  </a:cubicBezTo>
                  <a:cubicBezTo>
                    <a:pt x="3" y="42"/>
                    <a:pt x="2" y="42"/>
                    <a:pt x="2" y="42"/>
                  </a:cubicBezTo>
                  <a:cubicBezTo>
                    <a:pt x="2" y="42"/>
                    <a:pt x="2" y="42"/>
                    <a:pt x="2" y="43"/>
                  </a:cubicBezTo>
                  <a:cubicBezTo>
                    <a:pt x="2" y="43"/>
                    <a:pt x="3" y="44"/>
                    <a:pt x="4" y="46"/>
                  </a:cubicBezTo>
                  <a:cubicBezTo>
                    <a:pt x="4" y="47"/>
                    <a:pt x="5" y="47"/>
                    <a:pt x="5" y="48"/>
                  </a:cubicBezTo>
                  <a:cubicBezTo>
                    <a:pt x="6" y="48"/>
                    <a:pt x="7" y="48"/>
                    <a:pt x="7" y="48"/>
                  </a:cubicBezTo>
                  <a:cubicBezTo>
                    <a:pt x="8" y="48"/>
                    <a:pt x="8" y="48"/>
                    <a:pt x="8" y="48"/>
                  </a:cubicBezTo>
                  <a:cubicBezTo>
                    <a:pt x="9" y="50"/>
                    <a:pt x="10" y="51"/>
                    <a:pt x="11" y="53"/>
                  </a:cubicBezTo>
                  <a:cubicBezTo>
                    <a:pt x="11" y="53"/>
                    <a:pt x="11" y="53"/>
                    <a:pt x="11" y="53"/>
                  </a:cubicBezTo>
                  <a:cubicBezTo>
                    <a:pt x="10" y="52"/>
                    <a:pt x="9" y="52"/>
                    <a:pt x="8" y="51"/>
                  </a:cubicBezTo>
                  <a:cubicBezTo>
                    <a:pt x="6" y="51"/>
                    <a:pt x="4" y="51"/>
                    <a:pt x="4" y="51"/>
                  </a:cubicBezTo>
                  <a:cubicBezTo>
                    <a:pt x="4" y="51"/>
                    <a:pt x="4" y="51"/>
                    <a:pt x="5" y="52"/>
                  </a:cubicBezTo>
                  <a:cubicBezTo>
                    <a:pt x="5" y="52"/>
                    <a:pt x="5" y="52"/>
                    <a:pt x="6" y="53"/>
                  </a:cubicBezTo>
                  <a:cubicBezTo>
                    <a:pt x="6" y="53"/>
                    <a:pt x="7" y="54"/>
                    <a:pt x="8" y="55"/>
                  </a:cubicBezTo>
                  <a:cubicBezTo>
                    <a:pt x="8" y="56"/>
                    <a:pt x="9" y="56"/>
                    <a:pt x="10" y="56"/>
                  </a:cubicBezTo>
                  <a:cubicBezTo>
                    <a:pt x="11" y="56"/>
                    <a:pt x="11" y="57"/>
                    <a:pt x="12" y="56"/>
                  </a:cubicBezTo>
                  <a:cubicBezTo>
                    <a:pt x="12" y="56"/>
                    <a:pt x="13" y="56"/>
                    <a:pt x="13" y="56"/>
                  </a:cubicBezTo>
                  <a:cubicBezTo>
                    <a:pt x="14" y="57"/>
                    <a:pt x="15" y="58"/>
                    <a:pt x="15" y="58"/>
                  </a:cubicBezTo>
                  <a:cubicBezTo>
                    <a:pt x="16" y="58"/>
                    <a:pt x="16" y="58"/>
                    <a:pt x="16" y="58"/>
                  </a:cubicBezTo>
                  <a:cubicBezTo>
                    <a:pt x="14" y="56"/>
                    <a:pt x="13" y="54"/>
                    <a:pt x="11" y="52"/>
                  </a:cubicBezTo>
                  <a:cubicBezTo>
                    <a:pt x="11" y="52"/>
                    <a:pt x="12" y="51"/>
                    <a:pt x="12" y="51"/>
                  </a:cubicBezTo>
                  <a:cubicBezTo>
                    <a:pt x="13" y="50"/>
                    <a:pt x="13" y="49"/>
                    <a:pt x="13" y="47"/>
                  </a:cubicBezTo>
                  <a:cubicBezTo>
                    <a:pt x="12" y="45"/>
                    <a:pt x="12" y="44"/>
                    <a:pt x="12" y="44"/>
                  </a:cubicBezTo>
                  <a:cubicBezTo>
                    <a:pt x="12" y="43"/>
                    <a:pt x="12" y="43"/>
                    <a:pt x="12" y="43"/>
                  </a:cubicBezTo>
                  <a:cubicBezTo>
                    <a:pt x="12" y="43"/>
                    <a:pt x="11" y="44"/>
                    <a:pt x="10" y="46"/>
                  </a:cubicBezTo>
                  <a:cubicBezTo>
                    <a:pt x="10" y="46"/>
                    <a:pt x="9" y="47"/>
                    <a:pt x="9" y="48"/>
                  </a:cubicBezTo>
                  <a:cubicBezTo>
                    <a:pt x="9" y="47"/>
                    <a:pt x="8" y="46"/>
                    <a:pt x="8" y="45"/>
                  </a:cubicBezTo>
                  <a:cubicBezTo>
                    <a:pt x="8" y="45"/>
                    <a:pt x="8" y="44"/>
                    <a:pt x="7" y="44"/>
                  </a:cubicBezTo>
                  <a:cubicBezTo>
                    <a:pt x="8" y="44"/>
                    <a:pt x="8" y="44"/>
                    <a:pt x="9" y="43"/>
                  </a:cubicBezTo>
                  <a:cubicBezTo>
                    <a:pt x="9" y="43"/>
                    <a:pt x="10" y="41"/>
                    <a:pt x="10" y="40"/>
                  </a:cubicBezTo>
                  <a:cubicBezTo>
                    <a:pt x="10" y="38"/>
                    <a:pt x="10" y="37"/>
                    <a:pt x="10" y="37"/>
                  </a:cubicBezTo>
                  <a:cubicBezTo>
                    <a:pt x="10" y="37"/>
                    <a:pt x="10" y="36"/>
                    <a:pt x="10" y="36"/>
                  </a:cubicBezTo>
                  <a:cubicBezTo>
                    <a:pt x="10" y="36"/>
                    <a:pt x="8" y="37"/>
                    <a:pt x="7" y="38"/>
                  </a:cubicBezTo>
                  <a:cubicBezTo>
                    <a:pt x="7" y="39"/>
                    <a:pt x="6" y="40"/>
                    <a:pt x="6" y="41"/>
                  </a:cubicBezTo>
                  <a:cubicBezTo>
                    <a:pt x="6" y="39"/>
                    <a:pt x="6" y="38"/>
                    <a:pt x="5" y="36"/>
                  </a:cubicBezTo>
                  <a:cubicBezTo>
                    <a:pt x="6" y="36"/>
                    <a:pt x="6" y="36"/>
                    <a:pt x="7" y="36"/>
                  </a:cubicBezTo>
                  <a:cubicBezTo>
                    <a:pt x="7" y="35"/>
                    <a:pt x="8" y="34"/>
                    <a:pt x="8" y="33"/>
                  </a:cubicBezTo>
                  <a:cubicBezTo>
                    <a:pt x="9" y="31"/>
                    <a:pt x="9" y="31"/>
                    <a:pt x="9" y="30"/>
                  </a:cubicBezTo>
                  <a:cubicBezTo>
                    <a:pt x="9" y="30"/>
                    <a:pt x="9" y="30"/>
                    <a:pt x="9" y="30"/>
                  </a:cubicBezTo>
                  <a:cubicBezTo>
                    <a:pt x="9" y="30"/>
                    <a:pt x="8" y="30"/>
                    <a:pt x="7" y="31"/>
                  </a:cubicBezTo>
                  <a:cubicBezTo>
                    <a:pt x="6" y="31"/>
                    <a:pt x="5" y="32"/>
                    <a:pt x="5" y="33"/>
                  </a:cubicBezTo>
                  <a:cubicBezTo>
                    <a:pt x="5" y="33"/>
                    <a:pt x="5" y="33"/>
                    <a:pt x="5" y="33"/>
                  </a:cubicBezTo>
                  <a:cubicBezTo>
                    <a:pt x="5" y="32"/>
                    <a:pt x="5" y="31"/>
                    <a:pt x="5" y="30"/>
                  </a:cubicBezTo>
                  <a:cubicBezTo>
                    <a:pt x="5" y="30"/>
                    <a:pt x="5" y="29"/>
                    <a:pt x="5" y="29"/>
                  </a:cubicBezTo>
                  <a:cubicBezTo>
                    <a:pt x="5" y="29"/>
                    <a:pt x="6" y="29"/>
                    <a:pt x="6" y="29"/>
                  </a:cubicBezTo>
                  <a:cubicBezTo>
                    <a:pt x="7" y="28"/>
                    <a:pt x="8" y="28"/>
                    <a:pt x="8" y="26"/>
                  </a:cubicBezTo>
                  <a:cubicBezTo>
                    <a:pt x="9" y="25"/>
                    <a:pt x="9" y="24"/>
                    <a:pt x="9" y="24"/>
                  </a:cubicBezTo>
                  <a:cubicBezTo>
                    <a:pt x="9" y="24"/>
                    <a:pt x="9" y="24"/>
                    <a:pt x="9" y="24"/>
                  </a:cubicBezTo>
                  <a:cubicBezTo>
                    <a:pt x="9" y="24"/>
                    <a:pt x="8" y="24"/>
                    <a:pt x="7" y="24"/>
                  </a:cubicBezTo>
                  <a:cubicBezTo>
                    <a:pt x="6" y="25"/>
                    <a:pt x="6" y="25"/>
                    <a:pt x="5" y="26"/>
                  </a:cubicBezTo>
                  <a:cubicBezTo>
                    <a:pt x="5" y="26"/>
                    <a:pt x="5" y="26"/>
                    <a:pt x="5" y="26"/>
                  </a:cubicBezTo>
                  <a:cubicBezTo>
                    <a:pt x="5" y="25"/>
                    <a:pt x="6" y="23"/>
                    <a:pt x="6" y="22"/>
                  </a:cubicBezTo>
                  <a:cubicBezTo>
                    <a:pt x="6" y="22"/>
                    <a:pt x="6" y="22"/>
                    <a:pt x="7" y="22"/>
                  </a:cubicBezTo>
                  <a:cubicBezTo>
                    <a:pt x="8" y="22"/>
                    <a:pt x="8" y="21"/>
                    <a:pt x="9" y="20"/>
                  </a:cubicBezTo>
                  <a:cubicBezTo>
                    <a:pt x="10" y="19"/>
                    <a:pt x="10" y="18"/>
                    <a:pt x="10" y="18"/>
                  </a:cubicBezTo>
                  <a:cubicBezTo>
                    <a:pt x="11" y="18"/>
                    <a:pt x="11" y="18"/>
                    <a:pt x="11" y="18"/>
                  </a:cubicBezTo>
                  <a:cubicBezTo>
                    <a:pt x="11" y="18"/>
                    <a:pt x="9" y="18"/>
                    <a:pt x="8" y="18"/>
                  </a:cubicBezTo>
                  <a:cubicBezTo>
                    <a:pt x="8" y="18"/>
                    <a:pt x="7" y="19"/>
                    <a:pt x="7" y="19"/>
                  </a:cubicBezTo>
                  <a:cubicBezTo>
                    <a:pt x="6" y="19"/>
                    <a:pt x="6" y="19"/>
                    <a:pt x="6" y="19"/>
                  </a:cubicBezTo>
                  <a:cubicBezTo>
                    <a:pt x="7" y="18"/>
                    <a:pt x="7" y="17"/>
                    <a:pt x="8" y="16"/>
                  </a:cubicBezTo>
                  <a:cubicBezTo>
                    <a:pt x="8" y="16"/>
                    <a:pt x="8" y="16"/>
                    <a:pt x="9" y="16"/>
                  </a:cubicBezTo>
                  <a:cubicBezTo>
                    <a:pt x="9" y="16"/>
                    <a:pt x="10" y="16"/>
                    <a:pt x="11" y="15"/>
                  </a:cubicBezTo>
                  <a:cubicBezTo>
                    <a:pt x="12" y="14"/>
                    <a:pt x="12" y="13"/>
                    <a:pt x="12" y="13"/>
                  </a:cubicBezTo>
                  <a:cubicBezTo>
                    <a:pt x="13" y="13"/>
                    <a:pt x="13" y="13"/>
                    <a:pt x="13" y="13"/>
                  </a:cubicBezTo>
                  <a:cubicBezTo>
                    <a:pt x="13" y="13"/>
                    <a:pt x="11" y="13"/>
                    <a:pt x="10" y="13"/>
                  </a:cubicBezTo>
                  <a:cubicBezTo>
                    <a:pt x="10" y="13"/>
                    <a:pt x="9" y="13"/>
                    <a:pt x="9" y="14"/>
                  </a:cubicBezTo>
                  <a:cubicBezTo>
                    <a:pt x="8" y="14"/>
                    <a:pt x="8" y="14"/>
                    <a:pt x="8" y="14"/>
                  </a:cubicBezTo>
                  <a:cubicBezTo>
                    <a:pt x="9" y="13"/>
                    <a:pt x="9" y="12"/>
                    <a:pt x="10" y="11"/>
                  </a:cubicBezTo>
                  <a:cubicBezTo>
                    <a:pt x="10" y="11"/>
                    <a:pt x="10" y="11"/>
                    <a:pt x="11" y="11"/>
                  </a:cubicBezTo>
                  <a:cubicBezTo>
                    <a:pt x="12" y="11"/>
                    <a:pt x="12" y="11"/>
                    <a:pt x="13" y="10"/>
                  </a:cubicBezTo>
                  <a:cubicBezTo>
                    <a:pt x="14" y="9"/>
                    <a:pt x="14" y="9"/>
                    <a:pt x="15" y="9"/>
                  </a:cubicBezTo>
                  <a:cubicBezTo>
                    <a:pt x="15" y="9"/>
                    <a:pt x="15" y="9"/>
                    <a:pt x="15" y="9"/>
                  </a:cubicBezTo>
                  <a:cubicBezTo>
                    <a:pt x="15" y="9"/>
                    <a:pt x="14" y="8"/>
                    <a:pt x="13" y="8"/>
                  </a:cubicBezTo>
                  <a:cubicBezTo>
                    <a:pt x="12" y="8"/>
                    <a:pt x="12" y="8"/>
                    <a:pt x="11" y="9"/>
                  </a:cubicBezTo>
                  <a:cubicBezTo>
                    <a:pt x="11" y="9"/>
                    <a:pt x="11" y="9"/>
                    <a:pt x="11" y="9"/>
                  </a:cubicBezTo>
                  <a:cubicBezTo>
                    <a:pt x="11" y="9"/>
                    <a:pt x="11" y="9"/>
                    <a:pt x="11" y="9"/>
                  </a:cubicBezTo>
                  <a:cubicBezTo>
                    <a:pt x="12" y="8"/>
                    <a:pt x="12" y="7"/>
                    <a:pt x="13" y="6"/>
                  </a:cubicBezTo>
                  <a:cubicBezTo>
                    <a:pt x="13" y="6"/>
                    <a:pt x="13" y="6"/>
                    <a:pt x="14" y="6"/>
                  </a:cubicBezTo>
                  <a:cubicBezTo>
                    <a:pt x="14" y="7"/>
                    <a:pt x="15" y="7"/>
                    <a:pt x="16" y="6"/>
                  </a:cubicBezTo>
                  <a:cubicBezTo>
                    <a:pt x="17" y="5"/>
                    <a:pt x="17" y="5"/>
                    <a:pt x="17" y="5"/>
                  </a:cubicBezTo>
                  <a:cubicBezTo>
                    <a:pt x="18" y="5"/>
                    <a:pt x="18" y="5"/>
                    <a:pt x="18" y="5"/>
                  </a:cubicBezTo>
                  <a:cubicBezTo>
                    <a:pt x="18" y="5"/>
                    <a:pt x="17" y="4"/>
                    <a:pt x="16" y="4"/>
                  </a:cubicBezTo>
                  <a:cubicBezTo>
                    <a:pt x="15" y="4"/>
                    <a:pt x="15" y="4"/>
                    <a:pt x="14" y="5"/>
                  </a:cubicBezTo>
                  <a:cubicBezTo>
                    <a:pt x="14" y="5"/>
                    <a:pt x="14" y="5"/>
                    <a:pt x="14" y="5"/>
                  </a:cubicBezTo>
                  <a:cubicBezTo>
                    <a:pt x="15" y="4"/>
                    <a:pt x="15" y="4"/>
                    <a:pt x="15" y="4"/>
                  </a:cubicBezTo>
                  <a:cubicBezTo>
                    <a:pt x="16" y="4"/>
                    <a:pt x="17" y="3"/>
                    <a:pt x="17" y="2"/>
                  </a:cubicBezTo>
                  <a:cubicBezTo>
                    <a:pt x="18" y="1"/>
                    <a:pt x="18" y="0"/>
                    <a:pt x="18" y="0"/>
                  </a:cubicBezTo>
                  <a:lnTo>
                    <a:pt x="18" y="1"/>
                  </a:lnTo>
                  <a:close/>
                </a:path>
              </a:pathLst>
            </a:custGeom>
            <a:solidFill>
              <a:srgbClr val="F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6" name="Freeform 221"/>
            <p:cNvSpPr>
              <a:spLocks/>
            </p:cNvSpPr>
            <p:nvPr/>
          </p:nvSpPr>
          <p:spPr bwMode="auto">
            <a:xfrm>
              <a:off x="10474325" y="4378325"/>
              <a:ext cx="122238" cy="182563"/>
            </a:xfrm>
            <a:custGeom>
              <a:avLst/>
              <a:gdLst>
                <a:gd name="T0" fmla="*/ 32 w 32"/>
                <a:gd name="T1" fmla="*/ 48 h 48"/>
                <a:gd name="T2" fmla="*/ 0 w 32"/>
                <a:gd name="T3" fmla="*/ 48 h 48"/>
                <a:gd name="T4" fmla="*/ 0 w 32"/>
                <a:gd name="T5" fmla="*/ 40 h 48"/>
                <a:gd name="T6" fmla="*/ 10 w 32"/>
                <a:gd name="T7" fmla="*/ 40 h 48"/>
                <a:gd name="T8" fmla="*/ 10 w 32"/>
                <a:gd name="T9" fmla="*/ 15 h 48"/>
                <a:gd name="T10" fmla="*/ 0 w 32"/>
                <a:gd name="T11" fmla="*/ 15 h 48"/>
                <a:gd name="T12" fmla="*/ 0 w 32"/>
                <a:gd name="T13" fmla="*/ 7 h 48"/>
                <a:gd name="T14" fmla="*/ 4 w 32"/>
                <a:gd name="T15" fmla="*/ 6 h 48"/>
                <a:gd name="T16" fmla="*/ 8 w 32"/>
                <a:gd name="T17" fmla="*/ 6 h 48"/>
                <a:gd name="T18" fmla="*/ 10 w 32"/>
                <a:gd name="T19" fmla="*/ 3 h 48"/>
                <a:gd name="T20" fmla="*/ 11 w 32"/>
                <a:gd name="T21" fmla="*/ 0 h 48"/>
                <a:gd name="T22" fmla="*/ 22 w 32"/>
                <a:gd name="T23" fmla="*/ 0 h 48"/>
                <a:gd name="T24" fmla="*/ 22 w 32"/>
                <a:gd name="T25" fmla="*/ 40 h 48"/>
                <a:gd name="T26" fmla="*/ 32 w 32"/>
                <a:gd name="T27" fmla="*/ 40 h 48"/>
                <a:gd name="T28" fmla="*/ 32 w 32"/>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8">
                  <a:moveTo>
                    <a:pt x="32" y="48"/>
                  </a:moveTo>
                  <a:cubicBezTo>
                    <a:pt x="0" y="48"/>
                    <a:pt x="0" y="48"/>
                    <a:pt x="0" y="48"/>
                  </a:cubicBezTo>
                  <a:cubicBezTo>
                    <a:pt x="0" y="40"/>
                    <a:pt x="0" y="40"/>
                    <a:pt x="0" y="40"/>
                  </a:cubicBezTo>
                  <a:cubicBezTo>
                    <a:pt x="10" y="40"/>
                    <a:pt x="10" y="40"/>
                    <a:pt x="10" y="40"/>
                  </a:cubicBezTo>
                  <a:cubicBezTo>
                    <a:pt x="10" y="15"/>
                    <a:pt x="10" y="15"/>
                    <a:pt x="10" y="15"/>
                  </a:cubicBezTo>
                  <a:cubicBezTo>
                    <a:pt x="0" y="15"/>
                    <a:pt x="0" y="15"/>
                    <a:pt x="0" y="15"/>
                  </a:cubicBezTo>
                  <a:cubicBezTo>
                    <a:pt x="0" y="7"/>
                    <a:pt x="0" y="7"/>
                    <a:pt x="0" y="7"/>
                  </a:cubicBezTo>
                  <a:cubicBezTo>
                    <a:pt x="1" y="7"/>
                    <a:pt x="3" y="7"/>
                    <a:pt x="4" y="6"/>
                  </a:cubicBezTo>
                  <a:cubicBezTo>
                    <a:pt x="6" y="6"/>
                    <a:pt x="7" y="6"/>
                    <a:pt x="8" y="6"/>
                  </a:cubicBezTo>
                  <a:cubicBezTo>
                    <a:pt x="9" y="5"/>
                    <a:pt x="10" y="4"/>
                    <a:pt x="10" y="3"/>
                  </a:cubicBezTo>
                  <a:cubicBezTo>
                    <a:pt x="11" y="3"/>
                    <a:pt x="11" y="2"/>
                    <a:pt x="11" y="0"/>
                  </a:cubicBezTo>
                  <a:cubicBezTo>
                    <a:pt x="22" y="0"/>
                    <a:pt x="22" y="0"/>
                    <a:pt x="22" y="0"/>
                  </a:cubicBezTo>
                  <a:cubicBezTo>
                    <a:pt x="22" y="40"/>
                    <a:pt x="22" y="40"/>
                    <a:pt x="22" y="40"/>
                  </a:cubicBezTo>
                  <a:cubicBezTo>
                    <a:pt x="32" y="40"/>
                    <a:pt x="32" y="40"/>
                    <a:pt x="32" y="40"/>
                  </a:cubicBezTo>
                  <a:lnTo>
                    <a:pt x="32" y="48"/>
                  </a:lnTo>
                  <a:close/>
                </a:path>
              </a:pathLst>
            </a:custGeom>
            <a:solidFill>
              <a:srgbClr val="F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7" name="Freeform 222"/>
            <p:cNvSpPr>
              <a:spLocks noEditPoints="1"/>
            </p:cNvSpPr>
            <p:nvPr/>
          </p:nvSpPr>
          <p:spPr bwMode="auto">
            <a:xfrm>
              <a:off x="10474325" y="4298950"/>
              <a:ext cx="119063" cy="44450"/>
            </a:xfrm>
            <a:custGeom>
              <a:avLst/>
              <a:gdLst>
                <a:gd name="T0" fmla="*/ 39 w 75"/>
                <a:gd name="T1" fmla="*/ 0 h 28"/>
                <a:gd name="T2" fmla="*/ 43 w 75"/>
                <a:gd name="T3" fmla="*/ 9 h 28"/>
                <a:gd name="T4" fmla="*/ 53 w 75"/>
                <a:gd name="T5" fmla="*/ 12 h 28"/>
                <a:gd name="T6" fmla="*/ 46 w 75"/>
                <a:gd name="T7" fmla="*/ 16 h 28"/>
                <a:gd name="T8" fmla="*/ 46 w 75"/>
                <a:gd name="T9" fmla="*/ 28 h 28"/>
                <a:gd name="T10" fmla="*/ 39 w 75"/>
                <a:gd name="T11" fmla="*/ 24 h 28"/>
                <a:gd name="T12" fmla="*/ 29 w 75"/>
                <a:gd name="T13" fmla="*/ 28 h 28"/>
                <a:gd name="T14" fmla="*/ 31 w 75"/>
                <a:gd name="T15" fmla="*/ 16 h 28"/>
                <a:gd name="T16" fmla="*/ 24 w 75"/>
                <a:gd name="T17" fmla="*/ 12 h 28"/>
                <a:gd name="T18" fmla="*/ 34 w 75"/>
                <a:gd name="T19" fmla="*/ 9 h 28"/>
                <a:gd name="T20" fmla="*/ 39 w 75"/>
                <a:gd name="T21" fmla="*/ 0 h 28"/>
                <a:gd name="T22" fmla="*/ 5 w 75"/>
                <a:gd name="T23" fmla="*/ 16 h 28"/>
                <a:gd name="T24" fmla="*/ 0 w 75"/>
                <a:gd name="T25" fmla="*/ 19 h 28"/>
                <a:gd name="T26" fmla="*/ 5 w 75"/>
                <a:gd name="T27" fmla="*/ 21 h 28"/>
                <a:gd name="T28" fmla="*/ 3 w 75"/>
                <a:gd name="T29" fmla="*/ 28 h 28"/>
                <a:gd name="T30" fmla="*/ 7 w 75"/>
                <a:gd name="T31" fmla="*/ 24 h 28"/>
                <a:gd name="T32" fmla="*/ 15 w 75"/>
                <a:gd name="T33" fmla="*/ 28 h 28"/>
                <a:gd name="T34" fmla="*/ 12 w 75"/>
                <a:gd name="T35" fmla="*/ 21 h 28"/>
                <a:gd name="T36" fmla="*/ 17 w 75"/>
                <a:gd name="T37" fmla="*/ 19 h 28"/>
                <a:gd name="T38" fmla="*/ 12 w 75"/>
                <a:gd name="T39" fmla="*/ 16 h 28"/>
                <a:gd name="T40" fmla="*/ 7 w 75"/>
                <a:gd name="T41" fmla="*/ 12 h 28"/>
                <a:gd name="T42" fmla="*/ 5 w 75"/>
                <a:gd name="T43" fmla="*/ 16 h 28"/>
                <a:gd name="T44" fmla="*/ 65 w 75"/>
                <a:gd name="T45" fmla="*/ 16 h 28"/>
                <a:gd name="T46" fmla="*/ 58 w 75"/>
                <a:gd name="T47" fmla="*/ 19 h 28"/>
                <a:gd name="T48" fmla="*/ 63 w 75"/>
                <a:gd name="T49" fmla="*/ 21 h 28"/>
                <a:gd name="T50" fmla="*/ 63 w 75"/>
                <a:gd name="T51" fmla="*/ 28 h 28"/>
                <a:gd name="T52" fmla="*/ 67 w 75"/>
                <a:gd name="T53" fmla="*/ 24 h 28"/>
                <a:gd name="T54" fmla="*/ 72 w 75"/>
                <a:gd name="T55" fmla="*/ 28 h 28"/>
                <a:gd name="T56" fmla="*/ 72 w 75"/>
                <a:gd name="T57" fmla="*/ 21 h 28"/>
                <a:gd name="T58" fmla="*/ 75 w 75"/>
                <a:gd name="T59" fmla="*/ 19 h 28"/>
                <a:gd name="T60" fmla="*/ 70 w 75"/>
                <a:gd name="T61" fmla="*/ 16 h 28"/>
                <a:gd name="T62" fmla="*/ 67 w 75"/>
                <a:gd name="T63" fmla="*/ 12 h 28"/>
                <a:gd name="T64" fmla="*/ 65 w 75"/>
                <a:gd name="T65"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28">
                  <a:moveTo>
                    <a:pt x="39" y="0"/>
                  </a:moveTo>
                  <a:lnTo>
                    <a:pt x="43" y="9"/>
                  </a:lnTo>
                  <a:lnTo>
                    <a:pt x="53" y="12"/>
                  </a:lnTo>
                  <a:lnTo>
                    <a:pt x="46" y="16"/>
                  </a:lnTo>
                  <a:lnTo>
                    <a:pt x="46" y="28"/>
                  </a:lnTo>
                  <a:lnTo>
                    <a:pt x="39" y="24"/>
                  </a:lnTo>
                  <a:lnTo>
                    <a:pt x="29" y="28"/>
                  </a:lnTo>
                  <a:lnTo>
                    <a:pt x="31" y="16"/>
                  </a:lnTo>
                  <a:lnTo>
                    <a:pt x="24" y="12"/>
                  </a:lnTo>
                  <a:lnTo>
                    <a:pt x="34" y="9"/>
                  </a:lnTo>
                  <a:lnTo>
                    <a:pt x="39" y="0"/>
                  </a:lnTo>
                  <a:close/>
                  <a:moveTo>
                    <a:pt x="5" y="16"/>
                  </a:moveTo>
                  <a:lnTo>
                    <a:pt x="0" y="19"/>
                  </a:lnTo>
                  <a:lnTo>
                    <a:pt x="5" y="21"/>
                  </a:lnTo>
                  <a:lnTo>
                    <a:pt x="3" y="28"/>
                  </a:lnTo>
                  <a:lnTo>
                    <a:pt x="7" y="24"/>
                  </a:lnTo>
                  <a:lnTo>
                    <a:pt x="15" y="28"/>
                  </a:lnTo>
                  <a:lnTo>
                    <a:pt x="12" y="21"/>
                  </a:lnTo>
                  <a:lnTo>
                    <a:pt x="17" y="19"/>
                  </a:lnTo>
                  <a:lnTo>
                    <a:pt x="12" y="16"/>
                  </a:lnTo>
                  <a:lnTo>
                    <a:pt x="7" y="12"/>
                  </a:lnTo>
                  <a:lnTo>
                    <a:pt x="5" y="16"/>
                  </a:lnTo>
                  <a:close/>
                  <a:moveTo>
                    <a:pt x="65" y="16"/>
                  </a:moveTo>
                  <a:lnTo>
                    <a:pt x="58" y="19"/>
                  </a:lnTo>
                  <a:lnTo>
                    <a:pt x="63" y="21"/>
                  </a:lnTo>
                  <a:lnTo>
                    <a:pt x="63" y="28"/>
                  </a:lnTo>
                  <a:lnTo>
                    <a:pt x="67" y="24"/>
                  </a:lnTo>
                  <a:lnTo>
                    <a:pt x="72" y="28"/>
                  </a:lnTo>
                  <a:lnTo>
                    <a:pt x="72" y="21"/>
                  </a:lnTo>
                  <a:lnTo>
                    <a:pt x="75" y="19"/>
                  </a:lnTo>
                  <a:lnTo>
                    <a:pt x="70" y="16"/>
                  </a:lnTo>
                  <a:lnTo>
                    <a:pt x="67" y="12"/>
                  </a:lnTo>
                  <a:lnTo>
                    <a:pt x="65" y="16"/>
                  </a:lnTo>
                  <a:close/>
                </a:path>
              </a:pathLst>
            </a:custGeom>
            <a:solidFill>
              <a:srgbClr val="FF9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3" name="Coins"/>
          <p:cNvGrpSpPr/>
          <p:nvPr/>
        </p:nvGrpSpPr>
        <p:grpSpPr>
          <a:xfrm>
            <a:off x="6597593" y="4514110"/>
            <a:ext cx="586978" cy="339923"/>
            <a:chOff x="9580562" y="6009482"/>
            <a:chExt cx="782637" cy="453231"/>
          </a:xfrm>
        </p:grpSpPr>
        <p:grpSp>
          <p:nvGrpSpPr>
            <p:cNvPr id="280" name="Coin"/>
            <p:cNvGrpSpPr/>
            <p:nvPr/>
          </p:nvGrpSpPr>
          <p:grpSpPr>
            <a:xfrm>
              <a:off x="9580563" y="6272213"/>
              <a:ext cx="719138" cy="190500"/>
              <a:chOff x="9580563" y="6272213"/>
              <a:chExt cx="719138" cy="190500"/>
            </a:xfrm>
          </p:grpSpPr>
          <p:sp>
            <p:nvSpPr>
              <p:cNvPr id="208" name="Freeform 153"/>
              <p:cNvSpPr>
                <a:spLocks noEditPoints="1"/>
              </p:cNvSpPr>
              <p:nvPr/>
            </p:nvSpPr>
            <p:spPr bwMode="auto">
              <a:xfrm>
                <a:off x="9580563" y="6272213"/>
                <a:ext cx="719138" cy="122238"/>
              </a:xfrm>
              <a:custGeom>
                <a:avLst/>
                <a:gdLst>
                  <a:gd name="T0" fmla="*/ 36 w 189"/>
                  <a:gd name="T1" fmla="*/ 5 h 32"/>
                  <a:gd name="T2" fmla="*/ 157 w 189"/>
                  <a:gd name="T3" fmla="*/ 7 h 32"/>
                  <a:gd name="T4" fmla="*/ 152 w 189"/>
                  <a:gd name="T5" fmla="*/ 27 h 32"/>
                  <a:gd name="T6" fmla="*/ 31 w 189"/>
                  <a:gd name="T7" fmla="*/ 25 h 32"/>
                  <a:gd name="T8" fmla="*/ 36 w 189"/>
                  <a:gd name="T9" fmla="*/ 5 h 32"/>
                  <a:gd name="T10" fmla="*/ 145 w 189"/>
                  <a:gd name="T11" fmla="*/ 26 h 32"/>
                  <a:gd name="T12" fmla="*/ 149 w 189"/>
                  <a:gd name="T13" fmla="*/ 8 h 32"/>
                  <a:gd name="T14" fmla="*/ 43 w 189"/>
                  <a:gd name="T15" fmla="*/ 6 h 32"/>
                  <a:gd name="T16" fmla="*/ 39 w 189"/>
                  <a:gd name="T17" fmla="*/ 24 h 32"/>
                  <a:gd name="T18" fmla="*/ 145 w 189"/>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2">
                    <a:moveTo>
                      <a:pt x="36" y="5"/>
                    </a:moveTo>
                    <a:cubicBezTo>
                      <a:pt x="71" y="0"/>
                      <a:pt x="125" y="1"/>
                      <a:pt x="157" y="7"/>
                    </a:cubicBezTo>
                    <a:cubicBezTo>
                      <a:pt x="189" y="13"/>
                      <a:pt x="186" y="22"/>
                      <a:pt x="152" y="27"/>
                    </a:cubicBezTo>
                    <a:cubicBezTo>
                      <a:pt x="117" y="32"/>
                      <a:pt x="63" y="31"/>
                      <a:pt x="31" y="25"/>
                    </a:cubicBezTo>
                    <a:cubicBezTo>
                      <a:pt x="0" y="18"/>
                      <a:pt x="2" y="10"/>
                      <a:pt x="36" y="5"/>
                    </a:cubicBezTo>
                    <a:close/>
                    <a:moveTo>
                      <a:pt x="145" y="26"/>
                    </a:moveTo>
                    <a:cubicBezTo>
                      <a:pt x="175" y="22"/>
                      <a:pt x="177" y="14"/>
                      <a:pt x="149" y="8"/>
                    </a:cubicBezTo>
                    <a:cubicBezTo>
                      <a:pt x="121" y="3"/>
                      <a:pt x="74" y="2"/>
                      <a:pt x="43" y="6"/>
                    </a:cubicBezTo>
                    <a:cubicBezTo>
                      <a:pt x="13" y="10"/>
                      <a:pt x="11" y="18"/>
                      <a:pt x="39" y="24"/>
                    </a:cubicBezTo>
                    <a:cubicBezTo>
                      <a:pt x="67" y="29"/>
                      <a:pt x="114" y="30"/>
                      <a:pt x="145" y="26"/>
                    </a:cubicBezTo>
                    <a:close/>
                  </a:path>
                </a:pathLst>
              </a:custGeom>
              <a:solidFill>
                <a:srgbClr val="FFF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9" name="Freeform 154"/>
              <p:cNvSpPr>
                <a:spLocks/>
              </p:cNvSpPr>
              <p:nvPr/>
            </p:nvSpPr>
            <p:spPr bwMode="auto">
              <a:xfrm>
                <a:off x="9621838" y="6280150"/>
                <a:ext cx="631825" cy="106363"/>
              </a:xfrm>
              <a:custGeom>
                <a:avLst/>
                <a:gdLst>
                  <a:gd name="T0" fmla="*/ 32 w 166"/>
                  <a:gd name="T1" fmla="*/ 4 h 28"/>
                  <a:gd name="T2" fmla="*/ 138 w 166"/>
                  <a:gd name="T3" fmla="*/ 6 h 28"/>
                  <a:gd name="T4" fmla="*/ 134 w 166"/>
                  <a:gd name="T5" fmla="*/ 24 h 28"/>
                  <a:gd name="T6" fmla="*/ 28 w 166"/>
                  <a:gd name="T7" fmla="*/ 22 h 28"/>
                  <a:gd name="T8" fmla="*/ 32 w 166"/>
                  <a:gd name="T9" fmla="*/ 4 h 28"/>
                </a:gdLst>
                <a:ahLst/>
                <a:cxnLst>
                  <a:cxn ang="0">
                    <a:pos x="T0" y="T1"/>
                  </a:cxn>
                  <a:cxn ang="0">
                    <a:pos x="T2" y="T3"/>
                  </a:cxn>
                  <a:cxn ang="0">
                    <a:pos x="T4" y="T5"/>
                  </a:cxn>
                  <a:cxn ang="0">
                    <a:pos x="T6" y="T7"/>
                  </a:cxn>
                  <a:cxn ang="0">
                    <a:pos x="T8" y="T9"/>
                  </a:cxn>
                </a:cxnLst>
                <a:rect l="0" t="0" r="r" b="b"/>
                <a:pathLst>
                  <a:path w="166" h="28">
                    <a:moveTo>
                      <a:pt x="32" y="4"/>
                    </a:moveTo>
                    <a:cubicBezTo>
                      <a:pt x="63" y="0"/>
                      <a:pt x="110" y="1"/>
                      <a:pt x="138" y="6"/>
                    </a:cubicBezTo>
                    <a:cubicBezTo>
                      <a:pt x="166" y="12"/>
                      <a:pt x="164" y="20"/>
                      <a:pt x="134" y="24"/>
                    </a:cubicBezTo>
                    <a:cubicBezTo>
                      <a:pt x="103" y="28"/>
                      <a:pt x="56" y="27"/>
                      <a:pt x="28" y="22"/>
                    </a:cubicBezTo>
                    <a:cubicBezTo>
                      <a:pt x="0" y="16"/>
                      <a:pt x="2" y="8"/>
                      <a:pt x="32" y="4"/>
                    </a:cubicBezTo>
                    <a:close/>
                  </a:path>
                </a:pathLst>
              </a:custGeom>
              <a:solidFill>
                <a:srgbClr val="FFD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0" name="Freeform 155"/>
              <p:cNvSpPr>
                <a:spLocks/>
              </p:cNvSpPr>
              <p:nvPr/>
            </p:nvSpPr>
            <p:spPr bwMode="auto">
              <a:xfrm>
                <a:off x="9621838" y="6291263"/>
                <a:ext cx="503238" cy="95250"/>
              </a:xfrm>
              <a:custGeom>
                <a:avLst/>
                <a:gdLst>
                  <a:gd name="T0" fmla="*/ 34 w 132"/>
                  <a:gd name="T1" fmla="*/ 18 h 25"/>
                  <a:gd name="T2" fmla="*/ 38 w 132"/>
                  <a:gd name="T3" fmla="*/ 0 h 25"/>
                  <a:gd name="T4" fmla="*/ 40 w 132"/>
                  <a:gd name="T5" fmla="*/ 0 h 25"/>
                  <a:gd name="T6" fmla="*/ 32 w 132"/>
                  <a:gd name="T7" fmla="*/ 1 h 25"/>
                  <a:gd name="T8" fmla="*/ 28 w 132"/>
                  <a:gd name="T9" fmla="*/ 19 h 25"/>
                  <a:gd name="T10" fmla="*/ 132 w 132"/>
                  <a:gd name="T11" fmla="*/ 21 h 25"/>
                  <a:gd name="T12" fmla="*/ 34 w 132"/>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34" y="18"/>
                    </a:moveTo>
                    <a:cubicBezTo>
                      <a:pt x="6" y="13"/>
                      <a:pt x="8" y="5"/>
                      <a:pt x="38" y="0"/>
                    </a:cubicBezTo>
                    <a:cubicBezTo>
                      <a:pt x="39" y="0"/>
                      <a:pt x="40" y="0"/>
                      <a:pt x="40" y="0"/>
                    </a:cubicBezTo>
                    <a:cubicBezTo>
                      <a:pt x="38" y="0"/>
                      <a:pt x="35" y="1"/>
                      <a:pt x="32" y="1"/>
                    </a:cubicBezTo>
                    <a:cubicBezTo>
                      <a:pt x="2" y="5"/>
                      <a:pt x="0" y="13"/>
                      <a:pt x="28" y="19"/>
                    </a:cubicBezTo>
                    <a:cubicBezTo>
                      <a:pt x="55" y="24"/>
                      <a:pt x="101" y="25"/>
                      <a:pt x="132" y="21"/>
                    </a:cubicBezTo>
                    <a:cubicBezTo>
                      <a:pt x="101" y="24"/>
                      <a:pt x="59" y="23"/>
                      <a:pt x="34" y="18"/>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1" name="Freeform 156"/>
              <p:cNvSpPr>
                <a:spLocks noEditPoints="1"/>
              </p:cNvSpPr>
              <p:nvPr/>
            </p:nvSpPr>
            <p:spPr bwMode="auto">
              <a:xfrm>
                <a:off x="9747250" y="6299200"/>
                <a:ext cx="392113" cy="68263"/>
              </a:xfrm>
              <a:custGeom>
                <a:avLst/>
                <a:gdLst>
                  <a:gd name="T0" fmla="*/ 88 w 103"/>
                  <a:gd name="T1" fmla="*/ 6 h 18"/>
                  <a:gd name="T2" fmla="*/ 96 w 103"/>
                  <a:gd name="T3" fmla="*/ 7 h 18"/>
                  <a:gd name="T4" fmla="*/ 102 w 103"/>
                  <a:gd name="T5" fmla="*/ 9 h 18"/>
                  <a:gd name="T6" fmla="*/ 103 w 103"/>
                  <a:gd name="T7" fmla="*/ 12 h 18"/>
                  <a:gd name="T8" fmla="*/ 97 w 103"/>
                  <a:gd name="T9" fmla="*/ 14 h 18"/>
                  <a:gd name="T10" fmla="*/ 91 w 103"/>
                  <a:gd name="T11" fmla="*/ 15 h 18"/>
                  <a:gd name="T12" fmla="*/ 97 w 103"/>
                  <a:gd name="T13" fmla="*/ 16 h 18"/>
                  <a:gd name="T14" fmla="*/ 86 w 103"/>
                  <a:gd name="T15" fmla="*/ 18 h 18"/>
                  <a:gd name="T16" fmla="*/ 80 w 103"/>
                  <a:gd name="T17" fmla="*/ 17 h 18"/>
                  <a:gd name="T18" fmla="*/ 58 w 103"/>
                  <a:gd name="T19" fmla="*/ 18 h 18"/>
                  <a:gd name="T20" fmla="*/ 31 w 103"/>
                  <a:gd name="T21" fmla="*/ 16 h 18"/>
                  <a:gd name="T22" fmla="*/ 45 w 103"/>
                  <a:gd name="T23" fmla="*/ 14 h 18"/>
                  <a:gd name="T24" fmla="*/ 52 w 103"/>
                  <a:gd name="T25" fmla="*/ 15 h 18"/>
                  <a:gd name="T26" fmla="*/ 60 w 103"/>
                  <a:gd name="T27" fmla="*/ 15 h 18"/>
                  <a:gd name="T28" fmla="*/ 68 w 103"/>
                  <a:gd name="T29" fmla="*/ 14 h 18"/>
                  <a:gd name="T30" fmla="*/ 69 w 103"/>
                  <a:gd name="T31" fmla="*/ 14 h 18"/>
                  <a:gd name="T32" fmla="*/ 49 w 103"/>
                  <a:gd name="T33" fmla="*/ 10 h 18"/>
                  <a:gd name="T34" fmla="*/ 43 w 103"/>
                  <a:gd name="T35" fmla="*/ 11 h 18"/>
                  <a:gd name="T36" fmla="*/ 31 w 103"/>
                  <a:gd name="T37" fmla="*/ 12 h 18"/>
                  <a:gd name="T38" fmla="*/ 20 w 103"/>
                  <a:gd name="T39" fmla="*/ 11 h 18"/>
                  <a:gd name="T40" fmla="*/ 10 w 103"/>
                  <a:gd name="T41" fmla="*/ 10 h 18"/>
                  <a:gd name="T42" fmla="*/ 8 w 103"/>
                  <a:gd name="T43" fmla="*/ 10 h 18"/>
                  <a:gd name="T44" fmla="*/ 6 w 103"/>
                  <a:gd name="T45" fmla="*/ 10 h 18"/>
                  <a:gd name="T46" fmla="*/ 1 w 103"/>
                  <a:gd name="T47" fmla="*/ 8 h 18"/>
                  <a:gd name="T48" fmla="*/ 1 w 103"/>
                  <a:gd name="T49" fmla="*/ 6 h 18"/>
                  <a:gd name="T50" fmla="*/ 6 w 103"/>
                  <a:gd name="T51" fmla="*/ 4 h 18"/>
                  <a:gd name="T52" fmla="*/ 10 w 103"/>
                  <a:gd name="T53" fmla="*/ 3 h 18"/>
                  <a:gd name="T54" fmla="*/ 3 w 103"/>
                  <a:gd name="T55" fmla="*/ 2 h 18"/>
                  <a:gd name="T56" fmla="*/ 14 w 103"/>
                  <a:gd name="T57" fmla="*/ 0 h 18"/>
                  <a:gd name="T58" fmla="*/ 22 w 103"/>
                  <a:gd name="T59" fmla="*/ 1 h 18"/>
                  <a:gd name="T60" fmla="*/ 29 w 103"/>
                  <a:gd name="T61" fmla="*/ 1 h 18"/>
                  <a:gd name="T62" fmla="*/ 42 w 103"/>
                  <a:gd name="T63" fmla="*/ 0 h 18"/>
                  <a:gd name="T64" fmla="*/ 55 w 103"/>
                  <a:gd name="T65" fmla="*/ 1 h 18"/>
                  <a:gd name="T66" fmla="*/ 66 w 103"/>
                  <a:gd name="T67" fmla="*/ 2 h 18"/>
                  <a:gd name="T68" fmla="*/ 52 w 103"/>
                  <a:gd name="T69" fmla="*/ 4 h 18"/>
                  <a:gd name="T70" fmla="*/ 32 w 103"/>
                  <a:gd name="T71" fmla="*/ 4 h 18"/>
                  <a:gd name="T72" fmla="*/ 50 w 103"/>
                  <a:gd name="T73" fmla="*/ 7 h 18"/>
                  <a:gd name="T74" fmla="*/ 54 w 103"/>
                  <a:gd name="T75" fmla="*/ 7 h 18"/>
                  <a:gd name="T76" fmla="*/ 63 w 103"/>
                  <a:gd name="T77" fmla="*/ 6 h 18"/>
                  <a:gd name="T78" fmla="*/ 72 w 103"/>
                  <a:gd name="T79" fmla="*/ 6 h 18"/>
                  <a:gd name="T80" fmla="*/ 80 w 103"/>
                  <a:gd name="T81" fmla="*/ 6 h 18"/>
                  <a:gd name="T82" fmla="*/ 88 w 103"/>
                  <a:gd name="T83" fmla="*/ 6 h 18"/>
                  <a:gd name="T84" fmla="*/ 85 w 103"/>
                  <a:gd name="T85" fmla="*/ 10 h 18"/>
                  <a:gd name="T86" fmla="*/ 82 w 103"/>
                  <a:gd name="T87" fmla="*/ 10 h 18"/>
                  <a:gd name="T88" fmla="*/ 78 w 103"/>
                  <a:gd name="T89" fmla="*/ 9 h 18"/>
                  <a:gd name="T90" fmla="*/ 72 w 103"/>
                  <a:gd name="T91" fmla="*/ 9 h 18"/>
                  <a:gd name="T92" fmla="*/ 65 w 103"/>
                  <a:gd name="T93" fmla="*/ 9 h 18"/>
                  <a:gd name="T94" fmla="*/ 62 w 103"/>
                  <a:gd name="T95" fmla="*/ 9 h 18"/>
                  <a:gd name="T96" fmla="*/ 80 w 103"/>
                  <a:gd name="T97" fmla="*/ 13 h 18"/>
                  <a:gd name="T98" fmla="*/ 82 w 103"/>
                  <a:gd name="T99" fmla="*/ 13 h 18"/>
                  <a:gd name="T100" fmla="*/ 85 w 103"/>
                  <a:gd name="T101" fmla="*/ 11 h 18"/>
                  <a:gd name="T102" fmla="*/ 85 w 103"/>
                  <a:gd name="T103" fmla="*/ 10 h 18"/>
                  <a:gd name="T104" fmla="*/ 37 w 103"/>
                  <a:gd name="T105" fmla="*/ 8 h 18"/>
                  <a:gd name="T106" fmla="*/ 21 w 103"/>
                  <a:gd name="T107" fmla="*/ 5 h 18"/>
                  <a:gd name="T108" fmla="*/ 21 w 103"/>
                  <a:gd name="T109" fmla="*/ 5 h 18"/>
                  <a:gd name="T110" fmla="*/ 18 w 103"/>
                  <a:gd name="T111" fmla="*/ 6 h 18"/>
                  <a:gd name="T112" fmla="*/ 18 w 103"/>
                  <a:gd name="T113" fmla="*/ 7 h 18"/>
                  <a:gd name="T114" fmla="*/ 21 w 103"/>
                  <a:gd name="T115" fmla="*/ 8 h 18"/>
                  <a:gd name="T116" fmla="*/ 25 w 103"/>
                  <a:gd name="T117" fmla="*/ 8 h 18"/>
                  <a:gd name="T118" fmla="*/ 29 w 103"/>
                  <a:gd name="T119" fmla="*/ 8 h 18"/>
                  <a:gd name="T120" fmla="*/ 36 w 103"/>
                  <a:gd name="T121" fmla="*/ 8 h 18"/>
                  <a:gd name="T122" fmla="*/ 37 w 103"/>
                  <a:gd name="T1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8">
                    <a:moveTo>
                      <a:pt x="88" y="6"/>
                    </a:moveTo>
                    <a:cubicBezTo>
                      <a:pt x="91" y="7"/>
                      <a:pt x="93" y="7"/>
                      <a:pt x="96" y="7"/>
                    </a:cubicBezTo>
                    <a:cubicBezTo>
                      <a:pt x="99" y="8"/>
                      <a:pt x="101" y="9"/>
                      <a:pt x="102" y="9"/>
                    </a:cubicBezTo>
                    <a:cubicBezTo>
                      <a:pt x="103" y="10"/>
                      <a:pt x="103" y="11"/>
                      <a:pt x="103" y="12"/>
                    </a:cubicBezTo>
                    <a:cubicBezTo>
                      <a:pt x="102" y="12"/>
                      <a:pt x="100" y="13"/>
                      <a:pt x="97" y="14"/>
                    </a:cubicBezTo>
                    <a:cubicBezTo>
                      <a:pt x="96" y="14"/>
                      <a:pt x="93" y="15"/>
                      <a:pt x="91" y="15"/>
                    </a:cubicBezTo>
                    <a:cubicBezTo>
                      <a:pt x="97" y="16"/>
                      <a:pt x="97" y="16"/>
                      <a:pt x="97" y="16"/>
                    </a:cubicBezTo>
                    <a:cubicBezTo>
                      <a:pt x="86" y="18"/>
                      <a:pt x="86" y="18"/>
                      <a:pt x="86" y="18"/>
                    </a:cubicBezTo>
                    <a:cubicBezTo>
                      <a:pt x="80" y="17"/>
                      <a:pt x="80" y="17"/>
                      <a:pt x="80" y="17"/>
                    </a:cubicBezTo>
                    <a:cubicBezTo>
                      <a:pt x="72" y="17"/>
                      <a:pt x="65" y="18"/>
                      <a:pt x="58" y="18"/>
                    </a:cubicBezTo>
                    <a:cubicBezTo>
                      <a:pt x="48" y="18"/>
                      <a:pt x="39" y="17"/>
                      <a:pt x="31" y="16"/>
                    </a:cubicBezTo>
                    <a:cubicBezTo>
                      <a:pt x="45" y="14"/>
                      <a:pt x="45" y="14"/>
                      <a:pt x="45" y="14"/>
                    </a:cubicBezTo>
                    <a:cubicBezTo>
                      <a:pt x="47" y="14"/>
                      <a:pt x="50" y="14"/>
                      <a:pt x="52" y="15"/>
                    </a:cubicBezTo>
                    <a:cubicBezTo>
                      <a:pt x="55" y="15"/>
                      <a:pt x="58" y="15"/>
                      <a:pt x="60" y="15"/>
                    </a:cubicBezTo>
                    <a:cubicBezTo>
                      <a:pt x="63" y="15"/>
                      <a:pt x="66" y="15"/>
                      <a:pt x="68" y="14"/>
                    </a:cubicBezTo>
                    <a:cubicBezTo>
                      <a:pt x="69" y="14"/>
                      <a:pt x="69" y="14"/>
                      <a:pt x="69" y="14"/>
                    </a:cubicBezTo>
                    <a:cubicBezTo>
                      <a:pt x="49" y="10"/>
                      <a:pt x="49" y="10"/>
                      <a:pt x="49" y="10"/>
                    </a:cubicBezTo>
                    <a:cubicBezTo>
                      <a:pt x="46" y="11"/>
                      <a:pt x="44" y="11"/>
                      <a:pt x="43" y="11"/>
                    </a:cubicBezTo>
                    <a:cubicBezTo>
                      <a:pt x="38" y="11"/>
                      <a:pt x="34" y="11"/>
                      <a:pt x="31" y="12"/>
                    </a:cubicBezTo>
                    <a:cubicBezTo>
                      <a:pt x="27" y="12"/>
                      <a:pt x="23" y="12"/>
                      <a:pt x="20" y="11"/>
                    </a:cubicBezTo>
                    <a:cubicBezTo>
                      <a:pt x="17" y="11"/>
                      <a:pt x="14" y="11"/>
                      <a:pt x="10" y="10"/>
                    </a:cubicBezTo>
                    <a:cubicBezTo>
                      <a:pt x="9" y="10"/>
                      <a:pt x="9" y="10"/>
                      <a:pt x="8" y="10"/>
                    </a:cubicBezTo>
                    <a:cubicBezTo>
                      <a:pt x="7" y="10"/>
                      <a:pt x="6" y="10"/>
                      <a:pt x="6" y="10"/>
                    </a:cubicBezTo>
                    <a:cubicBezTo>
                      <a:pt x="3" y="9"/>
                      <a:pt x="2" y="8"/>
                      <a:pt x="1" y="8"/>
                    </a:cubicBezTo>
                    <a:cubicBezTo>
                      <a:pt x="0" y="7"/>
                      <a:pt x="0" y="7"/>
                      <a:pt x="1" y="6"/>
                    </a:cubicBezTo>
                    <a:cubicBezTo>
                      <a:pt x="2" y="5"/>
                      <a:pt x="3" y="5"/>
                      <a:pt x="6" y="4"/>
                    </a:cubicBezTo>
                    <a:cubicBezTo>
                      <a:pt x="7" y="4"/>
                      <a:pt x="9" y="3"/>
                      <a:pt x="10" y="3"/>
                    </a:cubicBezTo>
                    <a:cubicBezTo>
                      <a:pt x="3" y="2"/>
                      <a:pt x="3" y="2"/>
                      <a:pt x="3" y="2"/>
                    </a:cubicBezTo>
                    <a:cubicBezTo>
                      <a:pt x="14" y="0"/>
                      <a:pt x="14" y="0"/>
                      <a:pt x="14" y="0"/>
                    </a:cubicBezTo>
                    <a:cubicBezTo>
                      <a:pt x="22" y="1"/>
                      <a:pt x="22" y="1"/>
                      <a:pt x="22" y="1"/>
                    </a:cubicBezTo>
                    <a:cubicBezTo>
                      <a:pt x="24" y="1"/>
                      <a:pt x="26" y="1"/>
                      <a:pt x="29" y="1"/>
                    </a:cubicBezTo>
                    <a:cubicBezTo>
                      <a:pt x="33" y="1"/>
                      <a:pt x="38" y="0"/>
                      <a:pt x="42" y="0"/>
                    </a:cubicBezTo>
                    <a:cubicBezTo>
                      <a:pt x="46" y="0"/>
                      <a:pt x="51" y="1"/>
                      <a:pt x="55" y="1"/>
                    </a:cubicBezTo>
                    <a:cubicBezTo>
                      <a:pt x="59" y="1"/>
                      <a:pt x="62" y="2"/>
                      <a:pt x="66" y="2"/>
                    </a:cubicBezTo>
                    <a:cubicBezTo>
                      <a:pt x="52" y="4"/>
                      <a:pt x="52" y="4"/>
                      <a:pt x="52" y="4"/>
                    </a:cubicBezTo>
                    <a:cubicBezTo>
                      <a:pt x="46" y="3"/>
                      <a:pt x="40" y="3"/>
                      <a:pt x="32" y="4"/>
                    </a:cubicBezTo>
                    <a:cubicBezTo>
                      <a:pt x="50" y="7"/>
                      <a:pt x="50" y="7"/>
                      <a:pt x="50" y="7"/>
                    </a:cubicBezTo>
                    <a:cubicBezTo>
                      <a:pt x="52" y="7"/>
                      <a:pt x="53" y="7"/>
                      <a:pt x="54" y="7"/>
                    </a:cubicBezTo>
                    <a:cubicBezTo>
                      <a:pt x="57" y="6"/>
                      <a:pt x="60" y="6"/>
                      <a:pt x="63" y="6"/>
                    </a:cubicBezTo>
                    <a:cubicBezTo>
                      <a:pt x="66" y="6"/>
                      <a:pt x="69" y="6"/>
                      <a:pt x="72" y="6"/>
                    </a:cubicBezTo>
                    <a:cubicBezTo>
                      <a:pt x="75" y="6"/>
                      <a:pt x="77" y="6"/>
                      <a:pt x="80" y="6"/>
                    </a:cubicBezTo>
                    <a:cubicBezTo>
                      <a:pt x="83" y="6"/>
                      <a:pt x="85" y="6"/>
                      <a:pt x="88" y="6"/>
                    </a:cubicBezTo>
                    <a:close/>
                    <a:moveTo>
                      <a:pt x="85" y="10"/>
                    </a:moveTo>
                    <a:cubicBezTo>
                      <a:pt x="85" y="10"/>
                      <a:pt x="84" y="10"/>
                      <a:pt x="82" y="10"/>
                    </a:cubicBezTo>
                    <a:cubicBezTo>
                      <a:pt x="81" y="9"/>
                      <a:pt x="80" y="9"/>
                      <a:pt x="78" y="9"/>
                    </a:cubicBezTo>
                    <a:cubicBezTo>
                      <a:pt x="76" y="9"/>
                      <a:pt x="74" y="9"/>
                      <a:pt x="72" y="9"/>
                    </a:cubicBezTo>
                    <a:cubicBezTo>
                      <a:pt x="70" y="9"/>
                      <a:pt x="68" y="9"/>
                      <a:pt x="65" y="9"/>
                    </a:cubicBezTo>
                    <a:cubicBezTo>
                      <a:pt x="64" y="9"/>
                      <a:pt x="63" y="9"/>
                      <a:pt x="62" y="9"/>
                    </a:cubicBezTo>
                    <a:cubicBezTo>
                      <a:pt x="80" y="13"/>
                      <a:pt x="80" y="13"/>
                      <a:pt x="80" y="13"/>
                    </a:cubicBezTo>
                    <a:cubicBezTo>
                      <a:pt x="81" y="13"/>
                      <a:pt x="81" y="13"/>
                      <a:pt x="82" y="13"/>
                    </a:cubicBezTo>
                    <a:cubicBezTo>
                      <a:pt x="84" y="12"/>
                      <a:pt x="85" y="12"/>
                      <a:pt x="85" y="11"/>
                    </a:cubicBezTo>
                    <a:cubicBezTo>
                      <a:pt x="86" y="11"/>
                      <a:pt x="86" y="11"/>
                      <a:pt x="85" y="10"/>
                    </a:cubicBezTo>
                    <a:close/>
                    <a:moveTo>
                      <a:pt x="37" y="8"/>
                    </a:moveTo>
                    <a:cubicBezTo>
                      <a:pt x="21" y="5"/>
                      <a:pt x="21" y="5"/>
                      <a:pt x="21" y="5"/>
                    </a:cubicBezTo>
                    <a:cubicBezTo>
                      <a:pt x="21" y="5"/>
                      <a:pt x="21" y="5"/>
                      <a:pt x="21" y="5"/>
                    </a:cubicBezTo>
                    <a:cubicBezTo>
                      <a:pt x="20" y="6"/>
                      <a:pt x="19" y="6"/>
                      <a:pt x="18" y="6"/>
                    </a:cubicBezTo>
                    <a:cubicBezTo>
                      <a:pt x="18" y="7"/>
                      <a:pt x="18" y="7"/>
                      <a:pt x="18" y="7"/>
                    </a:cubicBezTo>
                    <a:cubicBezTo>
                      <a:pt x="18" y="7"/>
                      <a:pt x="19" y="8"/>
                      <a:pt x="21" y="8"/>
                    </a:cubicBezTo>
                    <a:cubicBezTo>
                      <a:pt x="22" y="8"/>
                      <a:pt x="23" y="8"/>
                      <a:pt x="25" y="8"/>
                    </a:cubicBezTo>
                    <a:cubicBezTo>
                      <a:pt x="26" y="9"/>
                      <a:pt x="28" y="9"/>
                      <a:pt x="29" y="8"/>
                    </a:cubicBezTo>
                    <a:cubicBezTo>
                      <a:pt x="31" y="8"/>
                      <a:pt x="34" y="8"/>
                      <a:pt x="36" y="8"/>
                    </a:cubicBezTo>
                    <a:lnTo>
                      <a:pt x="37" y="8"/>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2" name="Freeform 157"/>
              <p:cNvSpPr>
                <a:spLocks/>
              </p:cNvSpPr>
              <p:nvPr/>
            </p:nvSpPr>
            <p:spPr bwMode="auto">
              <a:xfrm>
                <a:off x="9613900" y="6329363"/>
                <a:ext cx="647700" cy="133350"/>
              </a:xfrm>
              <a:custGeom>
                <a:avLst/>
                <a:gdLst>
                  <a:gd name="T0" fmla="*/ 170 w 170"/>
                  <a:gd name="T1" fmla="*/ 2 h 35"/>
                  <a:gd name="T2" fmla="*/ 170 w 170"/>
                  <a:gd name="T3" fmla="*/ 20 h 35"/>
                  <a:gd name="T4" fmla="*/ 143 w 170"/>
                  <a:gd name="T5" fmla="*/ 30 h 35"/>
                  <a:gd name="T6" fmla="*/ 22 w 170"/>
                  <a:gd name="T7" fmla="*/ 28 h 35"/>
                  <a:gd name="T8" fmla="*/ 0 w 170"/>
                  <a:gd name="T9" fmla="*/ 18 h 35"/>
                  <a:gd name="T10" fmla="*/ 0 w 170"/>
                  <a:gd name="T11" fmla="*/ 0 h 35"/>
                  <a:gd name="T12" fmla="*/ 22 w 170"/>
                  <a:gd name="T13" fmla="*/ 10 h 35"/>
                  <a:gd name="T14" fmla="*/ 143 w 170"/>
                  <a:gd name="T15" fmla="*/ 12 h 35"/>
                  <a:gd name="T16" fmla="*/ 170 w 170"/>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5">
                    <a:moveTo>
                      <a:pt x="170" y="2"/>
                    </a:moveTo>
                    <a:cubicBezTo>
                      <a:pt x="170" y="20"/>
                      <a:pt x="170" y="20"/>
                      <a:pt x="170" y="20"/>
                    </a:cubicBezTo>
                    <a:cubicBezTo>
                      <a:pt x="170" y="24"/>
                      <a:pt x="161" y="27"/>
                      <a:pt x="143" y="30"/>
                    </a:cubicBezTo>
                    <a:cubicBezTo>
                      <a:pt x="108" y="35"/>
                      <a:pt x="54" y="34"/>
                      <a:pt x="22" y="28"/>
                    </a:cubicBezTo>
                    <a:cubicBezTo>
                      <a:pt x="7" y="25"/>
                      <a:pt x="0" y="21"/>
                      <a:pt x="0" y="18"/>
                    </a:cubicBezTo>
                    <a:cubicBezTo>
                      <a:pt x="0" y="0"/>
                      <a:pt x="0" y="0"/>
                      <a:pt x="0" y="0"/>
                    </a:cubicBezTo>
                    <a:cubicBezTo>
                      <a:pt x="0" y="3"/>
                      <a:pt x="7" y="7"/>
                      <a:pt x="22" y="10"/>
                    </a:cubicBezTo>
                    <a:cubicBezTo>
                      <a:pt x="54" y="16"/>
                      <a:pt x="108" y="17"/>
                      <a:pt x="143" y="12"/>
                    </a:cubicBezTo>
                    <a:cubicBezTo>
                      <a:pt x="161" y="10"/>
                      <a:pt x="170" y="6"/>
                      <a:pt x="170" y="2"/>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3" name="Freeform 158"/>
              <p:cNvSpPr>
                <a:spLocks/>
              </p:cNvSpPr>
              <p:nvPr/>
            </p:nvSpPr>
            <p:spPr bwMode="auto">
              <a:xfrm>
                <a:off x="9883775" y="6386513"/>
                <a:ext cx="88900" cy="68263"/>
              </a:xfrm>
              <a:custGeom>
                <a:avLst/>
                <a:gdLst>
                  <a:gd name="T0" fmla="*/ 0 w 23"/>
                  <a:gd name="T1" fmla="*/ 0 h 18"/>
                  <a:gd name="T2" fmla="*/ 0 w 23"/>
                  <a:gd name="T3" fmla="*/ 18 h 18"/>
                  <a:gd name="T4" fmla="*/ 23 w 23"/>
                  <a:gd name="T5" fmla="*/ 18 h 18"/>
                  <a:gd name="T6" fmla="*/ 23 w 23"/>
                  <a:gd name="T7" fmla="*/ 0 h 18"/>
                  <a:gd name="T8" fmla="*/ 0 w 23"/>
                  <a:gd name="T9" fmla="*/ 0 h 18"/>
                </a:gdLst>
                <a:ahLst/>
                <a:cxnLst>
                  <a:cxn ang="0">
                    <a:pos x="T0" y="T1"/>
                  </a:cxn>
                  <a:cxn ang="0">
                    <a:pos x="T2" y="T3"/>
                  </a:cxn>
                  <a:cxn ang="0">
                    <a:pos x="T4" y="T5"/>
                  </a:cxn>
                  <a:cxn ang="0">
                    <a:pos x="T6" y="T7"/>
                  </a:cxn>
                  <a:cxn ang="0">
                    <a:pos x="T8" y="T9"/>
                  </a:cxn>
                </a:cxnLst>
                <a:rect l="0" t="0" r="r" b="b"/>
                <a:pathLst>
                  <a:path w="23" h="18">
                    <a:moveTo>
                      <a:pt x="0" y="0"/>
                    </a:moveTo>
                    <a:cubicBezTo>
                      <a:pt x="0" y="18"/>
                      <a:pt x="0" y="18"/>
                      <a:pt x="0" y="18"/>
                    </a:cubicBezTo>
                    <a:cubicBezTo>
                      <a:pt x="7" y="18"/>
                      <a:pt x="15" y="18"/>
                      <a:pt x="23" y="18"/>
                    </a:cubicBezTo>
                    <a:cubicBezTo>
                      <a:pt x="23" y="0"/>
                      <a:pt x="23" y="0"/>
                      <a:pt x="23" y="0"/>
                    </a:cubicBezTo>
                    <a:cubicBezTo>
                      <a:pt x="15" y="0"/>
                      <a:pt x="7" y="0"/>
                      <a:pt x="0"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4" name="Freeform 159"/>
              <p:cNvSpPr>
                <a:spLocks/>
              </p:cNvSpPr>
              <p:nvPr/>
            </p:nvSpPr>
            <p:spPr bwMode="auto">
              <a:xfrm>
                <a:off x="9613900" y="6329363"/>
                <a:ext cx="269875" cy="125413"/>
              </a:xfrm>
              <a:custGeom>
                <a:avLst/>
                <a:gdLst>
                  <a:gd name="T0" fmla="*/ 22 w 71"/>
                  <a:gd name="T1" fmla="*/ 10 h 33"/>
                  <a:gd name="T2" fmla="*/ 0 w 71"/>
                  <a:gd name="T3" fmla="*/ 0 h 33"/>
                  <a:gd name="T4" fmla="*/ 0 w 71"/>
                  <a:gd name="T5" fmla="*/ 18 h 33"/>
                  <a:gd name="T6" fmla="*/ 22 w 71"/>
                  <a:gd name="T7" fmla="*/ 28 h 33"/>
                  <a:gd name="T8" fmla="*/ 71 w 71"/>
                  <a:gd name="T9" fmla="*/ 33 h 33"/>
                  <a:gd name="T10" fmla="*/ 71 w 71"/>
                  <a:gd name="T11" fmla="*/ 15 h 33"/>
                  <a:gd name="T12" fmla="*/ 22 w 71"/>
                  <a:gd name="T13" fmla="*/ 10 h 33"/>
                </a:gdLst>
                <a:ahLst/>
                <a:cxnLst>
                  <a:cxn ang="0">
                    <a:pos x="T0" y="T1"/>
                  </a:cxn>
                  <a:cxn ang="0">
                    <a:pos x="T2" y="T3"/>
                  </a:cxn>
                  <a:cxn ang="0">
                    <a:pos x="T4" y="T5"/>
                  </a:cxn>
                  <a:cxn ang="0">
                    <a:pos x="T6" y="T7"/>
                  </a:cxn>
                  <a:cxn ang="0">
                    <a:pos x="T8" y="T9"/>
                  </a:cxn>
                  <a:cxn ang="0">
                    <a:pos x="T10" y="T11"/>
                  </a:cxn>
                  <a:cxn ang="0">
                    <a:pos x="T12" y="T13"/>
                  </a:cxn>
                </a:cxnLst>
                <a:rect l="0" t="0" r="r" b="b"/>
                <a:pathLst>
                  <a:path w="71" h="33">
                    <a:moveTo>
                      <a:pt x="22" y="10"/>
                    </a:moveTo>
                    <a:cubicBezTo>
                      <a:pt x="7" y="7"/>
                      <a:pt x="0" y="3"/>
                      <a:pt x="0" y="0"/>
                    </a:cubicBezTo>
                    <a:cubicBezTo>
                      <a:pt x="0" y="18"/>
                      <a:pt x="0" y="18"/>
                      <a:pt x="0" y="18"/>
                    </a:cubicBezTo>
                    <a:cubicBezTo>
                      <a:pt x="0" y="21"/>
                      <a:pt x="7" y="25"/>
                      <a:pt x="22" y="28"/>
                    </a:cubicBezTo>
                    <a:cubicBezTo>
                      <a:pt x="35" y="30"/>
                      <a:pt x="53" y="32"/>
                      <a:pt x="71" y="33"/>
                    </a:cubicBezTo>
                    <a:cubicBezTo>
                      <a:pt x="71" y="15"/>
                      <a:pt x="71" y="15"/>
                      <a:pt x="71" y="15"/>
                    </a:cubicBezTo>
                    <a:cubicBezTo>
                      <a:pt x="53" y="14"/>
                      <a:pt x="36" y="12"/>
                      <a:pt x="22" y="1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5" name="Freeform 160"/>
              <p:cNvSpPr>
                <a:spLocks/>
              </p:cNvSpPr>
              <p:nvPr/>
            </p:nvSpPr>
            <p:spPr bwMode="auto">
              <a:xfrm>
                <a:off x="9972675" y="6386513"/>
                <a:ext cx="52388" cy="68263"/>
              </a:xfrm>
              <a:custGeom>
                <a:avLst/>
                <a:gdLst>
                  <a:gd name="T0" fmla="*/ 0 w 14"/>
                  <a:gd name="T1" fmla="*/ 0 h 18"/>
                  <a:gd name="T2" fmla="*/ 0 w 14"/>
                  <a:gd name="T3" fmla="*/ 18 h 18"/>
                  <a:gd name="T4" fmla="*/ 14 w 14"/>
                  <a:gd name="T5" fmla="*/ 18 h 18"/>
                  <a:gd name="T6" fmla="*/ 14 w 14"/>
                  <a:gd name="T7" fmla="*/ 0 h 18"/>
                  <a:gd name="T8" fmla="*/ 0 w 14"/>
                  <a:gd name="T9" fmla="*/ 0 h 18"/>
                </a:gdLst>
                <a:ahLst/>
                <a:cxnLst>
                  <a:cxn ang="0">
                    <a:pos x="T0" y="T1"/>
                  </a:cxn>
                  <a:cxn ang="0">
                    <a:pos x="T2" y="T3"/>
                  </a:cxn>
                  <a:cxn ang="0">
                    <a:pos x="T4" y="T5"/>
                  </a:cxn>
                  <a:cxn ang="0">
                    <a:pos x="T6" y="T7"/>
                  </a:cxn>
                  <a:cxn ang="0">
                    <a:pos x="T8" y="T9"/>
                  </a:cxn>
                </a:cxnLst>
                <a:rect l="0" t="0" r="r" b="b"/>
                <a:pathLst>
                  <a:path w="14" h="18">
                    <a:moveTo>
                      <a:pt x="0" y="0"/>
                    </a:moveTo>
                    <a:cubicBezTo>
                      <a:pt x="0" y="18"/>
                      <a:pt x="0" y="18"/>
                      <a:pt x="0" y="18"/>
                    </a:cubicBezTo>
                    <a:cubicBezTo>
                      <a:pt x="5" y="18"/>
                      <a:pt x="10" y="18"/>
                      <a:pt x="14" y="18"/>
                    </a:cubicBezTo>
                    <a:cubicBezTo>
                      <a:pt x="14" y="0"/>
                      <a:pt x="14" y="0"/>
                      <a:pt x="14" y="0"/>
                    </a:cubicBezTo>
                    <a:cubicBezTo>
                      <a:pt x="10" y="0"/>
                      <a:pt x="5" y="0"/>
                      <a:pt x="0" y="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6" name="Freeform 161"/>
              <p:cNvSpPr>
                <a:spLocks/>
              </p:cNvSpPr>
              <p:nvPr/>
            </p:nvSpPr>
            <p:spPr bwMode="auto">
              <a:xfrm>
                <a:off x="10188575" y="6337300"/>
                <a:ext cx="73025" cy="103188"/>
              </a:xfrm>
              <a:custGeom>
                <a:avLst/>
                <a:gdLst>
                  <a:gd name="T0" fmla="*/ 0 w 19"/>
                  <a:gd name="T1" fmla="*/ 9 h 27"/>
                  <a:gd name="T2" fmla="*/ 0 w 19"/>
                  <a:gd name="T3" fmla="*/ 27 h 27"/>
                  <a:gd name="T4" fmla="*/ 19 w 19"/>
                  <a:gd name="T5" fmla="*/ 18 h 27"/>
                  <a:gd name="T6" fmla="*/ 19 w 19"/>
                  <a:gd name="T7" fmla="*/ 0 h 27"/>
                  <a:gd name="T8" fmla="*/ 0 w 19"/>
                  <a:gd name="T9" fmla="*/ 9 h 27"/>
                </a:gdLst>
                <a:ahLst/>
                <a:cxnLst>
                  <a:cxn ang="0">
                    <a:pos x="T0" y="T1"/>
                  </a:cxn>
                  <a:cxn ang="0">
                    <a:pos x="T2" y="T3"/>
                  </a:cxn>
                  <a:cxn ang="0">
                    <a:pos x="T4" y="T5"/>
                  </a:cxn>
                  <a:cxn ang="0">
                    <a:pos x="T6" y="T7"/>
                  </a:cxn>
                  <a:cxn ang="0">
                    <a:pos x="T8" y="T9"/>
                  </a:cxn>
                </a:cxnLst>
                <a:rect l="0" t="0" r="r" b="b"/>
                <a:pathLst>
                  <a:path w="19" h="27">
                    <a:moveTo>
                      <a:pt x="0" y="9"/>
                    </a:moveTo>
                    <a:cubicBezTo>
                      <a:pt x="0" y="27"/>
                      <a:pt x="0" y="27"/>
                      <a:pt x="0" y="27"/>
                    </a:cubicBezTo>
                    <a:cubicBezTo>
                      <a:pt x="13" y="24"/>
                      <a:pt x="19" y="21"/>
                      <a:pt x="19" y="18"/>
                    </a:cubicBezTo>
                    <a:cubicBezTo>
                      <a:pt x="19" y="0"/>
                      <a:pt x="19" y="0"/>
                      <a:pt x="19" y="0"/>
                    </a:cubicBezTo>
                    <a:cubicBezTo>
                      <a:pt x="19" y="3"/>
                      <a:pt x="13" y="6"/>
                      <a:pt x="0" y="9"/>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7" name="Freeform 162"/>
              <p:cNvSpPr>
                <a:spLocks/>
              </p:cNvSpPr>
              <p:nvPr/>
            </p:nvSpPr>
            <p:spPr bwMode="auto">
              <a:xfrm>
                <a:off x="10025063" y="6370638"/>
                <a:ext cx="163513" cy="84138"/>
              </a:xfrm>
              <a:custGeom>
                <a:avLst/>
                <a:gdLst>
                  <a:gd name="T0" fmla="*/ 35 w 43"/>
                  <a:gd name="T1" fmla="*/ 1 h 22"/>
                  <a:gd name="T2" fmla="*/ 0 w 43"/>
                  <a:gd name="T3" fmla="*/ 4 h 22"/>
                  <a:gd name="T4" fmla="*/ 0 w 43"/>
                  <a:gd name="T5" fmla="*/ 22 h 22"/>
                  <a:gd name="T6" fmla="*/ 35 w 43"/>
                  <a:gd name="T7" fmla="*/ 19 h 22"/>
                  <a:gd name="T8" fmla="*/ 43 w 43"/>
                  <a:gd name="T9" fmla="*/ 18 h 22"/>
                  <a:gd name="T10" fmla="*/ 43 w 43"/>
                  <a:gd name="T11" fmla="*/ 0 h 22"/>
                  <a:gd name="T12" fmla="*/ 35 w 43"/>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35" y="1"/>
                    </a:moveTo>
                    <a:cubicBezTo>
                      <a:pt x="25" y="3"/>
                      <a:pt x="13" y="3"/>
                      <a:pt x="0" y="4"/>
                    </a:cubicBezTo>
                    <a:cubicBezTo>
                      <a:pt x="0" y="22"/>
                      <a:pt x="0" y="22"/>
                      <a:pt x="0" y="22"/>
                    </a:cubicBezTo>
                    <a:cubicBezTo>
                      <a:pt x="13" y="21"/>
                      <a:pt x="24" y="20"/>
                      <a:pt x="35" y="19"/>
                    </a:cubicBezTo>
                    <a:cubicBezTo>
                      <a:pt x="38" y="19"/>
                      <a:pt x="40" y="18"/>
                      <a:pt x="43" y="18"/>
                    </a:cubicBezTo>
                    <a:cubicBezTo>
                      <a:pt x="43" y="0"/>
                      <a:pt x="43" y="0"/>
                      <a:pt x="43" y="0"/>
                    </a:cubicBezTo>
                    <a:cubicBezTo>
                      <a:pt x="40" y="0"/>
                      <a:pt x="38" y="1"/>
                      <a:pt x="35" y="1"/>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90" name="Coin"/>
            <p:cNvGrpSpPr/>
            <p:nvPr/>
          </p:nvGrpSpPr>
          <p:grpSpPr>
            <a:xfrm>
              <a:off x="9642475" y="6180138"/>
              <a:ext cx="719138" cy="190500"/>
              <a:chOff x="9580563" y="6272213"/>
              <a:chExt cx="719138" cy="190500"/>
            </a:xfrm>
          </p:grpSpPr>
          <p:sp>
            <p:nvSpPr>
              <p:cNvPr id="291" name="Freeform 153"/>
              <p:cNvSpPr>
                <a:spLocks noEditPoints="1"/>
              </p:cNvSpPr>
              <p:nvPr/>
            </p:nvSpPr>
            <p:spPr bwMode="auto">
              <a:xfrm>
                <a:off x="9580563" y="6272213"/>
                <a:ext cx="719138" cy="122238"/>
              </a:xfrm>
              <a:custGeom>
                <a:avLst/>
                <a:gdLst>
                  <a:gd name="T0" fmla="*/ 36 w 189"/>
                  <a:gd name="T1" fmla="*/ 5 h 32"/>
                  <a:gd name="T2" fmla="*/ 157 w 189"/>
                  <a:gd name="T3" fmla="*/ 7 h 32"/>
                  <a:gd name="T4" fmla="*/ 152 w 189"/>
                  <a:gd name="T5" fmla="*/ 27 h 32"/>
                  <a:gd name="T6" fmla="*/ 31 w 189"/>
                  <a:gd name="T7" fmla="*/ 25 h 32"/>
                  <a:gd name="T8" fmla="*/ 36 w 189"/>
                  <a:gd name="T9" fmla="*/ 5 h 32"/>
                  <a:gd name="T10" fmla="*/ 145 w 189"/>
                  <a:gd name="T11" fmla="*/ 26 h 32"/>
                  <a:gd name="T12" fmla="*/ 149 w 189"/>
                  <a:gd name="T13" fmla="*/ 8 h 32"/>
                  <a:gd name="T14" fmla="*/ 43 w 189"/>
                  <a:gd name="T15" fmla="*/ 6 h 32"/>
                  <a:gd name="T16" fmla="*/ 39 w 189"/>
                  <a:gd name="T17" fmla="*/ 24 h 32"/>
                  <a:gd name="T18" fmla="*/ 145 w 189"/>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2">
                    <a:moveTo>
                      <a:pt x="36" y="5"/>
                    </a:moveTo>
                    <a:cubicBezTo>
                      <a:pt x="71" y="0"/>
                      <a:pt x="125" y="1"/>
                      <a:pt x="157" y="7"/>
                    </a:cubicBezTo>
                    <a:cubicBezTo>
                      <a:pt x="189" y="13"/>
                      <a:pt x="186" y="22"/>
                      <a:pt x="152" y="27"/>
                    </a:cubicBezTo>
                    <a:cubicBezTo>
                      <a:pt x="117" y="32"/>
                      <a:pt x="63" y="31"/>
                      <a:pt x="31" y="25"/>
                    </a:cubicBezTo>
                    <a:cubicBezTo>
                      <a:pt x="0" y="18"/>
                      <a:pt x="2" y="10"/>
                      <a:pt x="36" y="5"/>
                    </a:cubicBezTo>
                    <a:close/>
                    <a:moveTo>
                      <a:pt x="145" y="26"/>
                    </a:moveTo>
                    <a:cubicBezTo>
                      <a:pt x="175" y="22"/>
                      <a:pt x="177" y="14"/>
                      <a:pt x="149" y="8"/>
                    </a:cubicBezTo>
                    <a:cubicBezTo>
                      <a:pt x="121" y="3"/>
                      <a:pt x="74" y="2"/>
                      <a:pt x="43" y="6"/>
                    </a:cubicBezTo>
                    <a:cubicBezTo>
                      <a:pt x="13" y="10"/>
                      <a:pt x="11" y="18"/>
                      <a:pt x="39" y="24"/>
                    </a:cubicBezTo>
                    <a:cubicBezTo>
                      <a:pt x="67" y="29"/>
                      <a:pt x="114" y="30"/>
                      <a:pt x="145" y="26"/>
                    </a:cubicBezTo>
                    <a:close/>
                  </a:path>
                </a:pathLst>
              </a:custGeom>
              <a:solidFill>
                <a:srgbClr val="FFF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2" name="Freeform 154"/>
              <p:cNvSpPr>
                <a:spLocks/>
              </p:cNvSpPr>
              <p:nvPr/>
            </p:nvSpPr>
            <p:spPr bwMode="auto">
              <a:xfrm>
                <a:off x="9621838" y="6280150"/>
                <a:ext cx="631825" cy="106363"/>
              </a:xfrm>
              <a:custGeom>
                <a:avLst/>
                <a:gdLst>
                  <a:gd name="T0" fmla="*/ 32 w 166"/>
                  <a:gd name="T1" fmla="*/ 4 h 28"/>
                  <a:gd name="T2" fmla="*/ 138 w 166"/>
                  <a:gd name="T3" fmla="*/ 6 h 28"/>
                  <a:gd name="T4" fmla="*/ 134 w 166"/>
                  <a:gd name="T5" fmla="*/ 24 h 28"/>
                  <a:gd name="T6" fmla="*/ 28 w 166"/>
                  <a:gd name="T7" fmla="*/ 22 h 28"/>
                  <a:gd name="T8" fmla="*/ 32 w 166"/>
                  <a:gd name="T9" fmla="*/ 4 h 28"/>
                </a:gdLst>
                <a:ahLst/>
                <a:cxnLst>
                  <a:cxn ang="0">
                    <a:pos x="T0" y="T1"/>
                  </a:cxn>
                  <a:cxn ang="0">
                    <a:pos x="T2" y="T3"/>
                  </a:cxn>
                  <a:cxn ang="0">
                    <a:pos x="T4" y="T5"/>
                  </a:cxn>
                  <a:cxn ang="0">
                    <a:pos x="T6" y="T7"/>
                  </a:cxn>
                  <a:cxn ang="0">
                    <a:pos x="T8" y="T9"/>
                  </a:cxn>
                </a:cxnLst>
                <a:rect l="0" t="0" r="r" b="b"/>
                <a:pathLst>
                  <a:path w="166" h="28">
                    <a:moveTo>
                      <a:pt x="32" y="4"/>
                    </a:moveTo>
                    <a:cubicBezTo>
                      <a:pt x="63" y="0"/>
                      <a:pt x="110" y="1"/>
                      <a:pt x="138" y="6"/>
                    </a:cubicBezTo>
                    <a:cubicBezTo>
                      <a:pt x="166" y="12"/>
                      <a:pt x="164" y="20"/>
                      <a:pt x="134" y="24"/>
                    </a:cubicBezTo>
                    <a:cubicBezTo>
                      <a:pt x="103" y="28"/>
                      <a:pt x="56" y="27"/>
                      <a:pt x="28" y="22"/>
                    </a:cubicBezTo>
                    <a:cubicBezTo>
                      <a:pt x="0" y="16"/>
                      <a:pt x="2" y="8"/>
                      <a:pt x="32" y="4"/>
                    </a:cubicBezTo>
                    <a:close/>
                  </a:path>
                </a:pathLst>
              </a:custGeom>
              <a:solidFill>
                <a:srgbClr val="FFD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3" name="Freeform 155"/>
              <p:cNvSpPr>
                <a:spLocks/>
              </p:cNvSpPr>
              <p:nvPr/>
            </p:nvSpPr>
            <p:spPr bwMode="auto">
              <a:xfrm>
                <a:off x="9621838" y="6291263"/>
                <a:ext cx="503238" cy="95250"/>
              </a:xfrm>
              <a:custGeom>
                <a:avLst/>
                <a:gdLst>
                  <a:gd name="T0" fmla="*/ 34 w 132"/>
                  <a:gd name="T1" fmla="*/ 18 h 25"/>
                  <a:gd name="T2" fmla="*/ 38 w 132"/>
                  <a:gd name="T3" fmla="*/ 0 h 25"/>
                  <a:gd name="T4" fmla="*/ 40 w 132"/>
                  <a:gd name="T5" fmla="*/ 0 h 25"/>
                  <a:gd name="T6" fmla="*/ 32 w 132"/>
                  <a:gd name="T7" fmla="*/ 1 h 25"/>
                  <a:gd name="T8" fmla="*/ 28 w 132"/>
                  <a:gd name="T9" fmla="*/ 19 h 25"/>
                  <a:gd name="T10" fmla="*/ 132 w 132"/>
                  <a:gd name="T11" fmla="*/ 21 h 25"/>
                  <a:gd name="T12" fmla="*/ 34 w 132"/>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34" y="18"/>
                    </a:moveTo>
                    <a:cubicBezTo>
                      <a:pt x="6" y="13"/>
                      <a:pt x="8" y="5"/>
                      <a:pt x="38" y="0"/>
                    </a:cubicBezTo>
                    <a:cubicBezTo>
                      <a:pt x="39" y="0"/>
                      <a:pt x="40" y="0"/>
                      <a:pt x="40" y="0"/>
                    </a:cubicBezTo>
                    <a:cubicBezTo>
                      <a:pt x="38" y="0"/>
                      <a:pt x="35" y="1"/>
                      <a:pt x="32" y="1"/>
                    </a:cubicBezTo>
                    <a:cubicBezTo>
                      <a:pt x="2" y="5"/>
                      <a:pt x="0" y="13"/>
                      <a:pt x="28" y="19"/>
                    </a:cubicBezTo>
                    <a:cubicBezTo>
                      <a:pt x="55" y="24"/>
                      <a:pt x="101" y="25"/>
                      <a:pt x="132" y="21"/>
                    </a:cubicBezTo>
                    <a:cubicBezTo>
                      <a:pt x="101" y="24"/>
                      <a:pt x="59" y="23"/>
                      <a:pt x="34" y="18"/>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4" name="Freeform 156"/>
              <p:cNvSpPr>
                <a:spLocks noEditPoints="1"/>
              </p:cNvSpPr>
              <p:nvPr/>
            </p:nvSpPr>
            <p:spPr bwMode="auto">
              <a:xfrm>
                <a:off x="9747250" y="6299200"/>
                <a:ext cx="392113" cy="68263"/>
              </a:xfrm>
              <a:custGeom>
                <a:avLst/>
                <a:gdLst>
                  <a:gd name="T0" fmla="*/ 88 w 103"/>
                  <a:gd name="T1" fmla="*/ 6 h 18"/>
                  <a:gd name="T2" fmla="*/ 96 w 103"/>
                  <a:gd name="T3" fmla="*/ 7 h 18"/>
                  <a:gd name="T4" fmla="*/ 102 w 103"/>
                  <a:gd name="T5" fmla="*/ 9 h 18"/>
                  <a:gd name="T6" fmla="*/ 103 w 103"/>
                  <a:gd name="T7" fmla="*/ 12 h 18"/>
                  <a:gd name="T8" fmla="*/ 97 w 103"/>
                  <a:gd name="T9" fmla="*/ 14 h 18"/>
                  <a:gd name="T10" fmla="*/ 91 w 103"/>
                  <a:gd name="T11" fmla="*/ 15 h 18"/>
                  <a:gd name="T12" fmla="*/ 97 w 103"/>
                  <a:gd name="T13" fmla="*/ 16 h 18"/>
                  <a:gd name="T14" fmla="*/ 86 w 103"/>
                  <a:gd name="T15" fmla="*/ 18 h 18"/>
                  <a:gd name="T16" fmla="*/ 80 w 103"/>
                  <a:gd name="T17" fmla="*/ 17 h 18"/>
                  <a:gd name="T18" fmla="*/ 58 w 103"/>
                  <a:gd name="T19" fmla="*/ 18 h 18"/>
                  <a:gd name="T20" fmla="*/ 31 w 103"/>
                  <a:gd name="T21" fmla="*/ 16 h 18"/>
                  <a:gd name="T22" fmla="*/ 45 w 103"/>
                  <a:gd name="T23" fmla="*/ 14 h 18"/>
                  <a:gd name="T24" fmla="*/ 52 w 103"/>
                  <a:gd name="T25" fmla="*/ 15 h 18"/>
                  <a:gd name="T26" fmla="*/ 60 w 103"/>
                  <a:gd name="T27" fmla="*/ 15 h 18"/>
                  <a:gd name="T28" fmla="*/ 68 w 103"/>
                  <a:gd name="T29" fmla="*/ 14 h 18"/>
                  <a:gd name="T30" fmla="*/ 69 w 103"/>
                  <a:gd name="T31" fmla="*/ 14 h 18"/>
                  <a:gd name="T32" fmla="*/ 49 w 103"/>
                  <a:gd name="T33" fmla="*/ 10 h 18"/>
                  <a:gd name="T34" fmla="*/ 43 w 103"/>
                  <a:gd name="T35" fmla="*/ 11 h 18"/>
                  <a:gd name="T36" fmla="*/ 31 w 103"/>
                  <a:gd name="T37" fmla="*/ 12 h 18"/>
                  <a:gd name="T38" fmla="*/ 20 w 103"/>
                  <a:gd name="T39" fmla="*/ 11 h 18"/>
                  <a:gd name="T40" fmla="*/ 10 w 103"/>
                  <a:gd name="T41" fmla="*/ 10 h 18"/>
                  <a:gd name="T42" fmla="*/ 8 w 103"/>
                  <a:gd name="T43" fmla="*/ 10 h 18"/>
                  <a:gd name="T44" fmla="*/ 6 w 103"/>
                  <a:gd name="T45" fmla="*/ 10 h 18"/>
                  <a:gd name="T46" fmla="*/ 1 w 103"/>
                  <a:gd name="T47" fmla="*/ 8 h 18"/>
                  <a:gd name="T48" fmla="*/ 1 w 103"/>
                  <a:gd name="T49" fmla="*/ 6 h 18"/>
                  <a:gd name="T50" fmla="*/ 6 w 103"/>
                  <a:gd name="T51" fmla="*/ 4 h 18"/>
                  <a:gd name="T52" fmla="*/ 10 w 103"/>
                  <a:gd name="T53" fmla="*/ 3 h 18"/>
                  <a:gd name="T54" fmla="*/ 3 w 103"/>
                  <a:gd name="T55" fmla="*/ 2 h 18"/>
                  <a:gd name="T56" fmla="*/ 14 w 103"/>
                  <a:gd name="T57" fmla="*/ 0 h 18"/>
                  <a:gd name="T58" fmla="*/ 22 w 103"/>
                  <a:gd name="T59" fmla="*/ 1 h 18"/>
                  <a:gd name="T60" fmla="*/ 29 w 103"/>
                  <a:gd name="T61" fmla="*/ 1 h 18"/>
                  <a:gd name="T62" fmla="*/ 42 w 103"/>
                  <a:gd name="T63" fmla="*/ 0 h 18"/>
                  <a:gd name="T64" fmla="*/ 55 w 103"/>
                  <a:gd name="T65" fmla="*/ 1 h 18"/>
                  <a:gd name="T66" fmla="*/ 66 w 103"/>
                  <a:gd name="T67" fmla="*/ 2 h 18"/>
                  <a:gd name="T68" fmla="*/ 52 w 103"/>
                  <a:gd name="T69" fmla="*/ 4 h 18"/>
                  <a:gd name="T70" fmla="*/ 32 w 103"/>
                  <a:gd name="T71" fmla="*/ 4 h 18"/>
                  <a:gd name="T72" fmla="*/ 50 w 103"/>
                  <a:gd name="T73" fmla="*/ 7 h 18"/>
                  <a:gd name="T74" fmla="*/ 54 w 103"/>
                  <a:gd name="T75" fmla="*/ 7 h 18"/>
                  <a:gd name="T76" fmla="*/ 63 w 103"/>
                  <a:gd name="T77" fmla="*/ 6 h 18"/>
                  <a:gd name="T78" fmla="*/ 72 w 103"/>
                  <a:gd name="T79" fmla="*/ 6 h 18"/>
                  <a:gd name="T80" fmla="*/ 80 w 103"/>
                  <a:gd name="T81" fmla="*/ 6 h 18"/>
                  <a:gd name="T82" fmla="*/ 88 w 103"/>
                  <a:gd name="T83" fmla="*/ 6 h 18"/>
                  <a:gd name="T84" fmla="*/ 85 w 103"/>
                  <a:gd name="T85" fmla="*/ 10 h 18"/>
                  <a:gd name="T86" fmla="*/ 82 w 103"/>
                  <a:gd name="T87" fmla="*/ 10 h 18"/>
                  <a:gd name="T88" fmla="*/ 78 w 103"/>
                  <a:gd name="T89" fmla="*/ 9 h 18"/>
                  <a:gd name="T90" fmla="*/ 72 w 103"/>
                  <a:gd name="T91" fmla="*/ 9 h 18"/>
                  <a:gd name="T92" fmla="*/ 65 w 103"/>
                  <a:gd name="T93" fmla="*/ 9 h 18"/>
                  <a:gd name="T94" fmla="*/ 62 w 103"/>
                  <a:gd name="T95" fmla="*/ 9 h 18"/>
                  <a:gd name="T96" fmla="*/ 80 w 103"/>
                  <a:gd name="T97" fmla="*/ 13 h 18"/>
                  <a:gd name="T98" fmla="*/ 82 w 103"/>
                  <a:gd name="T99" fmla="*/ 13 h 18"/>
                  <a:gd name="T100" fmla="*/ 85 w 103"/>
                  <a:gd name="T101" fmla="*/ 11 h 18"/>
                  <a:gd name="T102" fmla="*/ 85 w 103"/>
                  <a:gd name="T103" fmla="*/ 10 h 18"/>
                  <a:gd name="T104" fmla="*/ 37 w 103"/>
                  <a:gd name="T105" fmla="*/ 8 h 18"/>
                  <a:gd name="T106" fmla="*/ 21 w 103"/>
                  <a:gd name="T107" fmla="*/ 5 h 18"/>
                  <a:gd name="T108" fmla="*/ 21 w 103"/>
                  <a:gd name="T109" fmla="*/ 5 h 18"/>
                  <a:gd name="T110" fmla="*/ 18 w 103"/>
                  <a:gd name="T111" fmla="*/ 6 h 18"/>
                  <a:gd name="T112" fmla="*/ 18 w 103"/>
                  <a:gd name="T113" fmla="*/ 7 h 18"/>
                  <a:gd name="T114" fmla="*/ 21 w 103"/>
                  <a:gd name="T115" fmla="*/ 8 h 18"/>
                  <a:gd name="T116" fmla="*/ 25 w 103"/>
                  <a:gd name="T117" fmla="*/ 8 h 18"/>
                  <a:gd name="T118" fmla="*/ 29 w 103"/>
                  <a:gd name="T119" fmla="*/ 8 h 18"/>
                  <a:gd name="T120" fmla="*/ 36 w 103"/>
                  <a:gd name="T121" fmla="*/ 8 h 18"/>
                  <a:gd name="T122" fmla="*/ 37 w 103"/>
                  <a:gd name="T1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8">
                    <a:moveTo>
                      <a:pt x="88" y="6"/>
                    </a:moveTo>
                    <a:cubicBezTo>
                      <a:pt x="91" y="7"/>
                      <a:pt x="93" y="7"/>
                      <a:pt x="96" y="7"/>
                    </a:cubicBezTo>
                    <a:cubicBezTo>
                      <a:pt x="99" y="8"/>
                      <a:pt x="101" y="9"/>
                      <a:pt x="102" y="9"/>
                    </a:cubicBezTo>
                    <a:cubicBezTo>
                      <a:pt x="103" y="10"/>
                      <a:pt x="103" y="11"/>
                      <a:pt x="103" y="12"/>
                    </a:cubicBezTo>
                    <a:cubicBezTo>
                      <a:pt x="102" y="12"/>
                      <a:pt x="100" y="13"/>
                      <a:pt x="97" y="14"/>
                    </a:cubicBezTo>
                    <a:cubicBezTo>
                      <a:pt x="96" y="14"/>
                      <a:pt x="93" y="15"/>
                      <a:pt x="91" y="15"/>
                    </a:cubicBezTo>
                    <a:cubicBezTo>
                      <a:pt x="97" y="16"/>
                      <a:pt x="97" y="16"/>
                      <a:pt x="97" y="16"/>
                    </a:cubicBezTo>
                    <a:cubicBezTo>
                      <a:pt x="86" y="18"/>
                      <a:pt x="86" y="18"/>
                      <a:pt x="86" y="18"/>
                    </a:cubicBezTo>
                    <a:cubicBezTo>
                      <a:pt x="80" y="17"/>
                      <a:pt x="80" y="17"/>
                      <a:pt x="80" y="17"/>
                    </a:cubicBezTo>
                    <a:cubicBezTo>
                      <a:pt x="72" y="17"/>
                      <a:pt x="65" y="18"/>
                      <a:pt x="58" y="18"/>
                    </a:cubicBezTo>
                    <a:cubicBezTo>
                      <a:pt x="48" y="18"/>
                      <a:pt x="39" y="17"/>
                      <a:pt x="31" y="16"/>
                    </a:cubicBezTo>
                    <a:cubicBezTo>
                      <a:pt x="45" y="14"/>
                      <a:pt x="45" y="14"/>
                      <a:pt x="45" y="14"/>
                    </a:cubicBezTo>
                    <a:cubicBezTo>
                      <a:pt x="47" y="14"/>
                      <a:pt x="50" y="14"/>
                      <a:pt x="52" y="15"/>
                    </a:cubicBezTo>
                    <a:cubicBezTo>
                      <a:pt x="55" y="15"/>
                      <a:pt x="58" y="15"/>
                      <a:pt x="60" y="15"/>
                    </a:cubicBezTo>
                    <a:cubicBezTo>
                      <a:pt x="63" y="15"/>
                      <a:pt x="66" y="15"/>
                      <a:pt x="68" y="14"/>
                    </a:cubicBezTo>
                    <a:cubicBezTo>
                      <a:pt x="69" y="14"/>
                      <a:pt x="69" y="14"/>
                      <a:pt x="69" y="14"/>
                    </a:cubicBezTo>
                    <a:cubicBezTo>
                      <a:pt x="49" y="10"/>
                      <a:pt x="49" y="10"/>
                      <a:pt x="49" y="10"/>
                    </a:cubicBezTo>
                    <a:cubicBezTo>
                      <a:pt x="46" y="11"/>
                      <a:pt x="44" y="11"/>
                      <a:pt x="43" y="11"/>
                    </a:cubicBezTo>
                    <a:cubicBezTo>
                      <a:pt x="38" y="11"/>
                      <a:pt x="34" y="11"/>
                      <a:pt x="31" y="12"/>
                    </a:cubicBezTo>
                    <a:cubicBezTo>
                      <a:pt x="27" y="12"/>
                      <a:pt x="23" y="12"/>
                      <a:pt x="20" y="11"/>
                    </a:cubicBezTo>
                    <a:cubicBezTo>
                      <a:pt x="17" y="11"/>
                      <a:pt x="14" y="11"/>
                      <a:pt x="10" y="10"/>
                    </a:cubicBezTo>
                    <a:cubicBezTo>
                      <a:pt x="9" y="10"/>
                      <a:pt x="9" y="10"/>
                      <a:pt x="8" y="10"/>
                    </a:cubicBezTo>
                    <a:cubicBezTo>
                      <a:pt x="7" y="10"/>
                      <a:pt x="6" y="10"/>
                      <a:pt x="6" y="10"/>
                    </a:cubicBezTo>
                    <a:cubicBezTo>
                      <a:pt x="3" y="9"/>
                      <a:pt x="2" y="8"/>
                      <a:pt x="1" y="8"/>
                    </a:cubicBezTo>
                    <a:cubicBezTo>
                      <a:pt x="0" y="7"/>
                      <a:pt x="0" y="7"/>
                      <a:pt x="1" y="6"/>
                    </a:cubicBezTo>
                    <a:cubicBezTo>
                      <a:pt x="2" y="5"/>
                      <a:pt x="3" y="5"/>
                      <a:pt x="6" y="4"/>
                    </a:cubicBezTo>
                    <a:cubicBezTo>
                      <a:pt x="7" y="4"/>
                      <a:pt x="9" y="3"/>
                      <a:pt x="10" y="3"/>
                    </a:cubicBezTo>
                    <a:cubicBezTo>
                      <a:pt x="3" y="2"/>
                      <a:pt x="3" y="2"/>
                      <a:pt x="3" y="2"/>
                    </a:cubicBezTo>
                    <a:cubicBezTo>
                      <a:pt x="14" y="0"/>
                      <a:pt x="14" y="0"/>
                      <a:pt x="14" y="0"/>
                    </a:cubicBezTo>
                    <a:cubicBezTo>
                      <a:pt x="22" y="1"/>
                      <a:pt x="22" y="1"/>
                      <a:pt x="22" y="1"/>
                    </a:cubicBezTo>
                    <a:cubicBezTo>
                      <a:pt x="24" y="1"/>
                      <a:pt x="26" y="1"/>
                      <a:pt x="29" y="1"/>
                    </a:cubicBezTo>
                    <a:cubicBezTo>
                      <a:pt x="33" y="1"/>
                      <a:pt x="38" y="0"/>
                      <a:pt x="42" y="0"/>
                    </a:cubicBezTo>
                    <a:cubicBezTo>
                      <a:pt x="46" y="0"/>
                      <a:pt x="51" y="1"/>
                      <a:pt x="55" y="1"/>
                    </a:cubicBezTo>
                    <a:cubicBezTo>
                      <a:pt x="59" y="1"/>
                      <a:pt x="62" y="2"/>
                      <a:pt x="66" y="2"/>
                    </a:cubicBezTo>
                    <a:cubicBezTo>
                      <a:pt x="52" y="4"/>
                      <a:pt x="52" y="4"/>
                      <a:pt x="52" y="4"/>
                    </a:cubicBezTo>
                    <a:cubicBezTo>
                      <a:pt x="46" y="3"/>
                      <a:pt x="40" y="3"/>
                      <a:pt x="32" y="4"/>
                    </a:cubicBezTo>
                    <a:cubicBezTo>
                      <a:pt x="50" y="7"/>
                      <a:pt x="50" y="7"/>
                      <a:pt x="50" y="7"/>
                    </a:cubicBezTo>
                    <a:cubicBezTo>
                      <a:pt x="52" y="7"/>
                      <a:pt x="53" y="7"/>
                      <a:pt x="54" y="7"/>
                    </a:cubicBezTo>
                    <a:cubicBezTo>
                      <a:pt x="57" y="6"/>
                      <a:pt x="60" y="6"/>
                      <a:pt x="63" y="6"/>
                    </a:cubicBezTo>
                    <a:cubicBezTo>
                      <a:pt x="66" y="6"/>
                      <a:pt x="69" y="6"/>
                      <a:pt x="72" y="6"/>
                    </a:cubicBezTo>
                    <a:cubicBezTo>
                      <a:pt x="75" y="6"/>
                      <a:pt x="77" y="6"/>
                      <a:pt x="80" y="6"/>
                    </a:cubicBezTo>
                    <a:cubicBezTo>
                      <a:pt x="83" y="6"/>
                      <a:pt x="85" y="6"/>
                      <a:pt x="88" y="6"/>
                    </a:cubicBezTo>
                    <a:close/>
                    <a:moveTo>
                      <a:pt x="85" y="10"/>
                    </a:moveTo>
                    <a:cubicBezTo>
                      <a:pt x="85" y="10"/>
                      <a:pt x="84" y="10"/>
                      <a:pt x="82" y="10"/>
                    </a:cubicBezTo>
                    <a:cubicBezTo>
                      <a:pt x="81" y="9"/>
                      <a:pt x="80" y="9"/>
                      <a:pt x="78" y="9"/>
                    </a:cubicBezTo>
                    <a:cubicBezTo>
                      <a:pt x="76" y="9"/>
                      <a:pt x="74" y="9"/>
                      <a:pt x="72" y="9"/>
                    </a:cubicBezTo>
                    <a:cubicBezTo>
                      <a:pt x="70" y="9"/>
                      <a:pt x="68" y="9"/>
                      <a:pt x="65" y="9"/>
                    </a:cubicBezTo>
                    <a:cubicBezTo>
                      <a:pt x="64" y="9"/>
                      <a:pt x="63" y="9"/>
                      <a:pt x="62" y="9"/>
                    </a:cubicBezTo>
                    <a:cubicBezTo>
                      <a:pt x="80" y="13"/>
                      <a:pt x="80" y="13"/>
                      <a:pt x="80" y="13"/>
                    </a:cubicBezTo>
                    <a:cubicBezTo>
                      <a:pt x="81" y="13"/>
                      <a:pt x="81" y="13"/>
                      <a:pt x="82" y="13"/>
                    </a:cubicBezTo>
                    <a:cubicBezTo>
                      <a:pt x="84" y="12"/>
                      <a:pt x="85" y="12"/>
                      <a:pt x="85" y="11"/>
                    </a:cubicBezTo>
                    <a:cubicBezTo>
                      <a:pt x="86" y="11"/>
                      <a:pt x="86" y="11"/>
                      <a:pt x="85" y="10"/>
                    </a:cubicBezTo>
                    <a:close/>
                    <a:moveTo>
                      <a:pt x="37" y="8"/>
                    </a:moveTo>
                    <a:cubicBezTo>
                      <a:pt x="21" y="5"/>
                      <a:pt x="21" y="5"/>
                      <a:pt x="21" y="5"/>
                    </a:cubicBezTo>
                    <a:cubicBezTo>
                      <a:pt x="21" y="5"/>
                      <a:pt x="21" y="5"/>
                      <a:pt x="21" y="5"/>
                    </a:cubicBezTo>
                    <a:cubicBezTo>
                      <a:pt x="20" y="6"/>
                      <a:pt x="19" y="6"/>
                      <a:pt x="18" y="6"/>
                    </a:cubicBezTo>
                    <a:cubicBezTo>
                      <a:pt x="18" y="7"/>
                      <a:pt x="18" y="7"/>
                      <a:pt x="18" y="7"/>
                    </a:cubicBezTo>
                    <a:cubicBezTo>
                      <a:pt x="18" y="7"/>
                      <a:pt x="19" y="8"/>
                      <a:pt x="21" y="8"/>
                    </a:cubicBezTo>
                    <a:cubicBezTo>
                      <a:pt x="22" y="8"/>
                      <a:pt x="23" y="8"/>
                      <a:pt x="25" y="8"/>
                    </a:cubicBezTo>
                    <a:cubicBezTo>
                      <a:pt x="26" y="9"/>
                      <a:pt x="28" y="9"/>
                      <a:pt x="29" y="8"/>
                    </a:cubicBezTo>
                    <a:cubicBezTo>
                      <a:pt x="31" y="8"/>
                      <a:pt x="34" y="8"/>
                      <a:pt x="36" y="8"/>
                    </a:cubicBezTo>
                    <a:lnTo>
                      <a:pt x="37" y="8"/>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5" name="Freeform 157"/>
              <p:cNvSpPr>
                <a:spLocks/>
              </p:cNvSpPr>
              <p:nvPr/>
            </p:nvSpPr>
            <p:spPr bwMode="auto">
              <a:xfrm>
                <a:off x="9613900" y="6329363"/>
                <a:ext cx="647700" cy="133350"/>
              </a:xfrm>
              <a:custGeom>
                <a:avLst/>
                <a:gdLst>
                  <a:gd name="T0" fmla="*/ 170 w 170"/>
                  <a:gd name="T1" fmla="*/ 2 h 35"/>
                  <a:gd name="T2" fmla="*/ 170 w 170"/>
                  <a:gd name="T3" fmla="*/ 20 h 35"/>
                  <a:gd name="T4" fmla="*/ 143 w 170"/>
                  <a:gd name="T5" fmla="*/ 30 h 35"/>
                  <a:gd name="T6" fmla="*/ 22 w 170"/>
                  <a:gd name="T7" fmla="*/ 28 h 35"/>
                  <a:gd name="T8" fmla="*/ 0 w 170"/>
                  <a:gd name="T9" fmla="*/ 18 h 35"/>
                  <a:gd name="T10" fmla="*/ 0 w 170"/>
                  <a:gd name="T11" fmla="*/ 0 h 35"/>
                  <a:gd name="T12" fmla="*/ 22 w 170"/>
                  <a:gd name="T13" fmla="*/ 10 h 35"/>
                  <a:gd name="T14" fmla="*/ 143 w 170"/>
                  <a:gd name="T15" fmla="*/ 12 h 35"/>
                  <a:gd name="T16" fmla="*/ 170 w 170"/>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5">
                    <a:moveTo>
                      <a:pt x="170" y="2"/>
                    </a:moveTo>
                    <a:cubicBezTo>
                      <a:pt x="170" y="20"/>
                      <a:pt x="170" y="20"/>
                      <a:pt x="170" y="20"/>
                    </a:cubicBezTo>
                    <a:cubicBezTo>
                      <a:pt x="170" y="24"/>
                      <a:pt x="161" y="27"/>
                      <a:pt x="143" y="30"/>
                    </a:cubicBezTo>
                    <a:cubicBezTo>
                      <a:pt x="108" y="35"/>
                      <a:pt x="54" y="34"/>
                      <a:pt x="22" y="28"/>
                    </a:cubicBezTo>
                    <a:cubicBezTo>
                      <a:pt x="7" y="25"/>
                      <a:pt x="0" y="21"/>
                      <a:pt x="0" y="18"/>
                    </a:cubicBezTo>
                    <a:cubicBezTo>
                      <a:pt x="0" y="0"/>
                      <a:pt x="0" y="0"/>
                      <a:pt x="0" y="0"/>
                    </a:cubicBezTo>
                    <a:cubicBezTo>
                      <a:pt x="0" y="3"/>
                      <a:pt x="7" y="7"/>
                      <a:pt x="22" y="10"/>
                    </a:cubicBezTo>
                    <a:cubicBezTo>
                      <a:pt x="54" y="16"/>
                      <a:pt x="108" y="17"/>
                      <a:pt x="143" y="12"/>
                    </a:cubicBezTo>
                    <a:cubicBezTo>
                      <a:pt x="161" y="10"/>
                      <a:pt x="170" y="6"/>
                      <a:pt x="170" y="2"/>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6" name="Freeform 158"/>
              <p:cNvSpPr>
                <a:spLocks/>
              </p:cNvSpPr>
              <p:nvPr/>
            </p:nvSpPr>
            <p:spPr bwMode="auto">
              <a:xfrm>
                <a:off x="9883775" y="6386513"/>
                <a:ext cx="88900" cy="68263"/>
              </a:xfrm>
              <a:custGeom>
                <a:avLst/>
                <a:gdLst>
                  <a:gd name="T0" fmla="*/ 0 w 23"/>
                  <a:gd name="T1" fmla="*/ 0 h 18"/>
                  <a:gd name="T2" fmla="*/ 0 w 23"/>
                  <a:gd name="T3" fmla="*/ 18 h 18"/>
                  <a:gd name="T4" fmla="*/ 23 w 23"/>
                  <a:gd name="T5" fmla="*/ 18 h 18"/>
                  <a:gd name="T6" fmla="*/ 23 w 23"/>
                  <a:gd name="T7" fmla="*/ 0 h 18"/>
                  <a:gd name="T8" fmla="*/ 0 w 23"/>
                  <a:gd name="T9" fmla="*/ 0 h 18"/>
                </a:gdLst>
                <a:ahLst/>
                <a:cxnLst>
                  <a:cxn ang="0">
                    <a:pos x="T0" y="T1"/>
                  </a:cxn>
                  <a:cxn ang="0">
                    <a:pos x="T2" y="T3"/>
                  </a:cxn>
                  <a:cxn ang="0">
                    <a:pos x="T4" y="T5"/>
                  </a:cxn>
                  <a:cxn ang="0">
                    <a:pos x="T6" y="T7"/>
                  </a:cxn>
                  <a:cxn ang="0">
                    <a:pos x="T8" y="T9"/>
                  </a:cxn>
                </a:cxnLst>
                <a:rect l="0" t="0" r="r" b="b"/>
                <a:pathLst>
                  <a:path w="23" h="18">
                    <a:moveTo>
                      <a:pt x="0" y="0"/>
                    </a:moveTo>
                    <a:cubicBezTo>
                      <a:pt x="0" y="18"/>
                      <a:pt x="0" y="18"/>
                      <a:pt x="0" y="18"/>
                    </a:cubicBezTo>
                    <a:cubicBezTo>
                      <a:pt x="7" y="18"/>
                      <a:pt x="15" y="18"/>
                      <a:pt x="23" y="18"/>
                    </a:cubicBezTo>
                    <a:cubicBezTo>
                      <a:pt x="23" y="0"/>
                      <a:pt x="23" y="0"/>
                      <a:pt x="23" y="0"/>
                    </a:cubicBezTo>
                    <a:cubicBezTo>
                      <a:pt x="15" y="0"/>
                      <a:pt x="7" y="0"/>
                      <a:pt x="0"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7" name="Freeform 159"/>
              <p:cNvSpPr>
                <a:spLocks/>
              </p:cNvSpPr>
              <p:nvPr/>
            </p:nvSpPr>
            <p:spPr bwMode="auto">
              <a:xfrm>
                <a:off x="9613900" y="6329363"/>
                <a:ext cx="269875" cy="125413"/>
              </a:xfrm>
              <a:custGeom>
                <a:avLst/>
                <a:gdLst>
                  <a:gd name="T0" fmla="*/ 22 w 71"/>
                  <a:gd name="T1" fmla="*/ 10 h 33"/>
                  <a:gd name="T2" fmla="*/ 0 w 71"/>
                  <a:gd name="T3" fmla="*/ 0 h 33"/>
                  <a:gd name="T4" fmla="*/ 0 w 71"/>
                  <a:gd name="T5" fmla="*/ 18 h 33"/>
                  <a:gd name="T6" fmla="*/ 22 w 71"/>
                  <a:gd name="T7" fmla="*/ 28 h 33"/>
                  <a:gd name="T8" fmla="*/ 71 w 71"/>
                  <a:gd name="T9" fmla="*/ 33 h 33"/>
                  <a:gd name="T10" fmla="*/ 71 w 71"/>
                  <a:gd name="T11" fmla="*/ 15 h 33"/>
                  <a:gd name="T12" fmla="*/ 22 w 71"/>
                  <a:gd name="T13" fmla="*/ 10 h 33"/>
                </a:gdLst>
                <a:ahLst/>
                <a:cxnLst>
                  <a:cxn ang="0">
                    <a:pos x="T0" y="T1"/>
                  </a:cxn>
                  <a:cxn ang="0">
                    <a:pos x="T2" y="T3"/>
                  </a:cxn>
                  <a:cxn ang="0">
                    <a:pos x="T4" y="T5"/>
                  </a:cxn>
                  <a:cxn ang="0">
                    <a:pos x="T6" y="T7"/>
                  </a:cxn>
                  <a:cxn ang="0">
                    <a:pos x="T8" y="T9"/>
                  </a:cxn>
                  <a:cxn ang="0">
                    <a:pos x="T10" y="T11"/>
                  </a:cxn>
                  <a:cxn ang="0">
                    <a:pos x="T12" y="T13"/>
                  </a:cxn>
                </a:cxnLst>
                <a:rect l="0" t="0" r="r" b="b"/>
                <a:pathLst>
                  <a:path w="71" h="33">
                    <a:moveTo>
                      <a:pt x="22" y="10"/>
                    </a:moveTo>
                    <a:cubicBezTo>
                      <a:pt x="7" y="7"/>
                      <a:pt x="0" y="3"/>
                      <a:pt x="0" y="0"/>
                    </a:cubicBezTo>
                    <a:cubicBezTo>
                      <a:pt x="0" y="18"/>
                      <a:pt x="0" y="18"/>
                      <a:pt x="0" y="18"/>
                    </a:cubicBezTo>
                    <a:cubicBezTo>
                      <a:pt x="0" y="21"/>
                      <a:pt x="7" y="25"/>
                      <a:pt x="22" y="28"/>
                    </a:cubicBezTo>
                    <a:cubicBezTo>
                      <a:pt x="35" y="30"/>
                      <a:pt x="53" y="32"/>
                      <a:pt x="71" y="33"/>
                    </a:cubicBezTo>
                    <a:cubicBezTo>
                      <a:pt x="71" y="15"/>
                      <a:pt x="71" y="15"/>
                      <a:pt x="71" y="15"/>
                    </a:cubicBezTo>
                    <a:cubicBezTo>
                      <a:pt x="53" y="14"/>
                      <a:pt x="36" y="12"/>
                      <a:pt x="22" y="1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8" name="Freeform 160"/>
              <p:cNvSpPr>
                <a:spLocks/>
              </p:cNvSpPr>
              <p:nvPr/>
            </p:nvSpPr>
            <p:spPr bwMode="auto">
              <a:xfrm>
                <a:off x="9972675" y="6386513"/>
                <a:ext cx="52388" cy="68263"/>
              </a:xfrm>
              <a:custGeom>
                <a:avLst/>
                <a:gdLst>
                  <a:gd name="T0" fmla="*/ 0 w 14"/>
                  <a:gd name="T1" fmla="*/ 0 h 18"/>
                  <a:gd name="T2" fmla="*/ 0 w 14"/>
                  <a:gd name="T3" fmla="*/ 18 h 18"/>
                  <a:gd name="T4" fmla="*/ 14 w 14"/>
                  <a:gd name="T5" fmla="*/ 18 h 18"/>
                  <a:gd name="T6" fmla="*/ 14 w 14"/>
                  <a:gd name="T7" fmla="*/ 0 h 18"/>
                  <a:gd name="T8" fmla="*/ 0 w 14"/>
                  <a:gd name="T9" fmla="*/ 0 h 18"/>
                </a:gdLst>
                <a:ahLst/>
                <a:cxnLst>
                  <a:cxn ang="0">
                    <a:pos x="T0" y="T1"/>
                  </a:cxn>
                  <a:cxn ang="0">
                    <a:pos x="T2" y="T3"/>
                  </a:cxn>
                  <a:cxn ang="0">
                    <a:pos x="T4" y="T5"/>
                  </a:cxn>
                  <a:cxn ang="0">
                    <a:pos x="T6" y="T7"/>
                  </a:cxn>
                  <a:cxn ang="0">
                    <a:pos x="T8" y="T9"/>
                  </a:cxn>
                </a:cxnLst>
                <a:rect l="0" t="0" r="r" b="b"/>
                <a:pathLst>
                  <a:path w="14" h="18">
                    <a:moveTo>
                      <a:pt x="0" y="0"/>
                    </a:moveTo>
                    <a:cubicBezTo>
                      <a:pt x="0" y="18"/>
                      <a:pt x="0" y="18"/>
                      <a:pt x="0" y="18"/>
                    </a:cubicBezTo>
                    <a:cubicBezTo>
                      <a:pt x="5" y="18"/>
                      <a:pt x="10" y="18"/>
                      <a:pt x="14" y="18"/>
                    </a:cubicBezTo>
                    <a:cubicBezTo>
                      <a:pt x="14" y="0"/>
                      <a:pt x="14" y="0"/>
                      <a:pt x="14" y="0"/>
                    </a:cubicBezTo>
                    <a:cubicBezTo>
                      <a:pt x="10" y="0"/>
                      <a:pt x="5" y="0"/>
                      <a:pt x="0" y="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9" name="Freeform 161"/>
              <p:cNvSpPr>
                <a:spLocks/>
              </p:cNvSpPr>
              <p:nvPr/>
            </p:nvSpPr>
            <p:spPr bwMode="auto">
              <a:xfrm>
                <a:off x="10188575" y="6337300"/>
                <a:ext cx="73025" cy="103188"/>
              </a:xfrm>
              <a:custGeom>
                <a:avLst/>
                <a:gdLst>
                  <a:gd name="T0" fmla="*/ 0 w 19"/>
                  <a:gd name="T1" fmla="*/ 9 h 27"/>
                  <a:gd name="T2" fmla="*/ 0 w 19"/>
                  <a:gd name="T3" fmla="*/ 27 h 27"/>
                  <a:gd name="T4" fmla="*/ 19 w 19"/>
                  <a:gd name="T5" fmla="*/ 18 h 27"/>
                  <a:gd name="T6" fmla="*/ 19 w 19"/>
                  <a:gd name="T7" fmla="*/ 0 h 27"/>
                  <a:gd name="T8" fmla="*/ 0 w 19"/>
                  <a:gd name="T9" fmla="*/ 9 h 27"/>
                </a:gdLst>
                <a:ahLst/>
                <a:cxnLst>
                  <a:cxn ang="0">
                    <a:pos x="T0" y="T1"/>
                  </a:cxn>
                  <a:cxn ang="0">
                    <a:pos x="T2" y="T3"/>
                  </a:cxn>
                  <a:cxn ang="0">
                    <a:pos x="T4" y="T5"/>
                  </a:cxn>
                  <a:cxn ang="0">
                    <a:pos x="T6" y="T7"/>
                  </a:cxn>
                  <a:cxn ang="0">
                    <a:pos x="T8" y="T9"/>
                  </a:cxn>
                </a:cxnLst>
                <a:rect l="0" t="0" r="r" b="b"/>
                <a:pathLst>
                  <a:path w="19" h="27">
                    <a:moveTo>
                      <a:pt x="0" y="9"/>
                    </a:moveTo>
                    <a:cubicBezTo>
                      <a:pt x="0" y="27"/>
                      <a:pt x="0" y="27"/>
                      <a:pt x="0" y="27"/>
                    </a:cubicBezTo>
                    <a:cubicBezTo>
                      <a:pt x="13" y="24"/>
                      <a:pt x="19" y="21"/>
                      <a:pt x="19" y="18"/>
                    </a:cubicBezTo>
                    <a:cubicBezTo>
                      <a:pt x="19" y="0"/>
                      <a:pt x="19" y="0"/>
                      <a:pt x="19" y="0"/>
                    </a:cubicBezTo>
                    <a:cubicBezTo>
                      <a:pt x="19" y="3"/>
                      <a:pt x="13" y="6"/>
                      <a:pt x="0" y="9"/>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0" name="Freeform 162"/>
              <p:cNvSpPr>
                <a:spLocks/>
              </p:cNvSpPr>
              <p:nvPr/>
            </p:nvSpPr>
            <p:spPr bwMode="auto">
              <a:xfrm>
                <a:off x="10025063" y="6370638"/>
                <a:ext cx="163513" cy="84138"/>
              </a:xfrm>
              <a:custGeom>
                <a:avLst/>
                <a:gdLst>
                  <a:gd name="T0" fmla="*/ 35 w 43"/>
                  <a:gd name="T1" fmla="*/ 1 h 22"/>
                  <a:gd name="T2" fmla="*/ 0 w 43"/>
                  <a:gd name="T3" fmla="*/ 4 h 22"/>
                  <a:gd name="T4" fmla="*/ 0 w 43"/>
                  <a:gd name="T5" fmla="*/ 22 h 22"/>
                  <a:gd name="T6" fmla="*/ 35 w 43"/>
                  <a:gd name="T7" fmla="*/ 19 h 22"/>
                  <a:gd name="T8" fmla="*/ 43 w 43"/>
                  <a:gd name="T9" fmla="*/ 18 h 22"/>
                  <a:gd name="T10" fmla="*/ 43 w 43"/>
                  <a:gd name="T11" fmla="*/ 0 h 22"/>
                  <a:gd name="T12" fmla="*/ 35 w 43"/>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35" y="1"/>
                    </a:moveTo>
                    <a:cubicBezTo>
                      <a:pt x="25" y="3"/>
                      <a:pt x="13" y="3"/>
                      <a:pt x="0" y="4"/>
                    </a:cubicBezTo>
                    <a:cubicBezTo>
                      <a:pt x="0" y="22"/>
                      <a:pt x="0" y="22"/>
                      <a:pt x="0" y="22"/>
                    </a:cubicBezTo>
                    <a:cubicBezTo>
                      <a:pt x="13" y="21"/>
                      <a:pt x="24" y="20"/>
                      <a:pt x="35" y="19"/>
                    </a:cubicBezTo>
                    <a:cubicBezTo>
                      <a:pt x="38" y="19"/>
                      <a:pt x="40" y="18"/>
                      <a:pt x="43" y="18"/>
                    </a:cubicBezTo>
                    <a:cubicBezTo>
                      <a:pt x="43" y="0"/>
                      <a:pt x="43" y="0"/>
                      <a:pt x="43" y="0"/>
                    </a:cubicBezTo>
                    <a:cubicBezTo>
                      <a:pt x="40" y="0"/>
                      <a:pt x="38" y="1"/>
                      <a:pt x="35" y="1"/>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01" name="Coin"/>
            <p:cNvGrpSpPr/>
            <p:nvPr/>
          </p:nvGrpSpPr>
          <p:grpSpPr>
            <a:xfrm>
              <a:off x="9580562" y="6103144"/>
              <a:ext cx="719138" cy="190500"/>
              <a:chOff x="9580563" y="6272213"/>
              <a:chExt cx="719138" cy="190500"/>
            </a:xfrm>
          </p:grpSpPr>
          <p:sp>
            <p:nvSpPr>
              <p:cNvPr id="302" name="Freeform 153"/>
              <p:cNvSpPr>
                <a:spLocks noEditPoints="1"/>
              </p:cNvSpPr>
              <p:nvPr/>
            </p:nvSpPr>
            <p:spPr bwMode="auto">
              <a:xfrm>
                <a:off x="9580563" y="6272213"/>
                <a:ext cx="719138" cy="122238"/>
              </a:xfrm>
              <a:custGeom>
                <a:avLst/>
                <a:gdLst>
                  <a:gd name="T0" fmla="*/ 36 w 189"/>
                  <a:gd name="T1" fmla="*/ 5 h 32"/>
                  <a:gd name="T2" fmla="*/ 157 w 189"/>
                  <a:gd name="T3" fmla="*/ 7 h 32"/>
                  <a:gd name="T4" fmla="*/ 152 w 189"/>
                  <a:gd name="T5" fmla="*/ 27 h 32"/>
                  <a:gd name="T6" fmla="*/ 31 w 189"/>
                  <a:gd name="T7" fmla="*/ 25 h 32"/>
                  <a:gd name="T8" fmla="*/ 36 w 189"/>
                  <a:gd name="T9" fmla="*/ 5 h 32"/>
                  <a:gd name="T10" fmla="*/ 145 w 189"/>
                  <a:gd name="T11" fmla="*/ 26 h 32"/>
                  <a:gd name="T12" fmla="*/ 149 w 189"/>
                  <a:gd name="T13" fmla="*/ 8 h 32"/>
                  <a:gd name="T14" fmla="*/ 43 w 189"/>
                  <a:gd name="T15" fmla="*/ 6 h 32"/>
                  <a:gd name="T16" fmla="*/ 39 w 189"/>
                  <a:gd name="T17" fmla="*/ 24 h 32"/>
                  <a:gd name="T18" fmla="*/ 145 w 189"/>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2">
                    <a:moveTo>
                      <a:pt x="36" y="5"/>
                    </a:moveTo>
                    <a:cubicBezTo>
                      <a:pt x="71" y="0"/>
                      <a:pt x="125" y="1"/>
                      <a:pt x="157" y="7"/>
                    </a:cubicBezTo>
                    <a:cubicBezTo>
                      <a:pt x="189" y="13"/>
                      <a:pt x="186" y="22"/>
                      <a:pt x="152" y="27"/>
                    </a:cubicBezTo>
                    <a:cubicBezTo>
                      <a:pt x="117" y="32"/>
                      <a:pt x="63" y="31"/>
                      <a:pt x="31" y="25"/>
                    </a:cubicBezTo>
                    <a:cubicBezTo>
                      <a:pt x="0" y="18"/>
                      <a:pt x="2" y="10"/>
                      <a:pt x="36" y="5"/>
                    </a:cubicBezTo>
                    <a:close/>
                    <a:moveTo>
                      <a:pt x="145" y="26"/>
                    </a:moveTo>
                    <a:cubicBezTo>
                      <a:pt x="175" y="22"/>
                      <a:pt x="177" y="14"/>
                      <a:pt x="149" y="8"/>
                    </a:cubicBezTo>
                    <a:cubicBezTo>
                      <a:pt x="121" y="3"/>
                      <a:pt x="74" y="2"/>
                      <a:pt x="43" y="6"/>
                    </a:cubicBezTo>
                    <a:cubicBezTo>
                      <a:pt x="13" y="10"/>
                      <a:pt x="11" y="18"/>
                      <a:pt x="39" y="24"/>
                    </a:cubicBezTo>
                    <a:cubicBezTo>
                      <a:pt x="67" y="29"/>
                      <a:pt x="114" y="30"/>
                      <a:pt x="145" y="26"/>
                    </a:cubicBezTo>
                    <a:close/>
                  </a:path>
                </a:pathLst>
              </a:custGeom>
              <a:solidFill>
                <a:srgbClr val="FFF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3" name="Freeform 154"/>
              <p:cNvSpPr>
                <a:spLocks/>
              </p:cNvSpPr>
              <p:nvPr/>
            </p:nvSpPr>
            <p:spPr bwMode="auto">
              <a:xfrm>
                <a:off x="9621838" y="6280150"/>
                <a:ext cx="631825" cy="106363"/>
              </a:xfrm>
              <a:custGeom>
                <a:avLst/>
                <a:gdLst>
                  <a:gd name="T0" fmla="*/ 32 w 166"/>
                  <a:gd name="T1" fmla="*/ 4 h 28"/>
                  <a:gd name="T2" fmla="*/ 138 w 166"/>
                  <a:gd name="T3" fmla="*/ 6 h 28"/>
                  <a:gd name="T4" fmla="*/ 134 w 166"/>
                  <a:gd name="T5" fmla="*/ 24 h 28"/>
                  <a:gd name="T6" fmla="*/ 28 w 166"/>
                  <a:gd name="T7" fmla="*/ 22 h 28"/>
                  <a:gd name="T8" fmla="*/ 32 w 166"/>
                  <a:gd name="T9" fmla="*/ 4 h 28"/>
                </a:gdLst>
                <a:ahLst/>
                <a:cxnLst>
                  <a:cxn ang="0">
                    <a:pos x="T0" y="T1"/>
                  </a:cxn>
                  <a:cxn ang="0">
                    <a:pos x="T2" y="T3"/>
                  </a:cxn>
                  <a:cxn ang="0">
                    <a:pos x="T4" y="T5"/>
                  </a:cxn>
                  <a:cxn ang="0">
                    <a:pos x="T6" y="T7"/>
                  </a:cxn>
                  <a:cxn ang="0">
                    <a:pos x="T8" y="T9"/>
                  </a:cxn>
                </a:cxnLst>
                <a:rect l="0" t="0" r="r" b="b"/>
                <a:pathLst>
                  <a:path w="166" h="28">
                    <a:moveTo>
                      <a:pt x="32" y="4"/>
                    </a:moveTo>
                    <a:cubicBezTo>
                      <a:pt x="63" y="0"/>
                      <a:pt x="110" y="1"/>
                      <a:pt x="138" y="6"/>
                    </a:cubicBezTo>
                    <a:cubicBezTo>
                      <a:pt x="166" y="12"/>
                      <a:pt x="164" y="20"/>
                      <a:pt x="134" y="24"/>
                    </a:cubicBezTo>
                    <a:cubicBezTo>
                      <a:pt x="103" y="28"/>
                      <a:pt x="56" y="27"/>
                      <a:pt x="28" y="22"/>
                    </a:cubicBezTo>
                    <a:cubicBezTo>
                      <a:pt x="0" y="16"/>
                      <a:pt x="2" y="8"/>
                      <a:pt x="32" y="4"/>
                    </a:cubicBezTo>
                    <a:close/>
                  </a:path>
                </a:pathLst>
              </a:custGeom>
              <a:solidFill>
                <a:srgbClr val="FFD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4" name="Freeform 155"/>
              <p:cNvSpPr>
                <a:spLocks/>
              </p:cNvSpPr>
              <p:nvPr/>
            </p:nvSpPr>
            <p:spPr bwMode="auto">
              <a:xfrm>
                <a:off x="9621838" y="6291263"/>
                <a:ext cx="503238" cy="95250"/>
              </a:xfrm>
              <a:custGeom>
                <a:avLst/>
                <a:gdLst>
                  <a:gd name="T0" fmla="*/ 34 w 132"/>
                  <a:gd name="T1" fmla="*/ 18 h 25"/>
                  <a:gd name="T2" fmla="*/ 38 w 132"/>
                  <a:gd name="T3" fmla="*/ 0 h 25"/>
                  <a:gd name="T4" fmla="*/ 40 w 132"/>
                  <a:gd name="T5" fmla="*/ 0 h 25"/>
                  <a:gd name="T6" fmla="*/ 32 w 132"/>
                  <a:gd name="T7" fmla="*/ 1 h 25"/>
                  <a:gd name="T8" fmla="*/ 28 w 132"/>
                  <a:gd name="T9" fmla="*/ 19 h 25"/>
                  <a:gd name="T10" fmla="*/ 132 w 132"/>
                  <a:gd name="T11" fmla="*/ 21 h 25"/>
                  <a:gd name="T12" fmla="*/ 34 w 132"/>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34" y="18"/>
                    </a:moveTo>
                    <a:cubicBezTo>
                      <a:pt x="6" y="13"/>
                      <a:pt x="8" y="5"/>
                      <a:pt x="38" y="0"/>
                    </a:cubicBezTo>
                    <a:cubicBezTo>
                      <a:pt x="39" y="0"/>
                      <a:pt x="40" y="0"/>
                      <a:pt x="40" y="0"/>
                    </a:cubicBezTo>
                    <a:cubicBezTo>
                      <a:pt x="38" y="0"/>
                      <a:pt x="35" y="1"/>
                      <a:pt x="32" y="1"/>
                    </a:cubicBezTo>
                    <a:cubicBezTo>
                      <a:pt x="2" y="5"/>
                      <a:pt x="0" y="13"/>
                      <a:pt x="28" y="19"/>
                    </a:cubicBezTo>
                    <a:cubicBezTo>
                      <a:pt x="55" y="24"/>
                      <a:pt x="101" y="25"/>
                      <a:pt x="132" y="21"/>
                    </a:cubicBezTo>
                    <a:cubicBezTo>
                      <a:pt x="101" y="24"/>
                      <a:pt x="59" y="23"/>
                      <a:pt x="34" y="18"/>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5" name="Freeform 156"/>
              <p:cNvSpPr>
                <a:spLocks noEditPoints="1"/>
              </p:cNvSpPr>
              <p:nvPr/>
            </p:nvSpPr>
            <p:spPr bwMode="auto">
              <a:xfrm>
                <a:off x="9747250" y="6299200"/>
                <a:ext cx="392113" cy="68263"/>
              </a:xfrm>
              <a:custGeom>
                <a:avLst/>
                <a:gdLst>
                  <a:gd name="T0" fmla="*/ 88 w 103"/>
                  <a:gd name="T1" fmla="*/ 6 h 18"/>
                  <a:gd name="T2" fmla="*/ 96 w 103"/>
                  <a:gd name="T3" fmla="*/ 7 h 18"/>
                  <a:gd name="T4" fmla="*/ 102 w 103"/>
                  <a:gd name="T5" fmla="*/ 9 h 18"/>
                  <a:gd name="T6" fmla="*/ 103 w 103"/>
                  <a:gd name="T7" fmla="*/ 12 h 18"/>
                  <a:gd name="T8" fmla="*/ 97 w 103"/>
                  <a:gd name="T9" fmla="*/ 14 h 18"/>
                  <a:gd name="T10" fmla="*/ 91 w 103"/>
                  <a:gd name="T11" fmla="*/ 15 h 18"/>
                  <a:gd name="T12" fmla="*/ 97 w 103"/>
                  <a:gd name="T13" fmla="*/ 16 h 18"/>
                  <a:gd name="T14" fmla="*/ 86 w 103"/>
                  <a:gd name="T15" fmla="*/ 18 h 18"/>
                  <a:gd name="T16" fmla="*/ 80 w 103"/>
                  <a:gd name="T17" fmla="*/ 17 h 18"/>
                  <a:gd name="T18" fmla="*/ 58 w 103"/>
                  <a:gd name="T19" fmla="*/ 18 h 18"/>
                  <a:gd name="T20" fmla="*/ 31 w 103"/>
                  <a:gd name="T21" fmla="*/ 16 h 18"/>
                  <a:gd name="T22" fmla="*/ 45 w 103"/>
                  <a:gd name="T23" fmla="*/ 14 h 18"/>
                  <a:gd name="T24" fmla="*/ 52 w 103"/>
                  <a:gd name="T25" fmla="*/ 15 h 18"/>
                  <a:gd name="T26" fmla="*/ 60 w 103"/>
                  <a:gd name="T27" fmla="*/ 15 h 18"/>
                  <a:gd name="T28" fmla="*/ 68 w 103"/>
                  <a:gd name="T29" fmla="*/ 14 h 18"/>
                  <a:gd name="T30" fmla="*/ 69 w 103"/>
                  <a:gd name="T31" fmla="*/ 14 h 18"/>
                  <a:gd name="T32" fmla="*/ 49 w 103"/>
                  <a:gd name="T33" fmla="*/ 10 h 18"/>
                  <a:gd name="T34" fmla="*/ 43 w 103"/>
                  <a:gd name="T35" fmla="*/ 11 h 18"/>
                  <a:gd name="T36" fmla="*/ 31 w 103"/>
                  <a:gd name="T37" fmla="*/ 12 h 18"/>
                  <a:gd name="T38" fmla="*/ 20 w 103"/>
                  <a:gd name="T39" fmla="*/ 11 h 18"/>
                  <a:gd name="T40" fmla="*/ 10 w 103"/>
                  <a:gd name="T41" fmla="*/ 10 h 18"/>
                  <a:gd name="T42" fmla="*/ 8 w 103"/>
                  <a:gd name="T43" fmla="*/ 10 h 18"/>
                  <a:gd name="T44" fmla="*/ 6 w 103"/>
                  <a:gd name="T45" fmla="*/ 10 h 18"/>
                  <a:gd name="T46" fmla="*/ 1 w 103"/>
                  <a:gd name="T47" fmla="*/ 8 h 18"/>
                  <a:gd name="T48" fmla="*/ 1 w 103"/>
                  <a:gd name="T49" fmla="*/ 6 h 18"/>
                  <a:gd name="T50" fmla="*/ 6 w 103"/>
                  <a:gd name="T51" fmla="*/ 4 h 18"/>
                  <a:gd name="T52" fmla="*/ 10 w 103"/>
                  <a:gd name="T53" fmla="*/ 3 h 18"/>
                  <a:gd name="T54" fmla="*/ 3 w 103"/>
                  <a:gd name="T55" fmla="*/ 2 h 18"/>
                  <a:gd name="T56" fmla="*/ 14 w 103"/>
                  <a:gd name="T57" fmla="*/ 0 h 18"/>
                  <a:gd name="T58" fmla="*/ 22 w 103"/>
                  <a:gd name="T59" fmla="*/ 1 h 18"/>
                  <a:gd name="T60" fmla="*/ 29 w 103"/>
                  <a:gd name="T61" fmla="*/ 1 h 18"/>
                  <a:gd name="T62" fmla="*/ 42 w 103"/>
                  <a:gd name="T63" fmla="*/ 0 h 18"/>
                  <a:gd name="T64" fmla="*/ 55 w 103"/>
                  <a:gd name="T65" fmla="*/ 1 h 18"/>
                  <a:gd name="T66" fmla="*/ 66 w 103"/>
                  <a:gd name="T67" fmla="*/ 2 h 18"/>
                  <a:gd name="T68" fmla="*/ 52 w 103"/>
                  <a:gd name="T69" fmla="*/ 4 h 18"/>
                  <a:gd name="T70" fmla="*/ 32 w 103"/>
                  <a:gd name="T71" fmla="*/ 4 h 18"/>
                  <a:gd name="T72" fmla="*/ 50 w 103"/>
                  <a:gd name="T73" fmla="*/ 7 h 18"/>
                  <a:gd name="T74" fmla="*/ 54 w 103"/>
                  <a:gd name="T75" fmla="*/ 7 h 18"/>
                  <a:gd name="T76" fmla="*/ 63 w 103"/>
                  <a:gd name="T77" fmla="*/ 6 h 18"/>
                  <a:gd name="T78" fmla="*/ 72 w 103"/>
                  <a:gd name="T79" fmla="*/ 6 h 18"/>
                  <a:gd name="T80" fmla="*/ 80 w 103"/>
                  <a:gd name="T81" fmla="*/ 6 h 18"/>
                  <a:gd name="T82" fmla="*/ 88 w 103"/>
                  <a:gd name="T83" fmla="*/ 6 h 18"/>
                  <a:gd name="T84" fmla="*/ 85 w 103"/>
                  <a:gd name="T85" fmla="*/ 10 h 18"/>
                  <a:gd name="T86" fmla="*/ 82 w 103"/>
                  <a:gd name="T87" fmla="*/ 10 h 18"/>
                  <a:gd name="T88" fmla="*/ 78 w 103"/>
                  <a:gd name="T89" fmla="*/ 9 h 18"/>
                  <a:gd name="T90" fmla="*/ 72 w 103"/>
                  <a:gd name="T91" fmla="*/ 9 h 18"/>
                  <a:gd name="T92" fmla="*/ 65 w 103"/>
                  <a:gd name="T93" fmla="*/ 9 h 18"/>
                  <a:gd name="T94" fmla="*/ 62 w 103"/>
                  <a:gd name="T95" fmla="*/ 9 h 18"/>
                  <a:gd name="T96" fmla="*/ 80 w 103"/>
                  <a:gd name="T97" fmla="*/ 13 h 18"/>
                  <a:gd name="T98" fmla="*/ 82 w 103"/>
                  <a:gd name="T99" fmla="*/ 13 h 18"/>
                  <a:gd name="T100" fmla="*/ 85 w 103"/>
                  <a:gd name="T101" fmla="*/ 11 h 18"/>
                  <a:gd name="T102" fmla="*/ 85 w 103"/>
                  <a:gd name="T103" fmla="*/ 10 h 18"/>
                  <a:gd name="T104" fmla="*/ 37 w 103"/>
                  <a:gd name="T105" fmla="*/ 8 h 18"/>
                  <a:gd name="T106" fmla="*/ 21 w 103"/>
                  <a:gd name="T107" fmla="*/ 5 h 18"/>
                  <a:gd name="T108" fmla="*/ 21 w 103"/>
                  <a:gd name="T109" fmla="*/ 5 h 18"/>
                  <a:gd name="T110" fmla="*/ 18 w 103"/>
                  <a:gd name="T111" fmla="*/ 6 h 18"/>
                  <a:gd name="T112" fmla="*/ 18 w 103"/>
                  <a:gd name="T113" fmla="*/ 7 h 18"/>
                  <a:gd name="T114" fmla="*/ 21 w 103"/>
                  <a:gd name="T115" fmla="*/ 8 h 18"/>
                  <a:gd name="T116" fmla="*/ 25 w 103"/>
                  <a:gd name="T117" fmla="*/ 8 h 18"/>
                  <a:gd name="T118" fmla="*/ 29 w 103"/>
                  <a:gd name="T119" fmla="*/ 8 h 18"/>
                  <a:gd name="T120" fmla="*/ 36 w 103"/>
                  <a:gd name="T121" fmla="*/ 8 h 18"/>
                  <a:gd name="T122" fmla="*/ 37 w 103"/>
                  <a:gd name="T1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8">
                    <a:moveTo>
                      <a:pt x="88" y="6"/>
                    </a:moveTo>
                    <a:cubicBezTo>
                      <a:pt x="91" y="7"/>
                      <a:pt x="93" y="7"/>
                      <a:pt x="96" y="7"/>
                    </a:cubicBezTo>
                    <a:cubicBezTo>
                      <a:pt x="99" y="8"/>
                      <a:pt x="101" y="9"/>
                      <a:pt x="102" y="9"/>
                    </a:cubicBezTo>
                    <a:cubicBezTo>
                      <a:pt x="103" y="10"/>
                      <a:pt x="103" y="11"/>
                      <a:pt x="103" y="12"/>
                    </a:cubicBezTo>
                    <a:cubicBezTo>
                      <a:pt x="102" y="12"/>
                      <a:pt x="100" y="13"/>
                      <a:pt x="97" y="14"/>
                    </a:cubicBezTo>
                    <a:cubicBezTo>
                      <a:pt x="96" y="14"/>
                      <a:pt x="93" y="15"/>
                      <a:pt x="91" y="15"/>
                    </a:cubicBezTo>
                    <a:cubicBezTo>
                      <a:pt x="97" y="16"/>
                      <a:pt x="97" y="16"/>
                      <a:pt x="97" y="16"/>
                    </a:cubicBezTo>
                    <a:cubicBezTo>
                      <a:pt x="86" y="18"/>
                      <a:pt x="86" y="18"/>
                      <a:pt x="86" y="18"/>
                    </a:cubicBezTo>
                    <a:cubicBezTo>
                      <a:pt x="80" y="17"/>
                      <a:pt x="80" y="17"/>
                      <a:pt x="80" y="17"/>
                    </a:cubicBezTo>
                    <a:cubicBezTo>
                      <a:pt x="72" y="17"/>
                      <a:pt x="65" y="18"/>
                      <a:pt x="58" y="18"/>
                    </a:cubicBezTo>
                    <a:cubicBezTo>
                      <a:pt x="48" y="18"/>
                      <a:pt x="39" y="17"/>
                      <a:pt x="31" y="16"/>
                    </a:cubicBezTo>
                    <a:cubicBezTo>
                      <a:pt x="45" y="14"/>
                      <a:pt x="45" y="14"/>
                      <a:pt x="45" y="14"/>
                    </a:cubicBezTo>
                    <a:cubicBezTo>
                      <a:pt x="47" y="14"/>
                      <a:pt x="50" y="14"/>
                      <a:pt x="52" y="15"/>
                    </a:cubicBezTo>
                    <a:cubicBezTo>
                      <a:pt x="55" y="15"/>
                      <a:pt x="58" y="15"/>
                      <a:pt x="60" y="15"/>
                    </a:cubicBezTo>
                    <a:cubicBezTo>
                      <a:pt x="63" y="15"/>
                      <a:pt x="66" y="15"/>
                      <a:pt x="68" y="14"/>
                    </a:cubicBezTo>
                    <a:cubicBezTo>
                      <a:pt x="69" y="14"/>
                      <a:pt x="69" y="14"/>
                      <a:pt x="69" y="14"/>
                    </a:cubicBezTo>
                    <a:cubicBezTo>
                      <a:pt x="49" y="10"/>
                      <a:pt x="49" y="10"/>
                      <a:pt x="49" y="10"/>
                    </a:cubicBezTo>
                    <a:cubicBezTo>
                      <a:pt x="46" y="11"/>
                      <a:pt x="44" y="11"/>
                      <a:pt x="43" y="11"/>
                    </a:cubicBezTo>
                    <a:cubicBezTo>
                      <a:pt x="38" y="11"/>
                      <a:pt x="34" y="11"/>
                      <a:pt x="31" y="12"/>
                    </a:cubicBezTo>
                    <a:cubicBezTo>
                      <a:pt x="27" y="12"/>
                      <a:pt x="23" y="12"/>
                      <a:pt x="20" y="11"/>
                    </a:cubicBezTo>
                    <a:cubicBezTo>
                      <a:pt x="17" y="11"/>
                      <a:pt x="14" y="11"/>
                      <a:pt x="10" y="10"/>
                    </a:cubicBezTo>
                    <a:cubicBezTo>
                      <a:pt x="9" y="10"/>
                      <a:pt x="9" y="10"/>
                      <a:pt x="8" y="10"/>
                    </a:cubicBezTo>
                    <a:cubicBezTo>
                      <a:pt x="7" y="10"/>
                      <a:pt x="6" y="10"/>
                      <a:pt x="6" y="10"/>
                    </a:cubicBezTo>
                    <a:cubicBezTo>
                      <a:pt x="3" y="9"/>
                      <a:pt x="2" y="8"/>
                      <a:pt x="1" y="8"/>
                    </a:cubicBezTo>
                    <a:cubicBezTo>
                      <a:pt x="0" y="7"/>
                      <a:pt x="0" y="7"/>
                      <a:pt x="1" y="6"/>
                    </a:cubicBezTo>
                    <a:cubicBezTo>
                      <a:pt x="2" y="5"/>
                      <a:pt x="3" y="5"/>
                      <a:pt x="6" y="4"/>
                    </a:cubicBezTo>
                    <a:cubicBezTo>
                      <a:pt x="7" y="4"/>
                      <a:pt x="9" y="3"/>
                      <a:pt x="10" y="3"/>
                    </a:cubicBezTo>
                    <a:cubicBezTo>
                      <a:pt x="3" y="2"/>
                      <a:pt x="3" y="2"/>
                      <a:pt x="3" y="2"/>
                    </a:cubicBezTo>
                    <a:cubicBezTo>
                      <a:pt x="14" y="0"/>
                      <a:pt x="14" y="0"/>
                      <a:pt x="14" y="0"/>
                    </a:cubicBezTo>
                    <a:cubicBezTo>
                      <a:pt x="22" y="1"/>
                      <a:pt x="22" y="1"/>
                      <a:pt x="22" y="1"/>
                    </a:cubicBezTo>
                    <a:cubicBezTo>
                      <a:pt x="24" y="1"/>
                      <a:pt x="26" y="1"/>
                      <a:pt x="29" y="1"/>
                    </a:cubicBezTo>
                    <a:cubicBezTo>
                      <a:pt x="33" y="1"/>
                      <a:pt x="38" y="0"/>
                      <a:pt x="42" y="0"/>
                    </a:cubicBezTo>
                    <a:cubicBezTo>
                      <a:pt x="46" y="0"/>
                      <a:pt x="51" y="1"/>
                      <a:pt x="55" y="1"/>
                    </a:cubicBezTo>
                    <a:cubicBezTo>
                      <a:pt x="59" y="1"/>
                      <a:pt x="62" y="2"/>
                      <a:pt x="66" y="2"/>
                    </a:cubicBezTo>
                    <a:cubicBezTo>
                      <a:pt x="52" y="4"/>
                      <a:pt x="52" y="4"/>
                      <a:pt x="52" y="4"/>
                    </a:cubicBezTo>
                    <a:cubicBezTo>
                      <a:pt x="46" y="3"/>
                      <a:pt x="40" y="3"/>
                      <a:pt x="32" y="4"/>
                    </a:cubicBezTo>
                    <a:cubicBezTo>
                      <a:pt x="50" y="7"/>
                      <a:pt x="50" y="7"/>
                      <a:pt x="50" y="7"/>
                    </a:cubicBezTo>
                    <a:cubicBezTo>
                      <a:pt x="52" y="7"/>
                      <a:pt x="53" y="7"/>
                      <a:pt x="54" y="7"/>
                    </a:cubicBezTo>
                    <a:cubicBezTo>
                      <a:pt x="57" y="6"/>
                      <a:pt x="60" y="6"/>
                      <a:pt x="63" y="6"/>
                    </a:cubicBezTo>
                    <a:cubicBezTo>
                      <a:pt x="66" y="6"/>
                      <a:pt x="69" y="6"/>
                      <a:pt x="72" y="6"/>
                    </a:cubicBezTo>
                    <a:cubicBezTo>
                      <a:pt x="75" y="6"/>
                      <a:pt x="77" y="6"/>
                      <a:pt x="80" y="6"/>
                    </a:cubicBezTo>
                    <a:cubicBezTo>
                      <a:pt x="83" y="6"/>
                      <a:pt x="85" y="6"/>
                      <a:pt x="88" y="6"/>
                    </a:cubicBezTo>
                    <a:close/>
                    <a:moveTo>
                      <a:pt x="85" y="10"/>
                    </a:moveTo>
                    <a:cubicBezTo>
                      <a:pt x="85" y="10"/>
                      <a:pt x="84" y="10"/>
                      <a:pt x="82" y="10"/>
                    </a:cubicBezTo>
                    <a:cubicBezTo>
                      <a:pt x="81" y="9"/>
                      <a:pt x="80" y="9"/>
                      <a:pt x="78" y="9"/>
                    </a:cubicBezTo>
                    <a:cubicBezTo>
                      <a:pt x="76" y="9"/>
                      <a:pt x="74" y="9"/>
                      <a:pt x="72" y="9"/>
                    </a:cubicBezTo>
                    <a:cubicBezTo>
                      <a:pt x="70" y="9"/>
                      <a:pt x="68" y="9"/>
                      <a:pt x="65" y="9"/>
                    </a:cubicBezTo>
                    <a:cubicBezTo>
                      <a:pt x="64" y="9"/>
                      <a:pt x="63" y="9"/>
                      <a:pt x="62" y="9"/>
                    </a:cubicBezTo>
                    <a:cubicBezTo>
                      <a:pt x="80" y="13"/>
                      <a:pt x="80" y="13"/>
                      <a:pt x="80" y="13"/>
                    </a:cubicBezTo>
                    <a:cubicBezTo>
                      <a:pt x="81" y="13"/>
                      <a:pt x="81" y="13"/>
                      <a:pt x="82" y="13"/>
                    </a:cubicBezTo>
                    <a:cubicBezTo>
                      <a:pt x="84" y="12"/>
                      <a:pt x="85" y="12"/>
                      <a:pt x="85" y="11"/>
                    </a:cubicBezTo>
                    <a:cubicBezTo>
                      <a:pt x="86" y="11"/>
                      <a:pt x="86" y="11"/>
                      <a:pt x="85" y="10"/>
                    </a:cubicBezTo>
                    <a:close/>
                    <a:moveTo>
                      <a:pt x="37" y="8"/>
                    </a:moveTo>
                    <a:cubicBezTo>
                      <a:pt x="21" y="5"/>
                      <a:pt x="21" y="5"/>
                      <a:pt x="21" y="5"/>
                    </a:cubicBezTo>
                    <a:cubicBezTo>
                      <a:pt x="21" y="5"/>
                      <a:pt x="21" y="5"/>
                      <a:pt x="21" y="5"/>
                    </a:cubicBezTo>
                    <a:cubicBezTo>
                      <a:pt x="20" y="6"/>
                      <a:pt x="19" y="6"/>
                      <a:pt x="18" y="6"/>
                    </a:cubicBezTo>
                    <a:cubicBezTo>
                      <a:pt x="18" y="7"/>
                      <a:pt x="18" y="7"/>
                      <a:pt x="18" y="7"/>
                    </a:cubicBezTo>
                    <a:cubicBezTo>
                      <a:pt x="18" y="7"/>
                      <a:pt x="19" y="8"/>
                      <a:pt x="21" y="8"/>
                    </a:cubicBezTo>
                    <a:cubicBezTo>
                      <a:pt x="22" y="8"/>
                      <a:pt x="23" y="8"/>
                      <a:pt x="25" y="8"/>
                    </a:cubicBezTo>
                    <a:cubicBezTo>
                      <a:pt x="26" y="9"/>
                      <a:pt x="28" y="9"/>
                      <a:pt x="29" y="8"/>
                    </a:cubicBezTo>
                    <a:cubicBezTo>
                      <a:pt x="31" y="8"/>
                      <a:pt x="34" y="8"/>
                      <a:pt x="36" y="8"/>
                    </a:cubicBezTo>
                    <a:lnTo>
                      <a:pt x="37" y="8"/>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6" name="Freeform 157"/>
              <p:cNvSpPr>
                <a:spLocks/>
              </p:cNvSpPr>
              <p:nvPr/>
            </p:nvSpPr>
            <p:spPr bwMode="auto">
              <a:xfrm>
                <a:off x="9613900" y="6329363"/>
                <a:ext cx="647700" cy="133350"/>
              </a:xfrm>
              <a:custGeom>
                <a:avLst/>
                <a:gdLst>
                  <a:gd name="T0" fmla="*/ 170 w 170"/>
                  <a:gd name="T1" fmla="*/ 2 h 35"/>
                  <a:gd name="T2" fmla="*/ 170 w 170"/>
                  <a:gd name="T3" fmla="*/ 20 h 35"/>
                  <a:gd name="T4" fmla="*/ 143 w 170"/>
                  <a:gd name="T5" fmla="*/ 30 h 35"/>
                  <a:gd name="T6" fmla="*/ 22 w 170"/>
                  <a:gd name="T7" fmla="*/ 28 h 35"/>
                  <a:gd name="T8" fmla="*/ 0 w 170"/>
                  <a:gd name="T9" fmla="*/ 18 h 35"/>
                  <a:gd name="T10" fmla="*/ 0 w 170"/>
                  <a:gd name="T11" fmla="*/ 0 h 35"/>
                  <a:gd name="T12" fmla="*/ 22 w 170"/>
                  <a:gd name="T13" fmla="*/ 10 h 35"/>
                  <a:gd name="T14" fmla="*/ 143 w 170"/>
                  <a:gd name="T15" fmla="*/ 12 h 35"/>
                  <a:gd name="T16" fmla="*/ 170 w 170"/>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5">
                    <a:moveTo>
                      <a:pt x="170" y="2"/>
                    </a:moveTo>
                    <a:cubicBezTo>
                      <a:pt x="170" y="20"/>
                      <a:pt x="170" y="20"/>
                      <a:pt x="170" y="20"/>
                    </a:cubicBezTo>
                    <a:cubicBezTo>
                      <a:pt x="170" y="24"/>
                      <a:pt x="161" y="27"/>
                      <a:pt x="143" y="30"/>
                    </a:cubicBezTo>
                    <a:cubicBezTo>
                      <a:pt x="108" y="35"/>
                      <a:pt x="54" y="34"/>
                      <a:pt x="22" y="28"/>
                    </a:cubicBezTo>
                    <a:cubicBezTo>
                      <a:pt x="7" y="25"/>
                      <a:pt x="0" y="21"/>
                      <a:pt x="0" y="18"/>
                    </a:cubicBezTo>
                    <a:cubicBezTo>
                      <a:pt x="0" y="0"/>
                      <a:pt x="0" y="0"/>
                      <a:pt x="0" y="0"/>
                    </a:cubicBezTo>
                    <a:cubicBezTo>
                      <a:pt x="0" y="3"/>
                      <a:pt x="7" y="7"/>
                      <a:pt x="22" y="10"/>
                    </a:cubicBezTo>
                    <a:cubicBezTo>
                      <a:pt x="54" y="16"/>
                      <a:pt x="108" y="17"/>
                      <a:pt x="143" y="12"/>
                    </a:cubicBezTo>
                    <a:cubicBezTo>
                      <a:pt x="161" y="10"/>
                      <a:pt x="170" y="6"/>
                      <a:pt x="170" y="2"/>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7" name="Freeform 158"/>
              <p:cNvSpPr>
                <a:spLocks/>
              </p:cNvSpPr>
              <p:nvPr/>
            </p:nvSpPr>
            <p:spPr bwMode="auto">
              <a:xfrm>
                <a:off x="9883775" y="6386513"/>
                <a:ext cx="88900" cy="68263"/>
              </a:xfrm>
              <a:custGeom>
                <a:avLst/>
                <a:gdLst>
                  <a:gd name="T0" fmla="*/ 0 w 23"/>
                  <a:gd name="T1" fmla="*/ 0 h 18"/>
                  <a:gd name="T2" fmla="*/ 0 w 23"/>
                  <a:gd name="T3" fmla="*/ 18 h 18"/>
                  <a:gd name="T4" fmla="*/ 23 w 23"/>
                  <a:gd name="T5" fmla="*/ 18 h 18"/>
                  <a:gd name="T6" fmla="*/ 23 w 23"/>
                  <a:gd name="T7" fmla="*/ 0 h 18"/>
                  <a:gd name="T8" fmla="*/ 0 w 23"/>
                  <a:gd name="T9" fmla="*/ 0 h 18"/>
                </a:gdLst>
                <a:ahLst/>
                <a:cxnLst>
                  <a:cxn ang="0">
                    <a:pos x="T0" y="T1"/>
                  </a:cxn>
                  <a:cxn ang="0">
                    <a:pos x="T2" y="T3"/>
                  </a:cxn>
                  <a:cxn ang="0">
                    <a:pos x="T4" y="T5"/>
                  </a:cxn>
                  <a:cxn ang="0">
                    <a:pos x="T6" y="T7"/>
                  </a:cxn>
                  <a:cxn ang="0">
                    <a:pos x="T8" y="T9"/>
                  </a:cxn>
                </a:cxnLst>
                <a:rect l="0" t="0" r="r" b="b"/>
                <a:pathLst>
                  <a:path w="23" h="18">
                    <a:moveTo>
                      <a:pt x="0" y="0"/>
                    </a:moveTo>
                    <a:cubicBezTo>
                      <a:pt x="0" y="18"/>
                      <a:pt x="0" y="18"/>
                      <a:pt x="0" y="18"/>
                    </a:cubicBezTo>
                    <a:cubicBezTo>
                      <a:pt x="7" y="18"/>
                      <a:pt x="15" y="18"/>
                      <a:pt x="23" y="18"/>
                    </a:cubicBezTo>
                    <a:cubicBezTo>
                      <a:pt x="23" y="0"/>
                      <a:pt x="23" y="0"/>
                      <a:pt x="23" y="0"/>
                    </a:cubicBezTo>
                    <a:cubicBezTo>
                      <a:pt x="15" y="0"/>
                      <a:pt x="7" y="0"/>
                      <a:pt x="0"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8" name="Freeform 159"/>
              <p:cNvSpPr>
                <a:spLocks/>
              </p:cNvSpPr>
              <p:nvPr/>
            </p:nvSpPr>
            <p:spPr bwMode="auto">
              <a:xfrm>
                <a:off x="9613900" y="6329363"/>
                <a:ext cx="269875" cy="125413"/>
              </a:xfrm>
              <a:custGeom>
                <a:avLst/>
                <a:gdLst>
                  <a:gd name="T0" fmla="*/ 22 w 71"/>
                  <a:gd name="T1" fmla="*/ 10 h 33"/>
                  <a:gd name="T2" fmla="*/ 0 w 71"/>
                  <a:gd name="T3" fmla="*/ 0 h 33"/>
                  <a:gd name="T4" fmla="*/ 0 w 71"/>
                  <a:gd name="T5" fmla="*/ 18 h 33"/>
                  <a:gd name="T6" fmla="*/ 22 w 71"/>
                  <a:gd name="T7" fmla="*/ 28 h 33"/>
                  <a:gd name="T8" fmla="*/ 71 w 71"/>
                  <a:gd name="T9" fmla="*/ 33 h 33"/>
                  <a:gd name="T10" fmla="*/ 71 w 71"/>
                  <a:gd name="T11" fmla="*/ 15 h 33"/>
                  <a:gd name="T12" fmla="*/ 22 w 71"/>
                  <a:gd name="T13" fmla="*/ 10 h 33"/>
                </a:gdLst>
                <a:ahLst/>
                <a:cxnLst>
                  <a:cxn ang="0">
                    <a:pos x="T0" y="T1"/>
                  </a:cxn>
                  <a:cxn ang="0">
                    <a:pos x="T2" y="T3"/>
                  </a:cxn>
                  <a:cxn ang="0">
                    <a:pos x="T4" y="T5"/>
                  </a:cxn>
                  <a:cxn ang="0">
                    <a:pos x="T6" y="T7"/>
                  </a:cxn>
                  <a:cxn ang="0">
                    <a:pos x="T8" y="T9"/>
                  </a:cxn>
                  <a:cxn ang="0">
                    <a:pos x="T10" y="T11"/>
                  </a:cxn>
                  <a:cxn ang="0">
                    <a:pos x="T12" y="T13"/>
                  </a:cxn>
                </a:cxnLst>
                <a:rect l="0" t="0" r="r" b="b"/>
                <a:pathLst>
                  <a:path w="71" h="33">
                    <a:moveTo>
                      <a:pt x="22" y="10"/>
                    </a:moveTo>
                    <a:cubicBezTo>
                      <a:pt x="7" y="7"/>
                      <a:pt x="0" y="3"/>
                      <a:pt x="0" y="0"/>
                    </a:cubicBezTo>
                    <a:cubicBezTo>
                      <a:pt x="0" y="18"/>
                      <a:pt x="0" y="18"/>
                      <a:pt x="0" y="18"/>
                    </a:cubicBezTo>
                    <a:cubicBezTo>
                      <a:pt x="0" y="21"/>
                      <a:pt x="7" y="25"/>
                      <a:pt x="22" y="28"/>
                    </a:cubicBezTo>
                    <a:cubicBezTo>
                      <a:pt x="35" y="30"/>
                      <a:pt x="53" y="32"/>
                      <a:pt x="71" y="33"/>
                    </a:cubicBezTo>
                    <a:cubicBezTo>
                      <a:pt x="71" y="15"/>
                      <a:pt x="71" y="15"/>
                      <a:pt x="71" y="15"/>
                    </a:cubicBezTo>
                    <a:cubicBezTo>
                      <a:pt x="53" y="14"/>
                      <a:pt x="36" y="12"/>
                      <a:pt x="22" y="1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9" name="Freeform 160"/>
              <p:cNvSpPr>
                <a:spLocks/>
              </p:cNvSpPr>
              <p:nvPr/>
            </p:nvSpPr>
            <p:spPr bwMode="auto">
              <a:xfrm>
                <a:off x="9972675" y="6386513"/>
                <a:ext cx="52388" cy="68263"/>
              </a:xfrm>
              <a:custGeom>
                <a:avLst/>
                <a:gdLst>
                  <a:gd name="T0" fmla="*/ 0 w 14"/>
                  <a:gd name="T1" fmla="*/ 0 h 18"/>
                  <a:gd name="T2" fmla="*/ 0 w 14"/>
                  <a:gd name="T3" fmla="*/ 18 h 18"/>
                  <a:gd name="T4" fmla="*/ 14 w 14"/>
                  <a:gd name="T5" fmla="*/ 18 h 18"/>
                  <a:gd name="T6" fmla="*/ 14 w 14"/>
                  <a:gd name="T7" fmla="*/ 0 h 18"/>
                  <a:gd name="T8" fmla="*/ 0 w 14"/>
                  <a:gd name="T9" fmla="*/ 0 h 18"/>
                </a:gdLst>
                <a:ahLst/>
                <a:cxnLst>
                  <a:cxn ang="0">
                    <a:pos x="T0" y="T1"/>
                  </a:cxn>
                  <a:cxn ang="0">
                    <a:pos x="T2" y="T3"/>
                  </a:cxn>
                  <a:cxn ang="0">
                    <a:pos x="T4" y="T5"/>
                  </a:cxn>
                  <a:cxn ang="0">
                    <a:pos x="T6" y="T7"/>
                  </a:cxn>
                  <a:cxn ang="0">
                    <a:pos x="T8" y="T9"/>
                  </a:cxn>
                </a:cxnLst>
                <a:rect l="0" t="0" r="r" b="b"/>
                <a:pathLst>
                  <a:path w="14" h="18">
                    <a:moveTo>
                      <a:pt x="0" y="0"/>
                    </a:moveTo>
                    <a:cubicBezTo>
                      <a:pt x="0" y="18"/>
                      <a:pt x="0" y="18"/>
                      <a:pt x="0" y="18"/>
                    </a:cubicBezTo>
                    <a:cubicBezTo>
                      <a:pt x="5" y="18"/>
                      <a:pt x="10" y="18"/>
                      <a:pt x="14" y="18"/>
                    </a:cubicBezTo>
                    <a:cubicBezTo>
                      <a:pt x="14" y="0"/>
                      <a:pt x="14" y="0"/>
                      <a:pt x="14" y="0"/>
                    </a:cubicBezTo>
                    <a:cubicBezTo>
                      <a:pt x="10" y="0"/>
                      <a:pt x="5" y="0"/>
                      <a:pt x="0" y="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0" name="Freeform 161"/>
              <p:cNvSpPr>
                <a:spLocks/>
              </p:cNvSpPr>
              <p:nvPr/>
            </p:nvSpPr>
            <p:spPr bwMode="auto">
              <a:xfrm>
                <a:off x="10188575" y="6337300"/>
                <a:ext cx="73025" cy="103188"/>
              </a:xfrm>
              <a:custGeom>
                <a:avLst/>
                <a:gdLst>
                  <a:gd name="T0" fmla="*/ 0 w 19"/>
                  <a:gd name="T1" fmla="*/ 9 h 27"/>
                  <a:gd name="T2" fmla="*/ 0 w 19"/>
                  <a:gd name="T3" fmla="*/ 27 h 27"/>
                  <a:gd name="T4" fmla="*/ 19 w 19"/>
                  <a:gd name="T5" fmla="*/ 18 h 27"/>
                  <a:gd name="T6" fmla="*/ 19 w 19"/>
                  <a:gd name="T7" fmla="*/ 0 h 27"/>
                  <a:gd name="T8" fmla="*/ 0 w 19"/>
                  <a:gd name="T9" fmla="*/ 9 h 27"/>
                </a:gdLst>
                <a:ahLst/>
                <a:cxnLst>
                  <a:cxn ang="0">
                    <a:pos x="T0" y="T1"/>
                  </a:cxn>
                  <a:cxn ang="0">
                    <a:pos x="T2" y="T3"/>
                  </a:cxn>
                  <a:cxn ang="0">
                    <a:pos x="T4" y="T5"/>
                  </a:cxn>
                  <a:cxn ang="0">
                    <a:pos x="T6" y="T7"/>
                  </a:cxn>
                  <a:cxn ang="0">
                    <a:pos x="T8" y="T9"/>
                  </a:cxn>
                </a:cxnLst>
                <a:rect l="0" t="0" r="r" b="b"/>
                <a:pathLst>
                  <a:path w="19" h="27">
                    <a:moveTo>
                      <a:pt x="0" y="9"/>
                    </a:moveTo>
                    <a:cubicBezTo>
                      <a:pt x="0" y="27"/>
                      <a:pt x="0" y="27"/>
                      <a:pt x="0" y="27"/>
                    </a:cubicBezTo>
                    <a:cubicBezTo>
                      <a:pt x="13" y="24"/>
                      <a:pt x="19" y="21"/>
                      <a:pt x="19" y="18"/>
                    </a:cubicBezTo>
                    <a:cubicBezTo>
                      <a:pt x="19" y="0"/>
                      <a:pt x="19" y="0"/>
                      <a:pt x="19" y="0"/>
                    </a:cubicBezTo>
                    <a:cubicBezTo>
                      <a:pt x="19" y="3"/>
                      <a:pt x="13" y="6"/>
                      <a:pt x="0" y="9"/>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1" name="Freeform 162"/>
              <p:cNvSpPr>
                <a:spLocks/>
              </p:cNvSpPr>
              <p:nvPr/>
            </p:nvSpPr>
            <p:spPr bwMode="auto">
              <a:xfrm>
                <a:off x="10025063" y="6370638"/>
                <a:ext cx="163513" cy="84138"/>
              </a:xfrm>
              <a:custGeom>
                <a:avLst/>
                <a:gdLst>
                  <a:gd name="T0" fmla="*/ 35 w 43"/>
                  <a:gd name="T1" fmla="*/ 1 h 22"/>
                  <a:gd name="T2" fmla="*/ 0 w 43"/>
                  <a:gd name="T3" fmla="*/ 4 h 22"/>
                  <a:gd name="T4" fmla="*/ 0 w 43"/>
                  <a:gd name="T5" fmla="*/ 22 h 22"/>
                  <a:gd name="T6" fmla="*/ 35 w 43"/>
                  <a:gd name="T7" fmla="*/ 19 h 22"/>
                  <a:gd name="T8" fmla="*/ 43 w 43"/>
                  <a:gd name="T9" fmla="*/ 18 h 22"/>
                  <a:gd name="T10" fmla="*/ 43 w 43"/>
                  <a:gd name="T11" fmla="*/ 0 h 22"/>
                  <a:gd name="T12" fmla="*/ 35 w 43"/>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35" y="1"/>
                    </a:moveTo>
                    <a:cubicBezTo>
                      <a:pt x="25" y="3"/>
                      <a:pt x="13" y="3"/>
                      <a:pt x="0" y="4"/>
                    </a:cubicBezTo>
                    <a:cubicBezTo>
                      <a:pt x="0" y="22"/>
                      <a:pt x="0" y="22"/>
                      <a:pt x="0" y="22"/>
                    </a:cubicBezTo>
                    <a:cubicBezTo>
                      <a:pt x="13" y="21"/>
                      <a:pt x="24" y="20"/>
                      <a:pt x="35" y="19"/>
                    </a:cubicBezTo>
                    <a:cubicBezTo>
                      <a:pt x="38" y="19"/>
                      <a:pt x="40" y="18"/>
                      <a:pt x="43" y="18"/>
                    </a:cubicBezTo>
                    <a:cubicBezTo>
                      <a:pt x="43" y="0"/>
                      <a:pt x="43" y="0"/>
                      <a:pt x="43" y="0"/>
                    </a:cubicBezTo>
                    <a:cubicBezTo>
                      <a:pt x="40" y="0"/>
                      <a:pt x="38" y="1"/>
                      <a:pt x="35" y="1"/>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12" name="Coin"/>
            <p:cNvGrpSpPr/>
            <p:nvPr/>
          </p:nvGrpSpPr>
          <p:grpSpPr>
            <a:xfrm>
              <a:off x="9644061" y="6009482"/>
              <a:ext cx="719138" cy="190500"/>
              <a:chOff x="9580563" y="6272213"/>
              <a:chExt cx="719138" cy="190500"/>
            </a:xfrm>
          </p:grpSpPr>
          <p:sp>
            <p:nvSpPr>
              <p:cNvPr id="313" name="Freeform 153"/>
              <p:cNvSpPr>
                <a:spLocks noEditPoints="1"/>
              </p:cNvSpPr>
              <p:nvPr/>
            </p:nvSpPr>
            <p:spPr bwMode="auto">
              <a:xfrm>
                <a:off x="9580563" y="6272213"/>
                <a:ext cx="719138" cy="122238"/>
              </a:xfrm>
              <a:custGeom>
                <a:avLst/>
                <a:gdLst>
                  <a:gd name="T0" fmla="*/ 36 w 189"/>
                  <a:gd name="T1" fmla="*/ 5 h 32"/>
                  <a:gd name="T2" fmla="*/ 157 w 189"/>
                  <a:gd name="T3" fmla="*/ 7 h 32"/>
                  <a:gd name="T4" fmla="*/ 152 w 189"/>
                  <a:gd name="T5" fmla="*/ 27 h 32"/>
                  <a:gd name="T6" fmla="*/ 31 w 189"/>
                  <a:gd name="T7" fmla="*/ 25 h 32"/>
                  <a:gd name="T8" fmla="*/ 36 w 189"/>
                  <a:gd name="T9" fmla="*/ 5 h 32"/>
                  <a:gd name="T10" fmla="*/ 145 w 189"/>
                  <a:gd name="T11" fmla="*/ 26 h 32"/>
                  <a:gd name="T12" fmla="*/ 149 w 189"/>
                  <a:gd name="T13" fmla="*/ 8 h 32"/>
                  <a:gd name="T14" fmla="*/ 43 w 189"/>
                  <a:gd name="T15" fmla="*/ 6 h 32"/>
                  <a:gd name="T16" fmla="*/ 39 w 189"/>
                  <a:gd name="T17" fmla="*/ 24 h 32"/>
                  <a:gd name="T18" fmla="*/ 145 w 189"/>
                  <a:gd name="T1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2">
                    <a:moveTo>
                      <a:pt x="36" y="5"/>
                    </a:moveTo>
                    <a:cubicBezTo>
                      <a:pt x="71" y="0"/>
                      <a:pt x="125" y="1"/>
                      <a:pt x="157" y="7"/>
                    </a:cubicBezTo>
                    <a:cubicBezTo>
                      <a:pt x="189" y="13"/>
                      <a:pt x="186" y="22"/>
                      <a:pt x="152" y="27"/>
                    </a:cubicBezTo>
                    <a:cubicBezTo>
                      <a:pt x="117" y="32"/>
                      <a:pt x="63" y="31"/>
                      <a:pt x="31" y="25"/>
                    </a:cubicBezTo>
                    <a:cubicBezTo>
                      <a:pt x="0" y="18"/>
                      <a:pt x="2" y="10"/>
                      <a:pt x="36" y="5"/>
                    </a:cubicBezTo>
                    <a:close/>
                    <a:moveTo>
                      <a:pt x="145" y="26"/>
                    </a:moveTo>
                    <a:cubicBezTo>
                      <a:pt x="175" y="22"/>
                      <a:pt x="177" y="14"/>
                      <a:pt x="149" y="8"/>
                    </a:cubicBezTo>
                    <a:cubicBezTo>
                      <a:pt x="121" y="3"/>
                      <a:pt x="74" y="2"/>
                      <a:pt x="43" y="6"/>
                    </a:cubicBezTo>
                    <a:cubicBezTo>
                      <a:pt x="13" y="10"/>
                      <a:pt x="11" y="18"/>
                      <a:pt x="39" y="24"/>
                    </a:cubicBezTo>
                    <a:cubicBezTo>
                      <a:pt x="67" y="29"/>
                      <a:pt x="114" y="30"/>
                      <a:pt x="145" y="26"/>
                    </a:cubicBezTo>
                    <a:close/>
                  </a:path>
                </a:pathLst>
              </a:custGeom>
              <a:solidFill>
                <a:srgbClr val="FFF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4" name="Freeform 154"/>
              <p:cNvSpPr>
                <a:spLocks/>
              </p:cNvSpPr>
              <p:nvPr/>
            </p:nvSpPr>
            <p:spPr bwMode="auto">
              <a:xfrm>
                <a:off x="9621838" y="6280150"/>
                <a:ext cx="631825" cy="106363"/>
              </a:xfrm>
              <a:custGeom>
                <a:avLst/>
                <a:gdLst>
                  <a:gd name="T0" fmla="*/ 32 w 166"/>
                  <a:gd name="T1" fmla="*/ 4 h 28"/>
                  <a:gd name="T2" fmla="*/ 138 w 166"/>
                  <a:gd name="T3" fmla="*/ 6 h 28"/>
                  <a:gd name="T4" fmla="*/ 134 w 166"/>
                  <a:gd name="T5" fmla="*/ 24 h 28"/>
                  <a:gd name="T6" fmla="*/ 28 w 166"/>
                  <a:gd name="T7" fmla="*/ 22 h 28"/>
                  <a:gd name="T8" fmla="*/ 32 w 166"/>
                  <a:gd name="T9" fmla="*/ 4 h 28"/>
                </a:gdLst>
                <a:ahLst/>
                <a:cxnLst>
                  <a:cxn ang="0">
                    <a:pos x="T0" y="T1"/>
                  </a:cxn>
                  <a:cxn ang="0">
                    <a:pos x="T2" y="T3"/>
                  </a:cxn>
                  <a:cxn ang="0">
                    <a:pos x="T4" y="T5"/>
                  </a:cxn>
                  <a:cxn ang="0">
                    <a:pos x="T6" y="T7"/>
                  </a:cxn>
                  <a:cxn ang="0">
                    <a:pos x="T8" y="T9"/>
                  </a:cxn>
                </a:cxnLst>
                <a:rect l="0" t="0" r="r" b="b"/>
                <a:pathLst>
                  <a:path w="166" h="28">
                    <a:moveTo>
                      <a:pt x="32" y="4"/>
                    </a:moveTo>
                    <a:cubicBezTo>
                      <a:pt x="63" y="0"/>
                      <a:pt x="110" y="1"/>
                      <a:pt x="138" y="6"/>
                    </a:cubicBezTo>
                    <a:cubicBezTo>
                      <a:pt x="166" y="12"/>
                      <a:pt x="164" y="20"/>
                      <a:pt x="134" y="24"/>
                    </a:cubicBezTo>
                    <a:cubicBezTo>
                      <a:pt x="103" y="28"/>
                      <a:pt x="56" y="27"/>
                      <a:pt x="28" y="22"/>
                    </a:cubicBezTo>
                    <a:cubicBezTo>
                      <a:pt x="0" y="16"/>
                      <a:pt x="2" y="8"/>
                      <a:pt x="32" y="4"/>
                    </a:cubicBezTo>
                    <a:close/>
                  </a:path>
                </a:pathLst>
              </a:custGeom>
              <a:solidFill>
                <a:srgbClr val="FFD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 name="Freeform 155"/>
              <p:cNvSpPr>
                <a:spLocks/>
              </p:cNvSpPr>
              <p:nvPr/>
            </p:nvSpPr>
            <p:spPr bwMode="auto">
              <a:xfrm>
                <a:off x="9621838" y="6291263"/>
                <a:ext cx="503238" cy="95250"/>
              </a:xfrm>
              <a:custGeom>
                <a:avLst/>
                <a:gdLst>
                  <a:gd name="T0" fmla="*/ 34 w 132"/>
                  <a:gd name="T1" fmla="*/ 18 h 25"/>
                  <a:gd name="T2" fmla="*/ 38 w 132"/>
                  <a:gd name="T3" fmla="*/ 0 h 25"/>
                  <a:gd name="T4" fmla="*/ 40 w 132"/>
                  <a:gd name="T5" fmla="*/ 0 h 25"/>
                  <a:gd name="T6" fmla="*/ 32 w 132"/>
                  <a:gd name="T7" fmla="*/ 1 h 25"/>
                  <a:gd name="T8" fmla="*/ 28 w 132"/>
                  <a:gd name="T9" fmla="*/ 19 h 25"/>
                  <a:gd name="T10" fmla="*/ 132 w 132"/>
                  <a:gd name="T11" fmla="*/ 21 h 25"/>
                  <a:gd name="T12" fmla="*/ 34 w 132"/>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34" y="18"/>
                    </a:moveTo>
                    <a:cubicBezTo>
                      <a:pt x="6" y="13"/>
                      <a:pt x="8" y="5"/>
                      <a:pt x="38" y="0"/>
                    </a:cubicBezTo>
                    <a:cubicBezTo>
                      <a:pt x="39" y="0"/>
                      <a:pt x="40" y="0"/>
                      <a:pt x="40" y="0"/>
                    </a:cubicBezTo>
                    <a:cubicBezTo>
                      <a:pt x="38" y="0"/>
                      <a:pt x="35" y="1"/>
                      <a:pt x="32" y="1"/>
                    </a:cubicBezTo>
                    <a:cubicBezTo>
                      <a:pt x="2" y="5"/>
                      <a:pt x="0" y="13"/>
                      <a:pt x="28" y="19"/>
                    </a:cubicBezTo>
                    <a:cubicBezTo>
                      <a:pt x="55" y="24"/>
                      <a:pt x="101" y="25"/>
                      <a:pt x="132" y="21"/>
                    </a:cubicBezTo>
                    <a:cubicBezTo>
                      <a:pt x="101" y="24"/>
                      <a:pt x="59" y="23"/>
                      <a:pt x="34" y="18"/>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 name="Freeform 156"/>
              <p:cNvSpPr>
                <a:spLocks noEditPoints="1"/>
              </p:cNvSpPr>
              <p:nvPr/>
            </p:nvSpPr>
            <p:spPr bwMode="auto">
              <a:xfrm>
                <a:off x="9747250" y="6299200"/>
                <a:ext cx="392113" cy="68263"/>
              </a:xfrm>
              <a:custGeom>
                <a:avLst/>
                <a:gdLst>
                  <a:gd name="T0" fmla="*/ 88 w 103"/>
                  <a:gd name="T1" fmla="*/ 6 h 18"/>
                  <a:gd name="T2" fmla="*/ 96 w 103"/>
                  <a:gd name="T3" fmla="*/ 7 h 18"/>
                  <a:gd name="T4" fmla="*/ 102 w 103"/>
                  <a:gd name="T5" fmla="*/ 9 h 18"/>
                  <a:gd name="T6" fmla="*/ 103 w 103"/>
                  <a:gd name="T7" fmla="*/ 12 h 18"/>
                  <a:gd name="T8" fmla="*/ 97 w 103"/>
                  <a:gd name="T9" fmla="*/ 14 h 18"/>
                  <a:gd name="T10" fmla="*/ 91 w 103"/>
                  <a:gd name="T11" fmla="*/ 15 h 18"/>
                  <a:gd name="T12" fmla="*/ 97 w 103"/>
                  <a:gd name="T13" fmla="*/ 16 h 18"/>
                  <a:gd name="T14" fmla="*/ 86 w 103"/>
                  <a:gd name="T15" fmla="*/ 18 h 18"/>
                  <a:gd name="T16" fmla="*/ 80 w 103"/>
                  <a:gd name="T17" fmla="*/ 17 h 18"/>
                  <a:gd name="T18" fmla="*/ 58 w 103"/>
                  <a:gd name="T19" fmla="*/ 18 h 18"/>
                  <a:gd name="T20" fmla="*/ 31 w 103"/>
                  <a:gd name="T21" fmla="*/ 16 h 18"/>
                  <a:gd name="T22" fmla="*/ 45 w 103"/>
                  <a:gd name="T23" fmla="*/ 14 h 18"/>
                  <a:gd name="T24" fmla="*/ 52 w 103"/>
                  <a:gd name="T25" fmla="*/ 15 h 18"/>
                  <a:gd name="T26" fmla="*/ 60 w 103"/>
                  <a:gd name="T27" fmla="*/ 15 h 18"/>
                  <a:gd name="T28" fmla="*/ 68 w 103"/>
                  <a:gd name="T29" fmla="*/ 14 h 18"/>
                  <a:gd name="T30" fmla="*/ 69 w 103"/>
                  <a:gd name="T31" fmla="*/ 14 h 18"/>
                  <a:gd name="T32" fmla="*/ 49 w 103"/>
                  <a:gd name="T33" fmla="*/ 10 h 18"/>
                  <a:gd name="T34" fmla="*/ 43 w 103"/>
                  <a:gd name="T35" fmla="*/ 11 h 18"/>
                  <a:gd name="T36" fmla="*/ 31 w 103"/>
                  <a:gd name="T37" fmla="*/ 12 h 18"/>
                  <a:gd name="T38" fmla="*/ 20 w 103"/>
                  <a:gd name="T39" fmla="*/ 11 h 18"/>
                  <a:gd name="T40" fmla="*/ 10 w 103"/>
                  <a:gd name="T41" fmla="*/ 10 h 18"/>
                  <a:gd name="T42" fmla="*/ 8 w 103"/>
                  <a:gd name="T43" fmla="*/ 10 h 18"/>
                  <a:gd name="T44" fmla="*/ 6 w 103"/>
                  <a:gd name="T45" fmla="*/ 10 h 18"/>
                  <a:gd name="T46" fmla="*/ 1 w 103"/>
                  <a:gd name="T47" fmla="*/ 8 h 18"/>
                  <a:gd name="T48" fmla="*/ 1 w 103"/>
                  <a:gd name="T49" fmla="*/ 6 h 18"/>
                  <a:gd name="T50" fmla="*/ 6 w 103"/>
                  <a:gd name="T51" fmla="*/ 4 h 18"/>
                  <a:gd name="T52" fmla="*/ 10 w 103"/>
                  <a:gd name="T53" fmla="*/ 3 h 18"/>
                  <a:gd name="T54" fmla="*/ 3 w 103"/>
                  <a:gd name="T55" fmla="*/ 2 h 18"/>
                  <a:gd name="T56" fmla="*/ 14 w 103"/>
                  <a:gd name="T57" fmla="*/ 0 h 18"/>
                  <a:gd name="T58" fmla="*/ 22 w 103"/>
                  <a:gd name="T59" fmla="*/ 1 h 18"/>
                  <a:gd name="T60" fmla="*/ 29 w 103"/>
                  <a:gd name="T61" fmla="*/ 1 h 18"/>
                  <a:gd name="T62" fmla="*/ 42 w 103"/>
                  <a:gd name="T63" fmla="*/ 0 h 18"/>
                  <a:gd name="T64" fmla="*/ 55 w 103"/>
                  <a:gd name="T65" fmla="*/ 1 h 18"/>
                  <a:gd name="T66" fmla="*/ 66 w 103"/>
                  <a:gd name="T67" fmla="*/ 2 h 18"/>
                  <a:gd name="T68" fmla="*/ 52 w 103"/>
                  <a:gd name="T69" fmla="*/ 4 h 18"/>
                  <a:gd name="T70" fmla="*/ 32 w 103"/>
                  <a:gd name="T71" fmla="*/ 4 h 18"/>
                  <a:gd name="T72" fmla="*/ 50 w 103"/>
                  <a:gd name="T73" fmla="*/ 7 h 18"/>
                  <a:gd name="T74" fmla="*/ 54 w 103"/>
                  <a:gd name="T75" fmla="*/ 7 h 18"/>
                  <a:gd name="T76" fmla="*/ 63 w 103"/>
                  <a:gd name="T77" fmla="*/ 6 h 18"/>
                  <a:gd name="T78" fmla="*/ 72 w 103"/>
                  <a:gd name="T79" fmla="*/ 6 h 18"/>
                  <a:gd name="T80" fmla="*/ 80 w 103"/>
                  <a:gd name="T81" fmla="*/ 6 h 18"/>
                  <a:gd name="T82" fmla="*/ 88 w 103"/>
                  <a:gd name="T83" fmla="*/ 6 h 18"/>
                  <a:gd name="T84" fmla="*/ 85 w 103"/>
                  <a:gd name="T85" fmla="*/ 10 h 18"/>
                  <a:gd name="T86" fmla="*/ 82 w 103"/>
                  <a:gd name="T87" fmla="*/ 10 h 18"/>
                  <a:gd name="T88" fmla="*/ 78 w 103"/>
                  <a:gd name="T89" fmla="*/ 9 h 18"/>
                  <a:gd name="T90" fmla="*/ 72 w 103"/>
                  <a:gd name="T91" fmla="*/ 9 h 18"/>
                  <a:gd name="T92" fmla="*/ 65 w 103"/>
                  <a:gd name="T93" fmla="*/ 9 h 18"/>
                  <a:gd name="T94" fmla="*/ 62 w 103"/>
                  <a:gd name="T95" fmla="*/ 9 h 18"/>
                  <a:gd name="T96" fmla="*/ 80 w 103"/>
                  <a:gd name="T97" fmla="*/ 13 h 18"/>
                  <a:gd name="T98" fmla="*/ 82 w 103"/>
                  <a:gd name="T99" fmla="*/ 13 h 18"/>
                  <a:gd name="T100" fmla="*/ 85 w 103"/>
                  <a:gd name="T101" fmla="*/ 11 h 18"/>
                  <a:gd name="T102" fmla="*/ 85 w 103"/>
                  <a:gd name="T103" fmla="*/ 10 h 18"/>
                  <a:gd name="T104" fmla="*/ 37 w 103"/>
                  <a:gd name="T105" fmla="*/ 8 h 18"/>
                  <a:gd name="T106" fmla="*/ 21 w 103"/>
                  <a:gd name="T107" fmla="*/ 5 h 18"/>
                  <a:gd name="T108" fmla="*/ 21 w 103"/>
                  <a:gd name="T109" fmla="*/ 5 h 18"/>
                  <a:gd name="T110" fmla="*/ 18 w 103"/>
                  <a:gd name="T111" fmla="*/ 6 h 18"/>
                  <a:gd name="T112" fmla="*/ 18 w 103"/>
                  <a:gd name="T113" fmla="*/ 7 h 18"/>
                  <a:gd name="T114" fmla="*/ 21 w 103"/>
                  <a:gd name="T115" fmla="*/ 8 h 18"/>
                  <a:gd name="T116" fmla="*/ 25 w 103"/>
                  <a:gd name="T117" fmla="*/ 8 h 18"/>
                  <a:gd name="T118" fmla="*/ 29 w 103"/>
                  <a:gd name="T119" fmla="*/ 8 h 18"/>
                  <a:gd name="T120" fmla="*/ 36 w 103"/>
                  <a:gd name="T121" fmla="*/ 8 h 18"/>
                  <a:gd name="T122" fmla="*/ 37 w 103"/>
                  <a:gd name="T12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8">
                    <a:moveTo>
                      <a:pt x="88" y="6"/>
                    </a:moveTo>
                    <a:cubicBezTo>
                      <a:pt x="91" y="7"/>
                      <a:pt x="93" y="7"/>
                      <a:pt x="96" y="7"/>
                    </a:cubicBezTo>
                    <a:cubicBezTo>
                      <a:pt x="99" y="8"/>
                      <a:pt x="101" y="9"/>
                      <a:pt x="102" y="9"/>
                    </a:cubicBezTo>
                    <a:cubicBezTo>
                      <a:pt x="103" y="10"/>
                      <a:pt x="103" y="11"/>
                      <a:pt x="103" y="12"/>
                    </a:cubicBezTo>
                    <a:cubicBezTo>
                      <a:pt x="102" y="12"/>
                      <a:pt x="100" y="13"/>
                      <a:pt x="97" y="14"/>
                    </a:cubicBezTo>
                    <a:cubicBezTo>
                      <a:pt x="96" y="14"/>
                      <a:pt x="93" y="15"/>
                      <a:pt x="91" y="15"/>
                    </a:cubicBezTo>
                    <a:cubicBezTo>
                      <a:pt x="97" y="16"/>
                      <a:pt x="97" y="16"/>
                      <a:pt x="97" y="16"/>
                    </a:cubicBezTo>
                    <a:cubicBezTo>
                      <a:pt x="86" y="18"/>
                      <a:pt x="86" y="18"/>
                      <a:pt x="86" y="18"/>
                    </a:cubicBezTo>
                    <a:cubicBezTo>
                      <a:pt x="80" y="17"/>
                      <a:pt x="80" y="17"/>
                      <a:pt x="80" y="17"/>
                    </a:cubicBezTo>
                    <a:cubicBezTo>
                      <a:pt x="72" y="17"/>
                      <a:pt x="65" y="18"/>
                      <a:pt x="58" y="18"/>
                    </a:cubicBezTo>
                    <a:cubicBezTo>
                      <a:pt x="48" y="18"/>
                      <a:pt x="39" y="17"/>
                      <a:pt x="31" y="16"/>
                    </a:cubicBezTo>
                    <a:cubicBezTo>
                      <a:pt x="45" y="14"/>
                      <a:pt x="45" y="14"/>
                      <a:pt x="45" y="14"/>
                    </a:cubicBezTo>
                    <a:cubicBezTo>
                      <a:pt x="47" y="14"/>
                      <a:pt x="50" y="14"/>
                      <a:pt x="52" y="15"/>
                    </a:cubicBezTo>
                    <a:cubicBezTo>
                      <a:pt x="55" y="15"/>
                      <a:pt x="58" y="15"/>
                      <a:pt x="60" y="15"/>
                    </a:cubicBezTo>
                    <a:cubicBezTo>
                      <a:pt x="63" y="15"/>
                      <a:pt x="66" y="15"/>
                      <a:pt x="68" y="14"/>
                    </a:cubicBezTo>
                    <a:cubicBezTo>
                      <a:pt x="69" y="14"/>
                      <a:pt x="69" y="14"/>
                      <a:pt x="69" y="14"/>
                    </a:cubicBezTo>
                    <a:cubicBezTo>
                      <a:pt x="49" y="10"/>
                      <a:pt x="49" y="10"/>
                      <a:pt x="49" y="10"/>
                    </a:cubicBezTo>
                    <a:cubicBezTo>
                      <a:pt x="46" y="11"/>
                      <a:pt x="44" y="11"/>
                      <a:pt x="43" y="11"/>
                    </a:cubicBezTo>
                    <a:cubicBezTo>
                      <a:pt x="38" y="11"/>
                      <a:pt x="34" y="11"/>
                      <a:pt x="31" y="12"/>
                    </a:cubicBezTo>
                    <a:cubicBezTo>
                      <a:pt x="27" y="12"/>
                      <a:pt x="23" y="12"/>
                      <a:pt x="20" y="11"/>
                    </a:cubicBezTo>
                    <a:cubicBezTo>
                      <a:pt x="17" y="11"/>
                      <a:pt x="14" y="11"/>
                      <a:pt x="10" y="10"/>
                    </a:cubicBezTo>
                    <a:cubicBezTo>
                      <a:pt x="9" y="10"/>
                      <a:pt x="9" y="10"/>
                      <a:pt x="8" y="10"/>
                    </a:cubicBezTo>
                    <a:cubicBezTo>
                      <a:pt x="7" y="10"/>
                      <a:pt x="6" y="10"/>
                      <a:pt x="6" y="10"/>
                    </a:cubicBezTo>
                    <a:cubicBezTo>
                      <a:pt x="3" y="9"/>
                      <a:pt x="2" y="8"/>
                      <a:pt x="1" y="8"/>
                    </a:cubicBezTo>
                    <a:cubicBezTo>
                      <a:pt x="0" y="7"/>
                      <a:pt x="0" y="7"/>
                      <a:pt x="1" y="6"/>
                    </a:cubicBezTo>
                    <a:cubicBezTo>
                      <a:pt x="2" y="5"/>
                      <a:pt x="3" y="5"/>
                      <a:pt x="6" y="4"/>
                    </a:cubicBezTo>
                    <a:cubicBezTo>
                      <a:pt x="7" y="4"/>
                      <a:pt x="9" y="3"/>
                      <a:pt x="10" y="3"/>
                    </a:cubicBezTo>
                    <a:cubicBezTo>
                      <a:pt x="3" y="2"/>
                      <a:pt x="3" y="2"/>
                      <a:pt x="3" y="2"/>
                    </a:cubicBezTo>
                    <a:cubicBezTo>
                      <a:pt x="14" y="0"/>
                      <a:pt x="14" y="0"/>
                      <a:pt x="14" y="0"/>
                    </a:cubicBezTo>
                    <a:cubicBezTo>
                      <a:pt x="22" y="1"/>
                      <a:pt x="22" y="1"/>
                      <a:pt x="22" y="1"/>
                    </a:cubicBezTo>
                    <a:cubicBezTo>
                      <a:pt x="24" y="1"/>
                      <a:pt x="26" y="1"/>
                      <a:pt x="29" y="1"/>
                    </a:cubicBezTo>
                    <a:cubicBezTo>
                      <a:pt x="33" y="1"/>
                      <a:pt x="38" y="0"/>
                      <a:pt x="42" y="0"/>
                    </a:cubicBezTo>
                    <a:cubicBezTo>
                      <a:pt x="46" y="0"/>
                      <a:pt x="51" y="1"/>
                      <a:pt x="55" y="1"/>
                    </a:cubicBezTo>
                    <a:cubicBezTo>
                      <a:pt x="59" y="1"/>
                      <a:pt x="62" y="2"/>
                      <a:pt x="66" y="2"/>
                    </a:cubicBezTo>
                    <a:cubicBezTo>
                      <a:pt x="52" y="4"/>
                      <a:pt x="52" y="4"/>
                      <a:pt x="52" y="4"/>
                    </a:cubicBezTo>
                    <a:cubicBezTo>
                      <a:pt x="46" y="3"/>
                      <a:pt x="40" y="3"/>
                      <a:pt x="32" y="4"/>
                    </a:cubicBezTo>
                    <a:cubicBezTo>
                      <a:pt x="50" y="7"/>
                      <a:pt x="50" y="7"/>
                      <a:pt x="50" y="7"/>
                    </a:cubicBezTo>
                    <a:cubicBezTo>
                      <a:pt x="52" y="7"/>
                      <a:pt x="53" y="7"/>
                      <a:pt x="54" y="7"/>
                    </a:cubicBezTo>
                    <a:cubicBezTo>
                      <a:pt x="57" y="6"/>
                      <a:pt x="60" y="6"/>
                      <a:pt x="63" y="6"/>
                    </a:cubicBezTo>
                    <a:cubicBezTo>
                      <a:pt x="66" y="6"/>
                      <a:pt x="69" y="6"/>
                      <a:pt x="72" y="6"/>
                    </a:cubicBezTo>
                    <a:cubicBezTo>
                      <a:pt x="75" y="6"/>
                      <a:pt x="77" y="6"/>
                      <a:pt x="80" y="6"/>
                    </a:cubicBezTo>
                    <a:cubicBezTo>
                      <a:pt x="83" y="6"/>
                      <a:pt x="85" y="6"/>
                      <a:pt x="88" y="6"/>
                    </a:cubicBezTo>
                    <a:close/>
                    <a:moveTo>
                      <a:pt x="85" y="10"/>
                    </a:moveTo>
                    <a:cubicBezTo>
                      <a:pt x="85" y="10"/>
                      <a:pt x="84" y="10"/>
                      <a:pt x="82" y="10"/>
                    </a:cubicBezTo>
                    <a:cubicBezTo>
                      <a:pt x="81" y="9"/>
                      <a:pt x="80" y="9"/>
                      <a:pt x="78" y="9"/>
                    </a:cubicBezTo>
                    <a:cubicBezTo>
                      <a:pt x="76" y="9"/>
                      <a:pt x="74" y="9"/>
                      <a:pt x="72" y="9"/>
                    </a:cubicBezTo>
                    <a:cubicBezTo>
                      <a:pt x="70" y="9"/>
                      <a:pt x="68" y="9"/>
                      <a:pt x="65" y="9"/>
                    </a:cubicBezTo>
                    <a:cubicBezTo>
                      <a:pt x="64" y="9"/>
                      <a:pt x="63" y="9"/>
                      <a:pt x="62" y="9"/>
                    </a:cubicBezTo>
                    <a:cubicBezTo>
                      <a:pt x="80" y="13"/>
                      <a:pt x="80" y="13"/>
                      <a:pt x="80" y="13"/>
                    </a:cubicBezTo>
                    <a:cubicBezTo>
                      <a:pt x="81" y="13"/>
                      <a:pt x="81" y="13"/>
                      <a:pt x="82" y="13"/>
                    </a:cubicBezTo>
                    <a:cubicBezTo>
                      <a:pt x="84" y="12"/>
                      <a:pt x="85" y="12"/>
                      <a:pt x="85" y="11"/>
                    </a:cubicBezTo>
                    <a:cubicBezTo>
                      <a:pt x="86" y="11"/>
                      <a:pt x="86" y="11"/>
                      <a:pt x="85" y="10"/>
                    </a:cubicBezTo>
                    <a:close/>
                    <a:moveTo>
                      <a:pt x="37" y="8"/>
                    </a:moveTo>
                    <a:cubicBezTo>
                      <a:pt x="21" y="5"/>
                      <a:pt x="21" y="5"/>
                      <a:pt x="21" y="5"/>
                    </a:cubicBezTo>
                    <a:cubicBezTo>
                      <a:pt x="21" y="5"/>
                      <a:pt x="21" y="5"/>
                      <a:pt x="21" y="5"/>
                    </a:cubicBezTo>
                    <a:cubicBezTo>
                      <a:pt x="20" y="6"/>
                      <a:pt x="19" y="6"/>
                      <a:pt x="18" y="6"/>
                    </a:cubicBezTo>
                    <a:cubicBezTo>
                      <a:pt x="18" y="7"/>
                      <a:pt x="18" y="7"/>
                      <a:pt x="18" y="7"/>
                    </a:cubicBezTo>
                    <a:cubicBezTo>
                      <a:pt x="18" y="7"/>
                      <a:pt x="19" y="8"/>
                      <a:pt x="21" y="8"/>
                    </a:cubicBezTo>
                    <a:cubicBezTo>
                      <a:pt x="22" y="8"/>
                      <a:pt x="23" y="8"/>
                      <a:pt x="25" y="8"/>
                    </a:cubicBezTo>
                    <a:cubicBezTo>
                      <a:pt x="26" y="9"/>
                      <a:pt x="28" y="9"/>
                      <a:pt x="29" y="8"/>
                    </a:cubicBezTo>
                    <a:cubicBezTo>
                      <a:pt x="31" y="8"/>
                      <a:pt x="34" y="8"/>
                      <a:pt x="36" y="8"/>
                    </a:cubicBezTo>
                    <a:lnTo>
                      <a:pt x="37" y="8"/>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 name="Freeform 157"/>
              <p:cNvSpPr>
                <a:spLocks/>
              </p:cNvSpPr>
              <p:nvPr/>
            </p:nvSpPr>
            <p:spPr bwMode="auto">
              <a:xfrm>
                <a:off x="9613900" y="6329363"/>
                <a:ext cx="647700" cy="133350"/>
              </a:xfrm>
              <a:custGeom>
                <a:avLst/>
                <a:gdLst>
                  <a:gd name="T0" fmla="*/ 170 w 170"/>
                  <a:gd name="T1" fmla="*/ 2 h 35"/>
                  <a:gd name="T2" fmla="*/ 170 w 170"/>
                  <a:gd name="T3" fmla="*/ 20 h 35"/>
                  <a:gd name="T4" fmla="*/ 143 w 170"/>
                  <a:gd name="T5" fmla="*/ 30 h 35"/>
                  <a:gd name="T6" fmla="*/ 22 w 170"/>
                  <a:gd name="T7" fmla="*/ 28 h 35"/>
                  <a:gd name="T8" fmla="*/ 0 w 170"/>
                  <a:gd name="T9" fmla="*/ 18 h 35"/>
                  <a:gd name="T10" fmla="*/ 0 w 170"/>
                  <a:gd name="T11" fmla="*/ 0 h 35"/>
                  <a:gd name="T12" fmla="*/ 22 w 170"/>
                  <a:gd name="T13" fmla="*/ 10 h 35"/>
                  <a:gd name="T14" fmla="*/ 143 w 170"/>
                  <a:gd name="T15" fmla="*/ 12 h 35"/>
                  <a:gd name="T16" fmla="*/ 170 w 170"/>
                  <a:gd name="T1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5">
                    <a:moveTo>
                      <a:pt x="170" y="2"/>
                    </a:moveTo>
                    <a:cubicBezTo>
                      <a:pt x="170" y="20"/>
                      <a:pt x="170" y="20"/>
                      <a:pt x="170" y="20"/>
                    </a:cubicBezTo>
                    <a:cubicBezTo>
                      <a:pt x="170" y="24"/>
                      <a:pt x="161" y="27"/>
                      <a:pt x="143" y="30"/>
                    </a:cubicBezTo>
                    <a:cubicBezTo>
                      <a:pt x="108" y="35"/>
                      <a:pt x="54" y="34"/>
                      <a:pt x="22" y="28"/>
                    </a:cubicBezTo>
                    <a:cubicBezTo>
                      <a:pt x="7" y="25"/>
                      <a:pt x="0" y="21"/>
                      <a:pt x="0" y="18"/>
                    </a:cubicBezTo>
                    <a:cubicBezTo>
                      <a:pt x="0" y="0"/>
                      <a:pt x="0" y="0"/>
                      <a:pt x="0" y="0"/>
                    </a:cubicBezTo>
                    <a:cubicBezTo>
                      <a:pt x="0" y="3"/>
                      <a:pt x="7" y="7"/>
                      <a:pt x="22" y="10"/>
                    </a:cubicBezTo>
                    <a:cubicBezTo>
                      <a:pt x="54" y="16"/>
                      <a:pt x="108" y="17"/>
                      <a:pt x="143" y="12"/>
                    </a:cubicBezTo>
                    <a:cubicBezTo>
                      <a:pt x="161" y="10"/>
                      <a:pt x="170" y="6"/>
                      <a:pt x="170" y="2"/>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 name="Freeform 158"/>
              <p:cNvSpPr>
                <a:spLocks/>
              </p:cNvSpPr>
              <p:nvPr/>
            </p:nvSpPr>
            <p:spPr bwMode="auto">
              <a:xfrm>
                <a:off x="9883775" y="6386513"/>
                <a:ext cx="88900" cy="68263"/>
              </a:xfrm>
              <a:custGeom>
                <a:avLst/>
                <a:gdLst>
                  <a:gd name="T0" fmla="*/ 0 w 23"/>
                  <a:gd name="T1" fmla="*/ 0 h 18"/>
                  <a:gd name="T2" fmla="*/ 0 w 23"/>
                  <a:gd name="T3" fmla="*/ 18 h 18"/>
                  <a:gd name="T4" fmla="*/ 23 w 23"/>
                  <a:gd name="T5" fmla="*/ 18 h 18"/>
                  <a:gd name="T6" fmla="*/ 23 w 23"/>
                  <a:gd name="T7" fmla="*/ 0 h 18"/>
                  <a:gd name="T8" fmla="*/ 0 w 23"/>
                  <a:gd name="T9" fmla="*/ 0 h 18"/>
                </a:gdLst>
                <a:ahLst/>
                <a:cxnLst>
                  <a:cxn ang="0">
                    <a:pos x="T0" y="T1"/>
                  </a:cxn>
                  <a:cxn ang="0">
                    <a:pos x="T2" y="T3"/>
                  </a:cxn>
                  <a:cxn ang="0">
                    <a:pos x="T4" y="T5"/>
                  </a:cxn>
                  <a:cxn ang="0">
                    <a:pos x="T6" y="T7"/>
                  </a:cxn>
                  <a:cxn ang="0">
                    <a:pos x="T8" y="T9"/>
                  </a:cxn>
                </a:cxnLst>
                <a:rect l="0" t="0" r="r" b="b"/>
                <a:pathLst>
                  <a:path w="23" h="18">
                    <a:moveTo>
                      <a:pt x="0" y="0"/>
                    </a:moveTo>
                    <a:cubicBezTo>
                      <a:pt x="0" y="18"/>
                      <a:pt x="0" y="18"/>
                      <a:pt x="0" y="18"/>
                    </a:cubicBezTo>
                    <a:cubicBezTo>
                      <a:pt x="7" y="18"/>
                      <a:pt x="15" y="18"/>
                      <a:pt x="23" y="18"/>
                    </a:cubicBezTo>
                    <a:cubicBezTo>
                      <a:pt x="23" y="0"/>
                      <a:pt x="23" y="0"/>
                      <a:pt x="23" y="0"/>
                    </a:cubicBezTo>
                    <a:cubicBezTo>
                      <a:pt x="15" y="0"/>
                      <a:pt x="7" y="0"/>
                      <a:pt x="0"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 name="Freeform 159"/>
              <p:cNvSpPr>
                <a:spLocks/>
              </p:cNvSpPr>
              <p:nvPr/>
            </p:nvSpPr>
            <p:spPr bwMode="auto">
              <a:xfrm>
                <a:off x="9613900" y="6329363"/>
                <a:ext cx="269875" cy="125413"/>
              </a:xfrm>
              <a:custGeom>
                <a:avLst/>
                <a:gdLst>
                  <a:gd name="T0" fmla="*/ 22 w 71"/>
                  <a:gd name="T1" fmla="*/ 10 h 33"/>
                  <a:gd name="T2" fmla="*/ 0 w 71"/>
                  <a:gd name="T3" fmla="*/ 0 h 33"/>
                  <a:gd name="T4" fmla="*/ 0 w 71"/>
                  <a:gd name="T5" fmla="*/ 18 h 33"/>
                  <a:gd name="T6" fmla="*/ 22 w 71"/>
                  <a:gd name="T7" fmla="*/ 28 h 33"/>
                  <a:gd name="T8" fmla="*/ 71 w 71"/>
                  <a:gd name="T9" fmla="*/ 33 h 33"/>
                  <a:gd name="T10" fmla="*/ 71 w 71"/>
                  <a:gd name="T11" fmla="*/ 15 h 33"/>
                  <a:gd name="T12" fmla="*/ 22 w 71"/>
                  <a:gd name="T13" fmla="*/ 10 h 33"/>
                </a:gdLst>
                <a:ahLst/>
                <a:cxnLst>
                  <a:cxn ang="0">
                    <a:pos x="T0" y="T1"/>
                  </a:cxn>
                  <a:cxn ang="0">
                    <a:pos x="T2" y="T3"/>
                  </a:cxn>
                  <a:cxn ang="0">
                    <a:pos x="T4" y="T5"/>
                  </a:cxn>
                  <a:cxn ang="0">
                    <a:pos x="T6" y="T7"/>
                  </a:cxn>
                  <a:cxn ang="0">
                    <a:pos x="T8" y="T9"/>
                  </a:cxn>
                  <a:cxn ang="0">
                    <a:pos x="T10" y="T11"/>
                  </a:cxn>
                  <a:cxn ang="0">
                    <a:pos x="T12" y="T13"/>
                  </a:cxn>
                </a:cxnLst>
                <a:rect l="0" t="0" r="r" b="b"/>
                <a:pathLst>
                  <a:path w="71" h="33">
                    <a:moveTo>
                      <a:pt x="22" y="10"/>
                    </a:moveTo>
                    <a:cubicBezTo>
                      <a:pt x="7" y="7"/>
                      <a:pt x="0" y="3"/>
                      <a:pt x="0" y="0"/>
                    </a:cubicBezTo>
                    <a:cubicBezTo>
                      <a:pt x="0" y="18"/>
                      <a:pt x="0" y="18"/>
                      <a:pt x="0" y="18"/>
                    </a:cubicBezTo>
                    <a:cubicBezTo>
                      <a:pt x="0" y="21"/>
                      <a:pt x="7" y="25"/>
                      <a:pt x="22" y="28"/>
                    </a:cubicBezTo>
                    <a:cubicBezTo>
                      <a:pt x="35" y="30"/>
                      <a:pt x="53" y="32"/>
                      <a:pt x="71" y="33"/>
                    </a:cubicBezTo>
                    <a:cubicBezTo>
                      <a:pt x="71" y="15"/>
                      <a:pt x="71" y="15"/>
                      <a:pt x="71" y="15"/>
                    </a:cubicBezTo>
                    <a:cubicBezTo>
                      <a:pt x="53" y="14"/>
                      <a:pt x="36" y="12"/>
                      <a:pt x="22" y="1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 name="Freeform 160"/>
              <p:cNvSpPr>
                <a:spLocks/>
              </p:cNvSpPr>
              <p:nvPr/>
            </p:nvSpPr>
            <p:spPr bwMode="auto">
              <a:xfrm>
                <a:off x="9972675" y="6386513"/>
                <a:ext cx="52388" cy="68263"/>
              </a:xfrm>
              <a:custGeom>
                <a:avLst/>
                <a:gdLst>
                  <a:gd name="T0" fmla="*/ 0 w 14"/>
                  <a:gd name="T1" fmla="*/ 0 h 18"/>
                  <a:gd name="T2" fmla="*/ 0 w 14"/>
                  <a:gd name="T3" fmla="*/ 18 h 18"/>
                  <a:gd name="T4" fmla="*/ 14 w 14"/>
                  <a:gd name="T5" fmla="*/ 18 h 18"/>
                  <a:gd name="T6" fmla="*/ 14 w 14"/>
                  <a:gd name="T7" fmla="*/ 0 h 18"/>
                  <a:gd name="T8" fmla="*/ 0 w 14"/>
                  <a:gd name="T9" fmla="*/ 0 h 18"/>
                </a:gdLst>
                <a:ahLst/>
                <a:cxnLst>
                  <a:cxn ang="0">
                    <a:pos x="T0" y="T1"/>
                  </a:cxn>
                  <a:cxn ang="0">
                    <a:pos x="T2" y="T3"/>
                  </a:cxn>
                  <a:cxn ang="0">
                    <a:pos x="T4" y="T5"/>
                  </a:cxn>
                  <a:cxn ang="0">
                    <a:pos x="T6" y="T7"/>
                  </a:cxn>
                  <a:cxn ang="0">
                    <a:pos x="T8" y="T9"/>
                  </a:cxn>
                </a:cxnLst>
                <a:rect l="0" t="0" r="r" b="b"/>
                <a:pathLst>
                  <a:path w="14" h="18">
                    <a:moveTo>
                      <a:pt x="0" y="0"/>
                    </a:moveTo>
                    <a:cubicBezTo>
                      <a:pt x="0" y="18"/>
                      <a:pt x="0" y="18"/>
                      <a:pt x="0" y="18"/>
                    </a:cubicBezTo>
                    <a:cubicBezTo>
                      <a:pt x="5" y="18"/>
                      <a:pt x="10" y="18"/>
                      <a:pt x="14" y="18"/>
                    </a:cubicBezTo>
                    <a:cubicBezTo>
                      <a:pt x="14" y="0"/>
                      <a:pt x="14" y="0"/>
                      <a:pt x="14" y="0"/>
                    </a:cubicBezTo>
                    <a:cubicBezTo>
                      <a:pt x="10" y="0"/>
                      <a:pt x="5" y="0"/>
                      <a:pt x="0" y="0"/>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 name="Freeform 161"/>
              <p:cNvSpPr>
                <a:spLocks/>
              </p:cNvSpPr>
              <p:nvPr/>
            </p:nvSpPr>
            <p:spPr bwMode="auto">
              <a:xfrm>
                <a:off x="10188575" y="6337300"/>
                <a:ext cx="73025" cy="103188"/>
              </a:xfrm>
              <a:custGeom>
                <a:avLst/>
                <a:gdLst>
                  <a:gd name="T0" fmla="*/ 0 w 19"/>
                  <a:gd name="T1" fmla="*/ 9 h 27"/>
                  <a:gd name="T2" fmla="*/ 0 w 19"/>
                  <a:gd name="T3" fmla="*/ 27 h 27"/>
                  <a:gd name="T4" fmla="*/ 19 w 19"/>
                  <a:gd name="T5" fmla="*/ 18 h 27"/>
                  <a:gd name="T6" fmla="*/ 19 w 19"/>
                  <a:gd name="T7" fmla="*/ 0 h 27"/>
                  <a:gd name="T8" fmla="*/ 0 w 19"/>
                  <a:gd name="T9" fmla="*/ 9 h 27"/>
                </a:gdLst>
                <a:ahLst/>
                <a:cxnLst>
                  <a:cxn ang="0">
                    <a:pos x="T0" y="T1"/>
                  </a:cxn>
                  <a:cxn ang="0">
                    <a:pos x="T2" y="T3"/>
                  </a:cxn>
                  <a:cxn ang="0">
                    <a:pos x="T4" y="T5"/>
                  </a:cxn>
                  <a:cxn ang="0">
                    <a:pos x="T6" y="T7"/>
                  </a:cxn>
                  <a:cxn ang="0">
                    <a:pos x="T8" y="T9"/>
                  </a:cxn>
                </a:cxnLst>
                <a:rect l="0" t="0" r="r" b="b"/>
                <a:pathLst>
                  <a:path w="19" h="27">
                    <a:moveTo>
                      <a:pt x="0" y="9"/>
                    </a:moveTo>
                    <a:cubicBezTo>
                      <a:pt x="0" y="27"/>
                      <a:pt x="0" y="27"/>
                      <a:pt x="0" y="27"/>
                    </a:cubicBezTo>
                    <a:cubicBezTo>
                      <a:pt x="13" y="24"/>
                      <a:pt x="19" y="21"/>
                      <a:pt x="19" y="18"/>
                    </a:cubicBezTo>
                    <a:cubicBezTo>
                      <a:pt x="19" y="0"/>
                      <a:pt x="19" y="0"/>
                      <a:pt x="19" y="0"/>
                    </a:cubicBezTo>
                    <a:cubicBezTo>
                      <a:pt x="19" y="3"/>
                      <a:pt x="13" y="6"/>
                      <a:pt x="0" y="9"/>
                    </a:cubicBezTo>
                    <a:close/>
                  </a:path>
                </a:pathLst>
              </a:custGeom>
              <a:solidFill>
                <a:srgbClr val="FFBA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2" name="Freeform 162"/>
              <p:cNvSpPr>
                <a:spLocks/>
              </p:cNvSpPr>
              <p:nvPr/>
            </p:nvSpPr>
            <p:spPr bwMode="auto">
              <a:xfrm>
                <a:off x="10025063" y="6370638"/>
                <a:ext cx="163513" cy="84138"/>
              </a:xfrm>
              <a:custGeom>
                <a:avLst/>
                <a:gdLst>
                  <a:gd name="T0" fmla="*/ 35 w 43"/>
                  <a:gd name="T1" fmla="*/ 1 h 22"/>
                  <a:gd name="T2" fmla="*/ 0 w 43"/>
                  <a:gd name="T3" fmla="*/ 4 h 22"/>
                  <a:gd name="T4" fmla="*/ 0 w 43"/>
                  <a:gd name="T5" fmla="*/ 22 h 22"/>
                  <a:gd name="T6" fmla="*/ 35 w 43"/>
                  <a:gd name="T7" fmla="*/ 19 h 22"/>
                  <a:gd name="T8" fmla="*/ 43 w 43"/>
                  <a:gd name="T9" fmla="*/ 18 h 22"/>
                  <a:gd name="T10" fmla="*/ 43 w 43"/>
                  <a:gd name="T11" fmla="*/ 0 h 22"/>
                  <a:gd name="T12" fmla="*/ 35 w 43"/>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35" y="1"/>
                    </a:moveTo>
                    <a:cubicBezTo>
                      <a:pt x="25" y="3"/>
                      <a:pt x="13" y="3"/>
                      <a:pt x="0" y="4"/>
                    </a:cubicBezTo>
                    <a:cubicBezTo>
                      <a:pt x="0" y="22"/>
                      <a:pt x="0" y="22"/>
                      <a:pt x="0" y="22"/>
                    </a:cubicBezTo>
                    <a:cubicBezTo>
                      <a:pt x="13" y="21"/>
                      <a:pt x="24" y="20"/>
                      <a:pt x="35" y="19"/>
                    </a:cubicBezTo>
                    <a:cubicBezTo>
                      <a:pt x="38" y="19"/>
                      <a:pt x="40" y="18"/>
                      <a:pt x="43" y="18"/>
                    </a:cubicBezTo>
                    <a:cubicBezTo>
                      <a:pt x="43" y="0"/>
                      <a:pt x="43" y="0"/>
                      <a:pt x="43" y="0"/>
                    </a:cubicBezTo>
                    <a:cubicBezTo>
                      <a:pt x="40" y="0"/>
                      <a:pt x="38" y="1"/>
                      <a:pt x="35" y="1"/>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sp>
        <p:nvSpPr>
          <p:cNvPr id="325" name="Rectangle 422"/>
          <p:cNvSpPr>
            <a:spLocks noChangeArrowheads="1"/>
          </p:cNvSpPr>
          <p:nvPr/>
        </p:nvSpPr>
        <p:spPr bwMode="auto">
          <a:xfrm>
            <a:off x="347518" y="651407"/>
            <a:ext cx="4804778" cy="1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sz="2625" dirty="0">
                <a:latin typeface="Aharoni" panose="02010803020104030203" pitchFamily="2" charset="-79"/>
                <a:ea typeface="Calibri" panose="020F0502020204030204" pitchFamily="34" charset="0"/>
                <a:cs typeface="Aharoni" panose="02010803020104030203" pitchFamily="2" charset="-79"/>
              </a:rPr>
              <a:t>A autodeclaração de porte e os riscos diante da não comprovação</a:t>
            </a:r>
            <a:endParaRPr lang="ru-RU" altLang="ru-RU" sz="2625" dirty="0">
              <a:cs typeface="Aharoni" panose="02010803020104030203" pitchFamily="2" charset="-79"/>
            </a:endParaRPr>
          </a:p>
        </p:txBody>
      </p:sp>
    </p:spTree>
    <p:extLst>
      <p:ext uri="{BB962C8B-B14F-4D97-AF65-F5344CB8AC3E}">
        <p14:creationId xmlns:p14="http://schemas.microsoft.com/office/powerpoint/2010/main" val="2196856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14:bounceEnd="67000">
                                          <p:cBhvr additive="base">
                                            <p:cTn id="7" dur="1000" fill="hold"/>
                                            <p:tgtEl>
                                              <p:spTgt spid="289"/>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8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288"/>
                                            </p:tgtEl>
                                            <p:attrNameLst>
                                              <p:attrName>style.visibility</p:attrName>
                                            </p:attrNameLst>
                                          </p:cBhvr>
                                          <p:to>
                                            <p:strVal val="visible"/>
                                          </p:to>
                                        </p:set>
                                        <p:anim calcmode="lin" valueType="num">
                                          <p:cBhvr>
                                            <p:cTn id="11" dur="1000" fill="hold"/>
                                            <p:tgtEl>
                                              <p:spTgt spid="288"/>
                                            </p:tgtEl>
                                            <p:attrNameLst>
                                              <p:attrName>ppt_w</p:attrName>
                                            </p:attrNameLst>
                                          </p:cBhvr>
                                          <p:tavLst>
                                            <p:tav tm="0">
                                              <p:val>
                                                <p:fltVal val="0"/>
                                              </p:val>
                                            </p:tav>
                                            <p:tav tm="100000">
                                              <p:val>
                                                <p:strVal val="#ppt_w"/>
                                              </p:val>
                                            </p:tav>
                                          </p:tavLst>
                                        </p:anim>
                                        <p:anim calcmode="lin" valueType="num">
                                          <p:cBhvr>
                                            <p:cTn id="12" dur="1000" fill="hold"/>
                                            <p:tgtEl>
                                              <p:spTgt spid="288"/>
                                            </p:tgtEl>
                                            <p:attrNameLst>
                                              <p:attrName>ppt_h</p:attrName>
                                            </p:attrNameLst>
                                          </p:cBhvr>
                                          <p:tavLst>
                                            <p:tav tm="0">
                                              <p:val>
                                                <p:fltVal val="0"/>
                                              </p:val>
                                            </p:tav>
                                            <p:tav tm="100000">
                                              <p:val>
                                                <p:strVal val="#ppt_h"/>
                                              </p:val>
                                            </p:tav>
                                          </p:tavLst>
                                        </p:anim>
                                        <p:animEffect transition="in" filter="fade">
                                          <p:cBhvr>
                                            <p:cTn id="13" dur="1000"/>
                                            <p:tgtEl>
                                              <p:spTgt spid="288"/>
                                            </p:tgtEl>
                                          </p:cBhvr>
                                        </p:animEffect>
                                      </p:childTnLst>
                                    </p:cTn>
                                  </p:par>
                                  <p:par>
                                    <p:cTn id="14" presetID="2" presetClass="entr" presetSubtype="4" fill="hold" nodeType="withEffect" p14:presetBounceEnd="67000">
                                      <p:stCondLst>
                                        <p:cond delay="600"/>
                                      </p:stCondLst>
                                      <p:childTnLst>
                                        <p:set>
                                          <p:cBhvr>
                                            <p:cTn id="15" dur="1" fill="hold">
                                              <p:stCondLst>
                                                <p:cond delay="0"/>
                                              </p:stCondLst>
                                            </p:cTn>
                                            <p:tgtEl>
                                              <p:spTgt spid="323"/>
                                            </p:tgtEl>
                                            <p:attrNameLst>
                                              <p:attrName>style.visibility</p:attrName>
                                            </p:attrNameLst>
                                          </p:cBhvr>
                                          <p:to>
                                            <p:strVal val="visible"/>
                                          </p:to>
                                        </p:set>
                                        <p:anim calcmode="lin" valueType="num" p14:bounceEnd="67000">
                                          <p:cBhvr additive="base">
                                            <p:cTn id="16" dur="1000" fill="hold"/>
                                            <p:tgtEl>
                                              <p:spTgt spid="323"/>
                                            </p:tgtEl>
                                            <p:attrNameLst>
                                              <p:attrName>ppt_x</p:attrName>
                                            </p:attrNameLst>
                                          </p:cBhvr>
                                          <p:tavLst>
                                            <p:tav tm="0">
                                              <p:val>
                                                <p:strVal val="#ppt_x"/>
                                              </p:val>
                                            </p:tav>
                                            <p:tav tm="100000">
                                              <p:val>
                                                <p:strVal val="#ppt_x"/>
                                              </p:val>
                                            </p:tav>
                                          </p:tavLst>
                                        </p:anim>
                                        <p:anim calcmode="lin" valueType="num" p14:bounceEnd="67000">
                                          <p:cBhvr additive="base">
                                            <p:cTn id="17" dur="1000" fill="hold"/>
                                            <p:tgtEl>
                                              <p:spTgt spid="32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67000">
                                      <p:stCondLst>
                                        <p:cond delay="750"/>
                                      </p:stCondLst>
                                      <p:childTnLst>
                                        <p:set>
                                          <p:cBhvr>
                                            <p:cTn id="19" dur="1" fill="hold">
                                              <p:stCondLst>
                                                <p:cond delay="0"/>
                                              </p:stCondLst>
                                            </p:cTn>
                                            <p:tgtEl>
                                              <p:spTgt spid="287"/>
                                            </p:tgtEl>
                                            <p:attrNameLst>
                                              <p:attrName>style.visibility</p:attrName>
                                            </p:attrNameLst>
                                          </p:cBhvr>
                                          <p:to>
                                            <p:strVal val="visible"/>
                                          </p:to>
                                        </p:set>
                                        <p:anim calcmode="lin" valueType="num" p14:bounceEnd="67000">
                                          <p:cBhvr additive="base">
                                            <p:cTn id="20" dur="1000" fill="hold"/>
                                            <p:tgtEl>
                                              <p:spTgt spid="287"/>
                                            </p:tgtEl>
                                            <p:attrNameLst>
                                              <p:attrName>ppt_x</p:attrName>
                                            </p:attrNameLst>
                                          </p:cBhvr>
                                          <p:tavLst>
                                            <p:tav tm="0">
                                              <p:val>
                                                <p:strVal val="#ppt_x"/>
                                              </p:val>
                                            </p:tav>
                                            <p:tav tm="100000">
                                              <p:val>
                                                <p:strVal val="#ppt_x"/>
                                              </p:val>
                                            </p:tav>
                                          </p:tavLst>
                                        </p:anim>
                                        <p:anim calcmode="lin" valueType="num" p14:bounceEnd="67000">
                                          <p:cBhvr additive="base">
                                            <p:cTn id="21" dur="1000" fill="hold"/>
                                            <p:tgtEl>
                                              <p:spTgt spid="287"/>
                                            </p:tgtEl>
                                            <p:attrNameLst>
                                              <p:attrName>ppt_y</p:attrName>
                                            </p:attrNameLst>
                                          </p:cBhvr>
                                          <p:tavLst>
                                            <p:tav tm="0">
                                              <p:val>
                                                <p:strVal val="1+#ppt_h/2"/>
                                              </p:val>
                                            </p:tav>
                                            <p:tav tm="100000">
                                              <p:val>
                                                <p:strVal val="#ppt_y"/>
                                              </p:val>
                                            </p:tav>
                                          </p:tavLst>
                                        </p:anim>
                                      </p:childTnLst>
                                    </p:cTn>
                                  </p:par>
                                  <p:par>
                                    <p:cTn id="22" presetID="2" presetClass="entr" presetSubtype="3" fill="hold" nodeType="withEffect" p14:presetBounceEnd="67000">
                                      <p:stCondLst>
                                        <p:cond delay="1000"/>
                                      </p:stCondLst>
                                      <p:childTnLst>
                                        <p:set>
                                          <p:cBhvr>
                                            <p:cTn id="23" dur="1" fill="hold">
                                              <p:stCondLst>
                                                <p:cond delay="0"/>
                                              </p:stCondLst>
                                            </p:cTn>
                                            <p:tgtEl>
                                              <p:spTgt spid="281"/>
                                            </p:tgtEl>
                                            <p:attrNameLst>
                                              <p:attrName>style.visibility</p:attrName>
                                            </p:attrNameLst>
                                          </p:cBhvr>
                                          <p:to>
                                            <p:strVal val="visible"/>
                                          </p:to>
                                        </p:set>
                                        <p:anim calcmode="lin" valueType="num" p14:bounceEnd="67000">
                                          <p:cBhvr additive="base">
                                            <p:cTn id="24" dur="1000" fill="hold"/>
                                            <p:tgtEl>
                                              <p:spTgt spid="281"/>
                                            </p:tgtEl>
                                            <p:attrNameLst>
                                              <p:attrName>ppt_x</p:attrName>
                                            </p:attrNameLst>
                                          </p:cBhvr>
                                          <p:tavLst>
                                            <p:tav tm="0">
                                              <p:val>
                                                <p:strVal val="1+#ppt_w/2"/>
                                              </p:val>
                                            </p:tav>
                                            <p:tav tm="100000">
                                              <p:val>
                                                <p:strVal val="#ppt_x"/>
                                              </p:val>
                                            </p:tav>
                                          </p:tavLst>
                                        </p:anim>
                                        <p:anim calcmode="lin" valueType="num" p14:bounceEnd="67000">
                                          <p:cBhvr additive="base">
                                            <p:cTn id="25" dur="1000" fill="hold"/>
                                            <p:tgtEl>
                                              <p:spTgt spid="281"/>
                                            </p:tgtEl>
                                            <p:attrNameLst>
                                              <p:attrName>ppt_y</p:attrName>
                                            </p:attrNameLst>
                                          </p:cBhvr>
                                          <p:tavLst>
                                            <p:tav tm="0">
                                              <p:val>
                                                <p:strVal val="0-#ppt_h/2"/>
                                              </p:val>
                                            </p:tav>
                                            <p:tav tm="100000">
                                              <p:val>
                                                <p:strVal val="#ppt_y"/>
                                              </p:val>
                                            </p:tav>
                                          </p:tavLst>
                                        </p:anim>
                                      </p:childTnLst>
                                    </p:cTn>
                                  </p:par>
                                  <p:par>
                                    <p:cTn id="26" presetID="2" presetClass="entr" presetSubtype="8" fill="hold" nodeType="withEffect" p14:presetBounceEnd="67000">
                                      <p:stCondLst>
                                        <p:cond delay="1250"/>
                                      </p:stCondLst>
                                      <p:childTnLst>
                                        <p:set>
                                          <p:cBhvr>
                                            <p:cTn id="27" dur="1" fill="hold">
                                              <p:stCondLst>
                                                <p:cond delay="0"/>
                                              </p:stCondLst>
                                            </p:cTn>
                                            <p:tgtEl>
                                              <p:spTgt spid="279"/>
                                            </p:tgtEl>
                                            <p:attrNameLst>
                                              <p:attrName>style.visibility</p:attrName>
                                            </p:attrNameLst>
                                          </p:cBhvr>
                                          <p:to>
                                            <p:strVal val="visible"/>
                                          </p:to>
                                        </p:set>
                                        <p:anim calcmode="lin" valueType="num" p14:bounceEnd="67000">
                                          <p:cBhvr additive="base">
                                            <p:cTn id="28" dur="1000" fill="hold"/>
                                            <p:tgtEl>
                                              <p:spTgt spid="279"/>
                                            </p:tgtEl>
                                            <p:attrNameLst>
                                              <p:attrName>ppt_x</p:attrName>
                                            </p:attrNameLst>
                                          </p:cBhvr>
                                          <p:tavLst>
                                            <p:tav tm="0">
                                              <p:val>
                                                <p:strVal val="0-#ppt_w/2"/>
                                              </p:val>
                                            </p:tav>
                                            <p:tav tm="100000">
                                              <p:val>
                                                <p:strVal val="#ppt_x"/>
                                              </p:val>
                                            </p:tav>
                                          </p:tavLst>
                                        </p:anim>
                                        <p:anim calcmode="lin" valueType="num" p14:bounceEnd="67000">
                                          <p:cBhvr additive="base">
                                            <p:cTn id="29" dur="1000" fill="hold"/>
                                            <p:tgtEl>
                                              <p:spTgt spid="279"/>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67000">
                                      <p:stCondLst>
                                        <p:cond delay="1450"/>
                                      </p:stCondLst>
                                      <p:childTnLst>
                                        <p:set>
                                          <p:cBhvr>
                                            <p:cTn id="31" dur="1" fill="hold">
                                              <p:stCondLst>
                                                <p:cond delay="0"/>
                                              </p:stCondLst>
                                            </p:cTn>
                                            <p:tgtEl>
                                              <p:spTgt spid="278"/>
                                            </p:tgtEl>
                                            <p:attrNameLst>
                                              <p:attrName>style.visibility</p:attrName>
                                            </p:attrNameLst>
                                          </p:cBhvr>
                                          <p:to>
                                            <p:strVal val="visible"/>
                                          </p:to>
                                        </p:set>
                                        <p:anim calcmode="lin" valueType="num" p14:bounceEnd="67000">
                                          <p:cBhvr additive="base">
                                            <p:cTn id="32" dur="1000" fill="hold"/>
                                            <p:tgtEl>
                                              <p:spTgt spid="278"/>
                                            </p:tgtEl>
                                            <p:attrNameLst>
                                              <p:attrName>ppt_x</p:attrName>
                                            </p:attrNameLst>
                                          </p:cBhvr>
                                          <p:tavLst>
                                            <p:tav tm="0">
                                              <p:val>
                                                <p:strVal val="0-#ppt_w/2"/>
                                              </p:val>
                                            </p:tav>
                                            <p:tav tm="100000">
                                              <p:val>
                                                <p:strVal val="#ppt_x"/>
                                              </p:val>
                                            </p:tav>
                                          </p:tavLst>
                                        </p:anim>
                                        <p:anim calcmode="lin" valueType="num" p14:bounceEnd="67000">
                                          <p:cBhvr additive="base">
                                            <p:cTn id="33" dur="1000" fill="hold"/>
                                            <p:tgtEl>
                                              <p:spTgt spid="278"/>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000"/>
                                      </p:stCondLst>
                                      <p:childTnLst>
                                        <p:set>
                                          <p:cBhvr>
                                            <p:cTn id="35" dur="1" fill="hold">
                                              <p:stCondLst>
                                                <p:cond delay="0"/>
                                              </p:stCondLst>
                                            </p:cTn>
                                            <p:tgtEl>
                                              <p:spTgt spid="137"/>
                                            </p:tgtEl>
                                            <p:attrNameLst>
                                              <p:attrName>style.visibility</p:attrName>
                                            </p:attrNameLst>
                                          </p:cBhvr>
                                          <p:to>
                                            <p:strVal val="visible"/>
                                          </p:to>
                                        </p:set>
                                        <p:anim calcmode="lin" valueType="num">
                                          <p:cBhvr>
                                            <p:cTn id="36" dur="500" fill="hold"/>
                                            <p:tgtEl>
                                              <p:spTgt spid="137"/>
                                            </p:tgtEl>
                                            <p:attrNameLst>
                                              <p:attrName>ppt_w</p:attrName>
                                            </p:attrNameLst>
                                          </p:cBhvr>
                                          <p:tavLst>
                                            <p:tav tm="0">
                                              <p:val>
                                                <p:fltVal val="0"/>
                                              </p:val>
                                            </p:tav>
                                            <p:tav tm="100000">
                                              <p:val>
                                                <p:strVal val="#ppt_w"/>
                                              </p:val>
                                            </p:tav>
                                          </p:tavLst>
                                        </p:anim>
                                        <p:anim calcmode="lin" valueType="num">
                                          <p:cBhvr>
                                            <p:cTn id="37" dur="500" fill="hold"/>
                                            <p:tgtEl>
                                              <p:spTgt spid="137"/>
                                            </p:tgtEl>
                                            <p:attrNameLst>
                                              <p:attrName>ppt_h</p:attrName>
                                            </p:attrNameLst>
                                          </p:cBhvr>
                                          <p:tavLst>
                                            <p:tav tm="0">
                                              <p:val>
                                                <p:fltVal val="0"/>
                                              </p:val>
                                            </p:tav>
                                            <p:tav tm="100000">
                                              <p:val>
                                                <p:strVal val="#ppt_h"/>
                                              </p:val>
                                            </p:tav>
                                          </p:tavLst>
                                        </p:anim>
                                        <p:animEffect transition="in" filter="fade">
                                          <p:cBhvr>
                                            <p:cTn id="38" dur="500"/>
                                            <p:tgtEl>
                                              <p:spTgt spid="137"/>
                                            </p:tgtEl>
                                          </p:cBhvr>
                                        </p:animEffect>
                                      </p:childTnLst>
                                    </p:cTn>
                                  </p:par>
                                  <p:par>
                                    <p:cTn id="39" presetID="53" presetClass="entr" presetSubtype="16" fill="hold" grpId="0" nodeType="withEffect">
                                      <p:stCondLst>
                                        <p:cond delay="125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fltVal val="0"/>
                                              </p:val>
                                            </p:tav>
                                            <p:tav tm="100000">
                                              <p:val>
                                                <p:strVal val="#ppt_w"/>
                                              </p:val>
                                            </p:tav>
                                          </p:tavLst>
                                        </p:anim>
                                        <p:anim calcmode="lin" valueType="num">
                                          <p:cBhvr>
                                            <p:cTn id="42" dur="500" fill="hold"/>
                                            <p:tgtEl>
                                              <p:spTgt spid="138"/>
                                            </p:tgtEl>
                                            <p:attrNameLst>
                                              <p:attrName>ppt_h</p:attrName>
                                            </p:attrNameLst>
                                          </p:cBhvr>
                                          <p:tavLst>
                                            <p:tav tm="0">
                                              <p:val>
                                                <p:fltVal val="0"/>
                                              </p:val>
                                            </p:tav>
                                            <p:tav tm="100000">
                                              <p:val>
                                                <p:strVal val="#ppt_h"/>
                                              </p:val>
                                            </p:tav>
                                          </p:tavLst>
                                        </p:anim>
                                        <p:animEffect transition="in" filter="fade">
                                          <p:cBhvr>
                                            <p:cTn id="43" dur="500"/>
                                            <p:tgtEl>
                                              <p:spTgt spid="138"/>
                                            </p:tgtEl>
                                          </p:cBhvr>
                                        </p:animEffect>
                                      </p:childTnLst>
                                    </p:cTn>
                                  </p:par>
                                  <p:par>
                                    <p:cTn id="44" presetID="53" presetClass="entr" presetSubtype="16" fill="hold" grpId="0" nodeType="withEffect">
                                      <p:stCondLst>
                                        <p:cond delay="150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par>
                                    <p:cTn id="49" presetID="53" presetClass="entr" presetSubtype="16" fill="hold" grpId="0" nodeType="withEffect">
                                      <p:stCondLst>
                                        <p:cond delay="1750"/>
                                      </p:stCondLst>
                                      <p:childTnLst>
                                        <p:set>
                                          <p:cBhvr>
                                            <p:cTn id="50" dur="1" fill="hold">
                                              <p:stCondLst>
                                                <p:cond delay="0"/>
                                              </p:stCondLst>
                                            </p:cTn>
                                            <p:tgtEl>
                                              <p:spTgt spid="140"/>
                                            </p:tgtEl>
                                            <p:attrNameLst>
                                              <p:attrName>style.visibility</p:attrName>
                                            </p:attrNameLst>
                                          </p:cBhvr>
                                          <p:to>
                                            <p:strVal val="visible"/>
                                          </p:to>
                                        </p:set>
                                        <p:anim calcmode="lin" valueType="num">
                                          <p:cBhvr>
                                            <p:cTn id="51" dur="500" fill="hold"/>
                                            <p:tgtEl>
                                              <p:spTgt spid="140"/>
                                            </p:tgtEl>
                                            <p:attrNameLst>
                                              <p:attrName>ppt_w</p:attrName>
                                            </p:attrNameLst>
                                          </p:cBhvr>
                                          <p:tavLst>
                                            <p:tav tm="0">
                                              <p:val>
                                                <p:fltVal val="0"/>
                                              </p:val>
                                            </p:tav>
                                            <p:tav tm="100000">
                                              <p:val>
                                                <p:strVal val="#ppt_w"/>
                                              </p:val>
                                            </p:tav>
                                          </p:tavLst>
                                        </p:anim>
                                        <p:anim calcmode="lin" valueType="num">
                                          <p:cBhvr>
                                            <p:cTn id="52" dur="500" fill="hold"/>
                                            <p:tgtEl>
                                              <p:spTgt spid="140"/>
                                            </p:tgtEl>
                                            <p:attrNameLst>
                                              <p:attrName>ppt_h</p:attrName>
                                            </p:attrNameLst>
                                          </p:cBhvr>
                                          <p:tavLst>
                                            <p:tav tm="0">
                                              <p:val>
                                                <p:fltVal val="0"/>
                                              </p:val>
                                            </p:tav>
                                            <p:tav tm="100000">
                                              <p:val>
                                                <p:strVal val="#ppt_h"/>
                                              </p:val>
                                            </p:tav>
                                          </p:tavLst>
                                        </p:anim>
                                        <p:animEffect transition="in" filter="fade">
                                          <p:cBhvr>
                                            <p:cTn id="53" dur="500"/>
                                            <p:tgtEl>
                                              <p:spTgt spid="140"/>
                                            </p:tgtEl>
                                          </p:cBhvr>
                                        </p:animEffect>
                                      </p:childTnLst>
                                    </p:cTn>
                                  </p:par>
                                  <p:par>
                                    <p:cTn id="54" presetID="53" presetClass="entr" presetSubtype="16" fill="hold" grpId="0" nodeType="withEffect">
                                      <p:stCondLst>
                                        <p:cond delay="2000"/>
                                      </p:stCondLst>
                                      <p:childTnLst>
                                        <p:set>
                                          <p:cBhvr>
                                            <p:cTn id="55" dur="1" fill="hold">
                                              <p:stCondLst>
                                                <p:cond delay="0"/>
                                              </p:stCondLst>
                                            </p:cTn>
                                            <p:tgtEl>
                                              <p:spTgt spid="141"/>
                                            </p:tgtEl>
                                            <p:attrNameLst>
                                              <p:attrName>style.visibility</p:attrName>
                                            </p:attrNameLst>
                                          </p:cBhvr>
                                          <p:to>
                                            <p:strVal val="visible"/>
                                          </p:to>
                                        </p:set>
                                        <p:anim calcmode="lin" valueType="num">
                                          <p:cBhvr>
                                            <p:cTn id="56" dur="500" fill="hold"/>
                                            <p:tgtEl>
                                              <p:spTgt spid="141"/>
                                            </p:tgtEl>
                                            <p:attrNameLst>
                                              <p:attrName>ppt_w</p:attrName>
                                            </p:attrNameLst>
                                          </p:cBhvr>
                                          <p:tavLst>
                                            <p:tav tm="0">
                                              <p:val>
                                                <p:fltVal val="0"/>
                                              </p:val>
                                            </p:tav>
                                            <p:tav tm="100000">
                                              <p:val>
                                                <p:strVal val="#ppt_w"/>
                                              </p:val>
                                            </p:tav>
                                          </p:tavLst>
                                        </p:anim>
                                        <p:anim calcmode="lin" valueType="num">
                                          <p:cBhvr>
                                            <p:cTn id="57" dur="500" fill="hold"/>
                                            <p:tgtEl>
                                              <p:spTgt spid="141"/>
                                            </p:tgtEl>
                                            <p:attrNameLst>
                                              <p:attrName>ppt_h</p:attrName>
                                            </p:attrNameLst>
                                          </p:cBhvr>
                                          <p:tavLst>
                                            <p:tav tm="0">
                                              <p:val>
                                                <p:fltVal val="0"/>
                                              </p:val>
                                            </p:tav>
                                            <p:tav tm="100000">
                                              <p:val>
                                                <p:strVal val="#ppt_h"/>
                                              </p:val>
                                            </p:tav>
                                          </p:tavLst>
                                        </p:anim>
                                        <p:animEffect transition="in" filter="fade">
                                          <p:cBhvr>
                                            <p:cTn id="58" dur="500"/>
                                            <p:tgtEl>
                                              <p:spTgt spid="141"/>
                                            </p:tgtEl>
                                          </p:cBhvr>
                                        </p:animEffect>
                                      </p:childTnLst>
                                    </p:cTn>
                                  </p:par>
                                  <p:par>
                                    <p:cTn id="59" presetID="53" presetClass="entr" presetSubtype="16" fill="hold" grpId="0" nodeType="withEffect">
                                      <p:stCondLst>
                                        <p:cond delay="2250"/>
                                      </p:stCondLst>
                                      <p:childTnLst>
                                        <p:set>
                                          <p:cBhvr>
                                            <p:cTn id="60" dur="1" fill="hold">
                                              <p:stCondLst>
                                                <p:cond delay="0"/>
                                              </p:stCondLst>
                                            </p:cTn>
                                            <p:tgtEl>
                                              <p:spTgt spid="142"/>
                                            </p:tgtEl>
                                            <p:attrNameLst>
                                              <p:attrName>style.visibility</p:attrName>
                                            </p:attrNameLst>
                                          </p:cBhvr>
                                          <p:to>
                                            <p:strVal val="visible"/>
                                          </p:to>
                                        </p:set>
                                        <p:anim calcmode="lin" valueType="num">
                                          <p:cBhvr>
                                            <p:cTn id="61" dur="500" fill="hold"/>
                                            <p:tgtEl>
                                              <p:spTgt spid="142"/>
                                            </p:tgtEl>
                                            <p:attrNameLst>
                                              <p:attrName>ppt_w</p:attrName>
                                            </p:attrNameLst>
                                          </p:cBhvr>
                                          <p:tavLst>
                                            <p:tav tm="0">
                                              <p:val>
                                                <p:fltVal val="0"/>
                                              </p:val>
                                            </p:tav>
                                            <p:tav tm="100000">
                                              <p:val>
                                                <p:strVal val="#ppt_w"/>
                                              </p:val>
                                            </p:tav>
                                          </p:tavLst>
                                        </p:anim>
                                        <p:anim calcmode="lin" valueType="num">
                                          <p:cBhvr>
                                            <p:cTn id="62" dur="500" fill="hold"/>
                                            <p:tgtEl>
                                              <p:spTgt spid="142"/>
                                            </p:tgtEl>
                                            <p:attrNameLst>
                                              <p:attrName>ppt_h</p:attrName>
                                            </p:attrNameLst>
                                          </p:cBhvr>
                                          <p:tavLst>
                                            <p:tav tm="0">
                                              <p:val>
                                                <p:fltVal val="0"/>
                                              </p:val>
                                            </p:tav>
                                            <p:tav tm="100000">
                                              <p:val>
                                                <p:strVal val="#ppt_h"/>
                                              </p:val>
                                            </p:tav>
                                          </p:tavLst>
                                        </p:anim>
                                        <p:animEffect transition="in" filter="fade">
                                          <p:cBhvr>
                                            <p:cTn id="63" dur="500"/>
                                            <p:tgtEl>
                                              <p:spTgt spid="142"/>
                                            </p:tgtEl>
                                          </p:cBhvr>
                                        </p:animEffect>
                                      </p:childTnLst>
                                    </p:cTn>
                                  </p:par>
                                  <p:par>
                                    <p:cTn id="64" presetID="53" presetClass="entr" presetSubtype="16" fill="hold" grpId="0" nodeType="withEffect">
                                      <p:stCondLst>
                                        <p:cond delay="750"/>
                                      </p:stCondLst>
                                      <p:childTnLst>
                                        <p:set>
                                          <p:cBhvr>
                                            <p:cTn id="65" dur="1" fill="hold">
                                              <p:stCondLst>
                                                <p:cond delay="0"/>
                                              </p:stCondLst>
                                            </p:cTn>
                                            <p:tgtEl>
                                              <p:spTgt spid="143"/>
                                            </p:tgtEl>
                                            <p:attrNameLst>
                                              <p:attrName>style.visibility</p:attrName>
                                            </p:attrNameLst>
                                          </p:cBhvr>
                                          <p:to>
                                            <p:strVal val="visible"/>
                                          </p:to>
                                        </p:set>
                                        <p:anim calcmode="lin" valueType="num">
                                          <p:cBhvr>
                                            <p:cTn id="66" dur="500" fill="hold"/>
                                            <p:tgtEl>
                                              <p:spTgt spid="143"/>
                                            </p:tgtEl>
                                            <p:attrNameLst>
                                              <p:attrName>ppt_w</p:attrName>
                                            </p:attrNameLst>
                                          </p:cBhvr>
                                          <p:tavLst>
                                            <p:tav tm="0">
                                              <p:val>
                                                <p:fltVal val="0"/>
                                              </p:val>
                                            </p:tav>
                                            <p:tav tm="100000">
                                              <p:val>
                                                <p:strVal val="#ppt_w"/>
                                              </p:val>
                                            </p:tav>
                                          </p:tavLst>
                                        </p:anim>
                                        <p:anim calcmode="lin" valueType="num">
                                          <p:cBhvr>
                                            <p:cTn id="67" dur="500" fill="hold"/>
                                            <p:tgtEl>
                                              <p:spTgt spid="143"/>
                                            </p:tgtEl>
                                            <p:attrNameLst>
                                              <p:attrName>ppt_h</p:attrName>
                                            </p:attrNameLst>
                                          </p:cBhvr>
                                          <p:tavLst>
                                            <p:tav tm="0">
                                              <p:val>
                                                <p:fltVal val="0"/>
                                              </p:val>
                                            </p:tav>
                                            <p:tav tm="100000">
                                              <p:val>
                                                <p:strVal val="#ppt_h"/>
                                              </p:val>
                                            </p:tav>
                                          </p:tavLst>
                                        </p:anim>
                                        <p:animEffect transition="in" filter="fade">
                                          <p:cBhvr>
                                            <p:cTn id="68" dur="500"/>
                                            <p:tgtEl>
                                              <p:spTgt spid="143"/>
                                            </p:tgtEl>
                                          </p:cBhvr>
                                        </p:animEffect>
                                      </p:childTnLst>
                                    </p:cTn>
                                  </p:par>
                                  <p:par>
                                    <p:cTn id="69" presetID="53" presetClass="entr" presetSubtype="16" fill="hold" grpId="0" nodeType="withEffect">
                                      <p:stCondLst>
                                        <p:cond delay="1000"/>
                                      </p:stCondLst>
                                      <p:childTnLst>
                                        <p:set>
                                          <p:cBhvr>
                                            <p:cTn id="70" dur="1" fill="hold">
                                              <p:stCondLst>
                                                <p:cond delay="0"/>
                                              </p:stCondLst>
                                            </p:cTn>
                                            <p:tgtEl>
                                              <p:spTgt spid="144"/>
                                            </p:tgtEl>
                                            <p:attrNameLst>
                                              <p:attrName>style.visibility</p:attrName>
                                            </p:attrNameLst>
                                          </p:cBhvr>
                                          <p:to>
                                            <p:strVal val="visible"/>
                                          </p:to>
                                        </p:set>
                                        <p:anim calcmode="lin" valueType="num">
                                          <p:cBhvr>
                                            <p:cTn id="71" dur="500" fill="hold"/>
                                            <p:tgtEl>
                                              <p:spTgt spid="144"/>
                                            </p:tgtEl>
                                            <p:attrNameLst>
                                              <p:attrName>ppt_w</p:attrName>
                                            </p:attrNameLst>
                                          </p:cBhvr>
                                          <p:tavLst>
                                            <p:tav tm="0">
                                              <p:val>
                                                <p:fltVal val="0"/>
                                              </p:val>
                                            </p:tav>
                                            <p:tav tm="100000">
                                              <p:val>
                                                <p:strVal val="#ppt_w"/>
                                              </p:val>
                                            </p:tav>
                                          </p:tavLst>
                                        </p:anim>
                                        <p:anim calcmode="lin" valueType="num">
                                          <p:cBhvr>
                                            <p:cTn id="72" dur="500" fill="hold"/>
                                            <p:tgtEl>
                                              <p:spTgt spid="144"/>
                                            </p:tgtEl>
                                            <p:attrNameLst>
                                              <p:attrName>ppt_h</p:attrName>
                                            </p:attrNameLst>
                                          </p:cBhvr>
                                          <p:tavLst>
                                            <p:tav tm="0">
                                              <p:val>
                                                <p:fltVal val="0"/>
                                              </p:val>
                                            </p:tav>
                                            <p:tav tm="100000">
                                              <p:val>
                                                <p:strVal val="#ppt_h"/>
                                              </p:val>
                                            </p:tav>
                                          </p:tavLst>
                                        </p:anim>
                                        <p:animEffect transition="in" filter="fade">
                                          <p:cBhvr>
                                            <p:cTn id="73" dur="500"/>
                                            <p:tgtEl>
                                              <p:spTgt spid="144"/>
                                            </p:tgtEl>
                                          </p:cBhvr>
                                        </p:animEffect>
                                      </p:childTnLst>
                                    </p:cTn>
                                  </p:par>
                                  <p:par>
                                    <p:cTn id="74" presetID="53" presetClass="entr" presetSubtype="16" fill="hold" nodeType="withEffect">
                                      <p:stCondLst>
                                        <p:cond delay="1250"/>
                                      </p:stCondLst>
                                      <p:childTnLst>
                                        <p:set>
                                          <p:cBhvr>
                                            <p:cTn id="75" dur="1" fill="hold">
                                              <p:stCondLst>
                                                <p:cond delay="0"/>
                                              </p:stCondLst>
                                            </p:cTn>
                                            <p:tgtEl>
                                              <p:spTgt spid="145"/>
                                            </p:tgtEl>
                                            <p:attrNameLst>
                                              <p:attrName>style.visibility</p:attrName>
                                            </p:attrNameLst>
                                          </p:cBhvr>
                                          <p:to>
                                            <p:strVal val="visible"/>
                                          </p:to>
                                        </p:set>
                                        <p:anim calcmode="lin" valueType="num">
                                          <p:cBhvr>
                                            <p:cTn id="76" dur="500" fill="hold"/>
                                            <p:tgtEl>
                                              <p:spTgt spid="145"/>
                                            </p:tgtEl>
                                            <p:attrNameLst>
                                              <p:attrName>ppt_w</p:attrName>
                                            </p:attrNameLst>
                                          </p:cBhvr>
                                          <p:tavLst>
                                            <p:tav tm="0">
                                              <p:val>
                                                <p:fltVal val="0"/>
                                              </p:val>
                                            </p:tav>
                                            <p:tav tm="100000">
                                              <p:val>
                                                <p:strVal val="#ppt_w"/>
                                              </p:val>
                                            </p:tav>
                                          </p:tavLst>
                                        </p:anim>
                                        <p:anim calcmode="lin" valueType="num">
                                          <p:cBhvr>
                                            <p:cTn id="77" dur="500" fill="hold"/>
                                            <p:tgtEl>
                                              <p:spTgt spid="145"/>
                                            </p:tgtEl>
                                            <p:attrNameLst>
                                              <p:attrName>ppt_h</p:attrName>
                                            </p:attrNameLst>
                                          </p:cBhvr>
                                          <p:tavLst>
                                            <p:tav tm="0">
                                              <p:val>
                                                <p:fltVal val="0"/>
                                              </p:val>
                                            </p:tav>
                                            <p:tav tm="100000">
                                              <p:val>
                                                <p:strVal val="#ppt_h"/>
                                              </p:val>
                                            </p:tav>
                                          </p:tavLst>
                                        </p:anim>
                                        <p:animEffect transition="in" filter="fade">
                                          <p:cBhvr>
                                            <p:cTn id="78" dur="500"/>
                                            <p:tgtEl>
                                              <p:spTgt spid="145"/>
                                            </p:tgtEl>
                                          </p:cBhvr>
                                        </p:animEffect>
                                      </p:childTnLst>
                                    </p:cTn>
                                  </p:par>
                                  <p:par>
                                    <p:cTn id="79" presetID="53" presetClass="entr" presetSubtype="16" fill="hold" nodeType="withEffect">
                                      <p:stCondLst>
                                        <p:cond delay="1500"/>
                                      </p:stCondLst>
                                      <p:childTnLst>
                                        <p:set>
                                          <p:cBhvr>
                                            <p:cTn id="80" dur="1" fill="hold">
                                              <p:stCondLst>
                                                <p:cond delay="0"/>
                                              </p:stCondLst>
                                            </p:cTn>
                                            <p:tgtEl>
                                              <p:spTgt spid="156"/>
                                            </p:tgtEl>
                                            <p:attrNameLst>
                                              <p:attrName>style.visibility</p:attrName>
                                            </p:attrNameLst>
                                          </p:cBhvr>
                                          <p:to>
                                            <p:strVal val="visible"/>
                                          </p:to>
                                        </p:set>
                                        <p:anim calcmode="lin" valueType="num">
                                          <p:cBhvr>
                                            <p:cTn id="81" dur="500" fill="hold"/>
                                            <p:tgtEl>
                                              <p:spTgt spid="156"/>
                                            </p:tgtEl>
                                            <p:attrNameLst>
                                              <p:attrName>ppt_w</p:attrName>
                                            </p:attrNameLst>
                                          </p:cBhvr>
                                          <p:tavLst>
                                            <p:tav tm="0">
                                              <p:val>
                                                <p:fltVal val="0"/>
                                              </p:val>
                                            </p:tav>
                                            <p:tav tm="100000">
                                              <p:val>
                                                <p:strVal val="#ppt_w"/>
                                              </p:val>
                                            </p:tav>
                                          </p:tavLst>
                                        </p:anim>
                                        <p:anim calcmode="lin" valueType="num">
                                          <p:cBhvr>
                                            <p:cTn id="82" dur="500" fill="hold"/>
                                            <p:tgtEl>
                                              <p:spTgt spid="156"/>
                                            </p:tgtEl>
                                            <p:attrNameLst>
                                              <p:attrName>ppt_h</p:attrName>
                                            </p:attrNameLst>
                                          </p:cBhvr>
                                          <p:tavLst>
                                            <p:tav tm="0">
                                              <p:val>
                                                <p:fltVal val="0"/>
                                              </p:val>
                                            </p:tav>
                                            <p:tav tm="100000">
                                              <p:val>
                                                <p:strVal val="#ppt_h"/>
                                              </p:val>
                                            </p:tav>
                                          </p:tavLst>
                                        </p:anim>
                                        <p:animEffect transition="in" filter="fade">
                                          <p:cBhvr>
                                            <p:cTn id="83" dur="500"/>
                                            <p:tgtEl>
                                              <p:spTgt spid="156"/>
                                            </p:tgtEl>
                                          </p:cBhvr>
                                        </p:animEffect>
                                      </p:childTnLst>
                                    </p:cTn>
                                  </p:par>
                                  <p:par>
                                    <p:cTn id="84" presetID="53" presetClass="entr" presetSubtype="16" fill="hold" nodeType="withEffect">
                                      <p:stCondLst>
                                        <p:cond delay="1750"/>
                                      </p:stCondLst>
                                      <p:childTnLst>
                                        <p:set>
                                          <p:cBhvr>
                                            <p:cTn id="85" dur="1" fill="hold">
                                              <p:stCondLst>
                                                <p:cond delay="0"/>
                                              </p:stCondLst>
                                            </p:cTn>
                                            <p:tgtEl>
                                              <p:spTgt spid="168"/>
                                            </p:tgtEl>
                                            <p:attrNameLst>
                                              <p:attrName>style.visibility</p:attrName>
                                            </p:attrNameLst>
                                          </p:cBhvr>
                                          <p:to>
                                            <p:strVal val="visible"/>
                                          </p:to>
                                        </p:set>
                                        <p:anim calcmode="lin" valueType="num">
                                          <p:cBhvr>
                                            <p:cTn id="86" dur="500" fill="hold"/>
                                            <p:tgtEl>
                                              <p:spTgt spid="168"/>
                                            </p:tgtEl>
                                            <p:attrNameLst>
                                              <p:attrName>ppt_w</p:attrName>
                                            </p:attrNameLst>
                                          </p:cBhvr>
                                          <p:tavLst>
                                            <p:tav tm="0">
                                              <p:val>
                                                <p:fltVal val="0"/>
                                              </p:val>
                                            </p:tav>
                                            <p:tav tm="100000">
                                              <p:val>
                                                <p:strVal val="#ppt_w"/>
                                              </p:val>
                                            </p:tav>
                                          </p:tavLst>
                                        </p:anim>
                                        <p:anim calcmode="lin" valueType="num">
                                          <p:cBhvr>
                                            <p:cTn id="87" dur="500" fill="hold"/>
                                            <p:tgtEl>
                                              <p:spTgt spid="168"/>
                                            </p:tgtEl>
                                            <p:attrNameLst>
                                              <p:attrName>ppt_h</p:attrName>
                                            </p:attrNameLst>
                                          </p:cBhvr>
                                          <p:tavLst>
                                            <p:tav tm="0">
                                              <p:val>
                                                <p:fltVal val="0"/>
                                              </p:val>
                                            </p:tav>
                                            <p:tav tm="100000">
                                              <p:val>
                                                <p:strVal val="#ppt_h"/>
                                              </p:val>
                                            </p:tav>
                                          </p:tavLst>
                                        </p:anim>
                                        <p:animEffect transition="in" filter="fade">
                                          <p:cBhvr>
                                            <p:cTn id="88" dur="500"/>
                                            <p:tgtEl>
                                              <p:spTgt spid="168"/>
                                            </p:tgtEl>
                                          </p:cBhvr>
                                        </p:animEffect>
                                      </p:childTnLst>
                                    </p:cTn>
                                  </p:par>
                                  <p:par>
                                    <p:cTn id="89" presetID="53" presetClass="entr" presetSubtype="16" fill="hold" nodeType="withEffect">
                                      <p:stCondLst>
                                        <p:cond delay="2000"/>
                                      </p:stCondLst>
                                      <p:childTnLst>
                                        <p:set>
                                          <p:cBhvr>
                                            <p:cTn id="90" dur="1" fill="hold">
                                              <p:stCondLst>
                                                <p:cond delay="0"/>
                                              </p:stCondLst>
                                            </p:cTn>
                                            <p:tgtEl>
                                              <p:spTgt spid="179"/>
                                            </p:tgtEl>
                                            <p:attrNameLst>
                                              <p:attrName>style.visibility</p:attrName>
                                            </p:attrNameLst>
                                          </p:cBhvr>
                                          <p:to>
                                            <p:strVal val="visible"/>
                                          </p:to>
                                        </p:set>
                                        <p:anim calcmode="lin" valueType="num">
                                          <p:cBhvr>
                                            <p:cTn id="91" dur="500" fill="hold"/>
                                            <p:tgtEl>
                                              <p:spTgt spid="179"/>
                                            </p:tgtEl>
                                            <p:attrNameLst>
                                              <p:attrName>ppt_w</p:attrName>
                                            </p:attrNameLst>
                                          </p:cBhvr>
                                          <p:tavLst>
                                            <p:tav tm="0">
                                              <p:val>
                                                <p:fltVal val="0"/>
                                              </p:val>
                                            </p:tav>
                                            <p:tav tm="100000">
                                              <p:val>
                                                <p:strVal val="#ppt_w"/>
                                              </p:val>
                                            </p:tav>
                                          </p:tavLst>
                                        </p:anim>
                                        <p:anim calcmode="lin" valueType="num">
                                          <p:cBhvr>
                                            <p:cTn id="92" dur="500" fill="hold"/>
                                            <p:tgtEl>
                                              <p:spTgt spid="179"/>
                                            </p:tgtEl>
                                            <p:attrNameLst>
                                              <p:attrName>ppt_h</p:attrName>
                                            </p:attrNameLst>
                                          </p:cBhvr>
                                          <p:tavLst>
                                            <p:tav tm="0">
                                              <p:val>
                                                <p:fltVal val="0"/>
                                              </p:val>
                                            </p:tav>
                                            <p:tav tm="100000">
                                              <p:val>
                                                <p:strVal val="#ppt_h"/>
                                              </p:val>
                                            </p:tav>
                                          </p:tavLst>
                                        </p:anim>
                                        <p:animEffect transition="in" filter="fade">
                                          <p:cBhvr>
                                            <p:cTn id="93"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1000" fill="hold"/>
                                            <p:tgtEl>
                                              <p:spTgt spid="289"/>
                                            </p:tgtEl>
                                            <p:attrNameLst>
                                              <p:attrName>ppt_x</p:attrName>
                                            </p:attrNameLst>
                                          </p:cBhvr>
                                          <p:tavLst>
                                            <p:tav tm="0">
                                              <p:val>
                                                <p:strVal val="#ppt_x"/>
                                              </p:val>
                                            </p:tav>
                                            <p:tav tm="100000">
                                              <p:val>
                                                <p:strVal val="#ppt_x"/>
                                              </p:val>
                                            </p:tav>
                                          </p:tavLst>
                                        </p:anim>
                                        <p:anim calcmode="lin" valueType="num">
                                          <p:cBhvr additive="base">
                                            <p:cTn id="8" dur="1000" fill="hold"/>
                                            <p:tgtEl>
                                              <p:spTgt spid="28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288"/>
                                            </p:tgtEl>
                                            <p:attrNameLst>
                                              <p:attrName>style.visibility</p:attrName>
                                            </p:attrNameLst>
                                          </p:cBhvr>
                                          <p:to>
                                            <p:strVal val="visible"/>
                                          </p:to>
                                        </p:set>
                                        <p:anim calcmode="lin" valueType="num">
                                          <p:cBhvr>
                                            <p:cTn id="11" dur="1000" fill="hold"/>
                                            <p:tgtEl>
                                              <p:spTgt spid="288"/>
                                            </p:tgtEl>
                                            <p:attrNameLst>
                                              <p:attrName>ppt_w</p:attrName>
                                            </p:attrNameLst>
                                          </p:cBhvr>
                                          <p:tavLst>
                                            <p:tav tm="0">
                                              <p:val>
                                                <p:fltVal val="0"/>
                                              </p:val>
                                            </p:tav>
                                            <p:tav tm="100000">
                                              <p:val>
                                                <p:strVal val="#ppt_w"/>
                                              </p:val>
                                            </p:tav>
                                          </p:tavLst>
                                        </p:anim>
                                        <p:anim calcmode="lin" valueType="num">
                                          <p:cBhvr>
                                            <p:cTn id="12" dur="1000" fill="hold"/>
                                            <p:tgtEl>
                                              <p:spTgt spid="288"/>
                                            </p:tgtEl>
                                            <p:attrNameLst>
                                              <p:attrName>ppt_h</p:attrName>
                                            </p:attrNameLst>
                                          </p:cBhvr>
                                          <p:tavLst>
                                            <p:tav tm="0">
                                              <p:val>
                                                <p:fltVal val="0"/>
                                              </p:val>
                                            </p:tav>
                                            <p:tav tm="100000">
                                              <p:val>
                                                <p:strVal val="#ppt_h"/>
                                              </p:val>
                                            </p:tav>
                                          </p:tavLst>
                                        </p:anim>
                                        <p:animEffect transition="in" filter="fade">
                                          <p:cBhvr>
                                            <p:cTn id="13" dur="1000"/>
                                            <p:tgtEl>
                                              <p:spTgt spid="288"/>
                                            </p:tgtEl>
                                          </p:cBhvr>
                                        </p:animEffect>
                                      </p:childTnLst>
                                    </p:cTn>
                                  </p:par>
                                  <p:par>
                                    <p:cTn id="14" presetID="2" presetClass="entr" presetSubtype="4" fill="hold" nodeType="withEffect">
                                      <p:stCondLst>
                                        <p:cond delay="600"/>
                                      </p:stCondLst>
                                      <p:childTnLst>
                                        <p:set>
                                          <p:cBhvr>
                                            <p:cTn id="15" dur="1" fill="hold">
                                              <p:stCondLst>
                                                <p:cond delay="0"/>
                                              </p:stCondLst>
                                            </p:cTn>
                                            <p:tgtEl>
                                              <p:spTgt spid="323"/>
                                            </p:tgtEl>
                                            <p:attrNameLst>
                                              <p:attrName>style.visibility</p:attrName>
                                            </p:attrNameLst>
                                          </p:cBhvr>
                                          <p:to>
                                            <p:strVal val="visible"/>
                                          </p:to>
                                        </p:set>
                                        <p:anim calcmode="lin" valueType="num">
                                          <p:cBhvr additive="base">
                                            <p:cTn id="16" dur="1000" fill="hold"/>
                                            <p:tgtEl>
                                              <p:spTgt spid="323"/>
                                            </p:tgtEl>
                                            <p:attrNameLst>
                                              <p:attrName>ppt_x</p:attrName>
                                            </p:attrNameLst>
                                          </p:cBhvr>
                                          <p:tavLst>
                                            <p:tav tm="0">
                                              <p:val>
                                                <p:strVal val="#ppt_x"/>
                                              </p:val>
                                            </p:tav>
                                            <p:tav tm="100000">
                                              <p:val>
                                                <p:strVal val="#ppt_x"/>
                                              </p:val>
                                            </p:tav>
                                          </p:tavLst>
                                        </p:anim>
                                        <p:anim calcmode="lin" valueType="num">
                                          <p:cBhvr additive="base">
                                            <p:cTn id="17" dur="1000" fill="hold"/>
                                            <p:tgtEl>
                                              <p:spTgt spid="32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750"/>
                                      </p:stCondLst>
                                      <p:childTnLst>
                                        <p:set>
                                          <p:cBhvr>
                                            <p:cTn id="19" dur="1" fill="hold">
                                              <p:stCondLst>
                                                <p:cond delay="0"/>
                                              </p:stCondLst>
                                            </p:cTn>
                                            <p:tgtEl>
                                              <p:spTgt spid="287"/>
                                            </p:tgtEl>
                                            <p:attrNameLst>
                                              <p:attrName>style.visibility</p:attrName>
                                            </p:attrNameLst>
                                          </p:cBhvr>
                                          <p:to>
                                            <p:strVal val="visible"/>
                                          </p:to>
                                        </p:set>
                                        <p:anim calcmode="lin" valueType="num">
                                          <p:cBhvr additive="base">
                                            <p:cTn id="20" dur="1000" fill="hold"/>
                                            <p:tgtEl>
                                              <p:spTgt spid="287"/>
                                            </p:tgtEl>
                                            <p:attrNameLst>
                                              <p:attrName>ppt_x</p:attrName>
                                            </p:attrNameLst>
                                          </p:cBhvr>
                                          <p:tavLst>
                                            <p:tav tm="0">
                                              <p:val>
                                                <p:strVal val="#ppt_x"/>
                                              </p:val>
                                            </p:tav>
                                            <p:tav tm="100000">
                                              <p:val>
                                                <p:strVal val="#ppt_x"/>
                                              </p:val>
                                            </p:tav>
                                          </p:tavLst>
                                        </p:anim>
                                        <p:anim calcmode="lin" valueType="num">
                                          <p:cBhvr additive="base">
                                            <p:cTn id="21" dur="1000" fill="hold"/>
                                            <p:tgtEl>
                                              <p:spTgt spid="287"/>
                                            </p:tgtEl>
                                            <p:attrNameLst>
                                              <p:attrName>ppt_y</p:attrName>
                                            </p:attrNameLst>
                                          </p:cBhvr>
                                          <p:tavLst>
                                            <p:tav tm="0">
                                              <p:val>
                                                <p:strVal val="1+#ppt_h/2"/>
                                              </p:val>
                                            </p:tav>
                                            <p:tav tm="100000">
                                              <p:val>
                                                <p:strVal val="#ppt_y"/>
                                              </p:val>
                                            </p:tav>
                                          </p:tavLst>
                                        </p:anim>
                                      </p:childTnLst>
                                    </p:cTn>
                                  </p:par>
                                  <p:par>
                                    <p:cTn id="22" presetID="2" presetClass="entr" presetSubtype="3" fill="hold" nodeType="withEffect">
                                      <p:stCondLst>
                                        <p:cond delay="1000"/>
                                      </p:stCondLst>
                                      <p:childTnLst>
                                        <p:set>
                                          <p:cBhvr>
                                            <p:cTn id="23" dur="1" fill="hold">
                                              <p:stCondLst>
                                                <p:cond delay="0"/>
                                              </p:stCondLst>
                                            </p:cTn>
                                            <p:tgtEl>
                                              <p:spTgt spid="281"/>
                                            </p:tgtEl>
                                            <p:attrNameLst>
                                              <p:attrName>style.visibility</p:attrName>
                                            </p:attrNameLst>
                                          </p:cBhvr>
                                          <p:to>
                                            <p:strVal val="visible"/>
                                          </p:to>
                                        </p:set>
                                        <p:anim calcmode="lin" valueType="num">
                                          <p:cBhvr additive="base">
                                            <p:cTn id="24" dur="1000" fill="hold"/>
                                            <p:tgtEl>
                                              <p:spTgt spid="281"/>
                                            </p:tgtEl>
                                            <p:attrNameLst>
                                              <p:attrName>ppt_x</p:attrName>
                                            </p:attrNameLst>
                                          </p:cBhvr>
                                          <p:tavLst>
                                            <p:tav tm="0">
                                              <p:val>
                                                <p:strVal val="1+#ppt_w/2"/>
                                              </p:val>
                                            </p:tav>
                                            <p:tav tm="100000">
                                              <p:val>
                                                <p:strVal val="#ppt_x"/>
                                              </p:val>
                                            </p:tav>
                                          </p:tavLst>
                                        </p:anim>
                                        <p:anim calcmode="lin" valueType="num">
                                          <p:cBhvr additive="base">
                                            <p:cTn id="25" dur="1000" fill="hold"/>
                                            <p:tgtEl>
                                              <p:spTgt spid="281"/>
                                            </p:tgtEl>
                                            <p:attrNameLst>
                                              <p:attrName>ppt_y</p:attrName>
                                            </p:attrNameLst>
                                          </p:cBhvr>
                                          <p:tavLst>
                                            <p:tav tm="0">
                                              <p:val>
                                                <p:strVal val="0-#ppt_h/2"/>
                                              </p:val>
                                            </p:tav>
                                            <p:tav tm="100000">
                                              <p:val>
                                                <p:strVal val="#ppt_y"/>
                                              </p:val>
                                            </p:tav>
                                          </p:tavLst>
                                        </p:anim>
                                      </p:childTnLst>
                                    </p:cTn>
                                  </p:par>
                                  <p:par>
                                    <p:cTn id="26" presetID="2" presetClass="entr" presetSubtype="8" fill="hold" nodeType="withEffect">
                                      <p:stCondLst>
                                        <p:cond delay="1250"/>
                                      </p:stCondLst>
                                      <p:childTnLst>
                                        <p:set>
                                          <p:cBhvr>
                                            <p:cTn id="27" dur="1" fill="hold">
                                              <p:stCondLst>
                                                <p:cond delay="0"/>
                                              </p:stCondLst>
                                            </p:cTn>
                                            <p:tgtEl>
                                              <p:spTgt spid="279"/>
                                            </p:tgtEl>
                                            <p:attrNameLst>
                                              <p:attrName>style.visibility</p:attrName>
                                            </p:attrNameLst>
                                          </p:cBhvr>
                                          <p:to>
                                            <p:strVal val="visible"/>
                                          </p:to>
                                        </p:set>
                                        <p:anim calcmode="lin" valueType="num">
                                          <p:cBhvr additive="base">
                                            <p:cTn id="28" dur="1000" fill="hold"/>
                                            <p:tgtEl>
                                              <p:spTgt spid="279"/>
                                            </p:tgtEl>
                                            <p:attrNameLst>
                                              <p:attrName>ppt_x</p:attrName>
                                            </p:attrNameLst>
                                          </p:cBhvr>
                                          <p:tavLst>
                                            <p:tav tm="0">
                                              <p:val>
                                                <p:strVal val="0-#ppt_w/2"/>
                                              </p:val>
                                            </p:tav>
                                            <p:tav tm="100000">
                                              <p:val>
                                                <p:strVal val="#ppt_x"/>
                                              </p:val>
                                            </p:tav>
                                          </p:tavLst>
                                        </p:anim>
                                        <p:anim calcmode="lin" valueType="num">
                                          <p:cBhvr additive="base">
                                            <p:cTn id="29" dur="1000" fill="hold"/>
                                            <p:tgtEl>
                                              <p:spTgt spid="279"/>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1450"/>
                                      </p:stCondLst>
                                      <p:childTnLst>
                                        <p:set>
                                          <p:cBhvr>
                                            <p:cTn id="31" dur="1" fill="hold">
                                              <p:stCondLst>
                                                <p:cond delay="0"/>
                                              </p:stCondLst>
                                            </p:cTn>
                                            <p:tgtEl>
                                              <p:spTgt spid="278"/>
                                            </p:tgtEl>
                                            <p:attrNameLst>
                                              <p:attrName>style.visibility</p:attrName>
                                            </p:attrNameLst>
                                          </p:cBhvr>
                                          <p:to>
                                            <p:strVal val="visible"/>
                                          </p:to>
                                        </p:set>
                                        <p:anim calcmode="lin" valueType="num">
                                          <p:cBhvr additive="base">
                                            <p:cTn id="32" dur="1000" fill="hold"/>
                                            <p:tgtEl>
                                              <p:spTgt spid="278"/>
                                            </p:tgtEl>
                                            <p:attrNameLst>
                                              <p:attrName>ppt_x</p:attrName>
                                            </p:attrNameLst>
                                          </p:cBhvr>
                                          <p:tavLst>
                                            <p:tav tm="0">
                                              <p:val>
                                                <p:strVal val="0-#ppt_w/2"/>
                                              </p:val>
                                            </p:tav>
                                            <p:tav tm="100000">
                                              <p:val>
                                                <p:strVal val="#ppt_x"/>
                                              </p:val>
                                            </p:tav>
                                          </p:tavLst>
                                        </p:anim>
                                        <p:anim calcmode="lin" valueType="num">
                                          <p:cBhvr additive="base">
                                            <p:cTn id="33" dur="1000" fill="hold"/>
                                            <p:tgtEl>
                                              <p:spTgt spid="278"/>
                                            </p:tgtEl>
                                            <p:attrNameLst>
                                              <p:attrName>ppt_y</p:attrName>
                                            </p:attrNameLst>
                                          </p:cBhvr>
                                          <p:tavLst>
                                            <p:tav tm="0">
                                              <p:val>
                                                <p:strVal val="#ppt_y"/>
                                              </p:val>
                                            </p:tav>
                                            <p:tav tm="100000">
                                              <p:val>
                                                <p:strVal val="#ppt_y"/>
                                              </p:val>
                                            </p:tav>
                                          </p:tavLst>
                                        </p:anim>
                                      </p:childTnLst>
                                    </p:cTn>
                                  </p:par>
                                  <p:par>
                                    <p:cTn id="34" presetID="53" presetClass="entr" presetSubtype="16" fill="hold" grpId="0" nodeType="withEffect">
                                      <p:stCondLst>
                                        <p:cond delay="1000"/>
                                      </p:stCondLst>
                                      <p:childTnLst>
                                        <p:set>
                                          <p:cBhvr>
                                            <p:cTn id="35" dur="1" fill="hold">
                                              <p:stCondLst>
                                                <p:cond delay="0"/>
                                              </p:stCondLst>
                                            </p:cTn>
                                            <p:tgtEl>
                                              <p:spTgt spid="137"/>
                                            </p:tgtEl>
                                            <p:attrNameLst>
                                              <p:attrName>style.visibility</p:attrName>
                                            </p:attrNameLst>
                                          </p:cBhvr>
                                          <p:to>
                                            <p:strVal val="visible"/>
                                          </p:to>
                                        </p:set>
                                        <p:anim calcmode="lin" valueType="num">
                                          <p:cBhvr>
                                            <p:cTn id="36" dur="500" fill="hold"/>
                                            <p:tgtEl>
                                              <p:spTgt spid="137"/>
                                            </p:tgtEl>
                                            <p:attrNameLst>
                                              <p:attrName>ppt_w</p:attrName>
                                            </p:attrNameLst>
                                          </p:cBhvr>
                                          <p:tavLst>
                                            <p:tav tm="0">
                                              <p:val>
                                                <p:fltVal val="0"/>
                                              </p:val>
                                            </p:tav>
                                            <p:tav tm="100000">
                                              <p:val>
                                                <p:strVal val="#ppt_w"/>
                                              </p:val>
                                            </p:tav>
                                          </p:tavLst>
                                        </p:anim>
                                        <p:anim calcmode="lin" valueType="num">
                                          <p:cBhvr>
                                            <p:cTn id="37" dur="500" fill="hold"/>
                                            <p:tgtEl>
                                              <p:spTgt spid="137"/>
                                            </p:tgtEl>
                                            <p:attrNameLst>
                                              <p:attrName>ppt_h</p:attrName>
                                            </p:attrNameLst>
                                          </p:cBhvr>
                                          <p:tavLst>
                                            <p:tav tm="0">
                                              <p:val>
                                                <p:fltVal val="0"/>
                                              </p:val>
                                            </p:tav>
                                            <p:tav tm="100000">
                                              <p:val>
                                                <p:strVal val="#ppt_h"/>
                                              </p:val>
                                            </p:tav>
                                          </p:tavLst>
                                        </p:anim>
                                        <p:animEffect transition="in" filter="fade">
                                          <p:cBhvr>
                                            <p:cTn id="38" dur="500"/>
                                            <p:tgtEl>
                                              <p:spTgt spid="137"/>
                                            </p:tgtEl>
                                          </p:cBhvr>
                                        </p:animEffect>
                                      </p:childTnLst>
                                    </p:cTn>
                                  </p:par>
                                  <p:par>
                                    <p:cTn id="39" presetID="53" presetClass="entr" presetSubtype="16" fill="hold" grpId="0" nodeType="withEffect">
                                      <p:stCondLst>
                                        <p:cond delay="125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fltVal val="0"/>
                                              </p:val>
                                            </p:tav>
                                            <p:tav tm="100000">
                                              <p:val>
                                                <p:strVal val="#ppt_w"/>
                                              </p:val>
                                            </p:tav>
                                          </p:tavLst>
                                        </p:anim>
                                        <p:anim calcmode="lin" valueType="num">
                                          <p:cBhvr>
                                            <p:cTn id="42" dur="500" fill="hold"/>
                                            <p:tgtEl>
                                              <p:spTgt spid="138"/>
                                            </p:tgtEl>
                                            <p:attrNameLst>
                                              <p:attrName>ppt_h</p:attrName>
                                            </p:attrNameLst>
                                          </p:cBhvr>
                                          <p:tavLst>
                                            <p:tav tm="0">
                                              <p:val>
                                                <p:fltVal val="0"/>
                                              </p:val>
                                            </p:tav>
                                            <p:tav tm="100000">
                                              <p:val>
                                                <p:strVal val="#ppt_h"/>
                                              </p:val>
                                            </p:tav>
                                          </p:tavLst>
                                        </p:anim>
                                        <p:animEffect transition="in" filter="fade">
                                          <p:cBhvr>
                                            <p:cTn id="43" dur="500"/>
                                            <p:tgtEl>
                                              <p:spTgt spid="138"/>
                                            </p:tgtEl>
                                          </p:cBhvr>
                                        </p:animEffect>
                                      </p:childTnLst>
                                    </p:cTn>
                                  </p:par>
                                  <p:par>
                                    <p:cTn id="44" presetID="53" presetClass="entr" presetSubtype="16" fill="hold" grpId="0" nodeType="withEffect">
                                      <p:stCondLst>
                                        <p:cond delay="150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par>
                                    <p:cTn id="49" presetID="53" presetClass="entr" presetSubtype="16" fill="hold" grpId="0" nodeType="withEffect">
                                      <p:stCondLst>
                                        <p:cond delay="1750"/>
                                      </p:stCondLst>
                                      <p:childTnLst>
                                        <p:set>
                                          <p:cBhvr>
                                            <p:cTn id="50" dur="1" fill="hold">
                                              <p:stCondLst>
                                                <p:cond delay="0"/>
                                              </p:stCondLst>
                                            </p:cTn>
                                            <p:tgtEl>
                                              <p:spTgt spid="140"/>
                                            </p:tgtEl>
                                            <p:attrNameLst>
                                              <p:attrName>style.visibility</p:attrName>
                                            </p:attrNameLst>
                                          </p:cBhvr>
                                          <p:to>
                                            <p:strVal val="visible"/>
                                          </p:to>
                                        </p:set>
                                        <p:anim calcmode="lin" valueType="num">
                                          <p:cBhvr>
                                            <p:cTn id="51" dur="500" fill="hold"/>
                                            <p:tgtEl>
                                              <p:spTgt spid="140"/>
                                            </p:tgtEl>
                                            <p:attrNameLst>
                                              <p:attrName>ppt_w</p:attrName>
                                            </p:attrNameLst>
                                          </p:cBhvr>
                                          <p:tavLst>
                                            <p:tav tm="0">
                                              <p:val>
                                                <p:fltVal val="0"/>
                                              </p:val>
                                            </p:tav>
                                            <p:tav tm="100000">
                                              <p:val>
                                                <p:strVal val="#ppt_w"/>
                                              </p:val>
                                            </p:tav>
                                          </p:tavLst>
                                        </p:anim>
                                        <p:anim calcmode="lin" valueType="num">
                                          <p:cBhvr>
                                            <p:cTn id="52" dur="500" fill="hold"/>
                                            <p:tgtEl>
                                              <p:spTgt spid="140"/>
                                            </p:tgtEl>
                                            <p:attrNameLst>
                                              <p:attrName>ppt_h</p:attrName>
                                            </p:attrNameLst>
                                          </p:cBhvr>
                                          <p:tavLst>
                                            <p:tav tm="0">
                                              <p:val>
                                                <p:fltVal val="0"/>
                                              </p:val>
                                            </p:tav>
                                            <p:tav tm="100000">
                                              <p:val>
                                                <p:strVal val="#ppt_h"/>
                                              </p:val>
                                            </p:tav>
                                          </p:tavLst>
                                        </p:anim>
                                        <p:animEffect transition="in" filter="fade">
                                          <p:cBhvr>
                                            <p:cTn id="53" dur="500"/>
                                            <p:tgtEl>
                                              <p:spTgt spid="140"/>
                                            </p:tgtEl>
                                          </p:cBhvr>
                                        </p:animEffect>
                                      </p:childTnLst>
                                    </p:cTn>
                                  </p:par>
                                  <p:par>
                                    <p:cTn id="54" presetID="53" presetClass="entr" presetSubtype="16" fill="hold" grpId="0" nodeType="withEffect">
                                      <p:stCondLst>
                                        <p:cond delay="2000"/>
                                      </p:stCondLst>
                                      <p:childTnLst>
                                        <p:set>
                                          <p:cBhvr>
                                            <p:cTn id="55" dur="1" fill="hold">
                                              <p:stCondLst>
                                                <p:cond delay="0"/>
                                              </p:stCondLst>
                                            </p:cTn>
                                            <p:tgtEl>
                                              <p:spTgt spid="141"/>
                                            </p:tgtEl>
                                            <p:attrNameLst>
                                              <p:attrName>style.visibility</p:attrName>
                                            </p:attrNameLst>
                                          </p:cBhvr>
                                          <p:to>
                                            <p:strVal val="visible"/>
                                          </p:to>
                                        </p:set>
                                        <p:anim calcmode="lin" valueType="num">
                                          <p:cBhvr>
                                            <p:cTn id="56" dur="500" fill="hold"/>
                                            <p:tgtEl>
                                              <p:spTgt spid="141"/>
                                            </p:tgtEl>
                                            <p:attrNameLst>
                                              <p:attrName>ppt_w</p:attrName>
                                            </p:attrNameLst>
                                          </p:cBhvr>
                                          <p:tavLst>
                                            <p:tav tm="0">
                                              <p:val>
                                                <p:fltVal val="0"/>
                                              </p:val>
                                            </p:tav>
                                            <p:tav tm="100000">
                                              <p:val>
                                                <p:strVal val="#ppt_w"/>
                                              </p:val>
                                            </p:tav>
                                          </p:tavLst>
                                        </p:anim>
                                        <p:anim calcmode="lin" valueType="num">
                                          <p:cBhvr>
                                            <p:cTn id="57" dur="500" fill="hold"/>
                                            <p:tgtEl>
                                              <p:spTgt spid="141"/>
                                            </p:tgtEl>
                                            <p:attrNameLst>
                                              <p:attrName>ppt_h</p:attrName>
                                            </p:attrNameLst>
                                          </p:cBhvr>
                                          <p:tavLst>
                                            <p:tav tm="0">
                                              <p:val>
                                                <p:fltVal val="0"/>
                                              </p:val>
                                            </p:tav>
                                            <p:tav tm="100000">
                                              <p:val>
                                                <p:strVal val="#ppt_h"/>
                                              </p:val>
                                            </p:tav>
                                          </p:tavLst>
                                        </p:anim>
                                        <p:animEffect transition="in" filter="fade">
                                          <p:cBhvr>
                                            <p:cTn id="58" dur="500"/>
                                            <p:tgtEl>
                                              <p:spTgt spid="141"/>
                                            </p:tgtEl>
                                          </p:cBhvr>
                                        </p:animEffect>
                                      </p:childTnLst>
                                    </p:cTn>
                                  </p:par>
                                  <p:par>
                                    <p:cTn id="59" presetID="53" presetClass="entr" presetSubtype="16" fill="hold" grpId="0" nodeType="withEffect">
                                      <p:stCondLst>
                                        <p:cond delay="2250"/>
                                      </p:stCondLst>
                                      <p:childTnLst>
                                        <p:set>
                                          <p:cBhvr>
                                            <p:cTn id="60" dur="1" fill="hold">
                                              <p:stCondLst>
                                                <p:cond delay="0"/>
                                              </p:stCondLst>
                                            </p:cTn>
                                            <p:tgtEl>
                                              <p:spTgt spid="142"/>
                                            </p:tgtEl>
                                            <p:attrNameLst>
                                              <p:attrName>style.visibility</p:attrName>
                                            </p:attrNameLst>
                                          </p:cBhvr>
                                          <p:to>
                                            <p:strVal val="visible"/>
                                          </p:to>
                                        </p:set>
                                        <p:anim calcmode="lin" valueType="num">
                                          <p:cBhvr>
                                            <p:cTn id="61" dur="500" fill="hold"/>
                                            <p:tgtEl>
                                              <p:spTgt spid="142"/>
                                            </p:tgtEl>
                                            <p:attrNameLst>
                                              <p:attrName>ppt_w</p:attrName>
                                            </p:attrNameLst>
                                          </p:cBhvr>
                                          <p:tavLst>
                                            <p:tav tm="0">
                                              <p:val>
                                                <p:fltVal val="0"/>
                                              </p:val>
                                            </p:tav>
                                            <p:tav tm="100000">
                                              <p:val>
                                                <p:strVal val="#ppt_w"/>
                                              </p:val>
                                            </p:tav>
                                          </p:tavLst>
                                        </p:anim>
                                        <p:anim calcmode="lin" valueType="num">
                                          <p:cBhvr>
                                            <p:cTn id="62" dur="500" fill="hold"/>
                                            <p:tgtEl>
                                              <p:spTgt spid="142"/>
                                            </p:tgtEl>
                                            <p:attrNameLst>
                                              <p:attrName>ppt_h</p:attrName>
                                            </p:attrNameLst>
                                          </p:cBhvr>
                                          <p:tavLst>
                                            <p:tav tm="0">
                                              <p:val>
                                                <p:fltVal val="0"/>
                                              </p:val>
                                            </p:tav>
                                            <p:tav tm="100000">
                                              <p:val>
                                                <p:strVal val="#ppt_h"/>
                                              </p:val>
                                            </p:tav>
                                          </p:tavLst>
                                        </p:anim>
                                        <p:animEffect transition="in" filter="fade">
                                          <p:cBhvr>
                                            <p:cTn id="63" dur="500"/>
                                            <p:tgtEl>
                                              <p:spTgt spid="142"/>
                                            </p:tgtEl>
                                          </p:cBhvr>
                                        </p:animEffect>
                                      </p:childTnLst>
                                    </p:cTn>
                                  </p:par>
                                  <p:par>
                                    <p:cTn id="64" presetID="53" presetClass="entr" presetSubtype="16" fill="hold" grpId="0" nodeType="withEffect">
                                      <p:stCondLst>
                                        <p:cond delay="750"/>
                                      </p:stCondLst>
                                      <p:childTnLst>
                                        <p:set>
                                          <p:cBhvr>
                                            <p:cTn id="65" dur="1" fill="hold">
                                              <p:stCondLst>
                                                <p:cond delay="0"/>
                                              </p:stCondLst>
                                            </p:cTn>
                                            <p:tgtEl>
                                              <p:spTgt spid="143"/>
                                            </p:tgtEl>
                                            <p:attrNameLst>
                                              <p:attrName>style.visibility</p:attrName>
                                            </p:attrNameLst>
                                          </p:cBhvr>
                                          <p:to>
                                            <p:strVal val="visible"/>
                                          </p:to>
                                        </p:set>
                                        <p:anim calcmode="lin" valueType="num">
                                          <p:cBhvr>
                                            <p:cTn id="66" dur="500" fill="hold"/>
                                            <p:tgtEl>
                                              <p:spTgt spid="143"/>
                                            </p:tgtEl>
                                            <p:attrNameLst>
                                              <p:attrName>ppt_w</p:attrName>
                                            </p:attrNameLst>
                                          </p:cBhvr>
                                          <p:tavLst>
                                            <p:tav tm="0">
                                              <p:val>
                                                <p:fltVal val="0"/>
                                              </p:val>
                                            </p:tav>
                                            <p:tav tm="100000">
                                              <p:val>
                                                <p:strVal val="#ppt_w"/>
                                              </p:val>
                                            </p:tav>
                                          </p:tavLst>
                                        </p:anim>
                                        <p:anim calcmode="lin" valueType="num">
                                          <p:cBhvr>
                                            <p:cTn id="67" dur="500" fill="hold"/>
                                            <p:tgtEl>
                                              <p:spTgt spid="143"/>
                                            </p:tgtEl>
                                            <p:attrNameLst>
                                              <p:attrName>ppt_h</p:attrName>
                                            </p:attrNameLst>
                                          </p:cBhvr>
                                          <p:tavLst>
                                            <p:tav tm="0">
                                              <p:val>
                                                <p:fltVal val="0"/>
                                              </p:val>
                                            </p:tav>
                                            <p:tav tm="100000">
                                              <p:val>
                                                <p:strVal val="#ppt_h"/>
                                              </p:val>
                                            </p:tav>
                                          </p:tavLst>
                                        </p:anim>
                                        <p:animEffect transition="in" filter="fade">
                                          <p:cBhvr>
                                            <p:cTn id="68" dur="500"/>
                                            <p:tgtEl>
                                              <p:spTgt spid="143"/>
                                            </p:tgtEl>
                                          </p:cBhvr>
                                        </p:animEffect>
                                      </p:childTnLst>
                                    </p:cTn>
                                  </p:par>
                                  <p:par>
                                    <p:cTn id="69" presetID="53" presetClass="entr" presetSubtype="16" fill="hold" grpId="0" nodeType="withEffect">
                                      <p:stCondLst>
                                        <p:cond delay="1000"/>
                                      </p:stCondLst>
                                      <p:childTnLst>
                                        <p:set>
                                          <p:cBhvr>
                                            <p:cTn id="70" dur="1" fill="hold">
                                              <p:stCondLst>
                                                <p:cond delay="0"/>
                                              </p:stCondLst>
                                            </p:cTn>
                                            <p:tgtEl>
                                              <p:spTgt spid="144"/>
                                            </p:tgtEl>
                                            <p:attrNameLst>
                                              <p:attrName>style.visibility</p:attrName>
                                            </p:attrNameLst>
                                          </p:cBhvr>
                                          <p:to>
                                            <p:strVal val="visible"/>
                                          </p:to>
                                        </p:set>
                                        <p:anim calcmode="lin" valueType="num">
                                          <p:cBhvr>
                                            <p:cTn id="71" dur="500" fill="hold"/>
                                            <p:tgtEl>
                                              <p:spTgt spid="144"/>
                                            </p:tgtEl>
                                            <p:attrNameLst>
                                              <p:attrName>ppt_w</p:attrName>
                                            </p:attrNameLst>
                                          </p:cBhvr>
                                          <p:tavLst>
                                            <p:tav tm="0">
                                              <p:val>
                                                <p:fltVal val="0"/>
                                              </p:val>
                                            </p:tav>
                                            <p:tav tm="100000">
                                              <p:val>
                                                <p:strVal val="#ppt_w"/>
                                              </p:val>
                                            </p:tav>
                                          </p:tavLst>
                                        </p:anim>
                                        <p:anim calcmode="lin" valueType="num">
                                          <p:cBhvr>
                                            <p:cTn id="72" dur="500" fill="hold"/>
                                            <p:tgtEl>
                                              <p:spTgt spid="144"/>
                                            </p:tgtEl>
                                            <p:attrNameLst>
                                              <p:attrName>ppt_h</p:attrName>
                                            </p:attrNameLst>
                                          </p:cBhvr>
                                          <p:tavLst>
                                            <p:tav tm="0">
                                              <p:val>
                                                <p:fltVal val="0"/>
                                              </p:val>
                                            </p:tav>
                                            <p:tav tm="100000">
                                              <p:val>
                                                <p:strVal val="#ppt_h"/>
                                              </p:val>
                                            </p:tav>
                                          </p:tavLst>
                                        </p:anim>
                                        <p:animEffect transition="in" filter="fade">
                                          <p:cBhvr>
                                            <p:cTn id="73" dur="500"/>
                                            <p:tgtEl>
                                              <p:spTgt spid="144"/>
                                            </p:tgtEl>
                                          </p:cBhvr>
                                        </p:animEffect>
                                      </p:childTnLst>
                                    </p:cTn>
                                  </p:par>
                                  <p:par>
                                    <p:cTn id="74" presetID="53" presetClass="entr" presetSubtype="16" fill="hold" nodeType="withEffect">
                                      <p:stCondLst>
                                        <p:cond delay="1250"/>
                                      </p:stCondLst>
                                      <p:childTnLst>
                                        <p:set>
                                          <p:cBhvr>
                                            <p:cTn id="75" dur="1" fill="hold">
                                              <p:stCondLst>
                                                <p:cond delay="0"/>
                                              </p:stCondLst>
                                            </p:cTn>
                                            <p:tgtEl>
                                              <p:spTgt spid="145"/>
                                            </p:tgtEl>
                                            <p:attrNameLst>
                                              <p:attrName>style.visibility</p:attrName>
                                            </p:attrNameLst>
                                          </p:cBhvr>
                                          <p:to>
                                            <p:strVal val="visible"/>
                                          </p:to>
                                        </p:set>
                                        <p:anim calcmode="lin" valueType="num">
                                          <p:cBhvr>
                                            <p:cTn id="76" dur="500" fill="hold"/>
                                            <p:tgtEl>
                                              <p:spTgt spid="145"/>
                                            </p:tgtEl>
                                            <p:attrNameLst>
                                              <p:attrName>ppt_w</p:attrName>
                                            </p:attrNameLst>
                                          </p:cBhvr>
                                          <p:tavLst>
                                            <p:tav tm="0">
                                              <p:val>
                                                <p:fltVal val="0"/>
                                              </p:val>
                                            </p:tav>
                                            <p:tav tm="100000">
                                              <p:val>
                                                <p:strVal val="#ppt_w"/>
                                              </p:val>
                                            </p:tav>
                                          </p:tavLst>
                                        </p:anim>
                                        <p:anim calcmode="lin" valueType="num">
                                          <p:cBhvr>
                                            <p:cTn id="77" dur="500" fill="hold"/>
                                            <p:tgtEl>
                                              <p:spTgt spid="145"/>
                                            </p:tgtEl>
                                            <p:attrNameLst>
                                              <p:attrName>ppt_h</p:attrName>
                                            </p:attrNameLst>
                                          </p:cBhvr>
                                          <p:tavLst>
                                            <p:tav tm="0">
                                              <p:val>
                                                <p:fltVal val="0"/>
                                              </p:val>
                                            </p:tav>
                                            <p:tav tm="100000">
                                              <p:val>
                                                <p:strVal val="#ppt_h"/>
                                              </p:val>
                                            </p:tav>
                                          </p:tavLst>
                                        </p:anim>
                                        <p:animEffect transition="in" filter="fade">
                                          <p:cBhvr>
                                            <p:cTn id="78" dur="500"/>
                                            <p:tgtEl>
                                              <p:spTgt spid="145"/>
                                            </p:tgtEl>
                                          </p:cBhvr>
                                        </p:animEffect>
                                      </p:childTnLst>
                                    </p:cTn>
                                  </p:par>
                                  <p:par>
                                    <p:cTn id="79" presetID="53" presetClass="entr" presetSubtype="16" fill="hold" nodeType="withEffect">
                                      <p:stCondLst>
                                        <p:cond delay="1500"/>
                                      </p:stCondLst>
                                      <p:childTnLst>
                                        <p:set>
                                          <p:cBhvr>
                                            <p:cTn id="80" dur="1" fill="hold">
                                              <p:stCondLst>
                                                <p:cond delay="0"/>
                                              </p:stCondLst>
                                            </p:cTn>
                                            <p:tgtEl>
                                              <p:spTgt spid="156"/>
                                            </p:tgtEl>
                                            <p:attrNameLst>
                                              <p:attrName>style.visibility</p:attrName>
                                            </p:attrNameLst>
                                          </p:cBhvr>
                                          <p:to>
                                            <p:strVal val="visible"/>
                                          </p:to>
                                        </p:set>
                                        <p:anim calcmode="lin" valueType="num">
                                          <p:cBhvr>
                                            <p:cTn id="81" dur="500" fill="hold"/>
                                            <p:tgtEl>
                                              <p:spTgt spid="156"/>
                                            </p:tgtEl>
                                            <p:attrNameLst>
                                              <p:attrName>ppt_w</p:attrName>
                                            </p:attrNameLst>
                                          </p:cBhvr>
                                          <p:tavLst>
                                            <p:tav tm="0">
                                              <p:val>
                                                <p:fltVal val="0"/>
                                              </p:val>
                                            </p:tav>
                                            <p:tav tm="100000">
                                              <p:val>
                                                <p:strVal val="#ppt_w"/>
                                              </p:val>
                                            </p:tav>
                                          </p:tavLst>
                                        </p:anim>
                                        <p:anim calcmode="lin" valueType="num">
                                          <p:cBhvr>
                                            <p:cTn id="82" dur="500" fill="hold"/>
                                            <p:tgtEl>
                                              <p:spTgt spid="156"/>
                                            </p:tgtEl>
                                            <p:attrNameLst>
                                              <p:attrName>ppt_h</p:attrName>
                                            </p:attrNameLst>
                                          </p:cBhvr>
                                          <p:tavLst>
                                            <p:tav tm="0">
                                              <p:val>
                                                <p:fltVal val="0"/>
                                              </p:val>
                                            </p:tav>
                                            <p:tav tm="100000">
                                              <p:val>
                                                <p:strVal val="#ppt_h"/>
                                              </p:val>
                                            </p:tav>
                                          </p:tavLst>
                                        </p:anim>
                                        <p:animEffect transition="in" filter="fade">
                                          <p:cBhvr>
                                            <p:cTn id="83" dur="500"/>
                                            <p:tgtEl>
                                              <p:spTgt spid="156"/>
                                            </p:tgtEl>
                                          </p:cBhvr>
                                        </p:animEffect>
                                      </p:childTnLst>
                                    </p:cTn>
                                  </p:par>
                                  <p:par>
                                    <p:cTn id="84" presetID="53" presetClass="entr" presetSubtype="16" fill="hold" nodeType="withEffect">
                                      <p:stCondLst>
                                        <p:cond delay="1750"/>
                                      </p:stCondLst>
                                      <p:childTnLst>
                                        <p:set>
                                          <p:cBhvr>
                                            <p:cTn id="85" dur="1" fill="hold">
                                              <p:stCondLst>
                                                <p:cond delay="0"/>
                                              </p:stCondLst>
                                            </p:cTn>
                                            <p:tgtEl>
                                              <p:spTgt spid="168"/>
                                            </p:tgtEl>
                                            <p:attrNameLst>
                                              <p:attrName>style.visibility</p:attrName>
                                            </p:attrNameLst>
                                          </p:cBhvr>
                                          <p:to>
                                            <p:strVal val="visible"/>
                                          </p:to>
                                        </p:set>
                                        <p:anim calcmode="lin" valueType="num">
                                          <p:cBhvr>
                                            <p:cTn id="86" dur="500" fill="hold"/>
                                            <p:tgtEl>
                                              <p:spTgt spid="168"/>
                                            </p:tgtEl>
                                            <p:attrNameLst>
                                              <p:attrName>ppt_w</p:attrName>
                                            </p:attrNameLst>
                                          </p:cBhvr>
                                          <p:tavLst>
                                            <p:tav tm="0">
                                              <p:val>
                                                <p:fltVal val="0"/>
                                              </p:val>
                                            </p:tav>
                                            <p:tav tm="100000">
                                              <p:val>
                                                <p:strVal val="#ppt_w"/>
                                              </p:val>
                                            </p:tav>
                                          </p:tavLst>
                                        </p:anim>
                                        <p:anim calcmode="lin" valueType="num">
                                          <p:cBhvr>
                                            <p:cTn id="87" dur="500" fill="hold"/>
                                            <p:tgtEl>
                                              <p:spTgt spid="168"/>
                                            </p:tgtEl>
                                            <p:attrNameLst>
                                              <p:attrName>ppt_h</p:attrName>
                                            </p:attrNameLst>
                                          </p:cBhvr>
                                          <p:tavLst>
                                            <p:tav tm="0">
                                              <p:val>
                                                <p:fltVal val="0"/>
                                              </p:val>
                                            </p:tav>
                                            <p:tav tm="100000">
                                              <p:val>
                                                <p:strVal val="#ppt_h"/>
                                              </p:val>
                                            </p:tav>
                                          </p:tavLst>
                                        </p:anim>
                                        <p:animEffect transition="in" filter="fade">
                                          <p:cBhvr>
                                            <p:cTn id="88" dur="500"/>
                                            <p:tgtEl>
                                              <p:spTgt spid="168"/>
                                            </p:tgtEl>
                                          </p:cBhvr>
                                        </p:animEffect>
                                      </p:childTnLst>
                                    </p:cTn>
                                  </p:par>
                                  <p:par>
                                    <p:cTn id="89" presetID="53" presetClass="entr" presetSubtype="16" fill="hold" nodeType="withEffect">
                                      <p:stCondLst>
                                        <p:cond delay="2000"/>
                                      </p:stCondLst>
                                      <p:childTnLst>
                                        <p:set>
                                          <p:cBhvr>
                                            <p:cTn id="90" dur="1" fill="hold">
                                              <p:stCondLst>
                                                <p:cond delay="0"/>
                                              </p:stCondLst>
                                            </p:cTn>
                                            <p:tgtEl>
                                              <p:spTgt spid="179"/>
                                            </p:tgtEl>
                                            <p:attrNameLst>
                                              <p:attrName>style.visibility</p:attrName>
                                            </p:attrNameLst>
                                          </p:cBhvr>
                                          <p:to>
                                            <p:strVal val="visible"/>
                                          </p:to>
                                        </p:set>
                                        <p:anim calcmode="lin" valueType="num">
                                          <p:cBhvr>
                                            <p:cTn id="91" dur="500" fill="hold"/>
                                            <p:tgtEl>
                                              <p:spTgt spid="179"/>
                                            </p:tgtEl>
                                            <p:attrNameLst>
                                              <p:attrName>ppt_w</p:attrName>
                                            </p:attrNameLst>
                                          </p:cBhvr>
                                          <p:tavLst>
                                            <p:tav tm="0">
                                              <p:val>
                                                <p:fltVal val="0"/>
                                              </p:val>
                                            </p:tav>
                                            <p:tav tm="100000">
                                              <p:val>
                                                <p:strVal val="#ppt_w"/>
                                              </p:val>
                                            </p:tav>
                                          </p:tavLst>
                                        </p:anim>
                                        <p:anim calcmode="lin" valueType="num">
                                          <p:cBhvr>
                                            <p:cTn id="92" dur="500" fill="hold"/>
                                            <p:tgtEl>
                                              <p:spTgt spid="179"/>
                                            </p:tgtEl>
                                            <p:attrNameLst>
                                              <p:attrName>ppt_h</p:attrName>
                                            </p:attrNameLst>
                                          </p:cBhvr>
                                          <p:tavLst>
                                            <p:tav tm="0">
                                              <p:val>
                                                <p:fltVal val="0"/>
                                              </p:val>
                                            </p:tav>
                                            <p:tav tm="100000">
                                              <p:val>
                                                <p:strVal val="#ppt_h"/>
                                              </p:val>
                                            </p:tav>
                                          </p:tavLst>
                                        </p:anim>
                                        <p:animEffect transition="in" filter="fade">
                                          <p:cBhvr>
                                            <p:cTn id="93"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P spid="141" grpId="0" animBg="1"/>
          <p:bldP spid="142" grpId="0" animBg="1"/>
          <p:bldP spid="143" grpId="0" animBg="1"/>
          <p:bldP spid="144"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22">
            <a:extLst>
              <a:ext uri="{FF2B5EF4-FFF2-40B4-BE49-F238E27FC236}">
                <a16:creationId xmlns:a16="http://schemas.microsoft.com/office/drawing/2014/main" id="{6BB786FF-1C8F-06F1-0E9D-AC969AA47399}"/>
              </a:ext>
            </a:extLst>
          </p:cNvPr>
          <p:cNvSpPr>
            <a:spLocks noChangeArrowheads="1"/>
          </p:cNvSpPr>
          <p:nvPr/>
        </p:nvSpPr>
        <p:spPr bwMode="auto">
          <a:xfrm>
            <a:off x="970819" y="180668"/>
            <a:ext cx="7861810" cy="4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sz="2625" dirty="0">
                <a:latin typeface="Aharoni" panose="02010803020104030203" pitchFamily="2" charset="-79"/>
                <a:ea typeface="Calibri" panose="020F0502020204030204" pitchFamily="34" charset="0"/>
                <a:cs typeface="Aharoni" panose="02010803020104030203" pitchFamily="2" charset="-79"/>
              </a:rPr>
              <a:t>Enquanto isso em qualquer licitação pública...</a:t>
            </a:r>
            <a:endParaRPr lang="ru-RU" altLang="ru-RU" sz="2625" dirty="0">
              <a:cs typeface="Aharoni" panose="02010803020104030203" pitchFamily="2" charset="-79"/>
            </a:endParaRPr>
          </a:p>
        </p:txBody>
      </p:sp>
      <p:pic>
        <p:nvPicPr>
          <p:cNvPr id="14" name="Imagem 13">
            <a:extLst>
              <a:ext uri="{FF2B5EF4-FFF2-40B4-BE49-F238E27FC236}">
                <a16:creationId xmlns:a16="http://schemas.microsoft.com/office/drawing/2014/main" id="{8B345356-4B7B-AF18-7EBA-F34EA26F0BAF}"/>
              </a:ext>
            </a:extLst>
          </p:cNvPr>
          <p:cNvPicPr>
            <a:picLocks noChangeAspect="1"/>
          </p:cNvPicPr>
          <p:nvPr/>
        </p:nvPicPr>
        <p:blipFill>
          <a:blip r:embed="rId2"/>
          <a:stretch>
            <a:fillRect/>
          </a:stretch>
        </p:blipFill>
        <p:spPr>
          <a:xfrm>
            <a:off x="54958" y="861531"/>
            <a:ext cx="8354719" cy="3267265"/>
          </a:xfrm>
          <a:prstGeom prst="rect">
            <a:avLst/>
          </a:prstGeom>
        </p:spPr>
      </p:pic>
    </p:spTree>
    <p:extLst>
      <p:ext uri="{BB962C8B-B14F-4D97-AF65-F5344CB8AC3E}">
        <p14:creationId xmlns:p14="http://schemas.microsoft.com/office/powerpoint/2010/main" val="394961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ear"/>
          <p:cNvSpPr>
            <a:spLocks noEditPoints="1"/>
          </p:cNvSpPr>
          <p:nvPr/>
        </p:nvSpPr>
        <p:spPr bwMode="auto">
          <a:xfrm>
            <a:off x="3494485" y="1298972"/>
            <a:ext cx="777479" cy="777479"/>
          </a:xfrm>
          <a:custGeom>
            <a:avLst/>
            <a:gdLst>
              <a:gd name="T0" fmla="*/ 272 w 272"/>
              <a:gd name="T1" fmla="*/ 160 h 272"/>
              <a:gd name="T2" fmla="*/ 272 w 272"/>
              <a:gd name="T3" fmla="*/ 113 h 272"/>
              <a:gd name="T4" fmla="*/ 230 w 272"/>
              <a:gd name="T5" fmla="*/ 101 h 272"/>
              <a:gd name="T6" fmla="*/ 228 w 272"/>
              <a:gd name="T7" fmla="*/ 95 h 272"/>
              <a:gd name="T8" fmla="*/ 249 w 272"/>
              <a:gd name="T9" fmla="*/ 57 h 272"/>
              <a:gd name="T10" fmla="*/ 216 w 272"/>
              <a:gd name="T11" fmla="*/ 24 h 272"/>
              <a:gd name="T12" fmla="*/ 178 w 272"/>
              <a:gd name="T13" fmla="*/ 45 h 272"/>
              <a:gd name="T14" fmla="*/ 172 w 272"/>
              <a:gd name="T15" fmla="*/ 42 h 272"/>
              <a:gd name="T16" fmla="*/ 160 w 272"/>
              <a:gd name="T17" fmla="*/ 0 h 272"/>
              <a:gd name="T18" fmla="*/ 113 w 272"/>
              <a:gd name="T19" fmla="*/ 0 h 272"/>
              <a:gd name="T20" fmla="*/ 101 w 272"/>
              <a:gd name="T21" fmla="*/ 42 h 272"/>
              <a:gd name="T22" fmla="*/ 95 w 272"/>
              <a:gd name="T23" fmla="*/ 45 h 272"/>
              <a:gd name="T24" fmla="*/ 57 w 272"/>
              <a:gd name="T25" fmla="*/ 24 h 272"/>
              <a:gd name="T26" fmla="*/ 23 w 272"/>
              <a:gd name="T27" fmla="*/ 57 h 272"/>
              <a:gd name="T28" fmla="*/ 45 w 272"/>
              <a:gd name="T29" fmla="*/ 95 h 272"/>
              <a:gd name="T30" fmla="*/ 42 w 272"/>
              <a:gd name="T31" fmla="*/ 101 h 272"/>
              <a:gd name="T32" fmla="*/ 0 w 272"/>
              <a:gd name="T33" fmla="*/ 113 h 272"/>
              <a:gd name="T34" fmla="*/ 0 w 272"/>
              <a:gd name="T35" fmla="*/ 160 h 272"/>
              <a:gd name="T36" fmla="*/ 42 w 272"/>
              <a:gd name="T37" fmla="*/ 172 h 272"/>
              <a:gd name="T38" fmla="*/ 45 w 272"/>
              <a:gd name="T39" fmla="*/ 178 h 272"/>
              <a:gd name="T40" fmla="*/ 23 w 272"/>
              <a:gd name="T41" fmla="*/ 216 h 272"/>
              <a:gd name="T42" fmla="*/ 57 w 272"/>
              <a:gd name="T43" fmla="*/ 249 h 272"/>
              <a:gd name="T44" fmla="*/ 95 w 272"/>
              <a:gd name="T45" fmla="*/ 228 h 272"/>
              <a:gd name="T46" fmla="*/ 101 w 272"/>
              <a:gd name="T47" fmla="*/ 230 h 272"/>
              <a:gd name="T48" fmla="*/ 113 w 272"/>
              <a:gd name="T49" fmla="*/ 272 h 272"/>
              <a:gd name="T50" fmla="*/ 160 w 272"/>
              <a:gd name="T51" fmla="*/ 272 h 272"/>
              <a:gd name="T52" fmla="*/ 172 w 272"/>
              <a:gd name="T53" fmla="*/ 230 h 272"/>
              <a:gd name="T54" fmla="*/ 178 w 272"/>
              <a:gd name="T55" fmla="*/ 228 h 272"/>
              <a:gd name="T56" fmla="*/ 216 w 272"/>
              <a:gd name="T57" fmla="*/ 249 h 272"/>
              <a:gd name="T58" fmla="*/ 249 w 272"/>
              <a:gd name="T59" fmla="*/ 216 h 272"/>
              <a:gd name="T60" fmla="*/ 228 w 272"/>
              <a:gd name="T61" fmla="*/ 178 h 272"/>
              <a:gd name="T62" fmla="*/ 230 w 272"/>
              <a:gd name="T63" fmla="*/ 172 h 272"/>
              <a:gd name="T64" fmla="*/ 272 w 272"/>
              <a:gd name="T65" fmla="*/ 160 h 272"/>
              <a:gd name="T66" fmla="*/ 136 w 272"/>
              <a:gd name="T67" fmla="*/ 210 h 272"/>
              <a:gd name="T68" fmla="*/ 62 w 272"/>
              <a:gd name="T69" fmla="*/ 136 h 272"/>
              <a:gd name="T70" fmla="*/ 136 w 272"/>
              <a:gd name="T71" fmla="*/ 62 h 272"/>
              <a:gd name="T72" fmla="*/ 210 w 272"/>
              <a:gd name="T73" fmla="*/ 136 h 272"/>
              <a:gd name="T74" fmla="*/ 136 w 272"/>
              <a:gd name="T75" fmla="*/ 210 h 272"/>
              <a:gd name="T76" fmla="*/ 136 w 272"/>
              <a:gd name="T77" fmla="*/ 184 h 272"/>
              <a:gd name="T78" fmla="*/ 88 w 272"/>
              <a:gd name="T79" fmla="*/ 136 h 272"/>
              <a:gd name="T80" fmla="*/ 136 w 272"/>
              <a:gd name="T81" fmla="*/ 88 h 272"/>
              <a:gd name="T82" fmla="*/ 184 w 272"/>
              <a:gd name="T83" fmla="*/ 136 h 272"/>
              <a:gd name="T84" fmla="*/ 136 w 272"/>
              <a:gd name="T85" fmla="*/ 18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72">
                <a:moveTo>
                  <a:pt x="272" y="160"/>
                </a:moveTo>
                <a:cubicBezTo>
                  <a:pt x="272" y="113"/>
                  <a:pt x="272" y="113"/>
                  <a:pt x="272" y="113"/>
                </a:cubicBezTo>
                <a:cubicBezTo>
                  <a:pt x="230" y="101"/>
                  <a:pt x="230" y="101"/>
                  <a:pt x="230" y="101"/>
                </a:cubicBezTo>
                <a:cubicBezTo>
                  <a:pt x="229" y="99"/>
                  <a:pt x="229" y="97"/>
                  <a:pt x="228" y="95"/>
                </a:cubicBezTo>
                <a:cubicBezTo>
                  <a:pt x="249" y="57"/>
                  <a:pt x="249" y="57"/>
                  <a:pt x="249" y="57"/>
                </a:cubicBezTo>
                <a:cubicBezTo>
                  <a:pt x="216" y="24"/>
                  <a:pt x="216" y="24"/>
                  <a:pt x="216" y="24"/>
                </a:cubicBezTo>
                <a:cubicBezTo>
                  <a:pt x="178" y="45"/>
                  <a:pt x="178" y="45"/>
                  <a:pt x="178" y="45"/>
                </a:cubicBezTo>
                <a:cubicBezTo>
                  <a:pt x="176" y="44"/>
                  <a:pt x="174" y="43"/>
                  <a:pt x="172" y="42"/>
                </a:cubicBezTo>
                <a:cubicBezTo>
                  <a:pt x="160" y="0"/>
                  <a:pt x="160" y="0"/>
                  <a:pt x="160" y="0"/>
                </a:cubicBezTo>
                <a:cubicBezTo>
                  <a:pt x="113" y="0"/>
                  <a:pt x="113" y="0"/>
                  <a:pt x="113" y="0"/>
                </a:cubicBezTo>
                <a:cubicBezTo>
                  <a:pt x="101" y="42"/>
                  <a:pt x="101" y="42"/>
                  <a:pt x="101" y="42"/>
                </a:cubicBezTo>
                <a:cubicBezTo>
                  <a:pt x="99" y="43"/>
                  <a:pt x="97" y="44"/>
                  <a:pt x="95" y="45"/>
                </a:cubicBezTo>
                <a:cubicBezTo>
                  <a:pt x="57" y="24"/>
                  <a:pt x="57" y="24"/>
                  <a:pt x="57" y="24"/>
                </a:cubicBezTo>
                <a:cubicBezTo>
                  <a:pt x="23" y="57"/>
                  <a:pt x="23" y="57"/>
                  <a:pt x="23" y="57"/>
                </a:cubicBezTo>
                <a:cubicBezTo>
                  <a:pt x="45" y="95"/>
                  <a:pt x="45" y="95"/>
                  <a:pt x="45" y="95"/>
                </a:cubicBezTo>
                <a:cubicBezTo>
                  <a:pt x="44" y="97"/>
                  <a:pt x="43" y="99"/>
                  <a:pt x="42" y="101"/>
                </a:cubicBezTo>
                <a:cubicBezTo>
                  <a:pt x="0" y="113"/>
                  <a:pt x="0" y="113"/>
                  <a:pt x="0" y="113"/>
                </a:cubicBezTo>
                <a:cubicBezTo>
                  <a:pt x="0" y="160"/>
                  <a:pt x="0" y="160"/>
                  <a:pt x="0" y="160"/>
                </a:cubicBezTo>
                <a:cubicBezTo>
                  <a:pt x="42" y="172"/>
                  <a:pt x="42" y="172"/>
                  <a:pt x="42" y="172"/>
                </a:cubicBezTo>
                <a:cubicBezTo>
                  <a:pt x="43" y="174"/>
                  <a:pt x="44" y="176"/>
                  <a:pt x="45" y="178"/>
                </a:cubicBezTo>
                <a:cubicBezTo>
                  <a:pt x="23" y="216"/>
                  <a:pt x="23" y="216"/>
                  <a:pt x="23" y="216"/>
                </a:cubicBezTo>
                <a:cubicBezTo>
                  <a:pt x="57" y="249"/>
                  <a:pt x="57" y="249"/>
                  <a:pt x="57" y="249"/>
                </a:cubicBezTo>
                <a:cubicBezTo>
                  <a:pt x="95" y="228"/>
                  <a:pt x="95" y="228"/>
                  <a:pt x="95" y="228"/>
                </a:cubicBezTo>
                <a:cubicBezTo>
                  <a:pt x="97" y="229"/>
                  <a:pt x="99" y="230"/>
                  <a:pt x="101" y="230"/>
                </a:cubicBezTo>
                <a:cubicBezTo>
                  <a:pt x="113" y="272"/>
                  <a:pt x="113" y="272"/>
                  <a:pt x="113" y="272"/>
                </a:cubicBezTo>
                <a:cubicBezTo>
                  <a:pt x="160" y="272"/>
                  <a:pt x="160" y="272"/>
                  <a:pt x="160" y="272"/>
                </a:cubicBezTo>
                <a:cubicBezTo>
                  <a:pt x="172" y="230"/>
                  <a:pt x="172" y="230"/>
                  <a:pt x="172" y="230"/>
                </a:cubicBezTo>
                <a:cubicBezTo>
                  <a:pt x="174" y="230"/>
                  <a:pt x="176" y="229"/>
                  <a:pt x="178" y="228"/>
                </a:cubicBezTo>
                <a:cubicBezTo>
                  <a:pt x="216" y="249"/>
                  <a:pt x="216" y="249"/>
                  <a:pt x="216" y="249"/>
                </a:cubicBezTo>
                <a:cubicBezTo>
                  <a:pt x="249" y="216"/>
                  <a:pt x="249" y="216"/>
                  <a:pt x="249" y="216"/>
                </a:cubicBezTo>
                <a:cubicBezTo>
                  <a:pt x="228" y="178"/>
                  <a:pt x="228" y="178"/>
                  <a:pt x="228" y="178"/>
                </a:cubicBezTo>
                <a:cubicBezTo>
                  <a:pt x="229" y="176"/>
                  <a:pt x="229" y="174"/>
                  <a:pt x="230" y="172"/>
                </a:cubicBezTo>
                <a:lnTo>
                  <a:pt x="272" y="160"/>
                </a:lnTo>
                <a:close/>
                <a:moveTo>
                  <a:pt x="136" y="210"/>
                </a:moveTo>
                <a:cubicBezTo>
                  <a:pt x="95" y="210"/>
                  <a:pt x="62" y="177"/>
                  <a:pt x="62" y="136"/>
                </a:cubicBezTo>
                <a:cubicBezTo>
                  <a:pt x="62" y="96"/>
                  <a:pt x="95" y="62"/>
                  <a:pt x="136" y="62"/>
                </a:cubicBezTo>
                <a:cubicBezTo>
                  <a:pt x="177" y="62"/>
                  <a:pt x="210" y="96"/>
                  <a:pt x="210" y="136"/>
                </a:cubicBezTo>
                <a:cubicBezTo>
                  <a:pt x="210" y="177"/>
                  <a:pt x="177" y="210"/>
                  <a:pt x="136" y="210"/>
                </a:cubicBezTo>
                <a:close/>
                <a:moveTo>
                  <a:pt x="136" y="184"/>
                </a:moveTo>
                <a:cubicBezTo>
                  <a:pt x="110" y="184"/>
                  <a:pt x="88" y="163"/>
                  <a:pt x="88" y="136"/>
                </a:cubicBezTo>
                <a:cubicBezTo>
                  <a:pt x="88" y="110"/>
                  <a:pt x="110" y="88"/>
                  <a:pt x="136" y="88"/>
                </a:cubicBezTo>
                <a:cubicBezTo>
                  <a:pt x="163" y="88"/>
                  <a:pt x="184" y="110"/>
                  <a:pt x="184" y="136"/>
                </a:cubicBezTo>
                <a:cubicBezTo>
                  <a:pt x="184" y="163"/>
                  <a:pt x="163" y="184"/>
                  <a:pt x="136" y="184"/>
                </a:cubicBez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3" name="Branch"/>
          <p:cNvGrpSpPr/>
          <p:nvPr/>
        </p:nvGrpSpPr>
        <p:grpSpPr>
          <a:xfrm>
            <a:off x="4631531" y="1172767"/>
            <a:ext cx="610791" cy="783431"/>
            <a:chOff x="6175375" y="1563688"/>
            <a:chExt cx="814388" cy="1044575"/>
          </a:xfrm>
          <a:solidFill>
            <a:srgbClr val="37475E"/>
          </a:solidFill>
        </p:grpSpPr>
        <p:sp>
          <p:nvSpPr>
            <p:cNvPr id="7" name="Freeform 7"/>
            <p:cNvSpPr>
              <a:spLocks/>
            </p:cNvSpPr>
            <p:nvPr/>
          </p:nvSpPr>
          <p:spPr bwMode="auto">
            <a:xfrm>
              <a:off x="6537325" y="1587501"/>
              <a:ext cx="206375" cy="242888"/>
            </a:xfrm>
            <a:custGeom>
              <a:avLst/>
              <a:gdLst>
                <a:gd name="T0" fmla="*/ 49 w 54"/>
                <a:gd name="T1" fmla="*/ 64 h 64"/>
                <a:gd name="T2" fmla="*/ 40 w 54"/>
                <a:gd name="T3" fmla="*/ 13 h 64"/>
                <a:gd name="T4" fmla="*/ 14 w 54"/>
                <a:gd name="T5" fmla="*/ 5 h 64"/>
                <a:gd name="T6" fmla="*/ 3 w 54"/>
                <a:gd name="T7" fmla="*/ 28 h 64"/>
                <a:gd name="T8" fmla="*/ 49 w 54"/>
                <a:gd name="T9" fmla="*/ 64 h 64"/>
              </a:gdLst>
              <a:ahLst/>
              <a:cxnLst>
                <a:cxn ang="0">
                  <a:pos x="T0" y="T1"/>
                </a:cxn>
                <a:cxn ang="0">
                  <a:pos x="T2" y="T3"/>
                </a:cxn>
                <a:cxn ang="0">
                  <a:pos x="T4" y="T5"/>
                </a:cxn>
                <a:cxn ang="0">
                  <a:pos x="T6" y="T7"/>
                </a:cxn>
                <a:cxn ang="0">
                  <a:pos x="T8" y="T9"/>
                </a:cxn>
              </a:cxnLst>
              <a:rect l="0" t="0" r="r" b="b"/>
              <a:pathLst>
                <a:path w="54" h="64">
                  <a:moveTo>
                    <a:pt x="49" y="64"/>
                  </a:moveTo>
                  <a:cubicBezTo>
                    <a:pt x="49" y="64"/>
                    <a:pt x="54" y="35"/>
                    <a:pt x="40" y="13"/>
                  </a:cubicBezTo>
                  <a:cubicBezTo>
                    <a:pt x="34" y="4"/>
                    <a:pt x="24" y="0"/>
                    <a:pt x="14" y="5"/>
                  </a:cubicBezTo>
                  <a:cubicBezTo>
                    <a:pt x="5" y="9"/>
                    <a:pt x="0" y="19"/>
                    <a:pt x="3" y="28"/>
                  </a:cubicBezTo>
                  <a:cubicBezTo>
                    <a:pt x="8" y="47"/>
                    <a:pt x="31" y="59"/>
                    <a:pt x="49"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 name="Branch"/>
            <p:cNvSpPr>
              <a:spLocks/>
            </p:cNvSpPr>
            <p:nvPr/>
          </p:nvSpPr>
          <p:spPr bwMode="auto">
            <a:xfrm>
              <a:off x="6175375" y="1563688"/>
              <a:ext cx="814388" cy="1044575"/>
            </a:xfrm>
            <a:custGeom>
              <a:avLst/>
              <a:gdLst>
                <a:gd name="T0" fmla="*/ 202 w 214"/>
                <a:gd name="T1" fmla="*/ 34 h 274"/>
                <a:gd name="T2" fmla="*/ 187 w 214"/>
                <a:gd name="T3" fmla="*/ 5 h 274"/>
                <a:gd name="T4" fmla="*/ 162 w 214"/>
                <a:gd name="T5" fmla="*/ 47 h 274"/>
                <a:gd name="T6" fmla="*/ 163 w 214"/>
                <a:gd name="T7" fmla="*/ 47 h 274"/>
                <a:gd name="T8" fmla="*/ 113 w 214"/>
                <a:gd name="T9" fmla="*/ 112 h 274"/>
                <a:gd name="T10" fmla="*/ 93 w 214"/>
                <a:gd name="T11" fmla="*/ 58 h 274"/>
                <a:gd name="T12" fmla="*/ 64 w 214"/>
                <a:gd name="T13" fmla="*/ 53 h 274"/>
                <a:gd name="T14" fmla="*/ 52 w 214"/>
                <a:gd name="T15" fmla="*/ 78 h 274"/>
                <a:gd name="T16" fmla="*/ 112 w 214"/>
                <a:gd name="T17" fmla="*/ 113 h 274"/>
                <a:gd name="T18" fmla="*/ 68 w 214"/>
                <a:gd name="T19" fmla="*/ 183 h 274"/>
                <a:gd name="T20" fmla="*/ 50 w 214"/>
                <a:gd name="T21" fmla="*/ 123 h 274"/>
                <a:gd name="T22" fmla="*/ 17 w 214"/>
                <a:gd name="T23" fmla="*/ 116 h 274"/>
                <a:gd name="T24" fmla="*/ 3 w 214"/>
                <a:gd name="T25" fmla="*/ 145 h 274"/>
                <a:gd name="T26" fmla="*/ 66 w 214"/>
                <a:gd name="T27" fmla="*/ 186 h 274"/>
                <a:gd name="T28" fmla="*/ 33 w 214"/>
                <a:gd name="T29" fmla="*/ 249 h 274"/>
                <a:gd name="T30" fmla="*/ 36 w 214"/>
                <a:gd name="T31" fmla="*/ 251 h 274"/>
                <a:gd name="T32" fmla="*/ 49 w 214"/>
                <a:gd name="T33" fmla="*/ 223 h 274"/>
                <a:gd name="T34" fmla="*/ 73 w 214"/>
                <a:gd name="T35" fmla="*/ 249 h 274"/>
                <a:gd name="T36" fmla="*/ 127 w 214"/>
                <a:gd name="T37" fmla="*/ 267 h 274"/>
                <a:gd name="T38" fmla="*/ 147 w 214"/>
                <a:gd name="T39" fmla="*/ 238 h 274"/>
                <a:gd name="T40" fmla="*/ 123 w 214"/>
                <a:gd name="T41" fmla="*/ 209 h 274"/>
                <a:gd name="T42" fmla="*/ 52 w 214"/>
                <a:gd name="T43" fmla="*/ 219 h 274"/>
                <a:gd name="T44" fmla="*/ 89 w 214"/>
                <a:gd name="T45" fmla="*/ 152 h 274"/>
                <a:gd name="T46" fmla="*/ 110 w 214"/>
                <a:gd name="T47" fmla="*/ 173 h 274"/>
                <a:gd name="T48" fmla="*/ 153 w 214"/>
                <a:gd name="T49" fmla="*/ 183 h 274"/>
                <a:gd name="T50" fmla="*/ 146 w 214"/>
                <a:gd name="T51" fmla="*/ 138 h 274"/>
                <a:gd name="T52" fmla="*/ 91 w 214"/>
                <a:gd name="T53" fmla="*/ 149 h 274"/>
                <a:gd name="T54" fmla="*/ 127 w 214"/>
                <a:gd name="T55" fmla="*/ 95 h 274"/>
                <a:gd name="T56" fmla="*/ 186 w 214"/>
                <a:gd name="T57" fmla="*/ 120 h 274"/>
                <a:gd name="T58" fmla="*/ 178 w 214"/>
                <a:gd name="T59" fmla="*/ 79 h 274"/>
                <a:gd name="T60" fmla="*/ 128 w 214"/>
                <a:gd name="T61" fmla="*/ 94 h 274"/>
                <a:gd name="T62" fmla="*/ 163 w 214"/>
                <a:gd name="T63" fmla="*/ 47 h 274"/>
                <a:gd name="T64" fmla="*/ 202 w 214"/>
                <a:gd name="T65" fmla="*/ 3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74">
                  <a:moveTo>
                    <a:pt x="202" y="34"/>
                  </a:moveTo>
                  <a:cubicBezTo>
                    <a:pt x="214" y="22"/>
                    <a:pt x="204" y="0"/>
                    <a:pt x="187" y="5"/>
                  </a:cubicBezTo>
                  <a:cubicBezTo>
                    <a:pt x="171" y="9"/>
                    <a:pt x="164" y="32"/>
                    <a:pt x="162" y="47"/>
                  </a:cubicBezTo>
                  <a:cubicBezTo>
                    <a:pt x="162" y="47"/>
                    <a:pt x="162" y="47"/>
                    <a:pt x="163" y="47"/>
                  </a:cubicBezTo>
                  <a:cubicBezTo>
                    <a:pt x="145" y="68"/>
                    <a:pt x="129" y="90"/>
                    <a:pt x="113" y="112"/>
                  </a:cubicBezTo>
                  <a:cubicBezTo>
                    <a:pt x="113" y="106"/>
                    <a:pt x="111" y="77"/>
                    <a:pt x="93" y="58"/>
                  </a:cubicBezTo>
                  <a:cubicBezTo>
                    <a:pt x="85" y="49"/>
                    <a:pt x="74" y="47"/>
                    <a:pt x="64" y="53"/>
                  </a:cubicBezTo>
                  <a:cubicBezTo>
                    <a:pt x="55" y="58"/>
                    <a:pt x="50" y="68"/>
                    <a:pt x="52" y="78"/>
                  </a:cubicBezTo>
                  <a:cubicBezTo>
                    <a:pt x="58" y="101"/>
                    <a:pt x="92" y="111"/>
                    <a:pt x="112" y="113"/>
                  </a:cubicBezTo>
                  <a:cubicBezTo>
                    <a:pt x="97" y="136"/>
                    <a:pt x="82" y="159"/>
                    <a:pt x="68" y="183"/>
                  </a:cubicBezTo>
                  <a:cubicBezTo>
                    <a:pt x="68" y="172"/>
                    <a:pt x="67" y="144"/>
                    <a:pt x="50" y="123"/>
                  </a:cubicBezTo>
                  <a:cubicBezTo>
                    <a:pt x="42" y="112"/>
                    <a:pt x="29" y="109"/>
                    <a:pt x="17" y="116"/>
                  </a:cubicBezTo>
                  <a:cubicBezTo>
                    <a:pt x="6" y="121"/>
                    <a:pt x="0" y="134"/>
                    <a:pt x="3" y="145"/>
                  </a:cubicBezTo>
                  <a:cubicBezTo>
                    <a:pt x="10" y="169"/>
                    <a:pt x="43" y="183"/>
                    <a:pt x="66" y="186"/>
                  </a:cubicBezTo>
                  <a:cubicBezTo>
                    <a:pt x="54" y="207"/>
                    <a:pt x="43" y="228"/>
                    <a:pt x="33" y="249"/>
                  </a:cubicBezTo>
                  <a:cubicBezTo>
                    <a:pt x="36" y="251"/>
                    <a:pt x="36" y="251"/>
                    <a:pt x="36" y="251"/>
                  </a:cubicBezTo>
                  <a:cubicBezTo>
                    <a:pt x="40" y="242"/>
                    <a:pt x="45" y="232"/>
                    <a:pt x="49" y="223"/>
                  </a:cubicBezTo>
                  <a:cubicBezTo>
                    <a:pt x="56" y="233"/>
                    <a:pt x="64" y="242"/>
                    <a:pt x="73" y="249"/>
                  </a:cubicBezTo>
                  <a:cubicBezTo>
                    <a:pt x="87" y="260"/>
                    <a:pt x="109" y="274"/>
                    <a:pt x="127" y="267"/>
                  </a:cubicBezTo>
                  <a:cubicBezTo>
                    <a:pt x="139" y="263"/>
                    <a:pt x="147" y="250"/>
                    <a:pt x="147" y="238"/>
                  </a:cubicBezTo>
                  <a:cubicBezTo>
                    <a:pt x="147" y="223"/>
                    <a:pt x="137" y="212"/>
                    <a:pt x="123" y="209"/>
                  </a:cubicBezTo>
                  <a:cubicBezTo>
                    <a:pt x="93" y="201"/>
                    <a:pt x="62" y="214"/>
                    <a:pt x="52" y="219"/>
                  </a:cubicBezTo>
                  <a:cubicBezTo>
                    <a:pt x="63" y="196"/>
                    <a:pt x="75" y="174"/>
                    <a:pt x="89" y="152"/>
                  </a:cubicBezTo>
                  <a:cubicBezTo>
                    <a:pt x="95" y="160"/>
                    <a:pt x="102" y="167"/>
                    <a:pt x="110" y="173"/>
                  </a:cubicBezTo>
                  <a:cubicBezTo>
                    <a:pt x="121" y="181"/>
                    <a:pt x="139" y="190"/>
                    <a:pt x="153" y="183"/>
                  </a:cubicBezTo>
                  <a:cubicBezTo>
                    <a:pt x="175" y="174"/>
                    <a:pt x="169" y="142"/>
                    <a:pt x="146" y="138"/>
                  </a:cubicBezTo>
                  <a:cubicBezTo>
                    <a:pt x="122" y="133"/>
                    <a:pt x="99" y="144"/>
                    <a:pt x="91" y="149"/>
                  </a:cubicBezTo>
                  <a:cubicBezTo>
                    <a:pt x="102" y="131"/>
                    <a:pt x="114" y="113"/>
                    <a:pt x="127" y="95"/>
                  </a:cubicBezTo>
                  <a:cubicBezTo>
                    <a:pt x="139" y="110"/>
                    <a:pt x="167" y="130"/>
                    <a:pt x="186" y="120"/>
                  </a:cubicBezTo>
                  <a:cubicBezTo>
                    <a:pt x="206" y="110"/>
                    <a:pt x="198" y="82"/>
                    <a:pt x="178" y="79"/>
                  </a:cubicBezTo>
                  <a:cubicBezTo>
                    <a:pt x="155" y="76"/>
                    <a:pt x="133" y="90"/>
                    <a:pt x="128" y="94"/>
                  </a:cubicBezTo>
                  <a:cubicBezTo>
                    <a:pt x="139" y="78"/>
                    <a:pt x="151" y="62"/>
                    <a:pt x="163" y="47"/>
                  </a:cubicBezTo>
                  <a:cubicBezTo>
                    <a:pt x="167" y="47"/>
                    <a:pt x="188" y="46"/>
                    <a:pt x="20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 name="Branch"/>
          <p:cNvGrpSpPr/>
          <p:nvPr/>
        </p:nvGrpSpPr>
        <p:grpSpPr>
          <a:xfrm>
            <a:off x="7881938" y="2525316"/>
            <a:ext cx="622697" cy="771525"/>
            <a:chOff x="10509250" y="3367088"/>
            <a:chExt cx="830263" cy="1028700"/>
          </a:xfrm>
          <a:solidFill>
            <a:srgbClr val="37475E"/>
          </a:solidFill>
        </p:grpSpPr>
        <p:sp>
          <p:nvSpPr>
            <p:cNvPr id="9" name="Freeform 9"/>
            <p:cNvSpPr>
              <a:spLocks/>
            </p:cNvSpPr>
            <p:nvPr/>
          </p:nvSpPr>
          <p:spPr bwMode="auto">
            <a:xfrm>
              <a:off x="10885488" y="3375026"/>
              <a:ext cx="206375" cy="247650"/>
            </a:xfrm>
            <a:custGeom>
              <a:avLst/>
              <a:gdLst>
                <a:gd name="T0" fmla="*/ 47 w 54"/>
                <a:gd name="T1" fmla="*/ 65 h 65"/>
                <a:gd name="T2" fmla="*/ 40 w 54"/>
                <a:gd name="T3" fmla="*/ 14 h 65"/>
                <a:gd name="T4" fmla="*/ 14 w 54"/>
                <a:gd name="T5" fmla="*/ 5 h 65"/>
                <a:gd name="T6" fmla="*/ 2 w 54"/>
                <a:gd name="T7" fmla="*/ 28 h 65"/>
                <a:gd name="T8" fmla="*/ 47 w 54"/>
                <a:gd name="T9" fmla="*/ 65 h 65"/>
              </a:gdLst>
              <a:ahLst/>
              <a:cxnLst>
                <a:cxn ang="0">
                  <a:pos x="T0" y="T1"/>
                </a:cxn>
                <a:cxn ang="0">
                  <a:pos x="T2" y="T3"/>
                </a:cxn>
                <a:cxn ang="0">
                  <a:pos x="T4" y="T5"/>
                </a:cxn>
                <a:cxn ang="0">
                  <a:pos x="T6" y="T7"/>
                </a:cxn>
                <a:cxn ang="0">
                  <a:pos x="T8" y="T9"/>
                </a:cxn>
              </a:cxnLst>
              <a:rect l="0" t="0" r="r" b="b"/>
              <a:pathLst>
                <a:path w="54" h="65">
                  <a:moveTo>
                    <a:pt x="47" y="65"/>
                  </a:moveTo>
                  <a:cubicBezTo>
                    <a:pt x="47" y="65"/>
                    <a:pt x="54" y="37"/>
                    <a:pt x="40" y="14"/>
                  </a:cubicBezTo>
                  <a:cubicBezTo>
                    <a:pt x="35" y="5"/>
                    <a:pt x="25" y="0"/>
                    <a:pt x="14" y="5"/>
                  </a:cubicBezTo>
                  <a:cubicBezTo>
                    <a:pt x="6" y="9"/>
                    <a:pt x="0" y="18"/>
                    <a:pt x="2" y="28"/>
                  </a:cubicBezTo>
                  <a:cubicBezTo>
                    <a:pt x="7" y="46"/>
                    <a:pt x="30" y="60"/>
                    <a:pt x="4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 name="Branch"/>
            <p:cNvSpPr>
              <a:spLocks/>
            </p:cNvSpPr>
            <p:nvPr/>
          </p:nvSpPr>
          <p:spPr bwMode="auto">
            <a:xfrm>
              <a:off x="10509250" y="3367088"/>
              <a:ext cx="830263" cy="1028700"/>
            </a:xfrm>
            <a:custGeom>
              <a:avLst/>
              <a:gdLst>
                <a:gd name="T0" fmla="*/ 192 w 218"/>
                <a:gd name="T1" fmla="*/ 4 h 270"/>
                <a:gd name="T2" fmla="*/ 165 w 218"/>
                <a:gd name="T3" fmla="*/ 45 h 270"/>
                <a:gd name="T4" fmla="*/ 166 w 218"/>
                <a:gd name="T5" fmla="*/ 45 h 270"/>
                <a:gd name="T6" fmla="*/ 113 w 218"/>
                <a:gd name="T7" fmla="*/ 108 h 270"/>
                <a:gd name="T8" fmla="*/ 96 w 218"/>
                <a:gd name="T9" fmla="*/ 53 h 270"/>
                <a:gd name="T10" fmla="*/ 67 w 218"/>
                <a:gd name="T11" fmla="*/ 47 h 270"/>
                <a:gd name="T12" fmla="*/ 54 w 218"/>
                <a:gd name="T13" fmla="*/ 72 h 270"/>
                <a:gd name="T14" fmla="*/ 113 w 218"/>
                <a:gd name="T15" fmla="*/ 109 h 270"/>
                <a:gd name="T16" fmla="*/ 66 w 218"/>
                <a:gd name="T17" fmla="*/ 177 h 270"/>
                <a:gd name="T18" fmla="*/ 50 w 218"/>
                <a:gd name="T19" fmla="*/ 116 h 270"/>
                <a:gd name="T20" fmla="*/ 17 w 218"/>
                <a:gd name="T21" fmla="*/ 108 h 270"/>
                <a:gd name="T22" fmla="*/ 2 w 218"/>
                <a:gd name="T23" fmla="*/ 137 h 270"/>
                <a:gd name="T24" fmla="*/ 63 w 218"/>
                <a:gd name="T25" fmla="*/ 181 h 270"/>
                <a:gd name="T26" fmla="*/ 28 w 218"/>
                <a:gd name="T27" fmla="*/ 242 h 270"/>
                <a:gd name="T28" fmla="*/ 31 w 218"/>
                <a:gd name="T29" fmla="*/ 244 h 270"/>
                <a:gd name="T30" fmla="*/ 45 w 218"/>
                <a:gd name="T31" fmla="*/ 217 h 270"/>
                <a:gd name="T32" fmla="*/ 68 w 218"/>
                <a:gd name="T33" fmla="*/ 244 h 270"/>
                <a:gd name="T34" fmla="*/ 121 w 218"/>
                <a:gd name="T35" fmla="*/ 264 h 270"/>
                <a:gd name="T36" fmla="*/ 142 w 218"/>
                <a:gd name="T37" fmla="*/ 235 h 270"/>
                <a:gd name="T38" fmla="*/ 119 w 218"/>
                <a:gd name="T39" fmla="*/ 205 h 270"/>
                <a:gd name="T40" fmla="*/ 48 w 218"/>
                <a:gd name="T41" fmla="*/ 213 h 270"/>
                <a:gd name="T42" fmla="*/ 87 w 218"/>
                <a:gd name="T43" fmla="*/ 148 h 270"/>
                <a:gd name="T44" fmla="*/ 108 w 218"/>
                <a:gd name="T45" fmla="*/ 169 h 270"/>
                <a:gd name="T46" fmla="*/ 150 w 218"/>
                <a:gd name="T47" fmla="*/ 181 h 270"/>
                <a:gd name="T48" fmla="*/ 146 w 218"/>
                <a:gd name="T49" fmla="*/ 135 h 270"/>
                <a:gd name="T50" fmla="*/ 89 w 218"/>
                <a:gd name="T51" fmla="*/ 144 h 270"/>
                <a:gd name="T52" fmla="*/ 128 w 218"/>
                <a:gd name="T53" fmla="*/ 92 h 270"/>
                <a:gd name="T54" fmla="*/ 186 w 218"/>
                <a:gd name="T55" fmla="*/ 119 h 270"/>
                <a:gd name="T56" fmla="*/ 180 w 218"/>
                <a:gd name="T57" fmla="*/ 78 h 270"/>
                <a:gd name="T58" fmla="*/ 129 w 218"/>
                <a:gd name="T59" fmla="*/ 90 h 270"/>
                <a:gd name="T60" fmla="*/ 166 w 218"/>
                <a:gd name="T61" fmla="*/ 45 h 270"/>
                <a:gd name="T62" fmla="*/ 205 w 218"/>
                <a:gd name="T63" fmla="*/ 33 h 270"/>
                <a:gd name="T64" fmla="*/ 192 w 218"/>
                <a:gd name="T65"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270">
                  <a:moveTo>
                    <a:pt x="192" y="4"/>
                  </a:moveTo>
                  <a:cubicBezTo>
                    <a:pt x="176" y="8"/>
                    <a:pt x="167" y="31"/>
                    <a:pt x="165" y="45"/>
                  </a:cubicBezTo>
                  <a:cubicBezTo>
                    <a:pt x="165" y="45"/>
                    <a:pt x="165" y="45"/>
                    <a:pt x="166" y="45"/>
                  </a:cubicBezTo>
                  <a:cubicBezTo>
                    <a:pt x="147" y="65"/>
                    <a:pt x="130" y="86"/>
                    <a:pt x="113" y="108"/>
                  </a:cubicBezTo>
                  <a:cubicBezTo>
                    <a:pt x="113" y="102"/>
                    <a:pt x="113" y="73"/>
                    <a:pt x="96" y="53"/>
                  </a:cubicBezTo>
                  <a:cubicBezTo>
                    <a:pt x="88" y="44"/>
                    <a:pt x="77" y="41"/>
                    <a:pt x="67" y="47"/>
                  </a:cubicBezTo>
                  <a:cubicBezTo>
                    <a:pt x="58" y="52"/>
                    <a:pt x="52" y="62"/>
                    <a:pt x="54" y="72"/>
                  </a:cubicBezTo>
                  <a:cubicBezTo>
                    <a:pt x="59" y="95"/>
                    <a:pt x="92" y="107"/>
                    <a:pt x="113" y="109"/>
                  </a:cubicBezTo>
                  <a:cubicBezTo>
                    <a:pt x="96" y="131"/>
                    <a:pt x="80" y="154"/>
                    <a:pt x="66" y="177"/>
                  </a:cubicBezTo>
                  <a:cubicBezTo>
                    <a:pt x="66" y="167"/>
                    <a:pt x="66" y="138"/>
                    <a:pt x="50" y="116"/>
                  </a:cubicBezTo>
                  <a:cubicBezTo>
                    <a:pt x="42" y="106"/>
                    <a:pt x="29" y="101"/>
                    <a:pt x="17" y="108"/>
                  </a:cubicBezTo>
                  <a:cubicBezTo>
                    <a:pt x="6" y="113"/>
                    <a:pt x="0" y="125"/>
                    <a:pt x="2" y="137"/>
                  </a:cubicBezTo>
                  <a:cubicBezTo>
                    <a:pt x="8" y="161"/>
                    <a:pt x="41" y="176"/>
                    <a:pt x="63" y="181"/>
                  </a:cubicBezTo>
                  <a:cubicBezTo>
                    <a:pt x="51" y="201"/>
                    <a:pt x="39" y="221"/>
                    <a:pt x="28" y="242"/>
                  </a:cubicBezTo>
                  <a:cubicBezTo>
                    <a:pt x="31" y="244"/>
                    <a:pt x="31" y="244"/>
                    <a:pt x="31" y="244"/>
                  </a:cubicBezTo>
                  <a:cubicBezTo>
                    <a:pt x="36" y="235"/>
                    <a:pt x="40" y="226"/>
                    <a:pt x="45" y="217"/>
                  </a:cubicBezTo>
                  <a:cubicBezTo>
                    <a:pt x="51" y="227"/>
                    <a:pt x="59" y="236"/>
                    <a:pt x="68" y="244"/>
                  </a:cubicBezTo>
                  <a:cubicBezTo>
                    <a:pt x="81" y="256"/>
                    <a:pt x="103" y="270"/>
                    <a:pt x="121" y="264"/>
                  </a:cubicBezTo>
                  <a:cubicBezTo>
                    <a:pt x="134" y="260"/>
                    <a:pt x="142" y="248"/>
                    <a:pt x="142" y="235"/>
                  </a:cubicBezTo>
                  <a:cubicBezTo>
                    <a:pt x="143" y="220"/>
                    <a:pt x="133" y="209"/>
                    <a:pt x="119" y="205"/>
                  </a:cubicBezTo>
                  <a:cubicBezTo>
                    <a:pt x="89" y="196"/>
                    <a:pt x="59" y="208"/>
                    <a:pt x="48" y="213"/>
                  </a:cubicBezTo>
                  <a:cubicBezTo>
                    <a:pt x="60" y="190"/>
                    <a:pt x="73" y="169"/>
                    <a:pt x="87" y="148"/>
                  </a:cubicBezTo>
                  <a:cubicBezTo>
                    <a:pt x="93" y="156"/>
                    <a:pt x="100" y="163"/>
                    <a:pt x="108" y="169"/>
                  </a:cubicBezTo>
                  <a:cubicBezTo>
                    <a:pt x="119" y="177"/>
                    <a:pt x="136" y="187"/>
                    <a:pt x="150" y="181"/>
                  </a:cubicBezTo>
                  <a:cubicBezTo>
                    <a:pt x="173" y="172"/>
                    <a:pt x="168" y="140"/>
                    <a:pt x="146" y="135"/>
                  </a:cubicBezTo>
                  <a:cubicBezTo>
                    <a:pt x="122" y="130"/>
                    <a:pt x="98" y="140"/>
                    <a:pt x="89" y="144"/>
                  </a:cubicBezTo>
                  <a:cubicBezTo>
                    <a:pt x="102" y="126"/>
                    <a:pt x="114" y="109"/>
                    <a:pt x="128" y="92"/>
                  </a:cubicBezTo>
                  <a:cubicBezTo>
                    <a:pt x="139" y="107"/>
                    <a:pt x="166" y="129"/>
                    <a:pt x="186" y="119"/>
                  </a:cubicBezTo>
                  <a:cubicBezTo>
                    <a:pt x="206" y="110"/>
                    <a:pt x="200" y="82"/>
                    <a:pt x="180" y="78"/>
                  </a:cubicBezTo>
                  <a:cubicBezTo>
                    <a:pt x="156" y="74"/>
                    <a:pt x="134" y="87"/>
                    <a:pt x="129" y="90"/>
                  </a:cubicBezTo>
                  <a:cubicBezTo>
                    <a:pt x="141" y="75"/>
                    <a:pt x="153" y="60"/>
                    <a:pt x="166" y="45"/>
                  </a:cubicBezTo>
                  <a:cubicBezTo>
                    <a:pt x="170" y="45"/>
                    <a:pt x="191" y="46"/>
                    <a:pt x="205" y="33"/>
                  </a:cubicBezTo>
                  <a:cubicBezTo>
                    <a:pt x="218" y="23"/>
                    <a:pt x="209" y="0"/>
                    <a:pt x="1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22" name="Branch"/>
          <p:cNvGrpSpPr/>
          <p:nvPr/>
        </p:nvGrpSpPr>
        <p:grpSpPr>
          <a:xfrm>
            <a:off x="3320654" y="2316957"/>
            <a:ext cx="725091" cy="875110"/>
            <a:chOff x="4427538" y="3089276"/>
            <a:chExt cx="966788" cy="1166813"/>
          </a:xfrm>
          <a:solidFill>
            <a:srgbClr val="37475E"/>
          </a:solidFill>
        </p:grpSpPr>
        <p:sp>
          <p:nvSpPr>
            <p:cNvPr id="11" name="Freeform 11"/>
            <p:cNvSpPr>
              <a:spLocks/>
            </p:cNvSpPr>
            <p:nvPr/>
          </p:nvSpPr>
          <p:spPr bwMode="auto">
            <a:xfrm>
              <a:off x="4427538" y="3089276"/>
              <a:ext cx="966788" cy="1166813"/>
            </a:xfrm>
            <a:custGeom>
              <a:avLst/>
              <a:gdLst>
                <a:gd name="T0" fmla="*/ 250 w 254"/>
                <a:gd name="T1" fmla="*/ 122 h 306"/>
                <a:gd name="T2" fmla="*/ 193 w 254"/>
                <a:gd name="T3" fmla="*/ 160 h 306"/>
                <a:gd name="T4" fmla="*/ 180 w 254"/>
                <a:gd name="T5" fmla="*/ 225 h 306"/>
                <a:gd name="T6" fmla="*/ 144 w 254"/>
                <a:gd name="T7" fmla="*/ 167 h 306"/>
                <a:gd name="T8" fmla="*/ 133 w 254"/>
                <a:gd name="T9" fmla="*/ 151 h 306"/>
                <a:gd name="T10" fmla="*/ 196 w 254"/>
                <a:gd name="T11" fmla="*/ 59 h 306"/>
                <a:gd name="T12" fmla="*/ 144 w 254"/>
                <a:gd name="T13" fmla="*/ 91 h 306"/>
                <a:gd name="T14" fmla="*/ 131 w 254"/>
                <a:gd name="T15" fmla="*/ 148 h 306"/>
                <a:gd name="T16" fmla="*/ 83 w 254"/>
                <a:gd name="T17" fmla="*/ 84 h 306"/>
                <a:gd name="T18" fmla="*/ 131 w 254"/>
                <a:gd name="T19" fmla="*/ 0 h 306"/>
                <a:gd name="T20" fmla="*/ 89 w 254"/>
                <a:gd name="T21" fmla="*/ 32 h 306"/>
                <a:gd name="T22" fmla="*/ 82 w 254"/>
                <a:gd name="T23" fmla="*/ 83 h 306"/>
                <a:gd name="T24" fmla="*/ 60 w 254"/>
                <a:gd name="T25" fmla="*/ 60 h 306"/>
                <a:gd name="T26" fmla="*/ 40 w 254"/>
                <a:gd name="T27" fmla="*/ 26 h 306"/>
                <a:gd name="T28" fmla="*/ 0 w 254"/>
                <a:gd name="T29" fmla="*/ 16 h 306"/>
                <a:gd name="T30" fmla="*/ 60 w 254"/>
                <a:gd name="T31" fmla="*/ 61 h 306"/>
                <a:gd name="T32" fmla="*/ 107 w 254"/>
                <a:gd name="T33" fmla="*/ 117 h 306"/>
                <a:gd name="T34" fmla="*/ 57 w 254"/>
                <a:gd name="T35" fmla="*/ 104 h 306"/>
                <a:gd name="T36" fmla="*/ 12 w 254"/>
                <a:gd name="T37" fmla="*/ 131 h 306"/>
                <a:gd name="T38" fmla="*/ 108 w 254"/>
                <a:gd name="T39" fmla="*/ 118 h 306"/>
                <a:gd name="T40" fmla="*/ 141 w 254"/>
                <a:gd name="T41" fmla="*/ 168 h 306"/>
                <a:gd name="T42" fmla="*/ 154 w 254"/>
                <a:gd name="T43" fmla="*/ 190 h 306"/>
                <a:gd name="T44" fmla="*/ 98 w 254"/>
                <a:gd name="T45" fmla="*/ 176 h 306"/>
                <a:gd name="T46" fmla="*/ 46 w 254"/>
                <a:gd name="T47" fmla="*/ 210 h 306"/>
                <a:gd name="T48" fmla="*/ 156 w 254"/>
                <a:gd name="T49" fmla="*/ 193 h 306"/>
                <a:gd name="T50" fmla="*/ 195 w 254"/>
                <a:gd name="T51" fmla="*/ 260 h 306"/>
                <a:gd name="T52" fmla="*/ 130 w 254"/>
                <a:gd name="T53" fmla="*/ 247 h 306"/>
                <a:gd name="T54" fmla="*/ 74 w 254"/>
                <a:gd name="T55" fmla="*/ 287 h 306"/>
                <a:gd name="T56" fmla="*/ 143 w 254"/>
                <a:gd name="T57" fmla="*/ 300 h 306"/>
                <a:gd name="T58" fmla="*/ 196 w 254"/>
                <a:gd name="T59" fmla="*/ 262 h 306"/>
                <a:gd name="T60" fmla="*/ 212 w 254"/>
                <a:gd name="T61" fmla="*/ 294 h 306"/>
                <a:gd name="T62" fmla="*/ 217 w 254"/>
                <a:gd name="T63" fmla="*/ 291 h 306"/>
                <a:gd name="T64" fmla="*/ 182 w 254"/>
                <a:gd name="T65" fmla="*/ 227 h 306"/>
                <a:gd name="T66" fmla="*/ 238 w 254"/>
                <a:gd name="T67" fmla="*/ 190 h 306"/>
                <a:gd name="T68" fmla="*/ 250 w 254"/>
                <a:gd name="T69" fmla="*/ 1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4" h="306">
                  <a:moveTo>
                    <a:pt x="250" y="122"/>
                  </a:moveTo>
                  <a:cubicBezTo>
                    <a:pt x="250" y="122"/>
                    <a:pt x="212" y="131"/>
                    <a:pt x="193" y="160"/>
                  </a:cubicBezTo>
                  <a:cubicBezTo>
                    <a:pt x="177" y="184"/>
                    <a:pt x="179" y="215"/>
                    <a:pt x="180" y="225"/>
                  </a:cubicBezTo>
                  <a:cubicBezTo>
                    <a:pt x="169" y="205"/>
                    <a:pt x="156" y="186"/>
                    <a:pt x="144" y="167"/>
                  </a:cubicBezTo>
                  <a:cubicBezTo>
                    <a:pt x="140" y="161"/>
                    <a:pt x="137" y="156"/>
                    <a:pt x="133" y="151"/>
                  </a:cubicBezTo>
                  <a:cubicBezTo>
                    <a:pt x="177" y="141"/>
                    <a:pt x="202" y="103"/>
                    <a:pt x="196" y="59"/>
                  </a:cubicBezTo>
                  <a:cubicBezTo>
                    <a:pt x="196" y="59"/>
                    <a:pt x="162" y="66"/>
                    <a:pt x="144" y="91"/>
                  </a:cubicBezTo>
                  <a:cubicBezTo>
                    <a:pt x="129" y="112"/>
                    <a:pt x="131" y="139"/>
                    <a:pt x="131" y="148"/>
                  </a:cubicBezTo>
                  <a:cubicBezTo>
                    <a:pt x="117" y="126"/>
                    <a:pt x="101" y="104"/>
                    <a:pt x="83" y="84"/>
                  </a:cubicBezTo>
                  <a:cubicBezTo>
                    <a:pt x="120" y="72"/>
                    <a:pt x="140" y="38"/>
                    <a:pt x="131" y="0"/>
                  </a:cubicBezTo>
                  <a:cubicBezTo>
                    <a:pt x="131" y="0"/>
                    <a:pt x="102" y="9"/>
                    <a:pt x="89" y="32"/>
                  </a:cubicBezTo>
                  <a:cubicBezTo>
                    <a:pt x="77" y="52"/>
                    <a:pt x="81" y="77"/>
                    <a:pt x="82" y="83"/>
                  </a:cubicBezTo>
                  <a:cubicBezTo>
                    <a:pt x="75" y="75"/>
                    <a:pt x="68" y="68"/>
                    <a:pt x="60" y="60"/>
                  </a:cubicBezTo>
                  <a:cubicBezTo>
                    <a:pt x="60" y="59"/>
                    <a:pt x="56" y="37"/>
                    <a:pt x="40" y="26"/>
                  </a:cubicBezTo>
                  <a:cubicBezTo>
                    <a:pt x="23" y="13"/>
                    <a:pt x="0" y="16"/>
                    <a:pt x="0" y="16"/>
                  </a:cubicBezTo>
                  <a:cubicBezTo>
                    <a:pt x="6" y="46"/>
                    <a:pt x="30" y="64"/>
                    <a:pt x="60" y="61"/>
                  </a:cubicBezTo>
                  <a:cubicBezTo>
                    <a:pt x="78" y="77"/>
                    <a:pt x="93" y="97"/>
                    <a:pt x="107" y="117"/>
                  </a:cubicBezTo>
                  <a:cubicBezTo>
                    <a:pt x="102" y="113"/>
                    <a:pt x="81" y="100"/>
                    <a:pt x="57" y="104"/>
                  </a:cubicBezTo>
                  <a:cubicBezTo>
                    <a:pt x="31" y="108"/>
                    <a:pt x="12" y="131"/>
                    <a:pt x="12" y="131"/>
                  </a:cubicBezTo>
                  <a:cubicBezTo>
                    <a:pt x="44" y="154"/>
                    <a:pt x="84" y="148"/>
                    <a:pt x="108" y="118"/>
                  </a:cubicBezTo>
                  <a:cubicBezTo>
                    <a:pt x="120" y="134"/>
                    <a:pt x="131" y="151"/>
                    <a:pt x="141" y="168"/>
                  </a:cubicBezTo>
                  <a:cubicBezTo>
                    <a:pt x="146" y="175"/>
                    <a:pt x="150" y="183"/>
                    <a:pt x="154" y="190"/>
                  </a:cubicBezTo>
                  <a:cubicBezTo>
                    <a:pt x="147" y="185"/>
                    <a:pt x="123" y="172"/>
                    <a:pt x="98" y="176"/>
                  </a:cubicBezTo>
                  <a:cubicBezTo>
                    <a:pt x="67" y="181"/>
                    <a:pt x="46" y="210"/>
                    <a:pt x="46" y="210"/>
                  </a:cubicBezTo>
                  <a:cubicBezTo>
                    <a:pt x="83" y="234"/>
                    <a:pt x="128" y="227"/>
                    <a:pt x="156" y="193"/>
                  </a:cubicBezTo>
                  <a:cubicBezTo>
                    <a:pt x="170" y="215"/>
                    <a:pt x="183" y="237"/>
                    <a:pt x="195" y="260"/>
                  </a:cubicBezTo>
                  <a:cubicBezTo>
                    <a:pt x="187" y="255"/>
                    <a:pt x="159" y="241"/>
                    <a:pt x="130" y="247"/>
                  </a:cubicBezTo>
                  <a:cubicBezTo>
                    <a:pt x="96" y="254"/>
                    <a:pt x="74" y="287"/>
                    <a:pt x="74" y="287"/>
                  </a:cubicBezTo>
                  <a:cubicBezTo>
                    <a:pt x="94" y="299"/>
                    <a:pt x="119" y="306"/>
                    <a:pt x="143" y="300"/>
                  </a:cubicBezTo>
                  <a:cubicBezTo>
                    <a:pt x="164" y="295"/>
                    <a:pt x="183" y="280"/>
                    <a:pt x="196" y="262"/>
                  </a:cubicBezTo>
                  <a:cubicBezTo>
                    <a:pt x="202" y="273"/>
                    <a:pt x="207" y="283"/>
                    <a:pt x="212" y="294"/>
                  </a:cubicBezTo>
                  <a:cubicBezTo>
                    <a:pt x="217" y="291"/>
                    <a:pt x="217" y="291"/>
                    <a:pt x="217" y="291"/>
                  </a:cubicBezTo>
                  <a:cubicBezTo>
                    <a:pt x="206" y="269"/>
                    <a:pt x="194" y="248"/>
                    <a:pt x="182" y="227"/>
                  </a:cubicBezTo>
                  <a:cubicBezTo>
                    <a:pt x="204" y="222"/>
                    <a:pt x="226" y="209"/>
                    <a:pt x="238" y="190"/>
                  </a:cubicBezTo>
                  <a:cubicBezTo>
                    <a:pt x="251" y="171"/>
                    <a:pt x="254" y="145"/>
                    <a:pt x="250"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p:cNvSpPr>
            <p:nvPr/>
          </p:nvSpPr>
          <p:spPr bwMode="auto">
            <a:xfrm>
              <a:off x="4743450" y="3127376"/>
              <a:ext cx="163513" cy="282575"/>
            </a:xfrm>
            <a:custGeom>
              <a:avLst/>
              <a:gdLst>
                <a:gd name="T0" fmla="*/ 27 w 43"/>
                <a:gd name="T1" fmla="*/ 22 h 74"/>
                <a:gd name="T2" fmla="*/ 43 w 43"/>
                <a:gd name="T3" fmla="*/ 0 h 74"/>
                <a:gd name="T4" fmla="*/ 42 w 43"/>
                <a:gd name="T5" fmla="*/ 0 h 74"/>
                <a:gd name="T6" fmla="*/ 32 w 43"/>
                <a:gd name="T7" fmla="*/ 13 h 74"/>
                <a:gd name="T8" fmla="*/ 29 w 43"/>
                <a:gd name="T9" fmla="*/ 8 h 74"/>
                <a:gd name="T10" fmla="*/ 32 w 43"/>
                <a:gd name="T11" fmla="*/ 14 h 74"/>
                <a:gd name="T12" fmla="*/ 21 w 43"/>
                <a:gd name="T13" fmla="*/ 33 h 74"/>
                <a:gd name="T14" fmla="*/ 14 w 43"/>
                <a:gd name="T15" fmla="*/ 22 h 74"/>
                <a:gd name="T16" fmla="*/ 20 w 43"/>
                <a:gd name="T17" fmla="*/ 34 h 74"/>
                <a:gd name="T18" fmla="*/ 8 w 43"/>
                <a:gd name="T19" fmla="*/ 57 h 74"/>
                <a:gd name="T20" fmla="*/ 4 w 43"/>
                <a:gd name="T21" fmla="*/ 45 h 74"/>
                <a:gd name="T22" fmla="*/ 7 w 43"/>
                <a:gd name="T23" fmla="*/ 59 h 74"/>
                <a:gd name="T24" fmla="*/ 0 w 43"/>
                <a:gd name="T25" fmla="*/ 74 h 74"/>
                <a:gd name="T26" fmla="*/ 8 w 43"/>
                <a:gd name="T27" fmla="*/ 59 h 74"/>
                <a:gd name="T28" fmla="*/ 14 w 43"/>
                <a:gd name="T29" fmla="*/ 47 h 74"/>
                <a:gd name="T30" fmla="*/ 30 w 43"/>
                <a:gd name="T31" fmla="*/ 42 h 74"/>
                <a:gd name="T32" fmla="*/ 15 w 43"/>
                <a:gd name="T33" fmla="*/ 46 h 74"/>
                <a:gd name="T34" fmla="*/ 27 w 43"/>
                <a:gd name="T35" fmla="*/ 24 h 74"/>
                <a:gd name="T36" fmla="*/ 38 w 43"/>
                <a:gd name="T37" fmla="*/ 17 h 74"/>
                <a:gd name="T38" fmla="*/ 27 w 43"/>
                <a:gd name="T3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74">
                  <a:moveTo>
                    <a:pt x="27" y="22"/>
                  </a:moveTo>
                  <a:cubicBezTo>
                    <a:pt x="32" y="15"/>
                    <a:pt x="36" y="5"/>
                    <a:pt x="43" y="0"/>
                  </a:cubicBezTo>
                  <a:cubicBezTo>
                    <a:pt x="43" y="0"/>
                    <a:pt x="42" y="0"/>
                    <a:pt x="42" y="0"/>
                  </a:cubicBezTo>
                  <a:cubicBezTo>
                    <a:pt x="38" y="4"/>
                    <a:pt x="35" y="9"/>
                    <a:pt x="32" y="13"/>
                  </a:cubicBezTo>
                  <a:cubicBezTo>
                    <a:pt x="32" y="11"/>
                    <a:pt x="31" y="9"/>
                    <a:pt x="29" y="8"/>
                  </a:cubicBezTo>
                  <a:cubicBezTo>
                    <a:pt x="31" y="10"/>
                    <a:pt x="31" y="12"/>
                    <a:pt x="32" y="14"/>
                  </a:cubicBezTo>
                  <a:cubicBezTo>
                    <a:pt x="28" y="20"/>
                    <a:pt x="24" y="26"/>
                    <a:pt x="21" y="33"/>
                  </a:cubicBezTo>
                  <a:cubicBezTo>
                    <a:pt x="20" y="29"/>
                    <a:pt x="17" y="25"/>
                    <a:pt x="14" y="22"/>
                  </a:cubicBezTo>
                  <a:cubicBezTo>
                    <a:pt x="17" y="25"/>
                    <a:pt x="20" y="29"/>
                    <a:pt x="20" y="34"/>
                  </a:cubicBezTo>
                  <a:cubicBezTo>
                    <a:pt x="16" y="41"/>
                    <a:pt x="12" y="49"/>
                    <a:pt x="8" y="57"/>
                  </a:cubicBezTo>
                  <a:cubicBezTo>
                    <a:pt x="7" y="53"/>
                    <a:pt x="6" y="49"/>
                    <a:pt x="4" y="45"/>
                  </a:cubicBezTo>
                  <a:cubicBezTo>
                    <a:pt x="6" y="49"/>
                    <a:pt x="7" y="54"/>
                    <a:pt x="7" y="59"/>
                  </a:cubicBezTo>
                  <a:cubicBezTo>
                    <a:pt x="5" y="64"/>
                    <a:pt x="2" y="69"/>
                    <a:pt x="0" y="74"/>
                  </a:cubicBezTo>
                  <a:cubicBezTo>
                    <a:pt x="2" y="69"/>
                    <a:pt x="5" y="64"/>
                    <a:pt x="8" y="59"/>
                  </a:cubicBezTo>
                  <a:cubicBezTo>
                    <a:pt x="10" y="55"/>
                    <a:pt x="12" y="51"/>
                    <a:pt x="14" y="47"/>
                  </a:cubicBezTo>
                  <a:cubicBezTo>
                    <a:pt x="19" y="44"/>
                    <a:pt x="24" y="42"/>
                    <a:pt x="30" y="42"/>
                  </a:cubicBezTo>
                  <a:cubicBezTo>
                    <a:pt x="25" y="42"/>
                    <a:pt x="19" y="43"/>
                    <a:pt x="15" y="46"/>
                  </a:cubicBezTo>
                  <a:cubicBezTo>
                    <a:pt x="19" y="38"/>
                    <a:pt x="22" y="31"/>
                    <a:pt x="27" y="24"/>
                  </a:cubicBezTo>
                  <a:cubicBezTo>
                    <a:pt x="30" y="21"/>
                    <a:pt x="34" y="18"/>
                    <a:pt x="38" y="17"/>
                  </a:cubicBezTo>
                  <a:cubicBezTo>
                    <a:pt x="34" y="17"/>
                    <a:pt x="31" y="20"/>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4930775" y="3352801"/>
              <a:ext cx="212725" cy="311150"/>
            </a:xfrm>
            <a:custGeom>
              <a:avLst/>
              <a:gdLst>
                <a:gd name="T0" fmla="*/ 41 w 56"/>
                <a:gd name="T1" fmla="*/ 27 h 82"/>
                <a:gd name="T2" fmla="*/ 56 w 56"/>
                <a:gd name="T3" fmla="*/ 0 h 82"/>
                <a:gd name="T4" fmla="*/ 56 w 56"/>
                <a:gd name="T5" fmla="*/ 1 h 82"/>
                <a:gd name="T6" fmla="*/ 48 w 56"/>
                <a:gd name="T7" fmla="*/ 18 h 82"/>
                <a:gd name="T8" fmla="*/ 55 w 56"/>
                <a:gd name="T9" fmla="*/ 18 h 82"/>
                <a:gd name="T10" fmla="*/ 48 w 56"/>
                <a:gd name="T11" fmla="*/ 19 h 82"/>
                <a:gd name="T12" fmla="*/ 33 w 56"/>
                <a:gd name="T13" fmla="*/ 40 h 82"/>
                <a:gd name="T14" fmla="*/ 48 w 56"/>
                <a:gd name="T15" fmla="*/ 41 h 82"/>
                <a:gd name="T16" fmla="*/ 33 w 56"/>
                <a:gd name="T17" fmla="*/ 41 h 82"/>
                <a:gd name="T18" fmla="*/ 14 w 56"/>
                <a:gd name="T19" fmla="*/ 65 h 82"/>
                <a:gd name="T20" fmla="*/ 29 w 56"/>
                <a:gd name="T21" fmla="*/ 63 h 82"/>
                <a:gd name="T22" fmla="*/ 13 w 56"/>
                <a:gd name="T23" fmla="*/ 67 h 82"/>
                <a:gd name="T24" fmla="*/ 0 w 56"/>
                <a:gd name="T25" fmla="*/ 82 h 82"/>
                <a:gd name="T26" fmla="*/ 13 w 56"/>
                <a:gd name="T27" fmla="*/ 66 h 82"/>
                <a:gd name="T28" fmla="*/ 22 w 56"/>
                <a:gd name="T29" fmla="*/ 53 h 82"/>
                <a:gd name="T30" fmla="*/ 19 w 56"/>
                <a:gd name="T31" fmla="*/ 35 h 82"/>
                <a:gd name="T32" fmla="*/ 23 w 56"/>
                <a:gd name="T33" fmla="*/ 52 h 82"/>
                <a:gd name="T34" fmla="*/ 40 w 56"/>
                <a:gd name="T35" fmla="*/ 29 h 82"/>
                <a:gd name="T36" fmla="*/ 40 w 56"/>
                <a:gd name="T37" fmla="*/ 13 h 82"/>
                <a:gd name="T38" fmla="*/ 41 w 56"/>
                <a:gd name="T39"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82">
                  <a:moveTo>
                    <a:pt x="41" y="27"/>
                  </a:moveTo>
                  <a:cubicBezTo>
                    <a:pt x="46" y="19"/>
                    <a:pt x="54" y="10"/>
                    <a:pt x="56" y="0"/>
                  </a:cubicBezTo>
                  <a:cubicBezTo>
                    <a:pt x="56" y="0"/>
                    <a:pt x="56" y="1"/>
                    <a:pt x="56" y="1"/>
                  </a:cubicBezTo>
                  <a:cubicBezTo>
                    <a:pt x="55" y="7"/>
                    <a:pt x="51" y="13"/>
                    <a:pt x="48" y="18"/>
                  </a:cubicBezTo>
                  <a:cubicBezTo>
                    <a:pt x="50" y="18"/>
                    <a:pt x="53" y="18"/>
                    <a:pt x="55" y="18"/>
                  </a:cubicBezTo>
                  <a:cubicBezTo>
                    <a:pt x="52" y="18"/>
                    <a:pt x="50" y="18"/>
                    <a:pt x="48" y="19"/>
                  </a:cubicBezTo>
                  <a:cubicBezTo>
                    <a:pt x="43" y="26"/>
                    <a:pt x="38" y="33"/>
                    <a:pt x="33" y="40"/>
                  </a:cubicBezTo>
                  <a:cubicBezTo>
                    <a:pt x="38" y="39"/>
                    <a:pt x="43" y="40"/>
                    <a:pt x="48" y="41"/>
                  </a:cubicBezTo>
                  <a:cubicBezTo>
                    <a:pt x="43" y="40"/>
                    <a:pt x="37" y="39"/>
                    <a:pt x="33" y="41"/>
                  </a:cubicBezTo>
                  <a:cubicBezTo>
                    <a:pt x="27" y="49"/>
                    <a:pt x="20" y="57"/>
                    <a:pt x="14" y="65"/>
                  </a:cubicBezTo>
                  <a:cubicBezTo>
                    <a:pt x="19" y="64"/>
                    <a:pt x="24" y="63"/>
                    <a:pt x="29" y="63"/>
                  </a:cubicBezTo>
                  <a:cubicBezTo>
                    <a:pt x="23" y="63"/>
                    <a:pt x="18" y="65"/>
                    <a:pt x="13" y="67"/>
                  </a:cubicBezTo>
                  <a:cubicBezTo>
                    <a:pt x="9" y="72"/>
                    <a:pt x="5" y="77"/>
                    <a:pt x="0" y="82"/>
                  </a:cubicBezTo>
                  <a:cubicBezTo>
                    <a:pt x="4" y="77"/>
                    <a:pt x="9" y="71"/>
                    <a:pt x="13" y="66"/>
                  </a:cubicBezTo>
                  <a:cubicBezTo>
                    <a:pt x="16" y="62"/>
                    <a:pt x="19" y="58"/>
                    <a:pt x="22" y="53"/>
                  </a:cubicBezTo>
                  <a:cubicBezTo>
                    <a:pt x="22" y="47"/>
                    <a:pt x="22" y="41"/>
                    <a:pt x="19" y="35"/>
                  </a:cubicBezTo>
                  <a:cubicBezTo>
                    <a:pt x="22" y="40"/>
                    <a:pt x="23" y="47"/>
                    <a:pt x="23" y="52"/>
                  </a:cubicBezTo>
                  <a:cubicBezTo>
                    <a:pt x="29" y="45"/>
                    <a:pt x="34" y="37"/>
                    <a:pt x="40" y="29"/>
                  </a:cubicBezTo>
                  <a:cubicBezTo>
                    <a:pt x="41" y="24"/>
                    <a:pt x="42" y="19"/>
                    <a:pt x="40" y="13"/>
                  </a:cubicBezTo>
                  <a:cubicBezTo>
                    <a:pt x="42" y="18"/>
                    <a:pt x="42" y="23"/>
                    <a:pt x="4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5116513" y="3600451"/>
              <a:ext cx="233363" cy="357188"/>
            </a:xfrm>
            <a:custGeom>
              <a:avLst/>
              <a:gdLst>
                <a:gd name="T0" fmla="*/ 40 w 61"/>
                <a:gd name="T1" fmla="*/ 28 h 94"/>
                <a:gd name="T2" fmla="*/ 61 w 61"/>
                <a:gd name="T3" fmla="*/ 0 h 94"/>
                <a:gd name="T4" fmla="*/ 60 w 61"/>
                <a:gd name="T5" fmla="*/ 1 h 94"/>
                <a:gd name="T6" fmla="*/ 47 w 61"/>
                <a:gd name="T7" fmla="*/ 16 h 94"/>
                <a:gd name="T8" fmla="*/ 43 w 61"/>
                <a:gd name="T9" fmla="*/ 10 h 94"/>
                <a:gd name="T10" fmla="*/ 46 w 61"/>
                <a:gd name="T11" fmla="*/ 17 h 94"/>
                <a:gd name="T12" fmla="*/ 30 w 61"/>
                <a:gd name="T13" fmla="*/ 41 h 94"/>
                <a:gd name="T14" fmla="*/ 23 w 61"/>
                <a:gd name="T15" fmla="*/ 27 h 94"/>
                <a:gd name="T16" fmla="*/ 29 w 61"/>
                <a:gd name="T17" fmla="*/ 42 h 94"/>
                <a:gd name="T18" fmla="*/ 12 w 61"/>
                <a:gd name="T19" fmla="*/ 72 h 94"/>
                <a:gd name="T20" fmla="*/ 8 w 61"/>
                <a:gd name="T21" fmla="*/ 56 h 94"/>
                <a:gd name="T22" fmla="*/ 11 w 61"/>
                <a:gd name="T23" fmla="*/ 74 h 94"/>
                <a:gd name="T24" fmla="*/ 0 w 61"/>
                <a:gd name="T25" fmla="*/ 94 h 94"/>
                <a:gd name="T26" fmla="*/ 12 w 61"/>
                <a:gd name="T27" fmla="*/ 74 h 94"/>
                <a:gd name="T28" fmla="*/ 21 w 61"/>
                <a:gd name="T29" fmla="*/ 59 h 94"/>
                <a:gd name="T30" fmla="*/ 41 w 61"/>
                <a:gd name="T31" fmla="*/ 54 h 94"/>
                <a:gd name="T32" fmla="*/ 21 w 61"/>
                <a:gd name="T33" fmla="*/ 57 h 94"/>
                <a:gd name="T34" fmla="*/ 38 w 61"/>
                <a:gd name="T35" fmla="*/ 30 h 94"/>
                <a:gd name="T36" fmla="*/ 54 w 61"/>
                <a:gd name="T37" fmla="*/ 23 h 94"/>
                <a:gd name="T38" fmla="*/ 40 w 61"/>
                <a:gd name="T39" fmla="*/ 2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94">
                  <a:moveTo>
                    <a:pt x="40" y="28"/>
                  </a:moveTo>
                  <a:cubicBezTo>
                    <a:pt x="46" y="19"/>
                    <a:pt x="52" y="7"/>
                    <a:pt x="61" y="0"/>
                  </a:cubicBezTo>
                  <a:cubicBezTo>
                    <a:pt x="61" y="0"/>
                    <a:pt x="61" y="1"/>
                    <a:pt x="60" y="1"/>
                  </a:cubicBezTo>
                  <a:cubicBezTo>
                    <a:pt x="55" y="5"/>
                    <a:pt x="50" y="11"/>
                    <a:pt x="47" y="16"/>
                  </a:cubicBezTo>
                  <a:cubicBezTo>
                    <a:pt x="46" y="14"/>
                    <a:pt x="45" y="12"/>
                    <a:pt x="43" y="10"/>
                  </a:cubicBezTo>
                  <a:cubicBezTo>
                    <a:pt x="45" y="12"/>
                    <a:pt x="45" y="15"/>
                    <a:pt x="46" y="17"/>
                  </a:cubicBezTo>
                  <a:cubicBezTo>
                    <a:pt x="40" y="25"/>
                    <a:pt x="35" y="33"/>
                    <a:pt x="30" y="41"/>
                  </a:cubicBezTo>
                  <a:cubicBezTo>
                    <a:pt x="29" y="36"/>
                    <a:pt x="26" y="31"/>
                    <a:pt x="23" y="27"/>
                  </a:cubicBezTo>
                  <a:cubicBezTo>
                    <a:pt x="26" y="31"/>
                    <a:pt x="29" y="37"/>
                    <a:pt x="29" y="42"/>
                  </a:cubicBezTo>
                  <a:cubicBezTo>
                    <a:pt x="23" y="52"/>
                    <a:pt x="17" y="62"/>
                    <a:pt x="12" y="72"/>
                  </a:cubicBezTo>
                  <a:cubicBezTo>
                    <a:pt x="11" y="67"/>
                    <a:pt x="10" y="61"/>
                    <a:pt x="8" y="56"/>
                  </a:cubicBezTo>
                  <a:cubicBezTo>
                    <a:pt x="10" y="61"/>
                    <a:pt x="11" y="68"/>
                    <a:pt x="11" y="74"/>
                  </a:cubicBezTo>
                  <a:cubicBezTo>
                    <a:pt x="7" y="80"/>
                    <a:pt x="3" y="87"/>
                    <a:pt x="0" y="94"/>
                  </a:cubicBezTo>
                  <a:cubicBezTo>
                    <a:pt x="4" y="87"/>
                    <a:pt x="8" y="80"/>
                    <a:pt x="12" y="74"/>
                  </a:cubicBezTo>
                  <a:cubicBezTo>
                    <a:pt x="15" y="69"/>
                    <a:pt x="18" y="64"/>
                    <a:pt x="21" y="59"/>
                  </a:cubicBezTo>
                  <a:cubicBezTo>
                    <a:pt x="27" y="56"/>
                    <a:pt x="34" y="54"/>
                    <a:pt x="41" y="54"/>
                  </a:cubicBezTo>
                  <a:cubicBezTo>
                    <a:pt x="35" y="53"/>
                    <a:pt x="27" y="55"/>
                    <a:pt x="21" y="57"/>
                  </a:cubicBezTo>
                  <a:cubicBezTo>
                    <a:pt x="27" y="48"/>
                    <a:pt x="33" y="39"/>
                    <a:pt x="38" y="30"/>
                  </a:cubicBezTo>
                  <a:cubicBezTo>
                    <a:pt x="43" y="26"/>
                    <a:pt x="48" y="23"/>
                    <a:pt x="54" y="23"/>
                  </a:cubicBezTo>
                  <a:cubicBezTo>
                    <a:pt x="49" y="22"/>
                    <a:pt x="44" y="25"/>
                    <a:pt x="4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4514850" y="3511551"/>
              <a:ext cx="328613" cy="84138"/>
            </a:xfrm>
            <a:custGeom>
              <a:avLst/>
              <a:gdLst>
                <a:gd name="T0" fmla="*/ 27 w 86"/>
                <a:gd name="T1" fmla="*/ 13 h 22"/>
                <a:gd name="T2" fmla="*/ 0 w 86"/>
                <a:gd name="T3" fmla="*/ 19 h 22"/>
                <a:gd name="T4" fmla="*/ 1 w 86"/>
                <a:gd name="T5" fmla="*/ 18 h 22"/>
                <a:gd name="T6" fmla="*/ 16 w 86"/>
                <a:gd name="T7" fmla="*/ 14 h 22"/>
                <a:gd name="T8" fmla="*/ 13 w 86"/>
                <a:gd name="T9" fmla="*/ 10 h 22"/>
                <a:gd name="T10" fmla="*/ 17 w 86"/>
                <a:gd name="T11" fmla="*/ 14 h 22"/>
                <a:gd name="T12" fmla="*/ 39 w 86"/>
                <a:gd name="T13" fmla="*/ 11 h 22"/>
                <a:gd name="T14" fmla="*/ 31 w 86"/>
                <a:gd name="T15" fmla="*/ 1 h 22"/>
                <a:gd name="T16" fmla="*/ 40 w 86"/>
                <a:gd name="T17" fmla="*/ 10 h 22"/>
                <a:gd name="T18" fmla="*/ 67 w 86"/>
                <a:gd name="T19" fmla="*/ 8 h 22"/>
                <a:gd name="T20" fmla="*/ 57 w 86"/>
                <a:gd name="T21" fmla="*/ 0 h 22"/>
                <a:gd name="T22" fmla="*/ 68 w 86"/>
                <a:gd name="T23" fmla="*/ 8 h 22"/>
                <a:gd name="T24" fmla="*/ 86 w 86"/>
                <a:gd name="T25" fmla="*/ 7 h 22"/>
                <a:gd name="T26" fmla="*/ 68 w 86"/>
                <a:gd name="T27" fmla="*/ 8 h 22"/>
                <a:gd name="T28" fmla="*/ 54 w 86"/>
                <a:gd name="T29" fmla="*/ 10 h 22"/>
                <a:gd name="T30" fmla="*/ 44 w 86"/>
                <a:gd name="T31" fmla="*/ 22 h 22"/>
                <a:gd name="T32" fmla="*/ 53 w 86"/>
                <a:gd name="T33" fmla="*/ 10 h 22"/>
                <a:gd name="T34" fmla="*/ 28 w 86"/>
                <a:gd name="T35" fmla="*/ 13 h 22"/>
                <a:gd name="T36" fmla="*/ 18 w 86"/>
                <a:gd name="T37" fmla="*/ 21 h 22"/>
                <a:gd name="T38" fmla="*/ 27 w 86"/>
                <a:gd name="T3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22">
                  <a:moveTo>
                    <a:pt x="27" y="13"/>
                  </a:moveTo>
                  <a:cubicBezTo>
                    <a:pt x="18" y="14"/>
                    <a:pt x="8" y="15"/>
                    <a:pt x="0" y="19"/>
                  </a:cubicBezTo>
                  <a:cubicBezTo>
                    <a:pt x="0" y="19"/>
                    <a:pt x="1" y="19"/>
                    <a:pt x="1" y="18"/>
                  </a:cubicBezTo>
                  <a:cubicBezTo>
                    <a:pt x="6" y="16"/>
                    <a:pt x="11" y="15"/>
                    <a:pt x="16" y="14"/>
                  </a:cubicBezTo>
                  <a:cubicBezTo>
                    <a:pt x="15" y="13"/>
                    <a:pt x="14" y="11"/>
                    <a:pt x="13" y="10"/>
                  </a:cubicBezTo>
                  <a:cubicBezTo>
                    <a:pt x="14" y="11"/>
                    <a:pt x="15" y="13"/>
                    <a:pt x="17" y="14"/>
                  </a:cubicBezTo>
                  <a:cubicBezTo>
                    <a:pt x="24" y="12"/>
                    <a:pt x="32" y="11"/>
                    <a:pt x="39" y="11"/>
                  </a:cubicBezTo>
                  <a:cubicBezTo>
                    <a:pt x="36" y="8"/>
                    <a:pt x="33" y="4"/>
                    <a:pt x="31" y="1"/>
                  </a:cubicBezTo>
                  <a:cubicBezTo>
                    <a:pt x="33" y="4"/>
                    <a:pt x="36" y="8"/>
                    <a:pt x="40" y="10"/>
                  </a:cubicBezTo>
                  <a:cubicBezTo>
                    <a:pt x="49" y="9"/>
                    <a:pt x="58" y="8"/>
                    <a:pt x="67" y="8"/>
                  </a:cubicBezTo>
                  <a:cubicBezTo>
                    <a:pt x="63" y="6"/>
                    <a:pt x="59" y="3"/>
                    <a:pt x="57" y="0"/>
                  </a:cubicBezTo>
                  <a:cubicBezTo>
                    <a:pt x="60" y="3"/>
                    <a:pt x="64" y="6"/>
                    <a:pt x="68" y="8"/>
                  </a:cubicBezTo>
                  <a:cubicBezTo>
                    <a:pt x="74" y="7"/>
                    <a:pt x="80" y="7"/>
                    <a:pt x="86" y="7"/>
                  </a:cubicBezTo>
                  <a:cubicBezTo>
                    <a:pt x="80" y="7"/>
                    <a:pt x="74" y="8"/>
                    <a:pt x="68" y="8"/>
                  </a:cubicBezTo>
                  <a:cubicBezTo>
                    <a:pt x="63" y="9"/>
                    <a:pt x="59" y="9"/>
                    <a:pt x="54" y="10"/>
                  </a:cubicBezTo>
                  <a:cubicBezTo>
                    <a:pt x="50" y="13"/>
                    <a:pt x="46" y="17"/>
                    <a:pt x="44" y="22"/>
                  </a:cubicBezTo>
                  <a:cubicBezTo>
                    <a:pt x="46" y="18"/>
                    <a:pt x="49" y="13"/>
                    <a:pt x="53" y="10"/>
                  </a:cubicBezTo>
                  <a:cubicBezTo>
                    <a:pt x="45" y="11"/>
                    <a:pt x="37" y="12"/>
                    <a:pt x="28" y="13"/>
                  </a:cubicBezTo>
                  <a:cubicBezTo>
                    <a:pt x="24" y="15"/>
                    <a:pt x="20" y="17"/>
                    <a:pt x="18" y="21"/>
                  </a:cubicBezTo>
                  <a:cubicBezTo>
                    <a:pt x="20" y="18"/>
                    <a:pt x="23" y="15"/>
                    <a:pt x="2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4454525" y="3168651"/>
              <a:ext cx="201613" cy="152400"/>
            </a:xfrm>
            <a:custGeom>
              <a:avLst/>
              <a:gdLst>
                <a:gd name="T0" fmla="*/ 18 w 53"/>
                <a:gd name="T1" fmla="*/ 11 h 40"/>
                <a:gd name="T2" fmla="*/ 0 w 53"/>
                <a:gd name="T3" fmla="*/ 0 h 40"/>
                <a:gd name="T4" fmla="*/ 1 w 53"/>
                <a:gd name="T5" fmla="*/ 1 h 40"/>
                <a:gd name="T6" fmla="*/ 12 w 53"/>
                <a:gd name="T7" fmla="*/ 6 h 40"/>
                <a:gd name="T8" fmla="*/ 12 w 53"/>
                <a:gd name="T9" fmla="*/ 2 h 40"/>
                <a:gd name="T10" fmla="*/ 12 w 53"/>
                <a:gd name="T11" fmla="*/ 7 h 40"/>
                <a:gd name="T12" fmla="*/ 26 w 53"/>
                <a:gd name="T13" fmla="*/ 17 h 40"/>
                <a:gd name="T14" fmla="*/ 27 w 53"/>
                <a:gd name="T15" fmla="*/ 7 h 40"/>
                <a:gd name="T16" fmla="*/ 26 w 53"/>
                <a:gd name="T17" fmla="*/ 17 h 40"/>
                <a:gd name="T18" fmla="*/ 42 w 53"/>
                <a:gd name="T19" fmla="*/ 30 h 40"/>
                <a:gd name="T20" fmla="*/ 41 w 53"/>
                <a:gd name="T21" fmla="*/ 20 h 40"/>
                <a:gd name="T22" fmla="*/ 43 w 53"/>
                <a:gd name="T23" fmla="*/ 31 h 40"/>
                <a:gd name="T24" fmla="*/ 53 w 53"/>
                <a:gd name="T25" fmla="*/ 40 h 40"/>
                <a:gd name="T26" fmla="*/ 42 w 53"/>
                <a:gd name="T27" fmla="*/ 31 h 40"/>
                <a:gd name="T28" fmla="*/ 35 w 53"/>
                <a:gd name="T29" fmla="*/ 25 h 40"/>
                <a:gd name="T30" fmla="*/ 22 w 53"/>
                <a:gd name="T31" fmla="*/ 26 h 40"/>
                <a:gd name="T32" fmla="*/ 34 w 53"/>
                <a:gd name="T33" fmla="*/ 24 h 40"/>
                <a:gd name="T34" fmla="*/ 19 w 53"/>
                <a:gd name="T35" fmla="*/ 12 h 40"/>
                <a:gd name="T36" fmla="*/ 9 w 53"/>
                <a:gd name="T37" fmla="*/ 11 h 40"/>
                <a:gd name="T38" fmla="*/ 18 w 53"/>
                <a:gd name="T3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40">
                  <a:moveTo>
                    <a:pt x="18" y="11"/>
                  </a:moveTo>
                  <a:cubicBezTo>
                    <a:pt x="12" y="8"/>
                    <a:pt x="7" y="2"/>
                    <a:pt x="0" y="0"/>
                  </a:cubicBezTo>
                  <a:cubicBezTo>
                    <a:pt x="0" y="0"/>
                    <a:pt x="1" y="1"/>
                    <a:pt x="1" y="1"/>
                  </a:cubicBezTo>
                  <a:cubicBezTo>
                    <a:pt x="5" y="2"/>
                    <a:pt x="8" y="4"/>
                    <a:pt x="12" y="6"/>
                  </a:cubicBezTo>
                  <a:cubicBezTo>
                    <a:pt x="11" y="5"/>
                    <a:pt x="12" y="3"/>
                    <a:pt x="12" y="2"/>
                  </a:cubicBezTo>
                  <a:cubicBezTo>
                    <a:pt x="12" y="4"/>
                    <a:pt x="12" y="5"/>
                    <a:pt x="12" y="7"/>
                  </a:cubicBezTo>
                  <a:cubicBezTo>
                    <a:pt x="17" y="10"/>
                    <a:pt x="21" y="13"/>
                    <a:pt x="26" y="17"/>
                  </a:cubicBezTo>
                  <a:cubicBezTo>
                    <a:pt x="25" y="14"/>
                    <a:pt x="26" y="10"/>
                    <a:pt x="27" y="7"/>
                  </a:cubicBezTo>
                  <a:cubicBezTo>
                    <a:pt x="26" y="10"/>
                    <a:pt x="25" y="14"/>
                    <a:pt x="26" y="17"/>
                  </a:cubicBezTo>
                  <a:cubicBezTo>
                    <a:pt x="32" y="21"/>
                    <a:pt x="37" y="26"/>
                    <a:pt x="42" y="30"/>
                  </a:cubicBezTo>
                  <a:cubicBezTo>
                    <a:pt x="41" y="27"/>
                    <a:pt x="41" y="24"/>
                    <a:pt x="41" y="20"/>
                  </a:cubicBezTo>
                  <a:cubicBezTo>
                    <a:pt x="41" y="24"/>
                    <a:pt x="42" y="27"/>
                    <a:pt x="43" y="31"/>
                  </a:cubicBezTo>
                  <a:cubicBezTo>
                    <a:pt x="46" y="34"/>
                    <a:pt x="50" y="37"/>
                    <a:pt x="53" y="40"/>
                  </a:cubicBezTo>
                  <a:cubicBezTo>
                    <a:pt x="50" y="37"/>
                    <a:pt x="46" y="34"/>
                    <a:pt x="42" y="31"/>
                  </a:cubicBezTo>
                  <a:cubicBezTo>
                    <a:pt x="40" y="29"/>
                    <a:pt x="37" y="27"/>
                    <a:pt x="35" y="25"/>
                  </a:cubicBezTo>
                  <a:cubicBezTo>
                    <a:pt x="30" y="24"/>
                    <a:pt x="26" y="25"/>
                    <a:pt x="22" y="26"/>
                  </a:cubicBezTo>
                  <a:cubicBezTo>
                    <a:pt x="26" y="24"/>
                    <a:pt x="30" y="24"/>
                    <a:pt x="34" y="24"/>
                  </a:cubicBezTo>
                  <a:cubicBezTo>
                    <a:pt x="29" y="20"/>
                    <a:pt x="24" y="16"/>
                    <a:pt x="19" y="12"/>
                  </a:cubicBezTo>
                  <a:cubicBezTo>
                    <a:pt x="16" y="11"/>
                    <a:pt x="12" y="10"/>
                    <a:pt x="9" y="11"/>
                  </a:cubicBezTo>
                  <a:cubicBezTo>
                    <a:pt x="11" y="10"/>
                    <a:pt x="15" y="11"/>
                    <a:pt x="1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p:cNvSpPr>
            <p:nvPr/>
          </p:nvSpPr>
          <p:spPr bwMode="auto">
            <a:xfrm>
              <a:off x="4652963" y="3805238"/>
              <a:ext cx="373063" cy="111125"/>
            </a:xfrm>
            <a:custGeom>
              <a:avLst/>
              <a:gdLst>
                <a:gd name="T0" fmla="*/ 31 w 98"/>
                <a:gd name="T1" fmla="*/ 17 h 29"/>
                <a:gd name="T2" fmla="*/ 0 w 98"/>
                <a:gd name="T3" fmla="*/ 19 h 29"/>
                <a:gd name="T4" fmla="*/ 1 w 98"/>
                <a:gd name="T5" fmla="*/ 19 h 29"/>
                <a:gd name="T6" fmla="*/ 19 w 98"/>
                <a:gd name="T7" fmla="*/ 19 h 29"/>
                <a:gd name="T8" fmla="*/ 17 w 98"/>
                <a:gd name="T9" fmla="*/ 25 h 29"/>
                <a:gd name="T10" fmla="*/ 20 w 98"/>
                <a:gd name="T11" fmla="*/ 19 h 29"/>
                <a:gd name="T12" fmla="*/ 45 w 98"/>
                <a:gd name="T13" fmla="*/ 15 h 29"/>
                <a:gd name="T14" fmla="*/ 40 w 98"/>
                <a:gd name="T15" fmla="*/ 29 h 29"/>
                <a:gd name="T16" fmla="*/ 46 w 98"/>
                <a:gd name="T17" fmla="*/ 15 h 29"/>
                <a:gd name="T18" fmla="*/ 77 w 98"/>
                <a:gd name="T19" fmla="*/ 9 h 29"/>
                <a:gd name="T20" fmla="*/ 69 w 98"/>
                <a:gd name="T21" fmla="*/ 21 h 29"/>
                <a:gd name="T22" fmla="*/ 78 w 98"/>
                <a:gd name="T23" fmla="*/ 9 h 29"/>
                <a:gd name="T24" fmla="*/ 98 w 98"/>
                <a:gd name="T25" fmla="*/ 4 h 29"/>
                <a:gd name="T26" fmla="*/ 78 w 98"/>
                <a:gd name="T27" fmla="*/ 8 h 29"/>
                <a:gd name="T28" fmla="*/ 63 w 98"/>
                <a:gd name="T29" fmla="*/ 11 h 29"/>
                <a:gd name="T30" fmla="*/ 47 w 98"/>
                <a:gd name="T31" fmla="*/ 0 h 29"/>
                <a:gd name="T32" fmla="*/ 61 w 98"/>
                <a:gd name="T33" fmla="*/ 11 h 29"/>
                <a:gd name="T34" fmla="*/ 33 w 98"/>
                <a:gd name="T35" fmla="*/ 16 h 29"/>
                <a:gd name="T36" fmla="*/ 18 w 98"/>
                <a:gd name="T37" fmla="*/ 10 h 29"/>
                <a:gd name="T38" fmla="*/ 31 w 98"/>
                <a:gd name="T3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29">
                  <a:moveTo>
                    <a:pt x="31" y="17"/>
                  </a:moveTo>
                  <a:cubicBezTo>
                    <a:pt x="21" y="18"/>
                    <a:pt x="10" y="21"/>
                    <a:pt x="0" y="19"/>
                  </a:cubicBezTo>
                  <a:cubicBezTo>
                    <a:pt x="0" y="19"/>
                    <a:pt x="0" y="19"/>
                    <a:pt x="1" y="19"/>
                  </a:cubicBezTo>
                  <a:cubicBezTo>
                    <a:pt x="7" y="21"/>
                    <a:pt x="13" y="20"/>
                    <a:pt x="19" y="19"/>
                  </a:cubicBezTo>
                  <a:cubicBezTo>
                    <a:pt x="18" y="21"/>
                    <a:pt x="17" y="23"/>
                    <a:pt x="17" y="25"/>
                  </a:cubicBezTo>
                  <a:cubicBezTo>
                    <a:pt x="17" y="23"/>
                    <a:pt x="19" y="21"/>
                    <a:pt x="20" y="19"/>
                  </a:cubicBezTo>
                  <a:cubicBezTo>
                    <a:pt x="29" y="18"/>
                    <a:pt x="37" y="17"/>
                    <a:pt x="45" y="15"/>
                  </a:cubicBezTo>
                  <a:cubicBezTo>
                    <a:pt x="42" y="19"/>
                    <a:pt x="41" y="24"/>
                    <a:pt x="40" y="29"/>
                  </a:cubicBezTo>
                  <a:cubicBezTo>
                    <a:pt x="41" y="24"/>
                    <a:pt x="43" y="19"/>
                    <a:pt x="46" y="15"/>
                  </a:cubicBezTo>
                  <a:cubicBezTo>
                    <a:pt x="57" y="13"/>
                    <a:pt x="67" y="11"/>
                    <a:pt x="77" y="9"/>
                  </a:cubicBezTo>
                  <a:cubicBezTo>
                    <a:pt x="73" y="12"/>
                    <a:pt x="70" y="16"/>
                    <a:pt x="69" y="21"/>
                  </a:cubicBezTo>
                  <a:cubicBezTo>
                    <a:pt x="71" y="16"/>
                    <a:pt x="74" y="12"/>
                    <a:pt x="78" y="9"/>
                  </a:cubicBezTo>
                  <a:cubicBezTo>
                    <a:pt x="85" y="7"/>
                    <a:pt x="92" y="6"/>
                    <a:pt x="98" y="4"/>
                  </a:cubicBezTo>
                  <a:cubicBezTo>
                    <a:pt x="91" y="5"/>
                    <a:pt x="85" y="7"/>
                    <a:pt x="78" y="8"/>
                  </a:cubicBezTo>
                  <a:cubicBezTo>
                    <a:pt x="73" y="9"/>
                    <a:pt x="68" y="10"/>
                    <a:pt x="63" y="11"/>
                  </a:cubicBezTo>
                  <a:cubicBezTo>
                    <a:pt x="57" y="9"/>
                    <a:pt x="51" y="5"/>
                    <a:pt x="47" y="0"/>
                  </a:cubicBezTo>
                  <a:cubicBezTo>
                    <a:pt x="51" y="5"/>
                    <a:pt x="56" y="9"/>
                    <a:pt x="61" y="11"/>
                  </a:cubicBezTo>
                  <a:cubicBezTo>
                    <a:pt x="52" y="13"/>
                    <a:pt x="42" y="15"/>
                    <a:pt x="33" y="16"/>
                  </a:cubicBezTo>
                  <a:cubicBezTo>
                    <a:pt x="28" y="16"/>
                    <a:pt x="22" y="14"/>
                    <a:pt x="18" y="10"/>
                  </a:cubicBezTo>
                  <a:cubicBezTo>
                    <a:pt x="22" y="14"/>
                    <a:pt x="26" y="16"/>
                    <a:pt x="3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4762500" y="4060826"/>
              <a:ext cx="415925" cy="119063"/>
            </a:xfrm>
            <a:custGeom>
              <a:avLst/>
              <a:gdLst>
                <a:gd name="T0" fmla="*/ 33 w 109"/>
                <a:gd name="T1" fmla="*/ 19 h 31"/>
                <a:gd name="T2" fmla="*/ 0 w 109"/>
                <a:gd name="T3" fmla="*/ 29 h 31"/>
                <a:gd name="T4" fmla="*/ 1 w 109"/>
                <a:gd name="T5" fmla="*/ 28 h 31"/>
                <a:gd name="T6" fmla="*/ 20 w 109"/>
                <a:gd name="T7" fmla="*/ 21 h 31"/>
                <a:gd name="T8" fmla="*/ 15 w 109"/>
                <a:gd name="T9" fmla="*/ 16 h 31"/>
                <a:gd name="T10" fmla="*/ 21 w 109"/>
                <a:gd name="T11" fmla="*/ 21 h 31"/>
                <a:gd name="T12" fmla="*/ 49 w 109"/>
                <a:gd name="T13" fmla="*/ 15 h 31"/>
                <a:gd name="T14" fmla="*/ 39 w 109"/>
                <a:gd name="T15" fmla="*/ 3 h 31"/>
                <a:gd name="T16" fmla="*/ 50 w 109"/>
                <a:gd name="T17" fmla="*/ 15 h 31"/>
                <a:gd name="T18" fmla="*/ 85 w 109"/>
                <a:gd name="T19" fmla="*/ 9 h 31"/>
                <a:gd name="T20" fmla="*/ 71 w 109"/>
                <a:gd name="T21" fmla="*/ 0 h 31"/>
                <a:gd name="T22" fmla="*/ 86 w 109"/>
                <a:gd name="T23" fmla="*/ 9 h 31"/>
                <a:gd name="T24" fmla="*/ 109 w 109"/>
                <a:gd name="T25" fmla="*/ 6 h 31"/>
                <a:gd name="T26" fmla="*/ 86 w 109"/>
                <a:gd name="T27" fmla="*/ 10 h 31"/>
                <a:gd name="T28" fmla="*/ 69 w 109"/>
                <a:gd name="T29" fmla="*/ 13 h 31"/>
                <a:gd name="T30" fmla="*/ 57 w 109"/>
                <a:gd name="T31" fmla="*/ 30 h 31"/>
                <a:gd name="T32" fmla="*/ 67 w 109"/>
                <a:gd name="T33" fmla="*/ 13 h 31"/>
                <a:gd name="T34" fmla="*/ 36 w 109"/>
                <a:gd name="T35" fmla="*/ 19 h 31"/>
                <a:gd name="T36" fmla="*/ 23 w 109"/>
                <a:gd name="T37" fmla="*/ 31 h 31"/>
                <a:gd name="T38" fmla="*/ 33 w 109"/>
                <a:gd name="T3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31">
                  <a:moveTo>
                    <a:pt x="33" y="19"/>
                  </a:moveTo>
                  <a:cubicBezTo>
                    <a:pt x="23" y="21"/>
                    <a:pt x="9" y="23"/>
                    <a:pt x="0" y="29"/>
                  </a:cubicBezTo>
                  <a:cubicBezTo>
                    <a:pt x="0" y="29"/>
                    <a:pt x="0" y="29"/>
                    <a:pt x="1" y="28"/>
                  </a:cubicBezTo>
                  <a:cubicBezTo>
                    <a:pt x="6" y="24"/>
                    <a:pt x="14" y="23"/>
                    <a:pt x="20" y="21"/>
                  </a:cubicBezTo>
                  <a:cubicBezTo>
                    <a:pt x="18" y="20"/>
                    <a:pt x="16" y="18"/>
                    <a:pt x="15" y="16"/>
                  </a:cubicBezTo>
                  <a:cubicBezTo>
                    <a:pt x="17" y="18"/>
                    <a:pt x="19" y="20"/>
                    <a:pt x="21" y="21"/>
                  </a:cubicBezTo>
                  <a:cubicBezTo>
                    <a:pt x="30" y="19"/>
                    <a:pt x="40" y="17"/>
                    <a:pt x="49" y="15"/>
                  </a:cubicBezTo>
                  <a:cubicBezTo>
                    <a:pt x="45" y="12"/>
                    <a:pt x="41" y="7"/>
                    <a:pt x="39" y="3"/>
                  </a:cubicBezTo>
                  <a:cubicBezTo>
                    <a:pt x="42" y="7"/>
                    <a:pt x="45" y="12"/>
                    <a:pt x="50" y="15"/>
                  </a:cubicBezTo>
                  <a:cubicBezTo>
                    <a:pt x="62" y="13"/>
                    <a:pt x="73" y="11"/>
                    <a:pt x="85" y="9"/>
                  </a:cubicBezTo>
                  <a:cubicBezTo>
                    <a:pt x="80" y="7"/>
                    <a:pt x="75" y="4"/>
                    <a:pt x="71" y="0"/>
                  </a:cubicBezTo>
                  <a:cubicBezTo>
                    <a:pt x="75" y="4"/>
                    <a:pt x="81" y="7"/>
                    <a:pt x="86" y="9"/>
                  </a:cubicBezTo>
                  <a:cubicBezTo>
                    <a:pt x="94" y="8"/>
                    <a:pt x="101" y="7"/>
                    <a:pt x="109" y="6"/>
                  </a:cubicBezTo>
                  <a:cubicBezTo>
                    <a:pt x="101" y="7"/>
                    <a:pt x="94" y="9"/>
                    <a:pt x="86" y="10"/>
                  </a:cubicBezTo>
                  <a:cubicBezTo>
                    <a:pt x="80" y="11"/>
                    <a:pt x="75" y="12"/>
                    <a:pt x="69" y="13"/>
                  </a:cubicBezTo>
                  <a:cubicBezTo>
                    <a:pt x="64" y="17"/>
                    <a:pt x="59" y="23"/>
                    <a:pt x="57" y="30"/>
                  </a:cubicBezTo>
                  <a:cubicBezTo>
                    <a:pt x="59" y="24"/>
                    <a:pt x="63" y="18"/>
                    <a:pt x="67" y="13"/>
                  </a:cubicBezTo>
                  <a:cubicBezTo>
                    <a:pt x="57" y="15"/>
                    <a:pt x="46" y="17"/>
                    <a:pt x="36" y="19"/>
                  </a:cubicBezTo>
                  <a:cubicBezTo>
                    <a:pt x="31" y="21"/>
                    <a:pt x="25" y="25"/>
                    <a:pt x="23" y="31"/>
                  </a:cubicBezTo>
                  <a:cubicBezTo>
                    <a:pt x="25" y="26"/>
                    <a:pt x="29" y="22"/>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9" name="Mail"/>
          <p:cNvSpPr>
            <a:spLocks noEditPoints="1"/>
          </p:cNvSpPr>
          <p:nvPr/>
        </p:nvSpPr>
        <p:spPr bwMode="auto">
          <a:xfrm>
            <a:off x="7916467" y="1935957"/>
            <a:ext cx="556022" cy="438150"/>
          </a:xfrm>
          <a:custGeom>
            <a:avLst/>
            <a:gdLst>
              <a:gd name="T0" fmla="*/ 100 w 195"/>
              <a:gd name="T1" fmla="*/ 86 h 153"/>
              <a:gd name="T2" fmla="*/ 2 w 195"/>
              <a:gd name="T3" fmla="*/ 56 h 153"/>
              <a:gd name="T4" fmla="*/ 7 w 195"/>
              <a:gd name="T5" fmla="*/ 52 h 153"/>
              <a:gd name="T6" fmla="*/ 151 w 195"/>
              <a:gd name="T7" fmla="*/ 1 h 153"/>
              <a:gd name="T8" fmla="*/ 158 w 195"/>
              <a:gd name="T9" fmla="*/ 1 h 153"/>
              <a:gd name="T10" fmla="*/ 100 w 195"/>
              <a:gd name="T11" fmla="*/ 86 h 153"/>
              <a:gd name="T12" fmla="*/ 117 w 195"/>
              <a:gd name="T13" fmla="*/ 76 h 153"/>
              <a:gd name="T14" fmla="*/ 182 w 195"/>
              <a:gd name="T15" fmla="*/ 89 h 153"/>
              <a:gd name="T16" fmla="*/ 185 w 195"/>
              <a:gd name="T17" fmla="*/ 94 h 153"/>
              <a:gd name="T18" fmla="*/ 182 w 195"/>
              <a:gd name="T19" fmla="*/ 98 h 153"/>
              <a:gd name="T20" fmla="*/ 180 w 195"/>
              <a:gd name="T21" fmla="*/ 98 h 153"/>
              <a:gd name="T22" fmla="*/ 112 w 195"/>
              <a:gd name="T23" fmla="*/ 84 h 153"/>
              <a:gd name="T24" fmla="*/ 105 w 195"/>
              <a:gd name="T25" fmla="*/ 94 h 153"/>
              <a:gd name="T26" fmla="*/ 103 w 195"/>
              <a:gd name="T27" fmla="*/ 95 h 153"/>
              <a:gd name="T28" fmla="*/ 100 w 195"/>
              <a:gd name="T29" fmla="*/ 95 h 153"/>
              <a:gd name="T30" fmla="*/ 89 w 195"/>
              <a:gd name="T31" fmla="*/ 92 h 153"/>
              <a:gd name="T32" fmla="*/ 45 w 195"/>
              <a:gd name="T33" fmla="*/ 145 h 153"/>
              <a:gd name="T34" fmla="*/ 43 w 195"/>
              <a:gd name="T35" fmla="*/ 147 h 153"/>
              <a:gd name="T36" fmla="*/ 39 w 195"/>
              <a:gd name="T37" fmla="*/ 146 h 153"/>
              <a:gd name="T38" fmla="*/ 38 w 195"/>
              <a:gd name="T39" fmla="*/ 140 h 153"/>
              <a:gd name="T40" fmla="*/ 80 w 195"/>
              <a:gd name="T41" fmla="*/ 89 h 153"/>
              <a:gd name="T42" fmla="*/ 0 w 195"/>
              <a:gd name="T43" fmla="*/ 65 h 153"/>
              <a:gd name="T44" fmla="*/ 0 w 195"/>
              <a:gd name="T45" fmla="*/ 66 h 153"/>
              <a:gd name="T46" fmla="*/ 28 w 195"/>
              <a:gd name="T47" fmla="*/ 144 h 153"/>
              <a:gd name="T48" fmla="*/ 42 w 195"/>
              <a:gd name="T49" fmla="*/ 151 h 153"/>
              <a:gd name="T50" fmla="*/ 186 w 195"/>
              <a:gd name="T51" fmla="*/ 100 h 153"/>
              <a:gd name="T52" fmla="*/ 192 w 195"/>
              <a:gd name="T53" fmla="*/ 86 h 153"/>
              <a:gd name="T54" fmla="*/ 165 w 195"/>
              <a:gd name="T55" fmla="*/ 8 h 153"/>
              <a:gd name="T56" fmla="*/ 164 w 195"/>
              <a:gd name="T57" fmla="*/ 7 h 153"/>
              <a:gd name="T58" fmla="*/ 117 w 195"/>
              <a:gd name="T59"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153">
                <a:moveTo>
                  <a:pt x="100" y="86"/>
                </a:moveTo>
                <a:cubicBezTo>
                  <a:pt x="2" y="56"/>
                  <a:pt x="2" y="56"/>
                  <a:pt x="2" y="56"/>
                </a:cubicBezTo>
                <a:cubicBezTo>
                  <a:pt x="3" y="54"/>
                  <a:pt x="5" y="53"/>
                  <a:pt x="7" y="52"/>
                </a:cubicBezTo>
                <a:cubicBezTo>
                  <a:pt x="151" y="1"/>
                  <a:pt x="151" y="1"/>
                  <a:pt x="151" y="1"/>
                </a:cubicBezTo>
                <a:cubicBezTo>
                  <a:pt x="153" y="0"/>
                  <a:pt x="155" y="0"/>
                  <a:pt x="158" y="1"/>
                </a:cubicBezTo>
                <a:lnTo>
                  <a:pt x="100" y="86"/>
                </a:lnTo>
                <a:close/>
                <a:moveTo>
                  <a:pt x="117" y="76"/>
                </a:moveTo>
                <a:cubicBezTo>
                  <a:pt x="182" y="89"/>
                  <a:pt x="182" y="89"/>
                  <a:pt x="182" y="89"/>
                </a:cubicBezTo>
                <a:cubicBezTo>
                  <a:pt x="184" y="90"/>
                  <a:pt x="185" y="92"/>
                  <a:pt x="185" y="94"/>
                </a:cubicBezTo>
                <a:cubicBezTo>
                  <a:pt x="185" y="96"/>
                  <a:pt x="184" y="97"/>
                  <a:pt x="182" y="98"/>
                </a:cubicBezTo>
                <a:cubicBezTo>
                  <a:pt x="182" y="98"/>
                  <a:pt x="181" y="98"/>
                  <a:pt x="180" y="98"/>
                </a:cubicBezTo>
                <a:cubicBezTo>
                  <a:pt x="112" y="84"/>
                  <a:pt x="112" y="84"/>
                  <a:pt x="112" y="84"/>
                </a:cubicBezTo>
                <a:cubicBezTo>
                  <a:pt x="105" y="94"/>
                  <a:pt x="105" y="94"/>
                  <a:pt x="105" y="94"/>
                </a:cubicBezTo>
                <a:cubicBezTo>
                  <a:pt x="105" y="94"/>
                  <a:pt x="104" y="95"/>
                  <a:pt x="103" y="95"/>
                </a:cubicBezTo>
                <a:cubicBezTo>
                  <a:pt x="102" y="96"/>
                  <a:pt x="101" y="96"/>
                  <a:pt x="100" y="95"/>
                </a:cubicBezTo>
                <a:cubicBezTo>
                  <a:pt x="89" y="92"/>
                  <a:pt x="89" y="92"/>
                  <a:pt x="89" y="92"/>
                </a:cubicBezTo>
                <a:cubicBezTo>
                  <a:pt x="45" y="145"/>
                  <a:pt x="45" y="145"/>
                  <a:pt x="45" y="145"/>
                </a:cubicBezTo>
                <a:cubicBezTo>
                  <a:pt x="44" y="146"/>
                  <a:pt x="44" y="146"/>
                  <a:pt x="43" y="147"/>
                </a:cubicBezTo>
                <a:cubicBezTo>
                  <a:pt x="42" y="147"/>
                  <a:pt x="40" y="147"/>
                  <a:pt x="39" y="146"/>
                </a:cubicBezTo>
                <a:cubicBezTo>
                  <a:pt x="37" y="145"/>
                  <a:pt x="37" y="142"/>
                  <a:pt x="38" y="140"/>
                </a:cubicBezTo>
                <a:cubicBezTo>
                  <a:pt x="80" y="89"/>
                  <a:pt x="80" y="89"/>
                  <a:pt x="80" y="89"/>
                </a:cubicBezTo>
                <a:cubicBezTo>
                  <a:pt x="0" y="65"/>
                  <a:pt x="0" y="65"/>
                  <a:pt x="0" y="65"/>
                </a:cubicBezTo>
                <a:cubicBezTo>
                  <a:pt x="0" y="65"/>
                  <a:pt x="0" y="66"/>
                  <a:pt x="0" y="66"/>
                </a:cubicBezTo>
                <a:cubicBezTo>
                  <a:pt x="28" y="144"/>
                  <a:pt x="28" y="144"/>
                  <a:pt x="28" y="144"/>
                </a:cubicBezTo>
                <a:cubicBezTo>
                  <a:pt x="30" y="150"/>
                  <a:pt x="36" y="153"/>
                  <a:pt x="42" y="151"/>
                </a:cubicBezTo>
                <a:cubicBezTo>
                  <a:pt x="186" y="100"/>
                  <a:pt x="186" y="100"/>
                  <a:pt x="186" y="100"/>
                </a:cubicBezTo>
                <a:cubicBezTo>
                  <a:pt x="191" y="98"/>
                  <a:pt x="195" y="92"/>
                  <a:pt x="192" y="86"/>
                </a:cubicBezTo>
                <a:cubicBezTo>
                  <a:pt x="165" y="8"/>
                  <a:pt x="165" y="8"/>
                  <a:pt x="165" y="8"/>
                </a:cubicBezTo>
                <a:cubicBezTo>
                  <a:pt x="165" y="8"/>
                  <a:pt x="164" y="7"/>
                  <a:pt x="164" y="7"/>
                </a:cubicBezTo>
                <a:lnTo>
                  <a:pt x="117" y="76"/>
                </a:ln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5" name="Clock"/>
          <p:cNvSpPr>
            <a:spLocks noEditPoints="1"/>
          </p:cNvSpPr>
          <p:nvPr/>
        </p:nvSpPr>
        <p:spPr bwMode="auto">
          <a:xfrm>
            <a:off x="6268641" y="1013222"/>
            <a:ext cx="915591" cy="920354"/>
          </a:xfrm>
          <a:custGeom>
            <a:avLst/>
            <a:gdLst>
              <a:gd name="T0" fmla="*/ 268 w 321"/>
              <a:gd name="T1" fmla="*/ 161 h 322"/>
              <a:gd name="T2" fmla="*/ 263 w 321"/>
              <a:gd name="T3" fmla="*/ 166 h 322"/>
              <a:gd name="T4" fmla="*/ 180 w 321"/>
              <a:gd name="T5" fmla="*/ 166 h 322"/>
              <a:gd name="T6" fmla="*/ 160 w 321"/>
              <a:gd name="T7" fmla="*/ 181 h 322"/>
              <a:gd name="T8" fmla="*/ 141 w 321"/>
              <a:gd name="T9" fmla="*/ 161 h 322"/>
              <a:gd name="T10" fmla="*/ 153 w 321"/>
              <a:gd name="T11" fmla="*/ 143 h 322"/>
              <a:gd name="T12" fmla="*/ 153 w 321"/>
              <a:gd name="T13" fmla="*/ 84 h 322"/>
              <a:gd name="T14" fmla="*/ 160 w 321"/>
              <a:gd name="T15" fmla="*/ 77 h 322"/>
              <a:gd name="T16" fmla="*/ 168 w 321"/>
              <a:gd name="T17" fmla="*/ 84 h 322"/>
              <a:gd name="T18" fmla="*/ 168 w 321"/>
              <a:gd name="T19" fmla="*/ 143 h 322"/>
              <a:gd name="T20" fmla="*/ 180 w 321"/>
              <a:gd name="T21" fmla="*/ 156 h 322"/>
              <a:gd name="T22" fmla="*/ 263 w 321"/>
              <a:gd name="T23" fmla="*/ 156 h 322"/>
              <a:gd name="T24" fmla="*/ 268 w 321"/>
              <a:gd name="T25" fmla="*/ 161 h 322"/>
              <a:gd name="T26" fmla="*/ 321 w 321"/>
              <a:gd name="T27" fmla="*/ 161 h 322"/>
              <a:gd name="T28" fmla="*/ 321 w 321"/>
              <a:gd name="T29" fmla="*/ 161 h 322"/>
              <a:gd name="T30" fmla="*/ 160 w 321"/>
              <a:gd name="T31" fmla="*/ 322 h 322"/>
              <a:gd name="T32" fmla="*/ 0 w 321"/>
              <a:gd name="T33" fmla="*/ 161 h 322"/>
              <a:gd name="T34" fmla="*/ 160 w 321"/>
              <a:gd name="T35" fmla="*/ 0 h 322"/>
              <a:gd name="T36" fmla="*/ 321 w 321"/>
              <a:gd name="T37" fmla="*/ 161 h 322"/>
              <a:gd name="T38" fmla="*/ 321 w 321"/>
              <a:gd name="T39" fmla="*/ 161 h 322"/>
              <a:gd name="T40" fmla="*/ 306 w 321"/>
              <a:gd name="T41" fmla="*/ 168 h 322"/>
              <a:gd name="T42" fmla="*/ 289 w 321"/>
              <a:gd name="T43" fmla="*/ 168 h 322"/>
              <a:gd name="T44" fmla="*/ 281 w 321"/>
              <a:gd name="T45" fmla="*/ 161 h 322"/>
              <a:gd name="T46" fmla="*/ 289 w 321"/>
              <a:gd name="T47" fmla="*/ 154 h 322"/>
              <a:gd name="T48" fmla="*/ 306 w 321"/>
              <a:gd name="T49" fmla="*/ 154 h 322"/>
              <a:gd name="T50" fmla="*/ 168 w 321"/>
              <a:gd name="T51" fmla="*/ 15 h 322"/>
              <a:gd name="T52" fmla="*/ 168 w 321"/>
              <a:gd name="T53" fmla="*/ 33 h 322"/>
              <a:gd name="T54" fmla="*/ 160 w 321"/>
              <a:gd name="T55" fmla="*/ 40 h 322"/>
              <a:gd name="T56" fmla="*/ 153 w 321"/>
              <a:gd name="T57" fmla="*/ 33 h 322"/>
              <a:gd name="T58" fmla="*/ 153 w 321"/>
              <a:gd name="T59" fmla="*/ 15 h 322"/>
              <a:gd name="T60" fmla="*/ 15 w 321"/>
              <a:gd name="T61" fmla="*/ 154 h 322"/>
              <a:gd name="T62" fmla="*/ 32 w 321"/>
              <a:gd name="T63" fmla="*/ 154 h 322"/>
              <a:gd name="T64" fmla="*/ 40 w 321"/>
              <a:gd name="T65" fmla="*/ 161 h 322"/>
              <a:gd name="T66" fmla="*/ 32 w 321"/>
              <a:gd name="T67" fmla="*/ 168 h 322"/>
              <a:gd name="T68" fmla="*/ 15 w 321"/>
              <a:gd name="T69" fmla="*/ 168 h 322"/>
              <a:gd name="T70" fmla="*/ 153 w 321"/>
              <a:gd name="T71" fmla="*/ 307 h 322"/>
              <a:gd name="T72" fmla="*/ 153 w 321"/>
              <a:gd name="T73" fmla="*/ 289 h 322"/>
              <a:gd name="T74" fmla="*/ 160 w 321"/>
              <a:gd name="T75" fmla="*/ 282 h 322"/>
              <a:gd name="T76" fmla="*/ 168 w 321"/>
              <a:gd name="T77" fmla="*/ 289 h 322"/>
              <a:gd name="T78" fmla="*/ 168 w 321"/>
              <a:gd name="T79" fmla="*/ 307 h 322"/>
              <a:gd name="T80" fmla="*/ 306 w 321"/>
              <a:gd name="T81" fmla="*/ 16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1" h="322">
                <a:moveTo>
                  <a:pt x="268" y="161"/>
                </a:moveTo>
                <a:cubicBezTo>
                  <a:pt x="268" y="164"/>
                  <a:pt x="266" y="166"/>
                  <a:pt x="263" y="166"/>
                </a:cubicBezTo>
                <a:cubicBezTo>
                  <a:pt x="180" y="166"/>
                  <a:pt x="180" y="166"/>
                  <a:pt x="180" y="166"/>
                </a:cubicBezTo>
                <a:cubicBezTo>
                  <a:pt x="177" y="174"/>
                  <a:pt x="170" y="181"/>
                  <a:pt x="160" y="181"/>
                </a:cubicBezTo>
                <a:cubicBezTo>
                  <a:pt x="150" y="181"/>
                  <a:pt x="141" y="172"/>
                  <a:pt x="141" y="161"/>
                </a:cubicBezTo>
                <a:cubicBezTo>
                  <a:pt x="141" y="153"/>
                  <a:pt x="146" y="146"/>
                  <a:pt x="153" y="143"/>
                </a:cubicBezTo>
                <a:cubicBezTo>
                  <a:pt x="153" y="84"/>
                  <a:pt x="153" y="84"/>
                  <a:pt x="153" y="84"/>
                </a:cubicBezTo>
                <a:cubicBezTo>
                  <a:pt x="153" y="80"/>
                  <a:pt x="156" y="77"/>
                  <a:pt x="160" y="77"/>
                </a:cubicBezTo>
                <a:cubicBezTo>
                  <a:pt x="165" y="77"/>
                  <a:pt x="168" y="80"/>
                  <a:pt x="168" y="84"/>
                </a:cubicBezTo>
                <a:cubicBezTo>
                  <a:pt x="168" y="143"/>
                  <a:pt x="168" y="143"/>
                  <a:pt x="168" y="143"/>
                </a:cubicBezTo>
                <a:cubicBezTo>
                  <a:pt x="174" y="145"/>
                  <a:pt x="178" y="150"/>
                  <a:pt x="180" y="156"/>
                </a:cubicBezTo>
                <a:cubicBezTo>
                  <a:pt x="263" y="156"/>
                  <a:pt x="263" y="156"/>
                  <a:pt x="263" y="156"/>
                </a:cubicBezTo>
                <a:cubicBezTo>
                  <a:pt x="266" y="156"/>
                  <a:pt x="268" y="158"/>
                  <a:pt x="268" y="161"/>
                </a:cubicBezTo>
                <a:close/>
                <a:moveTo>
                  <a:pt x="321" y="161"/>
                </a:moveTo>
                <a:cubicBezTo>
                  <a:pt x="321" y="161"/>
                  <a:pt x="321" y="161"/>
                  <a:pt x="321" y="161"/>
                </a:cubicBezTo>
                <a:cubicBezTo>
                  <a:pt x="321" y="250"/>
                  <a:pt x="249" y="322"/>
                  <a:pt x="160" y="322"/>
                </a:cubicBezTo>
                <a:cubicBezTo>
                  <a:pt x="72" y="322"/>
                  <a:pt x="0" y="250"/>
                  <a:pt x="0" y="161"/>
                </a:cubicBezTo>
                <a:cubicBezTo>
                  <a:pt x="0" y="72"/>
                  <a:pt x="72" y="0"/>
                  <a:pt x="160" y="0"/>
                </a:cubicBezTo>
                <a:cubicBezTo>
                  <a:pt x="249" y="0"/>
                  <a:pt x="321" y="72"/>
                  <a:pt x="321" y="161"/>
                </a:cubicBezTo>
                <a:cubicBezTo>
                  <a:pt x="321" y="161"/>
                  <a:pt x="321" y="161"/>
                  <a:pt x="321" y="161"/>
                </a:cubicBezTo>
                <a:close/>
                <a:moveTo>
                  <a:pt x="306" y="168"/>
                </a:moveTo>
                <a:cubicBezTo>
                  <a:pt x="289" y="168"/>
                  <a:pt x="289" y="168"/>
                  <a:pt x="289" y="168"/>
                </a:cubicBezTo>
                <a:cubicBezTo>
                  <a:pt x="285" y="168"/>
                  <a:pt x="281" y="165"/>
                  <a:pt x="281" y="161"/>
                </a:cubicBezTo>
                <a:cubicBezTo>
                  <a:pt x="281" y="157"/>
                  <a:pt x="285" y="154"/>
                  <a:pt x="289" y="154"/>
                </a:cubicBezTo>
                <a:cubicBezTo>
                  <a:pt x="306" y="154"/>
                  <a:pt x="306" y="154"/>
                  <a:pt x="306" y="154"/>
                </a:cubicBezTo>
                <a:cubicBezTo>
                  <a:pt x="302" y="79"/>
                  <a:pt x="242" y="19"/>
                  <a:pt x="168" y="15"/>
                </a:cubicBezTo>
                <a:cubicBezTo>
                  <a:pt x="168" y="33"/>
                  <a:pt x="168" y="33"/>
                  <a:pt x="168" y="33"/>
                </a:cubicBezTo>
                <a:cubicBezTo>
                  <a:pt x="168" y="37"/>
                  <a:pt x="165" y="40"/>
                  <a:pt x="160" y="40"/>
                </a:cubicBezTo>
                <a:cubicBezTo>
                  <a:pt x="156" y="40"/>
                  <a:pt x="153" y="37"/>
                  <a:pt x="153" y="33"/>
                </a:cubicBezTo>
                <a:cubicBezTo>
                  <a:pt x="153" y="15"/>
                  <a:pt x="153" y="15"/>
                  <a:pt x="153" y="15"/>
                </a:cubicBezTo>
                <a:cubicBezTo>
                  <a:pt x="79" y="19"/>
                  <a:pt x="19" y="79"/>
                  <a:pt x="15" y="154"/>
                </a:cubicBezTo>
                <a:cubicBezTo>
                  <a:pt x="32" y="154"/>
                  <a:pt x="32" y="154"/>
                  <a:pt x="32" y="154"/>
                </a:cubicBezTo>
                <a:cubicBezTo>
                  <a:pt x="36" y="154"/>
                  <a:pt x="40" y="157"/>
                  <a:pt x="40" y="161"/>
                </a:cubicBezTo>
                <a:cubicBezTo>
                  <a:pt x="40" y="165"/>
                  <a:pt x="36" y="168"/>
                  <a:pt x="32" y="168"/>
                </a:cubicBezTo>
                <a:cubicBezTo>
                  <a:pt x="15" y="168"/>
                  <a:pt x="15" y="168"/>
                  <a:pt x="15" y="168"/>
                </a:cubicBezTo>
                <a:cubicBezTo>
                  <a:pt x="19" y="243"/>
                  <a:pt x="79" y="303"/>
                  <a:pt x="153" y="307"/>
                </a:cubicBezTo>
                <a:cubicBezTo>
                  <a:pt x="153" y="289"/>
                  <a:pt x="153" y="289"/>
                  <a:pt x="153" y="289"/>
                </a:cubicBezTo>
                <a:cubicBezTo>
                  <a:pt x="153" y="285"/>
                  <a:pt x="156" y="282"/>
                  <a:pt x="160" y="282"/>
                </a:cubicBezTo>
                <a:cubicBezTo>
                  <a:pt x="165" y="282"/>
                  <a:pt x="168" y="285"/>
                  <a:pt x="168" y="289"/>
                </a:cubicBezTo>
                <a:cubicBezTo>
                  <a:pt x="168" y="307"/>
                  <a:pt x="168" y="307"/>
                  <a:pt x="168" y="307"/>
                </a:cubicBezTo>
                <a:cubicBezTo>
                  <a:pt x="242" y="303"/>
                  <a:pt x="302" y="243"/>
                  <a:pt x="306" y="168"/>
                </a:cubicBezTo>
                <a:close/>
              </a:path>
            </a:pathLst>
          </a:custGeom>
          <a:solidFill>
            <a:srgbClr val="3C4D66"/>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3229" name="Candidate 02"/>
          <p:cNvGrpSpPr/>
          <p:nvPr/>
        </p:nvGrpSpPr>
        <p:grpSpPr>
          <a:xfrm>
            <a:off x="5297091" y="1125142"/>
            <a:ext cx="1327547" cy="1775222"/>
            <a:chOff x="7062788" y="1500188"/>
            <a:chExt cx="1770062" cy="2366963"/>
          </a:xfrm>
        </p:grpSpPr>
        <p:sp>
          <p:nvSpPr>
            <p:cNvPr id="36" name="Rectangle 36"/>
            <p:cNvSpPr>
              <a:spLocks noChangeArrowheads="1"/>
            </p:cNvSpPr>
            <p:nvPr/>
          </p:nvSpPr>
          <p:spPr bwMode="auto">
            <a:xfrm>
              <a:off x="7092950" y="1533526"/>
              <a:ext cx="1739900" cy="2333625"/>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7" name="Rectangle 37"/>
            <p:cNvSpPr>
              <a:spLocks noChangeArrowheads="1"/>
            </p:cNvSpPr>
            <p:nvPr/>
          </p:nvSpPr>
          <p:spPr bwMode="auto">
            <a:xfrm>
              <a:off x="7062788" y="1500188"/>
              <a:ext cx="1736725" cy="2332038"/>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8" name="Oval 38"/>
            <p:cNvSpPr>
              <a:spLocks noChangeArrowheads="1"/>
            </p:cNvSpPr>
            <p:nvPr/>
          </p:nvSpPr>
          <p:spPr bwMode="auto">
            <a:xfrm>
              <a:off x="7389813" y="1658938"/>
              <a:ext cx="1077913" cy="1079500"/>
            </a:xfrm>
            <a:prstGeom prst="ellipse">
              <a:avLst/>
            </a:pr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 name="Freeform 39"/>
            <p:cNvSpPr>
              <a:spLocks/>
            </p:cNvSpPr>
            <p:nvPr/>
          </p:nvSpPr>
          <p:spPr bwMode="auto">
            <a:xfrm>
              <a:off x="7800975" y="2284413"/>
              <a:ext cx="282575" cy="290513"/>
            </a:xfrm>
            <a:custGeom>
              <a:avLst/>
              <a:gdLst>
                <a:gd name="T0" fmla="*/ 9 w 74"/>
                <a:gd name="T1" fmla="*/ 39 h 76"/>
                <a:gd name="T2" fmla="*/ 50 w 74"/>
                <a:gd name="T3" fmla="*/ 61 h 76"/>
                <a:gd name="T4" fmla="*/ 64 w 74"/>
                <a:gd name="T5" fmla="*/ 37 h 76"/>
                <a:gd name="T6" fmla="*/ 74 w 74"/>
                <a:gd name="T7" fmla="*/ 8 h 76"/>
                <a:gd name="T8" fmla="*/ 69 w 74"/>
                <a:gd name="T9" fmla="*/ 0 h 76"/>
                <a:gd name="T10" fmla="*/ 51 w 74"/>
                <a:gd name="T11" fmla="*/ 2 h 76"/>
                <a:gd name="T12" fmla="*/ 33 w 74"/>
                <a:gd name="T13" fmla="*/ 3 h 76"/>
                <a:gd name="T14" fmla="*/ 14 w 74"/>
                <a:gd name="T15" fmla="*/ 2 h 76"/>
                <a:gd name="T16" fmla="*/ 0 w 74"/>
                <a:gd name="T17" fmla="*/ 6 h 76"/>
                <a:gd name="T18" fmla="*/ 9 w 74"/>
                <a:gd name="T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6">
                  <a:moveTo>
                    <a:pt x="9" y="39"/>
                  </a:moveTo>
                  <a:cubicBezTo>
                    <a:pt x="16" y="55"/>
                    <a:pt x="32" y="76"/>
                    <a:pt x="50" y="61"/>
                  </a:cubicBezTo>
                  <a:cubicBezTo>
                    <a:pt x="57" y="55"/>
                    <a:pt x="61" y="46"/>
                    <a:pt x="64" y="37"/>
                  </a:cubicBezTo>
                  <a:cubicBezTo>
                    <a:pt x="68" y="28"/>
                    <a:pt x="71" y="18"/>
                    <a:pt x="74" y="8"/>
                  </a:cubicBezTo>
                  <a:cubicBezTo>
                    <a:pt x="72" y="5"/>
                    <a:pt x="71" y="2"/>
                    <a:pt x="69" y="0"/>
                  </a:cubicBezTo>
                  <a:cubicBezTo>
                    <a:pt x="63" y="1"/>
                    <a:pt x="57" y="1"/>
                    <a:pt x="51" y="2"/>
                  </a:cubicBezTo>
                  <a:cubicBezTo>
                    <a:pt x="44" y="4"/>
                    <a:pt x="39" y="3"/>
                    <a:pt x="33" y="3"/>
                  </a:cubicBezTo>
                  <a:cubicBezTo>
                    <a:pt x="26" y="2"/>
                    <a:pt x="20" y="2"/>
                    <a:pt x="14" y="2"/>
                  </a:cubicBezTo>
                  <a:cubicBezTo>
                    <a:pt x="9" y="2"/>
                    <a:pt x="2" y="1"/>
                    <a:pt x="0" y="6"/>
                  </a:cubicBezTo>
                  <a:cubicBezTo>
                    <a:pt x="2" y="17"/>
                    <a:pt x="4" y="29"/>
                    <a:pt x="9" y="39"/>
                  </a:cubicBezTo>
                  <a:close/>
                </a:path>
              </a:pathLst>
            </a:custGeom>
            <a:solidFill>
              <a:srgbClr val="F0A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 name="Freeform 40"/>
            <p:cNvSpPr>
              <a:spLocks/>
            </p:cNvSpPr>
            <p:nvPr/>
          </p:nvSpPr>
          <p:spPr bwMode="auto">
            <a:xfrm>
              <a:off x="7762875" y="1862138"/>
              <a:ext cx="361950" cy="503238"/>
            </a:xfrm>
            <a:custGeom>
              <a:avLst/>
              <a:gdLst>
                <a:gd name="T0" fmla="*/ 92 w 95"/>
                <a:gd name="T1" fmla="*/ 41 h 132"/>
                <a:gd name="T2" fmla="*/ 86 w 95"/>
                <a:gd name="T3" fmla="*/ 21 h 132"/>
                <a:gd name="T4" fmla="*/ 82 w 95"/>
                <a:gd name="T5" fmla="*/ 10 h 132"/>
                <a:gd name="T6" fmla="*/ 79 w 95"/>
                <a:gd name="T7" fmla="*/ 3 h 132"/>
                <a:gd name="T8" fmla="*/ 71 w 95"/>
                <a:gd name="T9" fmla="*/ 1 h 132"/>
                <a:gd name="T10" fmla="*/ 61 w 95"/>
                <a:gd name="T11" fmla="*/ 1 h 132"/>
                <a:gd name="T12" fmla="*/ 39 w 95"/>
                <a:gd name="T13" fmla="*/ 0 h 132"/>
                <a:gd name="T14" fmla="*/ 19 w 95"/>
                <a:gd name="T15" fmla="*/ 4 h 132"/>
                <a:gd name="T16" fmla="*/ 8 w 95"/>
                <a:gd name="T17" fmla="*/ 17 h 132"/>
                <a:gd name="T18" fmla="*/ 0 w 95"/>
                <a:gd name="T19" fmla="*/ 58 h 132"/>
                <a:gd name="T20" fmla="*/ 4 w 95"/>
                <a:gd name="T21" fmla="*/ 80 h 132"/>
                <a:gd name="T22" fmla="*/ 5 w 95"/>
                <a:gd name="T23" fmla="*/ 101 h 132"/>
                <a:gd name="T24" fmla="*/ 30 w 95"/>
                <a:gd name="T25" fmla="*/ 125 h 132"/>
                <a:gd name="T26" fmla="*/ 49 w 95"/>
                <a:gd name="T27" fmla="*/ 131 h 132"/>
                <a:gd name="T28" fmla="*/ 65 w 95"/>
                <a:gd name="T29" fmla="*/ 124 h 132"/>
                <a:gd name="T30" fmla="*/ 88 w 95"/>
                <a:gd name="T31" fmla="*/ 101 h 132"/>
                <a:gd name="T32" fmla="*/ 93 w 95"/>
                <a:gd name="T33" fmla="*/ 58 h 132"/>
                <a:gd name="T34" fmla="*/ 92 w 95"/>
                <a:gd name="T35" fmla="*/ 4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32">
                  <a:moveTo>
                    <a:pt x="92" y="41"/>
                  </a:moveTo>
                  <a:cubicBezTo>
                    <a:pt x="91" y="34"/>
                    <a:pt x="88" y="28"/>
                    <a:pt x="86" y="21"/>
                  </a:cubicBezTo>
                  <a:cubicBezTo>
                    <a:pt x="85" y="18"/>
                    <a:pt x="83" y="14"/>
                    <a:pt x="82" y="10"/>
                  </a:cubicBezTo>
                  <a:cubicBezTo>
                    <a:pt x="81" y="8"/>
                    <a:pt x="81" y="5"/>
                    <a:pt x="79" y="3"/>
                  </a:cubicBezTo>
                  <a:cubicBezTo>
                    <a:pt x="77" y="1"/>
                    <a:pt x="74" y="1"/>
                    <a:pt x="71" y="1"/>
                  </a:cubicBezTo>
                  <a:cubicBezTo>
                    <a:pt x="67" y="1"/>
                    <a:pt x="64" y="1"/>
                    <a:pt x="61" y="1"/>
                  </a:cubicBezTo>
                  <a:cubicBezTo>
                    <a:pt x="53" y="0"/>
                    <a:pt x="46" y="0"/>
                    <a:pt x="39" y="0"/>
                  </a:cubicBezTo>
                  <a:cubicBezTo>
                    <a:pt x="32" y="1"/>
                    <a:pt x="25" y="1"/>
                    <a:pt x="19" y="4"/>
                  </a:cubicBezTo>
                  <a:cubicBezTo>
                    <a:pt x="13" y="7"/>
                    <a:pt x="10" y="11"/>
                    <a:pt x="8" y="17"/>
                  </a:cubicBezTo>
                  <a:cubicBezTo>
                    <a:pt x="4" y="31"/>
                    <a:pt x="2" y="45"/>
                    <a:pt x="0" y="58"/>
                  </a:cubicBezTo>
                  <a:cubicBezTo>
                    <a:pt x="2" y="65"/>
                    <a:pt x="3" y="73"/>
                    <a:pt x="4" y="80"/>
                  </a:cubicBezTo>
                  <a:cubicBezTo>
                    <a:pt x="4" y="87"/>
                    <a:pt x="3" y="94"/>
                    <a:pt x="5" y="101"/>
                  </a:cubicBezTo>
                  <a:cubicBezTo>
                    <a:pt x="8" y="113"/>
                    <a:pt x="19" y="120"/>
                    <a:pt x="30" y="125"/>
                  </a:cubicBezTo>
                  <a:cubicBezTo>
                    <a:pt x="36" y="128"/>
                    <a:pt x="42" y="132"/>
                    <a:pt x="49" y="131"/>
                  </a:cubicBezTo>
                  <a:cubicBezTo>
                    <a:pt x="54" y="131"/>
                    <a:pt x="60" y="127"/>
                    <a:pt x="65" y="124"/>
                  </a:cubicBezTo>
                  <a:cubicBezTo>
                    <a:pt x="74" y="118"/>
                    <a:pt x="84" y="112"/>
                    <a:pt x="88" y="101"/>
                  </a:cubicBezTo>
                  <a:cubicBezTo>
                    <a:pt x="95" y="87"/>
                    <a:pt x="89" y="72"/>
                    <a:pt x="93" y="58"/>
                  </a:cubicBezTo>
                  <a:cubicBezTo>
                    <a:pt x="91" y="52"/>
                    <a:pt x="92" y="47"/>
                    <a:pt x="92" y="41"/>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 name="Freeform 41"/>
            <p:cNvSpPr>
              <a:spLocks/>
            </p:cNvSpPr>
            <p:nvPr/>
          </p:nvSpPr>
          <p:spPr bwMode="auto">
            <a:xfrm>
              <a:off x="7740650" y="1785938"/>
              <a:ext cx="395288" cy="296863"/>
            </a:xfrm>
            <a:custGeom>
              <a:avLst/>
              <a:gdLst>
                <a:gd name="T0" fmla="*/ 104 w 104"/>
                <a:gd name="T1" fmla="*/ 59 h 78"/>
                <a:gd name="T2" fmla="*/ 95 w 104"/>
                <a:gd name="T3" fmla="*/ 28 h 78"/>
                <a:gd name="T4" fmla="*/ 89 w 104"/>
                <a:gd name="T5" fmla="*/ 22 h 78"/>
                <a:gd name="T6" fmla="*/ 85 w 104"/>
                <a:gd name="T7" fmla="*/ 14 h 78"/>
                <a:gd name="T8" fmla="*/ 70 w 104"/>
                <a:gd name="T9" fmla="*/ 4 h 78"/>
                <a:gd name="T10" fmla="*/ 33 w 104"/>
                <a:gd name="T11" fmla="*/ 7 h 78"/>
                <a:gd name="T12" fmla="*/ 17 w 104"/>
                <a:gd name="T13" fmla="*/ 18 h 78"/>
                <a:gd name="T14" fmla="*/ 7 w 104"/>
                <a:gd name="T15" fmla="*/ 33 h 78"/>
                <a:gd name="T16" fmla="*/ 1 w 104"/>
                <a:gd name="T17" fmla="*/ 56 h 78"/>
                <a:gd name="T18" fmla="*/ 6 w 104"/>
                <a:gd name="T19" fmla="*/ 78 h 78"/>
                <a:gd name="T20" fmla="*/ 13 w 104"/>
                <a:gd name="T21" fmla="*/ 43 h 78"/>
                <a:gd name="T22" fmla="*/ 19 w 104"/>
                <a:gd name="T23" fmla="*/ 28 h 78"/>
                <a:gd name="T24" fmla="*/ 33 w 104"/>
                <a:gd name="T25" fmla="*/ 22 h 78"/>
                <a:gd name="T26" fmla="*/ 70 w 104"/>
                <a:gd name="T27" fmla="*/ 21 h 78"/>
                <a:gd name="T28" fmla="*/ 85 w 104"/>
                <a:gd name="T29" fmla="*/ 23 h 78"/>
                <a:gd name="T30" fmla="*/ 88 w 104"/>
                <a:gd name="T31" fmla="*/ 30 h 78"/>
                <a:gd name="T32" fmla="*/ 91 w 104"/>
                <a:gd name="T33" fmla="*/ 39 h 78"/>
                <a:gd name="T34" fmla="*/ 98 w 104"/>
                <a:gd name="T35" fmla="*/ 59 h 78"/>
                <a:gd name="T36" fmla="*/ 98 w 104"/>
                <a:gd name="T37" fmla="*/ 68 h 78"/>
                <a:gd name="T38" fmla="*/ 99 w 104"/>
                <a:gd name="T39" fmla="*/ 78 h 78"/>
                <a:gd name="T40" fmla="*/ 103 w 104"/>
                <a:gd name="T41" fmla="*/ 68 h 78"/>
                <a:gd name="T42" fmla="*/ 104 w 104"/>
                <a:gd name="T43"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78">
                  <a:moveTo>
                    <a:pt x="104" y="59"/>
                  </a:moveTo>
                  <a:cubicBezTo>
                    <a:pt x="103" y="48"/>
                    <a:pt x="103" y="36"/>
                    <a:pt x="95" y="28"/>
                  </a:cubicBezTo>
                  <a:cubicBezTo>
                    <a:pt x="93" y="26"/>
                    <a:pt x="90" y="24"/>
                    <a:pt x="89" y="22"/>
                  </a:cubicBezTo>
                  <a:cubicBezTo>
                    <a:pt x="87" y="19"/>
                    <a:pt x="87" y="16"/>
                    <a:pt x="85" y="14"/>
                  </a:cubicBezTo>
                  <a:cubicBezTo>
                    <a:pt x="81" y="9"/>
                    <a:pt x="75" y="6"/>
                    <a:pt x="70" y="4"/>
                  </a:cubicBezTo>
                  <a:cubicBezTo>
                    <a:pt x="58" y="0"/>
                    <a:pt x="44" y="2"/>
                    <a:pt x="33" y="7"/>
                  </a:cubicBezTo>
                  <a:cubicBezTo>
                    <a:pt x="27" y="10"/>
                    <a:pt x="22" y="14"/>
                    <a:pt x="17" y="18"/>
                  </a:cubicBezTo>
                  <a:cubicBezTo>
                    <a:pt x="12" y="22"/>
                    <a:pt x="9" y="26"/>
                    <a:pt x="7" y="33"/>
                  </a:cubicBezTo>
                  <a:cubicBezTo>
                    <a:pt x="5" y="40"/>
                    <a:pt x="2" y="48"/>
                    <a:pt x="1" y="56"/>
                  </a:cubicBezTo>
                  <a:cubicBezTo>
                    <a:pt x="0" y="64"/>
                    <a:pt x="4" y="71"/>
                    <a:pt x="6" y="78"/>
                  </a:cubicBezTo>
                  <a:cubicBezTo>
                    <a:pt x="8" y="67"/>
                    <a:pt x="9" y="54"/>
                    <a:pt x="13" y="43"/>
                  </a:cubicBezTo>
                  <a:cubicBezTo>
                    <a:pt x="14" y="38"/>
                    <a:pt x="15" y="31"/>
                    <a:pt x="19" y="28"/>
                  </a:cubicBezTo>
                  <a:cubicBezTo>
                    <a:pt x="23" y="24"/>
                    <a:pt x="28" y="23"/>
                    <a:pt x="33" y="22"/>
                  </a:cubicBezTo>
                  <a:cubicBezTo>
                    <a:pt x="46" y="19"/>
                    <a:pt x="58" y="20"/>
                    <a:pt x="70" y="21"/>
                  </a:cubicBezTo>
                  <a:cubicBezTo>
                    <a:pt x="75" y="21"/>
                    <a:pt x="82" y="19"/>
                    <a:pt x="85" y="23"/>
                  </a:cubicBezTo>
                  <a:cubicBezTo>
                    <a:pt x="87" y="25"/>
                    <a:pt x="87" y="28"/>
                    <a:pt x="88" y="30"/>
                  </a:cubicBezTo>
                  <a:cubicBezTo>
                    <a:pt x="89" y="33"/>
                    <a:pt x="90" y="36"/>
                    <a:pt x="91" y="39"/>
                  </a:cubicBezTo>
                  <a:cubicBezTo>
                    <a:pt x="93" y="46"/>
                    <a:pt x="96" y="52"/>
                    <a:pt x="98" y="59"/>
                  </a:cubicBezTo>
                  <a:cubicBezTo>
                    <a:pt x="98" y="62"/>
                    <a:pt x="98" y="65"/>
                    <a:pt x="98" y="68"/>
                  </a:cubicBezTo>
                  <a:cubicBezTo>
                    <a:pt x="97" y="71"/>
                    <a:pt x="98" y="74"/>
                    <a:pt x="99" y="78"/>
                  </a:cubicBezTo>
                  <a:cubicBezTo>
                    <a:pt x="100" y="74"/>
                    <a:pt x="102" y="72"/>
                    <a:pt x="103" y="68"/>
                  </a:cubicBezTo>
                  <a:cubicBezTo>
                    <a:pt x="104" y="65"/>
                    <a:pt x="104" y="62"/>
                    <a:pt x="104" y="59"/>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 name="Freeform 42"/>
            <p:cNvSpPr>
              <a:spLocks/>
            </p:cNvSpPr>
            <p:nvPr/>
          </p:nvSpPr>
          <p:spPr bwMode="auto">
            <a:xfrm>
              <a:off x="7724775" y="2052638"/>
              <a:ext cx="53975" cy="128588"/>
            </a:xfrm>
            <a:custGeom>
              <a:avLst/>
              <a:gdLst>
                <a:gd name="T0" fmla="*/ 10 w 14"/>
                <a:gd name="T1" fmla="*/ 8 h 34"/>
                <a:gd name="T2" fmla="*/ 8 w 14"/>
                <a:gd name="T3" fmla="*/ 3 h 34"/>
                <a:gd name="T4" fmla="*/ 0 w 14"/>
                <a:gd name="T5" fmla="*/ 6 h 34"/>
                <a:gd name="T6" fmla="*/ 3 w 14"/>
                <a:gd name="T7" fmla="*/ 18 h 34"/>
                <a:gd name="T8" fmla="*/ 5 w 14"/>
                <a:gd name="T9" fmla="*/ 30 h 34"/>
                <a:gd name="T10" fmla="*/ 14 w 14"/>
                <a:gd name="T11" fmla="*/ 33 h 34"/>
                <a:gd name="T12" fmla="*/ 10 w 14"/>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4" h="34">
                  <a:moveTo>
                    <a:pt x="10" y="8"/>
                  </a:moveTo>
                  <a:cubicBezTo>
                    <a:pt x="9" y="7"/>
                    <a:pt x="9" y="5"/>
                    <a:pt x="8" y="3"/>
                  </a:cubicBezTo>
                  <a:cubicBezTo>
                    <a:pt x="6" y="0"/>
                    <a:pt x="1" y="3"/>
                    <a:pt x="0" y="6"/>
                  </a:cubicBezTo>
                  <a:cubicBezTo>
                    <a:pt x="0" y="11"/>
                    <a:pt x="2" y="14"/>
                    <a:pt x="3" y="18"/>
                  </a:cubicBezTo>
                  <a:cubicBezTo>
                    <a:pt x="4" y="22"/>
                    <a:pt x="3" y="26"/>
                    <a:pt x="5" y="30"/>
                  </a:cubicBezTo>
                  <a:cubicBezTo>
                    <a:pt x="6" y="32"/>
                    <a:pt x="11" y="34"/>
                    <a:pt x="14" y="33"/>
                  </a:cubicBezTo>
                  <a:cubicBezTo>
                    <a:pt x="14" y="24"/>
                    <a:pt x="12" y="16"/>
                    <a:pt x="10" y="8"/>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 name="Freeform 43"/>
            <p:cNvSpPr>
              <a:spLocks/>
            </p:cNvSpPr>
            <p:nvPr/>
          </p:nvSpPr>
          <p:spPr bwMode="auto">
            <a:xfrm>
              <a:off x="8105775" y="2052638"/>
              <a:ext cx="49213" cy="141288"/>
            </a:xfrm>
            <a:custGeom>
              <a:avLst/>
              <a:gdLst>
                <a:gd name="T0" fmla="*/ 12 w 13"/>
                <a:gd name="T1" fmla="*/ 4 h 37"/>
                <a:gd name="T2" fmla="*/ 4 w 13"/>
                <a:gd name="T3" fmla="*/ 6 h 37"/>
                <a:gd name="T4" fmla="*/ 2 w 13"/>
                <a:gd name="T5" fmla="*/ 37 h 37"/>
                <a:gd name="T6" fmla="*/ 10 w 13"/>
                <a:gd name="T7" fmla="*/ 22 h 37"/>
                <a:gd name="T8" fmla="*/ 11 w 13"/>
                <a:gd name="T9" fmla="*/ 12 h 37"/>
                <a:gd name="T10" fmla="*/ 12 w 13"/>
                <a:gd name="T11" fmla="*/ 4 h 37"/>
              </a:gdLst>
              <a:ahLst/>
              <a:cxnLst>
                <a:cxn ang="0">
                  <a:pos x="T0" y="T1"/>
                </a:cxn>
                <a:cxn ang="0">
                  <a:pos x="T2" y="T3"/>
                </a:cxn>
                <a:cxn ang="0">
                  <a:pos x="T4" y="T5"/>
                </a:cxn>
                <a:cxn ang="0">
                  <a:pos x="T6" y="T7"/>
                </a:cxn>
                <a:cxn ang="0">
                  <a:pos x="T8" y="T9"/>
                </a:cxn>
                <a:cxn ang="0">
                  <a:pos x="T10" y="T11"/>
                </a:cxn>
              </a:cxnLst>
              <a:rect l="0" t="0" r="r" b="b"/>
              <a:pathLst>
                <a:path w="13" h="37">
                  <a:moveTo>
                    <a:pt x="12" y="4"/>
                  </a:moveTo>
                  <a:cubicBezTo>
                    <a:pt x="10" y="0"/>
                    <a:pt x="5" y="4"/>
                    <a:pt x="4" y="6"/>
                  </a:cubicBezTo>
                  <a:cubicBezTo>
                    <a:pt x="0" y="16"/>
                    <a:pt x="2" y="26"/>
                    <a:pt x="2" y="37"/>
                  </a:cubicBezTo>
                  <a:cubicBezTo>
                    <a:pt x="8" y="33"/>
                    <a:pt x="9" y="29"/>
                    <a:pt x="10" y="22"/>
                  </a:cubicBezTo>
                  <a:cubicBezTo>
                    <a:pt x="10" y="19"/>
                    <a:pt x="11" y="16"/>
                    <a:pt x="11" y="12"/>
                  </a:cubicBezTo>
                  <a:cubicBezTo>
                    <a:pt x="11" y="10"/>
                    <a:pt x="13" y="6"/>
                    <a:pt x="12" y="4"/>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 name="Freeform 44"/>
            <p:cNvSpPr>
              <a:spLocks/>
            </p:cNvSpPr>
            <p:nvPr/>
          </p:nvSpPr>
          <p:spPr bwMode="auto">
            <a:xfrm>
              <a:off x="7767638" y="1990726"/>
              <a:ext cx="346075" cy="107950"/>
            </a:xfrm>
            <a:custGeom>
              <a:avLst/>
              <a:gdLst>
                <a:gd name="T0" fmla="*/ 91 w 91"/>
                <a:gd name="T1" fmla="*/ 10 h 28"/>
                <a:gd name="T2" fmla="*/ 69 w 91"/>
                <a:gd name="T3" fmla="*/ 2 h 28"/>
                <a:gd name="T4" fmla="*/ 43 w 91"/>
                <a:gd name="T5" fmla="*/ 6 h 28"/>
                <a:gd name="T6" fmla="*/ 21 w 91"/>
                <a:gd name="T7" fmla="*/ 1 h 28"/>
                <a:gd name="T8" fmla="*/ 1 w 91"/>
                <a:gd name="T9" fmla="*/ 11 h 28"/>
                <a:gd name="T10" fmla="*/ 0 w 91"/>
                <a:gd name="T11" fmla="*/ 16 h 28"/>
                <a:gd name="T12" fmla="*/ 4 w 91"/>
                <a:gd name="T13" fmla="*/ 13 h 28"/>
                <a:gd name="T14" fmla="*/ 5 w 91"/>
                <a:gd name="T15" fmla="*/ 10 h 28"/>
                <a:gd name="T16" fmla="*/ 10 w 91"/>
                <a:gd name="T17" fmla="*/ 13 h 28"/>
                <a:gd name="T18" fmla="*/ 20 w 91"/>
                <a:gd name="T19" fmla="*/ 25 h 28"/>
                <a:gd name="T20" fmla="*/ 37 w 91"/>
                <a:gd name="T21" fmla="*/ 23 h 28"/>
                <a:gd name="T22" fmla="*/ 43 w 91"/>
                <a:gd name="T23" fmla="*/ 11 h 28"/>
                <a:gd name="T24" fmla="*/ 49 w 91"/>
                <a:gd name="T25" fmla="*/ 9 h 28"/>
                <a:gd name="T26" fmla="*/ 52 w 91"/>
                <a:gd name="T27" fmla="*/ 14 h 28"/>
                <a:gd name="T28" fmla="*/ 61 w 91"/>
                <a:gd name="T29" fmla="*/ 26 h 28"/>
                <a:gd name="T30" fmla="*/ 77 w 91"/>
                <a:gd name="T31" fmla="*/ 25 h 28"/>
                <a:gd name="T32" fmla="*/ 86 w 91"/>
                <a:gd name="T33" fmla="*/ 10 h 28"/>
                <a:gd name="T34" fmla="*/ 90 w 91"/>
                <a:gd name="T35" fmla="*/ 16 h 28"/>
                <a:gd name="T36" fmla="*/ 91 w 91"/>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28">
                  <a:moveTo>
                    <a:pt x="91" y="10"/>
                  </a:moveTo>
                  <a:cubicBezTo>
                    <a:pt x="87" y="3"/>
                    <a:pt x="75" y="2"/>
                    <a:pt x="69" y="2"/>
                  </a:cubicBezTo>
                  <a:cubicBezTo>
                    <a:pt x="60" y="2"/>
                    <a:pt x="52" y="8"/>
                    <a:pt x="43" y="6"/>
                  </a:cubicBezTo>
                  <a:cubicBezTo>
                    <a:pt x="35" y="4"/>
                    <a:pt x="29" y="0"/>
                    <a:pt x="21" y="1"/>
                  </a:cubicBezTo>
                  <a:cubicBezTo>
                    <a:pt x="13" y="1"/>
                    <a:pt x="6" y="5"/>
                    <a:pt x="1" y="11"/>
                  </a:cubicBezTo>
                  <a:cubicBezTo>
                    <a:pt x="1" y="13"/>
                    <a:pt x="1" y="14"/>
                    <a:pt x="0" y="16"/>
                  </a:cubicBezTo>
                  <a:cubicBezTo>
                    <a:pt x="2" y="15"/>
                    <a:pt x="3" y="14"/>
                    <a:pt x="4" y="13"/>
                  </a:cubicBezTo>
                  <a:cubicBezTo>
                    <a:pt x="4" y="12"/>
                    <a:pt x="5" y="10"/>
                    <a:pt x="5" y="10"/>
                  </a:cubicBezTo>
                  <a:cubicBezTo>
                    <a:pt x="8" y="8"/>
                    <a:pt x="9" y="12"/>
                    <a:pt x="10" y="13"/>
                  </a:cubicBezTo>
                  <a:cubicBezTo>
                    <a:pt x="12" y="18"/>
                    <a:pt x="14" y="24"/>
                    <a:pt x="20" y="25"/>
                  </a:cubicBezTo>
                  <a:cubicBezTo>
                    <a:pt x="25" y="26"/>
                    <a:pt x="33" y="26"/>
                    <a:pt x="37" y="23"/>
                  </a:cubicBezTo>
                  <a:cubicBezTo>
                    <a:pt x="42" y="20"/>
                    <a:pt x="41" y="15"/>
                    <a:pt x="43" y="11"/>
                  </a:cubicBezTo>
                  <a:cubicBezTo>
                    <a:pt x="44" y="9"/>
                    <a:pt x="46" y="8"/>
                    <a:pt x="49" y="9"/>
                  </a:cubicBezTo>
                  <a:cubicBezTo>
                    <a:pt x="51" y="10"/>
                    <a:pt x="52" y="12"/>
                    <a:pt x="52" y="14"/>
                  </a:cubicBezTo>
                  <a:cubicBezTo>
                    <a:pt x="53" y="19"/>
                    <a:pt x="56" y="25"/>
                    <a:pt x="61" y="26"/>
                  </a:cubicBezTo>
                  <a:cubicBezTo>
                    <a:pt x="66" y="28"/>
                    <a:pt x="73" y="27"/>
                    <a:pt x="77" y="25"/>
                  </a:cubicBezTo>
                  <a:cubicBezTo>
                    <a:pt x="82" y="23"/>
                    <a:pt x="84" y="15"/>
                    <a:pt x="86" y="10"/>
                  </a:cubicBezTo>
                  <a:cubicBezTo>
                    <a:pt x="88" y="12"/>
                    <a:pt x="89" y="14"/>
                    <a:pt x="90" y="16"/>
                  </a:cubicBezTo>
                  <a:cubicBezTo>
                    <a:pt x="91" y="14"/>
                    <a:pt x="91" y="12"/>
                    <a:pt x="91"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 name="Freeform 45"/>
            <p:cNvSpPr>
              <a:spLocks noEditPoints="1"/>
            </p:cNvSpPr>
            <p:nvPr/>
          </p:nvSpPr>
          <p:spPr bwMode="auto">
            <a:xfrm>
              <a:off x="7775575" y="2139951"/>
              <a:ext cx="338138" cy="220663"/>
            </a:xfrm>
            <a:custGeom>
              <a:avLst/>
              <a:gdLst>
                <a:gd name="T0" fmla="*/ 89 w 89"/>
                <a:gd name="T1" fmla="*/ 4 h 58"/>
                <a:gd name="T2" fmla="*/ 80 w 89"/>
                <a:gd name="T3" fmla="*/ 19 h 58"/>
                <a:gd name="T4" fmla="*/ 45 w 89"/>
                <a:gd name="T5" fmla="*/ 5 h 58"/>
                <a:gd name="T6" fmla="*/ 25 w 89"/>
                <a:gd name="T7" fmla="*/ 9 h 58"/>
                <a:gd name="T8" fmla="*/ 12 w 89"/>
                <a:gd name="T9" fmla="*/ 22 h 58"/>
                <a:gd name="T10" fmla="*/ 0 w 89"/>
                <a:gd name="T11" fmla="*/ 0 h 58"/>
                <a:gd name="T12" fmla="*/ 1 w 89"/>
                <a:gd name="T13" fmla="*/ 23 h 58"/>
                <a:gd name="T14" fmla="*/ 9 w 89"/>
                <a:gd name="T15" fmla="*/ 40 h 58"/>
                <a:gd name="T16" fmla="*/ 25 w 89"/>
                <a:gd name="T17" fmla="*/ 51 h 58"/>
                <a:gd name="T18" fmla="*/ 45 w 89"/>
                <a:gd name="T19" fmla="*/ 58 h 58"/>
                <a:gd name="T20" fmla="*/ 62 w 89"/>
                <a:gd name="T21" fmla="*/ 51 h 58"/>
                <a:gd name="T22" fmla="*/ 77 w 89"/>
                <a:gd name="T23" fmla="*/ 40 h 58"/>
                <a:gd name="T24" fmla="*/ 87 w 89"/>
                <a:gd name="T25" fmla="*/ 25 h 58"/>
                <a:gd name="T26" fmla="*/ 89 w 89"/>
                <a:gd name="T27" fmla="*/ 4 h 58"/>
                <a:gd name="T28" fmla="*/ 57 w 89"/>
                <a:gd name="T29" fmla="*/ 36 h 58"/>
                <a:gd name="T30" fmla="*/ 36 w 89"/>
                <a:gd name="T31" fmla="*/ 36 h 58"/>
                <a:gd name="T32" fmla="*/ 17 w 89"/>
                <a:gd name="T33" fmla="*/ 27 h 58"/>
                <a:gd name="T34" fmla="*/ 44 w 89"/>
                <a:gd name="T35" fmla="*/ 12 h 58"/>
                <a:gd name="T36" fmla="*/ 74 w 89"/>
                <a:gd name="T37" fmla="*/ 25 h 58"/>
                <a:gd name="T38" fmla="*/ 57 w 89"/>
                <a:gd name="T39"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58">
                  <a:moveTo>
                    <a:pt x="89" y="4"/>
                  </a:moveTo>
                  <a:cubicBezTo>
                    <a:pt x="86" y="9"/>
                    <a:pt x="83" y="14"/>
                    <a:pt x="80" y="19"/>
                  </a:cubicBezTo>
                  <a:cubicBezTo>
                    <a:pt x="70" y="10"/>
                    <a:pt x="58" y="6"/>
                    <a:pt x="45" y="5"/>
                  </a:cubicBezTo>
                  <a:cubicBezTo>
                    <a:pt x="38" y="5"/>
                    <a:pt x="32" y="6"/>
                    <a:pt x="25" y="9"/>
                  </a:cubicBezTo>
                  <a:cubicBezTo>
                    <a:pt x="20" y="12"/>
                    <a:pt x="16" y="17"/>
                    <a:pt x="12" y="22"/>
                  </a:cubicBezTo>
                  <a:cubicBezTo>
                    <a:pt x="7" y="15"/>
                    <a:pt x="2" y="8"/>
                    <a:pt x="0" y="0"/>
                  </a:cubicBezTo>
                  <a:cubicBezTo>
                    <a:pt x="1" y="8"/>
                    <a:pt x="0" y="15"/>
                    <a:pt x="1" y="23"/>
                  </a:cubicBezTo>
                  <a:cubicBezTo>
                    <a:pt x="1" y="29"/>
                    <a:pt x="5" y="35"/>
                    <a:pt x="9" y="40"/>
                  </a:cubicBezTo>
                  <a:cubicBezTo>
                    <a:pt x="13" y="45"/>
                    <a:pt x="19" y="48"/>
                    <a:pt x="25" y="51"/>
                  </a:cubicBezTo>
                  <a:cubicBezTo>
                    <a:pt x="31" y="54"/>
                    <a:pt x="38" y="58"/>
                    <a:pt x="45" y="58"/>
                  </a:cubicBezTo>
                  <a:cubicBezTo>
                    <a:pt x="51" y="58"/>
                    <a:pt x="57" y="54"/>
                    <a:pt x="62" y="51"/>
                  </a:cubicBezTo>
                  <a:cubicBezTo>
                    <a:pt x="67" y="48"/>
                    <a:pt x="73" y="44"/>
                    <a:pt x="77" y="40"/>
                  </a:cubicBezTo>
                  <a:cubicBezTo>
                    <a:pt x="81" y="36"/>
                    <a:pt x="85" y="31"/>
                    <a:pt x="87" y="25"/>
                  </a:cubicBezTo>
                  <a:cubicBezTo>
                    <a:pt x="89" y="18"/>
                    <a:pt x="89" y="11"/>
                    <a:pt x="89" y="4"/>
                  </a:cubicBezTo>
                  <a:close/>
                  <a:moveTo>
                    <a:pt x="57" y="36"/>
                  </a:moveTo>
                  <a:cubicBezTo>
                    <a:pt x="50" y="38"/>
                    <a:pt x="43" y="37"/>
                    <a:pt x="36" y="36"/>
                  </a:cubicBezTo>
                  <a:cubicBezTo>
                    <a:pt x="28" y="36"/>
                    <a:pt x="22" y="32"/>
                    <a:pt x="17" y="27"/>
                  </a:cubicBezTo>
                  <a:cubicBezTo>
                    <a:pt x="24" y="18"/>
                    <a:pt x="32" y="12"/>
                    <a:pt x="44" y="12"/>
                  </a:cubicBezTo>
                  <a:cubicBezTo>
                    <a:pt x="56" y="12"/>
                    <a:pt x="65" y="17"/>
                    <a:pt x="74" y="25"/>
                  </a:cubicBezTo>
                  <a:cubicBezTo>
                    <a:pt x="69" y="30"/>
                    <a:pt x="64" y="35"/>
                    <a:pt x="57" y="36"/>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 name="Freeform 46"/>
            <p:cNvSpPr>
              <a:spLocks/>
            </p:cNvSpPr>
            <p:nvPr/>
          </p:nvSpPr>
          <p:spPr bwMode="auto">
            <a:xfrm>
              <a:off x="8135938" y="2414588"/>
              <a:ext cx="252413" cy="258763"/>
            </a:xfrm>
            <a:custGeom>
              <a:avLst/>
              <a:gdLst>
                <a:gd name="T0" fmla="*/ 66 w 66"/>
                <a:gd name="T1" fmla="*/ 18 h 68"/>
                <a:gd name="T2" fmla="*/ 51 w 66"/>
                <a:gd name="T3" fmla="*/ 13 h 68"/>
                <a:gd name="T4" fmla="*/ 35 w 66"/>
                <a:gd name="T5" fmla="*/ 10 h 68"/>
                <a:gd name="T6" fmla="*/ 8 w 66"/>
                <a:gd name="T7" fmla="*/ 0 h 68"/>
                <a:gd name="T8" fmla="*/ 11 w 66"/>
                <a:gd name="T9" fmla="*/ 11 h 68"/>
                <a:gd name="T10" fmla="*/ 0 w 66"/>
                <a:gd name="T11" fmla="*/ 11 h 68"/>
                <a:gd name="T12" fmla="*/ 17 w 66"/>
                <a:gd name="T13" fmla="*/ 25 h 68"/>
                <a:gd name="T14" fmla="*/ 13 w 66"/>
                <a:gd name="T15" fmla="*/ 68 h 68"/>
                <a:gd name="T16" fmla="*/ 66 w 66"/>
                <a:gd name="T17"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8">
                  <a:moveTo>
                    <a:pt x="66" y="18"/>
                  </a:moveTo>
                  <a:cubicBezTo>
                    <a:pt x="61" y="16"/>
                    <a:pt x="56" y="14"/>
                    <a:pt x="51" y="13"/>
                  </a:cubicBezTo>
                  <a:cubicBezTo>
                    <a:pt x="46" y="11"/>
                    <a:pt x="40" y="11"/>
                    <a:pt x="35" y="10"/>
                  </a:cubicBezTo>
                  <a:cubicBezTo>
                    <a:pt x="25" y="9"/>
                    <a:pt x="16" y="6"/>
                    <a:pt x="8" y="0"/>
                  </a:cubicBezTo>
                  <a:cubicBezTo>
                    <a:pt x="8" y="4"/>
                    <a:pt x="9" y="7"/>
                    <a:pt x="11" y="11"/>
                  </a:cubicBezTo>
                  <a:cubicBezTo>
                    <a:pt x="7" y="11"/>
                    <a:pt x="4" y="11"/>
                    <a:pt x="0" y="11"/>
                  </a:cubicBezTo>
                  <a:cubicBezTo>
                    <a:pt x="5" y="16"/>
                    <a:pt x="11" y="21"/>
                    <a:pt x="17" y="25"/>
                  </a:cubicBezTo>
                  <a:cubicBezTo>
                    <a:pt x="18" y="39"/>
                    <a:pt x="16" y="53"/>
                    <a:pt x="13" y="68"/>
                  </a:cubicBezTo>
                  <a:cubicBezTo>
                    <a:pt x="35" y="56"/>
                    <a:pt x="53" y="39"/>
                    <a:pt x="66" y="18"/>
                  </a:cubicBezTo>
                  <a:close/>
                </a:path>
              </a:pathLst>
            </a:custGeom>
            <a:solidFill>
              <a:srgbClr val="404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7" name="Freeform 47"/>
            <p:cNvSpPr>
              <a:spLocks/>
            </p:cNvSpPr>
            <p:nvPr/>
          </p:nvSpPr>
          <p:spPr bwMode="auto">
            <a:xfrm>
              <a:off x="7473950" y="2417763"/>
              <a:ext cx="266700" cy="266700"/>
            </a:xfrm>
            <a:custGeom>
              <a:avLst/>
              <a:gdLst>
                <a:gd name="T0" fmla="*/ 54 w 70"/>
                <a:gd name="T1" fmla="*/ 24 h 70"/>
                <a:gd name="T2" fmla="*/ 70 w 70"/>
                <a:gd name="T3" fmla="*/ 10 h 70"/>
                <a:gd name="T4" fmla="*/ 60 w 70"/>
                <a:gd name="T5" fmla="*/ 10 h 70"/>
                <a:gd name="T6" fmla="*/ 63 w 70"/>
                <a:gd name="T7" fmla="*/ 0 h 70"/>
                <a:gd name="T8" fmla="*/ 0 w 70"/>
                <a:gd name="T9" fmla="*/ 18 h 70"/>
                <a:gd name="T10" fmla="*/ 58 w 70"/>
                <a:gd name="T11" fmla="*/ 70 h 70"/>
                <a:gd name="T12" fmla="*/ 54 w 70"/>
                <a:gd name="T13" fmla="*/ 24 h 70"/>
              </a:gdLst>
              <a:ahLst/>
              <a:cxnLst>
                <a:cxn ang="0">
                  <a:pos x="T0" y="T1"/>
                </a:cxn>
                <a:cxn ang="0">
                  <a:pos x="T2" y="T3"/>
                </a:cxn>
                <a:cxn ang="0">
                  <a:pos x="T4" y="T5"/>
                </a:cxn>
                <a:cxn ang="0">
                  <a:pos x="T6" y="T7"/>
                </a:cxn>
                <a:cxn ang="0">
                  <a:pos x="T8" y="T9"/>
                </a:cxn>
                <a:cxn ang="0">
                  <a:pos x="T10" y="T11"/>
                </a:cxn>
                <a:cxn ang="0">
                  <a:pos x="T12" y="T13"/>
                </a:cxn>
              </a:cxnLst>
              <a:rect l="0" t="0" r="r" b="b"/>
              <a:pathLst>
                <a:path w="70" h="70">
                  <a:moveTo>
                    <a:pt x="54" y="24"/>
                  </a:moveTo>
                  <a:cubicBezTo>
                    <a:pt x="60" y="20"/>
                    <a:pt x="66" y="15"/>
                    <a:pt x="70" y="10"/>
                  </a:cubicBezTo>
                  <a:cubicBezTo>
                    <a:pt x="67" y="10"/>
                    <a:pt x="64" y="10"/>
                    <a:pt x="60" y="10"/>
                  </a:cubicBezTo>
                  <a:cubicBezTo>
                    <a:pt x="61" y="7"/>
                    <a:pt x="62" y="3"/>
                    <a:pt x="63" y="0"/>
                  </a:cubicBezTo>
                  <a:cubicBezTo>
                    <a:pt x="44" y="11"/>
                    <a:pt x="21" y="11"/>
                    <a:pt x="0" y="18"/>
                  </a:cubicBezTo>
                  <a:cubicBezTo>
                    <a:pt x="14" y="40"/>
                    <a:pt x="34" y="58"/>
                    <a:pt x="58" y="70"/>
                  </a:cubicBezTo>
                  <a:cubicBezTo>
                    <a:pt x="55" y="54"/>
                    <a:pt x="53" y="39"/>
                    <a:pt x="54" y="24"/>
                  </a:cubicBezTo>
                  <a:close/>
                </a:path>
              </a:pathLst>
            </a:custGeom>
            <a:solidFill>
              <a:srgbClr val="404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Freeform 48"/>
            <p:cNvSpPr>
              <a:spLocks/>
            </p:cNvSpPr>
            <p:nvPr/>
          </p:nvSpPr>
          <p:spPr bwMode="auto">
            <a:xfrm>
              <a:off x="7770813" y="2308226"/>
              <a:ext cx="149225" cy="228600"/>
            </a:xfrm>
            <a:custGeom>
              <a:avLst/>
              <a:gdLst>
                <a:gd name="T0" fmla="*/ 4 w 39"/>
                <a:gd name="T1" fmla="*/ 54 h 60"/>
                <a:gd name="T2" fmla="*/ 13 w 39"/>
                <a:gd name="T3" fmla="*/ 45 h 60"/>
                <a:gd name="T4" fmla="*/ 21 w 39"/>
                <a:gd name="T5" fmla="*/ 48 h 60"/>
                <a:gd name="T6" fmla="*/ 39 w 39"/>
                <a:gd name="T7" fmla="*/ 59 h 60"/>
                <a:gd name="T8" fmla="*/ 18 w 39"/>
                <a:gd name="T9" fmla="*/ 35 h 60"/>
                <a:gd name="T10" fmla="*/ 8 w 39"/>
                <a:gd name="T11" fmla="*/ 0 h 60"/>
                <a:gd name="T12" fmla="*/ 2 w 39"/>
                <a:gd name="T13" fmla="*/ 12 h 60"/>
                <a:gd name="T14" fmla="*/ 1 w 39"/>
                <a:gd name="T15" fmla="*/ 57 h 60"/>
                <a:gd name="T16" fmla="*/ 4 w 39"/>
                <a:gd name="T1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0">
                  <a:moveTo>
                    <a:pt x="4" y="54"/>
                  </a:moveTo>
                  <a:cubicBezTo>
                    <a:pt x="7" y="51"/>
                    <a:pt x="10" y="47"/>
                    <a:pt x="13" y="45"/>
                  </a:cubicBezTo>
                  <a:cubicBezTo>
                    <a:pt x="17" y="42"/>
                    <a:pt x="18" y="45"/>
                    <a:pt x="21" y="48"/>
                  </a:cubicBezTo>
                  <a:cubicBezTo>
                    <a:pt x="25" y="55"/>
                    <a:pt x="30" y="60"/>
                    <a:pt x="39" y="59"/>
                  </a:cubicBezTo>
                  <a:cubicBezTo>
                    <a:pt x="29" y="56"/>
                    <a:pt x="22" y="44"/>
                    <a:pt x="18" y="35"/>
                  </a:cubicBezTo>
                  <a:cubicBezTo>
                    <a:pt x="12" y="25"/>
                    <a:pt x="10" y="12"/>
                    <a:pt x="8" y="0"/>
                  </a:cubicBezTo>
                  <a:cubicBezTo>
                    <a:pt x="6" y="4"/>
                    <a:pt x="4" y="8"/>
                    <a:pt x="2" y="12"/>
                  </a:cubicBezTo>
                  <a:cubicBezTo>
                    <a:pt x="0" y="27"/>
                    <a:pt x="0" y="42"/>
                    <a:pt x="1" y="57"/>
                  </a:cubicBezTo>
                  <a:cubicBezTo>
                    <a:pt x="2" y="56"/>
                    <a:pt x="3" y="55"/>
                    <a:pt x="4" y="5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Freeform 49"/>
            <p:cNvSpPr>
              <a:spLocks/>
            </p:cNvSpPr>
            <p:nvPr/>
          </p:nvSpPr>
          <p:spPr bwMode="auto">
            <a:xfrm>
              <a:off x="7983538" y="2314576"/>
              <a:ext cx="127000" cy="209550"/>
            </a:xfrm>
            <a:custGeom>
              <a:avLst/>
              <a:gdLst>
                <a:gd name="T0" fmla="*/ 30 w 33"/>
                <a:gd name="T1" fmla="*/ 6 h 55"/>
                <a:gd name="T2" fmla="*/ 26 w 33"/>
                <a:gd name="T3" fmla="*/ 0 h 55"/>
                <a:gd name="T4" fmla="*/ 16 w 33"/>
                <a:gd name="T5" fmla="*/ 31 h 55"/>
                <a:gd name="T6" fmla="*/ 0 w 33"/>
                <a:gd name="T7" fmla="*/ 55 h 55"/>
                <a:gd name="T8" fmla="*/ 8 w 33"/>
                <a:gd name="T9" fmla="*/ 52 h 55"/>
                <a:gd name="T10" fmla="*/ 10 w 33"/>
                <a:gd name="T11" fmla="*/ 49 h 55"/>
                <a:gd name="T12" fmla="*/ 20 w 33"/>
                <a:gd name="T13" fmla="*/ 40 h 55"/>
                <a:gd name="T14" fmla="*/ 32 w 33"/>
                <a:gd name="T15" fmla="*/ 51 h 55"/>
                <a:gd name="T16" fmla="*/ 30 w 33"/>
                <a:gd name="T17"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0" y="6"/>
                  </a:moveTo>
                  <a:cubicBezTo>
                    <a:pt x="29" y="4"/>
                    <a:pt x="27" y="2"/>
                    <a:pt x="26" y="0"/>
                  </a:cubicBezTo>
                  <a:cubicBezTo>
                    <a:pt x="23" y="10"/>
                    <a:pt x="19" y="21"/>
                    <a:pt x="16" y="31"/>
                  </a:cubicBezTo>
                  <a:cubicBezTo>
                    <a:pt x="12" y="40"/>
                    <a:pt x="8" y="49"/>
                    <a:pt x="0" y="55"/>
                  </a:cubicBezTo>
                  <a:cubicBezTo>
                    <a:pt x="3" y="55"/>
                    <a:pt x="6" y="54"/>
                    <a:pt x="8" y="52"/>
                  </a:cubicBezTo>
                  <a:cubicBezTo>
                    <a:pt x="10" y="49"/>
                    <a:pt x="10" y="49"/>
                    <a:pt x="10" y="49"/>
                  </a:cubicBezTo>
                  <a:cubicBezTo>
                    <a:pt x="12" y="45"/>
                    <a:pt x="15" y="38"/>
                    <a:pt x="20" y="40"/>
                  </a:cubicBezTo>
                  <a:cubicBezTo>
                    <a:pt x="26" y="42"/>
                    <a:pt x="26" y="50"/>
                    <a:pt x="32" y="51"/>
                  </a:cubicBezTo>
                  <a:cubicBezTo>
                    <a:pt x="33" y="36"/>
                    <a:pt x="33" y="21"/>
                    <a:pt x="30" y="6"/>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Freeform 50"/>
            <p:cNvSpPr>
              <a:spLocks/>
            </p:cNvSpPr>
            <p:nvPr/>
          </p:nvSpPr>
          <p:spPr bwMode="auto">
            <a:xfrm>
              <a:off x="7775575" y="2460626"/>
              <a:ext cx="330200" cy="285750"/>
            </a:xfrm>
            <a:custGeom>
              <a:avLst/>
              <a:gdLst>
                <a:gd name="T0" fmla="*/ 87 w 87"/>
                <a:gd name="T1" fmla="*/ 13 h 75"/>
                <a:gd name="T2" fmla="*/ 75 w 87"/>
                <a:gd name="T3" fmla="*/ 2 h 75"/>
                <a:gd name="T4" fmla="*/ 65 w 87"/>
                <a:gd name="T5" fmla="*/ 11 h 75"/>
                <a:gd name="T6" fmla="*/ 63 w 87"/>
                <a:gd name="T7" fmla="*/ 14 h 75"/>
                <a:gd name="T8" fmla="*/ 55 w 87"/>
                <a:gd name="T9" fmla="*/ 17 h 75"/>
                <a:gd name="T10" fmla="*/ 38 w 87"/>
                <a:gd name="T11" fmla="*/ 19 h 75"/>
                <a:gd name="T12" fmla="*/ 18 w 87"/>
                <a:gd name="T13" fmla="*/ 6 h 75"/>
                <a:gd name="T14" fmla="*/ 10 w 87"/>
                <a:gd name="T15" fmla="*/ 7 h 75"/>
                <a:gd name="T16" fmla="*/ 0 w 87"/>
                <a:gd name="T17" fmla="*/ 17 h 75"/>
                <a:gd name="T18" fmla="*/ 6 w 87"/>
                <a:gd name="T19" fmla="*/ 68 h 75"/>
                <a:gd name="T20" fmla="*/ 81 w 87"/>
                <a:gd name="T21" fmla="*/ 67 h 75"/>
                <a:gd name="T22" fmla="*/ 87 w 87"/>
                <a:gd name="T2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5">
                  <a:moveTo>
                    <a:pt x="87" y="13"/>
                  </a:moveTo>
                  <a:cubicBezTo>
                    <a:pt x="81" y="12"/>
                    <a:pt x="81" y="4"/>
                    <a:pt x="75" y="2"/>
                  </a:cubicBezTo>
                  <a:cubicBezTo>
                    <a:pt x="70" y="0"/>
                    <a:pt x="67" y="7"/>
                    <a:pt x="65" y="11"/>
                  </a:cubicBezTo>
                  <a:cubicBezTo>
                    <a:pt x="63" y="14"/>
                    <a:pt x="63" y="14"/>
                    <a:pt x="63" y="14"/>
                  </a:cubicBezTo>
                  <a:cubicBezTo>
                    <a:pt x="61" y="16"/>
                    <a:pt x="58" y="17"/>
                    <a:pt x="55" y="17"/>
                  </a:cubicBezTo>
                  <a:cubicBezTo>
                    <a:pt x="50" y="20"/>
                    <a:pt x="44" y="21"/>
                    <a:pt x="38" y="19"/>
                  </a:cubicBezTo>
                  <a:cubicBezTo>
                    <a:pt x="28" y="20"/>
                    <a:pt x="23" y="13"/>
                    <a:pt x="18" y="6"/>
                  </a:cubicBezTo>
                  <a:cubicBezTo>
                    <a:pt x="16" y="2"/>
                    <a:pt x="13" y="4"/>
                    <a:pt x="10" y="7"/>
                  </a:cubicBezTo>
                  <a:cubicBezTo>
                    <a:pt x="7" y="10"/>
                    <a:pt x="3" y="13"/>
                    <a:pt x="0" y="17"/>
                  </a:cubicBezTo>
                  <a:cubicBezTo>
                    <a:pt x="1" y="34"/>
                    <a:pt x="2" y="52"/>
                    <a:pt x="6" y="68"/>
                  </a:cubicBezTo>
                  <a:cubicBezTo>
                    <a:pt x="31" y="75"/>
                    <a:pt x="57" y="74"/>
                    <a:pt x="81" y="67"/>
                  </a:cubicBezTo>
                  <a:cubicBezTo>
                    <a:pt x="85" y="49"/>
                    <a:pt x="86" y="30"/>
                    <a:pt x="87"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 name="Freeform 51"/>
            <p:cNvSpPr>
              <a:spLocks/>
            </p:cNvSpPr>
            <p:nvPr/>
          </p:nvSpPr>
          <p:spPr bwMode="auto">
            <a:xfrm>
              <a:off x="7920038" y="2597151"/>
              <a:ext cx="25400" cy="38100"/>
            </a:xfrm>
            <a:custGeom>
              <a:avLst/>
              <a:gdLst>
                <a:gd name="T0" fmla="*/ 7 w 7"/>
                <a:gd name="T1" fmla="*/ 5 h 10"/>
                <a:gd name="T2" fmla="*/ 0 w 7"/>
                <a:gd name="T3" fmla="*/ 5 h 10"/>
                <a:gd name="T4" fmla="*/ 7 w 7"/>
                <a:gd name="T5" fmla="*/ 5 h 10"/>
              </a:gdLst>
              <a:ahLst/>
              <a:cxnLst>
                <a:cxn ang="0">
                  <a:pos x="T0" y="T1"/>
                </a:cxn>
                <a:cxn ang="0">
                  <a:pos x="T2" y="T3"/>
                </a:cxn>
                <a:cxn ang="0">
                  <a:pos x="T4" y="T5"/>
                </a:cxn>
              </a:cxnLst>
              <a:rect l="0" t="0" r="r" b="b"/>
              <a:pathLst>
                <a:path w="7" h="10">
                  <a:moveTo>
                    <a:pt x="7" y="5"/>
                  </a:moveTo>
                  <a:cubicBezTo>
                    <a:pt x="7" y="10"/>
                    <a:pt x="0" y="10"/>
                    <a:pt x="0" y="5"/>
                  </a:cubicBezTo>
                  <a:cubicBezTo>
                    <a:pt x="0" y="0"/>
                    <a:pt x="7" y="0"/>
                    <a:pt x="7" y="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Freeform 52"/>
            <p:cNvSpPr>
              <a:spLocks/>
            </p:cNvSpPr>
            <p:nvPr/>
          </p:nvSpPr>
          <p:spPr bwMode="auto">
            <a:xfrm>
              <a:off x="8083550" y="2338388"/>
              <a:ext cx="122238" cy="377825"/>
            </a:xfrm>
            <a:custGeom>
              <a:avLst/>
              <a:gdLst>
                <a:gd name="T0" fmla="*/ 31 w 32"/>
                <a:gd name="T1" fmla="*/ 45 h 99"/>
                <a:gd name="T2" fmla="*/ 14 w 32"/>
                <a:gd name="T3" fmla="*/ 31 h 99"/>
                <a:gd name="T4" fmla="*/ 25 w 32"/>
                <a:gd name="T5" fmla="*/ 31 h 99"/>
                <a:gd name="T6" fmla="*/ 22 w 32"/>
                <a:gd name="T7" fmla="*/ 20 h 99"/>
                <a:gd name="T8" fmla="*/ 4 w 32"/>
                <a:gd name="T9" fmla="*/ 0 h 99"/>
                <a:gd name="T10" fmla="*/ 6 w 32"/>
                <a:gd name="T11" fmla="*/ 50 h 99"/>
                <a:gd name="T12" fmla="*/ 0 w 32"/>
                <a:gd name="T13" fmla="*/ 99 h 99"/>
                <a:gd name="T14" fmla="*/ 27 w 32"/>
                <a:gd name="T15" fmla="*/ 88 h 99"/>
                <a:gd name="T16" fmla="*/ 31 w 32"/>
                <a:gd name="T17" fmla="*/ 4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9">
                  <a:moveTo>
                    <a:pt x="31" y="45"/>
                  </a:moveTo>
                  <a:cubicBezTo>
                    <a:pt x="25" y="41"/>
                    <a:pt x="19" y="36"/>
                    <a:pt x="14" y="31"/>
                  </a:cubicBezTo>
                  <a:cubicBezTo>
                    <a:pt x="18" y="31"/>
                    <a:pt x="21" y="31"/>
                    <a:pt x="25" y="31"/>
                  </a:cubicBezTo>
                  <a:cubicBezTo>
                    <a:pt x="23" y="27"/>
                    <a:pt x="22" y="24"/>
                    <a:pt x="22" y="20"/>
                  </a:cubicBezTo>
                  <a:cubicBezTo>
                    <a:pt x="15" y="14"/>
                    <a:pt x="9" y="7"/>
                    <a:pt x="4" y="0"/>
                  </a:cubicBezTo>
                  <a:cubicBezTo>
                    <a:pt x="7" y="16"/>
                    <a:pt x="7" y="33"/>
                    <a:pt x="6" y="50"/>
                  </a:cubicBezTo>
                  <a:cubicBezTo>
                    <a:pt x="5" y="66"/>
                    <a:pt x="4" y="83"/>
                    <a:pt x="0" y="99"/>
                  </a:cubicBezTo>
                  <a:cubicBezTo>
                    <a:pt x="10" y="96"/>
                    <a:pt x="19" y="92"/>
                    <a:pt x="27" y="88"/>
                  </a:cubicBezTo>
                  <a:cubicBezTo>
                    <a:pt x="30" y="73"/>
                    <a:pt x="32" y="59"/>
                    <a:pt x="31" y="45"/>
                  </a:cubicBezTo>
                  <a:close/>
                </a:path>
              </a:pathLst>
            </a:custGeom>
            <a:solidFill>
              <a:srgbClr val="323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3" name="Freeform 53"/>
            <p:cNvSpPr>
              <a:spLocks/>
            </p:cNvSpPr>
            <p:nvPr/>
          </p:nvSpPr>
          <p:spPr bwMode="auto">
            <a:xfrm>
              <a:off x="7675563" y="2352676"/>
              <a:ext cx="122238" cy="366713"/>
            </a:xfrm>
            <a:custGeom>
              <a:avLst/>
              <a:gdLst>
                <a:gd name="T0" fmla="*/ 27 w 32"/>
                <a:gd name="T1" fmla="*/ 0 h 96"/>
                <a:gd name="T2" fmla="*/ 10 w 32"/>
                <a:gd name="T3" fmla="*/ 17 h 96"/>
                <a:gd name="T4" fmla="*/ 7 w 32"/>
                <a:gd name="T5" fmla="*/ 27 h 96"/>
                <a:gd name="T6" fmla="*/ 17 w 32"/>
                <a:gd name="T7" fmla="*/ 27 h 96"/>
                <a:gd name="T8" fmla="*/ 1 w 32"/>
                <a:gd name="T9" fmla="*/ 41 h 96"/>
                <a:gd name="T10" fmla="*/ 5 w 32"/>
                <a:gd name="T11" fmla="*/ 87 h 96"/>
                <a:gd name="T12" fmla="*/ 32 w 32"/>
                <a:gd name="T13" fmla="*/ 96 h 96"/>
                <a:gd name="T14" fmla="*/ 26 w 32"/>
                <a:gd name="T15" fmla="*/ 48 h 96"/>
                <a:gd name="T16" fmla="*/ 27 w 32"/>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6">
                  <a:moveTo>
                    <a:pt x="27" y="0"/>
                  </a:moveTo>
                  <a:cubicBezTo>
                    <a:pt x="23" y="7"/>
                    <a:pt x="17" y="13"/>
                    <a:pt x="10" y="17"/>
                  </a:cubicBezTo>
                  <a:cubicBezTo>
                    <a:pt x="9" y="20"/>
                    <a:pt x="8" y="24"/>
                    <a:pt x="7" y="27"/>
                  </a:cubicBezTo>
                  <a:cubicBezTo>
                    <a:pt x="11" y="27"/>
                    <a:pt x="14" y="27"/>
                    <a:pt x="17" y="27"/>
                  </a:cubicBezTo>
                  <a:cubicBezTo>
                    <a:pt x="13" y="32"/>
                    <a:pt x="7" y="37"/>
                    <a:pt x="1" y="41"/>
                  </a:cubicBezTo>
                  <a:cubicBezTo>
                    <a:pt x="0" y="56"/>
                    <a:pt x="2" y="71"/>
                    <a:pt x="5" y="87"/>
                  </a:cubicBezTo>
                  <a:cubicBezTo>
                    <a:pt x="14" y="91"/>
                    <a:pt x="23" y="94"/>
                    <a:pt x="32" y="96"/>
                  </a:cubicBezTo>
                  <a:cubicBezTo>
                    <a:pt x="28" y="81"/>
                    <a:pt x="27" y="64"/>
                    <a:pt x="26" y="48"/>
                  </a:cubicBezTo>
                  <a:cubicBezTo>
                    <a:pt x="25" y="32"/>
                    <a:pt x="25" y="16"/>
                    <a:pt x="27" y="0"/>
                  </a:cubicBezTo>
                  <a:close/>
                </a:path>
              </a:pathLst>
            </a:custGeom>
            <a:solidFill>
              <a:srgbClr val="323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4" name="Freeform 54"/>
            <p:cNvSpPr>
              <a:spLocks/>
            </p:cNvSpPr>
            <p:nvPr/>
          </p:nvSpPr>
          <p:spPr bwMode="auto">
            <a:xfrm>
              <a:off x="7375525" y="2833688"/>
              <a:ext cx="193675" cy="187325"/>
            </a:xfrm>
            <a:custGeom>
              <a:avLst/>
              <a:gdLst>
                <a:gd name="T0" fmla="*/ 62 w 122"/>
                <a:gd name="T1" fmla="*/ 0 h 118"/>
                <a:gd name="T2" fmla="*/ 81 w 122"/>
                <a:gd name="T3" fmla="*/ 38 h 118"/>
                <a:gd name="T4" fmla="*/ 122 w 122"/>
                <a:gd name="T5" fmla="*/ 46 h 118"/>
                <a:gd name="T6" fmla="*/ 93 w 122"/>
                <a:gd name="T7" fmla="*/ 74 h 118"/>
                <a:gd name="T8" fmla="*/ 100 w 122"/>
                <a:gd name="T9" fmla="*/ 118 h 118"/>
                <a:gd name="T10" fmla="*/ 62 w 122"/>
                <a:gd name="T11" fmla="*/ 96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1" y="38"/>
                  </a:lnTo>
                  <a:lnTo>
                    <a:pt x="122" y="46"/>
                  </a:lnTo>
                  <a:lnTo>
                    <a:pt x="93" y="74"/>
                  </a:lnTo>
                  <a:lnTo>
                    <a:pt x="100" y="118"/>
                  </a:lnTo>
                  <a:lnTo>
                    <a:pt x="62" y="96"/>
                  </a:lnTo>
                  <a:lnTo>
                    <a:pt x="24" y="118"/>
                  </a:lnTo>
                  <a:lnTo>
                    <a:pt x="31" y="74"/>
                  </a:lnTo>
                  <a:lnTo>
                    <a:pt x="0" y="46"/>
                  </a:lnTo>
                  <a:lnTo>
                    <a:pt x="43" y="38"/>
                  </a:lnTo>
                  <a:lnTo>
                    <a:pt x="62"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5" name="Freeform 55"/>
            <p:cNvSpPr>
              <a:spLocks/>
            </p:cNvSpPr>
            <p:nvPr/>
          </p:nvSpPr>
          <p:spPr bwMode="auto">
            <a:xfrm>
              <a:off x="7604125" y="2833688"/>
              <a:ext cx="193675" cy="187325"/>
            </a:xfrm>
            <a:custGeom>
              <a:avLst/>
              <a:gdLst>
                <a:gd name="T0" fmla="*/ 62 w 122"/>
                <a:gd name="T1" fmla="*/ 0 h 118"/>
                <a:gd name="T2" fmla="*/ 81 w 122"/>
                <a:gd name="T3" fmla="*/ 38 h 118"/>
                <a:gd name="T4" fmla="*/ 122 w 122"/>
                <a:gd name="T5" fmla="*/ 46 h 118"/>
                <a:gd name="T6" fmla="*/ 93 w 122"/>
                <a:gd name="T7" fmla="*/ 74 h 118"/>
                <a:gd name="T8" fmla="*/ 100 w 122"/>
                <a:gd name="T9" fmla="*/ 118 h 118"/>
                <a:gd name="T10" fmla="*/ 62 w 122"/>
                <a:gd name="T11" fmla="*/ 96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1" y="38"/>
                  </a:lnTo>
                  <a:lnTo>
                    <a:pt x="122" y="46"/>
                  </a:lnTo>
                  <a:lnTo>
                    <a:pt x="93" y="74"/>
                  </a:lnTo>
                  <a:lnTo>
                    <a:pt x="100" y="118"/>
                  </a:lnTo>
                  <a:lnTo>
                    <a:pt x="62" y="96"/>
                  </a:lnTo>
                  <a:lnTo>
                    <a:pt x="24" y="118"/>
                  </a:lnTo>
                  <a:lnTo>
                    <a:pt x="31" y="74"/>
                  </a:lnTo>
                  <a:lnTo>
                    <a:pt x="0" y="46"/>
                  </a:lnTo>
                  <a:lnTo>
                    <a:pt x="43" y="38"/>
                  </a:lnTo>
                  <a:lnTo>
                    <a:pt x="62"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6" name="Freeform 56"/>
            <p:cNvSpPr>
              <a:spLocks/>
            </p:cNvSpPr>
            <p:nvPr/>
          </p:nvSpPr>
          <p:spPr bwMode="auto">
            <a:xfrm>
              <a:off x="7832725" y="2833688"/>
              <a:ext cx="193675" cy="187325"/>
            </a:xfrm>
            <a:custGeom>
              <a:avLst/>
              <a:gdLst>
                <a:gd name="T0" fmla="*/ 62 w 122"/>
                <a:gd name="T1" fmla="*/ 0 h 118"/>
                <a:gd name="T2" fmla="*/ 81 w 122"/>
                <a:gd name="T3" fmla="*/ 38 h 118"/>
                <a:gd name="T4" fmla="*/ 122 w 122"/>
                <a:gd name="T5" fmla="*/ 46 h 118"/>
                <a:gd name="T6" fmla="*/ 93 w 122"/>
                <a:gd name="T7" fmla="*/ 74 h 118"/>
                <a:gd name="T8" fmla="*/ 100 w 122"/>
                <a:gd name="T9" fmla="*/ 118 h 118"/>
                <a:gd name="T10" fmla="*/ 62 w 122"/>
                <a:gd name="T11" fmla="*/ 96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1" y="38"/>
                  </a:lnTo>
                  <a:lnTo>
                    <a:pt x="122" y="46"/>
                  </a:lnTo>
                  <a:lnTo>
                    <a:pt x="93" y="74"/>
                  </a:lnTo>
                  <a:lnTo>
                    <a:pt x="100" y="118"/>
                  </a:lnTo>
                  <a:lnTo>
                    <a:pt x="62" y="96"/>
                  </a:lnTo>
                  <a:lnTo>
                    <a:pt x="24" y="118"/>
                  </a:lnTo>
                  <a:lnTo>
                    <a:pt x="31" y="74"/>
                  </a:lnTo>
                  <a:lnTo>
                    <a:pt x="0" y="46"/>
                  </a:lnTo>
                  <a:lnTo>
                    <a:pt x="43" y="38"/>
                  </a:lnTo>
                  <a:lnTo>
                    <a:pt x="62"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7" name="Freeform 57"/>
            <p:cNvSpPr>
              <a:spLocks/>
            </p:cNvSpPr>
            <p:nvPr/>
          </p:nvSpPr>
          <p:spPr bwMode="auto">
            <a:xfrm>
              <a:off x="8059738" y="2833688"/>
              <a:ext cx="195263" cy="187325"/>
            </a:xfrm>
            <a:custGeom>
              <a:avLst/>
              <a:gdLst>
                <a:gd name="T0" fmla="*/ 63 w 123"/>
                <a:gd name="T1" fmla="*/ 0 h 118"/>
                <a:gd name="T2" fmla="*/ 82 w 123"/>
                <a:gd name="T3" fmla="*/ 38 h 118"/>
                <a:gd name="T4" fmla="*/ 123 w 123"/>
                <a:gd name="T5" fmla="*/ 46 h 118"/>
                <a:gd name="T6" fmla="*/ 94 w 123"/>
                <a:gd name="T7" fmla="*/ 74 h 118"/>
                <a:gd name="T8" fmla="*/ 101 w 123"/>
                <a:gd name="T9" fmla="*/ 118 h 118"/>
                <a:gd name="T10" fmla="*/ 63 w 123"/>
                <a:gd name="T11" fmla="*/ 96 h 118"/>
                <a:gd name="T12" fmla="*/ 24 w 123"/>
                <a:gd name="T13" fmla="*/ 118 h 118"/>
                <a:gd name="T14" fmla="*/ 32 w 123"/>
                <a:gd name="T15" fmla="*/ 74 h 118"/>
                <a:gd name="T16" fmla="*/ 0 w 123"/>
                <a:gd name="T17" fmla="*/ 46 h 118"/>
                <a:gd name="T18" fmla="*/ 44 w 123"/>
                <a:gd name="T19" fmla="*/ 38 h 118"/>
                <a:gd name="T20" fmla="*/ 63 w 123"/>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8">
                  <a:moveTo>
                    <a:pt x="63" y="0"/>
                  </a:moveTo>
                  <a:lnTo>
                    <a:pt x="82" y="38"/>
                  </a:lnTo>
                  <a:lnTo>
                    <a:pt x="123" y="46"/>
                  </a:lnTo>
                  <a:lnTo>
                    <a:pt x="94" y="74"/>
                  </a:lnTo>
                  <a:lnTo>
                    <a:pt x="101" y="118"/>
                  </a:lnTo>
                  <a:lnTo>
                    <a:pt x="63" y="96"/>
                  </a:lnTo>
                  <a:lnTo>
                    <a:pt x="24" y="118"/>
                  </a:lnTo>
                  <a:lnTo>
                    <a:pt x="32" y="74"/>
                  </a:lnTo>
                  <a:lnTo>
                    <a:pt x="0" y="46"/>
                  </a:lnTo>
                  <a:lnTo>
                    <a:pt x="44" y="38"/>
                  </a:lnTo>
                  <a:lnTo>
                    <a:pt x="63"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8" name="Freeform 58"/>
            <p:cNvSpPr>
              <a:spLocks/>
            </p:cNvSpPr>
            <p:nvPr/>
          </p:nvSpPr>
          <p:spPr bwMode="auto">
            <a:xfrm>
              <a:off x="8288338" y="2833688"/>
              <a:ext cx="195263" cy="187325"/>
            </a:xfrm>
            <a:custGeom>
              <a:avLst/>
              <a:gdLst>
                <a:gd name="T0" fmla="*/ 63 w 123"/>
                <a:gd name="T1" fmla="*/ 0 h 118"/>
                <a:gd name="T2" fmla="*/ 82 w 123"/>
                <a:gd name="T3" fmla="*/ 38 h 118"/>
                <a:gd name="T4" fmla="*/ 123 w 123"/>
                <a:gd name="T5" fmla="*/ 46 h 118"/>
                <a:gd name="T6" fmla="*/ 94 w 123"/>
                <a:gd name="T7" fmla="*/ 74 h 118"/>
                <a:gd name="T8" fmla="*/ 101 w 123"/>
                <a:gd name="T9" fmla="*/ 118 h 118"/>
                <a:gd name="T10" fmla="*/ 63 w 123"/>
                <a:gd name="T11" fmla="*/ 96 h 118"/>
                <a:gd name="T12" fmla="*/ 24 w 123"/>
                <a:gd name="T13" fmla="*/ 118 h 118"/>
                <a:gd name="T14" fmla="*/ 32 w 123"/>
                <a:gd name="T15" fmla="*/ 74 h 118"/>
                <a:gd name="T16" fmla="*/ 0 w 123"/>
                <a:gd name="T17" fmla="*/ 46 h 118"/>
                <a:gd name="T18" fmla="*/ 44 w 123"/>
                <a:gd name="T19" fmla="*/ 38 h 118"/>
                <a:gd name="T20" fmla="*/ 63 w 123"/>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8">
                  <a:moveTo>
                    <a:pt x="63" y="0"/>
                  </a:moveTo>
                  <a:lnTo>
                    <a:pt x="82" y="38"/>
                  </a:lnTo>
                  <a:lnTo>
                    <a:pt x="123" y="46"/>
                  </a:lnTo>
                  <a:lnTo>
                    <a:pt x="94" y="74"/>
                  </a:lnTo>
                  <a:lnTo>
                    <a:pt x="101" y="118"/>
                  </a:lnTo>
                  <a:lnTo>
                    <a:pt x="63" y="96"/>
                  </a:lnTo>
                  <a:lnTo>
                    <a:pt x="24" y="118"/>
                  </a:lnTo>
                  <a:lnTo>
                    <a:pt x="32" y="74"/>
                  </a:lnTo>
                  <a:lnTo>
                    <a:pt x="0" y="46"/>
                  </a:lnTo>
                  <a:lnTo>
                    <a:pt x="44" y="38"/>
                  </a:lnTo>
                  <a:lnTo>
                    <a:pt x="63"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9" name="Freeform 59"/>
            <p:cNvSpPr>
              <a:spLocks/>
            </p:cNvSpPr>
            <p:nvPr/>
          </p:nvSpPr>
          <p:spPr bwMode="auto">
            <a:xfrm>
              <a:off x="7250113" y="3149601"/>
              <a:ext cx="1362075" cy="57150"/>
            </a:xfrm>
            <a:custGeom>
              <a:avLst/>
              <a:gdLst>
                <a:gd name="T0" fmla="*/ 350 w 358"/>
                <a:gd name="T1" fmla="*/ 15 h 15"/>
                <a:gd name="T2" fmla="*/ 7 w 358"/>
                <a:gd name="T3" fmla="*/ 15 h 15"/>
                <a:gd name="T4" fmla="*/ 0 w 358"/>
                <a:gd name="T5" fmla="*/ 7 h 15"/>
                <a:gd name="T6" fmla="*/ 7 w 358"/>
                <a:gd name="T7" fmla="*/ 0 h 15"/>
                <a:gd name="T8" fmla="*/ 350 w 358"/>
                <a:gd name="T9" fmla="*/ 0 h 15"/>
                <a:gd name="T10" fmla="*/ 358 w 358"/>
                <a:gd name="T11" fmla="*/ 7 h 15"/>
                <a:gd name="T12" fmla="*/ 350 w 35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58" h="15">
                  <a:moveTo>
                    <a:pt x="350" y="15"/>
                  </a:moveTo>
                  <a:cubicBezTo>
                    <a:pt x="7" y="15"/>
                    <a:pt x="7" y="15"/>
                    <a:pt x="7" y="15"/>
                  </a:cubicBezTo>
                  <a:cubicBezTo>
                    <a:pt x="3" y="15"/>
                    <a:pt x="0" y="11"/>
                    <a:pt x="0" y="7"/>
                  </a:cubicBezTo>
                  <a:cubicBezTo>
                    <a:pt x="0" y="3"/>
                    <a:pt x="3" y="0"/>
                    <a:pt x="7" y="0"/>
                  </a:cubicBezTo>
                  <a:cubicBezTo>
                    <a:pt x="350" y="0"/>
                    <a:pt x="350" y="0"/>
                    <a:pt x="350" y="0"/>
                  </a:cubicBezTo>
                  <a:cubicBezTo>
                    <a:pt x="354" y="0"/>
                    <a:pt x="358" y="3"/>
                    <a:pt x="358" y="7"/>
                  </a:cubicBezTo>
                  <a:cubicBezTo>
                    <a:pt x="358" y="11"/>
                    <a:pt x="354" y="15"/>
                    <a:pt x="350" y="15"/>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0" name="Freeform 60"/>
            <p:cNvSpPr>
              <a:spLocks/>
            </p:cNvSpPr>
            <p:nvPr/>
          </p:nvSpPr>
          <p:spPr bwMode="auto">
            <a:xfrm>
              <a:off x="7250113" y="3340101"/>
              <a:ext cx="1362075" cy="57150"/>
            </a:xfrm>
            <a:custGeom>
              <a:avLst/>
              <a:gdLst>
                <a:gd name="T0" fmla="*/ 350 w 358"/>
                <a:gd name="T1" fmla="*/ 15 h 15"/>
                <a:gd name="T2" fmla="*/ 7 w 358"/>
                <a:gd name="T3" fmla="*/ 15 h 15"/>
                <a:gd name="T4" fmla="*/ 0 w 358"/>
                <a:gd name="T5" fmla="*/ 8 h 15"/>
                <a:gd name="T6" fmla="*/ 7 w 358"/>
                <a:gd name="T7" fmla="*/ 0 h 15"/>
                <a:gd name="T8" fmla="*/ 350 w 358"/>
                <a:gd name="T9" fmla="*/ 0 h 15"/>
                <a:gd name="T10" fmla="*/ 358 w 358"/>
                <a:gd name="T11" fmla="*/ 8 h 15"/>
                <a:gd name="T12" fmla="*/ 350 w 35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58" h="15">
                  <a:moveTo>
                    <a:pt x="350" y="15"/>
                  </a:moveTo>
                  <a:cubicBezTo>
                    <a:pt x="7" y="15"/>
                    <a:pt x="7" y="15"/>
                    <a:pt x="7" y="15"/>
                  </a:cubicBezTo>
                  <a:cubicBezTo>
                    <a:pt x="3" y="15"/>
                    <a:pt x="0" y="12"/>
                    <a:pt x="0" y="8"/>
                  </a:cubicBezTo>
                  <a:cubicBezTo>
                    <a:pt x="0" y="3"/>
                    <a:pt x="3" y="0"/>
                    <a:pt x="7" y="0"/>
                  </a:cubicBezTo>
                  <a:cubicBezTo>
                    <a:pt x="350" y="0"/>
                    <a:pt x="350" y="0"/>
                    <a:pt x="350" y="0"/>
                  </a:cubicBezTo>
                  <a:cubicBezTo>
                    <a:pt x="354" y="0"/>
                    <a:pt x="358" y="3"/>
                    <a:pt x="358" y="8"/>
                  </a:cubicBezTo>
                  <a:cubicBezTo>
                    <a:pt x="358" y="12"/>
                    <a:pt x="354" y="15"/>
                    <a:pt x="350" y="15"/>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1" name="Freeform 61"/>
            <p:cNvSpPr>
              <a:spLocks/>
            </p:cNvSpPr>
            <p:nvPr/>
          </p:nvSpPr>
          <p:spPr bwMode="auto">
            <a:xfrm>
              <a:off x="7250113" y="3530601"/>
              <a:ext cx="1069975" cy="57150"/>
            </a:xfrm>
            <a:custGeom>
              <a:avLst/>
              <a:gdLst>
                <a:gd name="T0" fmla="*/ 273 w 281"/>
                <a:gd name="T1" fmla="*/ 15 h 15"/>
                <a:gd name="T2" fmla="*/ 7 w 281"/>
                <a:gd name="T3" fmla="*/ 15 h 15"/>
                <a:gd name="T4" fmla="*/ 0 w 281"/>
                <a:gd name="T5" fmla="*/ 8 h 15"/>
                <a:gd name="T6" fmla="*/ 7 w 281"/>
                <a:gd name="T7" fmla="*/ 0 h 15"/>
                <a:gd name="T8" fmla="*/ 273 w 281"/>
                <a:gd name="T9" fmla="*/ 0 h 15"/>
                <a:gd name="T10" fmla="*/ 281 w 281"/>
                <a:gd name="T11" fmla="*/ 8 h 15"/>
                <a:gd name="T12" fmla="*/ 273 w 28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1" h="15">
                  <a:moveTo>
                    <a:pt x="273" y="15"/>
                  </a:moveTo>
                  <a:cubicBezTo>
                    <a:pt x="7" y="15"/>
                    <a:pt x="7" y="15"/>
                    <a:pt x="7" y="15"/>
                  </a:cubicBezTo>
                  <a:cubicBezTo>
                    <a:pt x="3" y="15"/>
                    <a:pt x="0" y="12"/>
                    <a:pt x="0" y="8"/>
                  </a:cubicBezTo>
                  <a:cubicBezTo>
                    <a:pt x="0" y="4"/>
                    <a:pt x="3" y="0"/>
                    <a:pt x="7" y="0"/>
                  </a:cubicBezTo>
                  <a:cubicBezTo>
                    <a:pt x="273" y="0"/>
                    <a:pt x="273" y="0"/>
                    <a:pt x="273" y="0"/>
                  </a:cubicBezTo>
                  <a:cubicBezTo>
                    <a:pt x="277" y="0"/>
                    <a:pt x="281" y="4"/>
                    <a:pt x="281" y="8"/>
                  </a:cubicBezTo>
                  <a:cubicBezTo>
                    <a:pt x="281" y="12"/>
                    <a:pt x="277" y="15"/>
                    <a:pt x="273" y="15"/>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62" name="Branch"/>
          <p:cNvSpPr>
            <a:spLocks/>
          </p:cNvSpPr>
          <p:nvPr/>
        </p:nvSpPr>
        <p:spPr bwMode="auto">
          <a:xfrm>
            <a:off x="4686300" y="2284810"/>
            <a:ext cx="913210" cy="850106"/>
          </a:xfrm>
          <a:custGeom>
            <a:avLst/>
            <a:gdLst>
              <a:gd name="T0" fmla="*/ 265 w 320"/>
              <a:gd name="T1" fmla="*/ 229 h 297"/>
              <a:gd name="T2" fmla="*/ 163 w 320"/>
              <a:gd name="T3" fmla="*/ 228 h 297"/>
              <a:gd name="T4" fmla="*/ 174 w 320"/>
              <a:gd name="T5" fmla="*/ 184 h 297"/>
              <a:gd name="T6" fmla="*/ 192 w 320"/>
              <a:gd name="T7" fmla="*/ 188 h 297"/>
              <a:gd name="T8" fmla="*/ 268 w 320"/>
              <a:gd name="T9" fmla="*/ 216 h 297"/>
              <a:gd name="T10" fmla="*/ 270 w 320"/>
              <a:gd name="T11" fmla="*/ 167 h 297"/>
              <a:gd name="T12" fmla="*/ 183 w 320"/>
              <a:gd name="T13" fmla="*/ 181 h 297"/>
              <a:gd name="T14" fmla="*/ 196 w 320"/>
              <a:gd name="T15" fmla="*/ 138 h 297"/>
              <a:gd name="T16" fmla="*/ 214 w 320"/>
              <a:gd name="T17" fmla="*/ 138 h 297"/>
              <a:gd name="T18" fmla="*/ 281 w 320"/>
              <a:gd name="T19" fmla="*/ 146 h 297"/>
              <a:gd name="T20" fmla="*/ 273 w 320"/>
              <a:gd name="T21" fmla="*/ 105 h 297"/>
              <a:gd name="T22" fmla="*/ 203 w 320"/>
              <a:gd name="T23" fmla="*/ 133 h 297"/>
              <a:gd name="T24" fmla="*/ 212 w 320"/>
              <a:gd name="T25" fmla="*/ 106 h 297"/>
              <a:gd name="T26" fmla="*/ 263 w 320"/>
              <a:gd name="T27" fmla="*/ 55 h 297"/>
              <a:gd name="T28" fmla="*/ 220 w 320"/>
              <a:gd name="T29" fmla="*/ 31 h 297"/>
              <a:gd name="T30" fmla="*/ 210 w 320"/>
              <a:gd name="T31" fmla="*/ 92 h 297"/>
              <a:gd name="T32" fmla="*/ 194 w 320"/>
              <a:gd name="T33" fmla="*/ 132 h 297"/>
              <a:gd name="T34" fmla="*/ 189 w 320"/>
              <a:gd name="T35" fmla="*/ 118 h 297"/>
              <a:gd name="T36" fmla="*/ 170 w 320"/>
              <a:gd name="T37" fmla="*/ 53 h 297"/>
              <a:gd name="T38" fmla="*/ 135 w 320"/>
              <a:gd name="T39" fmla="*/ 76 h 297"/>
              <a:gd name="T40" fmla="*/ 188 w 320"/>
              <a:gd name="T41" fmla="*/ 130 h 297"/>
              <a:gd name="T42" fmla="*/ 172 w 320"/>
              <a:gd name="T43" fmla="*/ 178 h 297"/>
              <a:gd name="T44" fmla="*/ 161 w 320"/>
              <a:gd name="T45" fmla="*/ 164 h 297"/>
              <a:gd name="T46" fmla="*/ 122 w 320"/>
              <a:gd name="T47" fmla="*/ 94 h 297"/>
              <a:gd name="T48" fmla="*/ 89 w 320"/>
              <a:gd name="T49" fmla="*/ 129 h 297"/>
              <a:gd name="T50" fmla="*/ 163 w 320"/>
              <a:gd name="T51" fmla="*/ 175 h 297"/>
              <a:gd name="T52" fmla="*/ 150 w 320"/>
              <a:gd name="T53" fmla="*/ 224 h 297"/>
              <a:gd name="T54" fmla="*/ 135 w 320"/>
              <a:gd name="T55" fmla="*/ 209 h 297"/>
              <a:gd name="T56" fmla="*/ 76 w 320"/>
              <a:gd name="T57" fmla="*/ 136 h 297"/>
              <a:gd name="T58" fmla="*/ 45 w 320"/>
              <a:gd name="T59" fmla="*/ 183 h 297"/>
              <a:gd name="T60" fmla="*/ 139 w 320"/>
              <a:gd name="T61" fmla="*/ 221 h 297"/>
              <a:gd name="T62" fmla="*/ 127 w 320"/>
              <a:gd name="T63" fmla="*/ 270 h 297"/>
              <a:gd name="T64" fmla="*/ 152 w 320"/>
              <a:gd name="T65" fmla="*/ 229 h 297"/>
              <a:gd name="T66" fmla="*/ 171 w 320"/>
              <a:gd name="T67" fmla="*/ 237 h 297"/>
              <a:gd name="T68" fmla="*/ 253 w 320"/>
              <a:gd name="T69"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97">
                <a:moveTo>
                  <a:pt x="268" y="230"/>
                </a:moveTo>
                <a:cubicBezTo>
                  <a:pt x="267" y="230"/>
                  <a:pt x="266" y="229"/>
                  <a:pt x="265" y="229"/>
                </a:cubicBezTo>
                <a:cubicBezTo>
                  <a:pt x="227" y="219"/>
                  <a:pt x="190" y="225"/>
                  <a:pt x="174" y="229"/>
                </a:cubicBezTo>
                <a:cubicBezTo>
                  <a:pt x="170" y="229"/>
                  <a:pt x="167" y="229"/>
                  <a:pt x="163" y="228"/>
                </a:cubicBezTo>
                <a:cubicBezTo>
                  <a:pt x="153" y="225"/>
                  <a:pt x="153" y="225"/>
                  <a:pt x="153" y="225"/>
                </a:cubicBezTo>
                <a:cubicBezTo>
                  <a:pt x="174" y="184"/>
                  <a:pt x="174" y="184"/>
                  <a:pt x="174" y="184"/>
                </a:cubicBezTo>
                <a:cubicBezTo>
                  <a:pt x="183" y="185"/>
                  <a:pt x="183" y="185"/>
                  <a:pt x="183" y="185"/>
                </a:cubicBezTo>
                <a:cubicBezTo>
                  <a:pt x="186" y="185"/>
                  <a:pt x="190" y="186"/>
                  <a:pt x="192" y="188"/>
                </a:cubicBezTo>
                <a:cubicBezTo>
                  <a:pt x="205" y="197"/>
                  <a:pt x="232" y="212"/>
                  <a:pt x="265" y="216"/>
                </a:cubicBezTo>
                <a:cubicBezTo>
                  <a:pt x="266" y="216"/>
                  <a:pt x="267" y="216"/>
                  <a:pt x="268" y="216"/>
                </a:cubicBezTo>
                <a:cubicBezTo>
                  <a:pt x="314" y="219"/>
                  <a:pt x="318" y="173"/>
                  <a:pt x="273" y="167"/>
                </a:cubicBezTo>
                <a:cubicBezTo>
                  <a:pt x="272" y="167"/>
                  <a:pt x="271" y="167"/>
                  <a:pt x="270" y="167"/>
                </a:cubicBezTo>
                <a:cubicBezTo>
                  <a:pt x="237" y="164"/>
                  <a:pt x="208" y="174"/>
                  <a:pt x="194" y="179"/>
                </a:cubicBezTo>
                <a:cubicBezTo>
                  <a:pt x="190" y="181"/>
                  <a:pt x="187" y="181"/>
                  <a:pt x="183" y="181"/>
                </a:cubicBezTo>
                <a:cubicBezTo>
                  <a:pt x="176" y="180"/>
                  <a:pt x="176" y="180"/>
                  <a:pt x="176" y="180"/>
                </a:cubicBezTo>
                <a:cubicBezTo>
                  <a:pt x="196" y="138"/>
                  <a:pt x="196" y="138"/>
                  <a:pt x="196" y="138"/>
                </a:cubicBezTo>
                <a:cubicBezTo>
                  <a:pt x="204" y="137"/>
                  <a:pt x="204" y="137"/>
                  <a:pt x="204" y="137"/>
                </a:cubicBezTo>
                <a:cubicBezTo>
                  <a:pt x="207" y="137"/>
                  <a:pt x="211" y="137"/>
                  <a:pt x="214" y="138"/>
                </a:cubicBezTo>
                <a:cubicBezTo>
                  <a:pt x="226" y="143"/>
                  <a:pt x="251" y="150"/>
                  <a:pt x="279" y="146"/>
                </a:cubicBezTo>
                <a:cubicBezTo>
                  <a:pt x="280" y="146"/>
                  <a:pt x="281" y="146"/>
                  <a:pt x="281" y="146"/>
                </a:cubicBezTo>
                <a:cubicBezTo>
                  <a:pt x="320" y="140"/>
                  <a:pt x="315" y="100"/>
                  <a:pt x="276" y="104"/>
                </a:cubicBezTo>
                <a:cubicBezTo>
                  <a:pt x="275" y="104"/>
                  <a:pt x="274" y="105"/>
                  <a:pt x="273" y="105"/>
                </a:cubicBezTo>
                <a:cubicBezTo>
                  <a:pt x="246" y="108"/>
                  <a:pt x="224" y="122"/>
                  <a:pt x="213" y="130"/>
                </a:cubicBezTo>
                <a:cubicBezTo>
                  <a:pt x="210" y="132"/>
                  <a:pt x="207" y="133"/>
                  <a:pt x="203" y="133"/>
                </a:cubicBezTo>
                <a:cubicBezTo>
                  <a:pt x="198" y="134"/>
                  <a:pt x="198" y="134"/>
                  <a:pt x="198" y="134"/>
                </a:cubicBezTo>
                <a:cubicBezTo>
                  <a:pt x="212" y="106"/>
                  <a:pt x="212" y="106"/>
                  <a:pt x="212" y="106"/>
                </a:cubicBezTo>
                <a:cubicBezTo>
                  <a:pt x="213" y="102"/>
                  <a:pt x="216" y="99"/>
                  <a:pt x="220" y="97"/>
                </a:cubicBezTo>
                <a:cubicBezTo>
                  <a:pt x="232" y="91"/>
                  <a:pt x="252" y="77"/>
                  <a:pt x="263" y="55"/>
                </a:cubicBezTo>
                <a:cubicBezTo>
                  <a:pt x="263" y="55"/>
                  <a:pt x="264" y="54"/>
                  <a:pt x="264" y="53"/>
                </a:cubicBezTo>
                <a:cubicBezTo>
                  <a:pt x="279" y="21"/>
                  <a:pt x="237" y="0"/>
                  <a:pt x="220" y="31"/>
                </a:cubicBezTo>
                <a:cubicBezTo>
                  <a:pt x="220" y="32"/>
                  <a:pt x="219" y="32"/>
                  <a:pt x="219" y="33"/>
                </a:cubicBezTo>
                <a:cubicBezTo>
                  <a:pt x="208" y="55"/>
                  <a:pt x="209" y="79"/>
                  <a:pt x="210" y="92"/>
                </a:cubicBezTo>
                <a:cubicBezTo>
                  <a:pt x="211" y="96"/>
                  <a:pt x="210" y="100"/>
                  <a:pt x="208" y="103"/>
                </a:cubicBezTo>
                <a:cubicBezTo>
                  <a:pt x="194" y="132"/>
                  <a:pt x="194" y="132"/>
                  <a:pt x="194" y="132"/>
                </a:cubicBezTo>
                <a:cubicBezTo>
                  <a:pt x="192" y="128"/>
                  <a:pt x="192" y="128"/>
                  <a:pt x="192" y="128"/>
                </a:cubicBezTo>
                <a:cubicBezTo>
                  <a:pt x="190" y="125"/>
                  <a:pt x="189" y="121"/>
                  <a:pt x="189" y="118"/>
                </a:cubicBezTo>
                <a:cubicBezTo>
                  <a:pt x="188" y="104"/>
                  <a:pt x="185" y="79"/>
                  <a:pt x="171" y="55"/>
                </a:cubicBezTo>
                <a:cubicBezTo>
                  <a:pt x="171" y="54"/>
                  <a:pt x="170" y="54"/>
                  <a:pt x="170" y="53"/>
                </a:cubicBezTo>
                <a:cubicBezTo>
                  <a:pt x="149" y="19"/>
                  <a:pt x="115" y="40"/>
                  <a:pt x="134" y="74"/>
                </a:cubicBezTo>
                <a:cubicBezTo>
                  <a:pt x="134" y="75"/>
                  <a:pt x="134" y="75"/>
                  <a:pt x="135" y="76"/>
                </a:cubicBezTo>
                <a:cubicBezTo>
                  <a:pt x="149" y="100"/>
                  <a:pt x="170" y="116"/>
                  <a:pt x="181" y="123"/>
                </a:cubicBezTo>
                <a:cubicBezTo>
                  <a:pt x="184" y="124"/>
                  <a:pt x="186" y="127"/>
                  <a:pt x="188" y="130"/>
                </a:cubicBezTo>
                <a:cubicBezTo>
                  <a:pt x="192" y="137"/>
                  <a:pt x="192" y="137"/>
                  <a:pt x="192" y="137"/>
                </a:cubicBezTo>
                <a:cubicBezTo>
                  <a:pt x="172" y="178"/>
                  <a:pt x="172" y="178"/>
                  <a:pt x="172" y="178"/>
                </a:cubicBezTo>
                <a:cubicBezTo>
                  <a:pt x="167" y="173"/>
                  <a:pt x="167" y="173"/>
                  <a:pt x="167" y="173"/>
                </a:cubicBezTo>
                <a:cubicBezTo>
                  <a:pt x="164" y="170"/>
                  <a:pt x="162" y="167"/>
                  <a:pt x="161" y="164"/>
                </a:cubicBezTo>
                <a:cubicBezTo>
                  <a:pt x="157" y="149"/>
                  <a:pt x="147" y="120"/>
                  <a:pt x="124" y="96"/>
                </a:cubicBezTo>
                <a:cubicBezTo>
                  <a:pt x="123" y="95"/>
                  <a:pt x="122" y="94"/>
                  <a:pt x="122" y="94"/>
                </a:cubicBezTo>
                <a:cubicBezTo>
                  <a:pt x="90" y="61"/>
                  <a:pt x="56" y="94"/>
                  <a:pt x="87" y="127"/>
                </a:cubicBezTo>
                <a:cubicBezTo>
                  <a:pt x="87" y="128"/>
                  <a:pt x="88" y="129"/>
                  <a:pt x="89" y="129"/>
                </a:cubicBezTo>
                <a:cubicBezTo>
                  <a:pt x="112" y="154"/>
                  <a:pt x="141" y="165"/>
                  <a:pt x="155" y="170"/>
                </a:cubicBezTo>
                <a:cubicBezTo>
                  <a:pt x="158" y="171"/>
                  <a:pt x="161" y="173"/>
                  <a:pt x="163" y="175"/>
                </a:cubicBezTo>
                <a:cubicBezTo>
                  <a:pt x="170" y="182"/>
                  <a:pt x="170" y="182"/>
                  <a:pt x="170" y="182"/>
                </a:cubicBezTo>
                <a:cubicBezTo>
                  <a:pt x="150" y="224"/>
                  <a:pt x="150" y="224"/>
                  <a:pt x="150" y="224"/>
                </a:cubicBezTo>
                <a:cubicBezTo>
                  <a:pt x="142" y="218"/>
                  <a:pt x="142" y="218"/>
                  <a:pt x="142" y="218"/>
                </a:cubicBezTo>
                <a:cubicBezTo>
                  <a:pt x="139" y="216"/>
                  <a:pt x="136" y="213"/>
                  <a:pt x="135" y="209"/>
                </a:cubicBezTo>
                <a:cubicBezTo>
                  <a:pt x="128" y="194"/>
                  <a:pt x="110" y="162"/>
                  <a:pt x="78" y="138"/>
                </a:cubicBezTo>
                <a:cubicBezTo>
                  <a:pt x="77" y="138"/>
                  <a:pt x="76" y="137"/>
                  <a:pt x="76" y="136"/>
                </a:cubicBezTo>
                <a:cubicBezTo>
                  <a:pt x="32" y="106"/>
                  <a:pt x="0" y="149"/>
                  <a:pt x="42" y="181"/>
                </a:cubicBezTo>
                <a:cubicBezTo>
                  <a:pt x="43" y="182"/>
                  <a:pt x="44" y="183"/>
                  <a:pt x="45" y="183"/>
                </a:cubicBezTo>
                <a:cubicBezTo>
                  <a:pt x="77" y="207"/>
                  <a:pt x="113" y="215"/>
                  <a:pt x="130" y="217"/>
                </a:cubicBezTo>
                <a:cubicBezTo>
                  <a:pt x="133" y="218"/>
                  <a:pt x="136" y="219"/>
                  <a:pt x="139" y="221"/>
                </a:cubicBezTo>
                <a:cubicBezTo>
                  <a:pt x="148" y="227"/>
                  <a:pt x="148" y="227"/>
                  <a:pt x="148" y="227"/>
                </a:cubicBezTo>
                <a:cubicBezTo>
                  <a:pt x="127" y="270"/>
                  <a:pt x="127" y="270"/>
                  <a:pt x="127" y="270"/>
                </a:cubicBezTo>
                <a:cubicBezTo>
                  <a:pt x="131" y="272"/>
                  <a:pt x="131" y="272"/>
                  <a:pt x="131" y="272"/>
                </a:cubicBezTo>
                <a:cubicBezTo>
                  <a:pt x="152" y="229"/>
                  <a:pt x="152" y="229"/>
                  <a:pt x="152" y="229"/>
                </a:cubicBezTo>
                <a:cubicBezTo>
                  <a:pt x="162" y="232"/>
                  <a:pt x="162" y="232"/>
                  <a:pt x="162" y="232"/>
                </a:cubicBezTo>
                <a:cubicBezTo>
                  <a:pt x="166" y="233"/>
                  <a:pt x="169" y="235"/>
                  <a:pt x="171" y="237"/>
                </a:cubicBezTo>
                <a:cubicBezTo>
                  <a:pt x="183" y="249"/>
                  <a:pt x="212" y="273"/>
                  <a:pt x="250" y="283"/>
                </a:cubicBezTo>
                <a:cubicBezTo>
                  <a:pt x="251" y="284"/>
                  <a:pt x="252" y="284"/>
                  <a:pt x="253" y="284"/>
                </a:cubicBezTo>
                <a:cubicBezTo>
                  <a:pt x="304" y="297"/>
                  <a:pt x="319" y="245"/>
                  <a:pt x="268" y="230"/>
                </a:cubicBezTo>
                <a:close/>
              </a:path>
            </a:pathLst>
          </a:custGeom>
          <a:solidFill>
            <a:srgbClr val="37475E"/>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3224" name="Branch"/>
          <p:cNvGrpSpPr/>
          <p:nvPr/>
        </p:nvGrpSpPr>
        <p:grpSpPr>
          <a:xfrm>
            <a:off x="6285310" y="2456260"/>
            <a:ext cx="722710" cy="875110"/>
            <a:chOff x="8380413" y="3275013"/>
            <a:chExt cx="963613" cy="1166813"/>
          </a:xfrm>
          <a:solidFill>
            <a:srgbClr val="37475E"/>
          </a:solidFill>
        </p:grpSpPr>
        <p:sp>
          <p:nvSpPr>
            <p:cNvPr id="63" name="Freeform 63"/>
            <p:cNvSpPr>
              <a:spLocks/>
            </p:cNvSpPr>
            <p:nvPr/>
          </p:nvSpPr>
          <p:spPr bwMode="auto">
            <a:xfrm>
              <a:off x="8380413" y="3275013"/>
              <a:ext cx="963613" cy="1166813"/>
            </a:xfrm>
            <a:custGeom>
              <a:avLst/>
              <a:gdLst>
                <a:gd name="T0" fmla="*/ 249 w 253"/>
                <a:gd name="T1" fmla="*/ 122 h 306"/>
                <a:gd name="T2" fmla="*/ 192 w 253"/>
                <a:gd name="T3" fmla="*/ 160 h 306"/>
                <a:gd name="T4" fmla="*/ 179 w 253"/>
                <a:gd name="T5" fmla="*/ 225 h 306"/>
                <a:gd name="T6" fmla="*/ 143 w 253"/>
                <a:gd name="T7" fmla="*/ 166 h 306"/>
                <a:gd name="T8" fmla="*/ 132 w 253"/>
                <a:gd name="T9" fmla="*/ 151 h 306"/>
                <a:gd name="T10" fmla="*/ 195 w 253"/>
                <a:gd name="T11" fmla="*/ 59 h 306"/>
                <a:gd name="T12" fmla="*/ 143 w 253"/>
                <a:gd name="T13" fmla="*/ 91 h 306"/>
                <a:gd name="T14" fmla="*/ 131 w 253"/>
                <a:gd name="T15" fmla="*/ 148 h 306"/>
                <a:gd name="T16" fmla="*/ 83 w 253"/>
                <a:gd name="T17" fmla="*/ 84 h 306"/>
                <a:gd name="T18" fmla="*/ 130 w 253"/>
                <a:gd name="T19" fmla="*/ 0 h 306"/>
                <a:gd name="T20" fmla="*/ 88 w 253"/>
                <a:gd name="T21" fmla="*/ 32 h 306"/>
                <a:gd name="T22" fmla="*/ 81 w 253"/>
                <a:gd name="T23" fmla="*/ 83 h 306"/>
                <a:gd name="T24" fmla="*/ 59 w 253"/>
                <a:gd name="T25" fmla="*/ 60 h 306"/>
                <a:gd name="T26" fmla="*/ 39 w 253"/>
                <a:gd name="T27" fmla="*/ 25 h 306"/>
                <a:gd name="T28" fmla="*/ 0 w 253"/>
                <a:gd name="T29" fmla="*/ 16 h 306"/>
                <a:gd name="T30" fmla="*/ 59 w 253"/>
                <a:gd name="T31" fmla="*/ 60 h 306"/>
                <a:gd name="T32" fmla="*/ 106 w 253"/>
                <a:gd name="T33" fmla="*/ 116 h 306"/>
                <a:gd name="T34" fmla="*/ 56 w 253"/>
                <a:gd name="T35" fmla="*/ 103 h 306"/>
                <a:gd name="T36" fmla="*/ 11 w 253"/>
                <a:gd name="T37" fmla="*/ 131 h 306"/>
                <a:gd name="T38" fmla="*/ 107 w 253"/>
                <a:gd name="T39" fmla="*/ 117 h 306"/>
                <a:gd name="T40" fmla="*/ 140 w 253"/>
                <a:gd name="T41" fmla="*/ 168 h 306"/>
                <a:gd name="T42" fmla="*/ 154 w 253"/>
                <a:gd name="T43" fmla="*/ 190 h 306"/>
                <a:gd name="T44" fmla="*/ 97 w 253"/>
                <a:gd name="T45" fmla="*/ 176 h 306"/>
                <a:gd name="T46" fmla="*/ 45 w 253"/>
                <a:gd name="T47" fmla="*/ 209 h 306"/>
                <a:gd name="T48" fmla="*/ 155 w 253"/>
                <a:gd name="T49" fmla="*/ 192 h 306"/>
                <a:gd name="T50" fmla="*/ 194 w 253"/>
                <a:gd name="T51" fmla="*/ 260 h 306"/>
                <a:gd name="T52" fmla="*/ 129 w 253"/>
                <a:gd name="T53" fmla="*/ 247 h 306"/>
                <a:gd name="T54" fmla="*/ 73 w 253"/>
                <a:gd name="T55" fmla="*/ 287 h 306"/>
                <a:gd name="T56" fmla="*/ 142 w 253"/>
                <a:gd name="T57" fmla="*/ 300 h 306"/>
                <a:gd name="T58" fmla="*/ 195 w 253"/>
                <a:gd name="T59" fmla="*/ 262 h 306"/>
                <a:gd name="T60" fmla="*/ 211 w 253"/>
                <a:gd name="T61" fmla="*/ 293 h 306"/>
                <a:gd name="T62" fmla="*/ 216 w 253"/>
                <a:gd name="T63" fmla="*/ 291 h 306"/>
                <a:gd name="T64" fmla="*/ 181 w 253"/>
                <a:gd name="T65" fmla="*/ 227 h 306"/>
                <a:gd name="T66" fmla="*/ 237 w 253"/>
                <a:gd name="T67" fmla="*/ 190 h 306"/>
                <a:gd name="T68" fmla="*/ 249 w 253"/>
                <a:gd name="T69" fmla="*/ 12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 h="306">
                  <a:moveTo>
                    <a:pt x="249" y="122"/>
                  </a:moveTo>
                  <a:cubicBezTo>
                    <a:pt x="249" y="122"/>
                    <a:pt x="211" y="131"/>
                    <a:pt x="192" y="160"/>
                  </a:cubicBezTo>
                  <a:cubicBezTo>
                    <a:pt x="176" y="184"/>
                    <a:pt x="178" y="215"/>
                    <a:pt x="179" y="225"/>
                  </a:cubicBezTo>
                  <a:cubicBezTo>
                    <a:pt x="168" y="205"/>
                    <a:pt x="155" y="186"/>
                    <a:pt x="143" y="166"/>
                  </a:cubicBezTo>
                  <a:cubicBezTo>
                    <a:pt x="139" y="161"/>
                    <a:pt x="136" y="156"/>
                    <a:pt x="132" y="151"/>
                  </a:cubicBezTo>
                  <a:cubicBezTo>
                    <a:pt x="176" y="141"/>
                    <a:pt x="202" y="103"/>
                    <a:pt x="195" y="59"/>
                  </a:cubicBezTo>
                  <a:cubicBezTo>
                    <a:pt x="195" y="59"/>
                    <a:pt x="161" y="66"/>
                    <a:pt x="143" y="91"/>
                  </a:cubicBezTo>
                  <a:cubicBezTo>
                    <a:pt x="129" y="112"/>
                    <a:pt x="130" y="139"/>
                    <a:pt x="131" y="148"/>
                  </a:cubicBezTo>
                  <a:cubicBezTo>
                    <a:pt x="116" y="126"/>
                    <a:pt x="100" y="104"/>
                    <a:pt x="83" y="84"/>
                  </a:cubicBezTo>
                  <a:cubicBezTo>
                    <a:pt x="119" y="72"/>
                    <a:pt x="139" y="38"/>
                    <a:pt x="130" y="0"/>
                  </a:cubicBezTo>
                  <a:cubicBezTo>
                    <a:pt x="130" y="0"/>
                    <a:pt x="101" y="8"/>
                    <a:pt x="88" y="32"/>
                  </a:cubicBezTo>
                  <a:cubicBezTo>
                    <a:pt x="76" y="52"/>
                    <a:pt x="80" y="77"/>
                    <a:pt x="81" y="83"/>
                  </a:cubicBezTo>
                  <a:cubicBezTo>
                    <a:pt x="74" y="75"/>
                    <a:pt x="67" y="67"/>
                    <a:pt x="59" y="60"/>
                  </a:cubicBezTo>
                  <a:cubicBezTo>
                    <a:pt x="59" y="59"/>
                    <a:pt x="55" y="37"/>
                    <a:pt x="39" y="25"/>
                  </a:cubicBezTo>
                  <a:cubicBezTo>
                    <a:pt x="22" y="13"/>
                    <a:pt x="0" y="16"/>
                    <a:pt x="0" y="16"/>
                  </a:cubicBezTo>
                  <a:cubicBezTo>
                    <a:pt x="5" y="46"/>
                    <a:pt x="29" y="63"/>
                    <a:pt x="59" y="60"/>
                  </a:cubicBezTo>
                  <a:cubicBezTo>
                    <a:pt x="77" y="77"/>
                    <a:pt x="92" y="96"/>
                    <a:pt x="106" y="116"/>
                  </a:cubicBezTo>
                  <a:cubicBezTo>
                    <a:pt x="101" y="113"/>
                    <a:pt x="79" y="99"/>
                    <a:pt x="56" y="103"/>
                  </a:cubicBezTo>
                  <a:cubicBezTo>
                    <a:pt x="29" y="107"/>
                    <a:pt x="11" y="131"/>
                    <a:pt x="11" y="131"/>
                  </a:cubicBezTo>
                  <a:cubicBezTo>
                    <a:pt x="43" y="153"/>
                    <a:pt x="82" y="147"/>
                    <a:pt x="107" y="117"/>
                  </a:cubicBezTo>
                  <a:cubicBezTo>
                    <a:pt x="119" y="134"/>
                    <a:pt x="130" y="151"/>
                    <a:pt x="140" y="168"/>
                  </a:cubicBezTo>
                  <a:cubicBezTo>
                    <a:pt x="145" y="175"/>
                    <a:pt x="149" y="182"/>
                    <a:pt x="154" y="190"/>
                  </a:cubicBezTo>
                  <a:cubicBezTo>
                    <a:pt x="146" y="185"/>
                    <a:pt x="122" y="172"/>
                    <a:pt x="97" y="176"/>
                  </a:cubicBezTo>
                  <a:cubicBezTo>
                    <a:pt x="66" y="181"/>
                    <a:pt x="45" y="209"/>
                    <a:pt x="45" y="209"/>
                  </a:cubicBezTo>
                  <a:cubicBezTo>
                    <a:pt x="82" y="234"/>
                    <a:pt x="127" y="227"/>
                    <a:pt x="155" y="192"/>
                  </a:cubicBezTo>
                  <a:cubicBezTo>
                    <a:pt x="169" y="215"/>
                    <a:pt x="182" y="237"/>
                    <a:pt x="194" y="260"/>
                  </a:cubicBezTo>
                  <a:cubicBezTo>
                    <a:pt x="186" y="255"/>
                    <a:pt x="158" y="241"/>
                    <a:pt x="129" y="247"/>
                  </a:cubicBezTo>
                  <a:cubicBezTo>
                    <a:pt x="95" y="254"/>
                    <a:pt x="73" y="287"/>
                    <a:pt x="73" y="287"/>
                  </a:cubicBezTo>
                  <a:cubicBezTo>
                    <a:pt x="93" y="299"/>
                    <a:pt x="119" y="306"/>
                    <a:pt x="142" y="300"/>
                  </a:cubicBezTo>
                  <a:cubicBezTo>
                    <a:pt x="163" y="295"/>
                    <a:pt x="182" y="280"/>
                    <a:pt x="195" y="262"/>
                  </a:cubicBezTo>
                  <a:cubicBezTo>
                    <a:pt x="201" y="273"/>
                    <a:pt x="206" y="283"/>
                    <a:pt x="211" y="293"/>
                  </a:cubicBezTo>
                  <a:cubicBezTo>
                    <a:pt x="216" y="291"/>
                    <a:pt x="216" y="291"/>
                    <a:pt x="216" y="291"/>
                  </a:cubicBezTo>
                  <a:cubicBezTo>
                    <a:pt x="205" y="269"/>
                    <a:pt x="193" y="248"/>
                    <a:pt x="181" y="227"/>
                  </a:cubicBezTo>
                  <a:cubicBezTo>
                    <a:pt x="203" y="222"/>
                    <a:pt x="225" y="209"/>
                    <a:pt x="237" y="190"/>
                  </a:cubicBezTo>
                  <a:cubicBezTo>
                    <a:pt x="250" y="170"/>
                    <a:pt x="253" y="145"/>
                    <a:pt x="249"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4" name="Freeform 64"/>
            <p:cNvSpPr>
              <a:spLocks/>
            </p:cNvSpPr>
            <p:nvPr/>
          </p:nvSpPr>
          <p:spPr bwMode="auto">
            <a:xfrm>
              <a:off x="8693150" y="3313113"/>
              <a:ext cx="163513" cy="282575"/>
            </a:xfrm>
            <a:custGeom>
              <a:avLst/>
              <a:gdLst>
                <a:gd name="T0" fmla="*/ 28 w 43"/>
                <a:gd name="T1" fmla="*/ 22 h 74"/>
                <a:gd name="T2" fmla="*/ 43 w 43"/>
                <a:gd name="T3" fmla="*/ 0 h 74"/>
                <a:gd name="T4" fmla="*/ 42 w 43"/>
                <a:gd name="T5" fmla="*/ 0 h 74"/>
                <a:gd name="T6" fmla="*/ 32 w 43"/>
                <a:gd name="T7" fmla="*/ 13 h 74"/>
                <a:gd name="T8" fmla="*/ 29 w 43"/>
                <a:gd name="T9" fmla="*/ 8 h 74"/>
                <a:gd name="T10" fmla="*/ 32 w 43"/>
                <a:gd name="T11" fmla="*/ 14 h 74"/>
                <a:gd name="T12" fmla="*/ 21 w 43"/>
                <a:gd name="T13" fmla="*/ 32 h 74"/>
                <a:gd name="T14" fmla="*/ 14 w 43"/>
                <a:gd name="T15" fmla="*/ 22 h 74"/>
                <a:gd name="T16" fmla="*/ 20 w 43"/>
                <a:gd name="T17" fmla="*/ 33 h 74"/>
                <a:gd name="T18" fmla="*/ 8 w 43"/>
                <a:gd name="T19" fmla="*/ 57 h 74"/>
                <a:gd name="T20" fmla="*/ 4 w 43"/>
                <a:gd name="T21" fmla="*/ 45 h 74"/>
                <a:gd name="T22" fmla="*/ 7 w 43"/>
                <a:gd name="T23" fmla="*/ 58 h 74"/>
                <a:gd name="T24" fmla="*/ 0 w 43"/>
                <a:gd name="T25" fmla="*/ 74 h 74"/>
                <a:gd name="T26" fmla="*/ 8 w 43"/>
                <a:gd name="T27" fmla="*/ 58 h 74"/>
                <a:gd name="T28" fmla="*/ 14 w 43"/>
                <a:gd name="T29" fmla="*/ 47 h 74"/>
                <a:gd name="T30" fmla="*/ 30 w 43"/>
                <a:gd name="T31" fmla="*/ 42 h 74"/>
                <a:gd name="T32" fmla="*/ 15 w 43"/>
                <a:gd name="T33" fmla="*/ 45 h 74"/>
                <a:gd name="T34" fmla="*/ 27 w 43"/>
                <a:gd name="T35" fmla="*/ 24 h 74"/>
                <a:gd name="T36" fmla="*/ 39 w 43"/>
                <a:gd name="T37" fmla="*/ 17 h 74"/>
                <a:gd name="T38" fmla="*/ 28 w 43"/>
                <a:gd name="T39"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74">
                  <a:moveTo>
                    <a:pt x="28" y="22"/>
                  </a:moveTo>
                  <a:cubicBezTo>
                    <a:pt x="32" y="15"/>
                    <a:pt x="36" y="5"/>
                    <a:pt x="43" y="0"/>
                  </a:cubicBezTo>
                  <a:cubicBezTo>
                    <a:pt x="43" y="0"/>
                    <a:pt x="42" y="0"/>
                    <a:pt x="42" y="0"/>
                  </a:cubicBezTo>
                  <a:cubicBezTo>
                    <a:pt x="38" y="4"/>
                    <a:pt x="35" y="8"/>
                    <a:pt x="32" y="13"/>
                  </a:cubicBezTo>
                  <a:cubicBezTo>
                    <a:pt x="32" y="11"/>
                    <a:pt x="31" y="9"/>
                    <a:pt x="29" y="8"/>
                  </a:cubicBezTo>
                  <a:cubicBezTo>
                    <a:pt x="31" y="9"/>
                    <a:pt x="31" y="11"/>
                    <a:pt x="32" y="14"/>
                  </a:cubicBezTo>
                  <a:cubicBezTo>
                    <a:pt x="28" y="20"/>
                    <a:pt x="24" y="26"/>
                    <a:pt x="21" y="32"/>
                  </a:cubicBezTo>
                  <a:cubicBezTo>
                    <a:pt x="20" y="28"/>
                    <a:pt x="17" y="25"/>
                    <a:pt x="14" y="22"/>
                  </a:cubicBezTo>
                  <a:cubicBezTo>
                    <a:pt x="17" y="25"/>
                    <a:pt x="20" y="29"/>
                    <a:pt x="20" y="33"/>
                  </a:cubicBezTo>
                  <a:cubicBezTo>
                    <a:pt x="16" y="41"/>
                    <a:pt x="12" y="49"/>
                    <a:pt x="8" y="57"/>
                  </a:cubicBezTo>
                  <a:cubicBezTo>
                    <a:pt x="7" y="53"/>
                    <a:pt x="6" y="49"/>
                    <a:pt x="4" y="45"/>
                  </a:cubicBezTo>
                  <a:cubicBezTo>
                    <a:pt x="6" y="49"/>
                    <a:pt x="7" y="54"/>
                    <a:pt x="7" y="58"/>
                  </a:cubicBezTo>
                  <a:cubicBezTo>
                    <a:pt x="5" y="64"/>
                    <a:pt x="2" y="69"/>
                    <a:pt x="0" y="74"/>
                  </a:cubicBezTo>
                  <a:cubicBezTo>
                    <a:pt x="2" y="69"/>
                    <a:pt x="5" y="64"/>
                    <a:pt x="8" y="58"/>
                  </a:cubicBezTo>
                  <a:cubicBezTo>
                    <a:pt x="10" y="54"/>
                    <a:pt x="12" y="50"/>
                    <a:pt x="14" y="47"/>
                  </a:cubicBezTo>
                  <a:cubicBezTo>
                    <a:pt x="19" y="44"/>
                    <a:pt x="24" y="42"/>
                    <a:pt x="30" y="42"/>
                  </a:cubicBezTo>
                  <a:cubicBezTo>
                    <a:pt x="25" y="42"/>
                    <a:pt x="19" y="43"/>
                    <a:pt x="15" y="45"/>
                  </a:cubicBezTo>
                  <a:cubicBezTo>
                    <a:pt x="19" y="38"/>
                    <a:pt x="23" y="31"/>
                    <a:pt x="27" y="24"/>
                  </a:cubicBezTo>
                  <a:cubicBezTo>
                    <a:pt x="30" y="20"/>
                    <a:pt x="34" y="17"/>
                    <a:pt x="39" y="17"/>
                  </a:cubicBezTo>
                  <a:cubicBezTo>
                    <a:pt x="34" y="17"/>
                    <a:pt x="31" y="19"/>
                    <a:pt x="2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5" name="Freeform 65"/>
            <p:cNvSpPr>
              <a:spLocks/>
            </p:cNvSpPr>
            <p:nvPr/>
          </p:nvSpPr>
          <p:spPr bwMode="auto">
            <a:xfrm>
              <a:off x="8878888" y="3538538"/>
              <a:ext cx="217488" cy="312738"/>
            </a:xfrm>
            <a:custGeom>
              <a:avLst/>
              <a:gdLst>
                <a:gd name="T0" fmla="*/ 41 w 57"/>
                <a:gd name="T1" fmla="*/ 27 h 82"/>
                <a:gd name="T2" fmla="*/ 57 w 57"/>
                <a:gd name="T3" fmla="*/ 0 h 82"/>
                <a:gd name="T4" fmla="*/ 56 w 57"/>
                <a:gd name="T5" fmla="*/ 1 h 82"/>
                <a:gd name="T6" fmla="*/ 48 w 57"/>
                <a:gd name="T7" fmla="*/ 18 h 82"/>
                <a:gd name="T8" fmla="*/ 55 w 57"/>
                <a:gd name="T9" fmla="*/ 18 h 82"/>
                <a:gd name="T10" fmla="*/ 48 w 57"/>
                <a:gd name="T11" fmla="*/ 19 h 82"/>
                <a:gd name="T12" fmla="*/ 33 w 57"/>
                <a:gd name="T13" fmla="*/ 40 h 82"/>
                <a:gd name="T14" fmla="*/ 48 w 57"/>
                <a:gd name="T15" fmla="*/ 41 h 82"/>
                <a:gd name="T16" fmla="*/ 33 w 57"/>
                <a:gd name="T17" fmla="*/ 41 h 82"/>
                <a:gd name="T18" fmla="*/ 14 w 57"/>
                <a:gd name="T19" fmla="*/ 65 h 82"/>
                <a:gd name="T20" fmla="*/ 29 w 57"/>
                <a:gd name="T21" fmla="*/ 63 h 82"/>
                <a:gd name="T22" fmla="*/ 13 w 57"/>
                <a:gd name="T23" fmla="*/ 66 h 82"/>
                <a:gd name="T24" fmla="*/ 0 w 57"/>
                <a:gd name="T25" fmla="*/ 82 h 82"/>
                <a:gd name="T26" fmla="*/ 13 w 57"/>
                <a:gd name="T27" fmla="*/ 66 h 82"/>
                <a:gd name="T28" fmla="*/ 22 w 57"/>
                <a:gd name="T29" fmla="*/ 53 h 82"/>
                <a:gd name="T30" fmla="*/ 19 w 57"/>
                <a:gd name="T31" fmla="*/ 35 h 82"/>
                <a:gd name="T32" fmla="*/ 23 w 57"/>
                <a:gd name="T33" fmla="*/ 52 h 82"/>
                <a:gd name="T34" fmla="*/ 40 w 57"/>
                <a:gd name="T35" fmla="*/ 29 h 82"/>
                <a:gd name="T36" fmla="*/ 41 w 57"/>
                <a:gd name="T37" fmla="*/ 13 h 82"/>
                <a:gd name="T38" fmla="*/ 41 w 57"/>
                <a:gd name="T39"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82">
                  <a:moveTo>
                    <a:pt x="41" y="27"/>
                  </a:moveTo>
                  <a:cubicBezTo>
                    <a:pt x="47" y="19"/>
                    <a:pt x="54" y="10"/>
                    <a:pt x="57" y="0"/>
                  </a:cubicBezTo>
                  <a:cubicBezTo>
                    <a:pt x="57" y="0"/>
                    <a:pt x="57" y="1"/>
                    <a:pt x="56" y="1"/>
                  </a:cubicBezTo>
                  <a:cubicBezTo>
                    <a:pt x="55" y="7"/>
                    <a:pt x="51" y="13"/>
                    <a:pt x="48" y="18"/>
                  </a:cubicBezTo>
                  <a:cubicBezTo>
                    <a:pt x="50" y="17"/>
                    <a:pt x="53" y="17"/>
                    <a:pt x="55" y="18"/>
                  </a:cubicBezTo>
                  <a:cubicBezTo>
                    <a:pt x="52" y="18"/>
                    <a:pt x="50" y="18"/>
                    <a:pt x="48" y="19"/>
                  </a:cubicBezTo>
                  <a:cubicBezTo>
                    <a:pt x="43" y="26"/>
                    <a:pt x="38" y="33"/>
                    <a:pt x="33" y="40"/>
                  </a:cubicBezTo>
                  <a:cubicBezTo>
                    <a:pt x="38" y="39"/>
                    <a:pt x="43" y="40"/>
                    <a:pt x="48" y="41"/>
                  </a:cubicBezTo>
                  <a:cubicBezTo>
                    <a:pt x="43" y="40"/>
                    <a:pt x="37" y="39"/>
                    <a:pt x="33" y="41"/>
                  </a:cubicBezTo>
                  <a:cubicBezTo>
                    <a:pt x="27" y="49"/>
                    <a:pt x="20" y="57"/>
                    <a:pt x="14" y="65"/>
                  </a:cubicBezTo>
                  <a:cubicBezTo>
                    <a:pt x="19" y="64"/>
                    <a:pt x="24" y="63"/>
                    <a:pt x="29" y="63"/>
                  </a:cubicBezTo>
                  <a:cubicBezTo>
                    <a:pt x="23" y="63"/>
                    <a:pt x="18" y="64"/>
                    <a:pt x="13" y="66"/>
                  </a:cubicBezTo>
                  <a:cubicBezTo>
                    <a:pt x="9" y="72"/>
                    <a:pt x="5" y="77"/>
                    <a:pt x="0" y="82"/>
                  </a:cubicBezTo>
                  <a:cubicBezTo>
                    <a:pt x="4" y="77"/>
                    <a:pt x="9" y="71"/>
                    <a:pt x="13" y="66"/>
                  </a:cubicBezTo>
                  <a:cubicBezTo>
                    <a:pt x="16" y="62"/>
                    <a:pt x="19" y="57"/>
                    <a:pt x="22" y="53"/>
                  </a:cubicBezTo>
                  <a:cubicBezTo>
                    <a:pt x="23" y="47"/>
                    <a:pt x="22" y="40"/>
                    <a:pt x="19" y="35"/>
                  </a:cubicBezTo>
                  <a:cubicBezTo>
                    <a:pt x="22" y="40"/>
                    <a:pt x="23" y="46"/>
                    <a:pt x="23" y="52"/>
                  </a:cubicBezTo>
                  <a:cubicBezTo>
                    <a:pt x="29" y="44"/>
                    <a:pt x="34" y="37"/>
                    <a:pt x="40" y="29"/>
                  </a:cubicBezTo>
                  <a:cubicBezTo>
                    <a:pt x="41" y="24"/>
                    <a:pt x="43" y="18"/>
                    <a:pt x="41" y="13"/>
                  </a:cubicBezTo>
                  <a:cubicBezTo>
                    <a:pt x="43" y="18"/>
                    <a:pt x="42" y="22"/>
                    <a:pt x="4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6" name="Freeform 66"/>
            <p:cNvSpPr>
              <a:spLocks/>
            </p:cNvSpPr>
            <p:nvPr/>
          </p:nvSpPr>
          <p:spPr bwMode="auto">
            <a:xfrm>
              <a:off x="9066213" y="3786188"/>
              <a:ext cx="231775" cy="355600"/>
            </a:xfrm>
            <a:custGeom>
              <a:avLst/>
              <a:gdLst>
                <a:gd name="T0" fmla="*/ 40 w 61"/>
                <a:gd name="T1" fmla="*/ 28 h 93"/>
                <a:gd name="T2" fmla="*/ 61 w 61"/>
                <a:gd name="T3" fmla="*/ 0 h 93"/>
                <a:gd name="T4" fmla="*/ 60 w 61"/>
                <a:gd name="T5" fmla="*/ 1 h 93"/>
                <a:gd name="T6" fmla="*/ 47 w 61"/>
                <a:gd name="T7" fmla="*/ 16 h 93"/>
                <a:gd name="T8" fmla="*/ 43 w 61"/>
                <a:gd name="T9" fmla="*/ 10 h 93"/>
                <a:gd name="T10" fmla="*/ 46 w 61"/>
                <a:gd name="T11" fmla="*/ 17 h 93"/>
                <a:gd name="T12" fmla="*/ 30 w 61"/>
                <a:gd name="T13" fmla="*/ 41 h 93"/>
                <a:gd name="T14" fmla="*/ 23 w 61"/>
                <a:gd name="T15" fmla="*/ 27 h 93"/>
                <a:gd name="T16" fmla="*/ 29 w 61"/>
                <a:gd name="T17" fmla="*/ 42 h 93"/>
                <a:gd name="T18" fmla="*/ 12 w 61"/>
                <a:gd name="T19" fmla="*/ 72 h 93"/>
                <a:gd name="T20" fmla="*/ 8 w 61"/>
                <a:gd name="T21" fmla="*/ 56 h 93"/>
                <a:gd name="T22" fmla="*/ 11 w 61"/>
                <a:gd name="T23" fmla="*/ 73 h 93"/>
                <a:gd name="T24" fmla="*/ 0 w 61"/>
                <a:gd name="T25" fmla="*/ 93 h 93"/>
                <a:gd name="T26" fmla="*/ 12 w 61"/>
                <a:gd name="T27" fmla="*/ 73 h 93"/>
                <a:gd name="T28" fmla="*/ 21 w 61"/>
                <a:gd name="T29" fmla="*/ 59 h 93"/>
                <a:gd name="T30" fmla="*/ 41 w 61"/>
                <a:gd name="T31" fmla="*/ 54 h 93"/>
                <a:gd name="T32" fmla="*/ 22 w 61"/>
                <a:gd name="T33" fmla="*/ 57 h 93"/>
                <a:gd name="T34" fmla="*/ 39 w 61"/>
                <a:gd name="T35" fmla="*/ 30 h 93"/>
                <a:gd name="T36" fmla="*/ 54 w 61"/>
                <a:gd name="T37" fmla="*/ 22 h 93"/>
                <a:gd name="T38" fmla="*/ 40 w 61"/>
                <a:gd name="T39"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93">
                  <a:moveTo>
                    <a:pt x="40" y="28"/>
                  </a:moveTo>
                  <a:cubicBezTo>
                    <a:pt x="46" y="19"/>
                    <a:pt x="52" y="7"/>
                    <a:pt x="61" y="0"/>
                  </a:cubicBezTo>
                  <a:cubicBezTo>
                    <a:pt x="61" y="0"/>
                    <a:pt x="61" y="1"/>
                    <a:pt x="60" y="1"/>
                  </a:cubicBezTo>
                  <a:cubicBezTo>
                    <a:pt x="55" y="5"/>
                    <a:pt x="50" y="11"/>
                    <a:pt x="47" y="16"/>
                  </a:cubicBezTo>
                  <a:cubicBezTo>
                    <a:pt x="46" y="14"/>
                    <a:pt x="45" y="12"/>
                    <a:pt x="43" y="10"/>
                  </a:cubicBezTo>
                  <a:cubicBezTo>
                    <a:pt x="45" y="12"/>
                    <a:pt x="46" y="15"/>
                    <a:pt x="46" y="17"/>
                  </a:cubicBezTo>
                  <a:cubicBezTo>
                    <a:pt x="40" y="25"/>
                    <a:pt x="35" y="33"/>
                    <a:pt x="30" y="41"/>
                  </a:cubicBezTo>
                  <a:cubicBezTo>
                    <a:pt x="29" y="36"/>
                    <a:pt x="26" y="31"/>
                    <a:pt x="23" y="27"/>
                  </a:cubicBezTo>
                  <a:cubicBezTo>
                    <a:pt x="26" y="31"/>
                    <a:pt x="29" y="37"/>
                    <a:pt x="29" y="42"/>
                  </a:cubicBezTo>
                  <a:cubicBezTo>
                    <a:pt x="23" y="52"/>
                    <a:pt x="17" y="62"/>
                    <a:pt x="12" y="72"/>
                  </a:cubicBezTo>
                  <a:cubicBezTo>
                    <a:pt x="11" y="66"/>
                    <a:pt x="10" y="61"/>
                    <a:pt x="8" y="56"/>
                  </a:cubicBezTo>
                  <a:cubicBezTo>
                    <a:pt x="10" y="61"/>
                    <a:pt x="11" y="68"/>
                    <a:pt x="11" y="73"/>
                  </a:cubicBezTo>
                  <a:cubicBezTo>
                    <a:pt x="7" y="80"/>
                    <a:pt x="3" y="87"/>
                    <a:pt x="0" y="93"/>
                  </a:cubicBezTo>
                  <a:cubicBezTo>
                    <a:pt x="4" y="87"/>
                    <a:pt x="8" y="80"/>
                    <a:pt x="12" y="73"/>
                  </a:cubicBezTo>
                  <a:cubicBezTo>
                    <a:pt x="15" y="68"/>
                    <a:pt x="18" y="64"/>
                    <a:pt x="21" y="59"/>
                  </a:cubicBezTo>
                  <a:cubicBezTo>
                    <a:pt x="27" y="55"/>
                    <a:pt x="34" y="53"/>
                    <a:pt x="41" y="54"/>
                  </a:cubicBezTo>
                  <a:cubicBezTo>
                    <a:pt x="35" y="53"/>
                    <a:pt x="27" y="55"/>
                    <a:pt x="22" y="57"/>
                  </a:cubicBezTo>
                  <a:cubicBezTo>
                    <a:pt x="27" y="48"/>
                    <a:pt x="33" y="39"/>
                    <a:pt x="39" y="30"/>
                  </a:cubicBezTo>
                  <a:cubicBezTo>
                    <a:pt x="43" y="26"/>
                    <a:pt x="48" y="23"/>
                    <a:pt x="54" y="22"/>
                  </a:cubicBezTo>
                  <a:cubicBezTo>
                    <a:pt x="49" y="22"/>
                    <a:pt x="44" y="25"/>
                    <a:pt x="4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7" name="Freeform 67"/>
            <p:cNvSpPr>
              <a:spLocks/>
            </p:cNvSpPr>
            <p:nvPr/>
          </p:nvSpPr>
          <p:spPr bwMode="auto">
            <a:xfrm>
              <a:off x="8464550" y="3695701"/>
              <a:ext cx="323850" cy="87313"/>
            </a:xfrm>
            <a:custGeom>
              <a:avLst/>
              <a:gdLst>
                <a:gd name="T0" fmla="*/ 26 w 85"/>
                <a:gd name="T1" fmla="*/ 13 h 23"/>
                <a:gd name="T2" fmla="*/ 0 w 85"/>
                <a:gd name="T3" fmla="*/ 19 h 23"/>
                <a:gd name="T4" fmla="*/ 1 w 85"/>
                <a:gd name="T5" fmla="*/ 19 h 23"/>
                <a:gd name="T6" fmla="*/ 16 w 85"/>
                <a:gd name="T7" fmla="*/ 14 h 23"/>
                <a:gd name="T8" fmla="*/ 12 w 85"/>
                <a:gd name="T9" fmla="*/ 10 h 23"/>
                <a:gd name="T10" fmla="*/ 17 w 85"/>
                <a:gd name="T11" fmla="*/ 14 h 23"/>
                <a:gd name="T12" fmla="*/ 38 w 85"/>
                <a:gd name="T13" fmla="*/ 11 h 23"/>
                <a:gd name="T14" fmla="*/ 31 w 85"/>
                <a:gd name="T15" fmla="*/ 1 h 23"/>
                <a:gd name="T16" fmla="*/ 40 w 85"/>
                <a:gd name="T17" fmla="*/ 11 h 23"/>
                <a:gd name="T18" fmla="*/ 66 w 85"/>
                <a:gd name="T19" fmla="*/ 8 h 23"/>
                <a:gd name="T20" fmla="*/ 56 w 85"/>
                <a:gd name="T21" fmla="*/ 0 h 23"/>
                <a:gd name="T22" fmla="*/ 68 w 85"/>
                <a:gd name="T23" fmla="*/ 8 h 23"/>
                <a:gd name="T24" fmla="*/ 85 w 85"/>
                <a:gd name="T25" fmla="*/ 7 h 23"/>
                <a:gd name="T26" fmla="*/ 67 w 85"/>
                <a:gd name="T27" fmla="*/ 9 h 23"/>
                <a:gd name="T28" fmla="*/ 54 w 85"/>
                <a:gd name="T29" fmla="*/ 10 h 23"/>
                <a:gd name="T30" fmla="*/ 44 w 85"/>
                <a:gd name="T31" fmla="*/ 23 h 23"/>
                <a:gd name="T32" fmla="*/ 53 w 85"/>
                <a:gd name="T33" fmla="*/ 10 h 23"/>
                <a:gd name="T34" fmla="*/ 28 w 85"/>
                <a:gd name="T35" fmla="*/ 13 h 23"/>
                <a:gd name="T36" fmla="*/ 18 w 85"/>
                <a:gd name="T37" fmla="*/ 22 h 23"/>
                <a:gd name="T38" fmla="*/ 26 w 85"/>
                <a:gd name="T3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23">
                  <a:moveTo>
                    <a:pt x="26" y="13"/>
                  </a:moveTo>
                  <a:cubicBezTo>
                    <a:pt x="18" y="14"/>
                    <a:pt x="7" y="15"/>
                    <a:pt x="0" y="19"/>
                  </a:cubicBezTo>
                  <a:cubicBezTo>
                    <a:pt x="0" y="19"/>
                    <a:pt x="0" y="19"/>
                    <a:pt x="1" y="19"/>
                  </a:cubicBezTo>
                  <a:cubicBezTo>
                    <a:pt x="5" y="16"/>
                    <a:pt x="11" y="15"/>
                    <a:pt x="16" y="14"/>
                  </a:cubicBezTo>
                  <a:cubicBezTo>
                    <a:pt x="14" y="13"/>
                    <a:pt x="13" y="11"/>
                    <a:pt x="12" y="10"/>
                  </a:cubicBezTo>
                  <a:cubicBezTo>
                    <a:pt x="13" y="11"/>
                    <a:pt x="15" y="13"/>
                    <a:pt x="17" y="14"/>
                  </a:cubicBezTo>
                  <a:cubicBezTo>
                    <a:pt x="24" y="13"/>
                    <a:pt x="31" y="12"/>
                    <a:pt x="38" y="11"/>
                  </a:cubicBezTo>
                  <a:cubicBezTo>
                    <a:pt x="35" y="8"/>
                    <a:pt x="33" y="4"/>
                    <a:pt x="31" y="1"/>
                  </a:cubicBezTo>
                  <a:cubicBezTo>
                    <a:pt x="33" y="5"/>
                    <a:pt x="36" y="9"/>
                    <a:pt x="40" y="11"/>
                  </a:cubicBezTo>
                  <a:cubicBezTo>
                    <a:pt x="48" y="10"/>
                    <a:pt x="57" y="9"/>
                    <a:pt x="66" y="8"/>
                  </a:cubicBezTo>
                  <a:cubicBezTo>
                    <a:pt x="63" y="6"/>
                    <a:pt x="59" y="3"/>
                    <a:pt x="56" y="0"/>
                  </a:cubicBezTo>
                  <a:cubicBezTo>
                    <a:pt x="59" y="3"/>
                    <a:pt x="63" y="6"/>
                    <a:pt x="68" y="8"/>
                  </a:cubicBezTo>
                  <a:cubicBezTo>
                    <a:pt x="73" y="7"/>
                    <a:pt x="79" y="7"/>
                    <a:pt x="85" y="7"/>
                  </a:cubicBezTo>
                  <a:cubicBezTo>
                    <a:pt x="79" y="7"/>
                    <a:pt x="73" y="8"/>
                    <a:pt x="67" y="9"/>
                  </a:cubicBezTo>
                  <a:cubicBezTo>
                    <a:pt x="63" y="9"/>
                    <a:pt x="58" y="9"/>
                    <a:pt x="54" y="10"/>
                  </a:cubicBezTo>
                  <a:cubicBezTo>
                    <a:pt x="50" y="13"/>
                    <a:pt x="46" y="18"/>
                    <a:pt x="44" y="23"/>
                  </a:cubicBezTo>
                  <a:cubicBezTo>
                    <a:pt x="46" y="18"/>
                    <a:pt x="49" y="13"/>
                    <a:pt x="53" y="10"/>
                  </a:cubicBezTo>
                  <a:cubicBezTo>
                    <a:pt x="44" y="11"/>
                    <a:pt x="36" y="12"/>
                    <a:pt x="28" y="13"/>
                  </a:cubicBezTo>
                  <a:cubicBezTo>
                    <a:pt x="24" y="15"/>
                    <a:pt x="20" y="17"/>
                    <a:pt x="18" y="22"/>
                  </a:cubicBezTo>
                  <a:cubicBezTo>
                    <a:pt x="19" y="18"/>
                    <a:pt x="23" y="15"/>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8" name="Freeform 68"/>
            <p:cNvSpPr>
              <a:spLocks/>
            </p:cNvSpPr>
            <p:nvPr/>
          </p:nvSpPr>
          <p:spPr bwMode="auto">
            <a:xfrm>
              <a:off x="8402638" y="3355976"/>
              <a:ext cx="201613" cy="149225"/>
            </a:xfrm>
            <a:custGeom>
              <a:avLst/>
              <a:gdLst>
                <a:gd name="T0" fmla="*/ 18 w 53"/>
                <a:gd name="T1" fmla="*/ 11 h 39"/>
                <a:gd name="T2" fmla="*/ 0 w 53"/>
                <a:gd name="T3" fmla="*/ 0 h 39"/>
                <a:gd name="T4" fmla="*/ 1 w 53"/>
                <a:gd name="T5" fmla="*/ 1 h 39"/>
                <a:gd name="T6" fmla="*/ 12 w 53"/>
                <a:gd name="T7" fmla="*/ 6 h 39"/>
                <a:gd name="T8" fmla="*/ 12 w 53"/>
                <a:gd name="T9" fmla="*/ 2 h 39"/>
                <a:gd name="T10" fmla="*/ 12 w 53"/>
                <a:gd name="T11" fmla="*/ 7 h 39"/>
                <a:gd name="T12" fmla="*/ 26 w 53"/>
                <a:gd name="T13" fmla="*/ 17 h 39"/>
                <a:gd name="T14" fmla="*/ 27 w 53"/>
                <a:gd name="T15" fmla="*/ 7 h 39"/>
                <a:gd name="T16" fmla="*/ 26 w 53"/>
                <a:gd name="T17" fmla="*/ 17 h 39"/>
                <a:gd name="T18" fmla="*/ 42 w 53"/>
                <a:gd name="T19" fmla="*/ 30 h 39"/>
                <a:gd name="T20" fmla="*/ 41 w 53"/>
                <a:gd name="T21" fmla="*/ 20 h 39"/>
                <a:gd name="T22" fmla="*/ 43 w 53"/>
                <a:gd name="T23" fmla="*/ 31 h 39"/>
                <a:gd name="T24" fmla="*/ 53 w 53"/>
                <a:gd name="T25" fmla="*/ 39 h 39"/>
                <a:gd name="T26" fmla="*/ 43 w 53"/>
                <a:gd name="T27" fmla="*/ 31 h 39"/>
                <a:gd name="T28" fmla="*/ 35 w 53"/>
                <a:gd name="T29" fmla="*/ 24 h 39"/>
                <a:gd name="T30" fmla="*/ 22 w 53"/>
                <a:gd name="T31" fmla="*/ 26 h 39"/>
                <a:gd name="T32" fmla="*/ 34 w 53"/>
                <a:gd name="T33" fmla="*/ 24 h 39"/>
                <a:gd name="T34" fmla="*/ 19 w 53"/>
                <a:gd name="T35" fmla="*/ 12 h 39"/>
                <a:gd name="T36" fmla="*/ 9 w 53"/>
                <a:gd name="T37" fmla="*/ 11 h 39"/>
                <a:gd name="T38" fmla="*/ 18 w 53"/>
                <a:gd name="T39"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9">
                  <a:moveTo>
                    <a:pt x="18" y="11"/>
                  </a:moveTo>
                  <a:cubicBezTo>
                    <a:pt x="13" y="7"/>
                    <a:pt x="7" y="2"/>
                    <a:pt x="0" y="0"/>
                  </a:cubicBezTo>
                  <a:cubicBezTo>
                    <a:pt x="0" y="0"/>
                    <a:pt x="1" y="0"/>
                    <a:pt x="1" y="1"/>
                  </a:cubicBezTo>
                  <a:cubicBezTo>
                    <a:pt x="5" y="2"/>
                    <a:pt x="8" y="4"/>
                    <a:pt x="12" y="6"/>
                  </a:cubicBezTo>
                  <a:cubicBezTo>
                    <a:pt x="12" y="5"/>
                    <a:pt x="12" y="3"/>
                    <a:pt x="12" y="2"/>
                  </a:cubicBezTo>
                  <a:cubicBezTo>
                    <a:pt x="12" y="3"/>
                    <a:pt x="12" y="5"/>
                    <a:pt x="12" y="7"/>
                  </a:cubicBezTo>
                  <a:cubicBezTo>
                    <a:pt x="17" y="10"/>
                    <a:pt x="21" y="13"/>
                    <a:pt x="26" y="17"/>
                  </a:cubicBezTo>
                  <a:cubicBezTo>
                    <a:pt x="25" y="13"/>
                    <a:pt x="26" y="10"/>
                    <a:pt x="27" y="7"/>
                  </a:cubicBezTo>
                  <a:cubicBezTo>
                    <a:pt x="26" y="10"/>
                    <a:pt x="25" y="14"/>
                    <a:pt x="26" y="17"/>
                  </a:cubicBezTo>
                  <a:cubicBezTo>
                    <a:pt x="32" y="21"/>
                    <a:pt x="37" y="26"/>
                    <a:pt x="42" y="30"/>
                  </a:cubicBezTo>
                  <a:cubicBezTo>
                    <a:pt x="41" y="27"/>
                    <a:pt x="41" y="24"/>
                    <a:pt x="41" y="20"/>
                  </a:cubicBezTo>
                  <a:cubicBezTo>
                    <a:pt x="41" y="24"/>
                    <a:pt x="42" y="27"/>
                    <a:pt x="43" y="31"/>
                  </a:cubicBezTo>
                  <a:cubicBezTo>
                    <a:pt x="46" y="34"/>
                    <a:pt x="50" y="36"/>
                    <a:pt x="53" y="39"/>
                  </a:cubicBezTo>
                  <a:cubicBezTo>
                    <a:pt x="50" y="37"/>
                    <a:pt x="46" y="34"/>
                    <a:pt x="43" y="31"/>
                  </a:cubicBezTo>
                  <a:cubicBezTo>
                    <a:pt x="40" y="29"/>
                    <a:pt x="37" y="27"/>
                    <a:pt x="35" y="24"/>
                  </a:cubicBezTo>
                  <a:cubicBezTo>
                    <a:pt x="30" y="24"/>
                    <a:pt x="26" y="24"/>
                    <a:pt x="22" y="26"/>
                  </a:cubicBezTo>
                  <a:cubicBezTo>
                    <a:pt x="26" y="24"/>
                    <a:pt x="30" y="24"/>
                    <a:pt x="34" y="24"/>
                  </a:cubicBezTo>
                  <a:cubicBezTo>
                    <a:pt x="29" y="20"/>
                    <a:pt x="24" y="16"/>
                    <a:pt x="19" y="12"/>
                  </a:cubicBezTo>
                  <a:cubicBezTo>
                    <a:pt x="16" y="11"/>
                    <a:pt x="12" y="10"/>
                    <a:pt x="9" y="11"/>
                  </a:cubicBezTo>
                  <a:cubicBezTo>
                    <a:pt x="12" y="10"/>
                    <a:pt x="15" y="10"/>
                    <a:pt x="1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9" name="Freeform 69"/>
            <p:cNvSpPr>
              <a:spLocks/>
            </p:cNvSpPr>
            <p:nvPr/>
          </p:nvSpPr>
          <p:spPr bwMode="auto">
            <a:xfrm>
              <a:off x="8601075" y="3992563"/>
              <a:ext cx="373063" cy="111125"/>
            </a:xfrm>
            <a:custGeom>
              <a:avLst/>
              <a:gdLst>
                <a:gd name="T0" fmla="*/ 31 w 98"/>
                <a:gd name="T1" fmla="*/ 17 h 29"/>
                <a:gd name="T2" fmla="*/ 0 w 98"/>
                <a:gd name="T3" fmla="*/ 19 h 29"/>
                <a:gd name="T4" fmla="*/ 1 w 98"/>
                <a:gd name="T5" fmla="*/ 19 h 29"/>
                <a:gd name="T6" fmla="*/ 19 w 98"/>
                <a:gd name="T7" fmla="*/ 19 h 29"/>
                <a:gd name="T8" fmla="*/ 17 w 98"/>
                <a:gd name="T9" fmla="*/ 25 h 29"/>
                <a:gd name="T10" fmla="*/ 20 w 98"/>
                <a:gd name="T11" fmla="*/ 19 h 29"/>
                <a:gd name="T12" fmla="*/ 45 w 98"/>
                <a:gd name="T13" fmla="*/ 15 h 29"/>
                <a:gd name="T14" fmla="*/ 40 w 98"/>
                <a:gd name="T15" fmla="*/ 29 h 29"/>
                <a:gd name="T16" fmla="*/ 47 w 98"/>
                <a:gd name="T17" fmla="*/ 15 h 29"/>
                <a:gd name="T18" fmla="*/ 77 w 98"/>
                <a:gd name="T19" fmla="*/ 9 h 29"/>
                <a:gd name="T20" fmla="*/ 69 w 98"/>
                <a:gd name="T21" fmla="*/ 21 h 29"/>
                <a:gd name="T22" fmla="*/ 78 w 98"/>
                <a:gd name="T23" fmla="*/ 8 h 29"/>
                <a:gd name="T24" fmla="*/ 98 w 98"/>
                <a:gd name="T25" fmla="*/ 4 h 29"/>
                <a:gd name="T26" fmla="*/ 78 w 98"/>
                <a:gd name="T27" fmla="*/ 8 h 29"/>
                <a:gd name="T28" fmla="*/ 63 w 98"/>
                <a:gd name="T29" fmla="*/ 11 h 29"/>
                <a:gd name="T30" fmla="*/ 47 w 98"/>
                <a:gd name="T31" fmla="*/ 0 h 29"/>
                <a:gd name="T32" fmla="*/ 61 w 98"/>
                <a:gd name="T33" fmla="*/ 11 h 29"/>
                <a:gd name="T34" fmla="*/ 33 w 98"/>
                <a:gd name="T35" fmla="*/ 16 h 29"/>
                <a:gd name="T36" fmla="*/ 19 w 98"/>
                <a:gd name="T37" fmla="*/ 10 h 29"/>
                <a:gd name="T38" fmla="*/ 31 w 98"/>
                <a:gd name="T39"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29">
                  <a:moveTo>
                    <a:pt x="31" y="17"/>
                  </a:moveTo>
                  <a:cubicBezTo>
                    <a:pt x="21" y="18"/>
                    <a:pt x="10" y="21"/>
                    <a:pt x="0" y="19"/>
                  </a:cubicBezTo>
                  <a:cubicBezTo>
                    <a:pt x="0" y="19"/>
                    <a:pt x="0" y="19"/>
                    <a:pt x="1" y="19"/>
                  </a:cubicBezTo>
                  <a:cubicBezTo>
                    <a:pt x="7" y="20"/>
                    <a:pt x="13" y="20"/>
                    <a:pt x="19" y="19"/>
                  </a:cubicBezTo>
                  <a:cubicBezTo>
                    <a:pt x="18" y="21"/>
                    <a:pt x="17" y="23"/>
                    <a:pt x="17" y="25"/>
                  </a:cubicBezTo>
                  <a:cubicBezTo>
                    <a:pt x="17" y="23"/>
                    <a:pt x="19" y="21"/>
                    <a:pt x="20" y="19"/>
                  </a:cubicBezTo>
                  <a:cubicBezTo>
                    <a:pt x="29" y="18"/>
                    <a:pt x="37" y="17"/>
                    <a:pt x="45" y="15"/>
                  </a:cubicBezTo>
                  <a:cubicBezTo>
                    <a:pt x="42" y="19"/>
                    <a:pt x="41" y="24"/>
                    <a:pt x="40" y="29"/>
                  </a:cubicBezTo>
                  <a:cubicBezTo>
                    <a:pt x="41" y="24"/>
                    <a:pt x="43" y="18"/>
                    <a:pt x="47" y="15"/>
                  </a:cubicBezTo>
                  <a:cubicBezTo>
                    <a:pt x="57" y="13"/>
                    <a:pt x="67" y="11"/>
                    <a:pt x="77" y="9"/>
                  </a:cubicBezTo>
                  <a:cubicBezTo>
                    <a:pt x="74" y="12"/>
                    <a:pt x="70" y="16"/>
                    <a:pt x="69" y="21"/>
                  </a:cubicBezTo>
                  <a:cubicBezTo>
                    <a:pt x="71" y="16"/>
                    <a:pt x="75" y="12"/>
                    <a:pt x="78" y="8"/>
                  </a:cubicBezTo>
                  <a:cubicBezTo>
                    <a:pt x="85" y="7"/>
                    <a:pt x="92" y="5"/>
                    <a:pt x="98" y="4"/>
                  </a:cubicBezTo>
                  <a:cubicBezTo>
                    <a:pt x="91" y="5"/>
                    <a:pt x="85" y="6"/>
                    <a:pt x="78" y="8"/>
                  </a:cubicBezTo>
                  <a:cubicBezTo>
                    <a:pt x="73" y="9"/>
                    <a:pt x="68" y="10"/>
                    <a:pt x="63" y="11"/>
                  </a:cubicBezTo>
                  <a:cubicBezTo>
                    <a:pt x="57" y="9"/>
                    <a:pt x="51" y="5"/>
                    <a:pt x="47" y="0"/>
                  </a:cubicBezTo>
                  <a:cubicBezTo>
                    <a:pt x="51" y="5"/>
                    <a:pt x="56" y="9"/>
                    <a:pt x="61" y="11"/>
                  </a:cubicBezTo>
                  <a:cubicBezTo>
                    <a:pt x="52" y="13"/>
                    <a:pt x="42" y="15"/>
                    <a:pt x="33" y="16"/>
                  </a:cubicBezTo>
                  <a:cubicBezTo>
                    <a:pt x="28" y="15"/>
                    <a:pt x="22" y="14"/>
                    <a:pt x="19" y="10"/>
                  </a:cubicBezTo>
                  <a:cubicBezTo>
                    <a:pt x="22" y="14"/>
                    <a:pt x="26" y="15"/>
                    <a:pt x="3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0" name="Freeform 70"/>
            <p:cNvSpPr>
              <a:spLocks/>
            </p:cNvSpPr>
            <p:nvPr/>
          </p:nvSpPr>
          <p:spPr bwMode="auto">
            <a:xfrm>
              <a:off x="8712200" y="4243388"/>
              <a:ext cx="414338" cy="122238"/>
            </a:xfrm>
            <a:custGeom>
              <a:avLst/>
              <a:gdLst>
                <a:gd name="T0" fmla="*/ 33 w 109"/>
                <a:gd name="T1" fmla="*/ 20 h 32"/>
                <a:gd name="T2" fmla="*/ 0 w 109"/>
                <a:gd name="T3" fmla="*/ 30 h 32"/>
                <a:gd name="T4" fmla="*/ 1 w 109"/>
                <a:gd name="T5" fmla="*/ 29 h 32"/>
                <a:gd name="T6" fmla="*/ 20 w 109"/>
                <a:gd name="T7" fmla="*/ 22 h 32"/>
                <a:gd name="T8" fmla="*/ 15 w 109"/>
                <a:gd name="T9" fmla="*/ 17 h 32"/>
                <a:gd name="T10" fmla="*/ 21 w 109"/>
                <a:gd name="T11" fmla="*/ 22 h 32"/>
                <a:gd name="T12" fmla="*/ 49 w 109"/>
                <a:gd name="T13" fmla="*/ 16 h 32"/>
                <a:gd name="T14" fmla="*/ 39 w 109"/>
                <a:gd name="T15" fmla="*/ 4 h 32"/>
                <a:gd name="T16" fmla="*/ 51 w 109"/>
                <a:gd name="T17" fmla="*/ 16 h 32"/>
                <a:gd name="T18" fmla="*/ 85 w 109"/>
                <a:gd name="T19" fmla="*/ 10 h 32"/>
                <a:gd name="T20" fmla="*/ 71 w 109"/>
                <a:gd name="T21" fmla="*/ 0 h 32"/>
                <a:gd name="T22" fmla="*/ 87 w 109"/>
                <a:gd name="T23" fmla="*/ 10 h 32"/>
                <a:gd name="T24" fmla="*/ 109 w 109"/>
                <a:gd name="T25" fmla="*/ 7 h 32"/>
                <a:gd name="T26" fmla="*/ 86 w 109"/>
                <a:gd name="T27" fmla="*/ 11 h 32"/>
                <a:gd name="T28" fmla="*/ 69 w 109"/>
                <a:gd name="T29" fmla="*/ 14 h 32"/>
                <a:gd name="T30" fmla="*/ 57 w 109"/>
                <a:gd name="T31" fmla="*/ 31 h 32"/>
                <a:gd name="T32" fmla="*/ 67 w 109"/>
                <a:gd name="T33" fmla="*/ 14 h 32"/>
                <a:gd name="T34" fmla="*/ 36 w 109"/>
                <a:gd name="T35" fmla="*/ 20 h 32"/>
                <a:gd name="T36" fmla="*/ 23 w 109"/>
                <a:gd name="T37" fmla="*/ 32 h 32"/>
                <a:gd name="T38" fmla="*/ 33 w 109"/>
                <a:gd name="T3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32">
                  <a:moveTo>
                    <a:pt x="33" y="20"/>
                  </a:moveTo>
                  <a:cubicBezTo>
                    <a:pt x="23" y="22"/>
                    <a:pt x="9" y="24"/>
                    <a:pt x="0" y="30"/>
                  </a:cubicBezTo>
                  <a:cubicBezTo>
                    <a:pt x="0" y="30"/>
                    <a:pt x="0" y="29"/>
                    <a:pt x="1" y="29"/>
                  </a:cubicBezTo>
                  <a:cubicBezTo>
                    <a:pt x="7" y="25"/>
                    <a:pt x="14" y="24"/>
                    <a:pt x="20" y="22"/>
                  </a:cubicBezTo>
                  <a:cubicBezTo>
                    <a:pt x="18" y="21"/>
                    <a:pt x="16" y="19"/>
                    <a:pt x="15" y="17"/>
                  </a:cubicBezTo>
                  <a:cubicBezTo>
                    <a:pt x="17" y="19"/>
                    <a:pt x="19" y="20"/>
                    <a:pt x="21" y="22"/>
                  </a:cubicBezTo>
                  <a:cubicBezTo>
                    <a:pt x="31" y="19"/>
                    <a:pt x="40" y="18"/>
                    <a:pt x="49" y="16"/>
                  </a:cubicBezTo>
                  <a:cubicBezTo>
                    <a:pt x="45" y="13"/>
                    <a:pt x="41" y="8"/>
                    <a:pt x="39" y="4"/>
                  </a:cubicBezTo>
                  <a:cubicBezTo>
                    <a:pt x="42" y="8"/>
                    <a:pt x="45" y="13"/>
                    <a:pt x="51" y="16"/>
                  </a:cubicBezTo>
                  <a:cubicBezTo>
                    <a:pt x="62" y="14"/>
                    <a:pt x="73" y="12"/>
                    <a:pt x="85" y="10"/>
                  </a:cubicBezTo>
                  <a:cubicBezTo>
                    <a:pt x="80" y="8"/>
                    <a:pt x="75" y="5"/>
                    <a:pt x="71" y="0"/>
                  </a:cubicBezTo>
                  <a:cubicBezTo>
                    <a:pt x="75" y="5"/>
                    <a:pt x="81" y="8"/>
                    <a:pt x="87" y="10"/>
                  </a:cubicBezTo>
                  <a:cubicBezTo>
                    <a:pt x="94" y="9"/>
                    <a:pt x="102" y="8"/>
                    <a:pt x="109" y="7"/>
                  </a:cubicBezTo>
                  <a:cubicBezTo>
                    <a:pt x="101" y="8"/>
                    <a:pt x="94" y="10"/>
                    <a:pt x="86" y="11"/>
                  </a:cubicBezTo>
                  <a:cubicBezTo>
                    <a:pt x="80" y="12"/>
                    <a:pt x="75" y="13"/>
                    <a:pt x="69" y="14"/>
                  </a:cubicBezTo>
                  <a:cubicBezTo>
                    <a:pt x="64" y="18"/>
                    <a:pt x="59" y="24"/>
                    <a:pt x="57" y="31"/>
                  </a:cubicBezTo>
                  <a:cubicBezTo>
                    <a:pt x="59" y="25"/>
                    <a:pt x="63" y="18"/>
                    <a:pt x="67" y="14"/>
                  </a:cubicBezTo>
                  <a:cubicBezTo>
                    <a:pt x="57" y="16"/>
                    <a:pt x="46" y="17"/>
                    <a:pt x="36" y="20"/>
                  </a:cubicBezTo>
                  <a:cubicBezTo>
                    <a:pt x="31" y="22"/>
                    <a:pt x="25" y="26"/>
                    <a:pt x="23" y="32"/>
                  </a:cubicBezTo>
                  <a:cubicBezTo>
                    <a:pt x="25" y="26"/>
                    <a:pt x="29" y="23"/>
                    <a:pt x="3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94" name="Dots"/>
          <p:cNvSpPr>
            <a:spLocks noEditPoints="1"/>
          </p:cNvSpPr>
          <p:nvPr/>
        </p:nvSpPr>
        <p:spPr bwMode="auto">
          <a:xfrm>
            <a:off x="7839076" y="1215628"/>
            <a:ext cx="651272" cy="795338"/>
          </a:xfrm>
          <a:custGeom>
            <a:avLst/>
            <a:gdLst>
              <a:gd name="T0" fmla="*/ 7 w 228"/>
              <a:gd name="T1" fmla="*/ 38 h 278"/>
              <a:gd name="T2" fmla="*/ 223 w 228"/>
              <a:gd name="T3" fmla="*/ 256 h 278"/>
              <a:gd name="T4" fmla="*/ 219 w 228"/>
              <a:gd name="T5" fmla="*/ 251 h 278"/>
              <a:gd name="T6" fmla="*/ 224 w 228"/>
              <a:gd name="T7" fmla="*/ 232 h 278"/>
              <a:gd name="T8" fmla="*/ 223 w 228"/>
              <a:gd name="T9" fmla="*/ 224 h 278"/>
              <a:gd name="T10" fmla="*/ 218 w 228"/>
              <a:gd name="T11" fmla="*/ 209 h 278"/>
              <a:gd name="T12" fmla="*/ 216 w 228"/>
              <a:gd name="T13" fmla="*/ 201 h 278"/>
              <a:gd name="T14" fmla="*/ 207 w 228"/>
              <a:gd name="T15" fmla="*/ 188 h 278"/>
              <a:gd name="T16" fmla="*/ 210 w 228"/>
              <a:gd name="T17" fmla="*/ 182 h 278"/>
              <a:gd name="T18" fmla="*/ 193 w 228"/>
              <a:gd name="T19" fmla="*/ 169 h 278"/>
              <a:gd name="T20" fmla="*/ 196 w 228"/>
              <a:gd name="T21" fmla="*/ 162 h 278"/>
              <a:gd name="T22" fmla="*/ 193 w 228"/>
              <a:gd name="T23" fmla="*/ 169 h 278"/>
              <a:gd name="T24" fmla="*/ 180 w 228"/>
              <a:gd name="T25" fmla="*/ 145 h 278"/>
              <a:gd name="T26" fmla="*/ 177 w 228"/>
              <a:gd name="T27" fmla="*/ 151 h 278"/>
              <a:gd name="T28" fmla="*/ 163 w 228"/>
              <a:gd name="T29" fmla="*/ 127 h 278"/>
              <a:gd name="T30" fmla="*/ 160 w 228"/>
              <a:gd name="T31" fmla="*/ 134 h 278"/>
              <a:gd name="T32" fmla="*/ 147 w 228"/>
              <a:gd name="T33" fmla="*/ 110 h 278"/>
              <a:gd name="T34" fmla="*/ 144 w 228"/>
              <a:gd name="T35" fmla="*/ 117 h 278"/>
              <a:gd name="T36" fmla="*/ 133 w 228"/>
              <a:gd name="T37" fmla="*/ 92 h 278"/>
              <a:gd name="T38" fmla="*/ 127 w 228"/>
              <a:gd name="T39" fmla="*/ 91 h 278"/>
              <a:gd name="T40" fmla="*/ 111 w 228"/>
              <a:gd name="T41" fmla="*/ 89 h 278"/>
              <a:gd name="T42" fmla="*/ 107 w 228"/>
              <a:gd name="T43" fmla="*/ 85 h 278"/>
              <a:gd name="T44" fmla="*/ 135 w 228"/>
              <a:gd name="T45" fmla="*/ 88 h 278"/>
              <a:gd name="T46" fmla="*/ 134 w 228"/>
              <a:gd name="T47" fmla="*/ 80 h 278"/>
              <a:gd name="T48" fmla="*/ 88 w 228"/>
              <a:gd name="T49" fmla="*/ 86 h 278"/>
              <a:gd name="T50" fmla="*/ 89 w 228"/>
              <a:gd name="T51" fmla="*/ 78 h 278"/>
              <a:gd name="T52" fmla="*/ 88 w 228"/>
              <a:gd name="T53" fmla="*/ 86 h 278"/>
              <a:gd name="T54" fmla="*/ 66 w 228"/>
              <a:gd name="T55" fmla="*/ 73 h 278"/>
              <a:gd name="T56" fmla="*/ 61 w 228"/>
              <a:gd name="T57" fmla="*/ 75 h 278"/>
              <a:gd name="T58" fmla="*/ 157 w 228"/>
              <a:gd name="T59" fmla="*/ 80 h 278"/>
              <a:gd name="T60" fmla="*/ 155 w 228"/>
              <a:gd name="T61" fmla="*/ 72 h 278"/>
              <a:gd name="T62" fmla="*/ 117 w 228"/>
              <a:gd name="T63" fmla="*/ 78 h 278"/>
              <a:gd name="T64" fmla="*/ 116 w 228"/>
              <a:gd name="T65" fmla="*/ 70 h 278"/>
              <a:gd name="T66" fmla="*/ 43 w 228"/>
              <a:gd name="T67" fmla="*/ 71 h 278"/>
              <a:gd name="T68" fmla="*/ 40 w 228"/>
              <a:gd name="T69" fmla="*/ 65 h 278"/>
              <a:gd name="T70" fmla="*/ 174 w 228"/>
              <a:gd name="T71" fmla="*/ 63 h 278"/>
              <a:gd name="T72" fmla="*/ 170 w 228"/>
              <a:gd name="T73" fmla="*/ 57 h 278"/>
              <a:gd name="T74" fmla="*/ 23 w 228"/>
              <a:gd name="T75" fmla="*/ 59 h 278"/>
              <a:gd name="T76" fmla="*/ 19 w 228"/>
              <a:gd name="T77" fmla="*/ 53 h 278"/>
              <a:gd name="T78" fmla="*/ 110 w 228"/>
              <a:gd name="T79" fmla="*/ 56 h 278"/>
              <a:gd name="T80" fmla="*/ 114 w 228"/>
              <a:gd name="T81" fmla="*/ 51 h 278"/>
              <a:gd name="T82" fmla="*/ 110 w 228"/>
              <a:gd name="T83" fmla="*/ 56 h 278"/>
              <a:gd name="T84" fmla="*/ 183 w 228"/>
              <a:gd name="T85" fmla="*/ 36 h 278"/>
              <a:gd name="T86" fmla="*/ 179 w 228"/>
              <a:gd name="T87" fmla="*/ 40 h 278"/>
              <a:gd name="T88" fmla="*/ 114 w 228"/>
              <a:gd name="T89" fmla="*/ 24 h 278"/>
              <a:gd name="T90" fmla="*/ 112 w 228"/>
              <a:gd name="T91" fmla="*/ 32 h 278"/>
              <a:gd name="T92" fmla="*/ 172 w 228"/>
              <a:gd name="T93" fmla="*/ 12 h 278"/>
              <a:gd name="T94" fmla="*/ 169 w 228"/>
              <a:gd name="T95" fmla="*/ 19 h 278"/>
              <a:gd name="T96" fmla="*/ 129 w 228"/>
              <a:gd name="T97" fmla="*/ 7 h 278"/>
              <a:gd name="T98" fmla="*/ 126 w 228"/>
              <a:gd name="T99" fmla="*/ 13 h 278"/>
              <a:gd name="T100" fmla="*/ 149 w 228"/>
              <a:gd name="T101" fmla="*/ 0 h 278"/>
              <a:gd name="T102" fmla="*/ 148 w 228"/>
              <a:gd name="T103" fmla="*/ 8 h 278"/>
              <a:gd name="T104" fmla="*/ 218 w 228"/>
              <a:gd name="T105" fmla="*/ 271 h 278"/>
              <a:gd name="T106" fmla="*/ 218 w 228"/>
              <a:gd name="T10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78">
                <a:moveTo>
                  <a:pt x="4" y="44"/>
                </a:moveTo>
                <a:cubicBezTo>
                  <a:pt x="3" y="44"/>
                  <a:pt x="2" y="44"/>
                  <a:pt x="1" y="43"/>
                </a:cubicBezTo>
                <a:cubicBezTo>
                  <a:pt x="1" y="42"/>
                  <a:pt x="0" y="41"/>
                  <a:pt x="0" y="40"/>
                </a:cubicBezTo>
                <a:cubicBezTo>
                  <a:pt x="0" y="39"/>
                  <a:pt x="1" y="38"/>
                  <a:pt x="1" y="38"/>
                </a:cubicBezTo>
                <a:cubicBezTo>
                  <a:pt x="3" y="36"/>
                  <a:pt x="5" y="36"/>
                  <a:pt x="7" y="38"/>
                </a:cubicBezTo>
                <a:cubicBezTo>
                  <a:pt x="8" y="38"/>
                  <a:pt x="8" y="39"/>
                  <a:pt x="8" y="40"/>
                </a:cubicBezTo>
                <a:cubicBezTo>
                  <a:pt x="8" y="41"/>
                  <a:pt x="8" y="42"/>
                  <a:pt x="7" y="43"/>
                </a:cubicBezTo>
                <a:cubicBezTo>
                  <a:pt x="6" y="44"/>
                  <a:pt x="5" y="44"/>
                  <a:pt x="4" y="44"/>
                </a:cubicBezTo>
                <a:close/>
                <a:moveTo>
                  <a:pt x="223" y="256"/>
                </a:moveTo>
                <a:cubicBezTo>
                  <a:pt x="223" y="256"/>
                  <a:pt x="223" y="256"/>
                  <a:pt x="223" y="256"/>
                </a:cubicBezTo>
                <a:cubicBezTo>
                  <a:pt x="225" y="256"/>
                  <a:pt x="227" y="254"/>
                  <a:pt x="227" y="252"/>
                </a:cubicBezTo>
                <a:cubicBezTo>
                  <a:pt x="227" y="252"/>
                  <a:pt x="227" y="252"/>
                  <a:pt x="227" y="252"/>
                </a:cubicBezTo>
                <a:cubicBezTo>
                  <a:pt x="228" y="250"/>
                  <a:pt x="226" y="248"/>
                  <a:pt x="224" y="248"/>
                </a:cubicBezTo>
                <a:cubicBezTo>
                  <a:pt x="224" y="248"/>
                  <a:pt x="224" y="248"/>
                  <a:pt x="224" y="248"/>
                </a:cubicBezTo>
                <a:cubicBezTo>
                  <a:pt x="222" y="247"/>
                  <a:pt x="220" y="249"/>
                  <a:pt x="219" y="251"/>
                </a:cubicBezTo>
                <a:cubicBezTo>
                  <a:pt x="219" y="251"/>
                  <a:pt x="219" y="251"/>
                  <a:pt x="219" y="251"/>
                </a:cubicBezTo>
                <a:cubicBezTo>
                  <a:pt x="219" y="253"/>
                  <a:pt x="221" y="255"/>
                  <a:pt x="223" y="256"/>
                </a:cubicBezTo>
                <a:cubicBezTo>
                  <a:pt x="223" y="256"/>
                  <a:pt x="223" y="256"/>
                  <a:pt x="223" y="256"/>
                </a:cubicBezTo>
                <a:close/>
                <a:moveTo>
                  <a:pt x="224" y="232"/>
                </a:moveTo>
                <a:cubicBezTo>
                  <a:pt x="224" y="232"/>
                  <a:pt x="224" y="232"/>
                  <a:pt x="224" y="232"/>
                </a:cubicBezTo>
                <a:cubicBezTo>
                  <a:pt x="224" y="232"/>
                  <a:pt x="224" y="232"/>
                  <a:pt x="224" y="232"/>
                </a:cubicBezTo>
                <a:cubicBezTo>
                  <a:pt x="224" y="232"/>
                  <a:pt x="224" y="232"/>
                  <a:pt x="224" y="232"/>
                </a:cubicBezTo>
                <a:cubicBezTo>
                  <a:pt x="226" y="232"/>
                  <a:pt x="228" y="230"/>
                  <a:pt x="228" y="227"/>
                </a:cubicBezTo>
                <a:cubicBezTo>
                  <a:pt x="228" y="227"/>
                  <a:pt x="228" y="227"/>
                  <a:pt x="228" y="227"/>
                </a:cubicBezTo>
                <a:cubicBezTo>
                  <a:pt x="227" y="225"/>
                  <a:pt x="225" y="224"/>
                  <a:pt x="223" y="224"/>
                </a:cubicBezTo>
                <a:cubicBezTo>
                  <a:pt x="223" y="224"/>
                  <a:pt x="223" y="224"/>
                  <a:pt x="223" y="224"/>
                </a:cubicBezTo>
                <a:cubicBezTo>
                  <a:pt x="221" y="224"/>
                  <a:pt x="219" y="226"/>
                  <a:pt x="220" y="228"/>
                </a:cubicBezTo>
                <a:cubicBezTo>
                  <a:pt x="220" y="230"/>
                  <a:pt x="222" y="232"/>
                  <a:pt x="224" y="232"/>
                </a:cubicBezTo>
                <a:close/>
                <a:moveTo>
                  <a:pt x="218" y="209"/>
                </a:moveTo>
                <a:cubicBezTo>
                  <a:pt x="218" y="209"/>
                  <a:pt x="218" y="209"/>
                  <a:pt x="218" y="209"/>
                </a:cubicBezTo>
                <a:cubicBezTo>
                  <a:pt x="218" y="209"/>
                  <a:pt x="219" y="209"/>
                  <a:pt x="219" y="209"/>
                </a:cubicBezTo>
                <a:cubicBezTo>
                  <a:pt x="219" y="209"/>
                  <a:pt x="219" y="209"/>
                  <a:pt x="219" y="209"/>
                </a:cubicBezTo>
                <a:cubicBezTo>
                  <a:pt x="221" y="208"/>
                  <a:pt x="222" y="206"/>
                  <a:pt x="222" y="204"/>
                </a:cubicBezTo>
                <a:cubicBezTo>
                  <a:pt x="222" y="204"/>
                  <a:pt x="222" y="204"/>
                  <a:pt x="222" y="204"/>
                </a:cubicBezTo>
                <a:cubicBezTo>
                  <a:pt x="221" y="201"/>
                  <a:pt x="218" y="200"/>
                  <a:pt x="216" y="201"/>
                </a:cubicBezTo>
                <a:cubicBezTo>
                  <a:pt x="216" y="201"/>
                  <a:pt x="216" y="201"/>
                  <a:pt x="216" y="201"/>
                </a:cubicBezTo>
                <a:cubicBezTo>
                  <a:pt x="214" y="202"/>
                  <a:pt x="213" y="204"/>
                  <a:pt x="214" y="206"/>
                </a:cubicBezTo>
                <a:cubicBezTo>
                  <a:pt x="214" y="206"/>
                  <a:pt x="214" y="206"/>
                  <a:pt x="214" y="206"/>
                </a:cubicBezTo>
                <a:cubicBezTo>
                  <a:pt x="215" y="208"/>
                  <a:pt x="216" y="209"/>
                  <a:pt x="218" y="209"/>
                </a:cubicBezTo>
                <a:close/>
                <a:moveTo>
                  <a:pt x="207" y="188"/>
                </a:moveTo>
                <a:cubicBezTo>
                  <a:pt x="207" y="188"/>
                  <a:pt x="207" y="188"/>
                  <a:pt x="207" y="188"/>
                </a:cubicBezTo>
                <a:cubicBezTo>
                  <a:pt x="208" y="188"/>
                  <a:pt x="208" y="188"/>
                  <a:pt x="209" y="187"/>
                </a:cubicBezTo>
                <a:cubicBezTo>
                  <a:pt x="209" y="187"/>
                  <a:pt x="209" y="187"/>
                  <a:pt x="209" y="187"/>
                </a:cubicBezTo>
                <a:cubicBezTo>
                  <a:pt x="211" y="186"/>
                  <a:pt x="211" y="184"/>
                  <a:pt x="210" y="182"/>
                </a:cubicBezTo>
                <a:cubicBezTo>
                  <a:pt x="210" y="182"/>
                  <a:pt x="210" y="182"/>
                  <a:pt x="210" y="182"/>
                </a:cubicBezTo>
                <a:cubicBezTo>
                  <a:pt x="209" y="180"/>
                  <a:pt x="207" y="179"/>
                  <a:pt x="205" y="181"/>
                </a:cubicBezTo>
                <a:cubicBezTo>
                  <a:pt x="205" y="181"/>
                  <a:pt x="205" y="181"/>
                  <a:pt x="205" y="181"/>
                </a:cubicBezTo>
                <a:cubicBezTo>
                  <a:pt x="203" y="182"/>
                  <a:pt x="202" y="184"/>
                  <a:pt x="204" y="186"/>
                </a:cubicBezTo>
                <a:cubicBezTo>
                  <a:pt x="204" y="187"/>
                  <a:pt x="206" y="188"/>
                  <a:pt x="207" y="188"/>
                </a:cubicBezTo>
                <a:close/>
                <a:moveTo>
                  <a:pt x="193" y="169"/>
                </a:moveTo>
                <a:cubicBezTo>
                  <a:pt x="193" y="169"/>
                  <a:pt x="193" y="169"/>
                  <a:pt x="193" y="169"/>
                </a:cubicBezTo>
                <a:cubicBezTo>
                  <a:pt x="194" y="169"/>
                  <a:pt x="195" y="169"/>
                  <a:pt x="195" y="168"/>
                </a:cubicBezTo>
                <a:cubicBezTo>
                  <a:pt x="195" y="168"/>
                  <a:pt x="195" y="168"/>
                  <a:pt x="195" y="168"/>
                </a:cubicBezTo>
                <a:cubicBezTo>
                  <a:pt x="197" y="167"/>
                  <a:pt x="197" y="164"/>
                  <a:pt x="196" y="162"/>
                </a:cubicBezTo>
                <a:cubicBezTo>
                  <a:pt x="196" y="162"/>
                  <a:pt x="196" y="162"/>
                  <a:pt x="196" y="162"/>
                </a:cubicBezTo>
                <a:cubicBezTo>
                  <a:pt x="195" y="161"/>
                  <a:pt x="192" y="160"/>
                  <a:pt x="190" y="162"/>
                </a:cubicBezTo>
                <a:cubicBezTo>
                  <a:pt x="190" y="162"/>
                  <a:pt x="190" y="162"/>
                  <a:pt x="190" y="162"/>
                </a:cubicBezTo>
                <a:cubicBezTo>
                  <a:pt x="189" y="163"/>
                  <a:pt x="188" y="166"/>
                  <a:pt x="190" y="167"/>
                </a:cubicBezTo>
                <a:cubicBezTo>
                  <a:pt x="190" y="167"/>
                  <a:pt x="190" y="167"/>
                  <a:pt x="190" y="167"/>
                </a:cubicBezTo>
                <a:cubicBezTo>
                  <a:pt x="191" y="168"/>
                  <a:pt x="192" y="169"/>
                  <a:pt x="193" y="169"/>
                </a:cubicBezTo>
                <a:close/>
                <a:moveTo>
                  <a:pt x="177" y="151"/>
                </a:moveTo>
                <a:cubicBezTo>
                  <a:pt x="177" y="151"/>
                  <a:pt x="177" y="151"/>
                  <a:pt x="177" y="151"/>
                </a:cubicBezTo>
                <a:cubicBezTo>
                  <a:pt x="178" y="151"/>
                  <a:pt x="179" y="151"/>
                  <a:pt x="180" y="150"/>
                </a:cubicBezTo>
                <a:cubicBezTo>
                  <a:pt x="180" y="150"/>
                  <a:pt x="180" y="150"/>
                  <a:pt x="180" y="150"/>
                </a:cubicBezTo>
                <a:cubicBezTo>
                  <a:pt x="181" y="149"/>
                  <a:pt x="181" y="146"/>
                  <a:pt x="180" y="145"/>
                </a:cubicBezTo>
                <a:cubicBezTo>
                  <a:pt x="180" y="145"/>
                  <a:pt x="180" y="145"/>
                  <a:pt x="180" y="145"/>
                </a:cubicBezTo>
                <a:cubicBezTo>
                  <a:pt x="178" y="143"/>
                  <a:pt x="176" y="143"/>
                  <a:pt x="174" y="144"/>
                </a:cubicBezTo>
                <a:cubicBezTo>
                  <a:pt x="174" y="144"/>
                  <a:pt x="174" y="144"/>
                  <a:pt x="174" y="144"/>
                </a:cubicBezTo>
                <a:cubicBezTo>
                  <a:pt x="173" y="146"/>
                  <a:pt x="173" y="148"/>
                  <a:pt x="174" y="150"/>
                </a:cubicBezTo>
                <a:cubicBezTo>
                  <a:pt x="175" y="151"/>
                  <a:pt x="176" y="151"/>
                  <a:pt x="177" y="151"/>
                </a:cubicBezTo>
                <a:close/>
                <a:moveTo>
                  <a:pt x="160" y="134"/>
                </a:moveTo>
                <a:cubicBezTo>
                  <a:pt x="160" y="134"/>
                  <a:pt x="160" y="134"/>
                  <a:pt x="160" y="134"/>
                </a:cubicBezTo>
                <a:cubicBezTo>
                  <a:pt x="161" y="134"/>
                  <a:pt x="162" y="134"/>
                  <a:pt x="163" y="133"/>
                </a:cubicBezTo>
                <a:cubicBezTo>
                  <a:pt x="163" y="133"/>
                  <a:pt x="163" y="133"/>
                  <a:pt x="163" y="133"/>
                </a:cubicBezTo>
                <a:cubicBezTo>
                  <a:pt x="165" y="132"/>
                  <a:pt x="165" y="129"/>
                  <a:pt x="163" y="127"/>
                </a:cubicBezTo>
                <a:cubicBezTo>
                  <a:pt x="163" y="127"/>
                  <a:pt x="163" y="127"/>
                  <a:pt x="163" y="127"/>
                </a:cubicBezTo>
                <a:cubicBezTo>
                  <a:pt x="162" y="126"/>
                  <a:pt x="159" y="126"/>
                  <a:pt x="158" y="127"/>
                </a:cubicBezTo>
                <a:cubicBezTo>
                  <a:pt x="158" y="127"/>
                  <a:pt x="158" y="127"/>
                  <a:pt x="158" y="127"/>
                </a:cubicBezTo>
                <a:cubicBezTo>
                  <a:pt x="156" y="129"/>
                  <a:pt x="156" y="131"/>
                  <a:pt x="158" y="133"/>
                </a:cubicBezTo>
                <a:cubicBezTo>
                  <a:pt x="158" y="134"/>
                  <a:pt x="159" y="134"/>
                  <a:pt x="160" y="134"/>
                </a:cubicBezTo>
                <a:close/>
                <a:moveTo>
                  <a:pt x="144" y="117"/>
                </a:moveTo>
                <a:cubicBezTo>
                  <a:pt x="144" y="117"/>
                  <a:pt x="144" y="117"/>
                  <a:pt x="144" y="117"/>
                </a:cubicBezTo>
                <a:cubicBezTo>
                  <a:pt x="145" y="117"/>
                  <a:pt x="146" y="117"/>
                  <a:pt x="147" y="116"/>
                </a:cubicBezTo>
                <a:cubicBezTo>
                  <a:pt x="147" y="116"/>
                  <a:pt x="147" y="116"/>
                  <a:pt x="147" y="116"/>
                </a:cubicBezTo>
                <a:cubicBezTo>
                  <a:pt x="149" y="115"/>
                  <a:pt x="149" y="112"/>
                  <a:pt x="147" y="110"/>
                </a:cubicBezTo>
                <a:cubicBezTo>
                  <a:pt x="147" y="110"/>
                  <a:pt x="147" y="110"/>
                  <a:pt x="147" y="110"/>
                </a:cubicBezTo>
                <a:cubicBezTo>
                  <a:pt x="146" y="109"/>
                  <a:pt x="143" y="109"/>
                  <a:pt x="142" y="110"/>
                </a:cubicBezTo>
                <a:cubicBezTo>
                  <a:pt x="142" y="110"/>
                  <a:pt x="142" y="110"/>
                  <a:pt x="142" y="110"/>
                </a:cubicBezTo>
                <a:cubicBezTo>
                  <a:pt x="140" y="111"/>
                  <a:pt x="140" y="114"/>
                  <a:pt x="141" y="116"/>
                </a:cubicBezTo>
                <a:cubicBezTo>
                  <a:pt x="142" y="117"/>
                  <a:pt x="143" y="117"/>
                  <a:pt x="144" y="117"/>
                </a:cubicBezTo>
                <a:close/>
                <a:moveTo>
                  <a:pt x="129" y="98"/>
                </a:moveTo>
                <a:cubicBezTo>
                  <a:pt x="129" y="98"/>
                  <a:pt x="129" y="98"/>
                  <a:pt x="129" y="98"/>
                </a:cubicBezTo>
                <a:cubicBezTo>
                  <a:pt x="130" y="98"/>
                  <a:pt x="131" y="98"/>
                  <a:pt x="132" y="98"/>
                </a:cubicBezTo>
                <a:cubicBezTo>
                  <a:pt x="132" y="98"/>
                  <a:pt x="132" y="98"/>
                  <a:pt x="132" y="98"/>
                </a:cubicBezTo>
                <a:cubicBezTo>
                  <a:pt x="134" y="96"/>
                  <a:pt x="134" y="94"/>
                  <a:pt x="133" y="92"/>
                </a:cubicBezTo>
                <a:cubicBezTo>
                  <a:pt x="133" y="92"/>
                  <a:pt x="133" y="92"/>
                  <a:pt x="133" y="92"/>
                </a:cubicBezTo>
                <a:cubicBezTo>
                  <a:pt x="133" y="92"/>
                  <a:pt x="133" y="92"/>
                  <a:pt x="133" y="92"/>
                </a:cubicBezTo>
                <a:cubicBezTo>
                  <a:pt x="133" y="92"/>
                  <a:pt x="133" y="92"/>
                  <a:pt x="133" y="92"/>
                </a:cubicBezTo>
                <a:cubicBezTo>
                  <a:pt x="131" y="90"/>
                  <a:pt x="129" y="90"/>
                  <a:pt x="127" y="91"/>
                </a:cubicBezTo>
                <a:cubicBezTo>
                  <a:pt x="127" y="91"/>
                  <a:pt x="127" y="91"/>
                  <a:pt x="127" y="91"/>
                </a:cubicBezTo>
                <a:cubicBezTo>
                  <a:pt x="125" y="92"/>
                  <a:pt x="125" y="95"/>
                  <a:pt x="126" y="97"/>
                </a:cubicBezTo>
                <a:cubicBezTo>
                  <a:pt x="126" y="97"/>
                  <a:pt x="126" y="97"/>
                  <a:pt x="126" y="97"/>
                </a:cubicBezTo>
                <a:cubicBezTo>
                  <a:pt x="127" y="98"/>
                  <a:pt x="128" y="98"/>
                  <a:pt x="129" y="98"/>
                </a:cubicBezTo>
                <a:close/>
                <a:moveTo>
                  <a:pt x="111" y="89"/>
                </a:moveTo>
                <a:cubicBezTo>
                  <a:pt x="111" y="89"/>
                  <a:pt x="111" y="89"/>
                  <a:pt x="111" y="89"/>
                </a:cubicBezTo>
                <a:cubicBezTo>
                  <a:pt x="114" y="89"/>
                  <a:pt x="115" y="88"/>
                  <a:pt x="115" y="85"/>
                </a:cubicBezTo>
                <a:cubicBezTo>
                  <a:pt x="115" y="85"/>
                  <a:pt x="115" y="85"/>
                  <a:pt x="115" y="85"/>
                </a:cubicBezTo>
                <a:cubicBezTo>
                  <a:pt x="116" y="83"/>
                  <a:pt x="114" y="81"/>
                  <a:pt x="112" y="81"/>
                </a:cubicBezTo>
                <a:cubicBezTo>
                  <a:pt x="112" y="81"/>
                  <a:pt x="112" y="81"/>
                  <a:pt x="112" y="81"/>
                </a:cubicBezTo>
                <a:cubicBezTo>
                  <a:pt x="109" y="81"/>
                  <a:pt x="108" y="83"/>
                  <a:pt x="107" y="85"/>
                </a:cubicBezTo>
                <a:cubicBezTo>
                  <a:pt x="107" y="85"/>
                  <a:pt x="107" y="85"/>
                  <a:pt x="107" y="85"/>
                </a:cubicBezTo>
                <a:cubicBezTo>
                  <a:pt x="107" y="87"/>
                  <a:pt x="109" y="89"/>
                  <a:pt x="111" y="89"/>
                </a:cubicBezTo>
                <a:cubicBezTo>
                  <a:pt x="111" y="89"/>
                  <a:pt x="111" y="89"/>
                  <a:pt x="111" y="89"/>
                </a:cubicBezTo>
                <a:close/>
                <a:moveTo>
                  <a:pt x="135" y="88"/>
                </a:moveTo>
                <a:cubicBezTo>
                  <a:pt x="135" y="88"/>
                  <a:pt x="135" y="88"/>
                  <a:pt x="135" y="88"/>
                </a:cubicBezTo>
                <a:cubicBezTo>
                  <a:pt x="135" y="88"/>
                  <a:pt x="136" y="88"/>
                  <a:pt x="136" y="88"/>
                </a:cubicBezTo>
                <a:cubicBezTo>
                  <a:pt x="136" y="88"/>
                  <a:pt x="136" y="88"/>
                  <a:pt x="136" y="88"/>
                </a:cubicBezTo>
                <a:cubicBezTo>
                  <a:pt x="138" y="87"/>
                  <a:pt x="139" y="85"/>
                  <a:pt x="139" y="83"/>
                </a:cubicBezTo>
                <a:cubicBezTo>
                  <a:pt x="139" y="83"/>
                  <a:pt x="139" y="83"/>
                  <a:pt x="139" y="83"/>
                </a:cubicBezTo>
                <a:cubicBezTo>
                  <a:pt x="139" y="81"/>
                  <a:pt x="137" y="79"/>
                  <a:pt x="134" y="80"/>
                </a:cubicBezTo>
                <a:cubicBezTo>
                  <a:pt x="134" y="80"/>
                  <a:pt x="134" y="80"/>
                  <a:pt x="134" y="80"/>
                </a:cubicBezTo>
                <a:cubicBezTo>
                  <a:pt x="132" y="80"/>
                  <a:pt x="131" y="82"/>
                  <a:pt x="131" y="84"/>
                </a:cubicBezTo>
                <a:cubicBezTo>
                  <a:pt x="131" y="86"/>
                  <a:pt x="133" y="88"/>
                  <a:pt x="135" y="88"/>
                </a:cubicBezTo>
                <a:close/>
                <a:moveTo>
                  <a:pt x="88" y="86"/>
                </a:moveTo>
                <a:cubicBezTo>
                  <a:pt x="88" y="86"/>
                  <a:pt x="88" y="86"/>
                  <a:pt x="88" y="86"/>
                </a:cubicBezTo>
                <a:cubicBezTo>
                  <a:pt x="90" y="86"/>
                  <a:pt x="91" y="85"/>
                  <a:pt x="92" y="83"/>
                </a:cubicBezTo>
                <a:cubicBezTo>
                  <a:pt x="92" y="83"/>
                  <a:pt x="92" y="83"/>
                  <a:pt x="92" y="83"/>
                </a:cubicBezTo>
                <a:cubicBezTo>
                  <a:pt x="92" y="81"/>
                  <a:pt x="91" y="79"/>
                  <a:pt x="89" y="78"/>
                </a:cubicBezTo>
                <a:cubicBezTo>
                  <a:pt x="89" y="78"/>
                  <a:pt x="89" y="78"/>
                  <a:pt x="89" y="78"/>
                </a:cubicBezTo>
                <a:cubicBezTo>
                  <a:pt x="89" y="78"/>
                  <a:pt x="89" y="78"/>
                  <a:pt x="89" y="78"/>
                </a:cubicBezTo>
                <a:cubicBezTo>
                  <a:pt x="89" y="78"/>
                  <a:pt x="89" y="78"/>
                  <a:pt x="89" y="78"/>
                </a:cubicBezTo>
                <a:cubicBezTo>
                  <a:pt x="86" y="78"/>
                  <a:pt x="84" y="79"/>
                  <a:pt x="84" y="82"/>
                </a:cubicBezTo>
                <a:cubicBezTo>
                  <a:pt x="84" y="82"/>
                  <a:pt x="84" y="82"/>
                  <a:pt x="84" y="82"/>
                </a:cubicBezTo>
                <a:cubicBezTo>
                  <a:pt x="84" y="84"/>
                  <a:pt x="85" y="86"/>
                  <a:pt x="87" y="86"/>
                </a:cubicBezTo>
                <a:cubicBezTo>
                  <a:pt x="87" y="86"/>
                  <a:pt x="88" y="86"/>
                  <a:pt x="88" y="86"/>
                </a:cubicBezTo>
                <a:close/>
                <a:moveTo>
                  <a:pt x="65" y="80"/>
                </a:moveTo>
                <a:cubicBezTo>
                  <a:pt x="65" y="80"/>
                  <a:pt x="65" y="80"/>
                  <a:pt x="65" y="80"/>
                </a:cubicBezTo>
                <a:cubicBezTo>
                  <a:pt x="67" y="80"/>
                  <a:pt x="68" y="79"/>
                  <a:pt x="69" y="78"/>
                </a:cubicBezTo>
                <a:cubicBezTo>
                  <a:pt x="69" y="78"/>
                  <a:pt x="69" y="78"/>
                  <a:pt x="69" y="78"/>
                </a:cubicBezTo>
                <a:cubicBezTo>
                  <a:pt x="69" y="76"/>
                  <a:pt x="68" y="73"/>
                  <a:pt x="66" y="73"/>
                </a:cubicBezTo>
                <a:cubicBezTo>
                  <a:pt x="66" y="73"/>
                  <a:pt x="66" y="73"/>
                  <a:pt x="66" y="73"/>
                </a:cubicBezTo>
                <a:cubicBezTo>
                  <a:pt x="66" y="73"/>
                  <a:pt x="66" y="73"/>
                  <a:pt x="66" y="73"/>
                </a:cubicBezTo>
                <a:cubicBezTo>
                  <a:pt x="66" y="73"/>
                  <a:pt x="66" y="73"/>
                  <a:pt x="66" y="73"/>
                </a:cubicBezTo>
                <a:cubicBezTo>
                  <a:pt x="64" y="72"/>
                  <a:pt x="62" y="73"/>
                  <a:pt x="61" y="75"/>
                </a:cubicBezTo>
                <a:cubicBezTo>
                  <a:pt x="61" y="75"/>
                  <a:pt x="61" y="75"/>
                  <a:pt x="61" y="75"/>
                </a:cubicBezTo>
                <a:cubicBezTo>
                  <a:pt x="60" y="77"/>
                  <a:pt x="62" y="79"/>
                  <a:pt x="64" y="80"/>
                </a:cubicBezTo>
                <a:cubicBezTo>
                  <a:pt x="64" y="80"/>
                  <a:pt x="64" y="80"/>
                  <a:pt x="64" y="80"/>
                </a:cubicBezTo>
                <a:cubicBezTo>
                  <a:pt x="64" y="80"/>
                  <a:pt x="65" y="80"/>
                  <a:pt x="65" y="80"/>
                </a:cubicBezTo>
                <a:close/>
                <a:moveTo>
                  <a:pt x="157" y="80"/>
                </a:moveTo>
                <a:cubicBezTo>
                  <a:pt x="157" y="80"/>
                  <a:pt x="157" y="80"/>
                  <a:pt x="157" y="80"/>
                </a:cubicBezTo>
                <a:cubicBezTo>
                  <a:pt x="158" y="80"/>
                  <a:pt x="159" y="79"/>
                  <a:pt x="159" y="79"/>
                </a:cubicBezTo>
                <a:cubicBezTo>
                  <a:pt x="159" y="79"/>
                  <a:pt x="159" y="79"/>
                  <a:pt x="159" y="79"/>
                </a:cubicBezTo>
                <a:cubicBezTo>
                  <a:pt x="161" y="78"/>
                  <a:pt x="162" y="76"/>
                  <a:pt x="161" y="74"/>
                </a:cubicBezTo>
                <a:cubicBezTo>
                  <a:pt x="161" y="74"/>
                  <a:pt x="161" y="74"/>
                  <a:pt x="161" y="74"/>
                </a:cubicBezTo>
                <a:cubicBezTo>
                  <a:pt x="160" y="72"/>
                  <a:pt x="157" y="71"/>
                  <a:pt x="155" y="72"/>
                </a:cubicBezTo>
                <a:cubicBezTo>
                  <a:pt x="155" y="72"/>
                  <a:pt x="155" y="72"/>
                  <a:pt x="155" y="72"/>
                </a:cubicBezTo>
                <a:cubicBezTo>
                  <a:pt x="153" y="73"/>
                  <a:pt x="153" y="76"/>
                  <a:pt x="154" y="78"/>
                </a:cubicBezTo>
                <a:cubicBezTo>
                  <a:pt x="155" y="79"/>
                  <a:pt x="156" y="80"/>
                  <a:pt x="157" y="80"/>
                </a:cubicBezTo>
                <a:close/>
                <a:moveTo>
                  <a:pt x="117" y="78"/>
                </a:moveTo>
                <a:cubicBezTo>
                  <a:pt x="117" y="78"/>
                  <a:pt x="117" y="78"/>
                  <a:pt x="117" y="78"/>
                </a:cubicBezTo>
                <a:cubicBezTo>
                  <a:pt x="118" y="78"/>
                  <a:pt x="118" y="78"/>
                  <a:pt x="119" y="78"/>
                </a:cubicBezTo>
                <a:cubicBezTo>
                  <a:pt x="119" y="78"/>
                  <a:pt x="119" y="78"/>
                  <a:pt x="119" y="78"/>
                </a:cubicBezTo>
                <a:cubicBezTo>
                  <a:pt x="121" y="77"/>
                  <a:pt x="122" y="74"/>
                  <a:pt x="121" y="72"/>
                </a:cubicBezTo>
                <a:cubicBezTo>
                  <a:pt x="121" y="72"/>
                  <a:pt x="121" y="72"/>
                  <a:pt x="121" y="72"/>
                </a:cubicBezTo>
                <a:cubicBezTo>
                  <a:pt x="120" y="70"/>
                  <a:pt x="118" y="70"/>
                  <a:pt x="116" y="70"/>
                </a:cubicBezTo>
                <a:cubicBezTo>
                  <a:pt x="116" y="70"/>
                  <a:pt x="116" y="70"/>
                  <a:pt x="116" y="70"/>
                </a:cubicBezTo>
                <a:cubicBezTo>
                  <a:pt x="114" y="71"/>
                  <a:pt x="113" y="74"/>
                  <a:pt x="114" y="76"/>
                </a:cubicBezTo>
                <a:cubicBezTo>
                  <a:pt x="114" y="77"/>
                  <a:pt x="116" y="78"/>
                  <a:pt x="117" y="78"/>
                </a:cubicBezTo>
                <a:close/>
                <a:moveTo>
                  <a:pt x="43" y="71"/>
                </a:moveTo>
                <a:cubicBezTo>
                  <a:pt x="43" y="71"/>
                  <a:pt x="43" y="71"/>
                  <a:pt x="43" y="71"/>
                </a:cubicBezTo>
                <a:cubicBezTo>
                  <a:pt x="45" y="71"/>
                  <a:pt x="46" y="70"/>
                  <a:pt x="47" y="69"/>
                </a:cubicBezTo>
                <a:cubicBezTo>
                  <a:pt x="47" y="69"/>
                  <a:pt x="47" y="69"/>
                  <a:pt x="47" y="69"/>
                </a:cubicBezTo>
                <a:cubicBezTo>
                  <a:pt x="48" y="67"/>
                  <a:pt x="47" y="65"/>
                  <a:pt x="45" y="64"/>
                </a:cubicBezTo>
                <a:cubicBezTo>
                  <a:pt x="45" y="64"/>
                  <a:pt x="45" y="64"/>
                  <a:pt x="45" y="64"/>
                </a:cubicBezTo>
                <a:cubicBezTo>
                  <a:pt x="43" y="63"/>
                  <a:pt x="41" y="63"/>
                  <a:pt x="40" y="65"/>
                </a:cubicBezTo>
                <a:cubicBezTo>
                  <a:pt x="40" y="65"/>
                  <a:pt x="40" y="65"/>
                  <a:pt x="40" y="65"/>
                </a:cubicBezTo>
                <a:cubicBezTo>
                  <a:pt x="39" y="67"/>
                  <a:pt x="39" y="70"/>
                  <a:pt x="41" y="71"/>
                </a:cubicBezTo>
                <a:cubicBezTo>
                  <a:pt x="42" y="71"/>
                  <a:pt x="43" y="71"/>
                  <a:pt x="43" y="71"/>
                </a:cubicBezTo>
                <a:close/>
                <a:moveTo>
                  <a:pt x="174" y="63"/>
                </a:moveTo>
                <a:cubicBezTo>
                  <a:pt x="174" y="63"/>
                  <a:pt x="174" y="63"/>
                  <a:pt x="174" y="63"/>
                </a:cubicBezTo>
                <a:cubicBezTo>
                  <a:pt x="175" y="63"/>
                  <a:pt x="177" y="62"/>
                  <a:pt x="177" y="61"/>
                </a:cubicBezTo>
                <a:cubicBezTo>
                  <a:pt x="177" y="61"/>
                  <a:pt x="177" y="61"/>
                  <a:pt x="177" y="61"/>
                </a:cubicBezTo>
                <a:cubicBezTo>
                  <a:pt x="178" y="59"/>
                  <a:pt x="178" y="57"/>
                  <a:pt x="176" y="56"/>
                </a:cubicBezTo>
                <a:cubicBezTo>
                  <a:pt x="176" y="56"/>
                  <a:pt x="176" y="56"/>
                  <a:pt x="176" y="56"/>
                </a:cubicBezTo>
                <a:cubicBezTo>
                  <a:pt x="174" y="55"/>
                  <a:pt x="171" y="55"/>
                  <a:pt x="170" y="57"/>
                </a:cubicBezTo>
                <a:cubicBezTo>
                  <a:pt x="170" y="57"/>
                  <a:pt x="170" y="57"/>
                  <a:pt x="170" y="57"/>
                </a:cubicBezTo>
                <a:cubicBezTo>
                  <a:pt x="169" y="59"/>
                  <a:pt x="170" y="62"/>
                  <a:pt x="172" y="63"/>
                </a:cubicBezTo>
                <a:cubicBezTo>
                  <a:pt x="173" y="63"/>
                  <a:pt x="173" y="63"/>
                  <a:pt x="174" y="63"/>
                </a:cubicBezTo>
                <a:close/>
                <a:moveTo>
                  <a:pt x="23" y="59"/>
                </a:moveTo>
                <a:cubicBezTo>
                  <a:pt x="23" y="59"/>
                  <a:pt x="23" y="59"/>
                  <a:pt x="23" y="59"/>
                </a:cubicBezTo>
                <a:cubicBezTo>
                  <a:pt x="24" y="59"/>
                  <a:pt x="25" y="59"/>
                  <a:pt x="26" y="57"/>
                </a:cubicBezTo>
                <a:cubicBezTo>
                  <a:pt x="26" y="57"/>
                  <a:pt x="26" y="57"/>
                  <a:pt x="26" y="57"/>
                </a:cubicBezTo>
                <a:cubicBezTo>
                  <a:pt x="27" y="56"/>
                  <a:pt x="27" y="53"/>
                  <a:pt x="25" y="52"/>
                </a:cubicBezTo>
                <a:cubicBezTo>
                  <a:pt x="25" y="52"/>
                  <a:pt x="25" y="52"/>
                  <a:pt x="25" y="52"/>
                </a:cubicBezTo>
                <a:cubicBezTo>
                  <a:pt x="23" y="51"/>
                  <a:pt x="21" y="51"/>
                  <a:pt x="19" y="53"/>
                </a:cubicBezTo>
                <a:cubicBezTo>
                  <a:pt x="19" y="53"/>
                  <a:pt x="19" y="53"/>
                  <a:pt x="19" y="53"/>
                </a:cubicBezTo>
                <a:cubicBezTo>
                  <a:pt x="18" y="55"/>
                  <a:pt x="19" y="57"/>
                  <a:pt x="20" y="58"/>
                </a:cubicBezTo>
                <a:cubicBezTo>
                  <a:pt x="21" y="59"/>
                  <a:pt x="22" y="59"/>
                  <a:pt x="23" y="59"/>
                </a:cubicBezTo>
                <a:close/>
                <a:moveTo>
                  <a:pt x="110" y="56"/>
                </a:moveTo>
                <a:cubicBezTo>
                  <a:pt x="110" y="56"/>
                  <a:pt x="110" y="56"/>
                  <a:pt x="110" y="56"/>
                </a:cubicBezTo>
                <a:cubicBezTo>
                  <a:pt x="110" y="56"/>
                  <a:pt x="111" y="56"/>
                  <a:pt x="111" y="55"/>
                </a:cubicBezTo>
                <a:cubicBezTo>
                  <a:pt x="111" y="55"/>
                  <a:pt x="111" y="55"/>
                  <a:pt x="111" y="55"/>
                </a:cubicBezTo>
                <a:cubicBezTo>
                  <a:pt x="113" y="55"/>
                  <a:pt x="115" y="53"/>
                  <a:pt x="114" y="51"/>
                </a:cubicBezTo>
                <a:cubicBezTo>
                  <a:pt x="114" y="51"/>
                  <a:pt x="114" y="51"/>
                  <a:pt x="114" y="51"/>
                </a:cubicBezTo>
                <a:cubicBezTo>
                  <a:pt x="114" y="51"/>
                  <a:pt x="114" y="51"/>
                  <a:pt x="114" y="51"/>
                </a:cubicBezTo>
                <a:cubicBezTo>
                  <a:pt x="114" y="51"/>
                  <a:pt x="114" y="51"/>
                  <a:pt x="114" y="51"/>
                </a:cubicBezTo>
                <a:cubicBezTo>
                  <a:pt x="114" y="49"/>
                  <a:pt x="112" y="47"/>
                  <a:pt x="110" y="48"/>
                </a:cubicBezTo>
                <a:cubicBezTo>
                  <a:pt x="110" y="48"/>
                  <a:pt x="110" y="48"/>
                  <a:pt x="110" y="48"/>
                </a:cubicBezTo>
                <a:cubicBezTo>
                  <a:pt x="107" y="48"/>
                  <a:pt x="106" y="50"/>
                  <a:pt x="106" y="52"/>
                </a:cubicBezTo>
                <a:cubicBezTo>
                  <a:pt x="107" y="54"/>
                  <a:pt x="108" y="56"/>
                  <a:pt x="110" y="56"/>
                </a:cubicBezTo>
                <a:close/>
                <a:moveTo>
                  <a:pt x="179" y="40"/>
                </a:moveTo>
                <a:cubicBezTo>
                  <a:pt x="179" y="40"/>
                  <a:pt x="179" y="40"/>
                  <a:pt x="179" y="40"/>
                </a:cubicBezTo>
                <a:cubicBezTo>
                  <a:pt x="179" y="40"/>
                  <a:pt x="179" y="40"/>
                  <a:pt x="179" y="40"/>
                </a:cubicBezTo>
                <a:cubicBezTo>
                  <a:pt x="179" y="40"/>
                  <a:pt x="179" y="40"/>
                  <a:pt x="179" y="40"/>
                </a:cubicBezTo>
                <a:cubicBezTo>
                  <a:pt x="181" y="40"/>
                  <a:pt x="183" y="38"/>
                  <a:pt x="183" y="36"/>
                </a:cubicBezTo>
                <a:cubicBezTo>
                  <a:pt x="183" y="36"/>
                  <a:pt x="183" y="36"/>
                  <a:pt x="183" y="36"/>
                </a:cubicBezTo>
                <a:cubicBezTo>
                  <a:pt x="182" y="34"/>
                  <a:pt x="180" y="32"/>
                  <a:pt x="178" y="32"/>
                </a:cubicBezTo>
                <a:cubicBezTo>
                  <a:pt x="178" y="32"/>
                  <a:pt x="178" y="32"/>
                  <a:pt x="178" y="32"/>
                </a:cubicBezTo>
                <a:cubicBezTo>
                  <a:pt x="176" y="32"/>
                  <a:pt x="174" y="34"/>
                  <a:pt x="175" y="37"/>
                </a:cubicBezTo>
                <a:cubicBezTo>
                  <a:pt x="175" y="39"/>
                  <a:pt x="177" y="40"/>
                  <a:pt x="179" y="40"/>
                </a:cubicBezTo>
                <a:close/>
                <a:moveTo>
                  <a:pt x="112" y="32"/>
                </a:moveTo>
                <a:cubicBezTo>
                  <a:pt x="112" y="32"/>
                  <a:pt x="112" y="32"/>
                  <a:pt x="112" y="32"/>
                </a:cubicBezTo>
                <a:cubicBezTo>
                  <a:pt x="114" y="32"/>
                  <a:pt x="115" y="31"/>
                  <a:pt x="116" y="29"/>
                </a:cubicBezTo>
                <a:cubicBezTo>
                  <a:pt x="116" y="29"/>
                  <a:pt x="116" y="29"/>
                  <a:pt x="116" y="29"/>
                </a:cubicBezTo>
                <a:cubicBezTo>
                  <a:pt x="117" y="27"/>
                  <a:pt x="116" y="25"/>
                  <a:pt x="114" y="24"/>
                </a:cubicBezTo>
                <a:cubicBezTo>
                  <a:pt x="114" y="24"/>
                  <a:pt x="114" y="24"/>
                  <a:pt x="114" y="24"/>
                </a:cubicBezTo>
                <a:cubicBezTo>
                  <a:pt x="112" y="24"/>
                  <a:pt x="109" y="25"/>
                  <a:pt x="109" y="27"/>
                </a:cubicBezTo>
                <a:cubicBezTo>
                  <a:pt x="109" y="27"/>
                  <a:pt x="109" y="27"/>
                  <a:pt x="109" y="27"/>
                </a:cubicBezTo>
                <a:cubicBezTo>
                  <a:pt x="108" y="29"/>
                  <a:pt x="109" y="31"/>
                  <a:pt x="111" y="32"/>
                </a:cubicBezTo>
                <a:cubicBezTo>
                  <a:pt x="111" y="32"/>
                  <a:pt x="112" y="32"/>
                  <a:pt x="112" y="32"/>
                </a:cubicBezTo>
                <a:close/>
                <a:moveTo>
                  <a:pt x="169" y="19"/>
                </a:moveTo>
                <a:cubicBezTo>
                  <a:pt x="169" y="19"/>
                  <a:pt x="169" y="19"/>
                  <a:pt x="169" y="19"/>
                </a:cubicBezTo>
                <a:cubicBezTo>
                  <a:pt x="170" y="19"/>
                  <a:pt x="171" y="18"/>
                  <a:pt x="172" y="18"/>
                </a:cubicBezTo>
                <a:cubicBezTo>
                  <a:pt x="172" y="18"/>
                  <a:pt x="172" y="18"/>
                  <a:pt x="172" y="18"/>
                </a:cubicBezTo>
                <a:cubicBezTo>
                  <a:pt x="174" y="16"/>
                  <a:pt x="174" y="14"/>
                  <a:pt x="172" y="12"/>
                </a:cubicBezTo>
                <a:cubicBezTo>
                  <a:pt x="172" y="12"/>
                  <a:pt x="172" y="12"/>
                  <a:pt x="172" y="12"/>
                </a:cubicBezTo>
                <a:cubicBezTo>
                  <a:pt x="171" y="10"/>
                  <a:pt x="168" y="10"/>
                  <a:pt x="167" y="12"/>
                </a:cubicBezTo>
                <a:cubicBezTo>
                  <a:pt x="167" y="12"/>
                  <a:pt x="167" y="12"/>
                  <a:pt x="167" y="12"/>
                </a:cubicBezTo>
                <a:cubicBezTo>
                  <a:pt x="165" y="13"/>
                  <a:pt x="165" y="16"/>
                  <a:pt x="166" y="18"/>
                </a:cubicBezTo>
                <a:cubicBezTo>
                  <a:pt x="167" y="18"/>
                  <a:pt x="168" y="19"/>
                  <a:pt x="169" y="19"/>
                </a:cubicBezTo>
                <a:close/>
                <a:moveTo>
                  <a:pt x="126" y="13"/>
                </a:moveTo>
                <a:cubicBezTo>
                  <a:pt x="126" y="13"/>
                  <a:pt x="126" y="13"/>
                  <a:pt x="126" y="13"/>
                </a:cubicBezTo>
                <a:cubicBezTo>
                  <a:pt x="127" y="13"/>
                  <a:pt x="128" y="13"/>
                  <a:pt x="128" y="13"/>
                </a:cubicBezTo>
                <a:cubicBezTo>
                  <a:pt x="128" y="13"/>
                  <a:pt x="128" y="13"/>
                  <a:pt x="128" y="13"/>
                </a:cubicBezTo>
                <a:cubicBezTo>
                  <a:pt x="130" y="11"/>
                  <a:pt x="131" y="9"/>
                  <a:pt x="129" y="7"/>
                </a:cubicBezTo>
                <a:cubicBezTo>
                  <a:pt x="129" y="7"/>
                  <a:pt x="129" y="7"/>
                  <a:pt x="129" y="7"/>
                </a:cubicBezTo>
                <a:cubicBezTo>
                  <a:pt x="128" y="5"/>
                  <a:pt x="126" y="5"/>
                  <a:pt x="124" y="6"/>
                </a:cubicBezTo>
                <a:cubicBezTo>
                  <a:pt x="124" y="6"/>
                  <a:pt x="124" y="6"/>
                  <a:pt x="124" y="6"/>
                </a:cubicBezTo>
                <a:cubicBezTo>
                  <a:pt x="122" y="7"/>
                  <a:pt x="122" y="10"/>
                  <a:pt x="123" y="12"/>
                </a:cubicBezTo>
                <a:cubicBezTo>
                  <a:pt x="124" y="13"/>
                  <a:pt x="125" y="13"/>
                  <a:pt x="126" y="13"/>
                </a:cubicBezTo>
                <a:close/>
                <a:moveTo>
                  <a:pt x="149" y="8"/>
                </a:moveTo>
                <a:cubicBezTo>
                  <a:pt x="149" y="8"/>
                  <a:pt x="149" y="8"/>
                  <a:pt x="149" y="8"/>
                </a:cubicBezTo>
                <a:cubicBezTo>
                  <a:pt x="151" y="8"/>
                  <a:pt x="152" y="7"/>
                  <a:pt x="153" y="5"/>
                </a:cubicBezTo>
                <a:cubicBezTo>
                  <a:pt x="153" y="5"/>
                  <a:pt x="153" y="5"/>
                  <a:pt x="153" y="5"/>
                </a:cubicBezTo>
                <a:cubicBezTo>
                  <a:pt x="153" y="3"/>
                  <a:pt x="151" y="1"/>
                  <a:pt x="149" y="0"/>
                </a:cubicBezTo>
                <a:cubicBezTo>
                  <a:pt x="149" y="0"/>
                  <a:pt x="149" y="0"/>
                  <a:pt x="149" y="0"/>
                </a:cubicBezTo>
                <a:cubicBezTo>
                  <a:pt x="147" y="0"/>
                  <a:pt x="145" y="1"/>
                  <a:pt x="145" y="4"/>
                </a:cubicBezTo>
                <a:cubicBezTo>
                  <a:pt x="145" y="4"/>
                  <a:pt x="145" y="4"/>
                  <a:pt x="145" y="4"/>
                </a:cubicBezTo>
                <a:cubicBezTo>
                  <a:pt x="144" y="6"/>
                  <a:pt x="146" y="8"/>
                  <a:pt x="148" y="8"/>
                </a:cubicBezTo>
                <a:cubicBezTo>
                  <a:pt x="148" y="8"/>
                  <a:pt x="148" y="8"/>
                  <a:pt x="148" y="8"/>
                </a:cubicBezTo>
                <a:cubicBezTo>
                  <a:pt x="148" y="8"/>
                  <a:pt x="148" y="8"/>
                  <a:pt x="148" y="8"/>
                </a:cubicBezTo>
                <a:cubicBezTo>
                  <a:pt x="148" y="8"/>
                  <a:pt x="148" y="8"/>
                  <a:pt x="149" y="8"/>
                </a:cubicBezTo>
                <a:close/>
                <a:moveTo>
                  <a:pt x="218" y="277"/>
                </a:moveTo>
                <a:cubicBezTo>
                  <a:pt x="219" y="276"/>
                  <a:pt x="219" y="275"/>
                  <a:pt x="219" y="274"/>
                </a:cubicBezTo>
                <a:cubicBezTo>
                  <a:pt x="219" y="273"/>
                  <a:pt x="219" y="272"/>
                  <a:pt x="218" y="271"/>
                </a:cubicBezTo>
                <a:cubicBezTo>
                  <a:pt x="217" y="270"/>
                  <a:pt x="214" y="270"/>
                  <a:pt x="212" y="271"/>
                </a:cubicBezTo>
                <a:cubicBezTo>
                  <a:pt x="212" y="272"/>
                  <a:pt x="211" y="273"/>
                  <a:pt x="211" y="274"/>
                </a:cubicBezTo>
                <a:cubicBezTo>
                  <a:pt x="211" y="275"/>
                  <a:pt x="212" y="276"/>
                  <a:pt x="212" y="277"/>
                </a:cubicBezTo>
                <a:cubicBezTo>
                  <a:pt x="213" y="278"/>
                  <a:pt x="214" y="278"/>
                  <a:pt x="215" y="278"/>
                </a:cubicBezTo>
                <a:cubicBezTo>
                  <a:pt x="216" y="278"/>
                  <a:pt x="217" y="278"/>
                  <a:pt x="218" y="277"/>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3231" name="Airplane"/>
          <p:cNvGrpSpPr/>
          <p:nvPr/>
        </p:nvGrpSpPr>
        <p:grpSpPr>
          <a:xfrm>
            <a:off x="7369969" y="1193007"/>
            <a:ext cx="411956" cy="228600"/>
            <a:chOff x="9826625" y="1590676"/>
            <a:chExt cx="549275" cy="304800"/>
          </a:xfrm>
        </p:grpSpPr>
        <p:sp>
          <p:nvSpPr>
            <p:cNvPr id="85" name="Freeform 86"/>
            <p:cNvSpPr>
              <a:spLocks/>
            </p:cNvSpPr>
            <p:nvPr/>
          </p:nvSpPr>
          <p:spPr bwMode="auto">
            <a:xfrm>
              <a:off x="9826625" y="1590676"/>
              <a:ext cx="549275" cy="111125"/>
            </a:xfrm>
            <a:custGeom>
              <a:avLst/>
              <a:gdLst>
                <a:gd name="T0" fmla="*/ 0 w 346"/>
                <a:gd name="T1" fmla="*/ 0 h 70"/>
                <a:gd name="T2" fmla="*/ 327 w 346"/>
                <a:gd name="T3" fmla="*/ 5 h 70"/>
                <a:gd name="T4" fmla="*/ 346 w 346"/>
                <a:gd name="T5" fmla="*/ 70 h 70"/>
                <a:gd name="T6" fmla="*/ 0 w 346"/>
                <a:gd name="T7" fmla="*/ 0 h 70"/>
              </a:gdLst>
              <a:ahLst/>
              <a:cxnLst>
                <a:cxn ang="0">
                  <a:pos x="T0" y="T1"/>
                </a:cxn>
                <a:cxn ang="0">
                  <a:pos x="T2" y="T3"/>
                </a:cxn>
                <a:cxn ang="0">
                  <a:pos x="T4" y="T5"/>
                </a:cxn>
                <a:cxn ang="0">
                  <a:pos x="T6" y="T7"/>
                </a:cxn>
              </a:cxnLst>
              <a:rect l="0" t="0" r="r" b="b"/>
              <a:pathLst>
                <a:path w="346" h="70">
                  <a:moveTo>
                    <a:pt x="0" y="0"/>
                  </a:moveTo>
                  <a:lnTo>
                    <a:pt x="327" y="5"/>
                  </a:lnTo>
                  <a:lnTo>
                    <a:pt x="346" y="70"/>
                  </a:lnTo>
                  <a:lnTo>
                    <a:pt x="0" y="0"/>
                  </a:ln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6" name="Freeform 87"/>
            <p:cNvSpPr>
              <a:spLocks/>
            </p:cNvSpPr>
            <p:nvPr/>
          </p:nvSpPr>
          <p:spPr bwMode="auto">
            <a:xfrm>
              <a:off x="9826625" y="1590676"/>
              <a:ext cx="549275" cy="304800"/>
            </a:xfrm>
            <a:custGeom>
              <a:avLst/>
              <a:gdLst>
                <a:gd name="T0" fmla="*/ 346 w 346"/>
                <a:gd name="T1" fmla="*/ 70 h 192"/>
                <a:gd name="T2" fmla="*/ 300 w 346"/>
                <a:gd name="T3" fmla="*/ 192 h 192"/>
                <a:gd name="T4" fmla="*/ 0 w 346"/>
                <a:gd name="T5" fmla="*/ 0 h 192"/>
                <a:gd name="T6" fmla="*/ 346 w 346"/>
                <a:gd name="T7" fmla="*/ 70 h 192"/>
              </a:gdLst>
              <a:ahLst/>
              <a:cxnLst>
                <a:cxn ang="0">
                  <a:pos x="T0" y="T1"/>
                </a:cxn>
                <a:cxn ang="0">
                  <a:pos x="T2" y="T3"/>
                </a:cxn>
                <a:cxn ang="0">
                  <a:pos x="T4" y="T5"/>
                </a:cxn>
                <a:cxn ang="0">
                  <a:pos x="T6" y="T7"/>
                </a:cxn>
              </a:cxnLst>
              <a:rect l="0" t="0" r="r" b="b"/>
              <a:pathLst>
                <a:path w="346" h="192">
                  <a:moveTo>
                    <a:pt x="346" y="70"/>
                  </a:moveTo>
                  <a:lnTo>
                    <a:pt x="300" y="192"/>
                  </a:lnTo>
                  <a:lnTo>
                    <a:pt x="0" y="0"/>
                  </a:lnTo>
                  <a:lnTo>
                    <a:pt x="346" y="7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7" name="Freeform 88"/>
            <p:cNvSpPr>
              <a:spLocks/>
            </p:cNvSpPr>
            <p:nvPr/>
          </p:nvSpPr>
          <p:spPr bwMode="auto">
            <a:xfrm>
              <a:off x="9826625" y="1590676"/>
              <a:ext cx="549275" cy="304800"/>
            </a:xfrm>
            <a:custGeom>
              <a:avLst/>
              <a:gdLst>
                <a:gd name="T0" fmla="*/ 346 w 346"/>
                <a:gd name="T1" fmla="*/ 70 h 192"/>
                <a:gd name="T2" fmla="*/ 300 w 346"/>
                <a:gd name="T3" fmla="*/ 192 h 192"/>
                <a:gd name="T4" fmla="*/ 0 w 346"/>
                <a:gd name="T5" fmla="*/ 0 h 192"/>
              </a:gdLst>
              <a:ahLst/>
              <a:cxnLst>
                <a:cxn ang="0">
                  <a:pos x="T0" y="T1"/>
                </a:cxn>
                <a:cxn ang="0">
                  <a:pos x="T2" y="T3"/>
                </a:cxn>
                <a:cxn ang="0">
                  <a:pos x="T4" y="T5"/>
                </a:cxn>
              </a:cxnLst>
              <a:rect l="0" t="0" r="r" b="b"/>
              <a:pathLst>
                <a:path w="346" h="192">
                  <a:moveTo>
                    <a:pt x="346" y="70"/>
                  </a:moveTo>
                  <a:lnTo>
                    <a:pt x="30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8" name="Freeform 89"/>
            <p:cNvSpPr>
              <a:spLocks/>
            </p:cNvSpPr>
            <p:nvPr/>
          </p:nvSpPr>
          <p:spPr bwMode="auto">
            <a:xfrm>
              <a:off x="9826625" y="1590676"/>
              <a:ext cx="541338" cy="285750"/>
            </a:xfrm>
            <a:custGeom>
              <a:avLst/>
              <a:gdLst>
                <a:gd name="T0" fmla="*/ 0 w 341"/>
                <a:gd name="T1" fmla="*/ 0 h 180"/>
                <a:gd name="T2" fmla="*/ 336 w 341"/>
                <a:gd name="T3" fmla="*/ 180 h 180"/>
                <a:gd name="T4" fmla="*/ 341 w 341"/>
                <a:gd name="T5" fmla="*/ 99 h 180"/>
                <a:gd name="T6" fmla="*/ 0 w 341"/>
                <a:gd name="T7" fmla="*/ 0 h 180"/>
              </a:gdLst>
              <a:ahLst/>
              <a:cxnLst>
                <a:cxn ang="0">
                  <a:pos x="T0" y="T1"/>
                </a:cxn>
                <a:cxn ang="0">
                  <a:pos x="T2" y="T3"/>
                </a:cxn>
                <a:cxn ang="0">
                  <a:pos x="T4" y="T5"/>
                </a:cxn>
                <a:cxn ang="0">
                  <a:pos x="T6" y="T7"/>
                </a:cxn>
              </a:cxnLst>
              <a:rect l="0" t="0" r="r" b="b"/>
              <a:pathLst>
                <a:path w="341" h="180">
                  <a:moveTo>
                    <a:pt x="0" y="0"/>
                  </a:moveTo>
                  <a:lnTo>
                    <a:pt x="336" y="180"/>
                  </a:lnTo>
                  <a:lnTo>
                    <a:pt x="341" y="99"/>
                  </a:lnTo>
                  <a:lnTo>
                    <a:pt x="0" y="0"/>
                  </a:ln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93" name="Dots"/>
          <p:cNvSpPr>
            <a:spLocks noEditPoints="1"/>
          </p:cNvSpPr>
          <p:nvPr/>
        </p:nvSpPr>
        <p:spPr bwMode="auto">
          <a:xfrm>
            <a:off x="3295651" y="978695"/>
            <a:ext cx="1041797" cy="1248966"/>
          </a:xfrm>
          <a:custGeom>
            <a:avLst/>
            <a:gdLst>
              <a:gd name="T0" fmla="*/ 364 w 365"/>
              <a:gd name="T1" fmla="*/ 1 h 437"/>
              <a:gd name="T2" fmla="*/ 87 w 365"/>
              <a:gd name="T3" fmla="*/ 424 h 437"/>
              <a:gd name="T4" fmla="*/ 89 w 365"/>
              <a:gd name="T5" fmla="*/ 417 h 437"/>
              <a:gd name="T6" fmla="*/ 87 w 365"/>
              <a:gd name="T7" fmla="*/ 424 h 437"/>
              <a:gd name="T8" fmla="*/ 71 w 365"/>
              <a:gd name="T9" fmla="*/ 402 h 437"/>
              <a:gd name="T10" fmla="*/ 65 w 365"/>
              <a:gd name="T11" fmla="*/ 402 h 437"/>
              <a:gd name="T12" fmla="*/ 54 w 365"/>
              <a:gd name="T13" fmla="*/ 390 h 437"/>
              <a:gd name="T14" fmla="*/ 49 w 365"/>
              <a:gd name="T15" fmla="*/ 384 h 437"/>
              <a:gd name="T16" fmla="*/ 39 w 365"/>
              <a:gd name="T17" fmla="*/ 372 h 437"/>
              <a:gd name="T18" fmla="*/ 35 w 365"/>
              <a:gd name="T19" fmla="*/ 365 h 437"/>
              <a:gd name="T20" fmla="*/ 27 w 365"/>
              <a:gd name="T21" fmla="*/ 351 h 437"/>
              <a:gd name="T22" fmla="*/ 29 w 365"/>
              <a:gd name="T23" fmla="*/ 346 h 437"/>
              <a:gd name="T24" fmla="*/ 16 w 365"/>
              <a:gd name="T25" fmla="*/ 329 h 437"/>
              <a:gd name="T26" fmla="*/ 19 w 365"/>
              <a:gd name="T27" fmla="*/ 324 h 437"/>
              <a:gd name="T28" fmla="*/ 9 w 365"/>
              <a:gd name="T29" fmla="*/ 306 h 437"/>
              <a:gd name="T30" fmla="*/ 13 w 365"/>
              <a:gd name="T31" fmla="*/ 301 h 437"/>
              <a:gd name="T32" fmla="*/ 9 w 365"/>
              <a:gd name="T33" fmla="*/ 306 h 437"/>
              <a:gd name="T34" fmla="*/ 9 w 365"/>
              <a:gd name="T35" fmla="*/ 278 h 437"/>
              <a:gd name="T36" fmla="*/ 5 w 365"/>
              <a:gd name="T37" fmla="*/ 275 h 437"/>
              <a:gd name="T38" fmla="*/ 8 w 365"/>
              <a:gd name="T39" fmla="*/ 255 h 437"/>
              <a:gd name="T40" fmla="*/ 0 w 365"/>
              <a:gd name="T41" fmla="*/ 255 h 437"/>
              <a:gd name="T42" fmla="*/ 10 w 365"/>
              <a:gd name="T43" fmla="*/ 231 h 437"/>
              <a:gd name="T44" fmla="*/ 2 w 365"/>
              <a:gd name="T45" fmla="*/ 230 h 437"/>
              <a:gd name="T46" fmla="*/ 14 w 365"/>
              <a:gd name="T47" fmla="*/ 208 h 437"/>
              <a:gd name="T48" fmla="*/ 12 w 365"/>
              <a:gd name="T49" fmla="*/ 203 h 437"/>
              <a:gd name="T50" fmla="*/ 18 w 365"/>
              <a:gd name="T51" fmla="*/ 188 h 437"/>
              <a:gd name="T52" fmla="*/ 20 w 365"/>
              <a:gd name="T53" fmla="*/ 181 h 437"/>
              <a:gd name="T54" fmla="*/ 28 w 365"/>
              <a:gd name="T55" fmla="*/ 167 h 437"/>
              <a:gd name="T56" fmla="*/ 30 w 365"/>
              <a:gd name="T57" fmla="*/ 159 h 437"/>
              <a:gd name="T58" fmla="*/ 41 w 365"/>
              <a:gd name="T59" fmla="*/ 146 h 437"/>
              <a:gd name="T60" fmla="*/ 43 w 365"/>
              <a:gd name="T61" fmla="*/ 139 h 437"/>
              <a:gd name="T62" fmla="*/ 56 w 365"/>
              <a:gd name="T63" fmla="*/ 127 h 437"/>
              <a:gd name="T64" fmla="*/ 59 w 365"/>
              <a:gd name="T65" fmla="*/ 126 h 437"/>
              <a:gd name="T66" fmla="*/ 53 w 365"/>
              <a:gd name="T67" fmla="*/ 126 h 437"/>
              <a:gd name="T68" fmla="*/ 75 w 365"/>
              <a:gd name="T69" fmla="*/ 109 h 437"/>
              <a:gd name="T70" fmla="*/ 69 w 365"/>
              <a:gd name="T71" fmla="*/ 109 h 437"/>
              <a:gd name="T72" fmla="*/ 93 w 365"/>
              <a:gd name="T73" fmla="*/ 93 h 437"/>
              <a:gd name="T74" fmla="*/ 87 w 365"/>
              <a:gd name="T75" fmla="*/ 92 h 437"/>
              <a:gd name="T76" fmla="*/ 112 w 365"/>
              <a:gd name="T77" fmla="*/ 79 h 437"/>
              <a:gd name="T78" fmla="*/ 106 w 365"/>
              <a:gd name="T79" fmla="*/ 78 h 437"/>
              <a:gd name="T80" fmla="*/ 132 w 365"/>
              <a:gd name="T81" fmla="*/ 66 h 437"/>
              <a:gd name="T82" fmla="*/ 126 w 365"/>
              <a:gd name="T83" fmla="*/ 65 h 437"/>
              <a:gd name="T84" fmla="*/ 153 w 365"/>
              <a:gd name="T85" fmla="*/ 55 h 437"/>
              <a:gd name="T86" fmla="*/ 149 w 365"/>
              <a:gd name="T87" fmla="*/ 48 h 437"/>
              <a:gd name="T88" fmla="*/ 173 w 365"/>
              <a:gd name="T89" fmla="*/ 46 h 437"/>
              <a:gd name="T90" fmla="*/ 177 w 365"/>
              <a:gd name="T91" fmla="*/ 41 h 437"/>
              <a:gd name="T92" fmla="*/ 173 w 365"/>
              <a:gd name="T93" fmla="*/ 46 h 437"/>
              <a:gd name="T94" fmla="*/ 199 w 365"/>
              <a:gd name="T95" fmla="*/ 33 h 437"/>
              <a:gd name="T96" fmla="*/ 196 w 365"/>
              <a:gd name="T97" fmla="*/ 38 h 437"/>
              <a:gd name="T98" fmla="*/ 222 w 365"/>
              <a:gd name="T99" fmla="*/ 26 h 437"/>
              <a:gd name="T100" fmla="*/ 219 w 365"/>
              <a:gd name="T101" fmla="*/ 31 h 437"/>
              <a:gd name="T102" fmla="*/ 246 w 365"/>
              <a:gd name="T103" fmla="*/ 20 h 437"/>
              <a:gd name="T104" fmla="*/ 242 w 365"/>
              <a:gd name="T105" fmla="*/ 25 h 437"/>
              <a:gd name="T106" fmla="*/ 269 w 365"/>
              <a:gd name="T107" fmla="*/ 16 h 437"/>
              <a:gd name="T108" fmla="*/ 265 w 365"/>
              <a:gd name="T109" fmla="*/ 20 h 437"/>
              <a:gd name="T110" fmla="*/ 293 w 365"/>
              <a:gd name="T111" fmla="*/ 12 h 437"/>
              <a:gd name="T112" fmla="*/ 289 w 365"/>
              <a:gd name="T113" fmla="*/ 16 h 437"/>
              <a:gd name="T114" fmla="*/ 317 w 365"/>
              <a:gd name="T115" fmla="*/ 9 h 437"/>
              <a:gd name="T116" fmla="*/ 313 w 365"/>
              <a:gd name="T117" fmla="*/ 13 h 437"/>
              <a:gd name="T118" fmla="*/ 341 w 365"/>
              <a:gd name="T119" fmla="*/ 6 h 437"/>
              <a:gd name="T120" fmla="*/ 337 w 365"/>
              <a:gd name="T121" fmla="*/ 10 h 437"/>
              <a:gd name="T122" fmla="*/ 103 w 365"/>
              <a:gd name="T123" fmla="*/ 43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 h="437">
                <a:moveTo>
                  <a:pt x="361" y="8"/>
                </a:moveTo>
                <a:cubicBezTo>
                  <a:pt x="360" y="8"/>
                  <a:pt x="359" y="8"/>
                  <a:pt x="358" y="7"/>
                </a:cubicBezTo>
                <a:cubicBezTo>
                  <a:pt x="357" y="6"/>
                  <a:pt x="357" y="5"/>
                  <a:pt x="357" y="4"/>
                </a:cubicBezTo>
                <a:cubicBezTo>
                  <a:pt x="357" y="3"/>
                  <a:pt x="357" y="2"/>
                  <a:pt x="358" y="1"/>
                </a:cubicBezTo>
                <a:cubicBezTo>
                  <a:pt x="359" y="0"/>
                  <a:pt x="362" y="0"/>
                  <a:pt x="364" y="1"/>
                </a:cubicBezTo>
                <a:cubicBezTo>
                  <a:pt x="364" y="2"/>
                  <a:pt x="365" y="3"/>
                  <a:pt x="365" y="4"/>
                </a:cubicBezTo>
                <a:cubicBezTo>
                  <a:pt x="365" y="5"/>
                  <a:pt x="364" y="6"/>
                  <a:pt x="364" y="7"/>
                </a:cubicBezTo>
                <a:cubicBezTo>
                  <a:pt x="363" y="8"/>
                  <a:pt x="362" y="8"/>
                  <a:pt x="361" y="8"/>
                </a:cubicBezTo>
                <a:close/>
                <a:moveTo>
                  <a:pt x="87" y="424"/>
                </a:moveTo>
                <a:cubicBezTo>
                  <a:pt x="87" y="424"/>
                  <a:pt x="87" y="424"/>
                  <a:pt x="87" y="424"/>
                </a:cubicBezTo>
                <a:cubicBezTo>
                  <a:pt x="88" y="424"/>
                  <a:pt x="89" y="424"/>
                  <a:pt x="90" y="422"/>
                </a:cubicBezTo>
                <a:cubicBezTo>
                  <a:pt x="90" y="422"/>
                  <a:pt x="90" y="422"/>
                  <a:pt x="90" y="422"/>
                </a:cubicBezTo>
                <a:cubicBezTo>
                  <a:pt x="91" y="421"/>
                  <a:pt x="91" y="418"/>
                  <a:pt x="89" y="417"/>
                </a:cubicBezTo>
                <a:cubicBezTo>
                  <a:pt x="89" y="417"/>
                  <a:pt x="89" y="417"/>
                  <a:pt x="89" y="417"/>
                </a:cubicBezTo>
                <a:cubicBezTo>
                  <a:pt x="89" y="417"/>
                  <a:pt x="89" y="417"/>
                  <a:pt x="89" y="417"/>
                </a:cubicBezTo>
                <a:cubicBezTo>
                  <a:pt x="89" y="417"/>
                  <a:pt x="89" y="417"/>
                  <a:pt x="89" y="417"/>
                </a:cubicBezTo>
                <a:cubicBezTo>
                  <a:pt x="87" y="416"/>
                  <a:pt x="85" y="416"/>
                  <a:pt x="83" y="418"/>
                </a:cubicBezTo>
                <a:cubicBezTo>
                  <a:pt x="83" y="418"/>
                  <a:pt x="83" y="418"/>
                  <a:pt x="83" y="418"/>
                </a:cubicBezTo>
                <a:cubicBezTo>
                  <a:pt x="82" y="420"/>
                  <a:pt x="82" y="422"/>
                  <a:pt x="84" y="423"/>
                </a:cubicBezTo>
                <a:cubicBezTo>
                  <a:pt x="85" y="424"/>
                  <a:pt x="86" y="424"/>
                  <a:pt x="87" y="424"/>
                </a:cubicBezTo>
                <a:close/>
                <a:moveTo>
                  <a:pt x="68" y="409"/>
                </a:moveTo>
                <a:cubicBezTo>
                  <a:pt x="68" y="409"/>
                  <a:pt x="68" y="409"/>
                  <a:pt x="68" y="409"/>
                </a:cubicBezTo>
                <a:cubicBezTo>
                  <a:pt x="69" y="409"/>
                  <a:pt x="70" y="408"/>
                  <a:pt x="71" y="408"/>
                </a:cubicBezTo>
                <a:cubicBezTo>
                  <a:pt x="71" y="408"/>
                  <a:pt x="71" y="408"/>
                  <a:pt x="71" y="408"/>
                </a:cubicBezTo>
                <a:cubicBezTo>
                  <a:pt x="72" y="406"/>
                  <a:pt x="72" y="403"/>
                  <a:pt x="71" y="402"/>
                </a:cubicBezTo>
                <a:cubicBezTo>
                  <a:pt x="71" y="402"/>
                  <a:pt x="71" y="402"/>
                  <a:pt x="71" y="402"/>
                </a:cubicBezTo>
                <a:cubicBezTo>
                  <a:pt x="71" y="402"/>
                  <a:pt x="71" y="402"/>
                  <a:pt x="71" y="402"/>
                </a:cubicBezTo>
                <a:cubicBezTo>
                  <a:pt x="71" y="402"/>
                  <a:pt x="71" y="402"/>
                  <a:pt x="71" y="402"/>
                </a:cubicBezTo>
                <a:cubicBezTo>
                  <a:pt x="69" y="400"/>
                  <a:pt x="67" y="400"/>
                  <a:pt x="65" y="402"/>
                </a:cubicBezTo>
                <a:cubicBezTo>
                  <a:pt x="65" y="402"/>
                  <a:pt x="65" y="402"/>
                  <a:pt x="65" y="402"/>
                </a:cubicBezTo>
                <a:cubicBezTo>
                  <a:pt x="64" y="404"/>
                  <a:pt x="64" y="406"/>
                  <a:pt x="65" y="408"/>
                </a:cubicBezTo>
                <a:cubicBezTo>
                  <a:pt x="66" y="408"/>
                  <a:pt x="67" y="409"/>
                  <a:pt x="68" y="409"/>
                </a:cubicBezTo>
                <a:close/>
                <a:moveTo>
                  <a:pt x="51" y="391"/>
                </a:moveTo>
                <a:cubicBezTo>
                  <a:pt x="51" y="391"/>
                  <a:pt x="51" y="391"/>
                  <a:pt x="51" y="391"/>
                </a:cubicBezTo>
                <a:cubicBezTo>
                  <a:pt x="52" y="391"/>
                  <a:pt x="53" y="391"/>
                  <a:pt x="54" y="390"/>
                </a:cubicBezTo>
                <a:cubicBezTo>
                  <a:pt x="54" y="390"/>
                  <a:pt x="54" y="390"/>
                  <a:pt x="54" y="390"/>
                </a:cubicBezTo>
                <a:cubicBezTo>
                  <a:pt x="56" y="389"/>
                  <a:pt x="56" y="387"/>
                  <a:pt x="55" y="385"/>
                </a:cubicBezTo>
                <a:cubicBezTo>
                  <a:pt x="55" y="385"/>
                  <a:pt x="55" y="385"/>
                  <a:pt x="55" y="385"/>
                </a:cubicBezTo>
                <a:cubicBezTo>
                  <a:pt x="53" y="383"/>
                  <a:pt x="51" y="383"/>
                  <a:pt x="49" y="384"/>
                </a:cubicBezTo>
                <a:cubicBezTo>
                  <a:pt x="49" y="384"/>
                  <a:pt x="49" y="384"/>
                  <a:pt x="49" y="384"/>
                </a:cubicBezTo>
                <a:cubicBezTo>
                  <a:pt x="47" y="386"/>
                  <a:pt x="47" y="388"/>
                  <a:pt x="48" y="390"/>
                </a:cubicBezTo>
                <a:cubicBezTo>
                  <a:pt x="49" y="391"/>
                  <a:pt x="50" y="391"/>
                  <a:pt x="51" y="391"/>
                </a:cubicBezTo>
                <a:close/>
                <a:moveTo>
                  <a:pt x="37" y="372"/>
                </a:moveTo>
                <a:cubicBezTo>
                  <a:pt x="37" y="372"/>
                  <a:pt x="37" y="372"/>
                  <a:pt x="37" y="372"/>
                </a:cubicBezTo>
                <a:cubicBezTo>
                  <a:pt x="38" y="372"/>
                  <a:pt x="39" y="372"/>
                  <a:pt x="39" y="372"/>
                </a:cubicBezTo>
                <a:cubicBezTo>
                  <a:pt x="39" y="372"/>
                  <a:pt x="39" y="372"/>
                  <a:pt x="39" y="372"/>
                </a:cubicBezTo>
                <a:cubicBezTo>
                  <a:pt x="41" y="370"/>
                  <a:pt x="42" y="368"/>
                  <a:pt x="40" y="366"/>
                </a:cubicBezTo>
                <a:cubicBezTo>
                  <a:pt x="40" y="366"/>
                  <a:pt x="40" y="366"/>
                  <a:pt x="40" y="366"/>
                </a:cubicBezTo>
                <a:cubicBezTo>
                  <a:pt x="39" y="364"/>
                  <a:pt x="37" y="364"/>
                  <a:pt x="35" y="365"/>
                </a:cubicBezTo>
                <a:cubicBezTo>
                  <a:pt x="35" y="365"/>
                  <a:pt x="35" y="365"/>
                  <a:pt x="35" y="365"/>
                </a:cubicBezTo>
                <a:cubicBezTo>
                  <a:pt x="33" y="366"/>
                  <a:pt x="32" y="369"/>
                  <a:pt x="34" y="370"/>
                </a:cubicBezTo>
                <a:cubicBezTo>
                  <a:pt x="34" y="372"/>
                  <a:pt x="36" y="372"/>
                  <a:pt x="37" y="372"/>
                </a:cubicBezTo>
                <a:close/>
                <a:moveTo>
                  <a:pt x="25" y="351"/>
                </a:moveTo>
                <a:cubicBezTo>
                  <a:pt x="25" y="351"/>
                  <a:pt x="25" y="351"/>
                  <a:pt x="25" y="351"/>
                </a:cubicBezTo>
                <a:cubicBezTo>
                  <a:pt x="26" y="351"/>
                  <a:pt x="26" y="351"/>
                  <a:pt x="27" y="351"/>
                </a:cubicBezTo>
                <a:cubicBezTo>
                  <a:pt x="27" y="351"/>
                  <a:pt x="27" y="351"/>
                  <a:pt x="27" y="351"/>
                </a:cubicBezTo>
                <a:cubicBezTo>
                  <a:pt x="29" y="350"/>
                  <a:pt x="30" y="348"/>
                  <a:pt x="29" y="346"/>
                </a:cubicBezTo>
                <a:cubicBezTo>
                  <a:pt x="29" y="346"/>
                  <a:pt x="29" y="346"/>
                  <a:pt x="29" y="346"/>
                </a:cubicBezTo>
                <a:cubicBezTo>
                  <a:pt x="29" y="346"/>
                  <a:pt x="29" y="346"/>
                  <a:pt x="29" y="346"/>
                </a:cubicBezTo>
                <a:cubicBezTo>
                  <a:pt x="29" y="346"/>
                  <a:pt x="29" y="346"/>
                  <a:pt x="29" y="346"/>
                </a:cubicBezTo>
                <a:cubicBezTo>
                  <a:pt x="28" y="344"/>
                  <a:pt x="25" y="343"/>
                  <a:pt x="23" y="344"/>
                </a:cubicBezTo>
                <a:cubicBezTo>
                  <a:pt x="23" y="344"/>
                  <a:pt x="23" y="344"/>
                  <a:pt x="23" y="344"/>
                </a:cubicBezTo>
                <a:cubicBezTo>
                  <a:pt x="21" y="345"/>
                  <a:pt x="20" y="347"/>
                  <a:pt x="21" y="349"/>
                </a:cubicBezTo>
                <a:cubicBezTo>
                  <a:pt x="22" y="351"/>
                  <a:pt x="24" y="351"/>
                  <a:pt x="25" y="351"/>
                </a:cubicBezTo>
                <a:close/>
                <a:moveTo>
                  <a:pt x="16" y="329"/>
                </a:moveTo>
                <a:cubicBezTo>
                  <a:pt x="16" y="329"/>
                  <a:pt x="16" y="329"/>
                  <a:pt x="16" y="329"/>
                </a:cubicBezTo>
                <a:cubicBezTo>
                  <a:pt x="16" y="329"/>
                  <a:pt x="16" y="329"/>
                  <a:pt x="17" y="329"/>
                </a:cubicBezTo>
                <a:cubicBezTo>
                  <a:pt x="17" y="329"/>
                  <a:pt x="17" y="329"/>
                  <a:pt x="17" y="329"/>
                </a:cubicBezTo>
                <a:cubicBezTo>
                  <a:pt x="19" y="328"/>
                  <a:pt x="20" y="326"/>
                  <a:pt x="19" y="324"/>
                </a:cubicBezTo>
                <a:cubicBezTo>
                  <a:pt x="19" y="324"/>
                  <a:pt x="19" y="324"/>
                  <a:pt x="19" y="324"/>
                </a:cubicBezTo>
                <a:cubicBezTo>
                  <a:pt x="19" y="322"/>
                  <a:pt x="16" y="321"/>
                  <a:pt x="14" y="322"/>
                </a:cubicBezTo>
                <a:cubicBezTo>
                  <a:pt x="14" y="322"/>
                  <a:pt x="14" y="322"/>
                  <a:pt x="14" y="322"/>
                </a:cubicBezTo>
                <a:cubicBezTo>
                  <a:pt x="12" y="322"/>
                  <a:pt x="11" y="325"/>
                  <a:pt x="12" y="327"/>
                </a:cubicBezTo>
                <a:cubicBezTo>
                  <a:pt x="12" y="328"/>
                  <a:pt x="14" y="329"/>
                  <a:pt x="16" y="329"/>
                </a:cubicBezTo>
                <a:close/>
                <a:moveTo>
                  <a:pt x="9" y="306"/>
                </a:moveTo>
                <a:cubicBezTo>
                  <a:pt x="9" y="306"/>
                  <a:pt x="9" y="306"/>
                  <a:pt x="9" y="306"/>
                </a:cubicBezTo>
                <a:cubicBezTo>
                  <a:pt x="9" y="306"/>
                  <a:pt x="9" y="306"/>
                  <a:pt x="10" y="306"/>
                </a:cubicBezTo>
                <a:cubicBezTo>
                  <a:pt x="10" y="306"/>
                  <a:pt x="10" y="306"/>
                  <a:pt x="10" y="306"/>
                </a:cubicBezTo>
                <a:cubicBezTo>
                  <a:pt x="12" y="306"/>
                  <a:pt x="13" y="304"/>
                  <a:pt x="13" y="301"/>
                </a:cubicBezTo>
                <a:cubicBezTo>
                  <a:pt x="13" y="301"/>
                  <a:pt x="13" y="301"/>
                  <a:pt x="13" y="301"/>
                </a:cubicBezTo>
                <a:cubicBezTo>
                  <a:pt x="12" y="299"/>
                  <a:pt x="10" y="298"/>
                  <a:pt x="8" y="298"/>
                </a:cubicBezTo>
                <a:cubicBezTo>
                  <a:pt x="8" y="298"/>
                  <a:pt x="8" y="298"/>
                  <a:pt x="8" y="298"/>
                </a:cubicBezTo>
                <a:cubicBezTo>
                  <a:pt x="6" y="299"/>
                  <a:pt x="5" y="301"/>
                  <a:pt x="5" y="303"/>
                </a:cubicBezTo>
                <a:cubicBezTo>
                  <a:pt x="5" y="303"/>
                  <a:pt x="5" y="303"/>
                  <a:pt x="5" y="303"/>
                </a:cubicBezTo>
                <a:cubicBezTo>
                  <a:pt x="5" y="305"/>
                  <a:pt x="7" y="306"/>
                  <a:pt x="9" y="306"/>
                </a:cubicBezTo>
                <a:close/>
                <a:moveTo>
                  <a:pt x="5" y="283"/>
                </a:moveTo>
                <a:cubicBezTo>
                  <a:pt x="5" y="283"/>
                  <a:pt x="5" y="283"/>
                  <a:pt x="5" y="283"/>
                </a:cubicBezTo>
                <a:cubicBezTo>
                  <a:pt x="5" y="283"/>
                  <a:pt x="5" y="283"/>
                  <a:pt x="5" y="283"/>
                </a:cubicBezTo>
                <a:cubicBezTo>
                  <a:pt x="5" y="283"/>
                  <a:pt x="5" y="283"/>
                  <a:pt x="5" y="283"/>
                </a:cubicBezTo>
                <a:cubicBezTo>
                  <a:pt x="8" y="282"/>
                  <a:pt x="9" y="280"/>
                  <a:pt x="9" y="278"/>
                </a:cubicBezTo>
                <a:cubicBezTo>
                  <a:pt x="9" y="278"/>
                  <a:pt x="9" y="278"/>
                  <a:pt x="9" y="278"/>
                </a:cubicBezTo>
                <a:cubicBezTo>
                  <a:pt x="9" y="278"/>
                  <a:pt x="9" y="278"/>
                  <a:pt x="9" y="278"/>
                </a:cubicBezTo>
                <a:cubicBezTo>
                  <a:pt x="9" y="278"/>
                  <a:pt x="9" y="278"/>
                  <a:pt x="9" y="278"/>
                </a:cubicBezTo>
                <a:cubicBezTo>
                  <a:pt x="9" y="276"/>
                  <a:pt x="7" y="274"/>
                  <a:pt x="5" y="275"/>
                </a:cubicBezTo>
                <a:cubicBezTo>
                  <a:pt x="5" y="275"/>
                  <a:pt x="5" y="275"/>
                  <a:pt x="5" y="275"/>
                </a:cubicBezTo>
                <a:cubicBezTo>
                  <a:pt x="2" y="275"/>
                  <a:pt x="1" y="277"/>
                  <a:pt x="1" y="279"/>
                </a:cubicBezTo>
                <a:cubicBezTo>
                  <a:pt x="1" y="281"/>
                  <a:pt x="3" y="283"/>
                  <a:pt x="5" y="283"/>
                </a:cubicBezTo>
                <a:close/>
                <a:moveTo>
                  <a:pt x="4" y="259"/>
                </a:moveTo>
                <a:cubicBezTo>
                  <a:pt x="4" y="259"/>
                  <a:pt x="4" y="259"/>
                  <a:pt x="4" y="259"/>
                </a:cubicBezTo>
                <a:cubicBezTo>
                  <a:pt x="6" y="259"/>
                  <a:pt x="8" y="257"/>
                  <a:pt x="8" y="255"/>
                </a:cubicBezTo>
                <a:cubicBezTo>
                  <a:pt x="8" y="255"/>
                  <a:pt x="8" y="255"/>
                  <a:pt x="8" y="255"/>
                </a:cubicBezTo>
                <a:cubicBezTo>
                  <a:pt x="8" y="253"/>
                  <a:pt x="6" y="251"/>
                  <a:pt x="4" y="251"/>
                </a:cubicBezTo>
                <a:cubicBezTo>
                  <a:pt x="4" y="251"/>
                  <a:pt x="4" y="251"/>
                  <a:pt x="4" y="251"/>
                </a:cubicBezTo>
                <a:cubicBezTo>
                  <a:pt x="2" y="251"/>
                  <a:pt x="0" y="252"/>
                  <a:pt x="0" y="255"/>
                </a:cubicBezTo>
                <a:cubicBezTo>
                  <a:pt x="0" y="255"/>
                  <a:pt x="0" y="255"/>
                  <a:pt x="0" y="255"/>
                </a:cubicBezTo>
                <a:cubicBezTo>
                  <a:pt x="0" y="257"/>
                  <a:pt x="2" y="259"/>
                  <a:pt x="4" y="259"/>
                </a:cubicBezTo>
                <a:cubicBezTo>
                  <a:pt x="4" y="259"/>
                  <a:pt x="4" y="259"/>
                  <a:pt x="4" y="259"/>
                </a:cubicBezTo>
                <a:close/>
                <a:moveTo>
                  <a:pt x="6" y="235"/>
                </a:moveTo>
                <a:cubicBezTo>
                  <a:pt x="6" y="235"/>
                  <a:pt x="6" y="235"/>
                  <a:pt x="6" y="235"/>
                </a:cubicBezTo>
                <a:cubicBezTo>
                  <a:pt x="8" y="235"/>
                  <a:pt x="10" y="233"/>
                  <a:pt x="10" y="231"/>
                </a:cubicBezTo>
                <a:cubicBezTo>
                  <a:pt x="10" y="231"/>
                  <a:pt x="10" y="231"/>
                  <a:pt x="10" y="231"/>
                </a:cubicBezTo>
                <a:cubicBezTo>
                  <a:pt x="10" y="229"/>
                  <a:pt x="9" y="227"/>
                  <a:pt x="6" y="227"/>
                </a:cubicBezTo>
                <a:cubicBezTo>
                  <a:pt x="6" y="227"/>
                  <a:pt x="6" y="227"/>
                  <a:pt x="6" y="227"/>
                </a:cubicBezTo>
                <a:cubicBezTo>
                  <a:pt x="4" y="226"/>
                  <a:pt x="2" y="228"/>
                  <a:pt x="2" y="230"/>
                </a:cubicBezTo>
                <a:cubicBezTo>
                  <a:pt x="2" y="230"/>
                  <a:pt x="2" y="230"/>
                  <a:pt x="2" y="230"/>
                </a:cubicBezTo>
                <a:cubicBezTo>
                  <a:pt x="2" y="232"/>
                  <a:pt x="3" y="234"/>
                  <a:pt x="5" y="235"/>
                </a:cubicBezTo>
                <a:cubicBezTo>
                  <a:pt x="6" y="235"/>
                  <a:pt x="6" y="235"/>
                  <a:pt x="6" y="235"/>
                </a:cubicBezTo>
                <a:close/>
                <a:moveTo>
                  <a:pt x="11" y="211"/>
                </a:moveTo>
                <a:cubicBezTo>
                  <a:pt x="11" y="211"/>
                  <a:pt x="11" y="211"/>
                  <a:pt x="11" y="211"/>
                </a:cubicBezTo>
                <a:cubicBezTo>
                  <a:pt x="12" y="211"/>
                  <a:pt x="14" y="210"/>
                  <a:pt x="14" y="208"/>
                </a:cubicBezTo>
                <a:cubicBezTo>
                  <a:pt x="14" y="208"/>
                  <a:pt x="14" y="208"/>
                  <a:pt x="14" y="208"/>
                </a:cubicBezTo>
                <a:cubicBezTo>
                  <a:pt x="14" y="208"/>
                  <a:pt x="14" y="208"/>
                  <a:pt x="14" y="208"/>
                </a:cubicBezTo>
                <a:cubicBezTo>
                  <a:pt x="14" y="208"/>
                  <a:pt x="14" y="208"/>
                  <a:pt x="14" y="208"/>
                </a:cubicBezTo>
                <a:cubicBezTo>
                  <a:pt x="15" y="206"/>
                  <a:pt x="14" y="204"/>
                  <a:pt x="12" y="203"/>
                </a:cubicBezTo>
                <a:cubicBezTo>
                  <a:pt x="12" y="203"/>
                  <a:pt x="12" y="203"/>
                  <a:pt x="12" y="203"/>
                </a:cubicBezTo>
                <a:cubicBezTo>
                  <a:pt x="9" y="203"/>
                  <a:pt x="7" y="204"/>
                  <a:pt x="7" y="206"/>
                </a:cubicBezTo>
                <a:cubicBezTo>
                  <a:pt x="7" y="206"/>
                  <a:pt x="7" y="206"/>
                  <a:pt x="7" y="206"/>
                </a:cubicBezTo>
                <a:cubicBezTo>
                  <a:pt x="6" y="208"/>
                  <a:pt x="7" y="210"/>
                  <a:pt x="10" y="211"/>
                </a:cubicBezTo>
                <a:cubicBezTo>
                  <a:pt x="10" y="211"/>
                  <a:pt x="10" y="211"/>
                  <a:pt x="11" y="211"/>
                </a:cubicBezTo>
                <a:close/>
                <a:moveTo>
                  <a:pt x="18" y="188"/>
                </a:moveTo>
                <a:cubicBezTo>
                  <a:pt x="18" y="188"/>
                  <a:pt x="18" y="188"/>
                  <a:pt x="18" y="188"/>
                </a:cubicBezTo>
                <a:cubicBezTo>
                  <a:pt x="20" y="188"/>
                  <a:pt x="21" y="187"/>
                  <a:pt x="22" y="186"/>
                </a:cubicBezTo>
                <a:cubicBezTo>
                  <a:pt x="22" y="186"/>
                  <a:pt x="22" y="186"/>
                  <a:pt x="22" y="186"/>
                </a:cubicBezTo>
                <a:cubicBezTo>
                  <a:pt x="23" y="184"/>
                  <a:pt x="22" y="181"/>
                  <a:pt x="20" y="181"/>
                </a:cubicBezTo>
                <a:cubicBezTo>
                  <a:pt x="20" y="181"/>
                  <a:pt x="20" y="181"/>
                  <a:pt x="20" y="181"/>
                </a:cubicBezTo>
                <a:cubicBezTo>
                  <a:pt x="17" y="180"/>
                  <a:pt x="15" y="181"/>
                  <a:pt x="14" y="183"/>
                </a:cubicBezTo>
                <a:cubicBezTo>
                  <a:pt x="14" y="183"/>
                  <a:pt x="14" y="183"/>
                  <a:pt x="14" y="183"/>
                </a:cubicBezTo>
                <a:cubicBezTo>
                  <a:pt x="14" y="185"/>
                  <a:pt x="15" y="187"/>
                  <a:pt x="17" y="188"/>
                </a:cubicBezTo>
                <a:cubicBezTo>
                  <a:pt x="17" y="188"/>
                  <a:pt x="18" y="188"/>
                  <a:pt x="18" y="188"/>
                </a:cubicBezTo>
                <a:close/>
                <a:moveTo>
                  <a:pt x="28" y="167"/>
                </a:moveTo>
                <a:cubicBezTo>
                  <a:pt x="28" y="167"/>
                  <a:pt x="28" y="167"/>
                  <a:pt x="28" y="167"/>
                </a:cubicBezTo>
                <a:cubicBezTo>
                  <a:pt x="30" y="167"/>
                  <a:pt x="31" y="166"/>
                  <a:pt x="32" y="165"/>
                </a:cubicBezTo>
                <a:cubicBezTo>
                  <a:pt x="32" y="165"/>
                  <a:pt x="32" y="165"/>
                  <a:pt x="32" y="165"/>
                </a:cubicBezTo>
                <a:cubicBezTo>
                  <a:pt x="33" y="163"/>
                  <a:pt x="32" y="160"/>
                  <a:pt x="30" y="159"/>
                </a:cubicBezTo>
                <a:cubicBezTo>
                  <a:pt x="30" y="159"/>
                  <a:pt x="30" y="159"/>
                  <a:pt x="30" y="159"/>
                </a:cubicBezTo>
                <a:cubicBezTo>
                  <a:pt x="28" y="158"/>
                  <a:pt x="26" y="159"/>
                  <a:pt x="25" y="161"/>
                </a:cubicBezTo>
                <a:cubicBezTo>
                  <a:pt x="25" y="161"/>
                  <a:pt x="25" y="161"/>
                  <a:pt x="25" y="161"/>
                </a:cubicBezTo>
                <a:cubicBezTo>
                  <a:pt x="24" y="163"/>
                  <a:pt x="24" y="165"/>
                  <a:pt x="26" y="166"/>
                </a:cubicBezTo>
                <a:cubicBezTo>
                  <a:pt x="27" y="166"/>
                  <a:pt x="28" y="167"/>
                  <a:pt x="28" y="167"/>
                </a:cubicBezTo>
                <a:close/>
                <a:moveTo>
                  <a:pt x="41" y="146"/>
                </a:moveTo>
                <a:cubicBezTo>
                  <a:pt x="41" y="146"/>
                  <a:pt x="41" y="146"/>
                  <a:pt x="41" y="146"/>
                </a:cubicBezTo>
                <a:cubicBezTo>
                  <a:pt x="42" y="146"/>
                  <a:pt x="43" y="146"/>
                  <a:pt x="44" y="144"/>
                </a:cubicBezTo>
                <a:cubicBezTo>
                  <a:pt x="44" y="144"/>
                  <a:pt x="44" y="144"/>
                  <a:pt x="44" y="144"/>
                </a:cubicBezTo>
                <a:cubicBezTo>
                  <a:pt x="45" y="143"/>
                  <a:pt x="45" y="140"/>
                  <a:pt x="43" y="139"/>
                </a:cubicBezTo>
                <a:cubicBezTo>
                  <a:pt x="43" y="139"/>
                  <a:pt x="43" y="139"/>
                  <a:pt x="43" y="139"/>
                </a:cubicBezTo>
                <a:cubicBezTo>
                  <a:pt x="41" y="138"/>
                  <a:pt x="39" y="138"/>
                  <a:pt x="38" y="140"/>
                </a:cubicBezTo>
                <a:cubicBezTo>
                  <a:pt x="38" y="140"/>
                  <a:pt x="38" y="140"/>
                  <a:pt x="38" y="140"/>
                </a:cubicBezTo>
                <a:cubicBezTo>
                  <a:pt x="36" y="142"/>
                  <a:pt x="37" y="144"/>
                  <a:pt x="39" y="145"/>
                </a:cubicBezTo>
                <a:cubicBezTo>
                  <a:pt x="39" y="146"/>
                  <a:pt x="40" y="146"/>
                  <a:pt x="41" y="146"/>
                </a:cubicBezTo>
                <a:close/>
                <a:moveTo>
                  <a:pt x="56" y="127"/>
                </a:moveTo>
                <a:cubicBezTo>
                  <a:pt x="56" y="127"/>
                  <a:pt x="56" y="127"/>
                  <a:pt x="56" y="127"/>
                </a:cubicBezTo>
                <a:cubicBezTo>
                  <a:pt x="57" y="127"/>
                  <a:pt x="58" y="127"/>
                  <a:pt x="59" y="126"/>
                </a:cubicBezTo>
                <a:cubicBezTo>
                  <a:pt x="59" y="126"/>
                  <a:pt x="59" y="126"/>
                  <a:pt x="59" y="126"/>
                </a:cubicBezTo>
                <a:cubicBezTo>
                  <a:pt x="59" y="126"/>
                  <a:pt x="59" y="126"/>
                  <a:pt x="59" y="126"/>
                </a:cubicBezTo>
                <a:cubicBezTo>
                  <a:pt x="59" y="126"/>
                  <a:pt x="59" y="126"/>
                  <a:pt x="59" y="126"/>
                </a:cubicBezTo>
                <a:cubicBezTo>
                  <a:pt x="60" y="124"/>
                  <a:pt x="60" y="122"/>
                  <a:pt x="58" y="120"/>
                </a:cubicBezTo>
                <a:cubicBezTo>
                  <a:pt x="58" y="120"/>
                  <a:pt x="58" y="120"/>
                  <a:pt x="58" y="120"/>
                </a:cubicBezTo>
                <a:cubicBezTo>
                  <a:pt x="56" y="119"/>
                  <a:pt x="54" y="119"/>
                  <a:pt x="53" y="121"/>
                </a:cubicBezTo>
                <a:cubicBezTo>
                  <a:pt x="53" y="121"/>
                  <a:pt x="53" y="121"/>
                  <a:pt x="53" y="121"/>
                </a:cubicBezTo>
                <a:cubicBezTo>
                  <a:pt x="51" y="122"/>
                  <a:pt x="51" y="125"/>
                  <a:pt x="53" y="126"/>
                </a:cubicBezTo>
                <a:cubicBezTo>
                  <a:pt x="54" y="127"/>
                  <a:pt x="55" y="127"/>
                  <a:pt x="56" y="127"/>
                </a:cubicBezTo>
                <a:close/>
                <a:moveTo>
                  <a:pt x="72" y="110"/>
                </a:moveTo>
                <a:cubicBezTo>
                  <a:pt x="72" y="110"/>
                  <a:pt x="72" y="110"/>
                  <a:pt x="72" y="110"/>
                </a:cubicBezTo>
                <a:cubicBezTo>
                  <a:pt x="73" y="110"/>
                  <a:pt x="74" y="109"/>
                  <a:pt x="75" y="109"/>
                </a:cubicBezTo>
                <a:cubicBezTo>
                  <a:pt x="75" y="109"/>
                  <a:pt x="75" y="109"/>
                  <a:pt x="75" y="109"/>
                </a:cubicBezTo>
                <a:cubicBezTo>
                  <a:pt x="76" y="107"/>
                  <a:pt x="76" y="105"/>
                  <a:pt x="75" y="103"/>
                </a:cubicBezTo>
                <a:cubicBezTo>
                  <a:pt x="75" y="103"/>
                  <a:pt x="75" y="103"/>
                  <a:pt x="75" y="103"/>
                </a:cubicBezTo>
                <a:cubicBezTo>
                  <a:pt x="73" y="101"/>
                  <a:pt x="71" y="101"/>
                  <a:pt x="69" y="103"/>
                </a:cubicBezTo>
                <a:cubicBezTo>
                  <a:pt x="69" y="103"/>
                  <a:pt x="69" y="103"/>
                  <a:pt x="69" y="103"/>
                </a:cubicBezTo>
                <a:cubicBezTo>
                  <a:pt x="68" y="104"/>
                  <a:pt x="68" y="107"/>
                  <a:pt x="69" y="109"/>
                </a:cubicBezTo>
                <a:cubicBezTo>
                  <a:pt x="70" y="109"/>
                  <a:pt x="71" y="110"/>
                  <a:pt x="72" y="110"/>
                </a:cubicBezTo>
                <a:close/>
                <a:moveTo>
                  <a:pt x="90" y="94"/>
                </a:moveTo>
                <a:cubicBezTo>
                  <a:pt x="90" y="94"/>
                  <a:pt x="90" y="94"/>
                  <a:pt x="90" y="94"/>
                </a:cubicBezTo>
                <a:cubicBezTo>
                  <a:pt x="91" y="94"/>
                  <a:pt x="92" y="94"/>
                  <a:pt x="93" y="93"/>
                </a:cubicBezTo>
                <a:cubicBezTo>
                  <a:pt x="93" y="93"/>
                  <a:pt x="93" y="93"/>
                  <a:pt x="93" y="93"/>
                </a:cubicBezTo>
                <a:cubicBezTo>
                  <a:pt x="94" y="92"/>
                  <a:pt x="95" y="89"/>
                  <a:pt x="93" y="87"/>
                </a:cubicBezTo>
                <a:cubicBezTo>
                  <a:pt x="93" y="87"/>
                  <a:pt x="93" y="87"/>
                  <a:pt x="93" y="87"/>
                </a:cubicBezTo>
                <a:cubicBezTo>
                  <a:pt x="92" y="86"/>
                  <a:pt x="89" y="85"/>
                  <a:pt x="88" y="87"/>
                </a:cubicBezTo>
                <a:cubicBezTo>
                  <a:pt x="88" y="87"/>
                  <a:pt x="88" y="87"/>
                  <a:pt x="88" y="87"/>
                </a:cubicBezTo>
                <a:cubicBezTo>
                  <a:pt x="86" y="88"/>
                  <a:pt x="86" y="91"/>
                  <a:pt x="87" y="92"/>
                </a:cubicBezTo>
                <a:cubicBezTo>
                  <a:pt x="88" y="93"/>
                  <a:pt x="89" y="94"/>
                  <a:pt x="90" y="94"/>
                </a:cubicBezTo>
                <a:close/>
                <a:moveTo>
                  <a:pt x="109" y="80"/>
                </a:moveTo>
                <a:cubicBezTo>
                  <a:pt x="109" y="80"/>
                  <a:pt x="109" y="80"/>
                  <a:pt x="109" y="80"/>
                </a:cubicBezTo>
                <a:cubicBezTo>
                  <a:pt x="110" y="80"/>
                  <a:pt x="111" y="79"/>
                  <a:pt x="112" y="79"/>
                </a:cubicBezTo>
                <a:cubicBezTo>
                  <a:pt x="112" y="79"/>
                  <a:pt x="112" y="79"/>
                  <a:pt x="112" y="79"/>
                </a:cubicBezTo>
                <a:cubicBezTo>
                  <a:pt x="113" y="78"/>
                  <a:pt x="114" y="75"/>
                  <a:pt x="113" y="73"/>
                </a:cubicBezTo>
                <a:cubicBezTo>
                  <a:pt x="113" y="73"/>
                  <a:pt x="113" y="73"/>
                  <a:pt x="113" y="73"/>
                </a:cubicBezTo>
                <a:cubicBezTo>
                  <a:pt x="111" y="72"/>
                  <a:pt x="109" y="71"/>
                  <a:pt x="107" y="72"/>
                </a:cubicBezTo>
                <a:cubicBezTo>
                  <a:pt x="107" y="72"/>
                  <a:pt x="107" y="72"/>
                  <a:pt x="107" y="72"/>
                </a:cubicBezTo>
                <a:cubicBezTo>
                  <a:pt x="105" y="74"/>
                  <a:pt x="105" y="76"/>
                  <a:pt x="106" y="78"/>
                </a:cubicBezTo>
                <a:cubicBezTo>
                  <a:pt x="107" y="79"/>
                  <a:pt x="108" y="80"/>
                  <a:pt x="109" y="80"/>
                </a:cubicBezTo>
                <a:close/>
                <a:moveTo>
                  <a:pt x="130" y="67"/>
                </a:moveTo>
                <a:cubicBezTo>
                  <a:pt x="130" y="67"/>
                  <a:pt x="130" y="67"/>
                  <a:pt x="130" y="67"/>
                </a:cubicBezTo>
                <a:cubicBezTo>
                  <a:pt x="130" y="67"/>
                  <a:pt x="131" y="67"/>
                  <a:pt x="132" y="66"/>
                </a:cubicBezTo>
                <a:cubicBezTo>
                  <a:pt x="132" y="66"/>
                  <a:pt x="132" y="66"/>
                  <a:pt x="132" y="66"/>
                </a:cubicBezTo>
                <a:cubicBezTo>
                  <a:pt x="134" y="65"/>
                  <a:pt x="134" y="63"/>
                  <a:pt x="133" y="61"/>
                </a:cubicBezTo>
                <a:cubicBezTo>
                  <a:pt x="133" y="61"/>
                  <a:pt x="133" y="61"/>
                  <a:pt x="133" y="61"/>
                </a:cubicBezTo>
                <a:cubicBezTo>
                  <a:pt x="132" y="59"/>
                  <a:pt x="130" y="58"/>
                  <a:pt x="128" y="59"/>
                </a:cubicBezTo>
                <a:cubicBezTo>
                  <a:pt x="128" y="59"/>
                  <a:pt x="128" y="59"/>
                  <a:pt x="128" y="59"/>
                </a:cubicBezTo>
                <a:cubicBezTo>
                  <a:pt x="126" y="61"/>
                  <a:pt x="125" y="63"/>
                  <a:pt x="126" y="65"/>
                </a:cubicBezTo>
                <a:cubicBezTo>
                  <a:pt x="127" y="66"/>
                  <a:pt x="128" y="67"/>
                  <a:pt x="130" y="67"/>
                </a:cubicBezTo>
                <a:close/>
                <a:moveTo>
                  <a:pt x="151" y="56"/>
                </a:moveTo>
                <a:cubicBezTo>
                  <a:pt x="151" y="56"/>
                  <a:pt x="151" y="56"/>
                  <a:pt x="151" y="56"/>
                </a:cubicBezTo>
                <a:cubicBezTo>
                  <a:pt x="152" y="56"/>
                  <a:pt x="152" y="56"/>
                  <a:pt x="153" y="55"/>
                </a:cubicBezTo>
                <a:cubicBezTo>
                  <a:pt x="153" y="55"/>
                  <a:pt x="153" y="55"/>
                  <a:pt x="153" y="55"/>
                </a:cubicBezTo>
                <a:cubicBezTo>
                  <a:pt x="153" y="55"/>
                  <a:pt x="153" y="55"/>
                  <a:pt x="153" y="55"/>
                </a:cubicBezTo>
                <a:cubicBezTo>
                  <a:pt x="153" y="55"/>
                  <a:pt x="153" y="55"/>
                  <a:pt x="153" y="55"/>
                </a:cubicBezTo>
                <a:cubicBezTo>
                  <a:pt x="155" y="54"/>
                  <a:pt x="156" y="52"/>
                  <a:pt x="155" y="50"/>
                </a:cubicBezTo>
                <a:cubicBezTo>
                  <a:pt x="155" y="50"/>
                  <a:pt x="155" y="50"/>
                  <a:pt x="155" y="50"/>
                </a:cubicBezTo>
                <a:cubicBezTo>
                  <a:pt x="154" y="48"/>
                  <a:pt x="151" y="47"/>
                  <a:pt x="149" y="48"/>
                </a:cubicBezTo>
                <a:cubicBezTo>
                  <a:pt x="149" y="48"/>
                  <a:pt x="149" y="48"/>
                  <a:pt x="149" y="48"/>
                </a:cubicBezTo>
                <a:cubicBezTo>
                  <a:pt x="147" y="49"/>
                  <a:pt x="146" y="51"/>
                  <a:pt x="147" y="53"/>
                </a:cubicBezTo>
                <a:cubicBezTo>
                  <a:pt x="148" y="55"/>
                  <a:pt x="150" y="56"/>
                  <a:pt x="151" y="56"/>
                </a:cubicBezTo>
                <a:close/>
                <a:moveTo>
                  <a:pt x="173" y="46"/>
                </a:moveTo>
                <a:cubicBezTo>
                  <a:pt x="173" y="46"/>
                  <a:pt x="173" y="46"/>
                  <a:pt x="173" y="46"/>
                </a:cubicBezTo>
                <a:cubicBezTo>
                  <a:pt x="174" y="46"/>
                  <a:pt x="174" y="46"/>
                  <a:pt x="175" y="46"/>
                </a:cubicBezTo>
                <a:cubicBezTo>
                  <a:pt x="175" y="46"/>
                  <a:pt x="175" y="46"/>
                  <a:pt x="175" y="46"/>
                </a:cubicBezTo>
                <a:cubicBezTo>
                  <a:pt x="175" y="46"/>
                  <a:pt x="175" y="46"/>
                  <a:pt x="175" y="46"/>
                </a:cubicBezTo>
                <a:cubicBezTo>
                  <a:pt x="175" y="46"/>
                  <a:pt x="175" y="46"/>
                  <a:pt x="175" y="46"/>
                </a:cubicBezTo>
                <a:cubicBezTo>
                  <a:pt x="177" y="45"/>
                  <a:pt x="178" y="43"/>
                  <a:pt x="177" y="41"/>
                </a:cubicBezTo>
                <a:cubicBezTo>
                  <a:pt x="177" y="41"/>
                  <a:pt x="177" y="41"/>
                  <a:pt x="177" y="41"/>
                </a:cubicBezTo>
                <a:cubicBezTo>
                  <a:pt x="176" y="39"/>
                  <a:pt x="174" y="38"/>
                  <a:pt x="172" y="38"/>
                </a:cubicBezTo>
                <a:cubicBezTo>
                  <a:pt x="172" y="38"/>
                  <a:pt x="172" y="38"/>
                  <a:pt x="172" y="38"/>
                </a:cubicBezTo>
                <a:cubicBezTo>
                  <a:pt x="170" y="39"/>
                  <a:pt x="169" y="42"/>
                  <a:pt x="169" y="44"/>
                </a:cubicBezTo>
                <a:cubicBezTo>
                  <a:pt x="170" y="45"/>
                  <a:pt x="171" y="46"/>
                  <a:pt x="173" y="46"/>
                </a:cubicBezTo>
                <a:close/>
                <a:moveTo>
                  <a:pt x="196" y="38"/>
                </a:moveTo>
                <a:cubicBezTo>
                  <a:pt x="196" y="38"/>
                  <a:pt x="196" y="38"/>
                  <a:pt x="196" y="38"/>
                </a:cubicBezTo>
                <a:cubicBezTo>
                  <a:pt x="196" y="38"/>
                  <a:pt x="196" y="38"/>
                  <a:pt x="197" y="38"/>
                </a:cubicBezTo>
                <a:cubicBezTo>
                  <a:pt x="197" y="38"/>
                  <a:pt x="197" y="38"/>
                  <a:pt x="197" y="38"/>
                </a:cubicBezTo>
                <a:cubicBezTo>
                  <a:pt x="199" y="37"/>
                  <a:pt x="200" y="35"/>
                  <a:pt x="199" y="33"/>
                </a:cubicBezTo>
                <a:cubicBezTo>
                  <a:pt x="199" y="33"/>
                  <a:pt x="199" y="33"/>
                  <a:pt x="199" y="33"/>
                </a:cubicBezTo>
                <a:cubicBezTo>
                  <a:pt x="199" y="31"/>
                  <a:pt x="196" y="29"/>
                  <a:pt x="194" y="30"/>
                </a:cubicBezTo>
                <a:cubicBezTo>
                  <a:pt x="194" y="30"/>
                  <a:pt x="194" y="30"/>
                  <a:pt x="194" y="30"/>
                </a:cubicBezTo>
                <a:cubicBezTo>
                  <a:pt x="192" y="31"/>
                  <a:pt x="191" y="33"/>
                  <a:pt x="192" y="35"/>
                </a:cubicBezTo>
                <a:cubicBezTo>
                  <a:pt x="192" y="37"/>
                  <a:pt x="194" y="38"/>
                  <a:pt x="196" y="38"/>
                </a:cubicBezTo>
                <a:close/>
                <a:moveTo>
                  <a:pt x="219" y="31"/>
                </a:moveTo>
                <a:cubicBezTo>
                  <a:pt x="219" y="31"/>
                  <a:pt x="219" y="31"/>
                  <a:pt x="219" y="31"/>
                </a:cubicBezTo>
                <a:cubicBezTo>
                  <a:pt x="219" y="31"/>
                  <a:pt x="219" y="31"/>
                  <a:pt x="220" y="31"/>
                </a:cubicBezTo>
                <a:cubicBezTo>
                  <a:pt x="220" y="31"/>
                  <a:pt x="220" y="31"/>
                  <a:pt x="220" y="31"/>
                </a:cubicBezTo>
                <a:cubicBezTo>
                  <a:pt x="222" y="30"/>
                  <a:pt x="223" y="28"/>
                  <a:pt x="222" y="26"/>
                </a:cubicBezTo>
                <a:cubicBezTo>
                  <a:pt x="222" y="26"/>
                  <a:pt x="222" y="26"/>
                  <a:pt x="222" y="26"/>
                </a:cubicBezTo>
                <a:cubicBezTo>
                  <a:pt x="222" y="24"/>
                  <a:pt x="220" y="23"/>
                  <a:pt x="218" y="23"/>
                </a:cubicBezTo>
                <a:cubicBezTo>
                  <a:pt x="218" y="23"/>
                  <a:pt x="218" y="23"/>
                  <a:pt x="218" y="23"/>
                </a:cubicBezTo>
                <a:cubicBezTo>
                  <a:pt x="215" y="24"/>
                  <a:pt x="214" y="26"/>
                  <a:pt x="215" y="28"/>
                </a:cubicBezTo>
                <a:cubicBezTo>
                  <a:pt x="215" y="30"/>
                  <a:pt x="217" y="31"/>
                  <a:pt x="219" y="31"/>
                </a:cubicBezTo>
                <a:close/>
                <a:moveTo>
                  <a:pt x="242" y="25"/>
                </a:moveTo>
                <a:cubicBezTo>
                  <a:pt x="242" y="25"/>
                  <a:pt x="242" y="25"/>
                  <a:pt x="242" y="25"/>
                </a:cubicBezTo>
                <a:cubicBezTo>
                  <a:pt x="242" y="25"/>
                  <a:pt x="243" y="25"/>
                  <a:pt x="243" y="25"/>
                </a:cubicBezTo>
                <a:cubicBezTo>
                  <a:pt x="243" y="25"/>
                  <a:pt x="243" y="25"/>
                  <a:pt x="243" y="25"/>
                </a:cubicBezTo>
                <a:cubicBezTo>
                  <a:pt x="245" y="25"/>
                  <a:pt x="246" y="22"/>
                  <a:pt x="246" y="20"/>
                </a:cubicBezTo>
                <a:cubicBezTo>
                  <a:pt x="246" y="20"/>
                  <a:pt x="246" y="20"/>
                  <a:pt x="246" y="20"/>
                </a:cubicBezTo>
                <a:cubicBezTo>
                  <a:pt x="245" y="18"/>
                  <a:pt x="243" y="17"/>
                  <a:pt x="241" y="17"/>
                </a:cubicBezTo>
                <a:cubicBezTo>
                  <a:pt x="241" y="17"/>
                  <a:pt x="241" y="17"/>
                  <a:pt x="241" y="17"/>
                </a:cubicBezTo>
                <a:cubicBezTo>
                  <a:pt x="239" y="18"/>
                  <a:pt x="238" y="20"/>
                  <a:pt x="238" y="22"/>
                </a:cubicBezTo>
                <a:cubicBezTo>
                  <a:pt x="238" y="24"/>
                  <a:pt x="240" y="25"/>
                  <a:pt x="242" y="25"/>
                </a:cubicBezTo>
                <a:close/>
                <a:moveTo>
                  <a:pt x="265" y="20"/>
                </a:moveTo>
                <a:cubicBezTo>
                  <a:pt x="265" y="20"/>
                  <a:pt x="265" y="20"/>
                  <a:pt x="265" y="20"/>
                </a:cubicBezTo>
                <a:cubicBezTo>
                  <a:pt x="266" y="20"/>
                  <a:pt x="266" y="20"/>
                  <a:pt x="266" y="20"/>
                </a:cubicBezTo>
                <a:cubicBezTo>
                  <a:pt x="266" y="20"/>
                  <a:pt x="266" y="20"/>
                  <a:pt x="266" y="20"/>
                </a:cubicBezTo>
                <a:cubicBezTo>
                  <a:pt x="268" y="20"/>
                  <a:pt x="270" y="18"/>
                  <a:pt x="269" y="16"/>
                </a:cubicBezTo>
                <a:cubicBezTo>
                  <a:pt x="269" y="16"/>
                  <a:pt x="269" y="16"/>
                  <a:pt x="269" y="16"/>
                </a:cubicBezTo>
                <a:cubicBezTo>
                  <a:pt x="269" y="13"/>
                  <a:pt x="267" y="12"/>
                  <a:pt x="265" y="12"/>
                </a:cubicBezTo>
                <a:cubicBezTo>
                  <a:pt x="265" y="12"/>
                  <a:pt x="265" y="12"/>
                  <a:pt x="265" y="12"/>
                </a:cubicBezTo>
                <a:cubicBezTo>
                  <a:pt x="263" y="13"/>
                  <a:pt x="261" y="15"/>
                  <a:pt x="262" y="17"/>
                </a:cubicBezTo>
                <a:cubicBezTo>
                  <a:pt x="262" y="19"/>
                  <a:pt x="264" y="20"/>
                  <a:pt x="265" y="20"/>
                </a:cubicBezTo>
                <a:close/>
                <a:moveTo>
                  <a:pt x="289" y="16"/>
                </a:moveTo>
                <a:cubicBezTo>
                  <a:pt x="289" y="16"/>
                  <a:pt x="289" y="16"/>
                  <a:pt x="289" y="16"/>
                </a:cubicBezTo>
                <a:cubicBezTo>
                  <a:pt x="289" y="16"/>
                  <a:pt x="290" y="16"/>
                  <a:pt x="290" y="16"/>
                </a:cubicBezTo>
                <a:cubicBezTo>
                  <a:pt x="290" y="16"/>
                  <a:pt x="290" y="16"/>
                  <a:pt x="290" y="16"/>
                </a:cubicBezTo>
                <a:cubicBezTo>
                  <a:pt x="292" y="16"/>
                  <a:pt x="293" y="14"/>
                  <a:pt x="293" y="12"/>
                </a:cubicBezTo>
                <a:cubicBezTo>
                  <a:pt x="293" y="12"/>
                  <a:pt x="293" y="12"/>
                  <a:pt x="293" y="12"/>
                </a:cubicBezTo>
                <a:cubicBezTo>
                  <a:pt x="293" y="10"/>
                  <a:pt x="291" y="8"/>
                  <a:pt x="289" y="8"/>
                </a:cubicBezTo>
                <a:cubicBezTo>
                  <a:pt x="289" y="8"/>
                  <a:pt x="289" y="8"/>
                  <a:pt x="289" y="8"/>
                </a:cubicBezTo>
                <a:cubicBezTo>
                  <a:pt x="286" y="9"/>
                  <a:pt x="285" y="11"/>
                  <a:pt x="285" y="13"/>
                </a:cubicBezTo>
                <a:cubicBezTo>
                  <a:pt x="286" y="15"/>
                  <a:pt x="287" y="16"/>
                  <a:pt x="289" y="16"/>
                </a:cubicBezTo>
                <a:close/>
                <a:moveTo>
                  <a:pt x="313" y="13"/>
                </a:moveTo>
                <a:cubicBezTo>
                  <a:pt x="313" y="13"/>
                  <a:pt x="313" y="13"/>
                  <a:pt x="313" y="13"/>
                </a:cubicBezTo>
                <a:cubicBezTo>
                  <a:pt x="313" y="13"/>
                  <a:pt x="313" y="13"/>
                  <a:pt x="313" y="13"/>
                </a:cubicBezTo>
                <a:cubicBezTo>
                  <a:pt x="313" y="13"/>
                  <a:pt x="313" y="13"/>
                  <a:pt x="313" y="13"/>
                </a:cubicBezTo>
                <a:cubicBezTo>
                  <a:pt x="316" y="13"/>
                  <a:pt x="317" y="11"/>
                  <a:pt x="317" y="9"/>
                </a:cubicBezTo>
                <a:cubicBezTo>
                  <a:pt x="317" y="9"/>
                  <a:pt x="317" y="9"/>
                  <a:pt x="317" y="9"/>
                </a:cubicBezTo>
                <a:cubicBezTo>
                  <a:pt x="317" y="6"/>
                  <a:pt x="315" y="5"/>
                  <a:pt x="312" y="5"/>
                </a:cubicBezTo>
                <a:cubicBezTo>
                  <a:pt x="312" y="5"/>
                  <a:pt x="312" y="5"/>
                  <a:pt x="312" y="5"/>
                </a:cubicBezTo>
                <a:cubicBezTo>
                  <a:pt x="310" y="5"/>
                  <a:pt x="309" y="7"/>
                  <a:pt x="309" y="10"/>
                </a:cubicBezTo>
                <a:cubicBezTo>
                  <a:pt x="309" y="12"/>
                  <a:pt x="311" y="13"/>
                  <a:pt x="313" y="13"/>
                </a:cubicBezTo>
                <a:close/>
                <a:moveTo>
                  <a:pt x="337" y="10"/>
                </a:moveTo>
                <a:cubicBezTo>
                  <a:pt x="337" y="10"/>
                  <a:pt x="337" y="10"/>
                  <a:pt x="337" y="10"/>
                </a:cubicBezTo>
                <a:cubicBezTo>
                  <a:pt x="337" y="10"/>
                  <a:pt x="337" y="10"/>
                  <a:pt x="337" y="10"/>
                </a:cubicBezTo>
                <a:cubicBezTo>
                  <a:pt x="337" y="10"/>
                  <a:pt x="337" y="10"/>
                  <a:pt x="337" y="10"/>
                </a:cubicBezTo>
                <a:cubicBezTo>
                  <a:pt x="339" y="10"/>
                  <a:pt x="341" y="8"/>
                  <a:pt x="341" y="6"/>
                </a:cubicBezTo>
                <a:cubicBezTo>
                  <a:pt x="341" y="6"/>
                  <a:pt x="341" y="6"/>
                  <a:pt x="341" y="6"/>
                </a:cubicBezTo>
                <a:cubicBezTo>
                  <a:pt x="341" y="4"/>
                  <a:pt x="339" y="2"/>
                  <a:pt x="336" y="2"/>
                </a:cubicBezTo>
                <a:cubicBezTo>
                  <a:pt x="336" y="2"/>
                  <a:pt x="336" y="2"/>
                  <a:pt x="336" y="2"/>
                </a:cubicBezTo>
                <a:cubicBezTo>
                  <a:pt x="334" y="3"/>
                  <a:pt x="333" y="5"/>
                  <a:pt x="333" y="7"/>
                </a:cubicBezTo>
                <a:cubicBezTo>
                  <a:pt x="333" y="9"/>
                  <a:pt x="335" y="10"/>
                  <a:pt x="337" y="10"/>
                </a:cubicBezTo>
                <a:close/>
                <a:moveTo>
                  <a:pt x="110" y="436"/>
                </a:moveTo>
                <a:cubicBezTo>
                  <a:pt x="111" y="435"/>
                  <a:pt x="111" y="434"/>
                  <a:pt x="111" y="433"/>
                </a:cubicBezTo>
                <a:cubicBezTo>
                  <a:pt x="111" y="432"/>
                  <a:pt x="111" y="431"/>
                  <a:pt x="110" y="430"/>
                </a:cubicBezTo>
                <a:cubicBezTo>
                  <a:pt x="108" y="429"/>
                  <a:pt x="106" y="429"/>
                  <a:pt x="104" y="430"/>
                </a:cubicBezTo>
                <a:cubicBezTo>
                  <a:pt x="103" y="431"/>
                  <a:pt x="103" y="432"/>
                  <a:pt x="103" y="433"/>
                </a:cubicBezTo>
                <a:cubicBezTo>
                  <a:pt x="103" y="434"/>
                  <a:pt x="103" y="435"/>
                  <a:pt x="104" y="436"/>
                </a:cubicBezTo>
                <a:cubicBezTo>
                  <a:pt x="105" y="437"/>
                  <a:pt x="106" y="437"/>
                  <a:pt x="107" y="437"/>
                </a:cubicBezTo>
                <a:cubicBezTo>
                  <a:pt x="108" y="437"/>
                  <a:pt x="109" y="437"/>
                  <a:pt x="110" y="436"/>
                </a:cubicBezTo>
                <a:close/>
              </a:path>
            </a:pathLst>
          </a:custGeom>
          <a:solidFill>
            <a:srgbClr val="455975"/>
          </a:solidFill>
          <a:ln>
            <a:noFill/>
          </a:ln>
        </p:spPr>
        <p:txBody>
          <a:bodyPr vert="horz" wrap="square" lIns="68580" tIns="34290" rIns="68580" bIns="34290" numCol="1" anchor="t" anchorCtr="0" compatLnSpc="1">
            <a:prstTxWarp prst="textNoShape">
              <a:avLst/>
            </a:prstTxWarp>
          </a:bodyPr>
          <a:lstStyle/>
          <a:p>
            <a:endParaRPr lang="ru-RU" sz="1050"/>
          </a:p>
        </p:txBody>
      </p:sp>
      <p:grpSp>
        <p:nvGrpSpPr>
          <p:cNvPr id="3230" name="Airplane"/>
          <p:cNvGrpSpPr/>
          <p:nvPr/>
        </p:nvGrpSpPr>
        <p:grpSpPr>
          <a:xfrm>
            <a:off x="4386263" y="866776"/>
            <a:ext cx="461963" cy="246460"/>
            <a:chOff x="5848350" y="1155701"/>
            <a:chExt cx="615951" cy="328613"/>
          </a:xfrm>
        </p:grpSpPr>
        <p:sp>
          <p:nvSpPr>
            <p:cNvPr id="89" name="Freeform 90"/>
            <p:cNvSpPr>
              <a:spLocks/>
            </p:cNvSpPr>
            <p:nvPr/>
          </p:nvSpPr>
          <p:spPr bwMode="auto">
            <a:xfrm>
              <a:off x="5859463" y="1155701"/>
              <a:ext cx="604838" cy="107950"/>
            </a:xfrm>
            <a:custGeom>
              <a:avLst/>
              <a:gdLst>
                <a:gd name="T0" fmla="*/ 381 w 381"/>
                <a:gd name="T1" fmla="*/ 46 h 68"/>
                <a:gd name="T2" fmla="*/ 29 w 381"/>
                <a:gd name="T3" fmla="*/ 0 h 68"/>
                <a:gd name="T4" fmla="*/ 0 w 381"/>
                <a:gd name="T5" fmla="*/ 68 h 68"/>
                <a:gd name="T6" fmla="*/ 381 w 381"/>
                <a:gd name="T7" fmla="*/ 46 h 68"/>
              </a:gdLst>
              <a:ahLst/>
              <a:cxnLst>
                <a:cxn ang="0">
                  <a:pos x="T0" y="T1"/>
                </a:cxn>
                <a:cxn ang="0">
                  <a:pos x="T2" y="T3"/>
                </a:cxn>
                <a:cxn ang="0">
                  <a:pos x="T4" y="T5"/>
                </a:cxn>
                <a:cxn ang="0">
                  <a:pos x="T6" y="T7"/>
                </a:cxn>
              </a:cxnLst>
              <a:rect l="0" t="0" r="r" b="b"/>
              <a:pathLst>
                <a:path w="381" h="68">
                  <a:moveTo>
                    <a:pt x="381" y="46"/>
                  </a:moveTo>
                  <a:lnTo>
                    <a:pt x="29" y="0"/>
                  </a:lnTo>
                  <a:lnTo>
                    <a:pt x="0" y="68"/>
                  </a:lnTo>
                  <a:lnTo>
                    <a:pt x="381" y="46"/>
                  </a:ln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0" name="Freeform 91"/>
            <p:cNvSpPr>
              <a:spLocks/>
            </p:cNvSpPr>
            <p:nvPr/>
          </p:nvSpPr>
          <p:spPr bwMode="auto">
            <a:xfrm>
              <a:off x="5859463" y="1228726"/>
              <a:ext cx="604838" cy="255588"/>
            </a:xfrm>
            <a:custGeom>
              <a:avLst/>
              <a:gdLst>
                <a:gd name="T0" fmla="*/ 0 w 381"/>
                <a:gd name="T1" fmla="*/ 22 h 161"/>
                <a:gd name="T2" fmla="*/ 29 w 381"/>
                <a:gd name="T3" fmla="*/ 161 h 161"/>
                <a:gd name="T4" fmla="*/ 381 w 381"/>
                <a:gd name="T5" fmla="*/ 0 h 161"/>
                <a:gd name="T6" fmla="*/ 0 w 381"/>
                <a:gd name="T7" fmla="*/ 22 h 161"/>
              </a:gdLst>
              <a:ahLst/>
              <a:cxnLst>
                <a:cxn ang="0">
                  <a:pos x="T0" y="T1"/>
                </a:cxn>
                <a:cxn ang="0">
                  <a:pos x="T2" y="T3"/>
                </a:cxn>
                <a:cxn ang="0">
                  <a:pos x="T4" y="T5"/>
                </a:cxn>
                <a:cxn ang="0">
                  <a:pos x="T6" y="T7"/>
                </a:cxn>
              </a:cxnLst>
              <a:rect l="0" t="0" r="r" b="b"/>
              <a:pathLst>
                <a:path w="381" h="161">
                  <a:moveTo>
                    <a:pt x="0" y="22"/>
                  </a:moveTo>
                  <a:lnTo>
                    <a:pt x="29" y="161"/>
                  </a:lnTo>
                  <a:lnTo>
                    <a:pt x="381" y="0"/>
                  </a:lnTo>
                  <a:lnTo>
                    <a:pt x="0" y="22"/>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1" name="Freeform 92"/>
            <p:cNvSpPr>
              <a:spLocks/>
            </p:cNvSpPr>
            <p:nvPr/>
          </p:nvSpPr>
          <p:spPr bwMode="auto">
            <a:xfrm>
              <a:off x="5859463" y="1228726"/>
              <a:ext cx="604838" cy="255588"/>
            </a:xfrm>
            <a:custGeom>
              <a:avLst/>
              <a:gdLst>
                <a:gd name="T0" fmla="*/ 0 w 381"/>
                <a:gd name="T1" fmla="*/ 22 h 161"/>
                <a:gd name="T2" fmla="*/ 29 w 381"/>
                <a:gd name="T3" fmla="*/ 161 h 161"/>
                <a:gd name="T4" fmla="*/ 381 w 381"/>
                <a:gd name="T5" fmla="*/ 0 h 161"/>
              </a:gdLst>
              <a:ahLst/>
              <a:cxnLst>
                <a:cxn ang="0">
                  <a:pos x="T0" y="T1"/>
                </a:cxn>
                <a:cxn ang="0">
                  <a:pos x="T2" y="T3"/>
                </a:cxn>
                <a:cxn ang="0">
                  <a:pos x="T4" y="T5"/>
                </a:cxn>
              </a:cxnLst>
              <a:rect l="0" t="0" r="r" b="b"/>
              <a:pathLst>
                <a:path w="381" h="161">
                  <a:moveTo>
                    <a:pt x="0" y="22"/>
                  </a:moveTo>
                  <a:lnTo>
                    <a:pt x="29" y="161"/>
                  </a:lnTo>
                  <a:lnTo>
                    <a:pt x="3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2" name="Freeform 93"/>
            <p:cNvSpPr>
              <a:spLocks/>
            </p:cNvSpPr>
            <p:nvPr/>
          </p:nvSpPr>
          <p:spPr bwMode="auto">
            <a:xfrm>
              <a:off x="5848350" y="1228726"/>
              <a:ext cx="615950" cy="228600"/>
            </a:xfrm>
            <a:custGeom>
              <a:avLst/>
              <a:gdLst>
                <a:gd name="T0" fmla="*/ 388 w 388"/>
                <a:gd name="T1" fmla="*/ 0 h 144"/>
                <a:gd name="T2" fmla="*/ 0 w 388"/>
                <a:gd name="T3" fmla="*/ 144 h 144"/>
                <a:gd name="T4" fmla="*/ 7 w 388"/>
                <a:gd name="T5" fmla="*/ 55 h 144"/>
                <a:gd name="T6" fmla="*/ 388 w 388"/>
                <a:gd name="T7" fmla="*/ 0 h 144"/>
              </a:gdLst>
              <a:ahLst/>
              <a:cxnLst>
                <a:cxn ang="0">
                  <a:pos x="T0" y="T1"/>
                </a:cxn>
                <a:cxn ang="0">
                  <a:pos x="T2" y="T3"/>
                </a:cxn>
                <a:cxn ang="0">
                  <a:pos x="T4" y="T5"/>
                </a:cxn>
                <a:cxn ang="0">
                  <a:pos x="T6" y="T7"/>
                </a:cxn>
              </a:cxnLst>
              <a:rect l="0" t="0" r="r" b="b"/>
              <a:pathLst>
                <a:path w="388" h="144">
                  <a:moveTo>
                    <a:pt x="388" y="0"/>
                  </a:moveTo>
                  <a:lnTo>
                    <a:pt x="0" y="144"/>
                  </a:lnTo>
                  <a:lnTo>
                    <a:pt x="7" y="55"/>
                  </a:lnTo>
                  <a:lnTo>
                    <a:pt x="388" y="0"/>
                  </a:lnTo>
                  <a:close/>
                </a:path>
              </a:pathLst>
            </a:custGeom>
            <a:solidFill>
              <a:srgbClr val="4559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25" name="Candidate 03"/>
          <p:cNvGrpSpPr/>
          <p:nvPr/>
        </p:nvGrpSpPr>
        <p:grpSpPr>
          <a:xfrm>
            <a:off x="6781800" y="1631157"/>
            <a:ext cx="1325166" cy="1797844"/>
            <a:chOff x="9042400" y="2174876"/>
            <a:chExt cx="1766888" cy="2397125"/>
          </a:xfrm>
        </p:grpSpPr>
        <p:sp>
          <p:nvSpPr>
            <p:cNvPr id="20" name="Rectangle 20"/>
            <p:cNvSpPr>
              <a:spLocks noChangeArrowheads="1"/>
            </p:cNvSpPr>
            <p:nvPr/>
          </p:nvSpPr>
          <p:spPr bwMode="auto">
            <a:xfrm>
              <a:off x="9069388" y="2205038"/>
              <a:ext cx="1739900" cy="2332038"/>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 name="Rectangle 21"/>
            <p:cNvSpPr>
              <a:spLocks noChangeArrowheads="1"/>
            </p:cNvSpPr>
            <p:nvPr/>
          </p:nvSpPr>
          <p:spPr bwMode="auto">
            <a:xfrm>
              <a:off x="9042400" y="2174876"/>
              <a:ext cx="1736725" cy="2332038"/>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 name="Oval 22"/>
            <p:cNvSpPr>
              <a:spLocks noChangeArrowheads="1"/>
            </p:cNvSpPr>
            <p:nvPr/>
          </p:nvSpPr>
          <p:spPr bwMode="auto">
            <a:xfrm>
              <a:off x="9371013" y="2333626"/>
              <a:ext cx="1076325" cy="1079500"/>
            </a:xfrm>
            <a:prstGeom prst="ellipse">
              <a:avLst/>
            </a:pr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 name="Freeform 23"/>
            <p:cNvSpPr>
              <a:spLocks/>
            </p:cNvSpPr>
            <p:nvPr/>
          </p:nvSpPr>
          <p:spPr bwMode="auto">
            <a:xfrm>
              <a:off x="9782175" y="2928938"/>
              <a:ext cx="280988" cy="244475"/>
            </a:xfrm>
            <a:custGeom>
              <a:avLst/>
              <a:gdLst>
                <a:gd name="T0" fmla="*/ 1 w 74"/>
                <a:gd name="T1" fmla="*/ 0 h 64"/>
                <a:gd name="T2" fmla="*/ 1 w 74"/>
                <a:gd name="T3" fmla="*/ 31 h 64"/>
                <a:gd name="T4" fmla="*/ 0 w 74"/>
                <a:gd name="T5" fmla="*/ 42 h 64"/>
                <a:gd name="T6" fmla="*/ 3 w 74"/>
                <a:gd name="T7" fmla="*/ 48 h 64"/>
                <a:gd name="T8" fmla="*/ 27 w 74"/>
                <a:gd name="T9" fmla="*/ 62 h 64"/>
                <a:gd name="T10" fmla="*/ 57 w 74"/>
                <a:gd name="T11" fmla="*/ 61 h 64"/>
                <a:gd name="T12" fmla="*/ 70 w 74"/>
                <a:gd name="T13" fmla="*/ 54 h 64"/>
                <a:gd name="T14" fmla="*/ 73 w 74"/>
                <a:gd name="T15" fmla="*/ 46 h 64"/>
                <a:gd name="T16" fmla="*/ 74 w 74"/>
                <a:gd name="T17" fmla="*/ 39 h 64"/>
                <a:gd name="T18" fmla="*/ 73 w 74"/>
                <a:gd name="T19" fmla="*/ 6 h 64"/>
                <a:gd name="T20" fmla="*/ 71 w 74"/>
                <a:gd name="T21" fmla="*/ 2 h 64"/>
                <a:gd name="T22" fmla="*/ 68 w 74"/>
                <a:gd name="T23" fmla="*/ 3 h 64"/>
                <a:gd name="T24" fmla="*/ 63 w 74"/>
                <a:gd name="T25" fmla="*/ 6 h 64"/>
                <a:gd name="T26" fmla="*/ 52 w 74"/>
                <a:gd name="T27" fmla="*/ 7 h 64"/>
                <a:gd name="T28" fmla="*/ 32 w 74"/>
                <a:gd name="T29" fmla="*/ 7 h 64"/>
                <a:gd name="T30" fmla="*/ 6 w 74"/>
                <a:gd name="T31" fmla="*/ 3 h 64"/>
                <a:gd name="T32" fmla="*/ 1 w 74"/>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4">
                  <a:moveTo>
                    <a:pt x="1" y="0"/>
                  </a:moveTo>
                  <a:cubicBezTo>
                    <a:pt x="1" y="31"/>
                    <a:pt x="1" y="31"/>
                    <a:pt x="1" y="31"/>
                  </a:cubicBezTo>
                  <a:cubicBezTo>
                    <a:pt x="1" y="35"/>
                    <a:pt x="0" y="38"/>
                    <a:pt x="0" y="42"/>
                  </a:cubicBezTo>
                  <a:cubicBezTo>
                    <a:pt x="0" y="44"/>
                    <a:pt x="1" y="46"/>
                    <a:pt x="3" y="48"/>
                  </a:cubicBezTo>
                  <a:cubicBezTo>
                    <a:pt x="8" y="56"/>
                    <a:pt x="17" y="60"/>
                    <a:pt x="27" y="62"/>
                  </a:cubicBezTo>
                  <a:cubicBezTo>
                    <a:pt x="37" y="64"/>
                    <a:pt x="47" y="64"/>
                    <a:pt x="57" y="61"/>
                  </a:cubicBezTo>
                  <a:cubicBezTo>
                    <a:pt x="61" y="60"/>
                    <a:pt x="66" y="58"/>
                    <a:pt x="70" y="54"/>
                  </a:cubicBezTo>
                  <a:cubicBezTo>
                    <a:pt x="72" y="52"/>
                    <a:pt x="73" y="49"/>
                    <a:pt x="73" y="46"/>
                  </a:cubicBezTo>
                  <a:cubicBezTo>
                    <a:pt x="74" y="44"/>
                    <a:pt x="74" y="41"/>
                    <a:pt x="74" y="39"/>
                  </a:cubicBezTo>
                  <a:cubicBezTo>
                    <a:pt x="73" y="28"/>
                    <a:pt x="73" y="17"/>
                    <a:pt x="73" y="6"/>
                  </a:cubicBezTo>
                  <a:cubicBezTo>
                    <a:pt x="73" y="5"/>
                    <a:pt x="73" y="3"/>
                    <a:pt x="71" y="2"/>
                  </a:cubicBezTo>
                  <a:cubicBezTo>
                    <a:pt x="70" y="2"/>
                    <a:pt x="69" y="2"/>
                    <a:pt x="68" y="3"/>
                  </a:cubicBezTo>
                  <a:cubicBezTo>
                    <a:pt x="66" y="4"/>
                    <a:pt x="65" y="5"/>
                    <a:pt x="63" y="6"/>
                  </a:cubicBezTo>
                  <a:cubicBezTo>
                    <a:pt x="59" y="7"/>
                    <a:pt x="55" y="7"/>
                    <a:pt x="52" y="7"/>
                  </a:cubicBezTo>
                  <a:cubicBezTo>
                    <a:pt x="45" y="8"/>
                    <a:pt x="39" y="8"/>
                    <a:pt x="32" y="7"/>
                  </a:cubicBezTo>
                  <a:cubicBezTo>
                    <a:pt x="23" y="7"/>
                    <a:pt x="15" y="6"/>
                    <a:pt x="6" y="3"/>
                  </a:cubicBezTo>
                  <a:cubicBezTo>
                    <a:pt x="5" y="2"/>
                    <a:pt x="3" y="1"/>
                    <a:pt x="1" y="0"/>
                  </a:cubicBezTo>
                  <a:close/>
                </a:path>
              </a:pathLst>
            </a:custGeom>
            <a:solidFill>
              <a:srgbClr val="F0A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 name="Freeform 24"/>
            <p:cNvSpPr>
              <a:spLocks/>
            </p:cNvSpPr>
            <p:nvPr/>
          </p:nvSpPr>
          <p:spPr bwMode="auto">
            <a:xfrm>
              <a:off x="9731375" y="2474913"/>
              <a:ext cx="392113" cy="323850"/>
            </a:xfrm>
            <a:custGeom>
              <a:avLst/>
              <a:gdLst>
                <a:gd name="T0" fmla="*/ 6 w 103"/>
                <a:gd name="T1" fmla="*/ 59 h 85"/>
                <a:gd name="T2" fmla="*/ 13 w 103"/>
                <a:gd name="T3" fmla="*/ 31 h 85"/>
                <a:gd name="T4" fmla="*/ 15 w 103"/>
                <a:gd name="T5" fmla="*/ 27 h 85"/>
                <a:gd name="T6" fmla="*/ 17 w 103"/>
                <a:gd name="T7" fmla="*/ 25 h 85"/>
                <a:gd name="T8" fmla="*/ 39 w 103"/>
                <a:gd name="T9" fmla="*/ 21 h 85"/>
                <a:gd name="T10" fmla="*/ 61 w 103"/>
                <a:gd name="T11" fmla="*/ 22 h 85"/>
                <a:gd name="T12" fmla="*/ 72 w 103"/>
                <a:gd name="T13" fmla="*/ 20 h 85"/>
                <a:gd name="T14" fmla="*/ 79 w 103"/>
                <a:gd name="T15" fmla="*/ 19 h 85"/>
                <a:gd name="T16" fmla="*/ 84 w 103"/>
                <a:gd name="T17" fmla="*/ 21 h 85"/>
                <a:gd name="T18" fmla="*/ 86 w 103"/>
                <a:gd name="T19" fmla="*/ 24 h 85"/>
                <a:gd name="T20" fmla="*/ 95 w 103"/>
                <a:gd name="T21" fmla="*/ 62 h 85"/>
                <a:gd name="T22" fmla="*/ 96 w 103"/>
                <a:gd name="T23" fmla="*/ 85 h 85"/>
                <a:gd name="T24" fmla="*/ 98 w 103"/>
                <a:gd name="T25" fmla="*/ 72 h 85"/>
                <a:gd name="T26" fmla="*/ 101 w 103"/>
                <a:gd name="T27" fmla="*/ 65 h 85"/>
                <a:gd name="T28" fmla="*/ 102 w 103"/>
                <a:gd name="T29" fmla="*/ 44 h 85"/>
                <a:gd name="T30" fmla="*/ 96 w 103"/>
                <a:gd name="T31" fmla="*/ 25 h 85"/>
                <a:gd name="T32" fmla="*/ 92 w 103"/>
                <a:gd name="T33" fmla="*/ 21 h 85"/>
                <a:gd name="T34" fmla="*/ 88 w 103"/>
                <a:gd name="T35" fmla="*/ 21 h 85"/>
                <a:gd name="T36" fmla="*/ 81 w 103"/>
                <a:gd name="T37" fmla="*/ 7 h 85"/>
                <a:gd name="T38" fmla="*/ 54 w 103"/>
                <a:gd name="T39" fmla="*/ 0 h 85"/>
                <a:gd name="T40" fmla="*/ 16 w 103"/>
                <a:gd name="T41" fmla="*/ 14 h 85"/>
                <a:gd name="T42" fmla="*/ 3 w 103"/>
                <a:gd name="T43" fmla="*/ 37 h 85"/>
                <a:gd name="T44" fmla="*/ 1 w 103"/>
                <a:gd name="T45" fmla="*/ 65 h 85"/>
                <a:gd name="T46" fmla="*/ 4 w 103"/>
                <a:gd name="T47" fmla="*/ 84 h 85"/>
                <a:gd name="T48" fmla="*/ 6 w 103"/>
                <a:gd name="T49"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85">
                  <a:moveTo>
                    <a:pt x="6" y="59"/>
                  </a:moveTo>
                  <a:cubicBezTo>
                    <a:pt x="9" y="49"/>
                    <a:pt x="11" y="40"/>
                    <a:pt x="13" y="31"/>
                  </a:cubicBezTo>
                  <a:cubicBezTo>
                    <a:pt x="13" y="29"/>
                    <a:pt x="14" y="28"/>
                    <a:pt x="15" y="27"/>
                  </a:cubicBezTo>
                  <a:cubicBezTo>
                    <a:pt x="15" y="26"/>
                    <a:pt x="16" y="25"/>
                    <a:pt x="17" y="25"/>
                  </a:cubicBezTo>
                  <a:cubicBezTo>
                    <a:pt x="24" y="21"/>
                    <a:pt x="32" y="21"/>
                    <a:pt x="39" y="21"/>
                  </a:cubicBezTo>
                  <a:cubicBezTo>
                    <a:pt x="46" y="22"/>
                    <a:pt x="54" y="23"/>
                    <a:pt x="61" y="22"/>
                  </a:cubicBezTo>
                  <a:cubicBezTo>
                    <a:pt x="65" y="22"/>
                    <a:pt x="69" y="21"/>
                    <a:pt x="72" y="20"/>
                  </a:cubicBezTo>
                  <a:cubicBezTo>
                    <a:pt x="74" y="19"/>
                    <a:pt x="77" y="19"/>
                    <a:pt x="79" y="19"/>
                  </a:cubicBezTo>
                  <a:cubicBezTo>
                    <a:pt x="81" y="19"/>
                    <a:pt x="83" y="19"/>
                    <a:pt x="84" y="21"/>
                  </a:cubicBezTo>
                  <a:cubicBezTo>
                    <a:pt x="85" y="22"/>
                    <a:pt x="86" y="23"/>
                    <a:pt x="86" y="24"/>
                  </a:cubicBezTo>
                  <a:cubicBezTo>
                    <a:pt x="90" y="36"/>
                    <a:pt x="95" y="49"/>
                    <a:pt x="95" y="62"/>
                  </a:cubicBezTo>
                  <a:cubicBezTo>
                    <a:pt x="95" y="70"/>
                    <a:pt x="94" y="78"/>
                    <a:pt x="96" y="85"/>
                  </a:cubicBezTo>
                  <a:cubicBezTo>
                    <a:pt x="97" y="81"/>
                    <a:pt x="97" y="76"/>
                    <a:pt x="98" y="72"/>
                  </a:cubicBezTo>
                  <a:cubicBezTo>
                    <a:pt x="101" y="65"/>
                    <a:pt x="101" y="65"/>
                    <a:pt x="101" y="65"/>
                  </a:cubicBezTo>
                  <a:cubicBezTo>
                    <a:pt x="102" y="58"/>
                    <a:pt x="103" y="51"/>
                    <a:pt x="102" y="44"/>
                  </a:cubicBezTo>
                  <a:cubicBezTo>
                    <a:pt x="101" y="37"/>
                    <a:pt x="99" y="30"/>
                    <a:pt x="96" y="25"/>
                  </a:cubicBezTo>
                  <a:cubicBezTo>
                    <a:pt x="95" y="23"/>
                    <a:pt x="94" y="22"/>
                    <a:pt x="92" y="21"/>
                  </a:cubicBezTo>
                  <a:cubicBezTo>
                    <a:pt x="91" y="21"/>
                    <a:pt x="89" y="20"/>
                    <a:pt x="88" y="21"/>
                  </a:cubicBezTo>
                  <a:cubicBezTo>
                    <a:pt x="89" y="16"/>
                    <a:pt x="86" y="11"/>
                    <a:pt x="81" y="7"/>
                  </a:cubicBezTo>
                  <a:cubicBezTo>
                    <a:pt x="74" y="1"/>
                    <a:pt x="64" y="0"/>
                    <a:pt x="54" y="0"/>
                  </a:cubicBezTo>
                  <a:cubicBezTo>
                    <a:pt x="41" y="0"/>
                    <a:pt x="26" y="4"/>
                    <a:pt x="16" y="14"/>
                  </a:cubicBezTo>
                  <a:cubicBezTo>
                    <a:pt x="10" y="20"/>
                    <a:pt x="5" y="28"/>
                    <a:pt x="3" y="37"/>
                  </a:cubicBezTo>
                  <a:cubicBezTo>
                    <a:pt x="0" y="46"/>
                    <a:pt x="0" y="56"/>
                    <a:pt x="1" y="65"/>
                  </a:cubicBezTo>
                  <a:cubicBezTo>
                    <a:pt x="1" y="65"/>
                    <a:pt x="4" y="82"/>
                    <a:pt x="4" y="84"/>
                  </a:cubicBezTo>
                  <a:cubicBezTo>
                    <a:pt x="6" y="67"/>
                    <a:pt x="6" y="61"/>
                    <a:pt x="6" y="59"/>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 name="Freeform 25"/>
            <p:cNvSpPr>
              <a:spLocks/>
            </p:cNvSpPr>
            <p:nvPr/>
          </p:nvSpPr>
          <p:spPr bwMode="auto">
            <a:xfrm>
              <a:off x="9717088" y="2536826"/>
              <a:ext cx="414338" cy="498475"/>
            </a:xfrm>
            <a:custGeom>
              <a:avLst/>
              <a:gdLst>
                <a:gd name="T0" fmla="*/ 107 w 109"/>
                <a:gd name="T1" fmla="*/ 48 h 131"/>
                <a:gd name="T2" fmla="*/ 105 w 109"/>
                <a:gd name="T3" fmla="*/ 49 h 131"/>
                <a:gd name="T4" fmla="*/ 102 w 109"/>
                <a:gd name="T5" fmla="*/ 56 h 131"/>
                <a:gd name="T6" fmla="*/ 100 w 109"/>
                <a:gd name="T7" fmla="*/ 69 h 131"/>
                <a:gd name="T8" fmla="*/ 99 w 109"/>
                <a:gd name="T9" fmla="*/ 47 h 131"/>
                <a:gd name="T10" fmla="*/ 96 w 109"/>
                <a:gd name="T11" fmla="*/ 26 h 131"/>
                <a:gd name="T12" fmla="*/ 92 w 109"/>
                <a:gd name="T13" fmla="*/ 15 h 131"/>
                <a:gd name="T14" fmla="*/ 89 w 109"/>
                <a:gd name="T15" fmla="*/ 6 h 131"/>
                <a:gd name="T16" fmla="*/ 71 w 109"/>
                <a:gd name="T17" fmla="*/ 5 h 131"/>
                <a:gd name="T18" fmla="*/ 27 w 109"/>
                <a:gd name="T19" fmla="*/ 6 h 131"/>
                <a:gd name="T20" fmla="*/ 19 w 109"/>
                <a:gd name="T21" fmla="*/ 10 h 131"/>
                <a:gd name="T22" fmla="*/ 16 w 109"/>
                <a:gd name="T23" fmla="*/ 20 h 131"/>
                <a:gd name="T24" fmla="*/ 11 w 109"/>
                <a:gd name="T25" fmla="*/ 41 h 131"/>
                <a:gd name="T26" fmla="*/ 8 w 109"/>
                <a:gd name="T27" fmla="*/ 68 h 131"/>
                <a:gd name="T28" fmla="*/ 5 w 109"/>
                <a:gd name="T29" fmla="*/ 49 h 131"/>
                <a:gd name="T30" fmla="*/ 1 w 109"/>
                <a:gd name="T31" fmla="*/ 55 h 131"/>
                <a:gd name="T32" fmla="*/ 1 w 109"/>
                <a:gd name="T33" fmla="*/ 68 h 131"/>
                <a:gd name="T34" fmla="*/ 5 w 109"/>
                <a:gd name="T35" fmla="*/ 81 h 131"/>
                <a:gd name="T36" fmla="*/ 12 w 109"/>
                <a:gd name="T37" fmla="*/ 88 h 131"/>
                <a:gd name="T38" fmla="*/ 17 w 109"/>
                <a:gd name="T39" fmla="*/ 103 h 131"/>
                <a:gd name="T40" fmla="*/ 26 w 109"/>
                <a:gd name="T41" fmla="*/ 117 h 131"/>
                <a:gd name="T42" fmla="*/ 53 w 109"/>
                <a:gd name="T43" fmla="*/ 131 h 131"/>
                <a:gd name="T44" fmla="*/ 82 w 109"/>
                <a:gd name="T45" fmla="*/ 120 h 131"/>
                <a:gd name="T46" fmla="*/ 91 w 109"/>
                <a:gd name="T47" fmla="*/ 106 h 131"/>
                <a:gd name="T48" fmla="*/ 97 w 109"/>
                <a:gd name="T49" fmla="*/ 89 h 131"/>
                <a:gd name="T50" fmla="*/ 108 w 109"/>
                <a:gd name="T51" fmla="*/ 71 h 131"/>
                <a:gd name="T52" fmla="*/ 108 w 109"/>
                <a:gd name="T53" fmla="*/ 59 h 131"/>
                <a:gd name="T54" fmla="*/ 107 w 109"/>
                <a:gd name="T55" fmla="*/ 4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131">
                  <a:moveTo>
                    <a:pt x="107" y="48"/>
                  </a:moveTo>
                  <a:cubicBezTo>
                    <a:pt x="107" y="48"/>
                    <a:pt x="105" y="48"/>
                    <a:pt x="105" y="49"/>
                  </a:cubicBezTo>
                  <a:cubicBezTo>
                    <a:pt x="102" y="56"/>
                    <a:pt x="102" y="56"/>
                    <a:pt x="102" y="56"/>
                  </a:cubicBezTo>
                  <a:cubicBezTo>
                    <a:pt x="101" y="60"/>
                    <a:pt x="101" y="65"/>
                    <a:pt x="100" y="69"/>
                  </a:cubicBezTo>
                  <a:cubicBezTo>
                    <a:pt x="98" y="62"/>
                    <a:pt x="99" y="54"/>
                    <a:pt x="99" y="47"/>
                  </a:cubicBezTo>
                  <a:cubicBezTo>
                    <a:pt x="99" y="40"/>
                    <a:pt x="98" y="33"/>
                    <a:pt x="96" y="26"/>
                  </a:cubicBezTo>
                  <a:cubicBezTo>
                    <a:pt x="95" y="22"/>
                    <a:pt x="94" y="19"/>
                    <a:pt x="92" y="15"/>
                  </a:cubicBezTo>
                  <a:cubicBezTo>
                    <a:pt x="91" y="12"/>
                    <a:pt x="91" y="8"/>
                    <a:pt x="89" y="6"/>
                  </a:cubicBezTo>
                  <a:cubicBezTo>
                    <a:pt x="85" y="0"/>
                    <a:pt x="76" y="4"/>
                    <a:pt x="71" y="5"/>
                  </a:cubicBezTo>
                  <a:cubicBezTo>
                    <a:pt x="56" y="8"/>
                    <a:pt x="42" y="3"/>
                    <a:pt x="27" y="6"/>
                  </a:cubicBezTo>
                  <a:cubicBezTo>
                    <a:pt x="25" y="7"/>
                    <a:pt x="21" y="8"/>
                    <a:pt x="19" y="10"/>
                  </a:cubicBezTo>
                  <a:cubicBezTo>
                    <a:pt x="17" y="13"/>
                    <a:pt x="17" y="17"/>
                    <a:pt x="16" y="20"/>
                  </a:cubicBezTo>
                  <a:cubicBezTo>
                    <a:pt x="14" y="27"/>
                    <a:pt x="12" y="34"/>
                    <a:pt x="11" y="41"/>
                  </a:cubicBezTo>
                  <a:cubicBezTo>
                    <a:pt x="9" y="50"/>
                    <a:pt x="9" y="59"/>
                    <a:pt x="8" y="68"/>
                  </a:cubicBezTo>
                  <a:cubicBezTo>
                    <a:pt x="8" y="66"/>
                    <a:pt x="5" y="49"/>
                    <a:pt x="5" y="49"/>
                  </a:cubicBezTo>
                  <a:cubicBezTo>
                    <a:pt x="1" y="48"/>
                    <a:pt x="0" y="51"/>
                    <a:pt x="1" y="55"/>
                  </a:cubicBezTo>
                  <a:cubicBezTo>
                    <a:pt x="1" y="59"/>
                    <a:pt x="1" y="63"/>
                    <a:pt x="1" y="68"/>
                  </a:cubicBezTo>
                  <a:cubicBezTo>
                    <a:pt x="2" y="72"/>
                    <a:pt x="3" y="76"/>
                    <a:pt x="5" y="81"/>
                  </a:cubicBezTo>
                  <a:cubicBezTo>
                    <a:pt x="6" y="83"/>
                    <a:pt x="7" y="89"/>
                    <a:pt x="12" y="88"/>
                  </a:cubicBezTo>
                  <a:cubicBezTo>
                    <a:pt x="14" y="93"/>
                    <a:pt x="15" y="98"/>
                    <a:pt x="17" y="103"/>
                  </a:cubicBezTo>
                  <a:cubicBezTo>
                    <a:pt x="19" y="108"/>
                    <a:pt x="23" y="112"/>
                    <a:pt x="26" y="117"/>
                  </a:cubicBezTo>
                  <a:cubicBezTo>
                    <a:pt x="33" y="126"/>
                    <a:pt x="42" y="131"/>
                    <a:pt x="53" y="131"/>
                  </a:cubicBezTo>
                  <a:cubicBezTo>
                    <a:pt x="64" y="131"/>
                    <a:pt x="74" y="128"/>
                    <a:pt x="82" y="120"/>
                  </a:cubicBezTo>
                  <a:cubicBezTo>
                    <a:pt x="86" y="116"/>
                    <a:pt x="89" y="111"/>
                    <a:pt x="91" y="106"/>
                  </a:cubicBezTo>
                  <a:cubicBezTo>
                    <a:pt x="94" y="101"/>
                    <a:pt x="95" y="95"/>
                    <a:pt x="97" y="89"/>
                  </a:cubicBezTo>
                  <a:cubicBezTo>
                    <a:pt x="105" y="89"/>
                    <a:pt x="107" y="76"/>
                    <a:pt x="108" y="71"/>
                  </a:cubicBezTo>
                  <a:cubicBezTo>
                    <a:pt x="108" y="67"/>
                    <a:pt x="108" y="63"/>
                    <a:pt x="108" y="59"/>
                  </a:cubicBezTo>
                  <a:cubicBezTo>
                    <a:pt x="108" y="57"/>
                    <a:pt x="109" y="51"/>
                    <a:pt x="107" y="48"/>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 name="Freeform 26"/>
            <p:cNvSpPr>
              <a:spLocks/>
            </p:cNvSpPr>
            <p:nvPr/>
          </p:nvSpPr>
          <p:spPr bwMode="auto">
            <a:xfrm>
              <a:off x="9747250" y="3054351"/>
              <a:ext cx="373063" cy="160338"/>
            </a:xfrm>
            <a:custGeom>
              <a:avLst/>
              <a:gdLst>
                <a:gd name="T0" fmla="*/ 17 w 98"/>
                <a:gd name="T1" fmla="*/ 35 h 42"/>
                <a:gd name="T2" fmla="*/ 35 w 98"/>
                <a:gd name="T3" fmla="*/ 40 h 42"/>
                <a:gd name="T4" fmla="*/ 79 w 98"/>
                <a:gd name="T5" fmla="*/ 35 h 42"/>
                <a:gd name="T6" fmla="*/ 87 w 98"/>
                <a:gd name="T7" fmla="*/ 30 h 42"/>
                <a:gd name="T8" fmla="*/ 93 w 98"/>
                <a:gd name="T9" fmla="*/ 21 h 42"/>
                <a:gd name="T10" fmla="*/ 98 w 98"/>
                <a:gd name="T11" fmla="*/ 10 h 42"/>
                <a:gd name="T12" fmla="*/ 83 w 98"/>
                <a:gd name="T13" fmla="*/ 0 h 42"/>
                <a:gd name="T14" fmla="*/ 83 w 98"/>
                <a:gd name="T15" fmla="*/ 6 h 42"/>
                <a:gd name="T16" fmla="*/ 82 w 98"/>
                <a:gd name="T17" fmla="*/ 13 h 42"/>
                <a:gd name="T18" fmla="*/ 79 w 98"/>
                <a:gd name="T19" fmla="*/ 21 h 42"/>
                <a:gd name="T20" fmla="*/ 66 w 98"/>
                <a:gd name="T21" fmla="*/ 28 h 42"/>
                <a:gd name="T22" fmla="*/ 36 w 98"/>
                <a:gd name="T23" fmla="*/ 29 h 42"/>
                <a:gd name="T24" fmla="*/ 12 w 98"/>
                <a:gd name="T25" fmla="*/ 15 h 42"/>
                <a:gd name="T26" fmla="*/ 9 w 98"/>
                <a:gd name="T27" fmla="*/ 9 h 42"/>
                <a:gd name="T28" fmla="*/ 10 w 98"/>
                <a:gd name="T29" fmla="*/ 3 h 42"/>
                <a:gd name="T30" fmla="*/ 0 w 98"/>
                <a:gd name="T31" fmla="*/ 9 h 42"/>
                <a:gd name="T32" fmla="*/ 17 w 98"/>
                <a:gd name="T33"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42">
                  <a:moveTo>
                    <a:pt x="17" y="35"/>
                  </a:moveTo>
                  <a:cubicBezTo>
                    <a:pt x="23" y="37"/>
                    <a:pt x="29" y="39"/>
                    <a:pt x="35" y="40"/>
                  </a:cubicBezTo>
                  <a:cubicBezTo>
                    <a:pt x="50" y="42"/>
                    <a:pt x="66" y="41"/>
                    <a:pt x="79" y="35"/>
                  </a:cubicBezTo>
                  <a:cubicBezTo>
                    <a:pt x="82" y="34"/>
                    <a:pt x="85" y="32"/>
                    <a:pt x="87" y="30"/>
                  </a:cubicBezTo>
                  <a:cubicBezTo>
                    <a:pt x="89" y="28"/>
                    <a:pt x="91" y="24"/>
                    <a:pt x="93" y="21"/>
                  </a:cubicBezTo>
                  <a:cubicBezTo>
                    <a:pt x="95" y="18"/>
                    <a:pt x="97" y="14"/>
                    <a:pt x="98" y="10"/>
                  </a:cubicBezTo>
                  <a:cubicBezTo>
                    <a:pt x="93" y="7"/>
                    <a:pt x="88" y="3"/>
                    <a:pt x="83" y="0"/>
                  </a:cubicBezTo>
                  <a:cubicBezTo>
                    <a:pt x="83" y="2"/>
                    <a:pt x="83" y="4"/>
                    <a:pt x="83" y="6"/>
                  </a:cubicBezTo>
                  <a:cubicBezTo>
                    <a:pt x="83" y="8"/>
                    <a:pt x="83" y="11"/>
                    <a:pt x="82" y="13"/>
                  </a:cubicBezTo>
                  <a:cubicBezTo>
                    <a:pt x="82" y="16"/>
                    <a:pt x="81" y="19"/>
                    <a:pt x="79" y="21"/>
                  </a:cubicBezTo>
                  <a:cubicBezTo>
                    <a:pt x="75" y="25"/>
                    <a:pt x="70" y="27"/>
                    <a:pt x="66" y="28"/>
                  </a:cubicBezTo>
                  <a:cubicBezTo>
                    <a:pt x="56" y="31"/>
                    <a:pt x="46" y="31"/>
                    <a:pt x="36" y="29"/>
                  </a:cubicBezTo>
                  <a:cubicBezTo>
                    <a:pt x="26" y="27"/>
                    <a:pt x="17" y="23"/>
                    <a:pt x="12" y="15"/>
                  </a:cubicBezTo>
                  <a:cubicBezTo>
                    <a:pt x="10" y="13"/>
                    <a:pt x="9" y="11"/>
                    <a:pt x="9" y="9"/>
                  </a:cubicBezTo>
                  <a:cubicBezTo>
                    <a:pt x="9" y="7"/>
                    <a:pt x="9" y="5"/>
                    <a:pt x="10" y="3"/>
                  </a:cubicBezTo>
                  <a:cubicBezTo>
                    <a:pt x="6" y="5"/>
                    <a:pt x="3" y="7"/>
                    <a:pt x="0" y="9"/>
                  </a:cubicBezTo>
                  <a:cubicBezTo>
                    <a:pt x="1" y="19"/>
                    <a:pt x="8" y="30"/>
                    <a:pt x="17" y="35"/>
                  </a:cubicBezTo>
                  <a:close/>
                </a:path>
              </a:pathLst>
            </a:custGeom>
            <a:solidFill>
              <a:srgbClr val="404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 name="Freeform 27"/>
            <p:cNvSpPr>
              <a:spLocks/>
            </p:cNvSpPr>
            <p:nvPr/>
          </p:nvSpPr>
          <p:spPr bwMode="auto">
            <a:xfrm>
              <a:off x="9450388" y="3089276"/>
              <a:ext cx="928688" cy="323850"/>
            </a:xfrm>
            <a:custGeom>
              <a:avLst/>
              <a:gdLst>
                <a:gd name="T0" fmla="*/ 121 w 244"/>
                <a:gd name="T1" fmla="*/ 85 h 85"/>
                <a:gd name="T2" fmla="*/ 244 w 244"/>
                <a:gd name="T3" fmla="*/ 13 h 85"/>
                <a:gd name="T4" fmla="*/ 231 w 244"/>
                <a:gd name="T5" fmla="*/ 11 h 85"/>
                <a:gd name="T6" fmla="*/ 178 w 244"/>
                <a:gd name="T7" fmla="*/ 2 h 85"/>
                <a:gd name="T8" fmla="*/ 176 w 244"/>
                <a:gd name="T9" fmla="*/ 1 h 85"/>
                <a:gd name="T10" fmla="*/ 171 w 244"/>
                <a:gd name="T11" fmla="*/ 12 h 85"/>
                <a:gd name="T12" fmla="*/ 165 w 244"/>
                <a:gd name="T13" fmla="*/ 21 h 85"/>
                <a:gd name="T14" fmla="*/ 157 w 244"/>
                <a:gd name="T15" fmla="*/ 26 h 85"/>
                <a:gd name="T16" fmla="*/ 113 w 244"/>
                <a:gd name="T17" fmla="*/ 31 h 85"/>
                <a:gd name="T18" fmla="*/ 95 w 244"/>
                <a:gd name="T19" fmla="*/ 26 h 85"/>
                <a:gd name="T20" fmla="*/ 78 w 244"/>
                <a:gd name="T21" fmla="*/ 0 h 85"/>
                <a:gd name="T22" fmla="*/ 69 w 244"/>
                <a:gd name="T23" fmla="*/ 4 h 85"/>
                <a:gd name="T24" fmla="*/ 5 w 244"/>
                <a:gd name="T25" fmla="*/ 15 h 85"/>
                <a:gd name="T26" fmla="*/ 0 w 244"/>
                <a:gd name="T27" fmla="*/ 16 h 85"/>
                <a:gd name="T28" fmla="*/ 121 w 244"/>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 h="85">
                  <a:moveTo>
                    <a:pt x="121" y="85"/>
                  </a:moveTo>
                  <a:cubicBezTo>
                    <a:pt x="174" y="85"/>
                    <a:pt x="220" y="56"/>
                    <a:pt x="244" y="13"/>
                  </a:cubicBezTo>
                  <a:cubicBezTo>
                    <a:pt x="240" y="12"/>
                    <a:pt x="236" y="11"/>
                    <a:pt x="231" y="11"/>
                  </a:cubicBezTo>
                  <a:cubicBezTo>
                    <a:pt x="213" y="11"/>
                    <a:pt x="194" y="10"/>
                    <a:pt x="178" y="2"/>
                  </a:cubicBezTo>
                  <a:cubicBezTo>
                    <a:pt x="177" y="1"/>
                    <a:pt x="177" y="1"/>
                    <a:pt x="176" y="1"/>
                  </a:cubicBezTo>
                  <a:cubicBezTo>
                    <a:pt x="175" y="5"/>
                    <a:pt x="173" y="9"/>
                    <a:pt x="171" y="12"/>
                  </a:cubicBezTo>
                  <a:cubicBezTo>
                    <a:pt x="169" y="15"/>
                    <a:pt x="167" y="19"/>
                    <a:pt x="165" y="21"/>
                  </a:cubicBezTo>
                  <a:cubicBezTo>
                    <a:pt x="163" y="23"/>
                    <a:pt x="160" y="25"/>
                    <a:pt x="157" y="26"/>
                  </a:cubicBezTo>
                  <a:cubicBezTo>
                    <a:pt x="144" y="32"/>
                    <a:pt x="128" y="33"/>
                    <a:pt x="113" y="31"/>
                  </a:cubicBezTo>
                  <a:cubicBezTo>
                    <a:pt x="107" y="30"/>
                    <a:pt x="101" y="28"/>
                    <a:pt x="95" y="26"/>
                  </a:cubicBezTo>
                  <a:cubicBezTo>
                    <a:pt x="86" y="21"/>
                    <a:pt x="79" y="10"/>
                    <a:pt x="78" y="0"/>
                  </a:cubicBezTo>
                  <a:cubicBezTo>
                    <a:pt x="75" y="1"/>
                    <a:pt x="72" y="3"/>
                    <a:pt x="69" y="4"/>
                  </a:cubicBezTo>
                  <a:cubicBezTo>
                    <a:pt x="50" y="14"/>
                    <a:pt x="26" y="10"/>
                    <a:pt x="5" y="15"/>
                  </a:cubicBezTo>
                  <a:cubicBezTo>
                    <a:pt x="3" y="15"/>
                    <a:pt x="1" y="16"/>
                    <a:pt x="0" y="16"/>
                  </a:cubicBezTo>
                  <a:cubicBezTo>
                    <a:pt x="24" y="57"/>
                    <a:pt x="69" y="85"/>
                    <a:pt x="121" y="85"/>
                  </a:cubicBez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 name="Freeform 28"/>
            <p:cNvSpPr>
              <a:spLocks/>
            </p:cNvSpPr>
            <p:nvPr/>
          </p:nvSpPr>
          <p:spPr bwMode="auto">
            <a:xfrm>
              <a:off x="9355138" y="3508376"/>
              <a:ext cx="193675" cy="187325"/>
            </a:xfrm>
            <a:custGeom>
              <a:avLst/>
              <a:gdLst>
                <a:gd name="T0" fmla="*/ 62 w 122"/>
                <a:gd name="T1" fmla="*/ 0 h 118"/>
                <a:gd name="T2" fmla="*/ 82 w 122"/>
                <a:gd name="T3" fmla="*/ 38 h 118"/>
                <a:gd name="T4" fmla="*/ 122 w 122"/>
                <a:gd name="T5" fmla="*/ 46 h 118"/>
                <a:gd name="T6" fmla="*/ 94 w 122"/>
                <a:gd name="T7" fmla="*/ 74 h 118"/>
                <a:gd name="T8" fmla="*/ 101 w 122"/>
                <a:gd name="T9" fmla="*/ 118 h 118"/>
                <a:gd name="T10" fmla="*/ 62 w 122"/>
                <a:gd name="T11" fmla="*/ 98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2" y="38"/>
                  </a:lnTo>
                  <a:lnTo>
                    <a:pt x="122" y="46"/>
                  </a:lnTo>
                  <a:lnTo>
                    <a:pt x="94" y="74"/>
                  </a:lnTo>
                  <a:lnTo>
                    <a:pt x="101" y="118"/>
                  </a:lnTo>
                  <a:lnTo>
                    <a:pt x="62" y="98"/>
                  </a:lnTo>
                  <a:lnTo>
                    <a:pt x="24" y="118"/>
                  </a:lnTo>
                  <a:lnTo>
                    <a:pt x="31" y="74"/>
                  </a:lnTo>
                  <a:lnTo>
                    <a:pt x="0" y="46"/>
                  </a:lnTo>
                  <a:lnTo>
                    <a:pt x="43" y="38"/>
                  </a:lnTo>
                  <a:lnTo>
                    <a:pt x="62"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 name="Freeform 29"/>
            <p:cNvSpPr>
              <a:spLocks/>
            </p:cNvSpPr>
            <p:nvPr/>
          </p:nvSpPr>
          <p:spPr bwMode="auto">
            <a:xfrm>
              <a:off x="9583738" y="3508376"/>
              <a:ext cx="193675" cy="187325"/>
            </a:xfrm>
            <a:custGeom>
              <a:avLst/>
              <a:gdLst>
                <a:gd name="T0" fmla="*/ 62 w 122"/>
                <a:gd name="T1" fmla="*/ 0 h 118"/>
                <a:gd name="T2" fmla="*/ 81 w 122"/>
                <a:gd name="T3" fmla="*/ 38 h 118"/>
                <a:gd name="T4" fmla="*/ 122 w 122"/>
                <a:gd name="T5" fmla="*/ 46 h 118"/>
                <a:gd name="T6" fmla="*/ 93 w 122"/>
                <a:gd name="T7" fmla="*/ 74 h 118"/>
                <a:gd name="T8" fmla="*/ 101 w 122"/>
                <a:gd name="T9" fmla="*/ 118 h 118"/>
                <a:gd name="T10" fmla="*/ 62 w 122"/>
                <a:gd name="T11" fmla="*/ 98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1" y="38"/>
                  </a:lnTo>
                  <a:lnTo>
                    <a:pt x="122" y="46"/>
                  </a:lnTo>
                  <a:lnTo>
                    <a:pt x="93" y="74"/>
                  </a:lnTo>
                  <a:lnTo>
                    <a:pt x="101" y="118"/>
                  </a:lnTo>
                  <a:lnTo>
                    <a:pt x="62" y="98"/>
                  </a:lnTo>
                  <a:lnTo>
                    <a:pt x="24" y="118"/>
                  </a:lnTo>
                  <a:lnTo>
                    <a:pt x="31" y="74"/>
                  </a:lnTo>
                  <a:lnTo>
                    <a:pt x="0" y="46"/>
                  </a:lnTo>
                  <a:lnTo>
                    <a:pt x="43" y="38"/>
                  </a:lnTo>
                  <a:lnTo>
                    <a:pt x="62"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 name="Freeform 30"/>
            <p:cNvSpPr>
              <a:spLocks/>
            </p:cNvSpPr>
            <p:nvPr/>
          </p:nvSpPr>
          <p:spPr bwMode="auto">
            <a:xfrm>
              <a:off x="9812338" y="3508376"/>
              <a:ext cx="193675" cy="187325"/>
            </a:xfrm>
            <a:custGeom>
              <a:avLst/>
              <a:gdLst>
                <a:gd name="T0" fmla="*/ 62 w 122"/>
                <a:gd name="T1" fmla="*/ 0 h 118"/>
                <a:gd name="T2" fmla="*/ 81 w 122"/>
                <a:gd name="T3" fmla="*/ 38 h 118"/>
                <a:gd name="T4" fmla="*/ 122 w 122"/>
                <a:gd name="T5" fmla="*/ 46 h 118"/>
                <a:gd name="T6" fmla="*/ 93 w 122"/>
                <a:gd name="T7" fmla="*/ 74 h 118"/>
                <a:gd name="T8" fmla="*/ 101 w 122"/>
                <a:gd name="T9" fmla="*/ 118 h 118"/>
                <a:gd name="T10" fmla="*/ 62 w 122"/>
                <a:gd name="T11" fmla="*/ 98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1" y="38"/>
                  </a:lnTo>
                  <a:lnTo>
                    <a:pt x="122" y="46"/>
                  </a:lnTo>
                  <a:lnTo>
                    <a:pt x="93" y="74"/>
                  </a:lnTo>
                  <a:lnTo>
                    <a:pt x="101" y="118"/>
                  </a:lnTo>
                  <a:lnTo>
                    <a:pt x="62" y="98"/>
                  </a:lnTo>
                  <a:lnTo>
                    <a:pt x="24" y="118"/>
                  </a:lnTo>
                  <a:lnTo>
                    <a:pt x="31" y="74"/>
                  </a:lnTo>
                  <a:lnTo>
                    <a:pt x="0" y="46"/>
                  </a:lnTo>
                  <a:lnTo>
                    <a:pt x="43" y="38"/>
                  </a:lnTo>
                  <a:lnTo>
                    <a:pt x="62"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 name="Freeform 31"/>
            <p:cNvSpPr>
              <a:spLocks/>
            </p:cNvSpPr>
            <p:nvPr/>
          </p:nvSpPr>
          <p:spPr bwMode="auto">
            <a:xfrm>
              <a:off x="10040938" y="3508376"/>
              <a:ext cx="193675" cy="187325"/>
            </a:xfrm>
            <a:custGeom>
              <a:avLst/>
              <a:gdLst>
                <a:gd name="T0" fmla="*/ 62 w 122"/>
                <a:gd name="T1" fmla="*/ 0 h 118"/>
                <a:gd name="T2" fmla="*/ 81 w 122"/>
                <a:gd name="T3" fmla="*/ 38 h 118"/>
                <a:gd name="T4" fmla="*/ 122 w 122"/>
                <a:gd name="T5" fmla="*/ 46 h 118"/>
                <a:gd name="T6" fmla="*/ 93 w 122"/>
                <a:gd name="T7" fmla="*/ 74 h 118"/>
                <a:gd name="T8" fmla="*/ 100 w 122"/>
                <a:gd name="T9" fmla="*/ 118 h 118"/>
                <a:gd name="T10" fmla="*/ 62 w 122"/>
                <a:gd name="T11" fmla="*/ 98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1" y="38"/>
                  </a:lnTo>
                  <a:lnTo>
                    <a:pt x="122" y="46"/>
                  </a:lnTo>
                  <a:lnTo>
                    <a:pt x="93" y="74"/>
                  </a:lnTo>
                  <a:lnTo>
                    <a:pt x="100" y="118"/>
                  </a:lnTo>
                  <a:lnTo>
                    <a:pt x="62" y="98"/>
                  </a:lnTo>
                  <a:lnTo>
                    <a:pt x="24" y="118"/>
                  </a:lnTo>
                  <a:lnTo>
                    <a:pt x="31" y="74"/>
                  </a:lnTo>
                  <a:lnTo>
                    <a:pt x="0" y="46"/>
                  </a:lnTo>
                  <a:lnTo>
                    <a:pt x="43" y="38"/>
                  </a:lnTo>
                  <a:lnTo>
                    <a:pt x="62"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 name="Freeform 32"/>
            <p:cNvSpPr>
              <a:spLocks/>
            </p:cNvSpPr>
            <p:nvPr/>
          </p:nvSpPr>
          <p:spPr bwMode="auto">
            <a:xfrm>
              <a:off x="10269538" y="3508376"/>
              <a:ext cx="193675" cy="187325"/>
            </a:xfrm>
            <a:custGeom>
              <a:avLst/>
              <a:gdLst>
                <a:gd name="T0" fmla="*/ 62 w 122"/>
                <a:gd name="T1" fmla="*/ 0 h 118"/>
                <a:gd name="T2" fmla="*/ 81 w 122"/>
                <a:gd name="T3" fmla="*/ 38 h 118"/>
                <a:gd name="T4" fmla="*/ 122 w 122"/>
                <a:gd name="T5" fmla="*/ 46 h 118"/>
                <a:gd name="T6" fmla="*/ 93 w 122"/>
                <a:gd name="T7" fmla="*/ 74 h 118"/>
                <a:gd name="T8" fmla="*/ 100 w 122"/>
                <a:gd name="T9" fmla="*/ 118 h 118"/>
                <a:gd name="T10" fmla="*/ 62 w 122"/>
                <a:gd name="T11" fmla="*/ 98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1" y="38"/>
                  </a:lnTo>
                  <a:lnTo>
                    <a:pt x="122" y="46"/>
                  </a:lnTo>
                  <a:lnTo>
                    <a:pt x="93" y="74"/>
                  </a:lnTo>
                  <a:lnTo>
                    <a:pt x="100" y="118"/>
                  </a:lnTo>
                  <a:lnTo>
                    <a:pt x="62" y="98"/>
                  </a:lnTo>
                  <a:lnTo>
                    <a:pt x="24" y="118"/>
                  </a:lnTo>
                  <a:lnTo>
                    <a:pt x="31" y="74"/>
                  </a:lnTo>
                  <a:lnTo>
                    <a:pt x="0" y="46"/>
                  </a:lnTo>
                  <a:lnTo>
                    <a:pt x="43" y="38"/>
                  </a:lnTo>
                  <a:lnTo>
                    <a:pt x="62"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 name="Freeform 33"/>
            <p:cNvSpPr>
              <a:spLocks/>
            </p:cNvSpPr>
            <p:nvPr/>
          </p:nvSpPr>
          <p:spPr bwMode="auto">
            <a:xfrm>
              <a:off x="9229725" y="3824288"/>
              <a:ext cx="1363663" cy="57150"/>
            </a:xfrm>
            <a:custGeom>
              <a:avLst/>
              <a:gdLst>
                <a:gd name="T0" fmla="*/ 350 w 358"/>
                <a:gd name="T1" fmla="*/ 15 h 15"/>
                <a:gd name="T2" fmla="*/ 7 w 358"/>
                <a:gd name="T3" fmla="*/ 15 h 15"/>
                <a:gd name="T4" fmla="*/ 0 w 358"/>
                <a:gd name="T5" fmla="*/ 7 h 15"/>
                <a:gd name="T6" fmla="*/ 7 w 358"/>
                <a:gd name="T7" fmla="*/ 0 h 15"/>
                <a:gd name="T8" fmla="*/ 350 w 358"/>
                <a:gd name="T9" fmla="*/ 0 h 15"/>
                <a:gd name="T10" fmla="*/ 358 w 358"/>
                <a:gd name="T11" fmla="*/ 7 h 15"/>
                <a:gd name="T12" fmla="*/ 350 w 35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58" h="15">
                  <a:moveTo>
                    <a:pt x="350" y="15"/>
                  </a:moveTo>
                  <a:cubicBezTo>
                    <a:pt x="7" y="15"/>
                    <a:pt x="7" y="15"/>
                    <a:pt x="7" y="15"/>
                  </a:cubicBezTo>
                  <a:cubicBezTo>
                    <a:pt x="3" y="15"/>
                    <a:pt x="0" y="11"/>
                    <a:pt x="0" y="7"/>
                  </a:cubicBezTo>
                  <a:cubicBezTo>
                    <a:pt x="0" y="3"/>
                    <a:pt x="3" y="0"/>
                    <a:pt x="7" y="0"/>
                  </a:cubicBezTo>
                  <a:cubicBezTo>
                    <a:pt x="350" y="0"/>
                    <a:pt x="350" y="0"/>
                    <a:pt x="350" y="0"/>
                  </a:cubicBezTo>
                  <a:cubicBezTo>
                    <a:pt x="354" y="0"/>
                    <a:pt x="358" y="3"/>
                    <a:pt x="358" y="7"/>
                  </a:cubicBezTo>
                  <a:cubicBezTo>
                    <a:pt x="358" y="11"/>
                    <a:pt x="354" y="15"/>
                    <a:pt x="350" y="15"/>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 name="Freeform 34"/>
            <p:cNvSpPr>
              <a:spLocks/>
            </p:cNvSpPr>
            <p:nvPr/>
          </p:nvSpPr>
          <p:spPr bwMode="auto">
            <a:xfrm>
              <a:off x="9229725" y="4014788"/>
              <a:ext cx="936625" cy="57150"/>
            </a:xfrm>
            <a:custGeom>
              <a:avLst/>
              <a:gdLst>
                <a:gd name="T0" fmla="*/ 239 w 246"/>
                <a:gd name="T1" fmla="*/ 15 h 15"/>
                <a:gd name="T2" fmla="*/ 7 w 246"/>
                <a:gd name="T3" fmla="*/ 15 h 15"/>
                <a:gd name="T4" fmla="*/ 0 w 246"/>
                <a:gd name="T5" fmla="*/ 8 h 15"/>
                <a:gd name="T6" fmla="*/ 7 w 246"/>
                <a:gd name="T7" fmla="*/ 0 h 15"/>
                <a:gd name="T8" fmla="*/ 239 w 246"/>
                <a:gd name="T9" fmla="*/ 0 h 15"/>
                <a:gd name="T10" fmla="*/ 246 w 246"/>
                <a:gd name="T11" fmla="*/ 8 h 15"/>
                <a:gd name="T12" fmla="*/ 239 w 246"/>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46" h="15">
                  <a:moveTo>
                    <a:pt x="239" y="15"/>
                  </a:moveTo>
                  <a:cubicBezTo>
                    <a:pt x="7" y="15"/>
                    <a:pt x="7" y="15"/>
                    <a:pt x="7" y="15"/>
                  </a:cubicBezTo>
                  <a:cubicBezTo>
                    <a:pt x="3" y="15"/>
                    <a:pt x="0" y="12"/>
                    <a:pt x="0" y="8"/>
                  </a:cubicBezTo>
                  <a:cubicBezTo>
                    <a:pt x="0" y="3"/>
                    <a:pt x="3" y="0"/>
                    <a:pt x="7" y="0"/>
                  </a:cubicBezTo>
                  <a:cubicBezTo>
                    <a:pt x="239" y="0"/>
                    <a:pt x="239" y="0"/>
                    <a:pt x="239" y="0"/>
                  </a:cubicBezTo>
                  <a:cubicBezTo>
                    <a:pt x="243" y="0"/>
                    <a:pt x="246" y="3"/>
                    <a:pt x="246" y="8"/>
                  </a:cubicBezTo>
                  <a:cubicBezTo>
                    <a:pt x="246" y="12"/>
                    <a:pt x="243" y="15"/>
                    <a:pt x="239" y="15"/>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4" name="Freeform 114"/>
            <p:cNvSpPr>
              <a:spLocks/>
            </p:cNvSpPr>
            <p:nvPr/>
          </p:nvSpPr>
          <p:spPr bwMode="auto">
            <a:xfrm>
              <a:off x="9477375" y="4567238"/>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354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60" name="Candidate 01"/>
          <p:cNvGrpSpPr/>
          <p:nvPr/>
        </p:nvGrpSpPr>
        <p:grpSpPr>
          <a:xfrm>
            <a:off x="3812382" y="1631157"/>
            <a:ext cx="1327547" cy="1777603"/>
            <a:chOff x="5083175" y="2174876"/>
            <a:chExt cx="1770063" cy="2370137"/>
          </a:xfrm>
        </p:grpSpPr>
        <p:sp>
          <p:nvSpPr>
            <p:cNvPr id="71" name="Rectangle 71"/>
            <p:cNvSpPr>
              <a:spLocks noChangeArrowheads="1"/>
            </p:cNvSpPr>
            <p:nvPr/>
          </p:nvSpPr>
          <p:spPr bwMode="auto">
            <a:xfrm>
              <a:off x="5116513" y="2208213"/>
              <a:ext cx="1736725" cy="2336800"/>
            </a:xfrm>
            <a:prstGeom prst="rect">
              <a:avLst/>
            </a:prstGeom>
            <a:solidFill>
              <a:srgbClr val="374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2" name="Rectangle 72"/>
            <p:cNvSpPr>
              <a:spLocks noChangeArrowheads="1"/>
            </p:cNvSpPr>
            <p:nvPr/>
          </p:nvSpPr>
          <p:spPr bwMode="auto">
            <a:xfrm>
              <a:off x="5083175" y="2174876"/>
              <a:ext cx="1736725" cy="2332038"/>
            </a:xfrm>
            <a:prstGeom prst="rect">
              <a:avLst/>
            </a:prstGeom>
            <a:solidFill>
              <a:srgbClr val="4559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7" name="Freeform 78"/>
            <p:cNvSpPr>
              <a:spLocks/>
            </p:cNvSpPr>
            <p:nvPr/>
          </p:nvSpPr>
          <p:spPr bwMode="auto">
            <a:xfrm>
              <a:off x="5394325" y="3508376"/>
              <a:ext cx="195263" cy="187325"/>
            </a:xfrm>
            <a:custGeom>
              <a:avLst/>
              <a:gdLst>
                <a:gd name="T0" fmla="*/ 63 w 123"/>
                <a:gd name="T1" fmla="*/ 0 h 118"/>
                <a:gd name="T2" fmla="*/ 82 w 123"/>
                <a:gd name="T3" fmla="*/ 38 h 118"/>
                <a:gd name="T4" fmla="*/ 123 w 123"/>
                <a:gd name="T5" fmla="*/ 46 h 118"/>
                <a:gd name="T6" fmla="*/ 94 w 123"/>
                <a:gd name="T7" fmla="*/ 74 h 118"/>
                <a:gd name="T8" fmla="*/ 101 w 123"/>
                <a:gd name="T9" fmla="*/ 118 h 118"/>
                <a:gd name="T10" fmla="*/ 63 w 123"/>
                <a:gd name="T11" fmla="*/ 98 h 118"/>
                <a:gd name="T12" fmla="*/ 24 w 123"/>
                <a:gd name="T13" fmla="*/ 118 h 118"/>
                <a:gd name="T14" fmla="*/ 32 w 123"/>
                <a:gd name="T15" fmla="*/ 74 h 118"/>
                <a:gd name="T16" fmla="*/ 0 w 123"/>
                <a:gd name="T17" fmla="*/ 46 h 118"/>
                <a:gd name="T18" fmla="*/ 44 w 123"/>
                <a:gd name="T19" fmla="*/ 38 h 118"/>
                <a:gd name="T20" fmla="*/ 63 w 123"/>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8">
                  <a:moveTo>
                    <a:pt x="63" y="0"/>
                  </a:moveTo>
                  <a:lnTo>
                    <a:pt x="82" y="38"/>
                  </a:lnTo>
                  <a:lnTo>
                    <a:pt x="123" y="46"/>
                  </a:lnTo>
                  <a:lnTo>
                    <a:pt x="94" y="74"/>
                  </a:lnTo>
                  <a:lnTo>
                    <a:pt x="101" y="118"/>
                  </a:lnTo>
                  <a:lnTo>
                    <a:pt x="63" y="98"/>
                  </a:lnTo>
                  <a:lnTo>
                    <a:pt x="24" y="118"/>
                  </a:lnTo>
                  <a:lnTo>
                    <a:pt x="32" y="74"/>
                  </a:lnTo>
                  <a:lnTo>
                    <a:pt x="0" y="46"/>
                  </a:lnTo>
                  <a:lnTo>
                    <a:pt x="44" y="38"/>
                  </a:lnTo>
                  <a:lnTo>
                    <a:pt x="63"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8" name="Freeform 79"/>
            <p:cNvSpPr>
              <a:spLocks/>
            </p:cNvSpPr>
            <p:nvPr/>
          </p:nvSpPr>
          <p:spPr bwMode="auto">
            <a:xfrm>
              <a:off x="5622925" y="3508376"/>
              <a:ext cx="195263" cy="187325"/>
            </a:xfrm>
            <a:custGeom>
              <a:avLst/>
              <a:gdLst>
                <a:gd name="T0" fmla="*/ 63 w 123"/>
                <a:gd name="T1" fmla="*/ 0 h 118"/>
                <a:gd name="T2" fmla="*/ 82 w 123"/>
                <a:gd name="T3" fmla="*/ 38 h 118"/>
                <a:gd name="T4" fmla="*/ 123 w 123"/>
                <a:gd name="T5" fmla="*/ 46 h 118"/>
                <a:gd name="T6" fmla="*/ 94 w 123"/>
                <a:gd name="T7" fmla="*/ 74 h 118"/>
                <a:gd name="T8" fmla="*/ 101 w 123"/>
                <a:gd name="T9" fmla="*/ 118 h 118"/>
                <a:gd name="T10" fmla="*/ 63 w 123"/>
                <a:gd name="T11" fmla="*/ 98 h 118"/>
                <a:gd name="T12" fmla="*/ 24 w 123"/>
                <a:gd name="T13" fmla="*/ 118 h 118"/>
                <a:gd name="T14" fmla="*/ 32 w 123"/>
                <a:gd name="T15" fmla="*/ 74 h 118"/>
                <a:gd name="T16" fmla="*/ 0 w 123"/>
                <a:gd name="T17" fmla="*/ 46 h 118"/>
                <a:gd name="T18" fmla="*/ 44 w 123"/>
                <a:gd name="T19" fmla="*/ 38 h 118"/>
                <a:gd name="T20" fmla="*/ 63 w 123"/>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8">
                  <a:moveTo>
                    <a:pt x="63" y="0"/>
                  </a:moveTo>
                  <a:lnTo>
                    <a:pt x="82" y="38"/>
                  </a:lnTo>
                  <a:lnTo>
                    <a:pt x="123" y="46"/>
                  </a:lnTo>
                  <a:lnTo>
                    <a:pt x="94" y="74"/>
                  </a:lnTo>
                  <a:lnTo>
                    <a:pt x="101" y="118"/>
                  </a:lnTo>
                  <a:lnTo>
                    <a:pt x="63" y="98"/>
                  </a:lnTo>
                  <a:lnTo>
                    <a:pt x="24" y="118"/>
                  </a:lnTo>
                  <a:lnTo>
                    <a:pt x="32" y="74"/>
                  </a:lnTo>
                  <a:lnTo>
                    <a:pt x="0" y="46"/>
                  </a:lnTo>
                  <a:lnTo>
                    <a:pt x="44" y="38"/>
                  </a:lnTo>
                  <a:lnTo>
                    <a:pt x="63"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9" name="Freeform 80"/>
            <p:cNvSpPr>
              <a:spLocks/>
            </p:cNvSpPr>
            <p:nvPr/>
          </p:nvSpPr>
          <p:spPr bwMode="auto">
            <a:xfrm>
              <a:off x="5851525" y="3508376"/>
              <a:ext cx="195263" cy="187325"/>
            </a:xfrm>
            <a:custGeom>
              <a:avLst/>
              <a:gdLst>
                <a:gd name="T0" fmla="*/ 63 w 123"/>
                <a:gd name="T1" fmla="*/ 0 h 118"/>
                <a:gd name="T2" fmla="*/ 82 w 123"/>
                <a:gd name="T3" fmla="*/ 38 h 118"/>
                <a:gd name="T4" fmla="*/ 123 w 123"/>
                <a:gd name="T5" fmla="*/ 46 h 118"/>
                <a:gd name="T6" fmla="*/ 94 w 123"/>
                <a:gd name="T7" fmla="*/ 74 h 118"/>
                <a:gd name="T8" fmla="*/ 101 w 123"/>
                <a:gd name="T9" fmla="*/ 118 h 118"/>
                <a:gd name="T10" fmla="*/ 63 w 123"/>
                <a:gd name="T11" fmla="*/ 98 h 118"/>
                <a:gd name="T12" fmla="*/ 24 w 123"/>
                <a:gd name="T13" fmla="*/ 118 h 118"/>
                <a:gd name="T14" fmla="*/ 31 w 123"/>
                <a:gd name="T15" fmla="*/ 74 h 118"/>
                <a:gd name="T16" fmla="*/ 0 w 123"/>
                <a:gd name="T17" fmla="*/ 46 h 118"/>
                <a:gd name="T18" fmla="*/ 43 w 123"/>
                <a:gd name="T19" fmla="*/ 38 h 118"/>
                <a:gd name="T20" fmla="*/ 63 w 123"/>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8">
                  <a:moveTo>
                    <a:pt x="63" y="0"/>
                  </a:moveTo>
                  <a:lnTo>
                    <a:pt x="82" y="38"/>
                  </a:lnTo>
                  <a:lnTo>
                    <a:pt x="123" y="46"/>
                  </a:lnTo>
                  <a:lnTo>
                    <a:pt x="94" y="74"/>
                  </a:lnTo>
                  <a:lnTo>
                    <a:pt x="101" y="118"/>
                  </a:lnTo>
                  <a:lnTo>
                    <a:pt x="63" y="98"/>
                  </a:lnTo>
                  <a:lnTo>
                    <a:pt x="24" y="118"/>
                  </a:lnTo>
                  <a:lnTo>
                    <a:pt x="31" y="74"/>
                  </a:lnTo>
                  <a:lnTo>
                    <a:pt x="0" y="46"/>
                  </a:lnTo>
                  <a:lnTo>
                    <a:pt x="43" y="38"/>
                  </a:lnTo>
                  <a:lnTo>
                    <a:pt x="63"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0" name="Freeform 81"/>
            <p:cNvSpPr>
              <a:spLocks/>
            </p:cNvSpPr>
            <p:nvPr/>
          </p:nvSpPr>
          <p:spPr bwMode="auto">
            <a:xfrm>
              <a:off x="6080125" y="3508376"/>
              <a:ext cx="195263" cy="187325"/>
            </a:xfrm>
            <a:custGeom>
              <a:avLst/>
              <a:gdLst>
                <a:gd name="T0" fmla="*/ 63 w 123"/>
                <a:gd name="T1" fmla="*/ 0 h 118"/>
                <a:gd name="T2" fmla="*/ 82 w 123"/>
                <a:gd name="T3" fmla="*/ 38 h 118"/>
                <a:gd name="T4" fmla="*/ 123 w 123"/>
                <a:gd name="T5" fmla="*/ 46 h 118"/>
                <a:gd name="T6" fmla="*/ 94 w 123"/>
                <a:gd name="T7" fmla="*/ 74 h 118"/>
                <a:gd name="T8" fmla="*/ 101 w 123"/>
                <a:gd name="T9" fmla="*/ 118 h 118"/>
                <a:gd name="T10" fmla="*/ 63 w 123"/>
                <a:gd name="T11" fmla="*/ 98 h 118"/>
                <a:gd name="T12" fmla="*/ 24 w 123"/>
                <a:gd name="T13" fmla="*/ 118 h 118"/>
                <a:gd name="T14" fmla="*/ 31 w 123"/>
                <a:gd name="T15" fmla="*/ 74 h 118"/>
                <a:gd name="T16" fmla="*/ 0 w 123"/>
                <a:gd name="T17" fmla="*/ 46 h 118"/>
                <a:gd name="T18" fmla="*/ 43 w 123"/>
                <a:gd name="T19" fmla="*/ 38 h 118"/>
                <a:gd name="T20" fmla="*/ 63 w 123"/>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8">
                  <a:moveTo>
                    <a:pt x="63" y="0"/>
                  </a:moveTo>
                  <a:lnTo>
                    <a:pt x="82" y="38"/>
                  </a:lnTo>
                  <a:lnTo>
                    <a:pt x="123" y="46"/>
                  </a:lnTo>
                  <a:lnTo>
                    <a:pt x="94" y="74"/>
                  </a:lnTo>
                  <a:lnTo>
                    <a:pt x="101" y="118"/>
                  </a:lnTo>
                  <a:lnTo>
                    <a:pt x="63" y="98"/>
                  </a:lnTo>
                  <a:lnTo>
                    <a:pt x="24" y="118"/>
                  </a:lnTo>
                  <a:lnTo>
                    <a:pt x="31" y="74"/>
                  </a:lnTo>
                  <a:lnTo>
                    <a:pt x="0" y="46"/>
                  </a:lnTo>
                  <a:lnTo>
                    <a:pt x="43" y="38"/>
                  </a:lnTo>
                  <a:lnTo>
                    <a:pt x="63"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1" name="Freeform 82"/>
            <p:cNvSpPr>
              <a:spLocks/>
            </p:cNvSpPr>
            <p:nvPr/>
          </p:nvSpPr>
          <p:spPr bwMode="auto">
            <a:xfrm>
              <a:off x="6308725" y="3508376"/>
              <a:ext cx="193675" cy="187325"/>
            </a:xfrm>
            <a:custGeom>
              <a:avLst/>
              <a:gdLst>
                <a:gd name="T0" fmla="*/ 62 w 122"/>
                <a:gd name="T1" fmla="*/ 0 h 118"/>
                <a:gd name="T2" fmla="*/ 82 w 122"/>
                <a:gd name="T3" fmla="*/ 38 h 118"/>
                <a:gd name="T4" fmla="*/ 122 w 122"/>
                <a:gd name="T5" fmla="*/ 46 h 118"/>
                <a:gd name="T6" fmla="*/ 94 w 122"/>
                <a:gd name="T7" fmla="*/ 74 h 118"/>
                <a:gd name="T8" fmla="*/ 101 w 122"/>
                <a:gd name="T9" fmla="*/ 118 h 118"/>
                <a:gd name="T10" fmla="*/ 62 w 122"/>
                <a:gd name="T11" fmla="*/ 98 h 118"/>
                <a:gd name="T12" fmla="*/ 24 w 122"/>
                <a:gd name="T13" fmla="*/ 118 h 118"/>
                <a:gd name="T14" fmla="*/ 31 w 122"/>
                <a:gd name="T15" fmla="*/ 74 h 118"/>
                <a:gd name="T16" fmla="*/ 0 w 122"/>
                <a:gd name="T17" fmla="*/ 46 h 118"/>
                <a:gd name="T18" fmla="*/ 43 w 122"/>
                <a:gd name="T19" fmla="*/ 38 h 118"/>
                <a:gd name="T20" fmla="*/ 62 w 122"/>
                <a:gd name="T2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18">
                  <a:moveTo>
                    <a:pt x="62" y="0"/>
                  </a:moveTo>
                  <a:lnTo>
                    <a:pt x="82" y="38"/>
                  </a:lnTo>
                  <a:lnTo>
                    <a:pt x="122" y="46"/>
                  </a:lnTo>
                  <a:lnTo>
                    <a:pt x="94" y="74"/>
                  </a:lnTo>
                  <a:lnTo>
                    <a:pt x="101" y="118"/>
                  </a:lnTo>
                  <a:lnTo>
                    <a:pt x="62" y="98"/>
                  </a:lnTo>
                  <a:lnTo>
                    <a:pt x="24" y="118"/>
                  </a:lnTo>
                  <a:lnTo>
                    <a:pt x="31" y="74"/>
                  </a:lnTo>
                  <a:lnTo>
                    <a:pt x="0" y="46"/>
                  </a:lnTo>
                  <a:lnTo>
                    <a:pt x="43" y="38"/>
                  </a:lnTo>
                  <a:lnTo>
                    <a:pt x="62" y="0"/>
                  </a:lnTo>
                  <a:close/>
                </a:path>
              </a:pathLst>
            </a:custGeom>
            <a:solidFill>
              <a:srgbClr val="374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2" name="Freeform 83"/>
            <p:cNvSpPr>
              <a:spLocks/>
            </p:cNvSpPr>
            <p:nvPr/>
          </p:nvSpPr>
          <p:spPr bwMode="auto">
            <a:xfrm>
              <a:off x="5273675" y="3824288"/>
              <a:ext cx="1362075" cy="57150"/>
            </a:xfrm>
            <a:custGeom>
              <a:avLst/>
              <a:gdLst>
                <a:gd name="T0" fmla="*/ 351 w 358"/>
                <a:gd name="T1" fmla="*/ 15 h 15"/>
                <a:gd name="T2" fmla="*/ 8 w 358"/>
                <a:gd name="T3" fmla="*/ 15 h 15"/>
                <a:gd name="T4" fmla="*/ 0 w 358"/>
                <a:gd name="T5" fmla="*/ 7 h 15"/>
                <a:gd name="T6" fmla="*/ 8 w 358"/>
                <a:gd name="T7" fmla="*/ 0 h 15"/>
                <a:gd name="T8" fmla="*/ 351 w 358"/>
                <a:gd name="T9" fmla="*/ 0 h 15"/>
                <a:gd name="T10" fmla="*/ 358 w 358"/>
                <a:gd name="T11" fmla="*/ 7 h 15"/>
                <a:gd name="T12" fmla="*/ 351 w 35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58" h="15">
                  <a:moveTo>
                    <a:pt x="351" y="15"/>
                  </a:moveTo>
                  <a:cubicBezTo>
                    <a:pt x="8" y="15"/>
                    <a:pt x="8" y="15"/>
                    <a:pt x="8" y="15"/>
                  </a:cubicBezTo>
                  <a:cubicBezTo>
                    <a:pt x="4" y="15"/>
                    <a:pt x="0" y="11"/>
                    <a:pt x="0" y="7"/>
                  </a:cubicBezTo>
                  <a:cubicBezTo>
                    <a:pt x="0" y="3"/>
                    <a:pt x="4" y="0"/>
                    <a:pt x="8" y="0"/>
                  </a:cubicBezTo>
                  <a:cubicBezTo>
                    <a:pt x="351" y="0"/>
                    <a:pt x="351" y="0"/>
                    <a:pt x="351" y="0"/>
                  </a:cubicBezTo>
                  <a:cubicBezTo>
                    <a:pt x="355" y="0"/>
                    <a:pt x="358" y="3"/>
                    <a:pt x="358" y="7"/>
                  </a:cubicBezTo>
                  <a:cubicBezTo>
                    <a:pt x="358" y="11"/>
                    <a:pt x="355" y="15"/>
                    <a:pt x="351" y="15"/>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3" name="Freeform 84"/>
            <p:cNvSpPr>
              <a:spLocks/>
            </p:cNvSpPr>
            <p:nvPr/>
          </p:nvSpPr>
          <p:spPr bwMode="auto">
            <a:xfrm>
              <a:off x="5273675" y="4014788"/>
              <a:ext cx="1362075" cy="57150"/>
            </a:xfrm>
            <a:custGeom>
              <a:avLst/>
              <a:gdLst>
                <a:gd name="T0" fmla="*/ 351 w 358"/>
                <a:gd name="T1" fmla="*/ 15 h 15"/>
                <a:gd name="T2" fmla="*/ 8 w 358"/>
                <a:gd name="T3" fmla="*/ 15 h 15"/>
                <a:gd name="T4" fmla="*/ 0 w 358"/>
                <a:gd name="T5" fmla="*/ 8 h 15"/>
                <a:gd name="T6" fmla="*/ 8 w 358"/>
                <a:gd name="T7" fmla="*/ 0 h 15"/>
                <a:gd name="T8" fmla="*/ 351 w 358"/>
                <a:gd name="T9" fmla="*/ 0 h 15"/>
                <a:gd name="T10" fmla="*/ 358 w 358"/>
                <a:gd name="T11" fmla="*/ 8 h 15"/>
                <a:gd name="T12" fmla="*/ 351 w 35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58" h="15">
                  <a:moveTo>
                    <a:pt x="351" y="15"/>
                  </a:moveTo>
                  <a:cubicBezTo>
                    <a:pt x="8" y="15"/>
                    <a:pt x="8" y="15"/>
                    <a:pt x="8" y="15"/>
                  </a:cubicBezTo>
                  <a:cubicBezTo>
                    <a:pt x="4" y="15"/>
                    <a:pt x="0" y="12"/>
                    <a:pt x="0" y="8"/>
                  </a:cubicBezTo>
                  <a:cubicBezTo>
                    <a:pt x="0" y="3"/>
                    <a:pt x="4" y="0"/>
                    <a:pt x="8" y="0"/>
                  </a:cubicBezTo>
                  <a:cubicBezTo>
                    <a:pt x="351" y="0"/>
                    <a:pt x="351" y="0"/>
                    <a:pt x="351" y="0"/>
                  </a:cubicBezTo>
                  <a:cubicBezTo>
                    <a:pt x="355" y="0"/>
                    <a:pt x="358" y="3"/>
                    <a:pt x="358" y="8"/>
                  </a:cubicBezTo>
                  <a:cubicBezTo>
                    <a:pt x="358" y="12"/>
                    <a:pt x="355" y="15"/>
                    <a:pt x="351" y="15"/>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4" name="Freeform 85"/>
            <p:cNvSpPr>
              <a:spLocks/>
            </p:cNvSpPr>
            <p:nvPr/>
          </p:nvSpPr>
          <p:spPr bwMode="auto">
            <a:xfrm>
              <a:off x="5273675" y="4205288"/>
              <a:ext cx="1362075" cy="61913"/>
            </a:xfrm>
            <a:custGeom>
              <a:avLst/>
              <a:gdLst>
                <a:gd name="T0" fmla="*/ 351 w 358"/>
                <a:gd name="T1" fmla="*/ 16 h 16"/>
                <a:gd name="T2" fmla="*/ 8 w 358"/>
                <a:gd name="T3" fmla="*/ 16 h 16"/>
                <a:gd name="T4" fmla="*/ 0 w 358"/>
                <a:gd name="T5" fmla="*/ 8 h 16"/>
                <a:gd name="T6" fmla="*/ 8 w 358"/>
                <a:gd name="T7" fmla="*/ 0 h 16"/>
                <a:gd name="T8" fmla="*/ 351 w 358"/>
                <a:gd name="T9" fmla="*/ 0 h 16"/>
                <a:gd name="T10" fmla="*/ 358 w 358"/>
                <a:gd name="T11" fmla="*/ 8 h 16"/>
                <a:gd name="T12" fmla="*/ 351 w 35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58" h="16">
                  <a:moveTo>
                    <a:pt x="351" y="16"/>
                  </a:moveTo>
                  <a:cubicBezTo>
                    <a:pt x="8" y="16"/>
                    <a:pt x="8" y="16"/>
                    <a:pt x="8" y="16"/>
                  </a:cubicBezTo>
                  <a:cubicBezTo>
                    <a:pt x="4" y="16"/>
                    <a:pt x="0" y="12"/>
                    <a:pt x="0" y="8"/>
                  </a:cubicBezTo>
                  <a:cubicBezTo>
                    <a:pt x="0" y="4"/>
                    <a:pt x="4" y="0"/>
                    <a:pt x="8" y="0"/>
                  </a:cubicBezTo>
                  <a:cubicBezTo>
                    <a:pt x="351" y="0"/>
                    <a:pt x="351" y="0"/>
                    <a:pt x="351" y="0"/>
                  </a:cubicBezTo>
                  <a:cubicBezTo>
                    <a:pt x="355" y="0"/>
                    <a:pt x="358" y="4"/>
                    <a:pt x="358" y="8"/>
                  </a:cubicBezTo>
                  <a:cubicBezTo>
                    <a:pt x="358" y="12"/>
                    <a:pt x="355" y="16"/>
                    <a:pt x="351" y="16"/>
                  </a:cubicBezTo>
                  <a:close/>
                </a:path>
              </a:pathLst>
            </a:custGeom>
            <a:solidFill>
              <a:srgbClr val="91B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3220" name="Group 3219"/>
            <p:cNvGrpSpPr/>
            <p:nvPr/>
          </p:nvGrpSpPr>
          <p:grpSpPr>
            <a:xfrm>
              <a:off x="5439016" y="2388393"/>
              <a:ext cx="1030523" cy="1031876"/>
              <a:chOff x="1625601" y="2632075"/>
              <a:chExt cx="1209675" cy="1211263"/>
            </a:xfrm>
          </p:grpSpPr>
          <p:sp>
            <p:nvSpPr>
              <p:cNvPr id="3215" name="Oval 175"/>
              <p:cNvSpPr>
                <a:spLocks noChangeArrowheads="1"/>
              </p:cNvSpPr>
              <p:nvPr/>
            </p:nvSpPr>
            <p:spPr bwMode="auto">
              <a:xfrm>
                <a:off x="1625601" y="2632075"/>
                <a:ext cx="1209675" cy="1211263"/>
              </a:xfrm>
              <a:prstGeom prst="ellipse">
                <a:avLst/>
              </a:prstGeom>
              <a:solidFill>
                <a:srgbClr val="05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6" name="Freeform 176"/>
              <p:cNvSpPr>
                <a:spLocks/>
              </p:cNvSpPr>
              <p:nvPr/>
            </p:nvSpPr>
            <p:spPr bwMode="auto">
              <a:xfrm>
                <a:off x="2009776" y="2884488"/>
                <a:ext cx="466725" cy="933450"/>
              </a:xfrm>
              <a:custGeom>
                <a:avLst/>
                <a:gdLst>
                  <a:gd name="T0" fmla="*/ 3 w 109"/>
                  <a:gd name="T1" fmla="*/ 163 h 218"/>
                  <a:gd name="T2" fmla="*/ 25 w 109"/>
                  <a:gd name="T3" fmla="*/ 202 h 218"/>
                  <a:gd name="T4" fmla="*/ 64 w 109"/>
                  <a:gd name="T5" fmla="*/ 212 h 218"/>
                  <a:gd name="T6" fmla="*/ 95 w 109"/>
                  <a:gd name="T7" fmla="*/ 181 h 218"/>
                  <a:gd name="T8" fmla="*/ 102 w 109"/>
                  <a:gd name="T9" fmla="*/ 159 h 218"/>
                  <a:gd name="T10" fmla="*/ 109 w 109"/>
                  <a:gd name="T11" fmla="*/ 136 h 218"/>
                  <a:gd name="T12" fmla="*/ 80 w 109"/>
                  <a:gd name="T13" fmla="*/ 116 h 218"/>
                  <a:gd name="T14" fmla="*/ 89 w 109"/>
                  <a:gd name="T15" fmla="*/ 76 h 218"/>
                  <a:gd name="T16" fmla="*/ 96 w 109"/>
                  <a:gd name="T17" fmla="*/ 58 h 218"/>
                  <a:gd name="T18" fmla="*/ 89 w 109"/>
                  <a:gd name="T19" fmla="*/ 47 h 218"/>
                  <a:gd name="T20" fmla="*/ 79 w 109"/>
                  <a:gd name="T21" fmla="*/ 12 h 218"/>
                  <a:gd name="T22" fmla="*/ 44 w 109"/>
                  <a:gd name="T23" fmla="*/ 0 h 218"/>
                  <a:gd name="T24" fmla="*/ 13 w 109"/>
                  <a:gd name="T25" fmla="*/ 16 h 218"/>
                  <a:gd name="T26" fmla="*/ 8 w 109"/>
                  <a:gd name="T27" fmla="*/ 53 h 218"/>
                  <a:gd name="T28" fmla="*/ 11 w 109"/>
                  <a:gd name="T29" fmla="*/ 77 h 218"/>
                  <a:gd name="T30" fmla="*/ 3 w 109"/>
                  <a:gd name="T31" fmla="*/ 133 h 218"/>
                  <a:gd name="T32" fmla="*/ 3 w 109"/>
                  <a:gd name="T33" fmla="*/ 16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218">
                    <a:moveTo>
                      <a:pt x="3" y="163"/>
                    </a:moveTo>
                    <a:cubicBezTo>
                      <a:pt x="7" y="178"/>
                      <a:pt x="13" y="192"/>
                      <a:pt x="25" y="202"/>
                    </a:cubicBezTo>
                    <a:cubicBezTo>
                      <a:pt x="34" y="211"/>
                      <a:pt x="51" y="218"/>
                      <a:pt x="64" y="212"/>
                    </a:cubicBezTo>
                    <a:cubicBezTo>
                      <a:pt x="78" y="207"/>
                      <a:pt x="89" y="195"/>
                      <a:pt x="95" y="181"/>
                    </a:cubicBezTo>
                    <a:cubicBezTo>
                      <a:pt x="99" y="174"/>
                      <a:pt x="100" y="166"/>
                      <a:pt x="102" y="159"/>
                    </a:cubicBezTo>
                    <a:cubicBezTo>
                      <a:pt x="105" y="151"/>
                      <a:pt x="108" y="144"/>
                      <a:pt x="109" y="136"/>
                    </a:cubicBezTo>
                    <a:cubicBezTo>
                      <a:pt x="97" y="133"/>
                      <a:pt x="84" y="130"/>
                      <a:pt x="80" y="116"/>
                    </a:cubicBezTo>
                    <a:cubicBezTo>
                      <a:pt x="76" y="102"/>
                      <a:pt x="83" y="88"/>
                      <a:pt x="89" y="76"/>
                    </a:cubicBezTo>
                    <a:cubicBezTo>
                      <a:pt x="93" y="71"/>
                      <a:pt x="96" y="65"/>
                      <a:pt x="96" y="58"/>
                    </a:cubicBezTo>
                    <a:cubicBezTo>
                      <a:pt x="96" y="53"/>
                      <a:pt x="95" y="45"/>
                      <a:pt x="89" y="47"/>
                    </a:cubicBezTo>
                    <a:cubicBezTo>
                      <a:pt x="95" y="35"/>
                      <a:pt x="88" y="21"/>
                      <a:pt x="79" y="12"/>
                    </a:cubicBezTo>
                    <a:cubicBezTo>
                      <a:pt x="70" y="4"/>
                      <a:pt x="57" y="0"/>
                      <a:pt x="44" y="0"/>
                    </a:cubicBezTo>
                    <a:cubicBezTo>
                      <a:pt x="32" y="0"/>
                      <a:pt x="19" y="5"/>
                      <a:pt x="13" y="16"/>
                    </a:cubicBezTo>
                    <a:cubicBezTo>
                      <a:pt x="7" y="27"/>
                      <a:pt x="7" y="40"/>
                      <a:pt x="8" y="53"/>
                    </a:cubicBezTo>
                    <a:cubicBezTo>
                      <a:pt x="2" y="59"/>
                      <a:pt x="3" y="71"/>
                      <a:pt x="11" y="77"/>
                    </a:cubicBezTo>
                    <a:cubicBezTo>
                      <a:pt x="19" y="95"/>
                      <a:pt x="27" y="124"/>
                      <a:pt x="3" y="133"/>
                    </a:cubicBezTo>
                    <a:cubicBezTo>
                      <a:pt x="0" y="144"/>
                      <a:pt x="0" y="153"/>
                      <a:pt x="3" y="163"/>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7" name="Freeform 177"/>
              <p:cNvSpPr>
                <a:spLocks/>
              </p:cNvSpPr>
              <p:nvPr/>
            </p:nvSpPr>
            <p:spPr bwMode="auto">
              <a:xfrm>
                <a:off x="1689101" y="3452813"/>
                <a:ext cx="1077913" cy="390525"/>
              </a:xfrm>
              <a:custGeom>
                <a:avLst/>
                <a:gdLst>
                  <a:gd name="T0" fmla="*/ 127 w 252"/>
                  <a:gd name="T1" fmla="*/ 91 h 91"/>
                  <a:gd name="T2" fmla="*/ 252 w 252"/>
                  <a:gd name="T3" fmla="*/ 15 h 91"/>
                  <a:gd name="T4" fmla="*/ 184 w 252"/>
                  <a:gd name="T5" fmla="*/ 3 h 91"/>
                  <a:gd name="T6" fmla="*/ 176 w 252"/>
                  <a:gd name="T7" fmla="*/ 29 h 91"/>
                  <a:gd name="T8" fmla="*/ 167 w 252"/>
                  <a:gd name="T9" fmla="*/ 55 h 91"/>
                  <a:gd name="T10" fmla="*/ 126 w 252"/>
                  <a:gd name="T11" fmla="*/ 81 h 91"/>
                  <a:gd name="T12" fmla="*/ 87 w 252"/>
                  <a:gd name="T13" fmla="*/ 53 h 91"/>
                  <a:gd name="T14" fmla="*/ 78 w 252"/>
                  <a:gd name="T15" fmla="*/ 29 h 91"/>
                  <a:gd name="T16" fmla="*/ 78 w 252"/>
                  <a:gd name="T17" fmla="*/ 0 h 91"/>
                  <a:gd name="T18" fmla="*/ 40 w 252"/>
                  <a:gd name="T19" fmla="*/ 7 h 91"/>
                  <a:gd name="T20" fmla="*/ 0 w 252"/>
                  <a:gd name="T21" fmla="*/ 13 h 91"/>
                  <a:gd name="T22" fmla="*/ 127 w 252"/>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91">
                    <a:moveTo>
                      <a:pt x="127" y="91"/>
                    </a:moveTo>
                    <a:cubicBezTo>
                      <a:pt x="181" y="91"/>
                      <a:pt x="229" y="60"/>
                      <a:pt x="252" y="15"/>
                    </a:cubicBezTo>
                    <a:cubicBezTo>
                      <a:pt x="228" y="10"/>
                      <a:pt x="198" y="5"/>
                      <a:pt x="184" y="3"/>
                    </a:cubicBezTo>
                    <a:cubicBezTo>
                      <a:pt x="183" y="12"/>
                      <a:pt x="179" y="20"/>
                      <a:pt x="176" y="29"/>
                    </a:cubicBezTo>
                    <a:cubicBezTo>
                      <a:pt x="174" y="38"/>
                      <a:pt x="172" y="47"/>
                      <a:pt x="167" y="55"/>
                    </a:cubicBezTo>
                    <a:cubicBezTo>
                      <a:pt x="158" y="69"/>
                      <a:pt x="144" y="82"/>
                      <a:pt x="126" y="81"/>
                    </a:cubicBezTo>
                    <a:cubicBezTo>
                      <a:pt x="109" y="80"/>
                      <a:pt x="95" y="68"/>
                      <a:pt x="87" y="53"/>
                    </a:cubicBezTo>
                    <a:cubicBezTo>
                      <a:pt x="83" y="46"/>
                      <a:pt x="80" y="37"/>
                      <a:pt x="78" y="29"/>
                    </a:cubicBezTo>
                    <a:cubicBezTo>
                      <a:pt x="75" y="19"/>
                      <a:pt x="76" y="10"/>
                      <a:pt x="78" y="0"/>
                    </a:cubicBezTo>
                    <a:cubicBezTo>
                      <a:pt x="66" y="4"/>
                      <a:pt x="52" y="5"/>
                      <a:pt x="40" y="7"/>
                    </a:cubicBezTo>
                    <a:cubicBezTo>
                      <a:pt x="27" y="9"/>
                      <a:pt x="14" y="11"/>
                      <a:pt x="0" y="13"/>
                    </a:cubicBezTo>
                    <a:cubicBezTo>
                      <a:pt x="24" y="59"/>
                      <a:pt x="71" y="91"/>
                      <a:pt x="127" y="91"/>
                    </a:cubicBezTo>
                    <a:close/>
                  </a:path>
                </a:pathLst>
              </a:custGeom>
              <a:solidFill>
                <a:srgbClr val="404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8" name="Freeform 178"/>
              <p:cNvSpPr>
                <a:spLocks/>
              </p:cNvSpPr>
              <p:nvPr/>
            </p:nvSpPr>
            <p:spPr bwMode="auto">
              <a:xfrm>
                <a:off x="1979613" y="2773363"/>
                <a:ext cx="476250" cy="411163"/>
              </a:xfrm>
              <a:custGeom>
                <a:avLst/>
                <a:gdLst>
                  <a:gd name="T0" fmla="*/ 15 w 111"/>
                  <a:gd name="T1" fmla="*/ 96 h 96"/>
                  <a:gd name="T2" fmla="*/ 9 w 111"/>
                  <a:gd name="T3" fmla="*/ 93 h 96"/>
                  <a:gd name="T4" fmla="*/ 6 w 111"/>
                  <a:gd name="T5" fmla="*/ 87 h 96"/>
                  <a:gd name="T6" fmla="*/ 5 w 111"/>
                  <a:gd name="T7" fmla="*/ 36 h 96"/>
                  <a:gd name="T8" fmla="*/ 8 w 111"/>
                  <a:gd name="T9" fmla="*/ 29 h 96"/>
                  <a:gd name="T10" fmla="*/ 17 w 111"/>
                  <a:gd name="T11" fmla="*/ 21 h 96"/>
                  <a:gd name="T12" fmla="*/ 28 w 111"/>
                  <a:gd name="T13" fmla="*/ 16 h 96"/>
                  <a:gd name="T14" fmla="*/ 31 w 111"/>
                  <a:gd name="T15" fmla="*/ 15 h 96"/>
                  <a:gd name="T16" fmla="*/ 34 w 111"/>
                  <a:gd name="T17" fmla="*/ 12 h 96"/>
                  <a:gd name="T18" fmla="*/ 41 w 111"/>
                  <a:gd name="T19" fmla="*/ 7 h 96"/>
                  <a:gd name="T20" fmla="*/ 66 w 111"/>
                  <a:gd name="T21" fmla="*/ 0 h 96"/>
                  <a:gd name="T22" fmla="*/ 88 w 111"/>
                  <a:gd name="T23" fmla="*/ 10 h 96"/>
                  <a:gd name="T24" fmla="*/ 94 w 111"/>
                  <a:gd name="T25" fmla="*/ 14 h 96"/>
                  <a:gd name="T26" fmla="*/ 98 w 111"/>
                  <a:gd name="T27" fmla="*/ 19 h 96"/>
                  <a:gd name="T28" fmla="*/ 109 w 111"/>
                  <a:gd name="T29" fmla="*/ 58 h 96"/>
                  <a:gd name="T30" fmla="*/ 111 w 111"/>
                  <a:gd name="T31" fmla="*/ 68 h 96"/>
                  <a:gd name="T32" fmla="*/ 106 w 111"/>
                  <a:gd name="T33" fmla="*/ 90 h 96"/>
                  <a:gd name="T34" fmla="*/ 96 w 111"/>
                  <a:gd name="T35" fmla="*/ 83 h 96"/>
                  <a:gd name="T36" fmla="*/ 90 w 111"/>
                  <a:gd name="T37" fmla="*/ 77 h 96"/>
                  <a:gd name="T38" fmla="*/ 78 w 111"/>
                  <a:gd name="T39" fmla="*/ 69 h 96"/>
                  <a:gd name="T40" fmla="*/ 56 w 111"/>
                  <a:gd name="T41" fmla="*/ 54 h 96"/>
                  <a:gd name="T42" fmla="*/ 40 w 111"/>
                  <a:gd name="T43" fmla="*/ 37 h 96"/>
                  <a:gd name="T44" fmla="*/ 34 w 111"/>
                  <a:gd name="T45" fmla="*/ 35 h 96"/>
                  <a:gd name="T46" fmla="*/ 29 w 111"/>
                  <a:gd name="T47" fmla="*/ 38 h 96"/>
                  <a:gd name="T48" fmla="*/ 26 w 111"/>
                  <a:gd name="T49" fmla="*/ 44 h 96"/>
                  <a:gd name="T50" fmla="*/ 21 w 111"/>
                  <a:gd name="T51" fmla="*/ 57 h 96"/>
                  <a:gd name="T52" fmla="*/ 18 w 111"/>
                  <a:gd name="T53" fmla="*/ 69 h 96"/>
                  <a:gd name="T54" fmla="*/ 17 w 111"/>
                  <a:gd name="T55" fmla="*/ 76 h 96"/>
                  <a:gd name="T56" fmla="*/ 15 w 111"/>
                  <a:gd name="T5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96">
                    <a:moveTo>
                      <a:pt x="15" y="96"/>
                    </a:moveTo>
                    <a:cubicBezTo>
                      <a:pt x="13" y="95"/>
                      <a:pt x="11" y="95"/>
                      <a:pt x="9" y="93"/>
                    </a:cubicBezTo>
                    <a:cubicBezTo>
                      <a:pt x="7" y="91"/>
                      <a:pt x="6" y="89"/>
                      <a:pt x="6" y="87"/>
                    </a:cubicBezTo>
                    <a:cubicBezTo>
                      <a:pt x="0" y="71"/>
                      <a:pt x="0" y="53"/>
                      <a:pt x="5" y="36"/>
                    </a:cubicBezTo>
                    <a:cubicBezTo>
                      <a:pt x="5" y="34"/>
                      <a:pt x="6" y="31"/>
                      <a:pt x="8" y="29"/>
                    </a:cubicBezTo>
                    <a:cubicBezTo>
                      <a:pt x="10" y="26"/>
                      <a:pt x="13" y="23"/>
                      <a:pt x="17" y="21"/>
                    </a:cubicBezTo>
                    <a:cubicBezTo>
                      <a:pt x="20" y="19"/>
                      <a:pt x="24" y="17"/>
                      <a:pt x="28" y="16"/>
                    </a:cubicBezTo>
                    <a:cubicBezTo>
                      <a:pt x="29" y="15"/>
                      <a:pt x="30" y="15"/>
                      <a:pt x="31" y="15"/>
                    </a:cubicBezTo>
                    <a:cubicBezTo>
                      <a:pt x="32" y="14"/>
                      <a:pt x="33" y="13"/>
                      <a:pt x="34" y="12"/>
                    </a:cubicBezTo>
                    <a:cubicBezTo>
                      <a:pt x="36" y="10"/>
                      <a:pt x="38" y="9"/>
                      <a:pt x="41" y="7"/>
                    </a:cubicBezTo>
                    <a:cubicBezTo>
                      <a:pt x="49" y="3"/>
                      <a:pt x="57" y="0"/>
                      <a:pt x="66" y="0"/>
                    </a:cubicBezTo>
                    <a:cubicBezTo>
                      <a:pt x="74" y="1"/>
                      <a:pt x="81" y="5"/>
                      <a:pt x="88" y="10"/>
                    </a:cubicBezTo>
                    <a:cubicBezTo>
                      <a:pt x="90" y="11"/>
                      <a:pt x="92" y="12"/>
                      <a:pt x="94" y="14"/>
                    </a:cubicBezTo>
                    <a:cubicBezTo>
                      <a:pt x="95" y="15"/>
                      <a:pt x="97" y="17"/>
                      <a:pt x="98" y="19"/>
                    </a:cubicBezTo>
                    <a:cubicBezTo>
                      <a:pt x="105" y="31"/>
                      <a:pt x="107" y="44"/>
                      <a:pt x="109" y="58"/>
                    </a:cubicBezTo>
                    <a:cubicBezTo>
                      <a:pt x="110" y="61"/>
                      <a:pt x="111" y="64"/>
                      <a:pt x="111" y="68"/>
                    </a:cubicBezTo>
                    <a:cubicBezTo>
                      <a:pt x="111" y="75"/>
                      <a:pt x="109" y="83"/>
                      <a:pt x="106" y="90"/>
                    </a:cubicBezTo>
                    <a:cubicBezTo>
                      <a:pt x="102" y="89"/>
                      <a:pt x="99" y="86"/>
                      <a:pt x="96" y="83"/>
                    </a:cubicBezTo>
                    <a:cubicBezTo>
                      <a:pt x="94" y="81"/>
                      <a:pt x="92" y="79"/>
                      <a:pt x="90" y="77"/>
                    </a:cubicBezTo>
                    <a:cubicBezTo>
                      <a:pt x="87" y="74"/>
                      <a:pt x="82" y="72"/>
                      <a:pt x="78" y="69"/>
                    </a:cubicBezTo>
                    <a:cubicBezTo>
                      <a:pt x="70" y="65"/>
                      <a:pt x="63" y="60"/>
                      <a:pt x="56" y="54"/>
                    </a:cubicBezTo>
                    <a:cubicBezTo>
                      <a:pt x="51" y="48"/>
                      <a:pt x="46" y="42"/>
                      <a:pt x="40" y="37"/>
                    </a:cubicBezTo>
                    <a:cubicBezTo>
                      <a:pt x="38" y="36"/>
                      <a:pt x="36" y="35"/>
                      <a:pt x="34" y="35"/>
                    </a:cubicBezTo>
                    <a:cubicBezTo>
                      <a:pt x="32" y="35"/>
                      <a:pt x="30" y="36"/>
                      <a:pt x="29" y="38"/>
                    </a:cubicBezTo>
                    <a:cubicBezTo>
                      <a:pt x="28" y="40"/>
                      <a:pt x="27" y="42"/>
                      <a:pt x="26" y="44"/>
                    </a:cubicBezTo>
                    <a:cubicBezTo>
                      <a:pt x="24" y="48"/>
                      <a:pt x="23" y="53"/>
                      <a:pt x="21" y="57"/>
                    </a:cubicBezTo>
                    <a:cubicBezTo>
                      <a:pt x="20" y="61"/>
                      <a:pt x="18" y="65"/>
                      <a:pt x="18" y="69"/>
                    </a:cubicBezTo>
                    <a:cubicBezTo>
                      <a:pt x="17" y="71"/>
                      <a:pt x="18" y="73"/>
                      <a:pt x="17" y="76"/>
                    </a:cubicBezTo>
                    <a:cubicBezTo>
                      <a:pt x="17" y="82"/>
                      <a:pt x="14" y="89"/>
                      <a:pt x="15" y="96"/>
                    </a:cubicBez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9" name="Freeform 179"/>
              <p:cNvSpPr>
                <a:spLocks/>
              </p:cNvSpPr>
              <p:nvPr/>
            </p:nvSpPr>
            <p:spPr bwMode="auto">
              <a:xfrm>
                <a:off x="2297113" y="3295650"/>
                <a:ext cx="184150" cy="376238"/>
              </a:xfrm>
              <a:custGeom>
                <a:avLst/>
                <a:gdLst>
                  <a:gd name="T0" fmla="*/ 42 w 43"/>
                  <a:gd name="T1" fmla="*/ 33 h 88"/>
                  <a:gd name="T2" fmla="*/ 42 w 43"/>
                  <a:gd name="T3" fmla="*/ 39 h 88"/>
                  <a:gd name="T4" fmla="*/ 41 w 43"/>
                  <a:gd name="T5" fmla="*/ 39 h 88"/>
                  <a:gd name="T6" fmla="*/ 39 w 43"/>
                  <a:gd name="T7" fmla="*/ 45 h 88"/>
                  <a:gd name="T8" fmla="*/ 33 w 43"/>
                  <a:gd name="T9" fmla="*/ 52 h 88"/>
                  <a:gd name="T10" fmla="*/ 27 w 43"/>
                  <a:gd name="T11" fmla="*/ 57 h 88"/>
                  <a:gd name="T12" fmla="*/ 23 w 43"/>
                  <a:gd name="T13" fmla="*/ 63 h 88"/>
                  <a:gd name="T14" fmla="*/ 14 w 43"/>
                  <a:gd name="T15" fmla="*/ 88 h 88"/>
                  <a:gd name="T16" fmla="*/ 6 w 43"/>
                  <a:gd name="T17" fmla="*/ 80 h 88"/>
                  <a:gd name="T18" fmla="*/ 2 w 43"/>
                  <a:gd name="T19" fmla="*/ 56 h 88"/>
                  <a:gd name="T20" fmla="*/ 12 w 43"/>
                  <a:gd name="T21" fmla="*/ 32 h 88"/>
                  <a:gd name="T22" fmla="*/ 15 w 43"/>
                  <a:gd name="T23" fmla="*/ 25 h 88"/>
                  <a:gd name="T24" fmla="*/ 14 w 43"/>
                  <a:gd name="T25" fmla="*/ 21 h 88"/>
                  <a:gd name="T26" fmla="*/ 12 w 43"/>
                  <a:gd name="T27" fmla="*/ 18 h 88"/>
                  <a:gd name="T28" fmla="*/ 12 w 43"/>
                  <a:gd name="T29" fmla="*/ 5 h 88"/>
                  <a:gd name="T30" fmla="*/ 13 w 43"/>
                  <a:gd name="T31" fmla="*/ 0 h 88"/>
                  <a:gd name="T32" fmla="*/ 29 w 43"/>
                  <a:gd name="T33" fmla="*/ 14 h 88"/>
                  <a:gd name="T34" fmla="*/ 37 w 43"/>
                  <a:gd name="T35" fmla="*/ 17 h 88"/>
                  <a:gd name="T36" fmla="*/ 42 w 43"/>
                  <a:gd name="T37" fmla="*/ 3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88">
                    <a:moveTo>
                      <a:pt x="42" y="33"/>
                    </a:moveTo>
                    <a:cubicBezTo>
                      <a:pt x="42" y="35"/>
                      <a:pt x="42" y="37"/>
                      <a:pt x="42" y="39"/>
                    </a:cubicBezTo>
                    <a:cubicBezTo>
                      <a:pt x="42" y="39"/>
                      <a:pt x="42" y="39"/>
                      <a:pt x="41" y="39"/>
                    </a:cubicBezTo>
                    <a:cubicBezTo>
                      <a:pt x="41" y="41"/>
                      <a:pt x="40" y="43"/>
                      <a:pt x="39" y="45"/>
                    </a:cubicBezTo>
                    <a:cubicBezTo>
                      <a:pt x="37" y="48"/>
                      <a:pt x="36" y="50"/>
                      <a:pt x="33" y="52"/>
                    </a:cubicBezTo>
                    <a:cubicBezTo>
                      <a:pt x="31" y="54"/>
                      <a:pt x="29" y="56"/>
                      <a:pt x="27" y="57"/>
                    </a:cubicBezTo>
                    <a:cubicBezTo>
                      <a:pt x="25" y="59"/>
                      <a:pt x="24" y="61"/>
                      <a:pt x="23" y="63"/>
                    </a:cubicBezTo>
                    <a:cubicBezTo>
                      <a:pt x="18" y="71"/>
                      <a:pt x="14" y="79"/>
                      <a:pt x="14" y="88"/>
                    </a:cubicBezTo>
                    <a:cubicBezTo>
                      <a:pt x="11" y="86"/>
                      <a:pt x="8" y="83"/>
                      <a:pt x="6" y="80"/>
                    </a:cubicBezTo>
                    <a:cubicBezTo>
                      <a:pt x="1" y="73"/>
                      <a:pt x="0" y="64"/>
                      <a:pt x="2" y="56"/>
                    </a:cubicBezTo>
                    <a:cubicBezTo>
                      <a:pt x="3" y="47"/>
                      <a:pt x="7" y="40"/>
                      <a:pt x="12" y="32"/>
                    </a:cubicBezTo>
                    <a:cubicBezTo>
                      <a:pt x="13" y="30"/>
                      <a:pt x="15" y="28"/>
                      <a:pt x="15" y="25"/>
                    </a:cubicBezTo>
                    <a:cubicBezTo>
                      <a:pt x="15" y="24"/>
                      <a:pt x="15" y="22"/>
                      <a:pt x="14" y="21"/>
                    </a:cubicBezTo>
                    <a:cubicBezTo>
                      <a:pt x="14" y="20"/>
                      <a:pt x="13" y="19"/>
                      <a:pt x="12" y="18"/>
                    </a:cubicBezTo>
                    <a:cubicBezTo>
                      <a:pt x="11" y="14"/>
                      <a:pt x="11" y="10"/>
                      <a:pt x="12" y="5"/>
                    </a:cubicBezTo>
                    <a:cubicBezTo>
                      <a:pt x="12" y="4"/>
                      <a:pt x="13" y="2"/>
                      <a:pt x="13" y="0"/>
                    </a:cubicBezTo>
                    <a:cubicBezTo>
                      <a:pt x="17" y="6"/>
                      <a:pt x="23" y="11"/>
                      <a:pt x="29" y="14"/>
                    </a:cubicBezTo>
                    <a:cubicBezTo>
                      <a:pt x="32" y="15"/>
                      <a:pt x="35" y="16"/>
                      <a:pt x="37" y="17"/>
                    </a:cubicBezTo>
                    <a:cubicBezTo>
                      <a:pt x="42" y="21"/>
                      <a:pt x="43" y="27"/>
                      <a:pt x="42" y="33"/>
                    </a:cubicBezTo>
                    <a:close/>
                  </a:path>
                </a:pathLst>
              </a:custGeom>
              <a:solidFill>
                <a:srgbClr val="FF2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3223" name="Man 01"/>
          <p:cNvGrpSpPr/>
          <p:nvPr/>
        </p:nvGrpSpPr>
        <p:grpSpPr>
          <a:xfrm>
            <a:off x="5991225" y="2122885"/>
            <a:ext cx="1864519" cy="2669382"/>
            <a:chOff x="7988300" y="2830513"/>
            <a:chExt cx="2486025" cy="3559176"/>
          </a:xfrm>
        </p:grpSpPr>
        <p:sp>
          <p:nvSpPr>
            <p:cNvPr id="95" name="Freeform 96"/>
            <p:cNvSpPr>
              <a:spLocks/>
            </p:cNvSpPr>
            <p:nvPr/>
          </p:nvSpPr>
          <p:spPr bwMode="auto">
            <a:xfrm>
              <a:off x="9591675" y="6245226"/>
              <a:ext cx="319088" cy="144463"/>
            </a:xfrm>
            <a:custGeom>
              <a:avLst/>
              <a:gdLst>
                <a:gd name="T0" fmla="*/ 2 w 84"/>
                <a:gd name="T1" fmla="*/ 33 h 38"/>
                <a:gd name="T2" fmla="*/ 7 w 84"/>
                <a:gd name="T3" fmla="*/ 24 h 38"/>
                <a:gd name="T4" fmla="*/ 15 w 84"/>
                <a:gd name="T5" fmla="*/ 23 h 38"/>
                <a:gd name="T6" fmla="*/ 54 w 84"/>
                <a:gd name="T7" fmla="*/ 0 h 38"/>
                <a:gd name="T8" fmla="*/ 82 w 84"/>
                <a:gd name="T9" fmla="*/ 0 h 38"/>
                <a:gd name="T10" fmla="*/ 82 w 84"/>
                <a:gd name="T11" fmla="*/ 38 h 38"/>
                <a:gd name="T12" fmla="*/ 68 w 84"/>
                <a:gd name="T13" fmla="*/ 38 h 38"/>
                <a:gd name="T14" fmla="*/ 63 w 84"/>
                <a:gd name="T15" fmla="*/ 34 h 38"/>
                <a:gd name="T16" fmla="*/ 62 w 84"/>
                <a:gd name="T17" fmla="*/ 29 h 38"/>
                <a:gd name="T18" fmla="*/ 29 w 84"/>
                <a:gd name="T19" fmla="*/ 38 h 38"/>
                <a:gd name="T20" fmla="*/ 11 w 84"/>
                <a:gd name="T21" fmla="*/ 38 h 38"/>
                <a:gd name="T22" fmla="*/ 2 w 84"/>
                <a:gd name="T23"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38">
                  <a:moveTo>
                    <a:pt x="2" y="33"/>
                  </a:moveTo>
                  <a:cubicBezTo>
                    <a:pt x="0" y="29"/>
                    <a:pt x="3" y="25"/>
                    <a:pt x="7" y="24"/>
                  </a:cubicBezTo>
                  <a:cubicBezTo>
                    <a:pt x="15" y="23"/>
                    <a:pt x="15" y="23"/>
                    <a:pt x="15" y="23"/>
                  </a:cubicBezTo>
                  <a:cubicBezTo>
                    <a:pt x="32" y="19"/>
                    <a:pt x="41" y="12"/>
                    <a:pt x="54" y="0"/>
                  </a:cubicBezTo>
                  <a:cubicBezTo>
                    <a:pt x="82" y="0"/>
                    <a:pt x="82" y="0"/>
                    <a:pt x="82" y="0"/>
                  </a:cubicBezTo>
                  <a:cubicBezTo>
                    <a:pt x="84" y="13"/>
                    <a:pt x="84" y="25"/>
                    <a:pt x="82" y="38"/>
                  </a:cubicBezTo>
                  <a:cubicBezTo>
                    <a:pt x="68" y="38"/>
                    <a:pt x="68" y="38"/>
                    <a:pt x="68" y="38"/>
                  </a:cubicBezTo>
                  <a:cubicBezTo>
                    <a:pt x="65" y="38"/>
                    <a:pt x="63" y="36"/>
                    <a:pt x="63" y="34"/>
                  </a:cubicBezTo>
                  <a:cubicBezTo>
                    <a:pt x="62" y="29"/>
                    <a:pt x="62" y="29"/>
                    <a:pt x="62" y="29"/>
                  </a:cubicBezTo>
                  <a:cubicBezTo>
                    <a:pt x="50" y="35"/>
                    <a:pt x="43" y="38"/>
                    <a:pt x="29" y="38"/>
                  </a:cubicBezTo>
                  <a:cubicBezTo>
                    <a:pt x="29" y="38"/>
                    <a:pt x="14" y="38"/>
                    <a:pt x="11" y="38"/>
                  </a:cubicBezTo>
                  <a:cubicBezTo>
                    <a:pt x="9" y="38"/>
                    <a:pt x="4" y="36"/>
                    <a:pt x="2" y="3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36" name="Freeform 97"/>
            <p:cNvSpPr>
              <a:spLocks/>
            </p:cNvSpPr>
            <p:nvPr/>
          </p:nvSpPr>
          <p:spPr bwMode="auto">
            <a:xfrm>
              <a:off x="9693275" y="5075238"/>
              <a:ext cx="274638" cy="1173163"/>
            </a:xfrm>
            <a:custGeom>
              <a:avLst/>
              <a:gdLst>
                <a:gd name="T0" fmla="*/ 0 w 72"/>
                <a:gd name="T1" fmla="*/ 0 h 308"/>
                <a:gd name="T2" fmla="*/ 14 w 72"/>
                <a:gd name="T3" fmla="*/ 154 h 308"/>
                <a:gd name="T4" fmla="*/ 16 w 72"/>
                <a:gd name="T5" fmla="*/ 225 h 308"/>
                <a:gd name="T6" fmla="*/ 26 w 72"/>
                <a:gd name="T7" fmla="*/ 308 h 308"/>
                <a:gd name="T8" fmla="*/ 55 w 72"/>
                <a:gd name="T9" fmla="*/ 307 h 308"/>
                <a:gd name="T10" fmla="*/ 61 w 72"/>
                <a:gd name="T11" fmla="*/ 218 h 308"/>
                <a:gd name="T12" fmla="*/ 60 w 72"/>
                <a:gd name="T13" fmla="*/ 151 h 308"/>
                <a:gd name="T14" fmla="*/ 70 w 72"/>
                <a:gd name="T15" fmla="*/ 36 h 308"/>
                <a:gd name="T16" fmla="*/ 72 w 72"/>
                <a:gd name="T17" fmla="*/ 0 h 308"/>
                <a:gd name="T18" fmla="*/ 0 w 72"/>
                <a:gd name="T1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08">
                  <a:moveTo>
                    <a:pt x="0" y="0"/>
                  </a:moveTo>
                  <a:cubicBezTo>
                    <a:pt x="14" y="154"/>
                    <a:pt x="14" y="154"/>
                    <a:pt x="14" y="154"/>
                  </a:cubicBezTo>
                  <a:cubicBezTo>
                    <a:pt x="14" y="154"/>
                    <a:pt x="13" y="206"/>
                    <a:pt x="16" y="225"/>
                  </a:cubicBezTo>
                  <a:cubicBezTo>
                    <a:pt x="16" y="225"/>
                    <a:pt x="23" y="282"/>
                    <a:pt x="26" y="308"/>
                  </a:cubicBezTo>
                  <a:cubicBezTo>
                    <a:pt x="55" y="307"/>
                    <a:pt x="55" y="307"/>
                    <a:pt x="55" y="307"/>
                  </a:cubicBezTo>
                  <a:cubicBezTo>
                    <a:pt x="56" y="282"/>
                    <a:pt x="61" y="218"/>
                    <a:pt x="61" y="218"/>
                  </a:cubicBezTo>
                  <a:cubicBezTo>
                    <a:pt x="63" y="195"/>
                    <a:pt x="62" y="175"/>
                    <a:pt x="60" y="151"/>
                  </a:cubicBezTo>
                  <a:cubicBezTo>
                    <a:pt x="60" y="151"/>
                    <a:pt x="68" y="64"/>
                    <a:pt x="70" y="36"/>
                  </a:cubicBezTo>
                  <a:cubicBezTo>
                    <a:pt x="72" y="0"/>
                    <a:pt x="72" y="0"/>
                    <a:pt x="72" y="0"/>
                  </a:cubicBezTo>
                  <a:lnTo>
                    <a:pt x="0" y="0"/>
                  </a:lnTo>
                  <a:close/>
                </a:path>
              </a:pathLst>
            </a:custGeom>
            <a:solidFill>
              <a:srgbClr val="FF8D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37" name="Freeform 98"/>
            <p:cNvSpPr>
              <a:spLocks/>
            </p:cNvSpPr>
            <p:nvPr/>
          </p:nvSpPr>
          <p:spPr bwMode="auto">
            <a:xfrm>
              <a:off x="10025063" y="6245226"/>
              <a:ext cx="320675" cy="144463"/>
            </a:xfrm>
            <a:custGeom>
              <a:avLst/>
              <a:gdLst>
                <a:gd name="T0" fmla="*/ 82 w 84"/>
                <a:gd name="T1" fmla="*/ 33 h 38"/>
                <a:gd name="T2" fmla="*/ 77 w 84"/>
                <a:gd name="T3" fmla="*/ 24 h 38"/>
                <a:gd name="T4" fmla="*/ 69 w 84"/>
                <a:gd name="T5" fmla="*/ 23 h 38"/>
                <a:gd name="T6" fmla="*/ 30 w 84"/>
                <a:gd name="T7" fmla="*/ 0 h 38"/>
                <a:gd name="T8" fmla="*/ 2 w 84"/>
                <a:gd name="T9" fmla="*/ 0 h 38"/>
                <a:gd name="T10" fmla="*/ 2 w 84"/>
                <a:gd name="T11" fmla="*/ 38 h 38"/>
                <a:gd name="T12" fmla="*/ 16 w 84"/>
                <a:gd name="T13" fmla="*/ 38 h 38"/>
                <a:gd name="T14" fmla="*/ 22 w 84"/>
                <a:gd name="T15" fmla="*/ 34 h 38"/>
                <a:gd name="T16" fmla="*/ 23 w 84"/>
                <a:gd name="T17" fmla="*/ 29 h 38"/>
                <a:gd name="T18" fmla="*/ 55 w 84"/>
                <a:gd name="T19" fmla="*/ 38 h 38"/>
                <a:gd name="T20" fmla="*/ 73 w 84"/>
                <a:gd name="T21" fmla="*/ 38 h 38"/>
                <a:gd name="T22" fmla="*/ 82 w 84"/>
                <a:gd name="T23"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38">
                  <a:moveTo>
                    <a:pt x="82" y="33"/>
                  </a:moveTo>
                  <a:cubicBezTo>
                    <a:pt x="84" y="29"/>
                    <a:pt x="81" y="25"/>
                    <a:pt x="77" y="24"/>
                  </a:cubicBezTo>
                  <a:cubicBezTo>
                    <a:pt x="69" y="23"/>
                    <a:pt x="69" y="23"/>
                    <a:pt x="69" y="23"/>
                  </a:cubicBezTo>
                  <a:cubicBezTo>
                    <a:pt x="52" y="19"/>
                    <a:pt x="43" y="12"/>
                    <a:pt x="30" y="0"/>
                  </a:cubicBezTo>
                  <a:cubicBezTo>
                    <a:pt x="2" y="0"/>
                    <a:pt x="2" y="0"/>
                    <a:pt x="2" y="0"/>
                  </a:cubicBezTo>
                  <a:cubicBezTo>
                    <a:pt x="0" y="13"/>
                    <a:pt x="0" y="25"/>
                    <a:pt x="2" y="38"/>
                  </a:cubicBezTo>
                  <a:cubicBezTo>
                    <a:pt x="16" y="38"/>
                    <a:pt x="16" y="38"/>
                    <a:pt x="16" y="38"/>
                  </a:cubicBezTo>
                  <a:cubicBezTo>
                    <a:pt x="19" y="38"/>
                    <a:pt x="21" y="36"/>
                    <a:pt x="22" y="34"/>
                  </a:cubicBezTo>
                  <a:cubicBezTo>
                    <a:pt x="23" y="29"/>
                    <a:pt x="23" y="29"/>
                    <a:pt x="23" y="29"/>
                  </a:cubicBezTo>
                  <a:cubicBezTo>
                    <a:pt x="35" y="35"/>
                    <a:pt x="41" y="38"/>
                    <a:pt x="55" y="38"/>
                  </a:cubicBezTo>
                  <a:cubicBezTo>
                    <a:pt x="55" y="38"/>
                    <a:pt x="70" y="38"/>
                    <a:pt x="73" y="38"/>
                  </a:cubicBezTo>
                  <a:cubicBezTo>
                    <a:pt x="75" y="38"/>
                    <a:pt x="80" y="36"/>
                    <a:pt x="82" y="3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38" name="Freeform 99"/>
            <p:cNvSpPr>
              <a:spLocks/>
            </p:cNvSpPr>
            <p:nvPr/>
          </p:nvSpPr>
          <p:spPr bwMode="auto">
            <a:xfrm>
              <a:off x="9937750" y="5075238"/>
              <a:ext cx="293688" cy="1173163"/>
            </a:xfrm>
            <a:custGeom>
              <a:avLst/>
              <a:gdLst>
                <a:gd name="T0" fmla="*/ 77 w 77"/>
                <a:gd name="T1" fmla="*/ 0 h 308"/>
                <a:gd name="T2" fmla="*/ 64 w 77"/>
                <a:gd name="T3" fmla="*/ 154 h 308"/>
                <a:gd name="T4" fmla="*/ 63 w 77"/>
                <a:gd name="T5" fmla="*/ 225 h 308"/>
                <a:gd name="T6" fmla="*/ 54 w 77"/>
                <a:gd name="T7" fmla="*/ 308 h 308"/>
                <a:gd name="T8" fmla="*/ 24 w 77"/>
                <a:gd name="T9" fmla="*/ 307 h 308"/>
                <a:gd name="T10" fmla="*/ 19 w 77"/>
                <a:gd name="T11" fmla="*/ 151 h 308"/>
                <a:gd name="T12" fmla="*/ 2 w 77"/>
                <a:gd name="T13" fmla="*/ 36 h 308"/>
                <a:gd name="T14" fmla="*/ 0 w 77"/>
                <a:gd name="T15" fmla="*/ 0 h 308"/>
                <a:gd name="T16" fmla="*/ 77 w 77"/>
                <a:gd name="T17"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08">
                  <a:moveTo>
                    <a:pt x="77" y="0"/>
                  </a:moveTo>
                  <a:cubicBezTo>
                    <a:pt x="64" y="154"/>
                    <a:pt x="64" y="154"/>
                    <a:pt x="64" y="154"/>
                  </a:cubicBezTo>
                  <a:cubicBezTo>
                    <a:pt x="64" y="154"/>
                    <a:pt x="66" y="206"/>
                    <a:pt x="63" y="225"/>
                  </a:cubicBezTo>
                  <a:cubicBezTo>
                    <a:pt x="63" y="225"/>
                    <a:pt x="56" y="282"/>
                    <a:pt x="54" y="308"/>
                  </a:cubicBezTo>
                  <a:cubicBezTo>
                    <a:pt x="24" y="307"/>
                    <a:pt x="24" y="307"/>
                    <a:pt x="24" y="307"/>
                  </a:cubicBezTo>
                  <a:cubicBezTo>
                    <a:pt x="24" y="282"/>
                    <a:pt x="17" y="175"/>
                    <a:pt x="19" y="151"/>
                  </a:cubicBezTo>
                  <a:cubicBezTo>
                    <a:pt x="19" y="151"/>
                    <a:pt x="4" y="64"/>
                    <a:pt x="2" y="36"/>
                  </a:cubicBezTo>
                  <a:cubicBezTo>
                    <a:pt x="0" y="0"/>
                    <a:pt x="0" y="0"/>
                    <a:pt x="0" y="0"/>
                  </a:cubicBezTo>
                  <a:lnTo>
                    <a:pt x="77" y="0"/>
                  </a:ln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39" name="Freeform 100"/>
            <p:cNvSpPr>
              <a:spLocks/>
            </p:cNvSpPr>
            <p:nvPr/>
          </p:nvSpPr>
          <p:spPr bwMode="auto">
            <a:xfrm>
              <a:off x="10272713" y="4792663"/>
              <a:ext cx="168275" cy="125413"/>
            </a:xfrm>
            <a:custGeom>
              <a:avLst/>
              <a:gdLst>
                <a:gd name="T0" fmla="*/ 26 w 44"/>
                <a:gd name="T1" fmla="*/ 0 h 33"/>
                <a:gd name="T2" fmla="*/ 21 w 44"/>
                <a:gd name="T3" fmla="*/ 17 h 33"/>
                <a:gd name="T4" fmla="*/ 5 w 44"/>
                <a:gd name="T5" fmla="*/ 15 h 33"/>
                <a:gd name="T6" fmla="*/ 6 w 44"/>
                <a:gd name="T7" fmla="*/ 19 h 33"/>
                <a:gd name="T8" fmla="*/ 7 w 44"/>
                <a:gd name="T9" fmla="*/ 24 h 33"/>
                <a:gd name="T10" fmla="*/ 19 w 44"/>
                <a:gd name="T11" fmla="*/ 29 h 33"/>
                <a:gd name="T12" fmla="*/ 33 w 44"/>
                <a:gd name="T13" fmla="*/ 32 h 33"/>
                <a:gd name="T14" fmla="*/ 44 w 44"/>
                <a:gd name="T15" fmla="*/ 11 h 33"/>
                <a:gd name="T16" fmla="*/ 26 w 44"/>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26" y="0"/>
                  </a:moveTo>
                  <a:cubicBezTo>
                    <a:pt x="25" y="7"/>
                    <a:pt x="24" y="17"/>
                    <a:pt x="21" y="17"/>
                  </a:cubicBezTo>
                  <a:cubicBezTo>
                    <a:pt x="18" y="17"/>
                    <a:pt x="6" y="15"/>
                    <a:pt x="5" y="15"/>
                  </a:cubicBezTo>
                  <a:cubicBezTo>
                    <a:pt x="5" y="16"/>
                    <a:pt x="3" y="18"/>
                    <a:pt x="6" y="19"/>
                  </a:cubicBezTo>
                  <a:cubicBezTo>
                    <a:pt x="3" y="20"/>
                    <a:pt x="0" y="24"/>
                    <a:pt x="7" y="24"/>
                  </a:cubicBezTo>
                  <a:cubicBezTo>
                    <a:pt x="9" y="27"/>
                    <a:pt x="16" y="29"/>
                    <a:pt x="19" y="29"/>
                  </a:cubicBezTo>
                  <a:cubicBezTo>
                    <a:pt x="20" y="30"/>
                    <a:pt x="30" y="33"/>
                    <a:pt x="33" y="32"/>
                  </a:cubicBezTo>
                  <a:cubicBezTo>
                    <a:pt x="36" y="30"/>
                    <a:pt x="44" y="11"/>
                    <a:pt x="44" y="11"/>
                  </a:cubicBezTo>
                  <a:lnTo>
                    <a:pt x="26" y="0"/>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40" name="Freeform 101"/>
            <p:cNvSpPr>
              <a:spLocks/>
            </p:cNvSpPr>
            <p:nvPr/>
          </p:nvSpPr>
          <p:spPr bwMode="auto">
            <a:xfrm>
              <a:off x="10223500" y="4041776"/>
              <a:ext cx="242888" cy="796925"/>
            </a:xfrm>
            <a:custGeom>
              <a:avLst/>
              <a:gdLst>
                <a:gd name="T0" fmla="*/ 57 w 64"/>
                <a:gd name="T1" fmla="*/ 122 h 209"/>
                <a:gd name="T2" fmla="*/ 22 w 64"/>
                <a:gd name="T3" fmla="*/ 20 h 209"/>
                <a:gd name="T4" fmla="*/ 8 w 64"/>
                <a:gd name="T5" fmla="*/ 0 h 209"/>
                <a:gd name="T6" fmla="*/ 0 w 64"/>
                <a:gd name="T7" fmla="*/ 79 h 209"/>
                <a:gd name="T8" fmla="*/ 25 w 64"/>
                <a:gd name="T9" fmla="*/ 142 h 209"/>
                <a:gd name="T10" fmla="*/ 35 w 64"/>
                <a:gd name="T11" fmla="*/ 197 h 209"/>
                <a:gd name="T12" fmla="*/ 59 w 64"/>
                <a:gd name="T13" fmla="*/ 209 h 209"/>
                <a:gd name="T14" fmla="*/ 63 w 64"/>
                <a:gd name="T15" fmla="*/ 165 h 209"/>
                <a:gd name="T16" fmla="*/ 57 w 64"/>
                <a:gd name="T17" fmla="*/ 12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09">
                  <a:moveTo>
                    <a:pt x="57" y="122"/>
                  </a:moveTo>
                  <a:cubicBezTo>
                    <a:pt x="22" y="20"/>
                    <a:pt x="22" y="20"/>
                    <a:pt x="22" y="20"/>
                  </a:cubicBezTo>
                  <a:cubicBezTo>
                    <a:pt x="15" y="4"/>
                    <a:pt x="8" y="0"/>
                    <a:pt x="8" y="0"/>
                  </a:cubicBezTo>
                  <a:cubicBezTo>
                    <a:pt x="10" y="23"/>
                    <a:pt x="5" y="57"/>
                    <a:pt x="0" y="79"/>
                  </a:cubicBezTo>
                  <a:cubicBezTo>
                    <a:pt x="0" y="79"/>
                    <a:pt x="25" y="142"/>
                    <a:pt x="25" y="142"/>
                  </a:cubicBezTo>
                  <a:cubicBezTo>
                    <a:pt x="35" y="197"/>
                    <a:pt x="35" y="197"/>
                    <a:pt x="35" y="197"/>
                  </a:cubicBezTo>
                  <a:cubicBezTo>
                    <a:pt x="59" y="209"/>
                    <a:pt x="59" y="209"/>
                    <a:pt x="59" y="209"/>
                  </a:cubicBezTo>
                  <a:cubicBezTo>
                    <a:pt x="63" y="165"/>
                    <a:pt x="63" y="165"/>
                    <a:pt x="63" y="165"/>
                  </a:cubicBezTo>
                  <a:cubicBezTo>
                    <a:pt x="64" y="150"/>
                    <a:pt x="62" y="136"/>
                    <a:pt x="57" y="122"/>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41" name="Freeform 102"/>
            <p:cNvSpPr>
              <a:spLocks/>
            </p:cNvSpPr>
            <p:nvPr/>
          </p:nvSpPr>
          <p:spPr bwMode="auto">
            <a:xfrm>
              <a:off x="9537700" y="4319588"/>
              <a:ext cx="98425" cy="122238"/>
            </a:xfrm>
            <a:custGeom>
              <a:avLst/>
              <a:gdLst>
                <a:gd name="T0" fmla="*/ 14 w 26"/>
                <a:gd name="T1" fmla="*/ 32 h 32"/>
                <a:gd name="T2" fmla="*/ 24 w 26"/>
                <a:gd name="T3" fmla="*/ 16 h 32"/>
                <a:gd name="T4" fmla="*/ 25 w 26"/>
                <a:gd name="T5" fmla="*/ 10 h 32"/>
                <a:gd name="T6" fmla="*/ 22 w 26"/>
                <a:gd name="T7" fmla="*/ 3 h 32"/>
                <a:gd name="T8" fmla="*/ 17 w 26"/>
                <a:gd name="T9" fmla="*/ 0 h 32"/>
                <a:gd name="T10" fmla="*/ 12 w 26"/>
                <a:gd name="T11" fmla="*/ 2 h 32"/>
                <a:gd name="T12" fmla="*/ 5 w 26"/>
                <a:gd name="T13" fmla="*/ 11 h 32"/>
                <a:gd name="T14" fmla="*/ 5 w 26"/>
                <a:gd name="T15" fmla="*/ 11 h 32"/>
                <a:gd name="T16" fmla="*/ 5 w 26"/>
                <a:gd name="T17" fmla="*/ 5 h 32"/>
                <a:gd name="T18" fmla="*/ 4 w 26"/>
                <a:gd name="T19" fmla="*/ 3 h 32"/>
                <a:gd name="T20" fmla="*/ 2 w 26"/>
                <a:gd name="T21" fmla="*/ 4 h 32"/>
                <a:gd name="T22" fmla="*/ 0 w 26"/>
                <a:gd name="T23" fmla="*/ 11 h 32"/>
                <a:gd name="T24" fmla="*/ 0 w 26"/>
                <a:gd name="T25" fmla="*/ 16 h 32"/>
                <a:gd name="T26" fmla="*/ 5 w 26"/>
                <a:gd name="T27" fmla="*/ 26 h 32"/>
                <a:gd name="T28" fmla="*/ 14 w 26"/>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14" y="32"/>
                  </a:moveTo>
                  <a:cubicBezTo>
                    <a:pt x="24" y="16"/>
                    <a:pt x="24" y="16"/>
                    <a:pt x="24" y="16"/>
                  </a:cubicBezTo>
                  <a:cubicBezTo>
                    <a:pt x="25" y="14"/>
                    <a:pt x="26" y="12"/>
                    <a:pt x="25" y="10"/>
                  </a:cubicBezTo>
                  <a:cubicBezTo>
                    <a:pt x="24" y="8"/>
                    <a:pt x="24" y="4"/>
                    <a:pt x="22" y="3"/>
                  </a:cubicBezTo>
                  <a:cubicBezTo>
                    <a:pt x="20" y="1"/>
                    <a:pt x="19" y="1"/>
                    <a:pt x="17" y="0"/>
                  </a:cubicBezTo>
                  <a:cubicBezTo>
                    <a:pt x="15" y="0"/>
                    <a:pt x="13" y="0"/>
                    <a:pt x="12" y="2"/>
                  </a:cubicBezTo>
                  <a:cubicBezTo>
                    <a:pt x="5" y="11"/>
                    <a:pt x="5" y="11"/>
                    <a:pt x="5" y="11"/>
                  </a:cubicBezTo>
                  <a:cubicBezTo>
                    <a:pt x="5" y="11"/>
                    <a:pt x="5" y="11"/>
                    <a:pt x="5" y="11"/>
                  </a:cubicBezTo>
                  <a:cubicBezTo>
                    <a:pt x="5" y="5"/>
                    <a:pt x="5" y="5"/>
                    <a:pt x="5" y="5"/>
                  </a:cubicBezTo>
                  <a:cubicBezTo>
                    <a:pt x="5" y="4"/>
                    <a:pt x="5" y="3"/>
                    <a:pt x="4" y="3"/>
                  </a:cubicBezTo>
                  <a:cubicBezTo>
                    <a:pt x="3" y="3"/>
                    <a:pt x="2" y="3"/>
                    <a:pt x="2" y="4"/>
                  </a:cubicBezTo>
                  <a:cubicBezTo>
                    <a:pt x="0" y="11"/>
                    <a:pt x="0" y="11"/>
                    <a:pt x="0" y="11"/>
                  </a:cubicBezTo>
                  <a:cubicBezTo>
                    <a:pt x="0" y="12"/>
                    <a:pt x="0" y="14"/>
                    <a:pt x="0" y="16"/>
                  </a:cubicBezTo>
                  <a:cubicBezTo>
                    <a:pt x="5" y="26"/>
                    <a:pt x="5" y="26"/>
                    <a:pt x="5" y="26"/>
                  </a:cubicBezTo>
                  <a:cubicBezTo>
                    <a:pt x="5" y="26"/>
                    <a:pt x="14" y="32"/>
                    <a:pt x="14" y="32"/>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42" name="Freeform 103"/>
            <p:cNvSpPr>
              <a:spLocks noEditPoints="1"/>
            </p:cNvSpPr>
            <p:nvPr/>
          </p:nvSpPr>
          <p:spPr bwMode="auto">
            <a:xfrm>
              <a:off x="7988300" y="2830513"/>
              <a:ext cx="2486025" cy="2087563"/>
            </a:xfrm>
            <a:custGeom>
              <a:avLst/>
              <a:gdLst>
                <a:gd name="T0" fmla="*/ 641 w 653"/>
                <a:gd name="T1" fmla="*/ 489 h 548"/>
                <a:gd name="T2" fmla="*/ 422 w 653"/>
                <a:gd name="T3" fmla="*/ 322 h 548"/>
                <a:gd name="T4" fmla="*/ 400 w 653"/>
                <a:gd name="T5" fmla="*/ 325 h 548"/>
                <a:gd name="T6" fmla="*/ 325 w 653"/>
                <a:gd name="T7" fmla="*/ 268 h 548"/>
                <a:gd name="T8" fmla="*/ 348 w 653"/>
                <a:gd name="T9" fmla="*/ 158 h 548"/>
                <a:gd name="T10" fmla="*/ 158 w 653"/>
                <a:gd name="T11" fmla="*/ 13 h 548"/>
                <a:gd name="T12" fmla="*/ 13 w 653"/>
                <a:gd name="T13" fmla="*/ 203 h 548"/>
                <a:gd name="T14" fmla="*/ 203 w 653"/>
                <a:gd name="T15" fmla="*/ 348 h 548"/>
                <a:gd name="T16" fmla="*/ 303 w 653"/>
                <a:gd name="T17" fmla="*/ 297 h 548"/>
                <a:gd name="T18" fmla="*/ 378 w 653"/>
                <a:gd name="T19" fmla="*/ 353 h 548"/>
                <a:gd name="T20" fmla="*/ 381 w 653"/>
                <a:gd name="T21" fmla="*/ 375 h 548"/>
                <a:gd name="T22" fmla="*/ 601 w 653"/>
                <a:gd name="T23" fmla="*/ 542 h 548"/>
                <a:gd name="T24" fmla="*/ 628 w 653"/>
                <a:gd name="T25" fmla="*/ 542 h 548"/>
                <a:gd name="T26" fmla="*/ 639 w 653"/>
                <a:gd name="T27" fmla="*/ 529 h 548"/>
                <a:gd name="T28" fmla="*/ 648 w 653"/>
                <a:gd name="T29" fmla="*/ 515 h 548"/>
                <a:gd name="T30" fmla="*/ 641 w 653"/>
                <a:gd name="T31" fmla="*/ 489 h 548"/>
                <a:gd name="T32" fmla="*/ 200 w 653"/>
                <a:gd name="T33" fmla="*/ 324 h 548"/>
                <a:gd name="T34" fmla="*/ 37 w 653"/>
                <a:gd name="T35" fmla="*/ 200 h 548"/>
                <a:gd name="T36" fmla="*/ 161 w 653"/>
                <a:gd name="T37" fmla="*/ 37 h 548"/>
                <a:gd name="T38" fmla="*/ 324 w 653"/>
                <a:gd name="T39" fmla="*/ 161 h 548"/>
                <a:gd name="T40" fmla="*/ 200 w 653"/>
                <a:gd name="T41" fmla="*/ 32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3" h="548">
                  <a:moveTo>
                    <a:pt x="641" y="489"/>
                  </a:moveTo>
                  <a:cubicBezTo>
                    <a:pt x="422" y="322"/>
                    <a:pt x="422" y="322"/>
                    <a:pt x="422" y="322"/>
                  </a:cubicBezTo>
                  <a:cubicBezTo>
                    <a:pt x="415" y="317"/>
                    <a:pt x="405" y="318"/>
                    <a:pt x="400" y="325"/>
                  </a:cubicBezTo>
                  <a:cubicBezTo>
                    <a:pt x="400" y="325"/>
                    <a:pt x="325" y="268"/>
                    <a:pt x="325" y="268"/>
                  </a:cubicBezTo>
                  <a:cubicBezTo>
                    <a:pt x="344" y="236"/>
                    <a:pt x="353" y="197"/>
                    <a:pt x="348" y="158"/>
                  </a:cubicBezTo>
                  <a:cubicBezTo>
                    <a:pt x="335" y="65"/>
                    <a:pt x="250" y="0"/>
                    <a:pt x="158" y="13"/>
                  </a:cubicBezTo>
                  <a:cubicBezTo>
                    <a:pt x="65" y="25"/>
                    <a:pt x="0" y="111"/>
                    <a:pt x="13" y="203"/>
                  </a:cubicBezTo>
                  <a:cubicBezTo>
                    <a:pt x="25" y="296"/>
                    <a:pt x="111" y="360"/>
                    <a:pt x="203" y="348"/>
                  </a:cubicBezTo>
                  <a:cubicBezTo>
                    <a:pt x="243" y="343"/>
                    <a:pt x="278" y="324"/>
                    <a:pt x="303" y="297"/>
                  </a:cubicBezTo>
                  <a:cubicBezTo>
                    <a:pt x="378" y="353"/>
                    <a:pt x="378" y="353"/>
                    <a:pt x="378" y="353"/>
                  </a:cubicBezTo>
                  <a:cubicBezTo>
                    <a:pt x="373" y="360"/>
                    <a:pt x="375" y="370"/>
                    <a:pt x="381" y="375"/>
                  </a:cubicBezTo>
                  <a:cubicBezTo>
                    <a:pt x="601" y="542"/>
                    <a:pt x="601" y="542"/>
                    <a:pt x="601" y="542"/>
                  </a:cubicBezTo>
                  <a:cubicBezTo>
                    <a:pt x="609" y="548"/>
                    <a:pt x="621" y="548"/>
                    <a:pt x="628" y="542"/>
                  </a:cubicBezTo>
                  <a:cubicBezTo>
                    <a:pt x="632" y="538"/>
                    <a:pt x="635" y="533"/>
                    <a:pt x="639" y="529"/>
                  </a:cubicBezTo>
                  <a:cubicBezTo>
                    <a:pt x="642" y="524"/>
                    <a:pt x="645" y="520"/>
                    <a:pt x="648" y="515"/>
                  </a:cubicBezTo>
                  <a:cubicBezTo>
                    <a:pt x="653" y="507"/>
                    <a:pt x="649" y="495"/>
                    <a:pt x="641" y="489"/>
                  </a:cubicBezTo>
                  <a:close/>
                  <a:moveTo>
                    <a:pt x="200" y="324"/>
                  </a:moveTo>
                  <a:cubicBezTo>
                    <a:pt x="121" y="335"/>
                    <a:pt x="48" y="279"/>
                    <a:pt x="37" y="200"/>
                  </a:cubicBezTo>
                  <a:cubicBezTo>
                    <a:pt x="26" y="121"/>
                    <a:pt x="82" y="48"/>
                    <a:pt x="161" y="37"/>
                  </a:cubicBezTo>
                  <a:cubicBezTo>
                    <a:pt x="240" y="26"/>
                    <a:pt x="313" y="82"/>
                    <a:pt x="324" y="161"/>
                  </a:cubicBezTo>
                  <a:cubicBezTo>
                    <a:pt x="335" y="240"/>
                    <a:pt x="279" y="313"/>
                    <a:pt x="200" y="324"/>
                  </a:cubicBezTo>
                  <a:close/>
                </a:path>
              </a:pathLst>
            </a:custGeom>
            <a:solidFill>
              <a:srgbClr val="2E1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43" name="Freeform 104"/>
            <p:cNvSpPr>
              <a:spLocks/>
            </p:cNvSpPr>
            <p:nvPr/>
          </p:nvSpPr>
          <p:spPr bwMode="auto">
            <a:xfrm>
              <a:off x="8086725" y="2928938"/>
              <a:ext cx="1176338" cy="1177925"/>
            </a:xfrm>
            <a:custGeom>
              <a:avLst/>
              <a:gdLst>
                <a:gd name="T0" fmla="*/ 174 w 309"/>
                <a:gd name="T1" fmla="*/ 298 h 309"/>
                <a:gd name="T2" fmla="*/ 11 w 309"/>
                <a:gd name="T3" fmla="*/ 174 h 309"/>
                <a:gd name="T4" fmla="*/ 135 w 309"/>
                <a:gd name="T5" fmla="*/ 11 h 309"/>
                <a:gd name="T6" fmla="*/ 298 w 309"/>
                <a:gd name="T7" fmla="*/ 135 h 309"/>
                <a:gd name="T8" fmla="*/ 174 w 309"/>
                <a:gd name="T9" fmla="*/ 298 h 309"/>
              </a:gdLst>
              <a:ahLst/>
              <a:cxnLst>
                <a:cxn ang="0">
                  <a:pos x="T0" y="T1"/>
                </a:cxn>
                <a:cxn ang="0">
                  <a:pos x="T2" y="T3"/>
                </a:cxn>
                <a:cxn ang="0">
                  <a:pos x="T4" y="T5"/>
                </a:cxn>
                <a:cxn ang="0">
                  <a:pos x="T6" y="T7"/>
                </a:cxn>
                <a:cxn ang="0">
                  <a:pos x="T8" y="T9"/>
                </a:cxn>
              </a:cxnLst>
              <a:rect l="0" t="0" r="r" b="b"/>
              <a:pathLst>
                <a:path w="309" h="309">
                  <a:moveTo>
                    <a:pt x="174" y="298"/>
                  </a:moveTo>
                  <a:cubicBezTo>
                    <a:pt x="95" y="309"/>
                    <a:pt x="22" y="253"/>
                    <a:pt x="11" y="174"/>
                  </a:cubicBezTo>
                  <a:cubicBezTo>
                    <a:pt x="0" y="95"/>
                    <a:pt x="56" y="22"/>
                    <a:pt x="135" y="11"/>
                  </a:cubicBezTo>
                  <a:cubicBezTo>
                    <a:pt x="214" y="0"/>
                    <a:pt x="287" y="56"/>
                    <a:pt x="298" y="135"/>
                  </a:cubicBezTo>
                  <a:cubicBezTo>
                    <a:pt x="309" y="214"/>
                    <a:pt x="253" y="287"/>
                    <a:pt x="174" y="298"/>
                  </a:cubicBezTo>
                  <a:close/>
                </a:path>
              </a:pathLst>
            </a:custGeom>
            <a:solidFill>
              <a:srgbClr val="91B3FA">
                <a:alpha val="50000"/>
              </a:srgb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144" name="Freeform 105"/>
            <p:cNvSpPr>
              <a:spLocks/>
            </p:cNvSpPr>
            <p:nvPr/>
          </p:nvSpPr>
          <p:spPr bwMode="auto">
            <a:xfrm>
              <a:off x="8086725" y="2955926"/>
              <a:ext cx="815975" cy="949325"/>
            </a:xfrm>
            <a:custGeom>
              <a:avLst/>
              <a:gdLst>
                <a:gd name="T0" fmla="*/ 210 w 214"/>
                <a:gd name="T1" fmla="*/ 14 h 249"/>
                <a:gd name="T2" fmla="*/ 135 w 214"/>
                <a:gd name="T3" fmla="*/ 4 h 249"/>
                <a:gd name="T4" fmla="*/ 11 w 214"/>
                <a:gd name="T5" fmla="*/ 167 h 249"/>
                <a:gd name="T6" fmla="*/ 51 w 214"/>
                <a:gd name="T7" fmla="*/ 249 h 249"/>
                <a:gd name="T8" fmla="*/ 155 w 214"/>
                <a:gd name="T9" fmla="*/ 169 h 249"/>
                <a:gd name="T10" fmla="*/ 210 w 214"/>
                <a:gd name="T11" fmla="*/ 14 h 249"/>
              </a:gdLst>
              <a:ahLst/>
              <a:cxnLst>
                <a:cxn ang="0">
                  <a:pos x="T0" y="T1"/>
                </a:cxn>
                <a:cxn ang="0">
                  <a:pos x="T2" y="T3"/>
                </a:cxn>
                <a:cxn ang="0">
                  <a:pos x="T4" y="T5"/>
                </a:cxn>
                <a:cxn ang="0">
                  <a:pos x="T6" y="T7"/>
                </a:cxn>
                <a:cxn ang="0">
                  <a:pos x="T8" y="T9"/>
                </a:cxn>
                <a:cxn ang="0">
                  <a:pos x="T10" y="T11"/>
                </a:cxn>
              </a:cxnLst>
              <a:rect l="0" t="0" r="r" b="b"/>
              <a:pathLst>
                <a:path w="214" h="249">
                  <a:moveTo>
                    <a:pt x="210" y="14"/>
                  </a:moveTo>
                  <a:cubicBezTo>
                    <a:pt x="187" y="4"/>
                    <a:pt x="161" y="0"/>
                    <a:pt x="135" y="4"/>
                  </a:cubicBezTo>
                  <a:cubicBezTo>
                    <a:pt x="56" y="15"/>
                    <a:pt x="0" y="88"/>
                    <a:pt x="11" y="167"/>
                  </a:cubicBezTo>
                  <a:cubicBezTo>
                    <a:pt x="15" y="199"/>
                    <a:pt x="30" y="227"/>
                    <a:pt x="51" y="249"/>
                  </a:cubicBezTo>
                  <a:cubicBezTo>
                    <a:pt x="87" y="235"/>
                    <a:pt x="124" y="207"/>
                    <a:pt x="155" y="169"/>
                  </a:cubicBezTo>
                  <a:cubicBezTo>
                    <a:pt x="195" y="118"/>
                    <a:pt x="214" y="60"/>
                    <a:pt x="210" y="14"/>
                  </a:cubicBezTo>
                  <a:close/>
                </a:path>
              </a:pathLst>
            </a:custGeom>
            <a:solidFill>
              <a:srgbClr val="FFFFFF">
                <a:alpha val="30000"/>
              </a:srgb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145" name="Freeform 106"/>
            <p:cNvSpPr>
              <a:spLocks/>
            </p:cNvSpPr>
            <p:nvPr/>
          </p:nvSpPr>
          <p:spPr bwMode="auto">
            <a:xfrm>
              <a:off x="8593138" y="3032126"/>
              <a:ext cx="555625" cy="827088"/>
            </a:xfrm>
            <a:custGeom>
              <a:avLst/>
              <a:gdLst>
                <a:gd name="T0" fmla="*/ 10 w 146"/>
                <a:gd name="T1" fmla="*/ 1 h 217"/>
                <a:gd name="T2" fmla="*/ 127 w 146"/>
                <a:gd name="T3" fmla="*/ 151 h 217"/>
                <a:gd name="T4" fmla="*/ 107 w 146"/>
                <a:gd name="T5" fmla="*/ 217 h 217"/>
                <a:gd name="T6" fmla="*/ 141 w 146"/>
                <a:gd name="T7" fmla="*/ 139 h 217"/>
                <a:gd name="T8" fmla="*/ 22 w 146"/>
                <a:gd name="T9" fmla="*/ 1 h 217"/>
                <a:gd name="T10" fmla="*/ 0 w 146"/>
                <a:gd name="T11" fmla="*/ 1 h 217"/>
                <a:gd name="T12" fmla="*/ 10 w 146"/>
                <a:gd name="T13" fmla="*/ 1 h 217"/>
              </a:gdLst>
              <a:ahLst/>
              <a:cxnLst>
                <a:cxn ang="0">
                  <a:pos x="T0" y="T1"/>
                </a:cxn>
                <a:cxn ang="0">
                  <a:pos x="T2" y="T3"/>
                </a:cxn>
                <a:cxn ang="0">
                  <a:pos x="T4" y="T5"/>
                </a:cxn>
                <a:cxn ang="0">
                  <a:pos x="T6" y="T7"/>
                </a:cxn>
                <a:cxn ang="0">
                  <a:pos x="T8" y="T9"/>
                </a:cxn>
                <a:cxn ang="0">
                  <a:pos x="T10" y="T11"/>
                </a:cxn>
                <a:cxn ang="0">
                  <a:pos x="T12" y="T13"/>
                </a:cxn>
              </a:cxnLst>
              <a:rect l="0" t="0" r="r" b="b"/>
              <a:pathLst>
                <a:path w="146" h="217">
                  <a:moveTo>
                    <a:pt x="10" y="1"/>
                  </a:moveTo>
                  <a:cubicBezTo>
                    <a:pt x="81" y="7"/>
                    <a:pt x="134" y="74"/>
                    <a:pt x="127" y="151"/>
                  </a:cubicBezTo>
                  <a:cubicBezTo>
                    <a:pt x="126" y="175"/>
                    <a:pt x="118" y="198"/>
                    <a:pt x="107" y="217"/>
                  </a:cubicBezTo>
                  <a:cubicBezTo>
                    <a:pt x="126" y="196"/>
                    <a:pt x="138" y="169"/>
                    <a:pt x="141" y="139"/>
                  </a:cubicBezTo>
                  <a:cubicBezTo>
                    <a:pt x="146" y="68"/>
                    <a:pt x="93" y="6"/>
                    <a:pt x="22" y="1"/>
                  </a:cubicBezTo>
                  <a:cubicBezTo>
                    <a:pt x="15" y="0"/>
                    <a:pt x="7" y="0"/>
                    <a:pt x="0" y="1"/>
                  </a:cubicBezTo>
                  <a:cubicBezTo>
                    <a:pt x="3" y="1"/>
                    <a:pt x="7" y="1"/>
                    <a:pt x="10" y="1"/>
                  </a:cubicBezTo>
                  <a:close/>
                </a:path>
              </a:pathLst>
            </a:custGeom>
            <a:solidFill>
              <a:srgbClr val="FFFFFF">
                <a:alpha val="45000"/>
              </a:srgb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146" name="Freeform 107"/>
            <p:cNvSpPr>
              <a:spLocks/>
            </p:cNvSpPr>
            <p:nvPr/>
          </p:nvSpPr>
          <p:spPr bwMode="auto">
            <a:xfrm>
              <a:off x="9648825" y="3924301"/>
              <a:ext cx="615950" cy="1181100"/>
            </a:xfrm>
            <a:custGeom>
              <a:avLst/>
              <a:gdLst>
                <a:gd name="T0" fmla="*/ 149 w 162"/>
                <a:gd name="T1" fmla="*/ 123 h 310"/>
                <a:gd name="T2" fmla="*/ 159 w 162"/>
                <a:gd name="T3" fmla="*/ 31 h 310"/>
                <a:gd name="T4" fmla="*/ 112 w 162"/>
                <a:gd name="T5" fmla="*/ 5 h 310"/>
                <a:gd name="T6" fmla="*/ 81 w 162"/>
                <a:gd name="T7" fmla="*/ 0 h 310"/>
                <a:gd name="T8" fmla="*/ 50 w 162"/>
                <a:gd name="T9" fmla="*/ 5 h 310"/>
                <a:gd name="T10" fmla="*/ 4 w 162"/>
                <a:gd name="T11" fmla="*/ 31 h 310"/>
                <a:gd name="T12" fmla="*/ 16 w 162"/>
                <a:gd name="T13" fmla="*/ 134 h 310"/>
                <a:gd name="T14" fmla="*/ 5 w 162"/>
                <a:gd name="T15" fmla="*/ 310 h 310"/>
                <a:gd name="T16" fmla="*/ 81 w 162"/>
                <a:gd name="T17" fmla="*/ 310 h 310"/>
                <a:gd name="T18" fmla="*/ 159 w 162"/>
                <a:gd name="T19" fmla="*/ 310 h 310"/>
                <a:gd name="T20" fmla="*/ 146 w 162"/>
                <a:gd name="T21" fmla="*/ 165 h 310"/>
                <a:gd name="T22" fmla="*/ 146 w 162"/>
                <a:gd name="T23" fmla="*/ 146 h 310"/>
                <a:gd name="T24" fmla="*/ 149 w 162"/>
                <a:gd name="T25" fmla="*/ 12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310">
                  <a:moveTo>
                    <a:pt x="149" y="123"/>
                  </a:moveTo>
                  <a:cubicBezTo>
                    <a:pt x="153" y="103"/>
                    <a:pt x="162" y="60"/>
                    <a:pt x="159" y="31"/>
                  </a:cubicBezTo>
                  <a:cubicBezTo>
                    <a:pt x="123" y="21"/>
                    <a:pt x="115" y="6"/>
                    <a:pt x="112" y="5"/>
                  </a:cubicBezTo>
                  <a:cubicBezTo>
                    <a:pt x="108" y="3"/>
                    <a:pt x="101" y="1"/>
                    <a:pt x="81" y="0"/>
                  </a:cubicBezTo>
                  <a:cubicBezTo>
                    <a:pt x="62" y="1"/>
                    <a:pt x="54" y="3"/>
                    <a:pt x="50" y="5"/>
                  </a:cubicBezTo>
                  <a:cubicBezTo>
                    <a:pt x="47" y="6"/>
                    <a:pt x="39" y="21"/>
                    <a:pt x="4" y="31"/>
                  </a:cubicBezTo>
                  <a:cubicBezTo>
                    <a:pt x="0" y="69"/>
                    <a:pt x="16" y="134"/>
                    <a:pt x="16" y="134"/>
                  </a:cubicBezTo>
                  <a:cubicBezTo>
                    <a:pt x="20" y="178"/>
                    <a:pt x="5" y="310"/>
                    <a:pt x="5" y="310"/>
                  </a:cubicBezTo>
                  <a:cubicBezTo>
                    <a:pt x="81" y="310"/>
                    <a:pt x="81" y="310"/>
                    <a:pt x="81" y="310"/>
                  </a:cubicBezTo>
                  <a:cubicBezTo>
                    <a:pt x="159" y="310"/>
                    <a:pt x="159" y="310"/>
                    <a:pt x="159" y="310"/>
                  </a:cubicBezTo>
                  <a:cubicBezTo>
                    <a:pt x="159" y="310"/>
                    <a:pt x="146" y="189"/>
                    <a:pt x="146" y="165"/>
                  </a:cubicBezTo>
                  <a:cubicBezTo>
                    <a:pt x="146" y="146"/>
                    <a:pt x="146" y="146"/>
                    <a:pt x="146" y="146"/>
                  </a:cubicBezTo>
                  <a:cubicBezTo>
                    <a:pt x="146" y="138"/>
                    <a:pt x="147" y="131"/>
                    <a:pt x="149" y="123"/>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48" name="Freeform 108"/>
            <p:cNvSpPr>
              <a:spLocks/>
            </p:cNvSpPr>
            <p:nvPr/>
          </p:nvSpPr>
          <p:spPr bwMode="auto">
            <a:xfrm>
              <a:off x="9918700" y="4605338"/>
              <a:ext cx="46038" cy="500063"/>
            </a:xfrm>
            <a:custGeom>
              <a:avLst/>
              <a:gdLst>
                <a:gd name="T0" fmla="*/ 24 w 29"/>
                <a:gd name="T1" fmla="*/ 0 h 315"/>
                <a:gd name="T2" fmla="*/ 0 w 29"/>
                <a:gd name="T3" fmla="*/ 315 h 315"/>
                <a:gd name="T4" fmla="*/ 29 w 29"/>
                <a:gd name="T5" fmla="*/ 315 h 315"/>
                <a:gd name="T6" fmla="*/ 24 w 29"/>
                <a:gd name="T7" fmla="*/ 0 h 315"/>
              </a:gdLst>
              <a:ahLst/>
              <a:cxnLst>
                <a:cxn ang="0">
                  <a:pos x="T0" y="T1"/>
                </a:cxn>
                <a:cxn ang="0">
                  <a:pos x="T2" y="T3"/>
                </a:cxn>
                <a:cxn ang="0">
                  <a:pos x="T4" y="T5"/>
                </a:cxn>
                <a:cxn ang="0">
                  <a:pos x="T6" y="T7"/>
                </a:cxn>
              </a:cxnLst>
              <a:rect l="0" t="0" r="r" b="b"/>
              <a:pathLst>
                <a:path w="29" h="315">
                  <a:moveTo>
                    <a:pt x="24" y="0"/>
                  </a:moveTo>
                  <a:lnTo>
                    <a:pt x="0" y="315"/>
                  </a:lnTo>
                  <a:lnTo>
                    <a:pt x="29" y="315"/>
                  </a:lnTo>
                  <a:lnTo>
                    <a:pt x="24" y="0"/>
                  </a:lnTo>
                  <a:close/>
                </a:path>
              </a:pathLst>
            </a:custGeom>
            <a:solidFill>
              <a:srgbClr val="354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49" name="Freeform 109"/>
            <p:cNvSpPr>
              <a:spLocks/>
            </p:cNvSpPr>
            <p:nvPr/>
          </p:nvSpPr>
          <p:spPr bwMode="auto">
            <a:xfrm>
              <a:off x="9788525" y="3752851"/>
              <a:ext cx="57150" cy="95250"/>
            </a:xfrm>
            <a:custGeom>
              <a:avLst/>
              <a:gdLst>
                <a:gd name="T0" fmla="*/ 1 w 15"/>
                <a:gd name="T1" fmla="*/ 2 h 25"/>
                <a:gd name="T2" fmla="*/ 1 w 15"/>
                <a:gd name="T3" fmla="*/ 8 h 25"/>
                <a:gd name="T4" fmla="*/ 9 w 15"/>
                <a:gd name="T5" fmla="*/ 24 h 25"/>
                <a:gd name="T6" fmla="*/ 11 w 15"/>
                <a:gd name="T7" fmla="*/ 25 h 25"/>
                <a:gd name="T8" fmla="*/ 14 w 15"/>
                <a:gd name="T9" fmla="*/ 23 h 25"/>
                <a:gd name="T10" fmla="*/ 14 w 15"/>
                <a:gd name="T11" fmla="*/ 12 h 25"/>
                <a:gd name="T12" fmla="*/ 11 w 15"/>
                <a:gd name="T13" fmla="*/ 4 h 25"/>
                <a:gd name="T14" fmla="*/ 4 w 15"/>
                <a:gd name="T15" fmla="*/ 1 h 25"/>
                <a:gd name="T16" fmla="*/ 1 w 15"/>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1" y="2"/>
                  </a:moveTo>
                  <a:cubicBezTo>
                    <a:pt x="0" y="4"/>
                    <a:pt x="0" y="6"/>
                    <a:pt x="1" y="8"/>
                  </a:cubicBezTo>
                  <a:cubicBezTo>
                    <a:pt x="3" y="14"/>
                    <a:pt x="5" y="20"/>
                    <a:pt x="9" y="24"/>
                  </a:cubicBezTo>
                  <a:cubicBezTo>
                    <a:pt x="10" y="25"/>
                    <a:pt x="11" y="25"/>
                    <a:pt x="11" y="25"/>
                  </a:cubicBezTo>
                  <a:cubicBezTo>
                    <a:pt x="13" y="25"/>
                    <a:pt x="13" y="24"/>
                    <a:pt x="14" y="23"/>
                  </a:cubicBezTo>
                  <a:cubicBezTo>
                    <a:pt x="15" y="19"/>
                    <a:pt x="15" y="16"/>
                    <a:pt x="14" y="12"/>
                  </a:cubicBezTo>
                  <a:cubicBezTo>
                    <a:pt x="14" y="10"/>
                    <a:pt x="13" y="7"/>
                    <a:pt x="11" y="4"/>
                  </a:cubicBezTo>
                  <a:cubicBezTo>
                    <a:pt x="10" y="2"/>
                    <a:pt x="7" y="0"/>
                    <a:pt x="4" y="1"/>
                  </a:cubicBezTo>
                  <a:cubicBezTo>
                    <a:pt x="3" y="1"/>
                    <a:pt x="1" y="1"/>
                    <a:pt x="1" y="2"/>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0" name="Freeform 110"/>
            <p:cNvSpPr>
              <a:spLocks/>
            </p:cNvSpPr>
            <p:nvPr/>
          </p:nvSpPr>
          <p:spPr bwMode="auto">
            <a:xfrm>
              <a:off x="10048875" y="3740151"/>
              <a:ext cx="57150" cy="95250"/>
            </a:xfrm>
            <a:custGeom>
              <a:avLst/>
              <a:gdLst>
                <a:gd name="T0" fmla="*/ 14 w 15"/>
                <a:gd name="T1" fmla="*/ 2 h 25"/>
                <a:gd name="T2" fmla="*/ 14 w 15"/>
                <a:gd name="T3" fmla="*/ 8 h 25"/>
                <a:gd name="T4" fmla="*/ 5 w 15"/>
                <a:gd name="T5" fmla="*/ 24 h 25"/>
                <a:gd name="T6" fmla="*/ 3 w 15"/>
                <a:gd name="T7" fmla="*/ 25 h 25"/>
                <a:gd name="T8" fmla="*/ 1 w 15"/>
                <a:gd name="T9" fmla="*/ 22 h 25"/>
                <a:gd name="T10" fmla="*/ 0 w 15"/>
                <a:gd name="T11" fmla="*/ 12 h 25"/>
                <a:gd name="T12" fmla="*/ 3 w 15"/>
                <a:gd name="T13" fmla="*/ 4 h 25"/>
                <a:gd name="T14" fmla="*/ 11 w 15"/>
                <a:gd name="T15" fmla="*/ 0 h 25"/>
                <a:gd name="T16" fmla="*/ 14 w 15"/>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14" y="2"/>
                  </a:moveTo>
                  <a:cubicBezTo>
                    <a:pt x="15" y="4"/>
                    <a:pt x="14" y="6"/>
                    <a:pt x="14" y="8"/>
                  </a:cubicBezTo>
                  <a:cubicBezTo>
                    <a:pt x="12" y="14"/>
                    <a:pt x="10" y="20"/>
                    <a:pt x="5" y="24"/>
                  </a:cubicBezTo>
                  <a:cubicBezTo>
                    <a:pt x="5" y="24"/>
                    <a:pt x="4" y="25"/>
                    <a:pt x="3" y="25"/>
                  </a:cubicBezTo>
                  <a:cubicBezTo>
                    <a:pt x="2" y="25"/>
                    <a:pt x="1" y="24"/>
                    <a:pt x="1" y="22"/>
                  </a:cubicBezTo>
                  <a:cubicBezTo>
                    <a:pt x="0" y="19"/>
                    <a:pt x="0" y="16"/>
                    <a:pt x="0" y="12"/>
                  </a:cubicBezTo>
                  <a:cubicBezTo>
                    <a:pt x="1" y="9"/>
                    <a:pt x="1" y="7"/>
                    <a:pt x="3" y="4"/>
                  </a:cubicBezTo>
                  <a:cubicBezTo>
                    <a:pt x="5" y="2"/>
                    <a:pt x="8" y="0"/>
                    <a:pt x="11" y="0"/>
                  </a:cubicBezTo>
                  <a:cubicBezTo>
                    <a:pt x="12" y="1"/>
                    <a:pt x="13" y="1"/>
                    <a:pt x="14" y="2"/>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1" name="Freeform 111"/>
            <p:cNvSpPr>
              <a:spLocks/>
            </p:cNvSpPr>
            <p:nvPr/>
          </p:nvSpPr>
          <p:spPr bwMode="auto">
            <a:xfrm>
              <a:off x="9820275" y="3752851"/>
              <a:ext cx="250825" cy="171450"/>
            </a:xfrm>
            <a:custGeom>
              <a:avLst/>
              <a:gdLst>
                <a:gd name="T0" fmla="*/ 49 w 66"/>
                <a:gd name="T1" fmla="*/ 27 h 45"/>
                <a:gd name="T2" fmla="*/ 32 w 66"/>
                <a:gd name="T3" fmla="*/ 26 h 45"/>
                <a:gd name="T4" fmla="*/ 15 w 66"/>
                <a:gd name="T5" fmla="*/ 28 h 45"/>
                <a:gd name="T6" fmla="*/ 0 w 66"/>
                <a:gd name="T7" fmla="*/ 6 h 45"/>
                <a:gd name="T8" fmla="*/ 10 w 66"/>
                <a:gd name="T9" fmla="*/ 45 h 45"/>
                <a:gd name="T10" fmla="*/ 61 w 66"/>
                <a:gd name="T11" fmla="*/ 45 h 45"/>
                <a:gd name="T12" fmla="*/ 62 w 66"/>
                <a:gd name="T13" fmla="*/ 28 h 45"/>
                <a:gd name="T14" fmla="*/ 66 w 66"/>
                <a:gd name="T15" fmla="*/ 0 h 45"/>
                <a:gd name="T16" fmla="*/ 49 w 66"/>
                <a:gd name="T17"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5">
                  <a:moveTo>
                    <a:pt x="49" y="27"/>
                  </a:moveTo>
                  <a:cubicBezTo>
                    <a:pt x="45" y="28"/>
                    <a:pt x="37" y="26"/>
                    <a:pt x="32" y="26"/>
                  </a:cubicBezTo>
                  <a:cubicBezTo>
                    <a:pt x="28" y="26"/>
                    <a:pt x="19" y="29"/>
                    <a:pt x="15" y="28"/>
                  </a:cubicBezTo>
                  <a:cubicBezTo>
                    <a:pt x="13" y="27"/>
                    <a:pt x="9" y="20"/>
                    <a:pt x="0" y="6"/>
                  </a:cubicBezTo>
                  <a:cubicBezTo>
                    <a:pt x="5" y="19"/>
                    <a:pt x="10" y="37"/>
                    <a:pt x="10" y="45"/>
                  </a:cubicBezTo>
                  <a:cubicBezTo>
                    <a:pt x="61" y="45"/>
                    <a:pt x="61" y="45"/>
                    <a:pt x="61" y="45"/>
                  </a:cubicBezTo>
                  <a:cubicBezTo>
                    <a:pt x="61" y="45"/>
                    <a:pt x="61" y="31"/>
                    <a:pt x="62" y="28"/>
                  </a:cubicBezTo>
                  <a:cubicBezTo>
                    <a:pt x="62" y="25"/>
                    <a:pt x="65" y="6"/>
                    <a:pt x="66" y="0"/>
                  </a:cubicBezTo>
                  <a:cubicBezTo>
                    <a:pt x="60" y="12"/>
                    <a:pt x="52" y="27"/>
                    <a:pt x="49" y="27"/>
                  </a:cubicBezTo>
                  <a:close/>
                </a:path>
              </a:pathLst>
            </a:custGeom>
            <a:solidFill>
              <a:srgbClr val="ED9D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2" name="Freeform 112"/>
            <p:cNvSpPr>
              <a:spLocks/>
            </p:cNvSpPr>
            <p:nvPr/>
          </p:nvSpPr>
          <p:spPr bwMode="auto">
            <a:xfrm>
              <a:off x="9782175" y="3511551"/>
              <a:ext cx="304800" cy="350838"/>
            </a:xfrm>
            <a:custGeom>
              <a:avLst/>
              <a:gdLst>
                <a:gd name="T0" fmla="*/ 25 w 80"/>
                <a:gd name="T1" fmla="*/ 91 h 92"/>
                <a:gd name="T2" fmla="*/ 42 w 80"/>
                <a:gd name="T3" fmla="*/ 89 h 92"/>
                <a:gd name="T4" fmla="*/ 59 w 80"/>
                <a:gd name="T5" fmla="*/ 90 h 92"/>
                <a:gd name="T6" fmla="*/ 76 w 80"/>
                <a:gd name="T7" fmla="*/ 63 h 92"/>
                <a:gd name="T8" fmla="*/ 76 w 80"/>
                <a:gd name="T9" fmla="*/ 62 h 92"/>
                <a:gd name="T10" fmla="*/ 74 w 80"/>
                <a:gd name="T11" fmla="*/ 21 h 92"/>
                <a:gd name="T12" fmla="*/ 25 w 80"/>
                <a:gd name="T13" fmla="*/ 5 h 92"/>
                <a:gd name="T14" fmla="*/ 6 w 80"/>
                <a:gd name="T15" fmla="*/ 58 h 92"/>
                <a:gd name="T16" fmla="*/ 10 w 80"/>
                <a:gd name="T17" fmla="*/ 69 h 92"/>
                <a:gd name="T18" fmla="*/ 25 w 80"/>
                <a:gd name="T19"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2">
                  <a:moveTo>
                    <a:pt x="25" y="91"/>
                  </a:moveTo>
                  <a:cubicBezTo>
                    <a:pt x="29" y="92"/>
                    <a:pt x="38" y="89"/>
                    <a:pt x="42" y="89"/>
                  </a:cubicBezTo>
                  <a:cubicBezTo>
                    <a:pt x="47" y="89"/>
                    <a:pt x="55" y="91"/>
                    <a:pt x="59" y="90"/>
                  </a:cubicBezTo>
                  <a:cubicBezTo>
                    <a:pt x="62" y="90"/>
                    <a:pt x="70" y="75"/>
                    <a:pt x="76" y="63"/>
                  </a:cubicBezTo>
                  <a:cubicBezTo>
                    <a:pt x="76" y="63"/>
                    <a:pt x="76" y="62"/>
                    <a:pt x="76" y="62"/>
                  </a:cubicBezTo>
                  <a:cubicBezTo>
                    <a:pt x="78" y="57"/>
                    <a:pt x="80" y="38"/>
                    <a:pt x="74" y="21"/>
                  </a:cubicBezTo>
                  <a:cubicBezTo>
                    <a:pt x="65" y="2"/>
                    <a:pt x="47" y="0"/>
                    <a:pt x="25" y="5"/>
                  </a:cubicBezTo>
                  <a:cubicBezTo>
                    <a:pt x="3" y="11"/>
                    <a:pt x="0" y="43"/>
                    <a:pt x="6" y="58"/>
                  </a:cubicBezTo>
                  <a:cubicBezTo>
                    <a:pt x="8" y="62"/>
                    <a:pt x="9" y="65"/>
                    <a:pt x="10" y="69"/>
                  </a:cubicBezTo>
                  <a:cubicBezTo>
                    <a:pt x="19" y="83"/>
                    <a:pt x="23" y="90"/>
                    <a:pt x="25" y="91"/>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3" name="Freeform 113"/>
            <p:cNvSpPr>
              <a:spLocks/>
            </p:cNvSpPr>
            <p:nvPr/>
          </p:nvSpPr>
          <p:spPr bwMode="auto">
            <a:xfrm>
              <a:off x="9839325" y="3897313"/>
              <a:ext cx="234950" cy="46038"/>
            </a:xfrm>
            <a:custGeom>
              <a:avLst/>
              <a:gdLst>
                <a:gd name="T0" fmla="*/ 62 w 62"/>
                <a:gd name="T1" fmla="*/ 12 h 12"/>
                <a:gd name="T2" fmla="*/ 61 w 62"/>
                <a:gd name="T3" fmla="*/ 11 h 12"/>
                <a:gd name="T4" fmla="*/ 41 w 62"/>
                <a:gd name="T5" fmla="*/ 0 h 12"/>
                <a:gd name="T6" fmla="*/ 22 w 62"/>
                <a:gd name="T7" fmla="*/ 0 h 12"/>
                <a:gd name="T8" fmla="*/ 9 w 62"/>
                <a:gd name="T9" fmla="*/ 3 h 12"/>
                <a:gd name="T10" fmla="*/ 2 w 62"/>
                <a:gd name="T11" fmla="*/ 9 h 12"/>
                <a:gd name="T12" fmla="*/ 0 w 62"/>
                <a:gd name="T13" fmla="*/ 12 h 12"/>
                <a:gd name="T14" fmla="*/ 31 w 62"/>
                <a:gd name="T15" fmla="*/ 7 h 12"/>
                <a:gd name="T16" fmla="*/ 62 w 6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2">
                  <a:moveTo>
                    <a:pt x="62" y="12"/>
                  </a:moveTo>
                  <a:cubicBezTo>
                    <a:pt x="61" y="11"/>
                    <a:pt x="61" y="11"/>
                    <a:pt x="61" y="11"/>
                  </a:cubicBezTo>
                  <a:cubicBezTo>
                    <a:pt x="57" y="4"/>
                    <a:pt x="49" y="0"/>
                    <a:pt x="41" y="0"/>
                  </a:cubicBezTo>
                  <a:cubicBezTo>
                    <a:pt x="22" y="0"/>
                    <a:pt x="22" y="0"/>
                    <a:pt x="22" y="0"/>
                  </a:cubicBezTo>
                  <a:cubicBezTo>
                    <a:pt x="17" y="0"/>
                    <a:pt x="13" y="1"/>
                    <a:pt x="9" y="3"/>
                  </a:cubicBezTo>
                  <a:cubicBezTo>
                    <a:pt x="6" y="4"/>
                    <a:pt x="3" y="7"/>
                    <a:pt x="2" y="9"/>
                  </a:cubicBezTo>
                  <a:cubicBezTo>
                    <a:pt x="0" y="12"/>
                    <a:pt x="0" y="12"/>
                    <a:pt x="0" y="12"/>
                  </a:cubicBezTo>
                  <a:cubicBezTo>
                    <a:pt x="4" y="10"/>
                    <a:pt x="12" y="8"/>
                    <a:pt x="31" y="7"/>
                  </a:cubicBezTo>
                  <a:cubicBezTo>
                    <a:pt x="51" y="8"/>
                    <a:pt x="58" y="10"/>
                    <a:pt x="62" y="12"/>
                  </a:cubicBezTo>
                  <a:close/>
                </a:path>
              </a:pathLst>
            </a:custGeom>
            <a:solidFill>
              <a:srgbClr val="354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5" name="Freeform 115"/>
            <p:cNvSpPr>
              <a:spLocks/>
            </p:cNvSpPr>
            <p:nvPr/>
          </p:nvSpPr>
          <p:spPr bwMode="auto">
            <a:xfrm>
              <a:off x="9453563" y="4408488"/>
              <a:ext cx="141288" cy="171450"/>
            </a:xfrm>
            <a:custGeom>
              <a:avLst/>
              <a:gdLst>
                <a:gd name="T0" fmla="*/ 37 w 37"/>
                <a:gd name="T1" fmla="*/ 9 h 45"/>
                <a:gd name="T2" fmla="*/ 20 w 37"/>
                <a:gd name="T3" fmla="*/ 0 h 45"/>
                <a:gd name="T4" fmla="*/ 0 w 37"/>
                <a:gd name="T5" fmla="*/ 45 h 45"/>
                <a:gd name="T6" fmla="*/ 5 w 37"/>
                <a:gd name="T7" fmla="*/ 43 h 45"/>
                <a:gd name="T8" fmla="*/ 6 w 37"/>
                <a:gd name="T9" fmla="*/ 43 h 45"/>
                <a:gd name="T10" fmla="*/ 6 w 37"/>
                <a:gd name="T11" fmla="*/ 42 h 45"/>
                <a:gd name="T12" fmla="*/ 37 w 37"/>
                <a:gd name="T13" fmla="*/ 9 h 45"/>
              </a:gdLst>
              <a:ahLst/>
              <a:cxnLst>
                <a:cxn ang="0">
                  <a:pos x="T0" y="T1"/>
                </a:cxn>
                <a:cxn ang="0">
                  <a:pos x="T2" y="T3"/>
                </a:cxn>
                <a:cxn ang="0">
                  <a:pos x="T4" y="T5"/>
                </a:cxn>
                <a:cxn ang="0">
                  <a:pos x="T6" y="T7"/>
                </a:cxn>
                <a:cxn ang="0">
                  <a:pos x="T8" y="T9"/>
                </a:cxn>
                <a:cxn ang="0">
                  <a:pos x="T10" y="T11"/>
                </a:cxn>
                <a:cxn ang="0">
                  <a:pos x="T12" y="T13"/>
                </a:cxn>
              </a:cxnLst>
              <a:rect l="0" t="0" r="r" b="b"/>
              <a:pathLst>
                <a:path w="37" h="45">
                  <a:moveTo>
                    <a:pt x="37" y="9"/>
                  </a:moveTo>
                  <a:cubicBezTo>
                    <a:pt x="20" y="0"/>
                    <a:pt x="20" y="0"/>
                    <a:pt x="20" y="0"/>
                  </a:cubicBezTo>
                  <a:cubicBezTo>
                    <a:pt x="0" y="45"/>
                    <a:pt x="0" y="45"/>
                    <a:pt x="0" y="45"/>
                  </a:cubicBezTo>
                  <a:cubicBezTo>
                    <a:pt x="2" y="45"/>
                    <a:pt x="3" y="44"/>
                    <a:pt x="5" y="43"/>
                  </a:cubicBezTo>
                  <a:cubicBezTo>
                    <a:pt x="5" y="43"/>
                    <a:pt x="5" y="43"/>
                    <a:pt x="6" y="43"/>
                  </a:cubicBezTo>
                  <a:cubicBezTo>
                    <a:pt x="6" y="42"/>
                    <a:pt x="6" y="42"/>
                    <a:pt x="6" y="42"/>
                  </a:cubicBezTo>
                  <a:cubicBezTo>
                    <a:pt x="17" y="34"/>
                    <a:pt x="34" y="16"/>
                    <a:pt x="37" y="9"/>
                  </a:cubicBezTo>
                  <a:close/>
                </a:path>
              </a:pathLst>
            </a:custGeom>
            <a:solidFill>
              <a:srgbClr val="3545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6" name="Freeform 116"/>
            <p:cNvSpPr>
              <a:spLocks/>
            </p:cNvSpPr>
            <p:nvPr/>
          </p:nvSpPr>
          <p:spPr bwMode="auto">
            <a:xfrm>
              <a:off x="9358313" y="4041776"/>
              <a:ext cx="315913" cy="538163"/>
            </a:xfrm>
            <a:custGeom>
              <a:avLst/>
              <a:gdLst>
                <a:gd name="T0" fmla="*/ 80 w 83"/>
                <a:gd name="T1" fmla="*/ 0 h 141"/>
                <a:gd name="T2" fmla="*/ 59 w 83"/>
                <a:gd name="T3" fmla="*/ 17 h 141"/>
                <a:gd name="T4" fmla="*/ 10 w 83"/>
                <a:gd name="T5" fmla="*/ 89 h 141"/>
                <a:gd name="T6" fmla="*/ 16 w 83"/>
                <a:gd name="T7" fmla="*/ 136 h 141"/>
                <a:gd name="T8" fmla="*/ 26 w 83"/>
                <a:gd name="T9" fmla="*/ 141 h 141"/>
                <a:gd name="T10" fmla="*/ 83 w 83"/>
                <a:gd name="T11" fmla="*/ 56 h 141"/>
                <a:gd name="T12" fmla="*/ 80 w 83"/>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83" h="141">
                  <a:moveTo>
                    <a:pt x="80" y="0"/>
                  </a:moveTo>
                  <a:cubicBezTo>
                    <a:pt x="77" y="1"/>
                    <a:pt x="70" y="4"/>
                    <a:pt x="59" y="17"/>
                  </a:cubicBezTo>
                  <a:cubicBezTo>
                    <a:pt x="10" y="89"/>
                    <a:pt x="10" y="89"/>
                    <a:pt x="10" y="89"/>
                  </a:cubicBezTo>
                  <a:cubicBezTo>
                    <a:pt x="0" y="104"/>
                    <a:pt x="3" y="124"/>
                    <a:pt x="16" y="136"/>
                  </a:cubicBezTo>
                  <a:cubicBezTo>
                    <a:pt x="20" y="139"/>
                    <a:pt x="23" y="141"/>
                    <a:pt x="26" y="141"/>
                  </a:cubicBezTo>
                  <a:cubicBezTo>
                    <a:pt x="83" y="56"/>
                    <a:pt x="83" y="56"/>
                    <a:pt x="83" y="56"/>
                  </a:cubicBezTo>
                  <a:cubicBezTo>
                    <a:pt x="80" y="37"/>
                    <a:pt x="78" y="16"/>
                    <a:pt x="80" y="0"/>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26" name="Woman 01"/>
          <p:cNvGrpSpPr/>
          <p:nvPr/>
        </p:nvGrpSpPr>
        <p:grpSpPr>
          <a:xfrm>
            <a:off x="5799535" y="2757488"/>
            <a:ext cx="791765" cy="2034779"/>
            <a:chOff x="7732713" y="3676651"/>
            <a:chExt cx="1055687" cy="2713038"/>
          </a:xfrm>
        </p:grpSpPr>
        <p:sp>
          <p:nvSpPr>
            <p:cNvPr id="3157" name="Freeform 117"/>
            <p:cNvSpPr>
              <a:spLocks/>
            </p:cNvSpPr>
            <p:nvPr/>
          </p:nvSpPr>
          <p:spPr bwMode="auto">
            <a:xfrm>
              <a:off x="7961313" y="6138863"/>
              <a:ext cx="427038" cy="144463"/>
            </a:xfrm>
            <a:custGeom>
              <a:avLst/>
              <a:gdLst>
                <a:gd name="T0" fmla="*/ 33 w 112"/>
                <a:gd name="T1" fmla="*/ 12 h 38"/>
                <a:gd name="T2" fmla="*/ 26 w 112"/>
                <a:gd name="T3" fmla="*/ 13 h 38"/>
                <a:gd name="T4" fmla="*/ 1 w 112"/>
                <a:gd name="T5" fmla="*/ 20 h 38"/>
                <a:gd name="T6" fmla="*/ 38 w 112"/>
                <a:gd name="T7" fmla="*/ 37 h 38"/>
                <a:gd name="T8" fmla="*/ 69 w 112"/>
                <a:gd name="T9" fmla="*/ 31 h 38"/>
                <a:gd name="T10" fmla="*/ 97 w 112"/>
                <a:gd name="T11" fmla="*/ 32 h 38"/>
                <a:gd name="T12" fmla="*/ 110 w 112"/>
                <a:gd name="T13" fmla="*/ 13 h 38"/>
                <a:gd name="T14" fmla="*/ 108 w 112"/>
                <a:gd name="T15" fmla="*/ 0 h 38"/>
                <a:gd name="T16" fmla="*/ 44 w 112"/>
                <a:gd name="T17" fmla="*/ 21 h 38"/>
                <a:gd name="T18" fmla="*/ 33 w 112"/>
                <a:gd name="T19"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38">
                  <a:moveTo>
                    <a:pt x="33" y="12"/>
                  </a:moveTo>
                  <a:cubicBezTo>
                    <a:pt x="31" y="12"/>
                    <a:pt x="29" y="13"/>
                    <a:pt x="26" y="13"/>
                  </a:cubicBezTo>
                  <a:cubicBezTo>
                    <a:pt x="15" y="13"/>
                    <a:pt x="2" y="18"/>
                    <a:pt x="1" y="20"/>
                  </a:cubicBezTo>
                  <a:cubicBezTo>
                    <a:pt x="0" y="21"/>
                    <a:pt x="6" y="38"/>
                    <a:pt x="38" y="37"/>
                  </a:cubicBezTo>
                  <a:cubicBezTo>
                    <a:pt x="56" y="35"/>
                    <a:pt x="61" y="31"/>
                    <a:pt x="69" y="31"/>
                  </a:cubicBezTo>
                  <a:cubicBezTo>
                    <a:pt x="76" y="31"/>
                    <a:pt x="92" y="33"/>
                    <a:pt x="97" y="32"/>
                  </a:cubicBezTo>
                  <a:cubicBezTo>
                    <a:pt x="103" y="32"/>
                    <a:pt x="112" y="30"/>
                    <a:pt x="110" y="13"/>
                  </a:cubicBezTo>
                  <a:cubicBezTo>
                    <a:pt x="109" y="8"/>
                    <a:pt x="108" y="4"/>
                    <a:pt x="108" y="0"/>
                  </a:cubicBezTo>
                  <a:cubicBezTo>
                    <a:pt x="86" y="20"/>
                    <a:pt x="58" y="20"/>
                    <a:pt x="44" y="21"/>
                  </a:cubicBezTo>
                  <a:cubicBezTo>
                    <a:pt x="34" y="21"/>
                    <a:pt x="32" y="16"/>
                    <a:pt x="33" y="1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8" name="Freeform 118"/>
            <p:cNvSpPr>
              <a:spLocks/>
            </p:cNvSpPr>
            <p:nvPr/>
          </p:nvSpPr>
          <p:spPr bwMode="auto">
            <a:xfrm>
              <a:off x="8083550" y="5448301"/>
              <a:ext cx="357188" cy="769938"/>
            </a:xfrm>
            <a:custGeom>
              <a:avLst/>
              <a:gdLst>
                <a:gd name="T0" fmla="*/ 92 w 94"/>
                <a:gd name="T1" fmla="*/ 66 h 202"/>
                <a:gd name="T2" fmla="*/ 87 w 94"/>
                <a:gd name="T3" fmla="*/ 0 h 202"/>
                <a:gd name="T4" fmla="*/ 37 w 94"/>
                <a:gd name="T5" fmla="*/ 2 h 202"/>
                <a:gd name="T6" fmla="*/ 44 w 94"/>
                <a:gd name="T7" fmla="*/ 146 h 202"/>
                <a:gd name="T8" fmla="*/ 24 w 94"/>
                <a:gd name="T9" fmla="*/ 182 h 202"/>
                <a:gd name="T10" fmla="*/ 1 w 94"/>
                <a:gd name="T11" fmla="*/ 193 h 202"/>
                <a:gd name="T12" fmla="*/ 12 w 94"/>
                <a:gd name="T13" fmla="*/ 202 h 202"/>
                <a:gd name="T14" fmla="*/ 76 w 94"/>
                <a:gd name="T15" fmla="*/ 181 h 202"/>
                <a:gd name="T16" fmla="*/ 74 w 94"/>
                <a:gd name="T17" fmla="*/ 157 h 202"/>
                <a:gd name="T18" fmla="*/ 92 w 94"/>
                <a:gd name="T19" fmla="*/ 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02">
                  <a:moveTo>
                    <a:pt x="92" y="66"/>
                  </a:moveTo>
                  <a:cubicBezTo>
                    <a:pt x="94" y="59"/>
                    <a:pt x="87" y="0"/>
                    <a:pt x="87" y="0"/>
                  </a:cubicBezTo>
                  <a:cubicBezTo>
                    <a:pt x="37" y="2"/>
                    <a:pt x="37" y="2"/>
                    <a:pt x="37" y="2"/>
                  </a:cubicBezTo>
                  <a:cubicBezTo>
                    <a:pt x="39" y="19"/>
                    <a:pt x="52" y="113"/>
                    <a:pt x="44" y="146"/>
                  </a:cubicBezTo>
                  <a:cubicBezTo>
                    <a:pt x="40" y="171"/>
                    <a:pt x="35" y="176"/>
                    <a:pt x="24" y="182"/>
                  </a:cubicBezTo>
                  <a:cubicBezTo>
                    <a:pt x="16" y="187"/>
                    <a:pt x="9" y="191"/>
                    <a:pt x="1" y="193"/>
                  </a:cubicBezTo>
                  <a:cubicBezTo>
                    <a:pt x="0" y="197"/>
                    <a:pt x="2" y="202"/>
                    <a:pt x="12" y="202"/>
                  </a:cubicBezTo>
                  <a:cubicBezTo>
                    <a:pt x="26" y="201"/>
                    <a:pt x="54" y="201"/>
                    <a:pt x="76" y="181"/>
                  </a:cubicBezTo>
                  <a:cubicBezTo>
                    <a:pt x="74" y="172"/>
                    <a:pt x="73" y="166"/>
                    <a:pt x="74" y="157"/>
                  </a:cubicBezTo>
                  <a:cubicBezTo>
                    <a:pt x="75" y="145"/>
                    <a:pt x="90" y="72"/>
                    <a:pt x="92" y="66"/>
                  </a:cubicBez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59" name="Freeform 119"/>
            <p:cNvSpPr>
              <a:spLocks/>
            </p:cNvSpPr>
            <p:nvPr/>
          </p:nvSpPr>
          <p:spPr bwMode="auto">
            <a:xfrm>
              <a:off x="8369300" y="6203951"/>
              <a:ext cx="419100" cy="185738"/>
            </a:xfrm>
            <a:custGeom>
              <a:avLst/>
              <a:gdLst>
                <a:gd name="T0" fmla="*/ 103 w 110"/>
                <a:gd name="T1" fmla="*/ 2 h 49"/>
                <a:gd name="T2" fmla="*/ 102 w 110"/>
                <a:gd name="T3" fmla="*/ 0 h 49"/>
                <a:gd name="T4" fmla="*/ 47 w 110"/>
                <a:gd name="T5" fmla="*/ 32 h 49"/>
                <a:gd name="T6" fmla="*/ 25 w 110"/>
                <a:gd name="T7" fmla="*/ 20 h 49"/>
                <a:gd name="T8" fmla="*/ 0 w 110"/>
                <a:gd name="T9" fmla="*/ 33 h 49"/>
                <a:gd name="T10" fmla="*/ 42 w 110"/>
                <a:gd name="T11" fmla="*/ 49 h 49"/>
                <a:gd name="T12" fmla="*/ 74 w 110"/>
                <a:gd name="T13" fmla="*/ 41 h 49"/>
                <a:gd name="T14" fmla="*/ 97 w 110"/>
                <a:gd name="T15" fmla="*/ 36 h 49"/>
                <a:gd name="T16" fmla="*/ 103 w 110"/>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49">
                  <a:moveTo>
                    <a:pt x="103" y="2"/>
                  </a:moveTo>
                  <a:cubicBezTo>
                    <a:pt x="103" y="1"/>
                    <a:pt x="102" y="1"/>
                    <a:pt x="102" y="0"/>
                  </a:cubicBezTo>
                  <a:cubicBezTo>
                    <a:pt x="91" y="31"/>
                    <a:pt x="60" y="32"/>
                    <a:pt x="47" y="32"/>
                  </a:cubicBezTo>
                  <a:cubicBezTo>
                    <a:pt x="36" y="32"/>
                    <a:pt x="34" y="28"/>
                    <a:pt x="25" y="20"/>
                  </a:cubicBezTo>
                  <a:cubicBezTo>
                    <a:pt x="12" y="25"/>
                    <a:pt x="1" y="30"/>
                    <a:pt x="0" y="33"/>
                  </a:cubicBezTo>
                  <a:cubicBezTo>
                    <a:pt x="3" y="41"/>
                    <a:pt x="10" y="48"/>
                    <a:pt x="42" y="49"/>
                  </a:cubicBezTo>
                  <a:cubicBezTo>
                    <a:pt x="63" y="48"/>
                    <a:pt x="70" y="44"/>
                    <a:pt x="74" y="41"/>
                  </a:cubicBezTo>
                  <a:cubicBezTo>
                    <a:pt x="77" y="39"/>
                    <a:pt x="90" y="36"/>
                    <a:pt x="97" y="36"/>
                  </a:cubicBezTo>
                  <a:cubicBezTo>
                    <a:pt x="104" y="36"/>
                    <a:pt x="110" y="16"/>
                    <a:pt x="103" y="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0" name="Freeform 120"/>
            <p:cNvSpPr>
              <a:spLocks/>
            </p:cNvSpPr>
            <p:nvPr/>
          </p:nvSpPr>
          <p:spPr bwMode="auto">
            <a:xfrm>
              <a:off x="8345488" y="5478463"/>
              <a:ext cx="411163" cy="846138"/>
            </a:xfrm>
            <a:custGeom>
              <a:avLst/>
              <a:gdLst>
                <a:gd name="T0" fmla="*/ 108 w 108"/>
                <a:gd name="T1" fmla="*/ 190 h 222"/>
                <a:gd name="T2" fmla="*/ 82 w 108"/>
                <a:gd name="T3" fmla="*/ 108 h 222"/>
                <a:gd name="T4" fmla="*/ 53 w 108"/>
                <a:gd name="T5" fmla="*/ 38 h 222"/>
                <a:gd name="T6" fmla="*/ 49 w 108"/>
                <a:gd name="T7" fmla="*/ 12 h 222"/>
                <a:gd name="T8" fmla="*/ 3 w 108"/>
                <a:gd name="T9" fmla="*/ 0 h 222"/>
                <a:gd name="T10" fmla="*/ 18 w 108"/>
                <a:gd name="T11" fmla="*/ 62 h 222"/>
                <a:gd name="T12" fmla="*/ 67 w 108"/>
                <a:gd name="T13" fmla="*/ 164 h 222"/>
                <a:gd name="T14" fmla="*/ 61 w 108"/>
                <a:gd name="T15" fmla="*/ 194 h 222"/>
                <a:gd name="T16" fmla="*/ 31 w 108"/>
                <a:gd name="T17" fmla="*/ 210 h 222"/>
                <a:gd name="T18" fmla="*/ 53 w 108"/>
                <a:gd name="T19" fmla="*/ 222 h 222"/>
                <a:gd name="T20" fmla="*/ 108 w 108"/>
                <a:gd name="T21" fmla="*/ 1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22">
                  <a:moveTo>
                    <a:pt x="108" y="190"/>
                  </a:moveTo>
                  <a:cubicBezTo>
                    <a:pt x="100" y="174"/>
                    <a:pt x="85" y="129"/>
                    <a:pt x="82" y="108"/>
                  </a:cubicBezTo>
                  <a:cubicBezTo>
                    <a:pt x="79" y="86"/>
                    <a:pt x="76" y="63"/>
                    <a:pt x="53" y="38"/>
                  </a:cubicBezTo>
                  <a:cubicBezTo>
                    <a:pt x="47" y="29"/>
                    <a:pt x="49" y="12"/>
                    <a:pt x="49" y="12"/>
                  </a:cubicBezTo>
                  <a:cubicBezTo>
                    <a:pt x="3" y="0"/>
                    <a:pt x="3" y="0"/>
                    <a:pt x="3" y="0"/>
                  </a:cubicBezTo>
                  <a:cubicBezTo>
                    <a:pt x="2" y="8"/>
                    <a:pt x="0" y="30"/>
                    <a:pt x="18" y="62"/>
                  </a:cubicBezTo>
                  <a:cubicBezTo>
                    <a:pt x="36" y="93"/>
                    <a:pt x="62" y="138"/>
                    <a:pt x="67" y="164"/>
                  </a:cubicBezTo>
                  <a:cubicBezTo>
                    <a:pt x="69" y="172"/>
                    <a:pt x="72" y="185"/>
                    <a:pt x="61" y="194"/>
                  </a:cubicBezTo>
                  <a:cubicBezTo>
                    <a:pt x="55" y="199"/>
                    <a:pt x="42" y="205"/>
                    <a:pt x="31" y="210"/>
                  </a:cubicBezTo>
                  <a:cubicBezTo>
                    <a:pt x="40" y="218"/>
                    <a:pt x="42" y="222"/>
                    <a:pt x="53" y="222"/>
                  </a:cubicBezTo>
                  <a:cubicBezTo>
                    <a:pt x="66" y="222"/>
                    <a:pt x="97" y="221"/>
                    <a:pt x="108" y="19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1" name="Freeform 121"/>
            <p:cNvSpPr>
              <a:spLocks/>
            </p:cNvSpPr>
            <p:nvPr/>
          </p:nvSpPr>
          <p:spPr bwMode="auto">
            <a:xfrm>
              <a:off x="8140700" y="4754563"/>
              <a:ext cx="593725" cy="788988"/>
            </a:xfrm>
            <a:custGeom>
              <a:avLst/>
              <a:gdLst>
                <a:gd name="T0" fmla="*/ 35 w 156"/>
                <a:gd name="T1" fmla="*/ 19 h 207"/>
                <a:gd name="T2" fmla="*/ 18 w 156"/>
                <a:gd name="T3" fmla="*/ 94 h 207"/>
                <a:gd name="T4" fmla="*/ 0 w 156"/>
                <a:gd name="T5" fmla="*/ 179 h 207"/>
                <a:gd name="T6" fmla="*/ 107 w 156"/>
                <a:gd name="T7" fmla="*/ 207 h 207"/>
                <a:gd name="T8" fmla="*/ 147 w 156"/>
                <a:gd name="T9" fmla="*/ 93 h 207"/>
                <a:gd name="T10" fmla="*/ 143 w 156"/>
                <a:gd name="T11" fmla="*/ 14 h 207"/>
                <a:gd name="T12" fmla="*/ 35 w 156"/>
                <a:gd name="T13" fmla="*/ 19 h 207"/>
              </a:gdLst>
              <a:ahLst/>
              <a:cxnLst>
                <a:cxn ang="0">
                  <a:pos x="T0" y="T1"/>
                </a:cxn>
                <a:cxn ang="0">
                  <a:pos x="T2" y="T3"/>
                </a:cxn>
                <a:cxn ang="0">
                  <a:pos x="T4" y="T5"/>
                </a:cxn>
                <a:cxn ang="0">
                  <a:pos x="T6" y="T7"/>
                </a:cxn>
                <a:cxn ang="0">
                  <a:pos x="T8" y="T9"/>
                </a:cxn>
                <a:cxn ang="0">
                  <a:pos x="T10" y="T11"/>
                </a:cxn>
                <a:cxn ang="0">
                  <a:pos x="T12" y="T13"/>
                </a:cxn>
              </a:cxnLst>
              <a:rect l="0" t="0" r="r" b="b"/>
              <a:pathLst>
                <a:path w="156" h="207">
                  <a:moveTo>
                    <a:pt x="35" y="19"/>
                  </a:moveTo>
                  <a:cubicBezTo>
                    <a:pt x="37" y="28"/>
                    <a:pt x="31" y="73"/>
                    <a:pt x="18" y="94"/>
                  </a:cubicBezTo>
                  <a:cubicBezTo>
                    <a:pt x="5" y="114"/>
                    <a:pt x="0" y="179"/>
                    <a:pt x="0" y="179"/>
                  </a:cubicBezTo>
                  <a:cubicBezTo>
                    <a:pt x="0" y="179"/>
                    <a:pt x="33" y="207"/>
                    <a:pt x="107" y="207"/>
                  </a:cubicBezTo>
                  <a:cubicBezTo>
                    <a:pt x="126" y="154"/>
                    <a:pt x="145" y="103"/>
                    <a:pt x="147" y="93"/>
                  </a:cubicBezTo>
                  <a:cubicBezTo>
                    <a:pt x="149" y="83"/>
                    <a:pt x="156" y="29"/>
                    <a:pt x="143" y="14"/>
                  </a:cubicBezTo>
                  <a:cubicBezTo>
                    <a:pt x="129" y="0"/>
                    <a:pt x="35" y="19"/>
                    <a:pt x="35" y="19"/>
                  </a:cubicBezTo>
                  <a:close/>
                </a:path>
              </a:pathLst>
            </a:custGeom>
            <a:solidFill>
              <a:srgbClr val="5C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2" name="Freeform 122"/>
            <p:cNvSpPr>
              <a:spLocks/>
            </p:cNvSpPr>
            <p:nvPr/>
          </p:nvSpPr>
          <p:spPr bwMode="auto">
            <a:xfrm>
              <a:off x="7732713" y="4751388"/>
              <a:ext cx="263525" cy="155575"/>
            </a:xfrm>
            <a:custGeom>
              <a:avLst/>
              <a:gdLst>
                <a:gd name="T0" fmla="*/ 61 w 69"/>
                <a:gd name="T1" fmla="*/ 8 h 41"/>
                <a:gd name="T2" fmla="*/ 54 w 69"/>
                <a:gd name="T3" fmla="*/ 8 h 41"/>
                <a:gd name="T4" fmla="*/ 35 w 69"/>
                <a:gd name="T5" fmla="*/ 1 h 41"/>
                <a:gd name="T6" fmla="*/ 25 w 69"/>
                <a:gd name="T7" fmla="*/ 6 h 41"/>
                <a:gd name="T8" fmla="*/ 39 w 69"/>
                <a:gd name="T9" fmla="*/ 7 h 41"/>
                <a:gd name="T10" fmla="*/ 42 w 69"/>
                <a:gd name="T11" fmla="*/ 9 h 41"/>
                <a:gd name="T12" fmla="*/ 40 w 69"/>
                <a:gd name="T13" fmla="*/ 10 h 41"/>
                <a:gd name="T14" fmla="*/ 28 w 69"/>
                <a:gd name="T15" fmla="*/ 13 h 41"/>
                <a:gd name="T16" fmla="*/ 1 w 69"/>
                <a:gd name="T17" fmla="*/ 16 h 41"/>
                <a:gd name="T18" fmla="*/ 2 w 69"/>
                <a:gd name="T19" fmla="*/ 20 h 41"/>
                <a:gd name="T20" fmla="*/ 24 w 69"/>
                <a:gd name="T21" fmla="*/ 18 h 41"/>
                <a:gd name="T22" fmla="*/ 2 w 69"/>
                <a:gd name="T23" fmla="*/ 24 h 41"/>
                <a:gd name="T24" fmla="*/ 3 w 69"/>
                <a:gd name="T25" fmla="*/ 27 h 41"/>
                <a:gd name="T26" fmla="*/ 23 w 69"/>
                <a:gd name="T27" fmla="*/ 25 h 41"/>
                <a:gd name="T28" fmla="*/ 19 w 69"/>
                <a:gd name="T29" fmla="*/ 27 h 41"/>
                <a:gd name="T30" fmla="*/ 7 w 69"/>
                <a:gd name="T31" fmla="*/ 33 h 41"/>
                <a:gd name="T32" fmla="*/ 22 w 69"/>
                <a:gd name="T33" fmla="*/ 32 h 41"/>
                <a:gd name="T34" fmla="*/ 28 w 69"/>
                <a:gd name="T35" fmla="*/ 33 h 41"/>
                <a:gd name="T36" fmla="*/ 16 w 69"/>
                <a:gd name="T37" fmla="*/ 37 h 41"/>
                <a:gd name="T38" fmla="*/ 17 w 69"/>
                <a:gd name="T39" fmla="*/ 41 h 41"/>
                <a:gd name="T40" fmla="*/ 34 w 69"/>
                <a:gd name="T41" fmla="*/ 37 h 41"/>
                <a:gd name="T42" fmla="*/ 49 w 69"/>
                <a:gd name="T43" fmla="*/ 34 h 41"/>
                <a:gd name="T44" fmla="*/ 68 w 69"/>
                <a:gd name="T45" fmla="*/ 25 h 41"/>
                <a:gd name="T46" fmla="*/ 61 w 69"/>
                <a:gd name="T47"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41">
                  <a:moveTo>
                    <a:pt x="61" y="8"/>
                  </a:moveTo>
                  <a:cubicBezTo>
                    <a:pt x="60" y="7"/>
                    <a:pt x="57" y="7"/>
                    <a:pt x="54" y="8"/>
                  </a:cubicBezTo>
                  <a:cubicBezTo>
                    <a:pt x="48" y="0"/>
                    <a:pt x="39" y="1"/>
                    <a:pt x="35" y="1"/>
                  </a:cubicBezTo>
                  <a:cubicBezTo>
                    <a:pt x="29" y="1"/>
                    <a:pt x="24" y="4"/>
                    <a:pt x="25" y="6"/>
                  </a:cubicBezTo>
                  <a:cubicBezTo>
                    <a:pt x="26" y="7"/>
                    <a:pt x="37" y="7"/>
                    <a:pt x="39" y="7"/>
                  </a:cubicBezTo>
                  <a:cubicBezTo>
                    <a:pt x="40" y="8"/>
                    <a:pt x="41" y="8"/>
                    <a:pt x="42" y="9"/>
                  </a:cubicBezTo>
                  <a:cubicBezTo>
                    <a:pt x="41" y="9"/>
                    <a:pt x="40" y="10"/>
                    <a:pt x="40" y="10"/>
                  </a:cubicBezTo>
                  <a:cubicBezTo>
                    <a:pt x="36" y="12"/>
                    <a:pt x="33" y="13"/>
                    <a:pt x="28" y="13"/>
                  </a:cubicBezTo>
                  <a:cubicBezTo>
                    <a:pt x="24" y="12"/>
                    <a:pt x="8" y="14"/>
                    <a:pt x="1" y="16"/>
                  </a:cubicBezTo>
                  <a:cubicBezTo>
                    <a:pt x="0" y="17"/>
                    <a:pt x="0" y="19"/>
                    <a:pt x="2" y="20"/>
                  </a:cubicBezTo>
                  <a:cubicBezTo>
                    <a:pt x="9" y="20"/>
                    <a:pt x="24" y="16"/>
                    <a:pt x="24" y="18"/>
                  </a:cubicBezTo>
                  <a:cubicBezTo>
                    <a:pt x="24" y="20"/>
                    <a:pt x="9" y="21"/>
                    <a:pt x="2" y="24"/>
                  </a:cubicBezTo>
                  <a:cubicBezTo>
                    <a:pt x="0" y="24"/>
                    <a:pt x="1" y="27"/>
                    <a:pt x="3" y="27"/>
                  </a:cubicBezTo>
                  <a:cubicBezTo>
                    <a:pt x="9" y="27"/>
                    <a:pt x="21" y="24"/>
                    <a:pt x="23" y="25"/>
                  </a:cubicBezTo>
                  <a:cubicBezTo>
                    <a:pt x="25" y="25"/>
                    <a:pt x="19" y="27"/>
                    <a:pt x="19" y="27"/>
                  </a:cubicBezTo>
                  <a:cubicBezTo>
                    <a:pt x="18" y="27"/>
                    <a:pt x="6" y="30"/>
                    <a:pt x="7" y="33"/>
                  </a:cubicBezTo>
                  <a:cubicBezTo>
                    <a:pt x="7" y="36"/>
                    <a:pt x="16" y="34"/>
                    <a:pt x="22" y="32"/>
                  </a:cubicBezTo>
                  <a:cubicBezTo>
                    <a:pt x="28" y="30"/>
                    <a:pt x="30" y="31"/>
                    <a:pt x="28" y="33"/>
                  </a:cubicBezTo>
                  <a:cubicBezTo>
                    <a:pt x="27" y="33"/>
                    <a:pt x="21" y="35"/>
                    <a:pt x="16" y="37"/>
                  </a:cubicBezTo>
                  <a:cubicBezTo>
                    <a:pt x="13" y="38"/>
                    <a:pt x="14" y="41"/>
                    <a:pt x="17" y="41"/>
                  </a:cubicBezTo>
                  <a:cubicBezTo>
                    <a:pt x="23" y="40"/>
                    <a:pt x="32" y="38"/>
                    <a:pt x="34" y="37"/>
                  </a:cubicBezTo>
                  <a:cubicBezTo>
                    <a:pt x="37" y="36"/>
                    <a:pt x="45" y="35"/>
                    <a:pt x="49" y="34"/>
                  </a:cubicBezTo>
                  <a:cubicBezTo>
                    <a:pt x="54" y="34"/>
                    <a:pt x="66" y="27"/>
                    <a:pt x="68" y="25"/>
                  </a:cubicBezTo>
                  <a:cubicBezTo>
                    <a:pt x="69" y="23"/>
                    <a:pt x="61" y="8"/>
                    <a:pt x="61" y="8"/>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3" name="Freeform 123"/>
            <p:cNvSpPr>
              <a:spLocks/>
            </p:cNvSpPr>
            <p:nvPr/>
          </p:nvSpPr>
          <p:spPr bwMode="auto">
            <a:xfrm>
              <a:off x="7939088" y="4732338"/>
              <a:ext cx="120650" cy="147638"/>
            </a:xfrm>
            <a:custGeom>
              <a:avLst/>
              <a:gdLst>
                <a:gd name="T0" fmla="*/ 12 w 32"/>
                <a:gd name="T1" fmla="*/ 0 h 39"/>
                <a:gd name="T2" fmla="*/ 0 w 32"/>
                <a:gd name="T3" fmla="*/ 8 h 39"/>
                <a:gd name="T4" fmla="*/ 8 w 32"/>
                <a:gd name="T5" fmla="*/ 39 h 39"/>
                <a:gd name="T6" fmla="*/ 32 w 32"/>
                <a:gd name="T7" fmla="*/ 21 h 39"/>
                <a:gd name="T8" fmla="*/ 12 w 32"/>
                <a:gd name="T9" fmla="*/ 0 h 39"/>
              </a:gdLst>
              <a:ahLst/>
              <a:cxnLst>
                <a:cxn ang="0">
                  <a:pos x="T0" y="T1"/>
                </a:cxn>
                <a:cxn ang="0">
                  <a:pos x="T2" y="T3"/>
                </a:cxn>
                <a:cxn ang="0">
                  <a:pos x="T4" y="T5"/>
                </a:cxn>
                <a:cxn ang="0">
                  <a:pos x="T6" y="T7"/>
                </a:cxn>
                <a:cxn ang="0">
                  <a:pos x="T8" y="T9"/>
                </a:cxn>
              </a:cxnLst>
              <a:rect l="0" t="0" r="r" b="b"/>
              <a:pathLst>
                <a:path w="32" h="39">
                  <a:moveTo>
                    <a:pt x="12" y="0"/>
                  </a:moveTo>
                  <a:cubicBezTo>
                    <a:pt x="9" y="4"/>
                    <a:pt x="7" y="9"/>
                    <a:pt x="0" y="8"/>
                  </a:cubicBezTo>
                  <a:cubicBezTo>
                    <a:pt x="0" y="24"/>
                    <a:pt x="1" y="32"/>
                    <a:pt x="8" y="39"/>
                  </a:cubicBezTo>
                  <a:cubicBezTo>
                    <a:pt x="26" y="28"/>
                    <a:pt x="32" y="21"/>
                    <a:pt x="32" y="21"/>
                  </a:cubicBezTo>
                  <a:lnTo>
                    <a:pt x="12" y="0"/>
                  </a:lnTo>
                  <a:close/>
                </a:path>
              </a:pathLst>
            </a:custGeom>
            <a:solidFill>
              <a:srgbClr val="6D0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4" name="Freeform 124"/>
            <p:cNvSpPr>
              <a:spLocks/>
            </p:cNvSpPr>
            <p:nvPr/>
          </p:nvSpPr>
          <p:spPr bwMode="auto">
            <a:xfrm>
              <a:off x="7983538" y="4471988"/>
              <a:ext cx="331788" cy="350838"/>
            </a:xfrm>
            <a:custGeom>
              <a:avLst/>
              <a:gdLst>
                <a:gd name="T0" fmla="*/ 70 w 87"/>
                <a:gd name="T1" fmla="*/ 0 h 92"/>
                <a:gd name="T2" fmla="*/ 0 w 87"/>
                <a:gd name="T3" fmla="*/ 68 h 92"/>
                <a:gd name="T4" fmla="*/ 18 w 87"/>
                <a:gd name="T5" fmla="*/ 92 h 92"/>
                <a:gd name="T6" fmla="*/ 54 w 87"/>
                <a:gd name="T7" fmla="*/ 64 h 92"/>
                <a:gd name="T8" fmla="*/ 85 w 87"/>
                <a:gd name="T9" fmla="*/ 38 h 92"/>
                <a:gd name="T10" fmla="*/ 70 w 87"/>
                <a:gd name="T11" fmla="*/ 0 h 92"/>
              </a:gdLst>
              <a:ahLst/>
              <a:cxnLst>
                <a:cxn ang="0">
                  <a:pos x="T0" y="T1"/>
                </a:cxn>
                <a:cxn ang="0">
                  <a:pos x="T2" y="T3"/>
                </a:cxn>
                <a:cxn ang="0">
                  <a:pos x="T4" y="T5"/>
                </a:cxn>
                <a:cxn ang="0">
                  <a:pos x="T6" y="T7"/>
                </a:cxn>
                <a:cxn ang="0">
                  <a:pos x="T8" y="T9"/>
                </a:cxn>
                <a:cxn ang="0">
                  <a:pos x="T10" y="T11"/>
                </a:cxn>
              </a:cxnLst>
              <a:rect l="0" t="0" r="r" b="b"/>
              <a:pathLst>
                <a:path w="87" h="92">
                  <a:moveTo>
                    <a:pt x="70" y="0"/>
                  </a:moveTo>
                  <a:cubicBezTo>
                    <a:pt x="61" y="10"/>
                    <a:pt x="7" y="66"/>
                    <a:pt x="0" y="68"/>
                  </a:cubicBezTo>
                  <a:cubicBezTo>
                    <a:pt x="14" y="84"/>
                    <a:pt x="18" y="92"/>
                    <a:pt x="18" y="92"/>
                  </a:cubicBezTo>
                  <a:cubicBezTo>
                    <a:pt x="18" y="92"/>
                    <a:pt x="45" y="70"/>
                    <a:pt x="54" y="64"/>
                  </a:cubicBezTo>
                  <a:cubicBezTo>
                    <a:pt x="63" y="58"/>
                    <a:pt x="82" y="41"/>
                    <a:pt x="85" y="38"/>
                  </a:cubicBezTo>
                  <a:cubicBezTo>
                    <a:pt x="87" y="35"/>
                    <a:pt x="70" y="0"/>
                    <a:pt x="70" y="0"/>
                  </a:cubicBezTo>
                  <a:close/>
                </a:path>
              </a:pathLst>
            </a:custGeom>
            <a:solidFill>
              <a:srgbClr val="620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5" name="Freeform 125"/>
            <p:cNvSpPr>
              <a:spLocks/>
            </p:cNvSpPr>
            <p:nvPr/>
          </p:nvSpPr>
          <p:spPr bwMode="auto">
            <a:xfrm>
              <a:off x="8201025" y="4057651"/>
              <a:ext cx="498475" cy="777875"/>
            </a:xfrm>
            <a:custGeom>
              <a:avLst/>
              <a:gdLst>
                <a:gd name="T0" fmla="*/ 58 w 131"/>
                <a:gd name="T1" fmla="*/ 18 h 204"/>
                <a:gd name="T2" fmla="*/ 12 w 131"/>
                <a:gd name="T3" fmla="*/ 78 h 204"/>
                <a:gd name="T4" fmla="*/ 12 w 131"/>
                <a:gd name="T5" fmla="*/ 116 h 204"/>
                <a:gd name="T6" fmla="*/ 19 w 131"/>
                <a:gd name="T7" fmla="*/ 202 h 204"/>
                <a:gd name="T8" fmla="*/ 129 w 131"/>
                <a:gd name="T9" fmla="*/ 197 h 204"/>
                <a:gd name="T10" fmla="*/ 115 w 131"/>
                <a:gd name="T11" fmla="*/ 105 h 204"/>
                <a:gd name="T12" fmla="*/ 114 w 131"/>
                <a:gd name="T13" fmla="*/ 24 h 204"/>
                <a:gd name="T14" fmla="*/ 75 w 131"/>
                <a:gd name="T15" fmla="*/ 6 h 204"/>
                <a:gd name="T16" fmla="*/ 58 w 131"/>
                <a:gd name="T17" fmla="*/ 1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04">
                  <a:moveTo>
                    <a:pt x="58" y="18"/>
                  </a:moveTo>
                  <a:cubicBezTo>
                    <a:pt x="47" y="38"/>
                    <a:pt x="24" y="72"/>
                    <a:pt x="12" y="78"/>
                  </a:cubicBezTo>
                  <a:cubicBezTo>
                    <a:pt x="0" y="85"/>
                    <a:pt x="6" y="109"/>
                    <a:pt x="12" y="116"/>
                  </a:cubicBezTo>
                  <a:cubicBezTo>
                    <a:pt x="18" y="124"/>
                    <a:pt x="28" y="182"/>
                    <a:pt x="19" y="202"/>
                  </a:cubicBezTo>
                  <a:cubicBezTo>
                    <a:pt x="51" y="204"/>
                    <a:pt x="117" y="200"/>
                    <a:pt x="129" y="197"/>
                  </a:cubicBezTo>
                  <a:cubicBezTo>
                    <a:pt x="111" y="136"/>
                    <a:pt x="109" y="126"/>
                    <a:pt x="115" y="105"/>
                  </a:cubicBezTo>
                  <a:cubicBezTo>
                    <a:pt x="121" y="85"/>
                    <a:pt x="131" y="47"/>
                    <a:pt x="114" y="24"/>
                  </a:cubicBezTo>
                  <a:cubicBezTo>
                    <a:pt x="97" y="0"/>
                    <a:pt x="75" y="6"/>
                    <a:pt x="75" y="6"/>
                  </a:cubicBezTo>
                  <a:lnTo>
                    <a:pt x="58" y="18"/>
                  </a:lnTo>
                  <a:close/>
                </a:path>
              </a:pathLst>
            </a:custGeom>
            <a:solidFill>
              <a:srgbClr val="6D0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6" name="Freeform 126"/>
            <p:cNvSpPr>
              <a:spLocks/>
            </p:cNvSpPr>
            <p:nvPr/>
          </p:nvSpPr>
          <p:spPr bwMode="auto">
            <a:xfrm>
              <a:off x="8216900" y="4972051"/>
              <a:ext cx="201613" cy="277813"/>
            </a:xfrm>
            <a:custGeom>
              <a:avLst/>
              <a:gdLst>
                <a:gd name="T0" fmla="*/ 35 w 53"/>
                <a:gd name="T1" fmla="*/ 0 h 73"/>
                <a:gd name="T2" fmla="*/ 21 w 53"/>
                <a:gd name="T3" fmla="*/ 16 h 73"/>
                <a:gd name="T4" fmla="*/ 15 w 53"/>
                <a:gd name="T5" fmla="*/ 28 h 73"/>
                <a:gd name="T6" fmla="*/ 9 w 53"/>
                <a:gd name="T7" fmla="*/ 40 h 73"/>
                <a:gd name="T8" fmla="*/ 11 w 53"/>
                <a:gd name="T9" fmla="*/ 41 h 73"/>
                <a:gd name="T10" fmla="*/ 3 w 53"/>
                <a:gd name="T11" fmla="*/ 67 h 73"/>
                <a:gd name="T12" fmla="*/ 18 w 53"/>
                <a:gd name="T13" fmla="*/ 43 h 73"/>
                <a:gd name="T14" fmla="*/ 18 w 53"/>
                <a:gd name="T15" fmla="*/ 46 h 73"/>
                <a:gd name="T16" fmla="*/ 12 w 53"/>
                <a:gd name="T17" fmla="*/ 73 h 73"/>
                <a:gd name="T18" fmla="*/ 17 w 53"/>
                <a:gd name="T19" fmla="*/ 66 h 73"/>
                <a:gd name="T20" fmla="*/ 25 w 53"/>
                <a:gd name="T21" fmla="*/ 47 h 73"/>
                <a:gd name="T22" fmla="*/ 26 w 53"/>
                <a:gd name="T23" fmla="*/ 50 h 73"/>
                <a:gd name="T24" fmla="*/ 22 w 53"/>
                <a:gd name="T25" fmla="*/ 70 h 73"/>
                <a:gd name="T26" fmla="*/ 27 w 53"/>
                <a:gd name="T27" fmla="*/ 67 h 73"/>
                <a:gd name="T28" fmla="*/ 32 w 53"/>
                <a:gd name="T29" fmla="*/ 49 h 73"/>
                <a:gd name="T30" fmla="*/ 34 w 53"/>
                <a:gd name="T31" fmla="*/ 51 h 73"/>
                <a:gd name="T32" fmla="*/ 38 w 53"/>
                <a:gd name="T33" fmla="*/ 67 h 73"/>
                <a:gd name="T34" fmla="*/ 40 w 53"/>
                <a:gd name="T35" fmla="*/ 58 h 73"/>
                <a:gd name="T36" fmla="*/ 45 w 53"/>
                <a:gd name="T37" fmla="*/ 41 h 73"/>
                <a:gd name="T38" fmla="*/ 52 w 53"/>
                <a:gd name="T39" fmla="*/ 22 h 73"/>
                <a:gd name="T40" fmla="*/ 53 w 53"/>
                <a:gd name="T41" fmla="*/ 10 h 73"/>
                <a:gd name="T42" fmla="*/ 35 w 53"/>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73">
                  <a:moveTo>
                    <a:pt x="35" y="0"/>
                  </a:moveTo>
                  <a:cubicBezTo>
                    <a:pt x="31" y="7"/>
                    <a:pt x="25" y="13"/>
                    <a:pt x="21" y="16"/>
                  </a:cubicBezTo>
                  <a:cubicBezTo>
                    <a:pt x="19" y="17"/>
                    <a:pt x="16" y="25"/>
                    <a:pt x="15" y="28"/>
                  </a:cubicBezTo>
                  <a:cubicBezTo>
                    <a:pt x="14" y="30"/>
                    <a:pt x="8" y="39"/>
                    <a:pt x="9" y="40"/>
                  </a:cubicBezTo>
                  <a:cubicBezTo>
                    <a:pt x="10" y="41"/>
                    <a:pt x="11" y="41"/>
                    <a:pt x="11" y="41"/>
                  </a:cubicBezTo>
                  <a:cubicBezTo>
                    <a:pt x="11" y="41"/>
                    <a:pt x="0" y="65"/>
                    <a:pt x="3" y="67"/>
                  </a:cubicBezTo>
                  <a:cubicBezTo>
                    <a:pt x="6" y="68"/>
                    <a:pt x="17" y="43"/>
                    <a:pt x="18" y="43"/>
                  </a:cubicBezTo>
                  <a:cubicBezTo>
                    <a:pt x="19" y="43"/>
                    <a:pt x="19" y="45"/>
                    <a:pt x="18" y="46"/>
                  </a:cubicBezTo>
                  <a:cubicBezTo>
                    <a:pt x="18" y="46"/>
                    <a:pt x="9" y="70"/>
                    <a:pt x="12" y="73"/>
                  </a:cubicBezTo>
                  <a:cubicBezTo>
                    <a:pt x="15" y="72"/>
                    <a:pt x="17" y="68"/>
                    <a:pt x="17" y="66"/>
                  </a:cubicBezTo>
                  <a:cubicBezTo>
                    <a:pt x="17" y="65"/>
                    <a:pt x="24" y="47"/>
                    <a:pt x="25" y="47"/>
                  </a:cubicBezTo>
                  <a:cubicBezTo>
                    <a:pt x="26" y="48"/>
                    <a:pt x="26" y="48"/>
                    <a:pt x="26" y="50"/>
                  </a:cubicBezTo>
                  <a:cubicBezTo>
                    <a:pt x="26" y="51"/>
                    <a:pt x="20" y="63"/>
                    <a:pt x="22" y="70"/>
                  </a:cubicBezTo>
                  <a:cubicBezTo>
                    <a:pt x="24" y="73"/>
                    <a:pt x="26" y="72"/>
                    <a:pt x="27" y="67"/>
                  </a:cubicBezTo>
                  <a:cubicBezTo>
                    <a:pt x="27" y="63"/>
                    <a:pt x="32" y="50"/>
                    <a:pt x="32" y="49"/>
                  </a:cubicBezTo>
                  <a:cubicBezTo>
                    <a:pt x="34" y="47"/>
                    <a:pt x="34" y="50"/>
                    <a:pt x="34" y="51"/>
                  </a:cubicBezTo>
                  <a:cubicBezTo>
                    <a:pt x="34" y="52"/>
                    <a:pt x="34" y="66"/>
                    <a:pt x="38" y="67"/>
                  </a:cubicBezTo>
                  <a:cubicBezTo>
                    <a:pt x="40" y="66"/>
                    <a:pt x="40" y="60"/>
                    <a:pt x="40" y="58"/>
                  </a:cubicBezTo>
                  <a:cubicBezTo>
                    <a:pt x="40" y="55"/>
                    <a:pt x="41" y="47"/>
                    <a:pt x="45" y="41"/>
                  </a:cubicBezTo>
                  <a:cubicBezTo>
                    <a:pt x="49" y="35"/>
                    <a:pt x="52" y="27"/>
                    <a:pt x="52" y="22"/>
                  </a:cubicBezTo>
                  <a:cubicBezTo>
                    <a:pt x="52" y="16"/>
                    <a:pt x="53" y="10"/>
                    <a:pt x="53" y="10"/>
                  </a:cubicBezTo>
                  <a:lnTo>
                    <a:pt x="35" y="0"/>
                  </a:ln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7" name="Freeform 127"/>
            <p:cNvSpPr>
              <a:spLocks/>
            </p:cNvSpPr>
            <p:nvPr/>
          </p:nvSpPr>
          <p:spPr bwMode="auto">
            <a:xfrm>
              <a:off x="8323263" y="4906963"/>
              <a:ext cx="144463" cy="133350"/>
            </a:xfrm>
            <a:custGeom>
              <a:avLst/>
              <a:gdLst>
                <a:gd name="T0" fmla="*/ 8 w 38"/>
                <a:gd name="T1" fmla="*/ 0 h 35"/>
                <a:gd name="T2" fmla="*/ 0 w 38"/>
                <a:gd name="T3" fmla="*/ 19 h 35"/>
                <a:gd name="T4" fmla="*/ 28 w 38"/>
                <a:gd name="T5" fmla="*/ 35 h 35"/>
                <a:gd name="T6" fmla="*/ 38 w 38"/>
                <a:gd name="T7" fmla="*/ 15 h 35"/>
                <a:gd name="T8" fmla="*/ 8 w 38"/>
                <a:gd name="T9" fmla="*/ 0 h 35"/>
              </a:gdLst>
              <a:ahLst/>
              <a:cxnLst>
                <a:cxn ang="0">
                  <a:pos x="T0" y="T1"/>
                </a:cxn>
                <a:cxn ang="0">
                  <a:pos x="T2" y="T3"/>
                </a:cxn>
                <a:cxn ang="0">
                  <a:pos x="T4" y="T5"/>
                </a:cxn>
                <a:cxn ang="0">
                  <a:pos x="T6" y="T7"/>
                </a:cxn>
                <a:cxn ang="0">
                  <a:pos x="T8" y="T9"/>
                </a:cxn>
              </a:cxnLst>
              <a:rect l="0" t="0" r="r" b="b"/>
              <a:pathLst>
                <a:path w="38" h="35">
                  <a:moveTo>
                    <a:pt x="8" y="0"/>
                  </a:moveTo>
                  <a:cubicBezTo>
                    <a:pt x="5" y="9"/>
                    <a:pt x="0" y="19"/>
                    <a:pt x="0" y="19"/>
                  </a:cubicBezTo>
                  <a:cubicBezTo>
                    <a:pt x="0" y="19"/>
                    <a:pt x="21" y="28"/>
                    <a:pt x="28" y="35"/>
                  </a:cubicBezTo>
                  <a:cubicBezTo>
                    <a:pt x="36" y="18"/>
                    <a:pt x="38" y="15"/>
                    <a:pt x="38" y="15"/>
                  </a:cubicBezTo>
                  <a:cubicBezTo>
                    <a:pt x="17" y="10"/>
                    <a:pt x="8" y="0"/>
                    <a:pt x="8" y="0"/>
                  </a:cubicBezTo>
                  <a:close/>
                </a:path>
              </a:pathLst>
            </a:custGeom>
            <a:solidFill>
              <a:srgbClr val="6D0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8" name="Freeform 128"/>
            <p:cNvSpPr>
              <a:spLocks/>
            </p:cNvSpPr>
            <p:nvPr/>
          </p:nvSpPr>
          <p:spPr bwMode="auto">
            <a:xfrm>
              <a:off x="8353425" y="4106863"/>
              <a:ext cx="282575" cy="857250"/>
            </a:xfrm>
            <a:custGeom>
              <a:avLst/>
              <a:gdLst>
                <a:gd name="T0" fmla="*/ 73 w 74"/>
                <a:gd name="T1" fmla="*/ 23 h 225"/>
                <a:gd name="T2" fmla="*/ 27 w 74"/>
                <a:gd name="T3" fmla="*/ 34 h 225"/>
                <a:gd name="T4" fmla="*/ 33 w 74"/>
                <a:gd name="T5" fmla="*/ 118 h 225"/>
                <a:gd name="T6" fmla="*/ 0 w 74"/>
                <a:gd name="T7" fmla="*/ 210 h 225"/>
                <a:gd name="T8" fmla="*/ 30 w 74"/>
                <a:gd name="T9" fmla="*/ 225 h 225"/>
                <a:gd name="T10" fmla="*/ 70 w 74"/>
                <a:gd name="T11" fmla="*/ 144 h 225"/>
                <a:gd name="T12" fmla="*/ 73 w 74"/>
                <a:gd name="T13" fmla="*/ 23 h 225"/>
              </a:gdLst>
              <a:ahLst/>
              <a:cxnLst>
                <a:cxn ang="0">
                  <a:pos x="T0" y="T1"/>
                </a:cxn>
                <a:cxn ang="0">
                  <a:pos x="T2" y="T3"/>
                </a:cxn>
                <a:cxn ang="0">
                  <a:pos x="T4" y="T5"/>
                </a:cxn>
                <a:cxn ang="0">
                  <a:pos x="T6" y="T7"/>
                </a:cxn>
                <a:cxn ang="0">
                  <a:pos x="T8" y="T9"/>
                </a:cxn>
                <a:cxn ang="0">
                  <a:pos x="T10" y="T11"/>
                </a:cxn>
                <a:cxn ang="0">
                  <a:pos x="T12" y="T13"/>
                </a:cxn>
              </a:cxnLst>
              <a:rect l="0" t="0" r="r" b="b"/>
              <a:pathLst>
                <a:path w="74" h="225">
                  <a:moveTo>
                    <a:pt x="73" y="23"/>
                  </a:moveTo>
                  <a:cubicBezTo>
                    <a:pt x="72" y="6"/>
                    <a:pt x="22" y="0"/>
                    <a:pt x="27" y="34"/>
                  </a:cubicBezTo>
                  <a:cubicBezTo>
                    <a:pt x="29" y="50"/>
                    <a:pt x="32" y="114"/>
                    <a:pt x="33" y="118"/>
                  </a:cubicBezTo>
                  <a:cubicBezTo>
                    <a:pt x="34" y="123"/>
                    <a:pt x="7" y="199"/>
                    <a:pt x="0" y="210"/>
                  </a:cubicBezTo>
                  <a:cubicBezTo>
                    <a:pt x="0" y="210"/>
                    <a:pt x="9" y="220"/>
                    <a:pt x="30" y="225"/>
                  </a:cubicBezTo>
                  <a:cubicBezTo>
                    <a:pt x="30" y="225"/>
                    <a:pt x="67" y="151"/>
                    <a:pt x="70" y="144"/>
                  </a:cubicBezTo>
                  <a:cubicBezTo>
                    <a:pt x="72" y="132"/>
                    <a:pt x="74" y="40"/>
                    <a:pt x="73" y="23"/>
                  </a:cubicBezTo>
                  <a:close/>
                </a:path>
              </a:pathLst>
            </a:custGeom>
            <a:solidFill>
              <a:srgbClr val="6200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9" name="Freeform 129"/>
            <p:cNvSpPr>
              <a:spLocks/>
            </p:cNvSpPr>
            <p:nvPr/>
          </p:nvSpPr>
          <p:spPr bwMode="auto">
            <a:xfrm>
              <a:off x="8189913" y="3886201"/>
              <a:ext cx="168275" cy="185738"/>
            </a:xfrm>
            <a:custGeom>
              <a:avLst/>
              <a:gdLst>
                <a:gd name="T0" fmla="*/ 44 w 44"/>
                <a:gd name="T1" fmla="*/ 28 h 49"/>
                <a:gd name="T2" fmla="*/ 42 w 44"/>
                <a:gd name="T3" fmla="*/ 18 h 49"/>
                <a:gd name="T4" fmla="*/ 33 w 44"/>
                <a:gd name="T5" fmla="*/ 12 h 49"/>
                <a:gd name="T6" fmla="*/ 25 w 44"/>
                <a:gd name="T7" fmla="*/ 3 h 49"/>
                <a:gd name="T8" fmla="*/ 14 w 44"/>
                <a:gd name="T9" fmla="*/ 0 h 49"/>
                <a:gd name="T10" fmla="*/ 15 w 44"/>
                <a:gd name="T11" fmla="*/ 0 h 49"/>
                <a:gd name="T12" fmla="*/ 6 w 44"/>
                <a:gd name="T13" fmla="*/ 8 h 49"/>
                <a:gd name="T14" fmla="*/ 3 w 44"/>
                <a:gd name="T15" fmla="*/ 18 h 49"/>
                <a:gd name="T16" fmla="*/ 8 w 44"/>
                <a:gd name="T17" fmla="*/ 22 h 49"/>
                <a:gd name="T18" fmla="*/ 17 w 44"/>
                <a:gd name="T19" fmla="*/ 47 h 49"/>
                <a:gd name="T20" fmla="*/ 26 w 44"/>
                <a:gd name="T21" fmla="*/ 48 h 49"/>
                <a:gd name="T22" fmla="*/ 36 w 44"/>
                <a:gd name="T23" fmla="*/ 49 h 49"/>
                <a:gd name="T24" fmla="*/ 38 w 44"/>
                <a:gd name="T25" fmla="*/ 49 h 49"/>
                <a:gd name="T26" fmla="*/ 39 w 44"/>
                <a:gd name="T27" fmla="*/ 47 h 49"/>
                <a:gd name="T28" fmla="*/ 44 w 44"/>
                <a:gd name="T29"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9">
                  <a:moveTo>
                    <a:pt x="44" y="28"/>
                  </a:moveTo>
                  <a:cubicBezTo>
                    <a:pt x="44" y="25"/>
                    <a:pt x="44" y="21"/>
                    <a:pt x="42" y="18"/>
                  </a:cubicBezTo>
                  <a:cubicBezTo>
                    <a:pt x="40" y="15"/>
                    <a:pt x="36" y="14"/>
                    <a:pt x="33" y="12"/>
                  </a:cubicBezTo>
                  <a:cubicBezTo>
                    <a:pt x="30" y="10"/>
                    <a:pt x="28" y="6"/>
                    <a:pt x="25" y="3"/>
                  </a:cubicBezTo>
                  <a:cubicBezTo>
                    <a:pt x="22" y="1"/>
                    <a:pt x="18" y="0"/>
                    <a:pt x="14" y="0"/>
                  </a:cubicBezTo>
                  <a:cubicBezTo>
                    <a:pt x="15" y="0"/>
                    <a:pt x="15" y="0"/>
                    <a:pt x="15" y="0"/>
                  </a:cubicBezTo>
                  <a:cubicBezTo>
                    <a:pt x="13" y="4"/>
                    <a:pt x="9" y="6"/>
                    <a:pt x="6" y="8"/>
                  </a:cubicBezTo>
                  <a:cubicBezTo>
                    <a:pt x="3" y="10"/>
                    <a:pt x="0" y="15"/>
                    <a:pt x="3" y="18"/>
                  </a:cubicBezTo>
                  <a:cubicBezTo>
                    <a:pt x="4" y="20"/>
                    <a:pt x="6" y="21"/>
                    <a:pt x="8" y="22"/>
                  </a:cubicBezTo>
                  <a:cubicBezTo>
                    <a:pt x="15" y="28"/>
                    <a:pt x="9" y="41"/>
                    <a:pt x="17" y="47"/>
                  </a:cubicBezTo>
                  <a:cubicBezTo>
                    <a:pt x="19" y="49"/>
                    <a:pt x="23" y="49"/>
                    <a:pt x="26" y="48"/>
                  </a:cubicBezTo>
                  <a:cubicBezTo>
                    <a:pt x="29" y="48"/>
                    <a:pt x="33" y="48"/>
                    <a:pt x="36" y="49"/>
                  </a:cubicBezTo>
                  <a:cubicBezTo>
                    <a:pt x="36" y="49"/>
                    <a:pt x="37" y="49"/>
                    <a:pt x="38" y="49"/>
                  </a:cubicBezTo>
                  <a:cubicBezTo>
                    <a:pt x="38" y="49"/>
                    <a:pt x="39" y="48"/>
                    <a:pt x="39" y="47"/>
                  </a:cubicBezTo>
                  <a:cubicBezTo>
                    <a:pt x="43" y="42"/>
                    <a:pt x="44" y="35"/>
                    <a:pt x="44" y="28"/>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0" name="Freeform 130"/>
            <p:cNvSpPr>
              <a:spLocks/>
            </p:cNvSpPr>
            <p:nvPr/>
          </p:nvSpPr>
          <p:spPr bwMode="auto">
            <a:xfrm>
              <a:off x="8193088" y="3676651"/>
              <a:ext cx="419100" cy="628650"/>
            </a:xfrm>
            <a:custGeom>
              <a:avLst/>
              <a:gdLst>
                <a:gd name="T0" fmla="*/ 103 w 110"/>
                <a:gd name="T1" fmla="*/ 104 h 165"/>
                <a:gd name="T2" fmla="*/ 90 w 110"/>
                <a:gd name="T3" fmla="*/ 82 h 165"/>
                <a:gd name="T4" fmla="*/ 92 w 110"/>
                <a:gd name="T5" fmla="*/ 56 h 165"/>
                <a:gd name="T6" fmla="*/ 92 w 110"/>
                <a:gd name="T7" fmla="*/ 30 h 165"/>
                <a:gd name="T8" fmla="*/ 66 w 110"/>
                <a:gd name="T9" fmla="*/ 3 h 165"/>
                <a:gd name="T10" fmla="*/ 30 w 110"/>
                <a:gd name="T11" fmla="*/ 7 h 165"/>
                <a:gd name="T12" fmla="*/ 10 w 110"/>
                <a:gd name="T13" fmla="*/ 18 h 165"/>
                <a:gd name="T14" fmla="*/ 1 w 110"/>
                <a:gd name="T15" fmla="*/ 38 h 165"/>
                <a:gd name="T16" fmla="*/ 13 w 110"/>
                <a:gd name="T17" fmla="*/ 55 h 165"/>
                <a:gd name="T18" fmla="*/ 24 w 110"/>
                <a:gd name="T19" fmla="*/ 58 h 165"/>
                <a:gd name="T20" fmla="*/ 32 w 110"/>
                <a:gd name="T21" fmla="*/ 67 h 165"/>
                <a:gd name="T22" fmla="*/ 41 w 110"/>
                <a:gd name="T23" fmla="*/ 73 h 165"/>
                <a:gd name="T24" fmla="*/ 43 w 110"/>
                <a:gd name="T25" fmla="*/ 83 h 165"/>
                <a:gd name="T26" fmla="*/ 38 w 110"/>
                <a:gd name="T27" fmla="*/ 102 h 165"/>
                <a:gd name="T28" fmla="*/ 37 w 110"/>
                <a:gd name="T29" fmla="*/ 104 h 165"/>
                <a:gd name="T30" fmla="*/ 40 w 110"/>
                <a:gd name="T31" fmla="*/ 111 h 165"/>
                <a:gd name="T32" fmla="*/ 33 w 110"/>
                <a:gd name="T33" fmla="*/ 116 h 165"/>
                <a:gd name="T34" fmla="*/ 28 w 110"/>
                <a:gd name="T35" fmla="*/ 123 h 165"/>
                <a:gd name="T36" fmla="*/ 32 w 110"/>
                <a:gd name="T37" fmla="*/ 128 h 165"/>
                <a:gd name="T38" fmla="*/ 35 w 110"/>
                <a:gd name="T39" fmla="*/ 134 h 165"/>
                <a:gd name="T40" fmla="*/ 30 w 110"/>
                <a:gd name="T41" fmla="*/ 138 h 165"/>
                <a:gd name="T42" fmla="*/ 27 w 110"/>
                <a:gd name="T43" fmla="*/ 147 h 165"/>
                <a:gd name="T44" fmla="*/ 35 w 110"/>
                <a:gd name="T45" fmla="*/ 152 h 165"/>
                <a:gd name="T46" fmla="*/ 37 w 110"/>
                <a:gd name="T47" fmla="*/ 163 h 165"/>
                <a:gd name="T48" fmla="*/ 47 w 110"/>
                <a:gd name="T49" fmla="*/ 161 h 165"/>
                <a:gd name="T50" fmla="*/ 52 w 110"/>
                <a:gd name="T51" fmla="*/ 148 h 165"/>
                <a:gd name="T52" fmla="*/ 60 w 110"/>
                <a:gd name="T53" fmla="*/ 140 h 165"/>
                <a:gd name="T54" fmla="*/ 66 w 110"/>
                <a:gd name="T55" fmla="*/ 125 h 165"/>
                <a:gd name="T56" fmla="*/ 82 w 110"/>
                <a:gd name="T57" fmla="*/ 121 h 165"/>
                <a:gd name="T58" fmla="*/ 87 w 110"/>
                <a:gd name="T59" fmla="*/ 115 h 165"/>
                <a:gd name="T60" fmla="*/ 95 w 110"/>
                <a:gd name="T61" fmla="*/ 114 h 165"/>
                <a:gd name="T62" fmla="*/ 104 w 110"/>
                <a:gd name="T63" fmla="*/ 116 h 165"/>
                <a:gd name="T64" fmla="*/ 110 w 110"/>
                <a:gd name="T65" fmla="*/ 111 h 165"/>
                <a:gd name="T66" fmla="*/ 103 w 110"/>
                <a:gd name="T67" fmla="*/ 10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65">
                  <a:moveTo>
                    <a:pt x="103" y="104"/>
                  </a:moveTo>
                  <a:cubicBezTo>
                    <a:pt x="95" y="99"/>
                    <a:pt x="91" y="90"/>
                    <a:pt x="90" y="82"/>
                  </a:cubicBezTo>
                  <a:cubicBezTo>
                    <a:pt x="89" y="73"/>
                    <a:pt x="91" y="64"/>
                    <a:pt x="92" y="56"/>
                  </a:cubicBezTo>
                  <a:cubicBezTo>
                    <a:pt x="93" y="47"/>
                    <a:pt x="94" y="38"/>
                    <a:pt x="92" y="30"/>
                  </a:cubicBezTo>
                  <a:cubicBezTo>
                    <a:pt x="89" y="17"/>
                    <a:pt x="79" y="6"/>
                    <a:pt x="66" y="3"/>
                  </a:cubicBezTo>
                  <a:cubicBezTo>
                    <a:pt x="54" y="0"/>
                    <a:pt x="42" y="2"/>
                    <a:pt x="30" y="7"/>
                  </a:cubicBezTo>
                  <a:cubicBezTo>
                    <a:pt x="23" y="9"/>
                    <a:pt x="16" y="13"/>
                    <a:pt x="10" y="18"/>
                  </a:cubicBezTo>
                  <a:cubicBezTo>
                    <a:pt x="4" y="23"/>
                    <a:pt x="0" y="31"/>
                    <a:pt x="1" y="38"/>
                  </a:cubicBezTo>
                  <a:cubicBezTo>
                    <a:pt x="1" y="46"/>
                    <a:pt x="6" y="53"/>
                    <a:pt x="13" y="55"/>
                  </a:cubicBezTo>
                  <a:cubicBezTo>
                    <a:pt x="17" y="55"/>
                    <a:pt x="21" y="56"/>
                    <a:pt x="24" y="58"/>
                  </a:cubicBezTo>
                  <a:cubicBezTo>
                    <a:pt x="27" y="61"/>
                    <a:pt x="29" y="65"/>
                    <a:pt x="32" y="67"/>
                  </a:cubicBezTo>
                  <a:cubicBezTo>
                    <a:pt x="35" y="69"/>
                    <a:pt x="39" y="70"/>
                    <a:pt x="41" y="73"/>
                  </a:cubicBezTo>
                  <a:cubicBezTo>
                    <a:pt x="43" y="76"/>
                    <a:pt x="43" y="80"/>
                    <a:pt x="43" y="83"/>
                  </a:cubicBezTo>
                  <a:cubicBezTo>
                    <a:pt x="43" y="90"/>
                    <a:pt x="42" y="97"/>
                    <a:pt x="38" y="102"/>
                  </a:cubicBezTo>
                  <a:cubicBezTo>
                    <a:pt x="38" y="103"/>
                    <a:pt x="37" y="104"/>
                    <a:pt x="37" y="104"/>
                  </a:cubicBezTo>
                  <a:cubicBezTo>
                    <a:pt x="39" y="106"/>
                    <a:pt x="40" y="108"/>
                    <a:pt x="40" y="111"/>
                  </a:cubicBezTo>
                  <a:cubicBezTo>
                    <a:pt x="39" y="114"/>
                    <a:pt x="36" y="115"/>
                    <a:pt x="33" y="116"/>
                  </a:cubicBezTo>
                  <a:cubicBezTo>
                    <a:pt x="30" y="118"/>
                    <a:pt x="28" y="120"/>
                    <a:pt x="28" y="123"/>
                  </a:cubicBezTo>
                  <a:cubicBezTo>
                    <a:pt x="28" y="125"/>
                    <a:pt x="30" y="127"/>
                    <a:pt x="32" y="128"/>
                  </a:cubicBezTo>
                  <a:cubicBezTo>
                    <a:pt x="34" y="130"/>
                    <a:pt x="35" y="132"/>
                    <a:pt x="35" y="134"/>
                  </a:cubicBezTo>
                  <a:cubicBezTo>
                    <a:pt x="34" y="136"/>
                    <a:pt x="32" y="137"/>
                    <a:pt x="30" y="138"/>
                  </a:cubicBezTo>
                  <a:cubicBezTo>
                    <a:pt x="27" y="140"/>
                    <a:pt x="26" y="143"/>
                    <a:pt x="27" y="147"/>
                  </a:cubicBezTo>
                  <a:cubicBezTo>
                    <a:pt x="28" y="150"/>
                    <a:pt x="31" y="152"/>
                    <a:pt x="35" y="152"/>
                  </a:cubicBezTo>
                  <a:cubicBezTo>
                    <a:pt x="33" y="155"/>
                    <a:pt x="34" y="160"/>
                    <a:pt x="37" y="163"/>
                  </a:cubicBezTo>
                  <a:cubicBezTo>
                    <a:pt x="40" y="165"/>
                    <a:pt x="45" y="164"/>
                    <a:pt x="47" y="161"/>
                  </a:cubicBezTo>
                  <a:cubicBezTo>
                    <a:pt x="50" y="157"/>
                    <a:pt x="49" y="152"/>
                    <a:pt x="52" y="148"/>
                  </a:cubicBezTo>
                  <a:cubicBezTo>
                    <a:pt x="54" y="145"/>
                    <a:pt x="58" y="143"/>
                    <a:pt x="60" y="140"/>
                  </a:cubicBezTo>
                  <a:cubicBezTo>
                    <a:pt x="63" y="135"/>
                    <a:pt x="61" y="128"/>
                    <a:pt x="66" y="125"/>
                  </a:cubicBezTo>
                  <a:cubicBezTo>
                    <a:pt x="70" y="121"/>
                    <a:pt x="77" y="125"/>
                    <a:pt x="82" y="121"/>
                  </a:cubicBezTo>
                  <a:cubicBezTo>
                    <a:pt x="84" y="120"/>
                    <a:pt x="84" y="117"/>
                    <a:pt x="87" y="115"/>
                  </a:cubicBezTo>
                  <a:cubicBezTo>
                    <a:pt x="89" y="113"/>
                    <a:pt x="92" y="113"/>
                    <a:pt x="95" y="114"/>
                  </a:cubicBezTo>
                  <a:cubicBezTo>
                    <a:pt x="98" y="115"/>
                    <a:pt x="101" y="116"/>
                    <a:pt x="104" y="116"/>
                  </a:cubicBezTo>
                  <a:cubicBezTo>
                    <a:pt x="107" y="116"/>
                    <a:pt x="110" y="114"/>
                    <a:pt x="110" y="111"/>
                  </a:cubicBezTo>
                  <a:cubicBezTo>
                    <a:pt x="110" y="108"/>
                    <a:pt x="106" y="106"/>
                    <a:pt x="103" y="104"/>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27" name="Man"/>
          <p:cNvGrpSpPr/>
          <p:nvPr/>
        </p:nvGrpSpPr>
        <p:grpSpPr>
          <a:xfrm>
            <a:off x="4911329" y="2657476"/>
            <a:ext cx="896541" cy="2181225"/>
            <a:chOff x="6548438" y="3543301"/>
            <a:chExt cx="1195388" cy="2908300"/>
          </a:xfrm>
        </p:grpSpPr>
        <p:sp>
          <p:nvSpPr>
            <p:cNvPr id="3171" name="Freeform 131"/>
            <p:cNvSpPr>
              <a:spLocks/>
            </p:cNvSpPr>
            <p:nvPr/>
          </p:nvSpPr>
          <p:spPr bwMode="auto">
            <a:xfrm>
              <a:off x="7226300" y="6157913"/>
              <a:ext cx="388938" cy="212725"/>
            </a:xfrm>
            <a:custGeom>
              <a:avLst/>
              <a:gdLst>
                <a:gd name="T0" fmla="*/ 102 w 102"/>
                <a:gd name="T1" fmla="*/ 3 h 56"/>
                <a:gd name="T2" fmla="*/ 102 w 102"/>
                <a:gd name="T3" fmla="*/ 0 h 56"/>
                <a:gd name="T4" fmla="*/ 84 w 102"/>
                <a:gd name="T5" fmla="*/ 18 h 56"/>
                <a:gd name="T6" fmla="*/ 57 w 102"/>
                <a:gd name="T7" fmla="*/ 29 h 56"/>
                <a:gd name="T8" fmla="*/ 26 w 102"/>
                <a:gd name="T9" fmla="*/ 39 h 56"/>
                <a:gd name="T10" fmla="*/ 11 w 102"/>
                <a:gd name="T11" fmla="*/ 43 h 56"/>
                <a:gd name="T12" fmla="*/ 0 w 102"/>
                <a:gd name="T13" fmla="*/ 42 h 56"/>
                <a:gd name="T14" fmla="*/ 4 w 102"/>
                <a:gd name="T15" fmla="*/ 52 h 56"/>
                <a:gd name="T16" fmla="*/ 26 w 102"/>
                <a:gd name="T17" fmla="*/ 49 h 56"/>
                <a:gd name="T18" fmla="*/ 74 w 102"/>
                <a:gd name="T19" fmla="*/ 32 h 56"/>
                <a:gd name="T20" fmla="*/ 102 w 102"/>
                <a:gd name="T21"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56">
                  <a:moveTo>
                    <a:pt x="102" y="3"/>
                  </a:moveTo>
                  <a:cubicBezTo>
                    <a:pt x="102" y="2"/>
                    <a:pt x="102" y="1"/>
                    <a:pt x="102" y="0"/>
                  </a:cubicBezTo>
                  <a:cubicBezTo>
                    <a:pt x="98" y="8"/>
                    <a:pt x="91" y="14"/>
                    <a:pt x="84" y="18"/>
                  </a:cubicBezTo>
                  <a:cubicBezTo>
                    <a:pt x="75" y="23"/>
                    <a:pt x="66" y="26"/>
                    <a:pt x="57" y="29"/>
                  </a:cubicBezTo>
                  <a:cubicBezTo>
                    <a:pt x="46" y="33"/>
                    <a:pt x="36" y="36"/>
                    <a:pt x="26" y="39"/>
                  </a:cubicBezTo>
                  <a:cubicBezTo>
                    <a:pt x="21" y="41"/>
                    <a:pt x="16" y="42"/>
                    <a:pt x="11" y="43"/>
                  </a:cubicBezTo>
                  <a:cubicBezTo>
                    <a:pt x="8" y="43"/>
                    <a:pt x="4" y="43"/>
                    <a:pt x="0" y="42"/>
                  </a:cubicBezTo>
                  <a:cubicBezTo>
                    <a:pt x="1" y="46"/>
                    <a:pt x="2" y="49"/>
                    <a:pt x="4" y="52"/>
                  </a:cubicBezTo>
                  <a:cubicBezTo>
                    <a:pt x="11" y="56"/>
                    <a:pt x="22" y="51"/>
                    <a:pt x="26" y="49"/>
                  </a:cubicBezTo>
                  <a:cubicBezTo>
                    <a:pt x="30" y="47"/>
                    <a:pt x="60" y="35"/>
                    <a:pt x="74" y="32"/>
                  </a:cubicBezTo>
                  <a:cubicBezTo>
                    <a:pt x="88" y="29"/>
                    <a:pt x="102" y="10"/>
                    <a:pt x="102" y="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2" name="Freeform 132"/>
            <p:cNvSpPr>
              <a:spLocks/>
            </p:cNvSpPr>
            <p:nvPr/>
          </p:nvSpPr>
          <p:spPr bwMode="auto">
            <a:xfrm>
              <a:off x="7223125" y="6138863"/>
              <a:ext cx="392113" cy="182563"/>
            </a:xfrm>
            <a:custGeom>
              <a:avLst/>
              <a:gdLst>
                <a:gd name="T0" fmla="*/ 12 w 103"/>
                <a:gd name="T1" fmla="*/ 48 h 48"/>
                <a:gd name="T2" fmla="*/ 27 w 103"/>
                <a:gd name="T3" fmla="*/ 44 h 48"/>
                <a:gd name="T4" fmla="*/ 58 w 103"/>
                <a:gd name="T5" fmla="*/ 34 h 48"/>
                <a:gd name="T6" fmla="*/ 85 w 103"/>
                <a:gd name="T7" fmla="*/ 23 h 48"/>
                <a:gd name="T8" fmla="*/ 103 w 103"/>
                <a:gd name="T9" fmla="*/ 5 h 48"/>
                <a:gd name="T10" fmla="*/ 91 w 103"/>
                <a:gd name="T11" fmla="*/ 2 h 48"/>
                <a:gd name="T12" fmla="*/ 62 w 103"/>
                <a:gd name="T13" fmla="*/ 9 h 48"/>
                <a:gd name="T14" fmla="*/ 40 w 103"/>
                <a:gd name="T15" fmla="*/ 3 h 48"/>
                <a:gd name="T16" fmla="*/ 0 w 103"/>
                <a:gd name="T17" fmla="*/ 31 h 48"/>
                <a:gd name="T18" fmla="*/ 1 w 103"/>
                <a:gd name="T19" fmla="*/ 47 h 48"/>
                <a:gd name="T20" fmla="*/ 12 w 103"/>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48">
                  <a:moveTo>
                    <a:pt x="12" y="48"/>
                  </a:moveTo>
                  <a:cubicBezTo>
                    <a:pt x="17" y="47"/>
                    <a:pt x="22" y="46"/>
                    <a:pt x="27" y="44"/>
                  </a:cubicBezTo>
                  <a:cubicBezTo>
                    <a:pt x="37" y="41"/>
                    <a:pt x="47" y="38"/>
                    <a:pt x="58" y="34"/>
                  </a:cubicBezTo>
                  <a:cubicBezTo>
                    <a:pt x="67" y="31"/>
                    <a:pt x="76" y="28"/>
                    <a:pt x="85" y="23"/>
                  </a:cubicBezTo>
                  <a:cubicBezTo>
                    <a:pt x="92" y="19"/>
                    <a:pt x="99" y="13"/>
                    <a:pt x="103" y="5"/>
                  </a:cubicBezTo>
                  <a:cubicBezTo>
                    <a:pt x="100" y="0"/>
                    <a:pt x="93" y="1"/>
                    <a:pt x="91" y="2"/>
                  </a:cubicBezTo>
                  <a:cubicBezTo>
                    <a:pt x="88" y="2"/>
                    <a:pt x="68" y="11"/>
                    <a:pt x="62" y="9"/>
                  </a:cubicBezTo>
                  <a:cubicBezTo>
                    <a:pt x="56" y="8"/>
                    <a:pt x="47" y="4"/>
                    <a:pt x="40" y="3"/>
                  </a:cubicBezTo>
                  <a:cubicBezTo>
                    <a:pt x="40" y="3"/>
                    <a:pt x="2" y="23"/>
                    <a:pt x="0" y="31"/>
                  </a:cubicBezTo>
                  <a:cubicBezTo>
                    <a:pt x="0" y="35"/>
                    <a:pt x="0" y="42"/>
                    <a:pt x="1" y="47"/>
                  </a:cubicBezTo>
                  <a:cubicBezTo>
                    <a:pt x="5" y="48"/>
                    <a:pt x="9" y="48"/>
                    <a:pt x="12" y="4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3" name="Freeform 133"/>
            <p:cNvSpPr>
              <a:spLocks/>
            </p:cNvSpPr>
            <p:nvPr/>
          </p:nvSpPr>
          <p:spPr bwMode="auto">
            <a:xfrm>
              <a:off x="6888163" y="4873626"/>
              <a:ext cx="501650" cy="1371600"/>
            </a:xfrm>
            <a:custGeom>
              <a:avLst/>
              <a:gdLst>
                <a:gd name="T0" fmla="*/ 67 w 132"/>
                <a:gd name="T1" fmla="*/ 24 h 360"/>
                <a:gd name="T2" fmla="*/ 111 w 132"/>
                <a:gd name="T3" fmla="*/ 163 h 360"/>
                <a:gd name="T4" fmla="*/ 110 w 132"/>
                <a:gd name="T5" fmla="*/ 205 h 360"/>
                <a:gd name="T6" fmla="*/ 118 w 132"/>
                <a:gd name="T7" fmla="*/ 310 h 360"/>
                <a:gd name="T8" fmla="*/ 132 w 132"/>
                <a:gd name="T9" fmla="*/ 330 h 360"/>
                <a:gd name="T10" fmla="*/ 89 w 132"/>
                <a:gd name="T11" fmla="*/ 360 h 360"/>
                <a:gd name="T12" fmla="*/ 67 w 132"/>
                <a:gd name="T13" fmla="*/ 281 h 360"/>
                <a:gd name="T14" fmla="*/ 62 w 132"/>
                <a:gd name="T15" fmla="*/ 244 h 360"/>
                <a:gd name="T16" fmla="*/ 55 w 132"/>
                <a:gd name="T17" fmla="*/ 163 h 360"/>
                <a:gd name="T18" fmla="*/ 3 w 132"/>
                <a:gd name="T19" fmla="*/ 41 h 360"/>
                <a:gd name="T20" fmla="*/ 14 w 132"/>
                <a:gd name="T21" fmla="*/ 0 h 360"/>
                <a:gd name="T22" fmla="*/ 67 w 132"/>
                <a:gd name="T23" fmla="*/ 2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360">
                  <a:moveTo>
                    <a:pt x="67" y="24"/>
                  </a:moveTo>
                  <a:cubicBezTo>
                    <a:pt x="84" y="57"/>
                    <a:pt x="110" y="118"/>
                    <a:pt x="111" y="163"/>
                  </a:cubicBezTo>
                  <a:cubicBezTo>
                    <a:pt x="113" y="196"/>
                    <a:pt x="113" y="190"/>
                    <a:pt x="110" y="205"/>
                  </a:cubicBezTo>
                  <a:cubicBezTo>
                    <a:pt x="110" y="228"/>
                    <a:pt x="111" y="297"/>
                    <a:pt x="118" y="310"/>
                  </a:cubicBezTo>
                  <a:cubicBezTo>
                    <a:pt x="125" y="322"/>
                    <a:pt x="132" y="330"/>
                    <a:pt x="132" y="330"/>
                  </a:cubicBezTo>
                  <a:cubicBezTo>
                    <a:pt x="132" y="330"/>
                    <a:pt x="125" y="359"/>
                    <a:pt x="89" y="360"/>
                  </a:cubicBezTo>
                  <a:cubicBezTo>
                    <a:pt x="81" y="334"/>
                    <a:pt x="69" y="300"/>
                    <a:pt x="67" y="281"/>
                  </a:cubicBezTo>
                  <a:cubicBezTo>
                    <a:pt x="65" y="263"/>
                    <a:pt x="62" y="255"/>
                    <a:pt x="62" y="244"/>
                  </a:cubicBezTo>
                  <a:cubicBezTo>
                    <a:pt x="63" y="232"/>
                    <a:pt x="63" y="183"/>
                    <a:pt x="55" y="163"/>
                  </a:cubicBezTo>
                  <a:cubicBezTo>
                    <a:pt x="47" y="143"/>
                    <a:pt x="0" y="58"/>
                    <a:pt x="3" y="41"/>
                  </a:cubicBezTo>
                  <a:cubicBezTo>
                    <a:pt x="6" y="24"/>
                    <a:pt x="3" y="28"/>
                    <a:pt x="14" y="0"/>
                  </a:cubicBezTo>
                  <a:cubicBezTo>
                    <a:pt x="54" y="18"/>
                    <a:pt x="67" y="24"/>
                    <a:pt x="67" y="24"/>
                  </a:cubicBezTo>
                  <a:close/>
                </a:path>
              </a:pathLst>
            </a:custGeom>
            <a:solidFill>
              <a:srgbClr val="FF8D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4" name="Freeform 134"/>
            <p:cNvSpPr>
              <a:spLocks/>
            </p:cNvSpPr>
            <p:nvPr/>
          </p:nvSpPr>
          <p:spPr bwMode="auto">
            <a:xfrm>
              <a:off x="6548438" y="6321426"/>
              <a:ext cx="422275" cy="130175"/>
            </a:xfrm>
            <a:custGeom>
              <a:avLst/>
              <a:gdLst>
                <a:gd name="T0" fmla="*/ 110 w 111"/>
                <a:gd name="T1" fmla="*/ 18 h 34"/>
                <a:gd name="T2" fmla="*/ 111 w 111"/>
                <a:gd name="T3" fmla="*/ 15 h 34"/>
                <a:gd name="T4" fmla="*/ 86 w 111"/>
                <a:gd name="T5" fmla="*/ 22 h 34"/>
                <a:gd name="T6" fmla="*/ 57 w 111"/>
                <a:gd name="T7" fmla="*/ 18 h 34"/>
                <a:gd name="T8" fmla="*/ 26 w 111"/>
                <a:gd name="T9" fmla="*/ 11 h 34"/>
                <a:gd name="T10" fmla="*/ 11 w 111"/>
                <a:gd name="T11" fmla="*/ 6 h 34"/>
                <a:gd name="T12" fmla="*/ 2 w 111"/>
                <a:gd name="T13" fmla="*/ 0 h 34"/>
                <a:gd name="T14" fmla="*/ 0 w 111"/>
                <a:gd name="T15" fmla="*/ 10 h 34"/>
                <a:gd name="T16" fmla="*/ 21 w 111"/>
                <a:gd name="T17" fmla="*/ 19 h 34"/>
                <a:gd name="T18" fmla="*/ 70 w 111"/>
                <a:gd name="T19" fmla="*/ 29 h 34"/>
                <a:gd name="T20" fmla="*/ 110 w 111"/>
                <a:gd name="T21"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4">
                  <a:moveTo>
                    <a:pt x="110" y="18"/>
                  </a:moveTo>
                  <a:cubicBezTo>
                    <a:pt x="110" y="17"/>
                    <a:pt x="111" y="16"/>
                    <a:pt x="111" y="15"/>
                  </a:cubicBezTo>
                  <a:cubicBezTo>
                    <a:pt x="103" y="20"/>
                    <a:pt x="95" y="22"/>
                    <a:pt x="86" y="22"/>
                  </a:cubicBezTo>
                  <a:cubicBezTo>
                    <a:pt x="76" y="22"/>
                    <a:pt x="66" y="20"/>
                    <a:pt x="57" y="18"/>
                  </a:cubicBezTo>
                  <a:cubicBezTo>
                    <a:pt x="47" y="15"/>
                    <a:pt x="36" y="13"/>
                    <a:pt x="26" y="11"/>
                  </a:cubicBezTo>
                  <a:cubicBezTo>
                    <a:pt x="21" y="9"/>
                    <a:pt x="16" y="8"/>
                    <a:pt x="11" y="6"/>
                  </a:cubicBezTo>
                  <a:cubicBezTo>
                    <a:pt x="8" y="5"/>
                    <a:pt x="4" y="3"/>
                    <a:pt x="2" y="0"/>
                  </a:cubicBezTo>
                  <a:cubicBezTo>
                    <a:pt x="0" y="3"/>
                    <a:pt x="0" y="7"/>
                    <a:pt x="0" y="10"/>
                  </a:cubicBezTo>
                  <a:cubicBezTo>
                    <a:pt x="4" y="17"/>
                    <a:pt x="16" y="19"/>
                    <a:pt x="21" y="19"/>
                  </a:cubicBezTo>
                  <a:cubicBezTo>
                    <a:pt x="25" y="19"/>
                    <a:pt x="57" y="24"/>
                    <a:pt x="70" y="29"/>
                  </a:cubicBezTo>
                  <a:cubicBezTo>
                    <a:pt x="84" y="34"/>
                    <a:pt x="106" y="25"/>
                    <a:pt x="110"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5" name="Freeform 135"/>
            <p:cNvSpPr>
              <a:spLocks/>
            </p:cNvSpPr>
            <p:nvPr/>
          </p:nvSpPr>
          <p:spPr bwMode="auto">
            <a:xfrm>
              <a:off x="6556375" y="6242051"/>
              <a:ext cx="414338" cy="163513"/>
            </a:xfrm>
            <a:custGeom>
              <a:avLst/>
              <a:gdLst>
                <a:gd name="T0" fmla="*/ 9 w 109"/>
                <a:gd name="T1" fmla="*/ 27 h 43"/>
                <a:gd name="T2" fmla="*/ 24 w 109"/>
                <a:gd name="T3" fmla="*/ 32 h 43"/>
                <a:gd name="T4" fmla="*/ 55 w 109"/>
                <a:gd name="T5" fmla="*/ 39 h 43"/>
                <a:gd name="T6" fmla="*/ 84 w 109"/>
                <a:gd name="T7" fmla="*/ 43 h 43"/>
                <a:gd name="T8" fmla="*/ 109 w 109"/>
                <a:gd name="T9" fmla="*/ 36 h 43"/>
                <a:gd name="T10" fmla="*/ 100 w 109"/>
                <a:gd name="T11" fmla="*/ 27 h 43"/>
                <a:gd name="T12" fmla="*/ 71 w 109"/>
                <a:gd name="T13" fmla="*/ 19 h 43"/>
                <a:gd name="T14" fmla="*/ 56 w 109"/>
                <a:gd name="T15" fmla="*/ 3 h 43"/>
                <a:gd name="T16" fmla="*/ 8 w 109"/>
                <a:gd name="T17" fmla="*/ 6 h 43"/>
                <a:gd name="T18" fmla="*/ 0 w 109"/>
                <a:gd name="T19" fmla="*/ 21 h 43"/>
                <a:gd name="T20" fmla="*/ 9 w 109"/>
                <a:gd name="T21"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43">
                  <a:moveTo>
                    <a:pt x="9" y="27"/>
                  </a:moveTo>
                  <a:cubicBezTo>
                    <a:pt x="14" y="29"/>
                    <a:pt x="19" y="30"/>
                    <a:pt x="24" y="32"/>
                  </a:cubicBezTo>
                  <a:cubicBezTo>
                    <a:pt x="34" y="34"/>
                    <a:pt x="45" y="36"/>
                    <a:pt x="55" y="39"/>
                  </a:cubicBezTo>
                  <a:cubicBezTo>
                    <a:pt x="64" y="41"/>
                    <a:pt x="74" y="43"/>
                    <a:pt x="84" y="43"/>
                  </a:cubicBezTo>
                  <a:cubicBezTo>
                    <a:pt x="93" y="43"/>
                    <a:pt x="101" y="41"/>
                    <a:pt x="109" y="36"/>
                  </a:cubicBezTo>
                  <a:cubicBezTo>
                    <a:pt x="109" y="31"/>
                    <a:pt x="103" y="28"/>
                    <a:pt x="100" y="27"/>
                  </a:cubicBezTo>
                  <a:cubicBezTo>
                    <a:pt x="98" y="27"/>
                    <a:pt x="76" y="24"/>
                    <a:pt x="71" y="19"/>
                  </a:cubicBezTo>
                  <a:cubicBezTo>
                    <a:pt x="67" y="15"/>
                    <a:pt x="61" y="7"/>
                    <a:pt x="56" y="3"/>
                  </a:cubicBezTo>
                  <a:cubicBezTo>
                    <a:pt x="56" y="3"/>
                    <a:pt x="13" y="0"/>
                    <a:pt x="8" y="6"/>
                  </a:cubicBezTo>
                  <a:cubicBezTo>
                    <a:pt x="5" y="10"/>
                    <a:pt x="1" y="15"/>
                    <a:pt x="0" y="21"/>
                  </a:cubicBezTo>
                  <a:cubicBezTo>
                    <a:pt x="2" y="24"/>
                    <a:pt x="6" y="26"/>
                    <a:pt x="9"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6" name="Freeform 136"/>
            <p:cNvSpPr>
              <a:spLocks/>
            </p:cNvSpPr>
            <p:nvPr/>
          </p:nvSpPr>
          <p:spPr bwMode="auto">
            <a:xfrm>
              <a:off x="6804025" y="4759326"/>
              <a:ext cx="141288" cy="201613"/>
            </a:xfrm>
            <a:custGeom>
              <a:avLst/>
              <a:gdLst>
                <a:gd name="T0" fmla="*/ 36 w 37"/>
                <a:gd name="T1" fmla="*/ 29 h 53"/>
                <a:gd name="T2" fmla="*/ 30 w 37"/>
                <a:gd name="T3" fmla="*/ 17 h 53"/>
                <a:gd name="T4" fmla="*/ 30 w 37"/>
                <a:gd name="T5" fmla="*/ 15 h 53"/>
                <a:gd name="T6" fmla="*/ 28 w 37"/>
                <a:gd name="T7" fmla="*/ 0 h 53"/>
                <a:gd name="T8" fmla="*/ 3 w 37"/>
                <a:gd name="T9" fmla="*/ 3 h 53"/>
                <a:gd name="T10" fmla="*/ 4 w 37"/>
                <a:gd name="T11" fmla="*/ 14 h 53"/>
                <a:gd name="T12" fmla="*/ 4 w 37"/>
                <a:gd name="T13" fmla="*/ 17 h 53"/>
                <a:gd name="T14" fmla="*/ 1 w 37"/>
                <a:gd name="T15" fmla="*/ 27 h 53"/>
                <a:gd name="T16" fmla="*/ 0 w 37"/>
                <a:gd name="T17" fmla="*/ 31 h 53"/>
                <a:gd name="T18" fmla="*/ 0 w 37"/>
                <a:gd name="T19" fmla="*/ 45 h 53"/>
                <a:gd name="T20" fmla="*/ 3 w 37"/>
                <a:gd name="T21" fmla="*/ 49 h 53"/>
                <a:gd name="T22" fmla="*/ 7 w 37"/>
                <a:gd name="T23" fmla="*/ 45 h 53"/>
                <a:gd name="T24" fmla="*/ 7 w 37"/>
                <a:gd name="T25" fmla="*/ 47 h 53"/>
                <a:gd name="T26" fmla="*/ 10 w 37"/>
                <a:gd name="T27" fmla="*/ 51 h 53"/>
                <a:gd name="T28" fmla="*/ 14 w 37"/>
                <a:gd name="T29" fmla="*/ 48 h 53"/>
                <a:gd name="T30" fmla="*/ 14 w 37"/>
                <a:gd name="T31" fmla="*/ 49 h 53"/>
                <a:gd name="T32" fmla="*/ 19 w 37"/>
                <a:gd name="T33" fmla="*/ 52 h 53"/>
                <a:gd name="T34" fmla="*/ 22 w 37"/>
                <a:gd name="T35" fmla="*/ 49 h 53"/>
                <a:gd name="T36" fmla="*/ 27 w 37"/>
                <a:gd name="T37" fmla="*/ 53 h 53"/>
                <a:gd name="T38" fmla="*/ 31 w 37"/>
                <a:gd name="T39" fmla="*/ 49 h 53"/>
                <a:gd name="T40" fmla="*/ 37 w 37"/>
                <a:gd name="T41" fmla="*/ 38 h 53"/>
                <a:gd name="T42" fmla="*/ 37 w 37"/>
                <a:gd name="T43" fmla="*/ 35 h 53"/>
                <a:gd name="T44" fmla="*/ 36 w 37"/>
                <a:gd name="T45"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53">
                  <a:moveTo>
                    <a:pt x="36" y="29"/>
                  </a:moveTo>
                  <a:cubicBezTo>
                    <a:pt x="30" y="17"/>
                    <a:pt x="30" y="17"/>
                    <a:pt x="30" y="17"/>
                  </a:cubicBezTo>
                  <a:cubicBezTo>
                    <a:pt x="30" y="16"/>
                    <a:pt x="30" y="15"/>
                    <a:pt x="30" y="15"/>
                  </a:cubicBezTo>
                  <a:cubicBezTo>
                    <a:pt x="28" y="0"/>
                    <a:pt x="28" y="0"/>
                    <a:pt x="28" y="0"/>
                  </a:cubicBezTo>
                  <a:cubicBezTo>
                    <a:pt x="3" y="3"/>
                    <a:pt x="3" y="3"/>
                    <a:pt x="3" y="3"/>
                  </a:cubicBezTo>
                  <a:cubicBezTo>
                    <a:pt x="4" y="14"/>
                    <a:pt x="4" y="14"/>
                    <a:pt x="4" y="14"/>
                  </a:cubicBezTo>
                  <a:cubicBezTo>
                    <a:pt x="4" y="15"/>
                    <a:pt x="4" y="16"/>
                    <a:pt x="4" y="17"/>
                  </a:cubicBezTo>
                  <a:cubicBezTo>
                    <a:pt x="1" y="27"/>
                    <a:pt x="1" y="27"/>
                    <a:pt x="1" y="27"/>
                  </a:cubicBezTo>
                  <a:cubicBezTo>
                    <a:pt x="0" y="28"/>
                    <a:pt x="0" y="29"/>
                    <a:pt x="0" y="31"/>
                  </a:cubicBezTo>
                  <a:cubicBezTo>
                    <a:pt x="0" y="45"/>
                    <a:pt x="0" y="45"/>
                    <a:pt x="0" y="45"/>
                  </a:cubicBezTo>
                  <a:cubicBezTo>
                    <a:pt x="0" y="47"/>
                    <a:pt x="1" y="48"/>
                    <a:pt x="3" y="49"/>
                  </a:cubicBezTo>
                  <a:cubicBezTo>
                    <a:pt x="5" y="49"/>
                    <a:pt x="7" y="47"/>
                    <a:pt x="7" y="45"/>
                  </a:cubicBezTo>
                  <a:cubicBezTo>
                    <a:pt x="7" y="47"/>
                    <a:pt x="7" y="47"/>
                    <a:pt x="7" y="47"/>
                  </a:cubicBezTo>
                  <a:cubicBezTo>
                    <a:pt x="7" y="49"/>
                    <a:pt x="8" y="51"/>
                    <a:pt x="10" y="51"/>
                  </a:cubicBezTo>
                  <a:cubicBezTo>
                    <a:pt x="13" y="51"/>
                    <a:pt x="14" y="50"/>
                    <a:pt x="14" y="48"/>
                  </a:cubicBezTo>
                  <a:cubicBezTo>
                    <a:pt x="14" y="49"/>
                    <a:pt x="14" y="49"/>
                    <a:pt x="14" y="49"/>
                  </a:cubicBezTo>
                  <a:cubicBezTo>
                    <a:pt x="14" y="51"/>
                    <a:pt x="15" y="52"/>
                    <a:pt x="19" y="52"/>
                  </a:cubicBezTo>
                  <a:cubicBezTo>
                    <a:pt x="21" y="52"/>
                    <a:pt x="22" y="51"/>
                    <a:pt x="22" y="49"/>
                  </a:cubicBezTo>
                  <a:cubicBezTo>
                    <a:pt x="22" y="51"/>
                    <a:pt x="24" y="53"/>
                    <a:pt x="27" y="53"/>
                  </a:cubicBezTo>
                  <a:cubicBezTo>
                    <a:pt x="29" y="53"/>
                    <a:pt x="31" y="51"/>
                    <a:pt x="31" y="49"/>
                  </a:cubicBezTo>
                  <a:cubicBezTo>
                    <a:pt x="33" y="48"/>
                    <a:pt x="37" y="41"/>
                    <a:pt x="37" y="38"/>
                  </a:cubicBezTo>
                  <a:cubicBezTo>
                    <a:pt x="37" y="35"/>
                    <a:pt x="37" y="35"/>
                    <a:pt x="37" y="35"/>
                  </a:cubicBezTo>
                  <a:cubicBezTo>
                    <a:pt x="37" y="33"/>
                    <a:pt x="37" y="31"/>
                    <a:pt x="36" y="29"/>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7" name="Freeform 137"/>
            <p:cNvSpPr>
              <a:spLocks/>
            </p:cNvSpPr>
            <p:nvPr/>
          </p:nvSpPr>
          <p:spPr bwMode="auto">
            <a:xfrm>
              <a:off x="6788150" y="4232276"/>
              <a:ext cx="130175" cy="557213"/>
            </a:xfrm>
            <a:custGeom>
              <a:avLst/>
              <a:gdLst>
                <a:gd name="T0" fmla="*/ 5 w 34"/>
                <a:gd name="T1" fmla="*/ 0 h 146"/>
                <a:gd name="T2" fmla="*/ 3 w 34"/>
                <a:gd name="T3" fmla="*/ 47 h 146"/>
                <a:gd name="T4" fmla="*/ 7 w 34"/>
                <a:gd name="T5" fmla="*/ 146 h 146"/>
                <a:gd name="T6" fmla="*/ 33 w 34"/>
                <a:gd name="T7" fmla="*/ 145 h 146"/>
                <a:gd name="T8" fmla="*/ 34 w 34"/>
                <a:gd name="T9" fmla="*/ 6 h 146"/>
                <a:gd name="T10" fmla="*/ 5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5" y="0"/>
                  </a:moveTo>
                  <a:cubicBezTo>
                    <a:pt x="4" y="12"/>
                    <a:pt x="1" y="35"/>
                    <a:pt x="3" y="47"/>
                  </a:cubicBezTo>
                  <a:cubicBezTo>
                    <a:pt x="3" y="63"/>
                    <a:pt x="0" y="122"/>
                    <a:pt x="7" y="146"/>
                  </a:cubicBezTo>
                  <a:cubicBezTo>
                    <a:pt x="26" y="146"/>
                    <a:pt x="33" y="145"/>
                    <a:pt x="33" y="145"/>
                  </a:cubicBezTo>
                  <a:cubicBezTo>
                    <a:pt x="34" y="6"/>
                    <a:pt x="34" y="6"/>
                    <a:pt x="34" y="6"/>
                  </a:cubicBezTo>
                  <a:lnTo>
                    <a:pt x="5" y="0"/>
                  </a:lnTo>
                  <a:close/>
                </a:path>
              </a:pathLst>
            </a:custGeom>
            <a:solidFill>
              <a:srgbClr val="3A4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8" name="Freeform 138"/>
            <p:cNvSpPr>
              <a:spLocks/>
            </p:cNvSpPr>
            <p:nvPr/>
          </p:nvSpPr>
          <p:spPr bwMode="auto">
            <a:xfrm>
              <a:off x="6792913" y="3935413"/>
              <a:ext cx="441325" cy="1047750"/>
            </a:xfrm>
            <a:custGeom>
              <a:avLst/>
              <a:gdLst>
                <a:gd name="T0" fmla="*/ 111 w 116"/>
                <a:gd name="T1" fmla="*/ 132 h 275"/>
                <a:gd name="T2" fmla="*/ 97 w 116"/>
                <a:gd name="T3" fmla="*/ 48 h 275"/>
                <a:gd name="T4" fmla="*/ 40 w 116"/>
                <a:gd name="T5" fmla="*/ 0 h 275"/>
                <a:gd name="T6" fmla="*/ 6 w 116"/>
                <a:gd name="T7" fmla="*/ 55 h 275"/>
                <a:gd name="T8" fmla="*/ 14 w 116"/>
                <a:gd name="T9" fmla="*/ 153 h 275"/>
                <a:gd name="T10" fmla="*/ 4 w 116"/>
                <a:gd name="T11" fmla="*/ 269 h 275"/>
                <a:gd name="T12" fmla="*/ 97 w 116"/>
                <a:gd name="T13" fmla="*/ 275 h 275"/>
                <a:gd name="T14" fmla="*/ 104 w 116"/>
                <a:gd name="T15" fmla="*/ 232 h 275"/>
                <a:gd name="T16" fmla="*/ 109 w 116"/>
                <a:gd name="T17" fmla="*/ 157 h 275"/>
                <a:gd name="T18" fmla="*/ 111 w 116"/>
                <a:gd name="T19" fmla="*/ 13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275">
                  <a:moveTo>
                    <a:pt x="111" y="132"/>
                  </a:moveTo>
                  <a:cubicBezTo>
                    <a:pt x="113" y="112"/>
                    <a:pt x="116" y="77"/>
                    <a:pt x="97" y="48"/>
                  </a:cubicBezTo>
                  <a:cubicBezTo>
                    <a:pt x="77" y="19"/>
                    <a:pt x="70" y="5"/>
                    <a:pt x="40" y="0"/>
                  </a:cubicBezTo>
                  <a:cubicBezTo>
                    <a:pt x="35" y="6"/>
                    <a:pt x="12" y="29"/>
                    <a:pt x="6" y="55"/>
                  </a:cubicBezTo>
                  <a:cubicBezTo>
                    <a:pt x="0" y="103"/>
                    <a:pt x="11" y="128"/>
                    <a:pt x="14" y="153"/>
                  </a:cubicBezTo>
                  <a:cubicBezTo>
                    <a:pt x="17" y="177"/>
                    <a:pt x="4" y="269"/>
                    <a:pt x="4" y="269"/>
                  </a:cubicBezTo>
                  <a:cubicBezTo>
                    <a:pt x="97" y="275"/>
                    <a:pt x="97" y="275"/>
                    <a:pt x="97" y="275"/>
                  </a:cubicBezTo>
                  <a:cubicBezTo>
                    <a:pt x="97" y="275"/>
                    <a:pt x="102" y="251"/>
                    <a:pt x="104" y="232"/>
                  </a:cubicBezTo>
                  <a:cubicBezTo>
                    <a:pt x="107" y="201"/>
                    <a:pt x="107" y="167"/>
                    <a:pt x="109" y="157"/>
                  </a:cubicBezTo>
                  <a:cubicBezTo>
                    <a:pt x="111" y="139"/>
                    <a:pt x="111" y="132"/>
                    <a:pt x="111" y="132"/>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9" name="Freeform 139"/>
            <p:cNvSpPr>
              <a:spLocks/>
            </p:cNvSpPr>
            <p:nvPr/>
          </p:nvSpPr>
          <p:spPr bwMode="auto">
            <a:xfrm>
              <a:off x="6591300" y="4960938"/>
              <a:ext cx="569913" cy="1322388"/>
            </a:xfrm>
            <a:custGeom>
              <a:avLst/>
              <a:gdLst>
                <a:gd name="T0" fmla="*/ 58 w 150"/>
                <a:gd name="T1" fmla="*/ 0 h 347"/>
                <a:gd name="T2" fmla="*/ 150 w 150"/>
                <a:gd name="T3" fmla="*/ 6 h 347"/>
                <a:gd name="T4" fmla="*/ 136 w 150"/>
                <a:gd name="T5" fmla="*/ 91 h 347"/>
                <a:gd name="T6" fmla="*/ 119 w 150"/>
                <a:gd name="T7" fmla="*/ 176 h 347"/>
                <a:gd name="T8" fmla="*/ 104 w 150"/>
                <a:gd name="T9" fmla="*/ 210 h 347"/>
                <a:gd name="T10" fmla="*/ 68 w 150"/>
                <a:gd name="T11" fmla="*/ 271 h 347"/>
                <a:gd name="T12" fmla="*/ 49 w 150"/>
                <a:gd name="T13" fmla="*/ 341 h 347"/>
                <a:gd name="T14" fmla="*/ 0 w 150"/>
                <a:gd name="T15" fmla="*/ 340 h 347"/>
                <a:gd name="T16" fmla="*/ 52 w 150"/>
                <a:gd name="T17" fmla="*/ 191 h 347"/>
                <a:gd name="T18" fmla="*/ 66 w 150"/>
                <a:gd name="T19" fmla="*/ 145 h 347"/>
                <a:gd name="T20" fmla="*/ 70 w 150"/>
                <a:gd name="T21" fmla="*/ 66 h 347"/>
                <a:gd name="T22" fmla="*/ 63 w 150"/>
                <a:gd name="T23" fmla="*/ 20 h 347"/>
                <a:gd name="T24" fmla="*/ 58 w 150"/>
                <a:gd name="T2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347">
                  <a:moveTo>
                    <a:pt x="58" y="0"/>
                  </a:moveTo>
                  <a:cubicBezTo>
                    <a:pt x="150" y="6"/>
                    <a:pt x="150" y="6"/>
                    <a:pt x="150" y="6"/>
                  </a:cubicBezTo>
                  <a:cubicBezTo>
                    <a:pt x="145" y="29"/>
                    <a:pt x="139" y="66"/>
                    <a:pt x="136" y="91"/>
                  </a:cubicBezTo>
                  <a:cubicBezTo>
                    <a:pt x="132" y="126"/>
                    <a:pt x="119" y="176"/>
                    <a:pt x="119" y="176"/>
                  </a:cubicBezTo>
                  <a:cubicBezTo>
                    <a:pt x="119" y="176"/>
                    <a:pt x="114" y="200"/>
                    <a:pt x="104" y="210"/>
                  </a:cubicBezTo>
                  <a:cubicBezTo>
                    <a:pt x="95" y="220"/>
                    <a:pt x="81" y="246"/>
                    <a:pt x="68" y="271"/>
                  </a:cubicBezTo>
                  <a:cubicBezTo>
                    <a:pt x="56" y="295"/>
                    <a:pt x="55" y="319"/>
                    <a:pt x="49" y="341"/>
                  </a:cubicBezTo>
                  <a:cubicBezTo>
                    <a:pt x="35" y="347"/>
                    <a:pt x="12" y="346"/>
                    <a:pt x="0" y="340"/>
                  </a:cubicBezTo>
                  <a:cubicBezTo>
                    <a:pt x="5" y="270"/>
                    <a:pt x="42" y="206"/>
                    <a:pt x="52" y="191"/>
                  </a:cubicBezTo>
                  <a:cubicBezTo>
                    <a:pt x="63" y="176"/>
                    <a:pt x="65" y="156"/>
                    <a:pt x="66" y="145"/>
                  </a:cubicBezTo>
                  <a:cubicBezTo>
                    <a:pt x="67" y="133"/>
                    <a:pt x="69" y="80"/>
                    <a:pt x="70" y="66"/>
                  </a:cubicBezTo>
                  <a:cubicBezTo>
                    <a:pt x="71" y="51"/>
                    <a:pt x="70" y="33"/>
                    <a:pt x="63" y="20"/>
                  </a:cubicBezTo>
                  <a:cubicBezTo>
                    <a:pt x="59" y="14"/>
                    <a:pt x="58" y="7"/>
                    <a:pt x="58" y="0"/>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0" name="Freeform 140"/>
            <p:cNvSpPr>
              <a:spLocks/>
            </p:cNvSpPr>
            <p:nvPr/>
          </p:nvSpPr>
          <p:spPr bwMode="auto">
            <a:xfrm>
              <a:off x="6913563" y="3543301"/>
              <a:ext cx="342900" cy="338138"/>
            </a:xfrm>
            <a:custGeom>
              <a:avLst/>
              <a:gdLst>
                <a:gd name="T0" fmla="*/ 87 w 90"/>
                <a:gd name="T1" fmla="*/ 31 h 89"/>
                <a:gd name="T2" fmla="*/ 89 w 90"/>
                <a:gd name="T3" fmla="*/ 25 h 89"/>
                <a:gd name="T4" fmla="*/ 87 w 90"/>
                <a:gd name="T5" fmla="*/ 12 h 89"/>
                <a:gd name="T6" fmla="*/ 76 w 90"/>
                <a:gd name="T7" fmla="*/ 7 h 89"/>
                <a:gd name="T8" fmla="*/ 54 w 90"/>
                <a:gd name="T9" fmla="*/ 1 h 89"/>
                <a:gd name="T10" fmla="*/ 12 w 90"/>
                <a:gd name="T11" fmla="*/ 18 h 89"/>
                <a:gd name="T12" fmla="*/ 1 w 90"/>
                <a:gd name="T13" fmla="*/ 48 h 89"/>
                <a:gd name="T14" fmla="*/ 11 w 90"/>
                <a:gd name="T15" fmla="*/ 71 h 89"/>
                <a:gd name="T16" fmla="*/ 17 w 90"/>
                <a:gd name="T17" fmla="*/ 88 h 89"/>
                <a:gd name="T18" fmla="*/ 24 w 90"/>
                <a:gd name="T19" fmla="*/ 89 h 89"/>
                <a:gd name="T20" fmla="*/ 35 w 90"/>
                <a:gd name="T21" fmla="*/ 82 h 89"/>
                <a:gd name="T22" fmla="*/ 40 w 90"/>
                <a:gd name="T23" fmla="*/ 70 h 89"/>
                <a:gd name="T24" fmla="*/ 46 w 90"/>
                <a:gd name="T25" fmla="*/ 58 h 89"/>
                <a:gd name="T26" fmla="*/ 50 w 90"/>
                <a:gd name="T27" fmla="*/ 55 h 89"/>
                <a:gd name="T28" fmla="*/ 58 w 90"/>
                <a:gd name="T29" fmla="*/ 58 h 89"/>
                <a:gd name="T30" fmla="*/ 59 w 90"/>
                <a:gd name="T31" fmla="*/ 67 h 89"/>
                <a:gd name="T32" fmla="*/ 63 w 90"/>
                <a:gd name="T33" fmla="*/ 67 h 89"/>
                <a:gd name="T34" fmla="*/ 67 w 90"/>
                <a:gd name="T35" fmla="*/ 67 h 89"/>
                <a:gd name="T36" fmla="*/ 80 w 90"/>
                <a:gd name="T37" fmla="*/ 45 h 89"/>
                <a:gd name="T38" fmla="*/ 83 w 90"/>
                <a:gd name="T39" fmla="*/ 38 h 89"/>
                <a:gd name="T40" fmla="*/ 88 w 90"/>
                <a:gd name="T41" fmla="*/ 36 h 89"/>
                <a:gd name="T42" fmla="*/ 87 w 90"/>
                <a:gd name="T4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89">
                  <a:moveTo>
                    <a:pt x="87" y="31"/>
                  </a:moveTo>
                  <a:cubicBezTo>
                    <a:pt x="87" y="29"/>
                    <a:pt x="88" y="27"/>
                    <a:pt x="89" y="25"/>
                  </a:cubicBezTo>
                  <a:cubicBezTo>
                    <a:pt x="90" y="21"/>
                    <a:pt x="90" y="16"/>
                    <a:pt x="87" y="12"/>
                  </a:cubicBezTo>
                  <a:cubicBezTo>
                    <a:pt x="84" y="9"/>
                    <a:pt x="80" y="8"/>
                    <a:pt x="76" y="7"/>
                  </a:cubicBezTo>
                  <a:cubicBezTo>
                    <a:pt x="69" y="4"/>
                    <a:pt x="62" y="2"/>
                    <a:pt x="54" y="1"/>
                  </a:cubicBezTo>
                  <a:cubicBezTo>
                    <a:pt x="38" y="0"/>
                    <a:pt x="22" y="7"/>
                    <a:pt x="12" y="18"/>
                  </a:cubicBezTo>
                  <a:cubicBezTo>
                    <a:pt x="4" y="26"/>
                    <a:pt x="0" y="37"/>
                    <a:pt x="1" y="48"/>
                  </a:cubicBezTo>
                  <a:cubicBezTo>
                    <a:pt x="3" y="56"/>
                    <a:pt x="7" y="64"/>
                    <a:pt x="11" y="71"/>
                  </a:cubicBezTo>
                  <a:cubicBezTo>
                    <a:pt x="14" y="77"/>
                    <a:pt x="17" y="82"/>
                    <a:pt x="17" y="88"/>
                  </a:cubicBezTo>
                  <a:cubicBezTo>
                    <a:pt x="19" y="89"/>
                    <a:pt x="22" y="89"/>
                    <a:pt x="24" y="89"/>
                  </a:cubicBezTo>
                  <a:cubicBezTo>
                    <a:pt x="28" y="88"/>
                    <a:pt x="32" y="85"/>
                    <a:pt x="35" y="82"/>
                  </a:cubicBezTo>
                  <a:cubicBezTo>
                    <a:pt x="37" y="78"/>
                    <a:pt x="39" y="74"/>
                    <a:pt x="40" y="70"/>
                  </a:cubicBezTo>
                  <a:cubicBezTo>
                    <a:pt x="42" y="66"/>
                    <a:pt x="44" y="62"/>
                    <a:pt x="46" y="58"/>
                  </a:cubicBezTo>
                  <a:cubicBezTo>
                    <a:pt x="47" y="57"/>
                    <a:pt x="48" y="55"/>
                    <a:pt x="50" y="55"/>
                  </a:cubicBezTo>
                  <a:cubicBezTo>
                    <a:pt x="53" y="54"/>
                    <a:pt x="56" y="56"/>
                    <a:pt x="58" y="58"/>
                  </a:cubicBezTo>
                  <a:cubicBezTo>
                    <a:pt x="59" y="61"/>
                    <a:pt x="59" y="64"/>
                    <a:pt x="59" y="67"/>
                  </a:cubicBezTo>
                  <a:cubicBezTo>
                    <a:pt x="60" y="67"/>
                    <a:pt x="62" y="67"/>
                    <a:pt x="63" y="67"/>
                  </a:cubicBezTo>
                  <a:cubicBezTo>
                    <a:pt x="67" y="67"/>
                    <a:pt x="67" y="67"/>
                    <a:pt x="67" y="67"/>
                  </a:cubicBezTo>
                  <a:cubicBezTo>
                    <a:pt x="67" y="58"/>
                    <a:pt x="72" y="49"/>
                    <a:pt x="80" y="45"/>
                  </a:cubicBezTo>
                  <a:cubicBezTo>
                    <a:pt x="79" y="42"/>
                    <a:pt x="81" y="40"/>
                    <a:pt x="83" y="38"/>
                  </a:cubicBezTo>
                  <a:cubicBezTo>
                    <a:pt x="84" y="37"/>
                    <a:pt x="86" y="36"/>
                    <a:pt x="88" y="36"/>
                  </a:cubicBezTo>
                  <a:cubicBezTo>
                    <a:pt x="87" y="34"/>
                    <a:pt x="87" y="33"/>
                    <a:pt x="87" y="3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1" name="Freeform 141"/>
            <p:cNvSpPr>
              <a:spLocks/>
            </p:cNvSpPr>
            <p:nvPr/>
          </p:nvSpPr>
          <p:spPr bwMode="auto">
            <a:xfrm>
              <a:off x="6945313" y="3905251"/>
              <a:ext cx="190500" cy="179388"/>
            </a:xfrm>
            <a:custGeom>
              <a:avLst/>
              <a:gdLst>
                <a:gd name="T0" fmla="*/ 49 w 50"/>
                <a:gd name="T1" fmla="*/ 38 h 47"/>
                <a:gd name="T2" fmla="*/ 50 w 50"/>
                <a:gd name="T3" fmla="*/ 47 h 47"/>
                <a:gd name="T4" fmla="*/ 0 w 50"/>
                <a:gd name="T5" fmla="*/ 8 h 47"/>
                <a:gd name="T6" fmla="*/ 6 w 50"/>
                <a:gd name="T7" fmla="*/ 0 h 47"/>
                <a:gd name="T8" fmla="*/ 8 w 50"/>
                <a:gd name="T9" fmla="*/ 0 h 47"/>
                <a:gd name="T10" fmla="*/ 39 w 50"/>
                <a:gd name="T11" fmla="*/ 15 h 47"/>
                <a:gd name="T12" fmla="*/ 50 w 50"/>
                <a:gd name="T13" fmla="*/ 28 h 47"/>
                <a:gd name="T14" fmla="*/ 49 w 50"/>
                <a:gd name="T15" fmla="*/ 38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7">
                  <a:moveTo>
                    <a:pt x="49" y="38"/>
                  </a:moveTo>
                  <a:cubicBezTo>
                    <a:pt x="49" y="41"/>
                    <a:pt x="50" y="44"/>
                    <a:pt x="50" y="47"/>
                  </a:cubicBezTo>
                  <a:cubicBezTo>
                    <a:pt x="35" y="24"/>
                    <a:pt x="27" y="12"/>
                    <a:pt x="0" y="8"/>
                  </a:cubicBezTo>
                  <a:cubicBezTo>
                    <a:pt x="6" y="0"/>
                    <a:pt x="6" y="0"/>
                    <a:pt x="6" y="0"/>
                  </a:cubicBezTo>
                  <a:cubicBezTo>
                    <a:pt x="8" y="0"/>
                    <a:pt x="8" y="0"/>
                    <a:pt x="8" y="0"/>
                  </a:cubicBezTo>
                  <a:cubicBezTo>
                    <a:pt x="14" y="2"/>
                    <a:pt x="27" y="5"/>
                    <a:pt x="39" y="15"/>
                  </a:cubicBezTo>
                  <a:cubicBezTo>
                    <a:pt x="43" y="18"/>
                    <a:pt x="47" y="23"/>
                    <a:pt x="50" y="28"/>
                  </a:cubicBezTo>
                  <a:cubicBezTo>
                    <a:pt x="49" y="31"/>
                    <a:pt x="49" y="35"/>
                    <a:pt x="4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2" name="Freeform 142"/>
            <p:cNvSpPr>
              <a:spLocks/>
            </p:cNvSpPr>
            <p:nvPr/>
          </p:nvSpPr>
          <p:spPr bwMode="auto">
            <a:xfrm>
              <a:off x="6975475" y="3679826"/>
              <a:ext cx="307975" cy="331788"/>
            </a:xfrm>
            <a:custGeom>
              <a:avLst/>
              <a:gdLst>
                <a:gd name="T0" fmla="*/ 81 w 81"/>
                <a:gd name="T1" fmla="*/ 45 h 87"/>
                <a:gd name="T2" fmla="*/ 79 w 81"/>
                <a:gd name="T3" fmla="*/ 51 h 87"/>
                <a:gd name="T4" fmla="*/ 75 w 81"/>
                <a:gd name="T5" fmla="*/ 53 h 87"/>
                <a:gd name="T6" fmla="*/ 73 w 81"/>
                <a:gd name="T7" fmla="*/ 57 h 87"/>
                <a:gd name="T8" fmla="*/ 71 w 81"/>
                <a:gd name="T9" fmla="*/ 71 h 87"/>
                <a:gd name="T10" fmla="*/ 68 w 81"/>
                <a:gd name="T11" fmla="*/ 78 h 87"/>
                <a:gd name="T12" fmla="*/ 50 w 81"/>
                <a:gd name="T13" fmla="*/ 79 h 87"/>
                <a:gd name="T14" fmla="*/ 42 w 81"/>
                <a:gd name="T15" fmla="*/ 87 h 87"/>
                <a:gd name="T16" fmla="*/ 31 w 81"/>
                <a:gd name="T17" fmla="*/ 74 h 87"/>
                <a:gd name="T18" fmla="*/ 0 w 81"/>
                <a:gd name="T19" fmla="*/ 59 h 87"/>
                <a:gd name="T20" fmla="*/ 1 w 81"/>
                <a:gd name="T21" fmla="*/ 52 h 87"/>
                <a:gd name="T22" fmla="*/ 8 w 81"/>
                <a:gd name="T23" fmla="*/ 53 h 87"/>
                <a:gd name="T24" fmla="*/ 19 w 81"/>
                <a:gd name="T25" fmla="*/ 46 h 87"/>
                <a:gd name="T26" fmla="*/ 24 w 81"/>
                <a:gd name="T27" fmla="*/ 34 h 87"/>
                <a:gd name="T28" fmla="*/ 30 w 81"/>
                <a:gd name="T29" fmla="*/ 22 h 87"/>
                <a:gd name="T30" fmla="*/ 34 w 81"/>
                <a:gd name="T31" fmla="*/ 19 h 87"/>
                <a:gd name="T32" fmla="*/ 42 w 81"/>
                <a:gd name="T33" fmla="*/ 22 h 87"/>
                <a:gd name="T34" fmla="*/ 43 w 81"/>
                <a:gd name="T35" fmla="*/ 31 h 87"/>
                <a:gd name="T36" fmla="*/ 47 w 81"/>
                <a:gd name="T37" fmla="*/ 31 h 87"/>
                <a:gd name="T38" fmla="*/ 51 w 81"/>
                <a:gd name="T39" fmla="*/ 31 h 87"/>
                <a:gd name="T40" fmla="*/ 64 w 81"/>
                <a:gd name="T41" fmla="*/ 9 h 87"/>
                <a:gd name="T42" fmla="*/ 67 w 81"/>
                <a:gd name="T43" fmla="*/ 2 h 87"/>
                <a:gd name="T44" fmla="*/ 72 w 81"/>
                <a:gd name="T45" fmla="*/ 0 h 87"/>
                <a:gd name="T46" fmla="*/ 73 w 81"/>
                <a:gd name="T47" fmla="*/ 2 h 87"/>
                <a:gd name="T48" fmla="*/ 77 w 81"/>
                <a:gd name="T49" fmla="*/ 12 h 87"/>
                <a:gd name="T50" fmla="*/ 75 w 81"/>
                <a:gd name="T51" fmla="*/ 32 h 87"/>
                <a:gd name="T52" fmla="*/ 78 w 81"/>
                <a:gd name="T53" fmla="*/ 38 h 87"/>
                <a:gd name="T54" fmla="*/ 81 w 81"/>
                <a:gd name="T5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 h="87">
                  <a:moveTo>
                    <a:pt x="81" y="45"/>
                  </a:moveTo>
                  <a:cubicBezTo>
                    <a:pt x="81" y="47"/>
                    <a:pt x="81" y="50"/>
                    <a:pt x="79" y="51"/>
                  </a:cubicBezTo>
                  <a:cubicBezTo>
                    <a:pt x="78" y="52"/>
                    <a:pt x="76" y="52"/>
                    <a:pt x="75" y="53"/>
                  </a:cubicBezTo>
                  <a:cubicBezTo>
                    <a:pt x="74" y="54"/>
                    <a:pt x="74" y="56"/>
                    <a:pt x="73" y="57"/>
                  </a:cubicBezTo>
                  <a:cubicBezTo>
                    <a:pt x="72" y="62"/>
                    <a:pt x="72" y="66"/>
                    <a:pt x="71" y="71"/>
                  </a:cubicBezTo>
                  <a:cubicBezTo>
                    <a:pt x="71" y="74"/>
                    <a:pt x="70" y="76"/>
                    <a:pt x="68" y="78"/>
                  </a:cubicBezTo>
                  <a:cubicBezTo>
                    <a:pt x="65" y="80"/>
                    <a:pt x="60" y="80"/>
                    <a:pt x="50" y="79"/>
                  </a:cubicBezTo>
                  <a:cubicBezTo>
                    <a:pt x="46" y="80"/>
                    <a:pt x="43" y="83"/>
                    <a:pt x="42" y="87"/>
                  </a:cubicBezTo>
                  <a:cubicBezTo>
                    <a:pt x="39" y="82"/>
                    <a:pt x="35" y="77"/>
                    <a:pt x="31" y="74"/>
                  </a:cubicBezTo>
                  <a:cubicBezTo>
                    <a:pt x="19" y="64"/>
                    <a:pt x="6" y="61"/>
                    <a:pt x="0" y="59"/>
                  </a:cubicBezTo>
                  <a:cubicBezTo>
                    <a:pt x="1" y="57"/>
                    <a:pt x="1" y="55"/>
                    <a:pt x="1" y="52"/>
                  </a:cubicBezTo>
                  <a:cubicBezTo>
                    <a:pt x="3" y="53"/>
                    <a:pt x="6" y="53"/>
                    <a:pt x="8" y="53"/>
                  </a:cubicBezTo>
                  <a:cubicBezTo>
                    <a:pt x="12" y="52"/>
                    <a:pt x="16" y="49"/>
                    <a:pt x="19" y="46"/>
                  </a:cubicBezTo>
                  <a:cubicBezTo>
                    <a:pt x="21" y="42"/>
                    <a:pt x="23" y="38"/>
                    <a:pt x="24" y="34"/>
                  </a:cubicBezTo>
                  <a:cubicBezTo>
                    <a:pt x="26" y="30"/>
                    <a:pt x="28" y="26"/>
                    <a:pt x="30" y="22"/>
                  </a:cubicBezTo>
                  <a:cubicBezTo>
                    <a:pt x="31" y="21"/>
                    <a:pt x="32" y="19"/>
                    <a:pt x="34" y="19"/>
                  </a:cubicBezTo>
                  <a:cubicBezTo>
                    <a:pt x="37" y="18"/>
                    <a:pt x="40" y="20"/>
                    <a:pt x="42" y="22"/>
                  </a:cubicBezTo>
                  <a:cubicBezTo>
                    <a:pt x="43" y="25"/>
                    <a:pt x="43" y="28"/>
                    <a:pt x="43" y="31"/>
                  </a:cubicBezTo>
                  <a:cubicBezTo>
                    <a:pt x="45" y="31"/>
                    <a:pt x="46" y="31"/>
                    <a:pt x="47" y="31"/>
                  </a:cubicBezTo>
                  <a:cubicBezTo>
                    <a:pt x="51" y="31"/>
                    <a:pt x="51" y="31"/>
                    <a:pt x="51" y="31"/>
                  </a:cubicBezTo>
                  <a:cubicBezTo>
                    <a:pt x="51" y="22"/>
                    <a:pt x="56" y="13"/>
                    <a:pt x="64" y="9"/>
                  </a:cubicBezTo>
                  <a:cubicBezTo>
                    <a:pt x="63" y="6"/>
                    <a:pt x="65" y="4"/>
                    <a:pt x="67" y="2"/>
                  </a:cubicBezTo>
                  <a:cubicBezTo>
                    <a:pt x="68" y="1"/>
                    <a:pt x="70" y="0"/>
                    <a:pt x="72" y="0"/>
                  </a:cubicBezTo>
                  <a:cubicBezTo>
                    <a:pt x="72" y="1"/>
                    <a:pt x="72" y="1"/>
                    <a:pt x="73" y="2"/>
                  </a:cubicBezTo>
                  <a:cubicBezTo>
                    <a:pt x="74" y="5"/>
                    <a:pt x="76" y="9"/>
                    <a:pt x="77" y="12"/>
                  </a:cubicBezTo>
                  <a:cubicBezTo>
                    <a:pt x="78" y="19"/>
                    <a:pt x="73" y="25"/>
                    <a:pt x="75" y="32"/>
                  </a:cubicBezTo>
                  <a:cubicBezTo>
                    <a:pt x="75" y="34"/>
                    <a:pt x="77" y="36"/>
                    <a:pt x="78" y="38"/>
                  </a:cubicBezTo>
                  <a:cubicBezTo>
                    <a:pt x="79" y="40"/>
                    <a:pt x="81" y="42"/>
                    <a:pt x="81" y="45"/>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3" name="Freeform 143"/>
            <p:cNvSpPr>
              <a:spLocks/>
            </p:cNvSpPr>
            <p:nvPr/>
          </p:nvSpPr>
          <p:spPr bwMode="auto">
            <a:xfrm>
              <a:off x="7481888" y="4784726"/>
              <a:ext cx="261938" cy="165100"/>
            </a:xfrm>
            <a:custGeom>
              <a:avLst/>
              <a:gdLst>
                <a:gd name="T0" fmla="*/ 11 w 69"/>
                <a:gd name="T1" fmla="*/ 1 h 43"/>
                <a:gd name="T2" fmla="*/ 18 w 69"/>
                <a:gd name="T3" fmla="*/ 3 h 43"/>
                <a:gd name="T4" fmla="*/ 29 w 69"/>
                <a:gd name="T5" fmla="*/ 1 h 43"/>
                <a:gd name="T6" fmla="*/ 38 w 69"/>
                <a:gd name="T7" fmla="*/ 2 h 43"/>
                <a:gd name="T8" fmla="*/ 46 w 69"/>
                <a:gd name="T9" fmla="*/ 8 h 43"/>
                <a:gd name="T10" fmla="*/ 32 w 69"/>
                <a:gd name="T11" fmla="*/ 7 h 43"/>
                <a:gd name="T12" fmla="*/ 31 w 69"/>
                <a:gd name="T13" fmla="*/ 7 h 43"/>
                <a:gd name="T14" fmla="*/ 43 w 69"/>
                <a:gd name="T15" fmla="*/ 12 h 43"/>
                <a:gd name="T16" fmla="*/ 68 w 69"/>
                <a:gd name="T17" fmla="*/ 21 h 43"/>
                <a:gd name="T18" fmla="*/ 67 w 69"/>
                <a:gd name="T19" fmla="*/ 24 h 43"/>
                <a:gd name="T20" fmla="*/ 45 w 69"/>
                <a:gd name="T21" fmla="*/ 19 h 43"/>
                <a:gd name="T22" fmla="*/ 66 w 69"/>
                <a:gd name="T23" fmla="*/ 28 h 43"/>
                <a:gd name="T24" fmla="*/ 65 w 69"/>
                <a:gd name="T25" fmla="*/ 31 h 43"/>
                <a:gd name="T26" fmla="*/ 45 w 69"/>
                <a:gd name="T27" fmla="*/ 25 h 43"/>
                <a:gd name="T28" fmla="*/ 49 w 69"/>
                <a:gd name="T29" fmla="*/ 28 h 43"/>
                <a:gd name="T30" fmla="*/ 60 w 69"/>
                <a:gd name="T31" fmla="*/ 36 h 43"/>
                <a:gd name="T32" fmla="*/ 45 w 69"/>
                <a:gd name="T33" fmla="*/ 33 h 43"/>
                <a:gd name="T34" fmla="*/ 39 w 69"/>
                <a:gd name="T35" fmla="*/ 32 h 43"/>
                <a:gd name="T36" fmla="*/ 50 w 69"/>
                <a:gd name="T37" fmla="*/ 38 h 43"/>
                <a:gd name="T38" fmla="*/ 48 w 69"/>
                <a:gd name="T39" fmla="*/ 42 h 43"/>
                <a:gd name="T40" fmla="*/ 32 w 69"/>
                <a:gd name="T41" fmla="*/ 35 h 43"/>
                <a:gd name="T42" fmla="*/ 17 w 69"/>
                <a:gd name="T43" fmla="*/ 30 h 43"/>
                <a:gd name="T44" fmla="*/ 1 w 69"/>
                <a:gd name="T45" fmla="*/ 17 h 43"/>
                <a:gd name="T46" fmla="*/ 11 w 69"/>
                <a:gd name="T4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43">
                  <a:moveTo>
                    <a:pt x="11" y="1"/>
                  </a:moveTo>
                  <a:cubicBezTo>
                    <a:pt x="12" y="1"/>
                    <a:pt x="15" y="2"/>
                    <a:pt x="18" y="3"/>
                  </a:cubicBezTo>
                  <a:cubicBezTo>
                    <a:pt x="21" y="0"/>
                    <a:pt x="29" y="1"/>
                    <a:pt x="29" y="1"/>
                  </a:cubicBezTo>
                  <a:cubicBezTo>
                    <a:pt x="29" y="1"/>
                    <a:pt x="35" y="1"/>
                    <a:pt x="38" y="2"/>
                  </a:cubicBezTo>
                  <a:cubicBezTo>
                    <a:pt x="43" y="3"/>
                    <a:pt x="48" y="7"/>
                    <a:pt x="46" y="8"/>
                  </a:cubicBezTo>
                  <a:cubicBezTo>
                    <a:pt x="45" y="10"/>
                    <a:pt x="34" y="7"/>
                    <a:pt x="32" y="7"/>
                  </a:cubicBezTo>
                  <a:cubicBezTo>
                    <a:pt x="32" y="7"/>
                    <a:pt x="31" y="7"/>
                    <a:pt x="31" y="7"/>
                  </a:cubicBezTo>
                  <a:cubicBezTo>
                    <a:pt x="35" y="10"/>
                    <a:pt x="37" y="12"/>
                    <a:pt x="43" y="12"/>
                  </a:cubicBezTo>
                  <a:cubicBezTo>
                    <a:pt x="47" y="13"/>
                    <a:pt x="62" y="18"/>
                    <a:pt x="68" y="21"/>
                  </a:cubicBezTo>
                  <a:cubicBezTo>
                    <a:pt x="69" y="22"/>
                    <a:pt x="68" y="24"/>
                    <a:pt x="67" y="24"/>
                  </a:cubicBezTo>
                  <a:cubicBezTo>
                    <a:pt x="60" y="24"/>
                    <a:pt x="46" y="17"/>
                    <a:pt x="45" y="19"/>
                  </a:cubicBezTo>
                  <a:cubicBezTo>
                    <a:pt x="45" y="21"/>
                    <a:pt x="60" y="24"/>
                    <a:pt x="66" y="28"/>
                  </a:cubicBezTo>
                  <a:cubicBezTo>
                    <a:pt x="67" y="29"/>
                    <a:pt x="66" y="32"/>
                    <a:pt x="65" y="31"/>
                  </a:cubicBezTo>
                  <a:cubicBezTo>
                    <a:pt x="58" y="30"/>
                    <a:pt x="47" y="25"/>
                    <a:pt x="45" y="25"/>
                  </a:cubicBezTo>
                  <a:cubicBezTo>
                    <a:pt x="43" y="26"/>
                    <a:pt x="48" y="28"/>
                    <a:pt x="49" y="28"/>
                  </a:cubicBezTo>
                  <a:cubicBezTo>
                    <a:pt x="49" y="29"/>
                    <a:pt x="61" y="34"/>
                    <a:pt x="60" y="36"/>
                  </a:cubicBezTo>
                  <a:cubicBezTo>
                    <a:pt x="59" y="39"/>
                    <a:pt x="50" y="35"/>
                    <a:pt x="45" y="33"/>
                  </a:cubicBezTo>
                  <a:cubicBezTo>
                    <a:pt x="39" y="30"/>
                    <a:pt x="37" y="30"/>
                    <a:pt x="39" y="32"/>
                  </a:cubicBezTo>
                  <a:cubicBezTo>
                    <a:pt x="40" y="33"/>
                    <a:pt x="45" y="36"/>
                    <a:pt x="50" y="38"/>
                  </a:cubicBezTo>
                  <a:cubicBezTo>
                    <a:pt x="52" y="40"/>
                    <a:pt x="51" y="43"/>
                    <a:pt x="48" y="42"/>
                  </a:cubicBezTo>
                  <a:cubicBezTo>
                    <a:pt x="42" y="40"/>
                    <a:pt x="33" y="37"/>
                    <a:pt x="32" y="35"/>
                  </a:cubicBezTo>
                  <a:cubicBezTo>
                    <a:pt x="29" y="34"/>
                    <a:pt x="22" y="31"/>
                    <a:pt x="17" y="30"/>
                  </a:cubicBezTo>
                  <a:cubicBezTo>
                    <a:pt x="13" y="28"/>
                    <a:pt x="3" y="19"/>
                    <a:pt x="1" y="17"/>
                  </a:cubicBezTo>
                  <a:cubicBezTo>
                    <a:pt x="0" y="15"/>
                    <a:pt x="11" y="1"/>
                    <a:pt x="11" y="1"/>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4" name="Freeform 144"/>
            <p:cNvSpPr>
              <a:spLocks/>
            </p:cNvSpPr>
            <p:nvPr/>
          </p:nvSpPr>
          <p:spPr bwMode="auto">
            <a:xfrm>
              <a:off x="6899275" y="4057651"/>
              <a:ext cx="647700" cy="819150"/>
            </a:xfrm>
            <a:custGeom>
              <a:avLst/>
              <a:gdLst>
                <a:gd name="T0" fmla="*/ 28 w 170"/>
                <a:gd name="T1" fmla="*/ 7 h 215"/>
                <a:gd name="T2" fmla="*/ 72 w 170"/>
                <a:gd name="T3" fmla="*/ 29 h 215"/>
                <a:gd name="T4" fmla="*/ 96 w 170"/>
                <a:gd name="T5" fmla="*/ 107 h 215"/>
                <a:gd name="T6" fmla="*/ 168 w 170"/>
                <a:gd name="T7" fmla="*/ 188 h 215"/>
                <a:gd name="T8" fmla="*/ 169 w 170"/>
                <a:gd name="T9" fmla="*/ 193 h 215"/>
                <a:gd name="T10" fmla="*/ 160 w 170"/>
                <a:gd name="T11" fmla="*/ 206 h 215"/>
                <a:gd name="T12" fmla="*/ 146 w 170"/>
                <a:gd name="T13" fmla="*/ 208 h 215"/>
                <a:gd name="T14" fmla="*/ 72 w 170"/>
                <a:gd name="T15" fmla="*/ 157 h 215"/>
                <a:gd name="T16" fmla="*/ 33 w 170"/>
                <a:gd name="T17" fmla="*/ 93 h 215"/>
                <a:gd name="T18" fmla="*/ 11 w 170"/>
                <a:gd name="T19" fmla="*/ 55 h 215"/>
                <a:gd name="T20" fmla="*/ 28 w 170"/>
                <a:gd name="T21" fmla="*/ 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215">
                  <a:moveTo>
                    <a:pt x="28" y="7"/>
                  </a:moveTo>
                  <a:cubicBezTo>
                    <a:pt x="47" y="0"/>
                    <a:pt x="67" y="10"/>
                    <a:pt x="72" y="29"/>
                  </a:cubicBezTo>
                  <a:cubicBezTo>
                    <a:pt x="80" y="55"/>
                    <a:pt x="88" y="80"/>
                    <a:pt x="96" y="107"/>
                  </a:cubicBezTo>
                  <a:cubicBezTo>
                    <a:pt x="107" y="144"/>
                    <a:pt x="137" y="166"/>
                    <a:pt x="168" y="188"/>
                  </a:cubicBezTo>
                  <a:cubicBezTo>
                    <a:pt x="170" y="189"/>
                    <a:pt x="170" y="191"/>
                    <a:pt x="169" y="193"/>
                  </a:cubicBezTo>
                  <a:cubicBezTo>
                    <a:pt x="160" y="206"/>
                    <a:pt x="160" y="206"/>
                    <a:pt x="160" y="206"/>
                  </a:cubicBezTo>
                  <a:cubicBezTo>
                    <a:pt x="154" y="215"/>
                    <a:pt x="155" y="214"/>
                    <a:pt x="146" y="208"/>
                  </a:cubicBezTo>
                  <a:cubicBezTo>
                    <a:pt x="120" y="192"/>
                    <a:pt x="93" y="179"/>
                    <a:pt x="72" y="157"/>
                  </a:cubicBezTo>
                  <a:cubicBezTo>
                    <a:pt x="55" y="138"/>
                    <a:pt x="45" y="115"/>
                    <a:pt x="33" y="93"/>
                  </a:cubicBezTo>
                  <a:cubicBezTo>
                    <a:pt x="25" y="81"/>
                    <a:pt x="18" y="68"/>
                    <a:pt x="11" y="55"/>
                  </a:cubicBezTo>
                  <a:cubicBezTo>
                    <a:pt x="0" y="37"/>
                    <a:pt x="9" y="14"/>
                    <a:pt x="28" y="7"/>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5" name="Freeform 145"/>
            <p:cNvSpPr>
              <a:spLocks/>
            </p:cNvSpPr>
            <p:nvPr/>
          </p:nvSpPr>
          <p:spPr bwMode="auto">
            <a:xfrm>
              <a:off x="6918325" y="4148138"/>
              <a:ext cx="582613" cy="725488"/>
            </a:xfrm>
            <a:custGeom>
              <a:avLst/>
              <a:gdLst>
                <a:gd name="T0" fmla="*/ 146 w 153"/>
                <a:gd name="T1" fmla="*/ 181 h 190"/>
                <a:gd name="T2" fmla="*/ 72 w 153"/>
                <a:gd name="T3" fmla="*/ 129 h 190"/>
                <a:gd name="T4" fmla="*/ 33 w 153"/>
                <a:gd name="T5" fmla="*/ 66 h 190"/>
                <a:gd name="T6" fmla="*/ 11 w 153"/>
                <a:gd name="T7" fmla="*/ 28 h 190"/>
                <a:gd name="T8" fmla="*/ 4 w 153"/>
                <a:gd name="T9" fmla="*/ 0 h 190"/>
                <a:gd name="T10" fmla="*/ 6 w 153"/>
                <a:gd name="T11" fmla="*/ 31 h 190"/>
                <a:gd name="T12" fmla="*/ 28 w 153"/>
                <a:gd name="T13" fmla="*/ 69 h 190"/>
                <a:gd name="T14" fmla="*/ 67 w 153"/>
                <a:gd name="T15" fmla="*/ 133 h 190"/>
                <a:gd name="T16" fmla="*/ 141 w 153"/>
                <a:gd name="T17" fmla="*/ 184 h 190"/>
                <a:gd name="T18" fmla="*/ 153 w 153"/>
                <a:gd name="T19" fmla="*/ 185 h 190"/>
                <a:gd name="T20" fmla="*/ 146 w 153"/>
                <a:gd name="T21" fmla="*/ 18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90">
                  <a:moveTo>
                    <a:pt x="146" y="181"/>
                  </a:moveTo>
                  <a:cubicBezTo>
                    <a:pt x="121" y="165"/>
                    <a:pt x="93" y="152"/>
                    <a:pt x="72" y="129"/>
                  </a:cubicBezTo>
                  <a:cubicBezTo>
                    <a:pt x="56" y="111"/>
                    <a:pt x="45" y="88"/>
                    <a:pt x="33" y="66"/>
                  </a:cubicBezTo>
                  <a:cubicBezTo>
                    <a:pt x="26" y="53"/>
                    <a:pt x="19" y="41"/>
                    <a:pt x="11" y="28"/>
                  </a:cubicBezTo>
                  <a:cubicBezTo>
                    <a:pt x="7" y="20"/>
                    <a:pt x="4" y="10"/>
                    <a:pt x="4" y="0"/>
                  </a:cubicBezTo>
                  <a:cubicBezTo>
                    <a:pt x="0" y="10"/>
                    <a:pt x="0" y="21"/>
                    <a:pt x="6" y="31"/>
                  </a:cubicBezTo>
                  <a:cubicBezTo>
                    <a:pt x="13" y="44"/>
                    <a:pt x="20" y="57"/>
                    <a:pt x="28" y="69"/>
                  </a:cubicBezTo>
                  <a:cubicBezTo>
                    <a:pt x="40" y="91"/>
                    <a:pt x="50" y="114"/>
                    <a:pt x="67" y="133"/>
                  </a:cubicBezTo>
                  <a:cubicBezTo>
                    <a:pt x="88" y="155"/>
                    <a:pt x="115" y="168"/>
                    <a:pt x="141" y="184"/>
                  </a:cubicBezTo>
                  <a:cubicBezTo>
                    <a:pt x="149" y="189"/>
                    <a:pt x="149" y="190"/>
                    <a:pt x="153" y="185"/>
                  </a:cubicBezTo>
                  <a:cubicBezTo>
                    <a:pt x="151" y="184"/>
                    <a:pt x="149" y="183"/>
                    <a:pt x="146" y="181"/>
                  </a:cubicBezTo>
                  <a:close/>
                </a:path>
              </a:pathLst>
            </a:custGeom>
            <a:solidFill>
              <a:srgbClr val="334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28" name="Woman"/>
          <p:cNvGrpSpPr/>
          <p:nvPr/>
        </p:nvGrpSpPr>
        <p:grpSpPr>
          <a:xfrm>
            <a:off x="3957638" y="2671763"/>
            <a:ext cx="779860" cy="2138363"/>
            <a:chOff x="5276850" y="3562351"/>
            <a:chExt cx="1039813" cy="2851150"/>
          </a:xfrm>
        </p:grpSpPr>
        <p:grpSp>
          <p:nvGrpSpPr>
            <p:cNvPr id="3221" name="Group 3220"/>
            <p:cNvGrpSpPr/>
            <p:nvPr/>
          </p:nvGrpSpPr>
          <p:grpSpPr>
            <a:xfrm>
              <a:off x="5276850" y="3562351"/>
              <a:ext cx="1039813" cy="2851150"/>
              <a:chOff x="5276850" y="3562351"/>
              <a:chExt cx="1039813" cy="2851150"/>
            </a:xfrm>
          </p:grpSpPr>
          <p:sp>
            <p:nvSpPr>
              <p:cNvPr id="3186" name="Freeform 146"/>
              <p:cNvSpPr>
                <a:spLocks/>
              </p:cNvSpPr>
              <p:nvPr/>
            </p:nvSpPr>
            <p:spPr bwMode="auto">
              <a:xfrm>
                <a:off x="5407025" y="6122988"/>
                <a:ext cx="166688" cy="236538"/>
              </a:xfrm>
              <a:custGeom>
                <a:avLst/>
                <a:gdLst>
                  <a:gd name="T0" fmla="*/ 1 w 44"/>
                  <a:gd name="T1" fmla="*/ 31 h 62"/>
                  <a:gd name="T2" fmla="*/ 6 w 44"/>
                  <a:gd name="T3" fmla="*/ 59 h 62"/>
                  <a:gd name="T4" fmla="*/ 29 w 44"/>
                  <a:gd name="T5" fmla="*/ 57 h 62"/>
                  <a:gd name="T6" fmla="*/ 35 w 44"/>
                  <a:gd name="T7" fmla="*/ 38 h 62"/>
                  <a:gd name="T8" fmla="*/ 44 w 44"/>
                  <a:gd name="T9" fmla="*/ 15 h 62"/>
                  <a:gd name="T10" fmla="*/ 37 w 44"/>
                  <a:gd name="T11" fmla="*/ 1 h 62"/>
                  <a:gd name="T12" fmla="*/ 32 w 44"/>
                  <a:gd name="T13" fmla="*/ 1 h 62"/>
                  <a:gd name="T14" fmla="*/ 1 w 44"/>
                  <a:gd name="T15" fmla="*/ 3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2">
                    <a:moveTo>
                      <a:pt x="1" y="31"/>
                    </a:moveTo>
                    <a:cubicBezTo>
                      <a:pt x="1" y="37"/>
                      <a:pt x="0" y="55"/>
                      <a:pt x="6" y="59"/>
                    </a:cubicBezTo>
                    <a:cubicBezTo>
                      <a:pt x="15" y="62"/>
                      <a:pt x="25" y="60"/>
                      <a:pt x="29" y="57"/>
                    </a:cubicBezTo>
                    <a:cubicBezTo>
                      <a:pt x="32" y="54"/>
                      <a:pt x="34" y="40"/>
                      <a:pt x="35" y="38"/>
                    </a:cubicBezTo>
                    <a:cubicBezTo>
                      <a:pt x="36" y="35"/>
                      <a:pt x="44" y="18"/>
                      <a:pt x="44" y="15"/>
                    </a:cubicBezTo>
                    <a:cubicBezTo>
                      <a:pt x="44" y="13"/>
                      <a:pt x="39" y="5"/>
                      <a:pt x="37" y="1"/>
                    </a:cubicBezTo>
                    <a:cubicBezTo>
                      <a:pt x="36" y="0"/>
                      <a:pt x="34" y="0"/>
                      <a:pt x="32" y="1"/>
                    </a:cubicBezTo>
                    <a:cubicBezTo>
                      <a:pt x="24" y="6"/>
                      <a:pt x="1" y="31"/>
                      <a:pt x="1" y="3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8" name="Freeform 148"/>
              <p:cNvSpPr>
                <a:spLocks/>
              </p:cNvSpPr>
              <p:nvPr/>
            </p:nvSpPr>
            <p:spPr bwMode="auto">
              <a:xfrm>
                <a:off x="5410200" y="5491163"/>
                <a:ext cx="217488" cy="750888"/>
              </a:xfrm>
              <a:custGeom>
                <a:avLst/>
                <a:gdLst>
                  <a:gd name="T0" fmla="*/ 19 w 57"/>
                  <a:gd name="T1" fmla="*/ 0 h 197"/>
                  <a:gd name="T2" fmla="*/ 7 w 57"/>
                  <a:gd name="T3" fmla="*/ 91 h 197"/>
                  <a:gd name="T4" fmla="*/ 9 w 57"/>
                  <a:gd name="T5" fmla="*/ 150 h 197"/>
                  <a:gd name="T6" fmla="*/ 3 w 57"/>
                  <a:gd name="T7" fmla="*/ 173 h 197"/>
                  <a:gd name="T8" fmla="*/ 0 w 57"/>
                  <a:gd name="T9" fmla="*/ 197 h 197"/>
                  <a:gd name="T10" fmla="*/ 19 w 57"/>
                  <a:gd name="T11" fmla="*/ 197 h 197"/>
                  <a:gd name="T12" fmla="*/ 30 w 57"/>
                  <a:gd name="T13" fmla="*/ 196 h 197"/>
                  <a:gd name="T14" fmla="*/ 32 w 57"/>
                  <a:gd name="T15" fmla="*/ 195 h 197"/>
                  <a:gd name="T16" fmla="*/ 32 w 57"/>
                  <a:gd name="T17" fmla="*/ 177 h 197"/>
                  <a:gd name="T18" fmla="*/ 32 w 57"/>
                  <a:gd name="T19" fmla="*/ 160 h 197"/>
                  <a:gd name="T20" fmla="*/ 34 w 57"/>
                  <a:gd name="T21" fmla="*/ 144 h 197"/>
                  <a:gd name="T22" fmla="*/ 41 w 57"/>
                  <a:gd name="T23" fmla="*/ 112 h 197"/>
                  <a:gd name="T24" fmla="*/ 46 w 57"/>
                  <a:gd name="T25" fmla="*/ 101 h 197"/>
                  <a:gd name="T26" fmla="*/ 49 w 57"/>
                  <a:gd name="T27" fmla="*/ 88 h 197"/>
                  <a:gd name="T28" fmla="*/ 50 w 57"/>
                  <a:gd name="T29" fmla="*/ 63 h 197"/>
                  <a:gd name="T30" fmla="*/ 57 w 57"/>
                  <a:gd name="T31" fmla="*/ 15 h 197"/>
                  <a:gd name="T32" fmla="*/ 19 w 57"/>
                  <a:gd name="T33"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97">
                    <a:moveTo>
                      <a:pt x="19" y="0"/>
                    </a:moveTo>
                    <a:cubicBezTo>
                      <a:pt x="12" y="30"/>
                      <a:pt x="5" y="60"/>
                      <a:pt x="7" y="91"/>
                    </a:cubicBezTo>
                    <a:cubicBezTo>
                      <a:pt x="8" y="111"/>
                      <a:pt x="12" y="131"/>
                      <a:pt x="9" y="150"/>
                    </a:cubicBezTo>
                    <a:cubicBezTo>
                      <a:pt x="7" y="158"/>
                      <a:pt x="5" y="166"/>
                      <a:pt x="3" y="173"/>
                    </a:cubicBezTo>
                    <a:cubicBezTo>
                      <a:pt x="0" y="181"/>
                      <a:pt x="0" y="189"/>
                      <a:pt x="0" y="197"/>
                    </a:cubicBezTo>
                    <a:cubicBezTo>
                      <a:pt x="7" y="197"/>
                      <a:pt x="13" y="197"/>
                      <a:pt x="19" y="197"/>
                    </a:cubicBezTo>
                    <a:cubicBezTo>
                      <a:pt x="23" y="197"/>
                      <a:pt x="27" y="197"/>
                      <a:pt x="30" y="196"/>
                    </a:cubicBezTo>
                    <a:cubicBezTo>
                      <a:pt x="31" y="195"/>
                      <a:pt x="31" y="195"/>
                      <a:pt x="32" y="195"/>
                    </a:cubicBezTo>
                    <a:cubicBezTo>
                      <a:pt x="32" y="189"/>
                      <a:pt x="32" y="182"/>
                      <a:pt x="32" y="177"/>
                    </a:cubicBezTo>
                    <a:cubicBezTo>
                      <a:pt x="32" y="177"/>
                      <a:pt x="32" y="162"/>
                      <a:pt x="32" y="160"/>
                    </a:cubicBezTo>
                    <a:cubicBezTo>
                      <a:pt x="32" y="155"/>
                      <a:pt x="33" y="149"/>
                      <a:pt x="34" y="144"/>
                    </a:cubicBezTo>
                    <a:cubicBezTo>
                      <a:pt x="35" y="133"/>
                      <a:pt x="38" y="122"/>
                      <a:pt x="41" y="112"/>
                    </a:cubicBezTo>
                    <a:cubicBezTo>
                      <a:pt x="43" y="108"/>
                      <a:pt x="45" y="105"/>
                      <a:pt x="46" y="101"/>
                    </a:cubicBezTo>
                    <a:cubicBezTo>
                      <a:pt x="47" y="97"/>
                      <a:pt x="48" y="92"/>
                      <a:pt x="49" y="88"/>
                    </a:cubicBezTo>
                    <a:cubicBezTo>
                      <a:pt x="50" y="80"/>
                      <a:pt x="50" y="71"/>
                      <a:pt x="50" y="63"/>
                    </a:cubicBezTo>
                    <a:cubicBezTo>
                      <a:pt x="50" y="47"/>
                      <a:pt x="50" y="30"/>
                      <a:pt x="57" y="15"/>
                    </a:cubicBezTo>
                    <a:cubicBezTo>
                      <a:pt x="44" y="11"/>
                      <a:pt x="31" y="6"/>
                      <a:pt x="19" y="0"/>
                    </a:cubicBezTo>
                    <a:close/>
                  </a:path>
                </a:pathLst>
              </a:custGeom>
              <a:solidFill>
                <a:srgbClr val="F5AA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9" name="Freeform 149"/>
              <p:cNvSpPr>
                <a:spLocks/>
              </p:cNvSpPr>
              <p:nvPr/>
            </p:nvSpPr>
            <p:spPr bwMode="auto">
              <a:xfrm>
                <a:off x="5524500" y="6223001"/>
                <a:ext cx="357188" cy="190500"/>
              </a:xfrm>
              <a:custGeom>
                <a:avLst/>
                <a:gdLst>
                  <a:gd name="T0" fmla="*/ 7 w 94"/>
                  <a:gd name="T1" fmla="*/ 18 h 50"/>
                  <a:gd name="T2" fmla="*/ 3 w 94"/>
                  <a:gd name="T3" fmla="*/ 43 h 50"/>
                  <a:gd name="T4" fmla="*/ 10 w 94"/>
                  <a:gd name="T5" fmla="*/ 49 h 50"/>
                  <a:gd name="T6" fmla="*/ 31 w 94"/>
                  <a:gd name="T7" fmla="*/ 48 h 50"/>
                  <a:gd name="T8" fmla="*/ 56 w 94"/>
                  <a:gd name="T9" fmla="*/ 40 h 50"/>
                  <a:gd name="T10" fmla="*/ 83 w 94"/>
                  <a:gd name="T11" fmla="*/ 31 h 50"/>
                  <a:gd name="T12" fmla="*/ 94 w 94"/>
                  <a:gd name="T13" fmla="*/ 8 h 50"/>
                  <a:gd name="T14" fmla="*/ 88 w 94"/>
                  <a:gd name="T15" fmla="*/ 2 h 50"/>
                  <a:gd name="T16" fmla="*/ 29 w 94"/>
                  <a:gd name="T17" fmla="*/ 7 h 50"/>
                  <a:gd name="T18" fmla="*/ 7 w 94"/>
                  <a:gd name="T19"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50">
                    <a:moveTo>
                      <a:pt x="7" y="18"/>
                    </a:moveTo>
                    <a:cubicBezTo>
                      <a:pt x="6" y="21"/>
                      <a:pt x="0" y="30"/>
                      <a:pt x="3" y="43"/>
                    </a:cubicBezTo>
                    <a:cubicBezTo>
                      <a:pt x="4" y="46"/>
                      <a:pt x="7" y="49"/>
                      <a:pt x="10" y="49"/>
                    </a:cubicBezTo>
                    <a:cubicBezTo>
                      <a:pt x="22" y="50"/>
                      <a:pt x="28" y="49"/>
                      <a:pt x="31" y="48"/>
                    </a:cubicBezTo>
                    <a:cubicBezTo>
                      <a:pt x="34" y="46"/>
                      <a:pt x="50" y="41"/>
                      <a:pt x="56" y="40"/>
                    </a:cubicBezTo>
                    <a:cubicBezTo>
                      <a:pt x="63" y="40"/>
                      <a:pt x="80" y="35"/>
                      <a:pt x="83" y="31"/>
                    </a:cubicBezTo>
                    <a:cubicBezTo>
                      <a:pt x="86" y="27"/>
                      <a:pt x="93" y="19"/>
                      <a:pt x="94" y="8"/>
                    </a:cubicBezTo>
                    <a:cubicBezTo>
                      <a:pt x="94" y="5"/>
                      <a:pt x="92" y="2"/>
                      <a:pt x="88" y="2"/>
                    </a:cubicBezTo>
                    <a:cubicBezTo>
                      <a:pt x="69" y="0"/>
                      <a:pt x="36" y="5"/>
                      <a:pt x="29" y="7"/>
                    </a:cubicBezTo>
                    <a:cubicBezTo>
                      <a:pt x="20" y="9"/>
                      <a:pt x="7" y="18"/>
                      <a:pt x="7"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0" name="Freeform 150"/>
              <p:cNvSpPr>
                <a:spLocks/>
              </p:cNvSpPr>
              <p:nvPr/>
            </p:nvSpPr>
            <p:spPr bwMode="auto">
              <a:xfrm>
                <a:off x="5546725" y="5516563"/>
                <a:ext cx="277813" cy="831850"/>
              </a:xfrm>
              <a:custGeom>
                <a:avLst/>
                <a:gdLst>
                  <a:gd name="T0" fmla="*/ 12 w 73"/>
                  <a:gd name="T1" fmla="*/ 65 h 218"/>
                  <a:gd name="T2" fmla="*/ 1 w 73"/>
                  <a:gd name="T3" fmla="*/ 203 h 218"/>
                  <a:gd name="T4" fmla="*/ 62 w 73"/>
                  <a:gd name="T5" fmla="*/ 210 h 218"/>
                  <a:gd name="T6" fmla="*/ 68 w 73"/>
                  <a:gd name="T7" fmla="*/ 205 h 218"/>
                  <a:gd name="T8" fmla="*/ 63 w 73"/>
                  <a:gd name="T9" fmla="*/ 192 h 218"/>
                  <a:gd name="T10" fmla="*/ 49 w 73"/>
                  <a:gd name="T11" fmla="*/ 189 h 218"/>
                  <a:gd name="T12" fmla="*/ 36 w 73"/>
                  <a:gd name="T13" fmla="*/ 184 h 218"/>
                  <a:gd name="T14" fmla="*/ 32 w 73"/>
                  <a:gd name="T15" fmla="*/ 169 h 218"/>
                  <a:gd name="T16" fmla="*/ 51 w 73"/>
                  <a:gd name="T17" fmla="*/ 91 h 218"/>
                  <a:gd name="T18" fmla="*/ 56 w 73"/>
                  <a:gd name="T19" fmla="*/ 71 h 218"/>
                  <a:gd name="T20" fmla="*/ 58 w 73"/>
                  <a:gd name="T21" fmla="*/ 50 h 218"/>
                  <a:gd name="T22" fmla="*/ 73 w 73"/>
                  <a:gd name="T23" fmla="*/ 5 h 218"/>
                  <a:gd name="T24" fmla="*/ 73 w 73"/>
                  <a:gd name="T25" fmla="*/ 4 h 218"/>
                  <a:gd name="T26" fmla="*/ 59 w 73"/>
                  <a:gd name="T27" fmla="*/ 9 h 218"/>
                  <a:gd name="T28" fmla="*/ 48 w 73"/>
                  <a:gd name="T29" fmla="*/ 9 h 218"/>
                  <a:gd name="T30" fmla="*/ 36 w 73"/>
                  <a:gd name="T31" fmla="*/ 8 h 218"/>
                  <a:gd name="T32" fmla="*/ 27 w 73"/>
                  <a:gd name="T33" fmla="*/ 4 h 218"/>
                  <a:gd name="T34" fmla="*/ 17 w 73"/>
                  <a:gd name="T35" fmla="*/ 51 h 218"/>
                  <a:gd name="T36" fmla="*/ 12 w 73"/>
                  <a:gd name="T37" fmla="*/ 6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18">
                    <a:moveTo>
                      <a:pt x="12" y="65"/>
                    </a:moveTo>
                    <a:cubicBezTo>
                      <a:pt x="0" y="110"/>
                      <a:pt x="12" y="158"/>
                      <a:pt x="1" y="203"/>
                    </a:cubicBezTo>
                    <a:cubicBezTo>
                      <a:pt x="19" y="215"/>
                      <a:pt x="42" y="218"/>
                      <a:pt x="62" y="210"/>
                    </a:cubicBezTo>
                    <a:cubicBezTo>
                      <a:pt x="64" y="209"/>
                      <a:pt x="67" y="207"/>
                      <a:pt x="68" y="205"/>
                    </a:cubicBezTo>
                    <a:cubicBezTo>
                      <a:pt x="70" y="201"/>
                      <a:pt x="68" y="195"/>
                      <a:pt x="63" y="192"/>
                    </a:cubicBezTo>
                    <a:cubicBezTo>
                      <a:pt x="59" y="190"/>
                      <a:pt x="54" y="190"/>
                      <a:pt x="49" y="189"/>
                    </a:cubicBezTo>
                    <a:cubicBezTo>
                      <a:pt x="44" y="188"/>
                      <a:pt x="39" y="187"/>
                      <a:pt x="36" y="184"/>
                    </a:cubicBezTo>
                    <a:cubicBezTo>
                      <a:pt x="32" y="180"/>
                      <a:pt x="32" y="175"/>
                      <a:pt x="32" y="169"/>
                    </a:cubicBezTo>
                    <a:cubicBezTo>
                      <a:pt x="31" y="142"/>
                      <a:pt x="43" y="117"/>
                      <a:pt x="51" y="91"/>
                    </a:cubicBezTo>
                    <a:cubicBezTo>
                      <a:pt x="53" y="84"/>
                      <a:pt x="54" y="78"/>
                      <a:pt x="56" y="71"/>
                    </a:cubicBezTo>
                    <a:cubicBezTo>
                      <a:pt x="57" y="64"/>
                      <a:pt x="57" y="57"/>
                      <a:pt x="58" y="50"/>
                    </a:cubicBezTo>
                    <a:cubicBezTo>
                      <a:pt x="61" y="36"/>
                      <a:pt x="68" y="18"/>
                      <a:pt x="73" y="5"/>
                    </a:cubicBezTo>
                    <a:cubicBezTo>
                      <a:pt x="73" y="4"/>
                      <a:pt x="73" y="4"/>
                      <a:pt x="73" y="4"/>
                    </a:cubicBezTo>
                    <a:cubicBezTo>
                      <a:pt x="73" y="5"/>
                      <a:pt x="60" y="9"/>
                      <a:pt x="59" y="9"/>
                    </a:cubicBezTo>
                    <a:cubicBezTo>
                      <a:pt x="55" y="9"/>
                      <a:pt x="51" y="9"/>
                      <a:pt x="48" y="9"/>
                    </a:cubicBezTo>
                    <a:cubicBezTo>
                      <a:pt x="44" y="9"/>
                      <a:pt x="40" y="9"/>
                      <a:pt x="36" y="8"/>
                    </a:cubicBezTo>
                    <a:cubicBezTo>
                      <a:pt x="33" y="8"/>
                      <a:pt x="28" y="0"/>
                      <a:pt x="27" y="4"/>
                    </a:cubicBezTo>
                    <a:cubicBezTo>
                      <a:pt x="24" y="18"/>
                      <a:pt x="22" y="38"/>
                      <a:pt x="17" y="51"/>
                    </a:cubicBezTo>
                    <a:cubicBezTo>
                      <a:pt x="15" y="56"/>
                      <a:pt x="13" y="60"/>
                      <a:pt x="12" y="65"/>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1" name="Freeform 151"/>
              <p:cNvSpPr>
                <a:spLocks/>
              </p:cNvSpPr>
              <p:nvPr/>
            </p:nvSpPr>
            <p:spPr bwMode="auto">
              <a:xfrm>
                <a:off x="5311775" y="3984626"/>
                <a:ext cx="623888" cy="889000"/>
              </a:xfrm>
              <a:custGeom>
                <a:avLst/>
                <a:gdLst>
                  <a:gd name="T0" fmla="*/ 164 w 164"/>
                  <a:gd name="T1" fmla="*/ 210 h 233"/>
                  <a:gd name="T2" fmla="*/ 161 w 164"/>
                  <a:gd name="T3" fmla="*/ 197 h 233"/>
                  <a:gd name="T4" fmla="*/ 113 w 164"/>
                  <a:gd name="T5" fmla="*/ 18 h 233"/>
                  <a:gd name="T6" fmla="*/ 36 w 164"/>
                  <a:gd name="T7" fmla="*/ 0 h 233"/>
                  <a:gd name="T8" fmla="*/ 22 w 164"/>
                  <a:gd name="T9" fmla="*/ 9 h 233"/>
                  <a:gd name="T10" fmla="*/ 4 w 164"/>
                  <a:gd name="T11" fmla="*/ 53 h 233"/>
                  <a:gd name="T12" fmla="*/ 31 w 164"/>
                  <a:gd name="T13" fmla="*/ 161 h 233"/>
                  <a:gd name="T14" fmla="*/ 17 w 164"/>
                  <a:gd name="T15" fmla="*/ 211 h 233"/>
                  <a:gd name="T16" fmla="*/ 164 w 164"/>
                  <a:gd name="T17" fmla="*/ 2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33">
                    <a:moveTo>
                      <a:pt x="164" y="210"/>
                    </a:moveTo>
                    <a:cubicBezTo>
                      <a:pt x="163" y="205"/>
                      <a:pt x="162" y="200"/>
                      <a:pt x="161" y="197"/>
                    </a:cubicBezTo>
                    <a:cubicBezTo>
                      <a:pt x="155" y="174"/>
                      <a:pt x="119" y="21"/>
                      <a:pt x="113" y="18"/>
                    </a:cubicBezTo>
                    <a:cubicBezTo>
                      <a:pt x="108" y="15"/>
                      <a:pt x="36" y="0"/>
                      <a:pt x="36" y="0"/>
                    </a:cubicBezTo>
                    <a:cubicBezTo>
                      <a:pt x="22" y="9"/>
                      <a:pt x="22" y="9"/>
                      <a:pt x="22" y="9"/>
                    </a:cubicBezTo>
                    <a:cubicBezTo>
                      <a:pt x="7" y="19"/>
                      <a:pt x="0" y="36"/>
                      <a:pt x="4" y="53"/>
                    </a:cubicBezTo>
                    <a:cubicBezTo>
                      <a:pt x="31" y="161"/>
                      <a:pt x="31" y="161"/>
                      <a:pt x="31" y="161"/>
                    </a:cubicBezTo>
                    <a:cubicBezTo>
                      <a:pt x="17" y="211"/>
                      <a:pt x="17" y="211"/>
                      <a:pt x="17" y="211"/>
                    </a:cubicBezTo>
                    <a:cubicBezTo>
                      <a:pt x="46" y="220"/>
                      <a:pt x="96" y="233"/>
                      <a:pt x="164" y="210"/>
                    </a:cubicBezTo>
                    <a:close/>
                  </a:path>
                </a:pathLst>
              </a:custGeom>
              <a:solidFill>
                <a:srgbClr val="405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2" name="Freeform 152"/>
              <p:cNvSpPr>
                <a:spLocks/>
              </p:cNvSpPr>
              <p:nvPr/>
            </p:nvSpPr>
            <p:spPr bwMode="auto">
              <a:xfrm>
                <a:off x="5630863" y="4076701"/>
                <a:ext cx="277813" cy="598488"/>
              </a:xfrm>
              <a:custGeom>
                <a:avLst/>
                <a:gdLst>
                  <a:gd name="T0" fmla="*/ 28 w 73"/>
                  <a:gd name="T1" fmla="*/ 2 h 157"/>
                  <a:gd name="T2" fmla="*/ 13 w 73"/>
                  <a:gd name="T3" fmla="*/ 14 h 157"/>
                  <a:gd name="T4" fmla="*/ 17 w 73"/>
                  <a:gd name="T5" fmla="*/ 83 h 157"/>
                  <a:gd name="T6" fmla="*/ 55 w 73"/>
                  <a:gd name="T7" fmla="*/ 152 h 157"/>
                  <a:gd name="T8" fmla="*/ 73 w 73"/>
                  <a:gd name="T9" fmla="*/ 155 h 157"/>
                  <a:gd name="T10" fmla="*/ 34 w 73"/>
                  <a:gd name="T11" fmla="*/ 7 h 157"/>
                  <a:gd name="T12" fmla="*/ 28 w 73"/>
                  <a:gd name="T13" fmla="*/ 2 h 157"/>
                </a:gdLst>
                <a:ahLst/>
                <a:cxnLst>
                  <a:cxn ang="0">
                    <a:pos x="T0" y="T1"/>
                  </a:cxn>
                  <a:cxn ang="0">
                    <a:pos x="T2" y="T3"/>
                  </a:cxn>
                  <a:cxn ang="0">
                    <a:pos x="T4" y="T5"/>
                  </a:cxn>
                  <a:cxn ang="0">
                    <a:pos x="T6" y="T7"/>
                  </a:cxn>
                  <a:cxn ang="0">
                    <a:pos x="T8" y="T9"/>
                  </a:cxn>
                  <a:cxn ang="0">
                    <a:pos x="T10" y="T11"/>
                  </a:cxn>
                  <a:cxn ang="0">
                    <a:pos x="T12" y="T13"/>
                  </a:cxn>
                </a:cxnLst>
                <a:rect l="0" t="0" r="r" b="b"/>
                <a:pathLst>
                  <a:path w="73" h="157">
                    <a:moveTo>
                      <a:pt x="28" y="2"/>
                    </a:moveTo>
                    <a:cubicBezTo>
                      <a:pt x="28" y="2"/>
                      <a:pt x="27" y="0"/>
                      <a:pt x="13" y="14"/>
                    </a:cubicBezTo>
                    <a:cubicBezTo>
                      <a:pt x="0" y="29"/>
                      <a:pt x="15" y="74"/>
                      <a:pt x="17" y="83"/>
                    </a:cubicBezTo>
                    <a:cubicBezTo>
                      <a:pt x="19" y="91"/>
                      <a:pt x="35" y="128"/>
                      <a:pt x="55" y="152"/>
                    </a:cubicBezTo>
                    <a:cubicBezTo>
                      <a:pt x="61" y="156"/>
                      <a:pt x="67" y="157"/>
                      <a:pt x="73" y="155"/>
                    </a:cubicBezTo>
                    <a:cubicBezTo>
                      <a:pt x="63" y="117"/>
                      <a:pt x="44" y="38"/>
                      <a:pt x="34" y="7"/>
                    </a:cubicBezTo>
                    <a:cubicBezTo>
                      <a:pt x="32" y="5"/>
                      <a:pt x="30" y="3"/>
                      <a:pt x="28" y="2"/>
                    </a:cubicBezTo>
                    <a:close/>
                  </a:path>
                </a:pathLst>
              </a:custGeom>
              <a:solidFill>
                <a:srgbClr val="313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3" name="Freeform 153"/>
              <p:cNvSpPr>
                <a:spLocks/>
              </p:cNvSpPr>
              <p:nvPr/>
            </p:nvSpPr>
            <p:spPr bwMode="auto">
              <a:xfrm>
                <a:off x="5375275" y="4784726"/>
                <a:ext cx="598488" cy="808038"/>
              </a:xfrm>
              <a:custGeom>
                <a:avLst/>
                <a:gdLst>
                  <a:gd name="T0" fmla="*/ 152 w 157"/>
                  <a:gd name="T1" fmla="*/ 28 h 212"/>
                  <a:gd name="T2" fmla="*/ 147 w 157"/>
                  <a:gd name="T3" fmla="*/ 0 h 212"/>
                  <a:gd name="T4" fmla="*/ 0 w 157"/>
                  <a:gd name="T5" fmla="*/ 1 h 212"/>
                  <a:gd name="T6" fmla="*/ 20 w 157"/>
                  <a:gd name="T7" fmla="*/ 185 h 212"/>
                  <a:gd name="T8" fmla="*/ 136 w 157"/>
                  <a:gd name="T9" fmla="*/ 196 h 212"/>
                  <a:gd name="T10" fmla="*/ 149 w 157"/>
                  <a:gd name="T11" fmla="*/ 129 h 212"/>
                  <a:gd name="T12" fmla="*/ 152 w 157"/>
                  <a:gd name="T13" fmla="*/ 28 h 212"/>
                </a:gdLst>
                <a:ahLst/>
                <a:cxnLst>
                  <a:cxn ang="0">
                    <a:pos x="T0" y="T1"/>
                  </a:cxn>
                  <a:cxn ang="0">
                    <a:pos x="T2" y="T3"/>
                  </a:cxn>
                  <a:cxn ang="0">
                    <a:pos x="T4" y="T5"/>
                  </a:cxn>
                  <a:cxn ang="0">
                    <a:pos x="T6" y="T7"/>
                  </a:cxn>
                  <a:cxn ang="0">
                    <a:pos x="T8" y="T9"/>
                  </a:cxn>
                  <a:cxn ang="0">
                    <a:pos x="T10" y="T11"/>
                  </a:cxn>
                  <a:cxn ang="0">
                    <a:pos x="T12" y="T13"/>
                  </a:cxn>
                </a:cxnLst>
                <a:rect l="0" t="0" r="r" b="b"/>
                <a:pathLst>
                  <a:path w="157" h="212">
                    <a:moveTo>
                      <a:pt x="152" y="28"/>
                    </a:moveTo>
                    <a:cubicBezTo>
                      <a:pt x="150" y="18"/>
                      <a:pt x="149" y="8"/>
                      <a:pt x="147" y="0"/>
                    </a:cubicBezTo>
                    <a:cubicBezTo>
                      <a:pt x="79" y="23"/>
                      <a:pt x="29" y="10"/>
                      <a:pt x="0" y="1"/>
                    </a:cubicBezTo>
                    <a:cubicBezTo>
                      <a:pt x="0" y="1"/>
                      <a:pt x="1" y="131"/>
                      <a:pt x="20" y="185"/>
                    </a:cubicBezTo>
                    <a:cubicBezTo>
                      <a:pt x="73" y="212"/>
                      <a:pt x="103" y="208"/>
                      <a:pt x="136" y="196"/>
                    </a:cubicBezTo>
                    <a:cubicBezTo>
                      <a:pt x="140" y="173"/>
                      <a:pt x="144" y="149"/>
                      <a:pt x="149" y="129"/>
                    </a:cubicBezTo>
                    <a:cubicBezTo>
                      <a:pt x="156" y="96"/>
                      <a:pt x="157" y="61"/>
                      <a:pt x="152" y="28"/>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4" name="Freeform 154"/>
              <p:cNvSpPr>
                <a:spLocks/>
              </p:cNvSpPr>
              <p:nvPr/>
            </p:nvSpPr>
            <p:spPr bwMode="auto">
              <a:xfrm>
                <a:off x="5957888" y="4179888"/>
                <a:ext cx="168275" cy="204788"/>
              </a:xfrm>
              <a:custGeom>
                <a:avLst/>
                <a:gdLst>
                  <a:gd name="T0" fmla="*/ 37 w 44"/>
                  <a:gd name="T1" fmla="*/ 34 h 54"/>
                  <a:gd name="T2" fmla="*/ 37 w 44"/>
                  <a:gd name="T3" fmla="*/ 33 h 54"/>
                  <a:gd name="T4" fmla="*/ 37 w 44"/>
                  <a:gd name="T5" fmla="*/ 32 h 54"/>
                  <a:gd name="T6" fmla="*/ 41 w 44"/>
                  <a:gd name="T7" fmla="*/ 22 h 54"/>
                  <a:gd name="T8" fmla="*/ 43 w 44"/>
                  <a:gd name="T9" fmla="*/ 14 h 54"/>
                  <a:gd name="T10" fmla="*/ 40 w 44"/>
                  <a:gd name="T11" fmla="*/ 6 h 54"/>
                  <a:gd name="T12" fmla="*/ 32 w 44"/>
                  <a:gd name="T13" fmla="*/ 0 h 54"/>
                  <a:gd name="T14" fmla="*/ 31 w 44"/>
                  <a:gd name="T15" fmla="*/ 0 h 54"/>
                  <a:gd name="T16" fmla="*/ 18 w 44"/>
                  <a:gd name="T17" fmla="*/ 5 h 54"/>
                  <a:gd name="T18" fmla="*/ 10 w 44"/>
                  <a:gd name="T19" fmla="*/ 13 h 54"/>
                  <a:gd name="T20" fmla="*/ 0 w 44"/>
                  <a:gd name="T21" fmla="*/ 45 h 54"/>
                  <a:gd name="T22" fmla="*/ 0 w 44"/>
                  <a:gd name="T23" fmla="*/ 45 h 54"/>
                  <a:gd name="T24" fmla="*/ 22 w 44"/>
                  <a:gd name="T25" fmla="*/ 54 h 54"/>
                  <a:gd name="T26" fmla="*/ 31 w 44"/>
                  <a:gd name="T27" fmla="*/ 49 h 54"/>
                  <a:gd name="T28" fmla="*/ 37 w 44"/>
                  <a:gd name="T2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54">
                    <a:moveTo>
                      <a:pt x="37" y="34"/>
                    </a:moveTo>
                    <a:cubicBezTo>
                      <a:pt x="37" y="34"/>
                      <a:pt x="37" y="34"/>
                      <a:pt x="37" y="33"/>
                    </a:cubicBezTo>
                    <a:cubicBezTo>
                      <a:pt x="37" y="33"/>
                      <a:pt x="37" y="33"/>
                      <a:pt x="37" y="32"/>
                    </a:cubicBezTo>
                    <a:cubicBezTo>
                      <a:pt x="38" y="29"/>
                      <a:pt x="39" y="25"/>
                      <a:pt x="41" y="22"/>
                    </a:cubicBezTo>
                    <a:cubicBezTo>
                      <a:pt x="42" y="19"/>
                      <a:pt x="42" y="17"/>
                      <a:pt x="43" y="14"/>
                    </a:cubicBezTo>
                    <a:cubicBezTo>
                      <a:pt x="44" y="11"/>
                      <a:pt x="43" y="8"/>
                      <a:pt x="40" y="6"/>
                    </a:cubicBezTo>
                    <a:cubicBezTo>
                      <a:pt x="36" y="4"/>
                      <a:pt x="36" y="0"/>
                      <a:pt x="32" y="0"/>
                    </a:cubicBezTo>
                    <a:cubicBezTo>
                      <a:pt x="31" y="0"/>
                      <a:pt x="31" y="0"/>
                      <a:pt x="31" y="0"/>
                    </a:cubicBezTo>
                    <a:cubicBezTo>
                      <a:pt x="27" y="0"/>
                      <a:pt x="22" y="3"/>
                      <a:pt x="18" y="5"/>
                    </a:cubicBezTo>
                    <a:cubicBezTo>
                      <a:pt x="14" y="6"/>
                      <a:pt x="11" y="9"/>
                      <a:pt x="10" y="13"/>
                    </a:cubicBezTo>
                    <a:cubicBezTo>
                      <a:pt x="0" y="45"/>
                      <a:pt x="0" y="45"/>
                      <a:pt x="0" y="45"/>
                    </a:cubicBezTo>
                    <a:cubicBezTo>
                      <a:pt x="0" y="45"/>
                      <a:pt x="0" y="45"/>
                      <a:pt x="0" y="45"/>
                    </a:cubicBezTo>
                    <a:cubicBezTo>
                      <a:pt x="0" y="45"/>
                      <a:pt x="22" y="54"/>
                      <a:pt x="22" y="54"/>
                    </a:cubicBezTo>
                    <a:cubicBezTo>
                      <a:pt x="31" y="49"/>
                      <a:pt x="31" y="49"/>
                      <a:pt x="31" y="49"/>
                    </a:cubicBezTo>
                    <a:cubicBezTo>
                      <a:pt x="23" y="43"/>
                      <a:pt x="32" y="35"/>
                      <a:pt x="37" y="34"/>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5" name="Freeform 155"/>
              <p:cNvSpPr>
                <a:spLocks/>
              </p:cNvSpPr>
              <p:nvPr/>
            </p:nvSpPr>
            <p:spPr bwMode="auto">
              <a:xfrm>
                <a:off x="5635625" y="4046538"/>
                <a:ext cx="414338" cy="639763"/>
              </a:xfrm>
              <a:custGeom>
                <a:avLst/>
                <a:gdLst>
                  <a:gd name="T0" fmla="*/ 28 w 109"/>
                  <a:gd name="T1" fmla="*/ 2 h 168"/>
                  <a:gd name="T2" fmla="*/ 60 w 109"/>
                  <a:gd name="T3" fmla="*/ 50 h 168"/>
                  <a:gd name="T4" fmla="*/ 69 w 109"/>
                  <a:gd name="T5" fmla="*/ 82 h 168"/>
                  <a:gd name="T6" fmla="*/ 72 w 109"/>
                  <a:gd name="T7" fmla="*/ 92 h 168"/>
                  <a:gd name="T8" fmla="*/ 74 w 109"/>
                  <a:gd name="T9" fmla="*/ 97 h 168"/>
                  <a:gd name="T10" fmla="*/ 83 w 109"/>
                  <a:gd name="T11" fmla="*/ 80 h 168"/>
                  <a:gd name="T12" fmla="*/ 85 w 109"/>
                  <a:gd name="T13" fmla="*/ 74 h 168"/>
                  <a:gd name="T14" fmla="*/ 96 w 109"/>
                  <a:gd name="T15" fmla="*/ 79 h 168"/>
                  <a:gd name="T16" fmla="*/ 109 w 109"/>
                  <a:gd name="T17" fmla="*/ 91 h 168"/>
                  <a:gd name="T18" fmla="*/ 96 w 109"/>
                  <a:gd name="T19" fmla="*/ 130 h 168"/>
                  <a:gd name="T20" fmla="*/ 56 w 109"/>
                  <a:gd name="T21" fmla="*/ 152 h 168"/>
                  <a:gd name="T22" fmla="*/ 17 w 109"/>
                  <a:gd name="T23" fmla="*/ 83 h 168"/>
                  <a:gd name="T24" fmla="*/ 14 w 109"/>
                  <a:gd name="T25" fmla="*/ 15 h 168"/>
                  <a:gd name="T26" fmla="*/ 28 w 109"/>
                  <a:gd name="T27" fmla="*/ 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68">
                    <a:moveTo>
                      <a:pt x="28" y="2"/>
                    </a:moveTo>
                    <a:cubicBezTo>
                      <a:pt x="46" y="16"/>
                      <a:pt x="53" y="22"/>
                      <a:pt x="60" y="50"/>
                    </a:cubicBezTo>
                    <a:cubicBezTo>
                      <a:pt x="63" y="61"/>
                      <a:pt x="66" y="71"/>
                      <a:pt x="69" y="82"/>
                    </a:cubicBezTo>
                    <a:cubicBezTo>
                      <a:pt x="70" y="85"/>
                      <a:pt x="71" y="89"/>
                      <a:pt x="72" y="92"/>
                    </a:cubicBezTo>
                    <a:cubicBezTo>
                      <a:pt x="72" y="93"/>
                      <a:pt x="73" y="96"/>
                      <a:pt x="74" y="97"/>
                    </a:cubicBezTo>
                    <a:cubicBezTo>
                      <a:pt x="77" y="94"/>
                      <a:pt x="82" y="82"/>
                      <a:pt x="83" y="80"/>
                    </a:cubicBezTo>
                    <a:cubicBezTo>
                      <a:pt x="84" y="79"/>
                      <a:pt x="84" y="74"/>
                      <a:pt x="85" y="74"/>
                    </a:cubicBezTo>
                    <a:cubicBezTo>
                      <a:pt x="87" y="73"/>
                      <a:pt x="95" y="78"/>
                      <a:pt x="96" y="79"/>
                    </a:cubicBezTo>
                    <a:cubicBezTo>
                      <a:pt x="101" y="82"/>
                      <a:pt x="105" y="86"/>
                      <a:pt x="109" y="91"/>
                    </a:cubicBezTo>
                    <a:cubicBezTo>
                      <a:pt x="105" y="101"/>
                      <a:pt x="98" y="123"/>
                      <a:pt x="96" y="130"/>
                    </a:cubicBezTo>
                    <a:cubicBezTo>
                      <a:pt x="93" y="137"/>
                      <a:pt x="76" y="168"/>
                      <a:pt x="56" y="152"/>
                    </a:cubicBezTo>
                    <a:cubicBezTo>
                      <a:pt x="35" y="129"/>
                      <a:pt x="20" y="92"/>
                      <a:pt x="17" y="83"/>
                    </a:cubicBezTo>
                    <a:cubicBezTo>
                      <a:pt x="15" y="74"/>
                      <a:pt x="0" y="29"/>
                      <a:pt x="14" y="15"/>
                    </a:cubicBezTo>
                    <a:cubicBezTo>
                      <a:pt x="27" y="0"/>
                      <a:pt x="28" y="2"/>
                      <a:pt x="28" y="2"/>
                    </a:cubicBez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6" name="Freeform 156"/>
              <p:cNvSpPr>
                <a:spLocks/>
              </p:cNvSpPr>
              <p:nvPr/>
            </p:nvSpPr>
            <p:spPr bwMode="auto">
              <a:xfrm>
                <a:off x="5715000" y="3786188"/>
                <a:ext cx="136525" cy="233363"/>
              </a:xfrm>
              <a:custGeom>
                <a:avLst/>
                <a:gdLst>
                  <a:gd name="T0" fmla="*/ 36 w 36"/>
                  <a:gd name="T1" fmla="*/ 0 h 61"/>
                  <a:gd name="T2" fmla="*/ 31 w 36"/>
                  <a:gd name="T3" fmla="*/ 22 h 61"/>
                  <a:gd name="T4" fmla="*/ 15 w 36"/>
                  <a:gd name="T5" fmla="*/ 58 h 61"/>
                  <a:gd name="T6" fmla="*/ 0 w 36"/>
                  <a:gd name="T7" fmla="*/ 44 h 61"/>
                  <a:gd name="T8" fmla="*/ 14 w 36"/>
                  <a:gd name="T9" fmla="*/ 11 h 61"/>
                  <a:gd name="T10" fmla="*/ 36 w 36"/>
                  <a:gd name="T11" fmla="*/ 0 h 61"/>
                </a:gdLst>
                <a:ahLst/>
                <a:cxnLst>
                  <a:cxn ang="0">
                    <a:pos x="T0" y="T1"/>
                  </a:cxn>
                  <a:cxn ang="0">
                    <a:pos x="T2" y="T3"/>
                  </a:cxn>
                  <a:cxn ang="0">
                    <a:pos x="T4" y="T5"/>
                  </a:cxn>
                  <a:cxn ang="0">
                    <a:pos x="T6" y="T7"/>
                  </a:cxn>
                  <a:cxn ang="0">
                    <a:pos x="T8" y="T9"/>
                  </a:cxn>
                  <a:cxn ang="0">
                    <a:pos x="T10" y="T11"/>
                  </a:cxn>
                </a:cxnLst>
                <a:rect l="0" t="0" r="r" b="b"/>
                <a:pathLst>
                  <a:path w="36" h="61">
                    <a:moveTo>
                      <a:pt x="36" y="0"/>
                    </a:moveTo>
                    <a:cubicBezTo>
                      <a:pt x="34" y="16"/>
                      <a:pt x="31" y="18"/>
                      <a:pt x="31" y="22"/>
                    </a:cubicBezTo>
                    <a:cubicBezTo>
                      <a:pt x="31" y="25"/>
                      <a:pt x="18" y="55"/>
                      <a:pt x="15" y="58"/>
                    </a:cubicBezTo>
                    <a:cubicBezTo>
                      <a:pt x="12" y="61"/>
                      <a:pt x="0" y="44"/>
                      <a:pt x="0" y="44"/>
                    </a:cubicBezTo>
                    <a:cubicBezTo>
                      <a:pt x="0" y="43"/>
                      <a:pt x="12" y="12"/>
                      <a:pt x="14" y="11"/>
                    </a:cubicBezTo>
                    <a:cubicBezTo>
                      <a:pt x="15" y="9"/>
                      <a:pt x="36" y="0"/>
                      <a:pt x="36" y="0"/>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7" name="Freeform 157"/>
              <p:cNvSpPr>
                <a:spLocks/>
              </p:cNvSpPr>
              <p:nvPr/>
            </p:nvSpPr>
            <p:spPr bwMode="auto">
              <a:xfrm>
                <a:off x="5364163" y="3562351"/>
                <a:ext cx="522288" cy="612775"/>
              </a:xfrm>
              <a:custGeom>
                <a:avLst/>
                <a:gdLst>
                  <a:gd name="T0" fmla="*/ 38 w 137"/>
                  <a:gd name="T1" fmla="*/ 45 h 161"/>
                  <a:gd name="T2" fmla="*/ 82 w 137"/>
                  <a:gd name="T3" fmla="*/ 3 h 161"/>
                  <a:gd name="T4" fmla="*/ 128 w 137"/>
                  <a:gd name="T5" fmla="*/ 32 h 161"/>
                  <a:gd name="T6" fmla="*/ 135 w 137"/>
                  <a:gd name="T7" fmla="*/ 47 h 161"/>
                  <a:gd name="T8" fmla="*/ 128 w 137"/>
                  <a:gd name="T9" fmla="*/ 69 h 161"/>
                  <a:gd name="T10" fmla="*/ 113 w 137"/>
                  <a:gd name="T11" fmla="*/ 82 h 161"/>
                  <a:gd name="T12" fmla="*/ 107 w 137"/>
                  <a:gd name="T13" fmla="*/ 96 h 161"/>
                  <a:gd name="T14" fmla="*/ 107 w 137"/>
                  <a:gd name="T15" fmla="*/ 106 h 161"/>
                  <a:gd name="T16" fmla="*/ 109 w 137"/>
                  <a:gd name="T17" fmla="*/ 108 h 161"/>
                  <a:gd name="T18" fmla="*/ 114 w 137"/>
                  <a:gd name="T19" fmla="*/ 110 h 161"/>
                  <a:gd name="T20" fmla="*/ 116 w 137"/>
                  <a:gd name="T21" fmla="*/ 114 h 161"/>
                  <a:gd name="T22" fmla="*/ 115 w 137"/>
                  <a:gd name="T23" fmla="*/ 117 h 161"/>
                  <a:gd name="T24" fmla="*/ 117 w 137"/>
                  <a:gd name="T25" fmla="*/ 123 h 161"/>
                  <a:gd name="T26" fmla="*/ 112 w 137"/>
                  <a:gd name="T27" fmla="*/ 127 h 161"/>
                  <a:gd name="T28" fmla="*/ 114 w 137"/>
                  <a:gd name="T29" fmla="*/ 131 h 161"/>
                  <a:gd name="T30" fmla="*/ 110 w 137"/>
                  <a:gd name="T31" fmla="*/ 139 h 161"/>
                  <a:gd name="T32" fmla="*/ 86 w 137"/>
                  <a:gd name="T33" fmla="*/ 151 h 161"/>
                  <a:gd name="T34" fmla="*/ 75 w 137"/>
                  <a:gd name="T35" fmla="*/ 155 h 161"/>
                  <a:gd name="T36" fmla="*/ 65 w 137"/>
                  <a:gd name="T37" fmla="*/ 160 h 161"/>
                  <a:gd name="T38" fmla="*/ 53 w 137"/>
                  <a:gd name="T39" fmla="*/ 161 h 161"/>
                  <a:gd name="T40" fmla="*/ 28 w 137"/>
                  <a:gd name="T41" fmla="*/ 155 h 161"/>
                  <a:gd name="T42" fmla="*/ 9 w 137"/>
                  <a:gd name="T43" fmla="*/ 124 h 161"/>
                  <a:gd name="T44" fmla="*/ 14 w 137"/>
                  <a:gd name="T45" fmla="*/ 116 h 161"/>
                  <a:gd name="T46" fmla="*/ 13 w 137"/>
                  <a:gd name="T47" fmla="*/ 107 h 161"/>
                  <a:gd name="T48" fmla="*/ 17 w 137"/>
                  <a:gd name="T49" fmla="*/ 102 h 161"/>
                  <a:gd name="T50" fmla="*/ 11 w 137"/>
                  <a:gd name="T51" fmla="*/ 97 h 161"/>
                  <a:gd name="T52" fmla="*/ 14 w 137"/>
                  <a:gd name="T53" fmla="*/ 93 h 161"/>
                  <a:gd name="T54" fmla="*/ 29 w 137"/>
                  <a:gd name="T55" fmla="*/ 83 h 161"/>
                  <a:gd name="T56" fmla="*/ 35 w 137"/>
                  <a:gd name="T57" fmla="*/ 67 h 161"/>
                  <a:gd name="T58" fmla="*/ 37 w 137"/>
                  <a:gd name="T59" fmla="*/ 50 h 161"/>
                  <a:gd name="T60" fmla="*/ 37 w 137"/>
                  <a:gd name="T61" fmla="*/ 50 h 161"/>
                  <a:gd name="T62" fmla="*/ 38 w 137"/>
                  <a:gd name="T63"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161">
                    <a:moveTo>
                      <a:pt x="38" y="45"/>
                    </a:moveTo>
                    <a:cubicBezTo>
                      <a:pt x="43" y="24"/>
                      <a:pt x="60" y="6"/>
                      <a:pt x="82" y="3"/>
                    </a:cubicBezTo>
                    <a:cubicBezTo>
                      <a:pt x="112" y="0"/>
                      <a:pt x="126" y="30"/>
                      <a:pt x="128" y="32"/>
                    </a:cubicBezTo>
                    <a:cubicBezTo>
                      <a:pt x="129" y="33"/>
                      <a:pt x="137" y="42"/>
                      <a:pt x="135" y="47"/>
                    </a:cubicBezTo>
                    <a:cubicBezTo>
                      <a:pt x="133" y="53"/>
                      <a:pt x="135" y="63"/>
                      <a:pt x="128" y="69"/>
                    </a:cubicBezTo>
                    <a:cubicBezTo>
                      <a:pt x="121" y="76"/>
                      <a:pt x="118" y="73"/>
                      <a:pt x="113" y="82"/>
                    </a:cubicBezTo>
                    <a:cubicBezTo>
                      <a:pt x="108" y="91"/>
                      <a:pt x="107" y="88"/>
                      <a:pt x="107" y="96"/>
                    </a:cubicBezTo>
                    <a:cubicBezTo>
                      <a:pt x="107" y="99"/>
                      <a:pt x="106" y="103"/>
                      <a:pt x="107" y="106"/>
                    </a:cubicBezTo>
                    <a:cubicBezTo>
                      <a:pt x="108" y="106"/>
                      <a:pt x="108" y="108"/>
                      <a:pt x="109" y="108"/>
                    </a:cubicBezTo>
                    <a:cubicBezTo>
                      <a:pt x="110" y="109"/>
                      <a:pt x="112" y="109"/>
                      <a:pt x="114" y="110"/>
                    </a:cubicBezTo>
                    <a:cubicBezTo>
                      <a:pt x="115" y="110"/>
                      <a:pt x="117" y="112"/>
                      <a:pt x="116" y="114"/>
                    </a:cubicBezTo>
                    <a:cubicBezTo>
                      <a:pt x="116" y="115"/>
                      <a:pt x="115" y="116"/>
                      <a:pt x="115" y="117"/>
                    </a:cubicBezTo>
                    <a:cubicBezTo>
                      <a:pt x="115" y="119"/>
                      <a:pt x="117" y="121"/>
                      <a:pt x="117" y="123"/>
                    </a:cubicBezTo>
                    <a:cubicBezTo>
                      <a:pt x="116" y="125"/>
                      <a:pt x="113" y="125"/>
                      <a:pt x="112" y="127"/>
                    </a:cubicBezTo>
                    <a:cubicBezTo>
                      <a:pt x="112" y="129"/>
                      <a:pt x="113" y="130"/>
                      <a:pt x="114" y="131"/>
                    </a:cubicBezTo>
                    <a:cubicBezTo>
                      <a:pt x="114" y="134"/>
                      <a:pt x="112" y="137"/>
                      <a:pt x="110" y="139"/>
                    </a:cubicBezTo>
                    <a:cubicBezTo>
                      <a:pt x="102" y="144"/>
                      <a:pt x="95" y="147"/>
                      <a:pt x="86" y="151"/>
                    </a:cubicBezTo>
                    <a:cubicBezTo>
                      <a:pt x="83" y="152"/>
                      <a:pt x="79" y="154"/>
                      <a:pt x="75" y="155"/>
                    </a:cubicBezTo>
                    <a:cubicBezTo>
                      <a:pt x="72" y="157"/>
                      <a:pt x="69" y="159"/>
                      <a:pt x="65" y="160"/>
                    </a:cubicBezTo>
                    <a:cubicBezTo>
                      <a:pt x="61" y="161"/>
                      <a:pt x="57" y="161"/>
                      <a:pt x="53" y="161"/>
                    </a:cubicBezTo>
                    <a:cubicBezTo>
                      <a:pt x="44" y="161"/>
                      <a:pt x="36" y="158"/>
                      <a:pt x="28" y="155"/>
                    </a:cubicBezTo>
                    <a:cubicBezTo>
                      <a:pt x="18" y="150"/>
                      <a:pt x="0" y="137"/>
                      <a:pt x="9" y="124"/>
                    </a:cubicBezTo>
                    <a:cubicBezTo>
                      <a:pt x="10" y="121"/>
                      <a:pt x="13" y="119"/>
                      <a:pt x="14" y="116"/>
                    </a:cubicBezTo>
                    <a:cubicBezTo>
                      <a:pt x="16" y="112"/>
                      <a:pt x="12" y="110"/>
                      <a:pt x="13" y="107"/>
                    </a:cubicBezTo>
                    <a:cubicBezTo>
                      <a:pt x="13" y="105"/>
                      <a:pt x="17" y="104"/>
                      <a:pt x="17" y="102"/>
                    </a:cubicBezTo>
                    <a:cubicBezTo>
                      <a:pt x="17" y="99"/>
                      <a:pt x="12" y="99"/>
                      <a:pt x="11" y="97"/>
                    </a:cubicBezTo>
                    <a:cubicBezTo>
                      <a:pt x="11" y="95"/>
                      <a:pt x="13" y="94"/>
                      <a:pt x="14" y="93"/>
                    </a:cubicBezTo>
                    <a:cubicBezTo>
                      <a:pt x="19" y="91"/>
                      <a:pt x="25" y="88"/>
                      <a:pt x="29" y="83"/>
                    </a:cubicBezTo>
                    <a:cubicBezTo>
                      <a:pt x="33" y="79"/>
                      <a:pt x="35" y="73"/>
                      <a:pt x="35" y="67"/>
                    </a:cubicBezTo>
                    <a:cubicBezTo>
                      <a:pt x="36" y="61"/>
                      <a:pt x="36" y="56"/>
                      <a:pt x="37" y="50"/>
                    </a:cubicBezTo>
                    <a:cubicBezTo>
                      <a:pt x="37" y="50"/>
                      <a:pt x="37" y="50"/>
                      <a:pt x="37" y="50"/>
                    </a:cubicBezTo>
                    <a:cubicBezTo>
                      <a:pt x="37" y="48"/>
                      <a:pt x="38" y="47"/>
                      <a:pt x="38" y="45"/>
                    </a:cubicBezTo>
                    <a:close/>
                  </a:path>
                </a:pathLst>
              </a:custGeom>
              <a:solidFill>
                <a:srgbClr val="1D11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8" name="Freeform 158"/>
              <p:cNvSpPr>
                <a:spLocks/>
              </p:cNvSpPr>
              <p:nvPr/>
            </p:nvSpPr>
            <p:spPr bwMode="auto">
              <a:xfrm>
                <a:off x="5276850" y="4046538"/>
                <a:ext cx="152400" cy="552450"/>
              </a:xfrm>
              <a:custGeom>
                <a:avLst/>
                <a:gdLst>
                  <a:gd name="T0" fmla="*/ 40 w 40"/>
                  <a:gd name="T1" fmla="*/ 145 h 145"/>
                  <a:gd name="T2" fmla="*/ 13 w 40"/>
                  <a:gd name="T3" fmla="*/ 37 h 145"/>
                  <a:gd name="T4" fmla="*/ 22 w 40"/>
                  <a:gd name="T5" fmla="*/ 0 h 145"/>
                  <a:gd name="T6" fmla="*/ 22 w 40"/>
                  <a:gd name="T7" fmla="*/ 0 h 145"/>
                  <a:gd name="T8" fmla="*/ 13 w 40"/>
                  <a:gd name="T9" fmla="*/ 14 h 145"/>
                  <a:gd name="T10" fmla="*/ 6 w 40"/>
                  <a:gd name="T11" fmla="*/ 35 h 145"/>
                  <a:gd name="T12" fmla="*/ 1 w 40"/>
                  <a:gd name="T13" fmla="*/ 59 h 145"/>
                  <a:gd name="T14" fmla="*/ 7 w 40"/>
                  <a:gd name="T15" fmla="*/ 130 h 145"/>
                  <a:gd name="T16" fmla="*/ 39 w 40"/>
                  <a:gd name="T17" fmla="*/ 145 h 145"/>
                  <a:gd name="T18" fmla="*/ 40 w 40"/>
                  <a:gd name="T19"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45">
                    <a:moveTo>
                      <a:pt x="40" y="145"/>
                    </a:moveTo>
                    <a:cubicBezTo>
                      <a:pt x="13" y="37"/>
                      <a:pt x="13" y="37"/>
                      <a:pt x="13" y="37"/>
                    </a:cubicBezTo>
                    <a:cubicBezTo>
                      <a:pt x="10" y="24"/>
                      <a:pt x="14" y="10"/>
                      <a:pt x="22" y="0"/>
                    </a:cubicBezTo>
                    <a:cubicBezTo>
                      <a:pt x="22" y="0"/>
                      <a:pt x="22" y="0"/>
                      <a:pt x="22" y="0"/>
                    </a:cubicBezTo>
                    <a:cubicBezTo>
                      <a:pt x="22" y="0"/>
                      <a:pt x="17" y="5"/>
                      <a:pt x="13" y="14"/>
                    </a:cubicBezTo>
                    <a:cubicBezTo>
                      <a:pt x="10" y="20"/>
                      <a:pt x="8" y="28"/>
                      <a:pt x="6" y="35"/>
                    </a:cubicBezTo>
                    <a:cubicBezTo>
                      <a:pt x="3" y="43"/>
                      <a:pt x="2" y="51"/>
                      <a:pt x="1" y="59"/>
                    </a:cubicBezTo>
                    <a:cubicBezTo>
                      <a:pt x="0" y="86"/>
                      <a:pt x="0" y="115"/>
                      <a:pt x="7" y="130"/>
                    </a:cubicBezTo>
                    <a:cubicBezTo>
                      <a:pt x="17" y="142"/>
                      <a:pt x="31" y="145"/>
                      <a:pt x="39" y="145"/>
                    </a:cubicBezTo>
                    <a:lnTo>
                      <a:pt x="40" y="145"/>
                    </a:lnTo>
                    <a:close/>
                  </a:path>
                </a:pathLst>
              </a:custGeom>
              <a:solidFill>
                <a:srgbClr val="3C4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9" name="Freeform 159"/>
              <p:cNvSpPr>
                <a:spLocks/>
              </p:cNvSpPr>
              <p:nvPr/>
            </p:nvSpPr>
            <p:spPr bwMode="auto">
              <a:xfrm>
                <a:off x="5311775" y="4046538"/>
                <a:ext cx="117475" cy="552450"/>
              </a:xfrm>
              <a:custGeom>
                <a:avLst/>
                <a:gdLst>
                  <a:gd name="T0" fmla="*/ 31 w 31"/>
                  <a:gd name="T1" fmla="*/ 145 h 145"/>
                  <a:gd name="T2" fmla="*/ 4 w 31"/>
                  <a:gd name="T3" fmla="*/ 37 h 145"/>
                  <a:gd name="T4" fmla="*/ 13 w 31"/>
                  <a:gd name="T5" fmla="*/ 0 h 145"/>
                  <a:gd name="T6" fmla="*/ 13 w 31"/>
                  <a:gd name="T7" fmla="*/ 0 h 145"/>
                  <a:gd name="T8" fmla="*/ 4 w 31"/>
                  <a:gd name="T9" fmla="*/ 14 h 145"/>
                  <a:gd name="T10" fmla="*/ 3 w 31"/>
                  <a:gd name="T11" fmla="*/ 17 h 145"/>
                  <a:gd name="T12" fmla="*/ 8 w 31"/>
                  <a:gd name="T13" fmla="*/ 75 h 145"/>
                  <a:gd name="T14" fmla="*/ 25 w 31"/>
                  <a:gd name="T15" fmla="*/ 145 h 145"/>
                  <a:gd name="T16" fmla="*/ 30 w 31"/>
                  <a:gd name="T17" fmla="*/ 145 h 145"/>
                  <a:gd name="T18" fmla="*/ 31 w 31"/>
                  <a:gd name="T19"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45">
                    <a:moveTo>
                      <a:pt x="31" y="145"/>
                    </a:moveTo>
                    <a:cubicBezTo>
                      <a:pt x="4" y="37"/>
                      <a:pt x="4" y="37"/>
                      <a:pt x="4" y="37"/>
                    </a:cubicBezTo>
                    <a:cubicBezTo>
                      <a:pt x="1" y="24"/>
                      <a:pt x="5" y="10"/>
                      <a:pt x="13" y="0"/>
                    </a:cubicBezTo>
                    <a:cubicBezTo>
                      <a:pt x="13" y="0"/>
                      <a:pt x="13" y="0"/>
                      <a:pt x="13" y="0"/>
                    </a:cubicBezTo>
                    <a:cubicBezTo>
                      <a:pt x="13" y="0"/>
                      <a:pt x="8" y="5"/>
                      <a:pt x="4" y="14"/>
                    </a:cubicBezTo>
                    <a:cubicBezTo>
                      <a:pt x="4" y="15"/>
                      <a:pt x="3" y="16"/>
                      <a:pt x="3" y="17"/>
                    </a:cubicBezTo>
                    <a:cubicBezTo>
                      <a:pt x="0" y="34"/>
                      <a:pt x="6" y="54"/>
                      <a:pt x="8" y="75"/>
                    </a:cubicBezTo>
                    <a:cubicBezTo>
                      <a:pt x="11" y="106"/>
                      <a:pt x="20" y="132"/>
                      <a:pt x="25" y="145"/>
                    </a:cubicBezTo>
                    <a:cubicBezTo>
                      <a:pt x="27" y="145"/>
                      <a:pt x="29" y="145"/>
                      <a:pt x="30" y="145"/>
                    </a:cubicBezTo>
                    <a:lnTo>
                      <a:pt x="31" y="145"/>
                    </a:lnTo>
                    <a:close/>
                  </a:path>
                </a:pathLst>
              </a:custGeom>
              <a:solidFill>
                <a:srgbClr val="313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0" name="Freeform 160"/>
              <p:cNvSpPr>
                <a:spLocks/>
              </p:cNvSpPr>
              <p:nvPr/>
            </p:nvSpPr>
            <p:spPr bwMode="auto">
              <a:xfrm>
                <a:off x="5973763" y="4110038"/>
                <a:ext cx="65088" cy="103188"/>
              </a:xfrm>
              <a:custGeom>
                <a:avLst/>
                <a:gdLst>
                  <a:gd name="T0" fmla="*/ 19 w 41"/>
                  <a:gd name="T1" fmla="*/ 0 h 65"/>
                  <a:gd name="T2" fmla="*/ 41 w 41"/>
                  <a:gd name="T3" fmla="*/ 10 h 65"/>
                  <a:gd name="T4" fmla="*/ 24 w 41"/>
                  <a:gd name="T5" fmla="*/ 65 h 65"/>
                  <a:gd name="T6" fmla="*/ 0 w 41"/>
                  <a:gd name="T7" fmla="*/ 56 h 65"/>
                  <a:gd name="T8" fmla="*/ 19 w 41"/>
                  <a:gd name="T9" fmla="*/ 0 h 65"/>
                </a:gdLst>
                <a:ahLst/>
                <a:cxnLst>
                  <a:cxn ang="0">
                    <a:pos x="T0" y="T1"/>
                  </a:cxn>
                  <a:cxn ang="0">
                    <a:pos x="T2" y="T3"/>
                  </a:cxn>
                  <a:cxn ang="0">
                    <a:pos x="T4" y="T5"/>
                  </a:cxn>
                  <a:cxn ang="0">
                    <a:pos x="T6" y="T7"/>
                  </a:cxn>
                  <a:cxn ang="0">
                    <a:pos x="T8" y="T9"/>
                  </a:cxn>
                </a:cxnLst>
                <a:rect l="0" t="0" r="r" b="b"/>
                <a:pathLst>
                  <a:path w="41" h="65">
                    <a:moveTo>
                      <a:pt x="19" y="0"/>
                    </a:moveTo>
                    <a:lnTo>
                      <a:pt x="41" y="10"/>
                    </a:lnTo>
                    <a:lnTo>
                      <a:pt x="24" y="65"/>
                    </a:lnTo>
                    <a:lnTo>
                      <a:pt x="0" y="56"/>
                    </a:lnTo>
                    <a:lnTo>
                      <a:pt x="19"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1" name="Freeform 161"/>
              <p:cNvSpPr>
                <a:spLocks/>
              </p:cNvSpPr>
              <p:nvPr/>
            </p:nvSpPr>
            <p:spPr bwMode="auto">
              <a:xfrm>
                <a:off x="6122988" y="4098926"/>
                <a:ext cx="87313" cy="182563"/>
              </a:xfrm>
              <a:custGeom>
                <a:avLst/>
                <a:gdLst>
                  <a:gd name="T0" fmla="*/ 33 w 55"/>
                  <a:gd name="T1" fmla="*/ 0 h 115"/>
                  <a:gd name="T2" fmla="*/ 55 w 55"/>
                  <a:gd name="T3" fmla="*/ 12 h 115"/>
                  <a:gd name="T4" fmla="*/ 21 w 55"/>
                  <a:gd name="T5" fmla="*/ 115 h 115"/>
                  <a:gd name="T6" fmla="*/ 0 w 55"/>
                  <a:gd name="T7" fmla="*/ 103 h 115"/>
                  <a:gd name="T8" fmla="*/ 33 w 55"/>
                  <a:gd name="T9" fmla="*/ 0 h 115"/>
                </a:gdLst>
                <a:ahLst/>
                <a:cxnLst>
                  <a:cxn ang="0">
                    <a:pos x="T0" y="T1"/>
                  </a:cxn>
                  <a:cxn ang="0">
                    <a:pos x="T2" y="T3"/>
                  </a:cxn>
                  <a:cxn ang="0">
                    <a:pos x="T4" y="T5"/>
                  </a:cxn>
                  <a:cxn ang="0">
                    <a:pos x="T6" y="T7"/>
                  </a:cxn>
                  <a:cxn ang="0">
                    <a:pos x="T8" y="T9"/>
                  </a:cxn>
                </a:cxnLst>
                <a:rect l="0" t="0" r="r" b="b"/>
                <a:pathLst>
                  <a:path w="55" h="115">
                    <a:moveTo>
                      <a:pt x="33" y="0"/>
                    </a:moveTo>
                    <a:lnTo>
                      <a:pt x="55" y="12"/>
                    </a:lnTo>
                    <a:lnTo>
                      <a:pt x="21" y="115"/>
                    </a:lnTo>
                    <a:lnTo>
                      <a:pt x="0" y="103"/>
                    </a:lnTo>
                    <a:lnTo>
                      <a:pt x="33"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2" name="Freeform 162"/>
              <p:cNvSpPr>
                <a:spLocks/>
              </p:cNvSpPr>
              <p:nvPr/>
            </p:nvSpPr>
            <p:spPr bwMode="auto">
              <a:xfrm>
                <a:off x="6072188" y="4133851"/>
                <a:ext cx="73025" cy="125413"/>
              </a:xfrm>
              <a:custGeom>
                <a:avLst/>
                <a:gdLst>
                  <a:gd name="T0" fmla="*/ 22 w 46"/>
                  <a:gd name="T1" fmla="*/ 0 h 79"/>
                  <a:gd name="T2" fmla="*/ 46 w 46"/>
                  <a:gd name="T3" fmla="*/ 9 h 79"/>
                  <a:gd name="T4" fmla="*/ 22 w 46"/>
                  <a:gd name="T5" fmla="*/ 79 h 79"/>
                  <a:gd name="T6" fmla="*/ 0 w 46"/>
                  <a:gd name="T7" fmla="*/ 69 h 79"/>
                  <a:gd name="T8" fmla="*/ 22 w 46"/>
                  <a:gd name="T9" fmla="*/ 0 h 79"/>
                </a:gdLst>
                <a:ahLst/>
                <a:cxnLst>
                  <a:cxn ang="0">
                    <a:pos x="T0" y="T1"/>
                  </a:cxn>
                  <a:cxn ang="0">
                    <a:pos x="T2" y="T3"/>
                  </a:cxn>
                  <a:cxn ang="0">
                    <a:pos x="T4" y="T5"/>
                  </a:cxn>
                  <a:cxn ang="0">
                    <a:pos x="T6" y="T7"/>
                  </a:cxn>
                  <a:cxn ang="0">
                    <a:pos x="T8" y="T9"/>
                  </a:cxn>
                </a:cxnLst>
                <a:rect l="0" t="0" r="r" b="b"/>
                <a:pathLst>
                  <a:path w="46" h="79">
                    <a:moveTo>
                      <a:pt x="22" y="0"/>
                    </a:moveTo>
                    <a:lnTo>
                      <a:pt x="46" y="9"/>
                    </a:lnTo>
                    <a:lnTo>
                      <a:pt x="22" y="79"/>
                    </a:lnTo>
                    <a:lnTo>
                      <a:pt x="0" y="69"/>
                    </a:lnTo>
                    <a:lnTo>
                      <a:pt x="22"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3" name="Freeform 163"/>
              <p:cNvSpPr>
                <a:spLocks/>
              </p:cNvSpPr>
              <p:nvPr/>
            </p:nvSpPr>
            <p:spPr bwMode="auto">
              <a:xfrm>
                <a:off x="6022975" y="4084638"/>
                <a:ext cx="80963" cy="152400"/>
              </a:xfrm>
              <a:custGeom>
                <a:avLst/>
                <a:gdLst>
                  <a:gd name="T0" fmla="*/ 29 w 51"/>
                  <a:gd name="T1" fmla="*/ 0 h 96"/>
                  <a:gd name="T2" fmla="*/ 51 w 51"/>
                  <a:gd name="T3" fmla="*/ 12 h 96"/>
                  <a:gd name="T4" fmla="*/ 22 w 51"/>
                  <a:gd name="T5" fmla="*/ 96 h 96"/>
                  <a:gd name="T6" fmla="*/ 0 w 51"/>
                  <a:gd name="T7" fmla="*/ 86 h 96"/>
                  <a:gd name="T8" fmla="*/ 29 w 51"/>
                  <a:gd name="T9" fmla="*/ 0 h 96"/>
                </a:gdLst>
                <a:ahLst/>
                <a:cxnLst>
                  <a:cxn ang="0">
                    <a:pos x="T0" y="T1"/>
                  </a:cxn>
                  <a:cxn ang="0">
                    <a:pos x="T2" y="T3"/>
                  </a:cxn>
                  <a:cxn ang="0">
                    <a:pos x="T4" y="T5"/>
                  </a:cxn>
                  <a:cxn ang="0">
                    <a:pos x="T6" y="T7"/>
                  </a:cxn>
                  <a:cxn ang="0">
                    <a:pos x="T8" y="T9"/>
                  </a:cxn>
                </a:cxnLst>
                <a:rect l="0" t="0" r="r" b="b"/>
                <a:pathLst>
                  <a:path w="51" h="96">
                    <a:moveTo>
                      <a:pt x="29" y="0"/>
                    </a:moveTo>
                    <a:lnTo>
                      <a:pt x="51" y="12"/>
                    </a:lnTo>
                    <a:lnTo>
                      <a:pt x="22" y="96"/>
                    </a:lnTo>
                    <a:lnTo>
                      <a:pt x="0" y="86"/>
                    </a:lnTo>
                    <a:lnTo>
                      <a:pt x="29" y="0"/>
                    </a:lnTo>
                    <a:close/>
                  </a:path>
                </a:pathLst>
              </a:custGeom>
              <a:solidFill>
                <a:srgbClr val="5F7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4" name="Freeform 164"/>
              <p:cNvSpPr>
                <a:spLocks/>
              </p:cNvSpPr>
              <p:nvPr/>
            </p:nvSpPr>
            <p:spPr bwMode="auto">
              <a:xfrm>
                <a:off x="6046788" y="3954463"/>
                <a:ext cx="193675" cy="98425"/>
              </a:xfrm>
              <a:custGeom>
                <a:avLst/>
                <a:gdLst>
                  <a:gd name="T0" fmla="*/ 0 w 122"/>
                  <a:gd name="T1" fmla="*/ 0 h 62"/>
                  <a:gd name="T2" fmla="*/ 122 w 122"/>
                  <a:gd name="T3" fmla="*/ 58 h 62"/>
                  <a:gd name="T4" fmla="*/ 122 w 122"/>
                  <a:gd name="T5" fmla="*/ 62 h 62"/>
                  <a:gd name="T6" fmla="*/ 0 w 122"/>
                  <a:gd name="T7" fmla="*/ 5 h 62"/>
                  <a:gd name="T8" fmla="*/ 0 w 122"/>
                  <a:gd name="T9" fmla="*/ 0 h 62"/>
                </a:gdLst>
                <a:ahLst/>
                <a:cxnLst>
                  <a:cxn ang="0">
                    <a:pos x="T0" y="T1"/>
                  </a:cxn>
                  <a:cxn ang="0">
                    <a:pos x="T2" y="T3"/>
                  </a:cxn>
                  <a:cxn ang="0">
                    <a:pos x="T4" y="T5"/>
                  </a:cxn>
                  <a:cxn ang="0">
                    <a:pos x="T6" y="T7"/>
                  </a:cxn>
                  <a:cxn ang="0">
                    <a:pos x="T8" y="T9"/>
                  </a:cxn>
                </a:cxnLst>
                <a:rect l="0" t="0" r="r" b="b"/>
                <a:pathLst>
                  <a:path w="122" h="62">
                    <a:moveTo>
                      <a:pt x="0" y="0"/>
                    </a:moveTo>
                    <a:lnTo>
                      <a:pt x="122" y="58"/>
                    </a:lnTo>
                    <a:lnTo>
                      <a:pt x="122" y="62"/>
                    </a:lnTo>
                    <a:lnTo>
                      <a:pt x="0" y="5"/>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5" name="Freeform 165"/>
              <p:cNvSpPr>
                <a:spLocks noEditPoints="1"/>
              </p:cNvSpPr>
              <p:nvPr/>
            </p:nvSpPr>
            <p:spPr bwMode="auto">
              <a:xfrm>
                <a:off x="6137275" y="3829051"/>
                <a:ext cx="95250" cy="90488"/>
              </a:xfrm>
              <a:custGeom>
                <a:avLst/>
                <a:gdLst>
                  <a:gd name="T0" fmla="*/ 24 w 25"/>
                  <a:gd name="T1" fmla="*/ 16 h 24"/>
                  <a:gd name="T2" fmla="*/ 24 w 25"/>
                  <a:gd name="T3" fmla="*/ 20 h 24"/>
                  <a:gd name="T4" fmla="*/ 24 w 25"/>
                  <a:gd name="T5" fmla="*/ 22 h 24"/>
                  <a:gd name="T6" fmla="*/ 23 w 25"/>
                  <a:gd name="T7" fmla="*/ 24 h 24"/>
                  <a:gd name="T8" fmla="*/ 0 w 25"/>
                  <a:gd name="T9" fmla="*/ 14 h 24"/>
                  <a:gd name="T10" fmla="*/ 1 w 25"/>
                  <a:gd name="T11" fmla="*/ 12 h 24"/>
                  <a:gd name="T12" fmla="*/ 2 w 25"/>
                  <a:gd name="T13" fmla="*/ 9 h 24"/>
                  <a:gd name="T14" fmla="*/ 4 w 25"/>
                  <a:gd name="T15" fmla="*/ 7 h 24"/>
                  <a:gd name="T16" fmla="*/ 5 w 25"/>
                  <a:gd name="T17" fmla="*/ 7 h 24"/>
                  <a:gd name="T18" fmla="*/ 6 w 25"/>
                  <a:gd name="T19" fmla="*/ 7 h 24"/>
                  <a:gd name="T20" fmla="*/ 11 w 25"/>
                  <a:gd name="T21" fmla="*/ 9 h 24"/>
                  <a:gd name="T22" fmla="*/ 13 w 25"/>
                  <a:gd name="T23" fmla="*/ 3 h 24"/>
                  <a:gd name="T24" fmla="*/ 16 w 25"/>
                  <a:gd name="T25" fmla="*/ 0 h 24"/>
                  <a:gd name="T26" fmla="*/ 18 w 25"/>
                  <a:gd name="T27" fmla="*/ 1 h 24"/>
                  <a:gd name="T28" fmla="*/ 19 w 25"/>
                  <a:gd name="T29" fmla="*/ 6 h 24"/>
                  <a:gd name="T30" fmla="*/ 17 w 25"/>
                  <a:gd name="T31" fmla="*/ 12 h 24"/>
                  <a:gd name="T32" fmla="*/ 23 w 25"/>
                  <a:gd name="T33" fmla="*/ 14 h 24"/>
                  <a:gd name="T34" fmla="*/ 24 w 25"/>
                  <a:gd name="T35" fmla="*/ 16 h 24"/>
                  <a:gd name="T36" fmla="*/ 16 w 25"/>
                  <a:gd name="T37" fmla="*/ 7 h 24"/>
                  <a:gd name="T38" fmla="*/ 16 w 25"/>
                  <a:gd name="T39" fmla="*/ 7 h 24"/>
                  <a:gd name="T40" fmla="*/ 18 w 25"/>
                  <a:gd name="T41" fmla="*/ 5 h 24"/>
                  <a:gd name="T42" fmla="*/ 17 w 25"/>
                  <a:gd name="T43" fmla="*/ 2 h 24"/>
                  <a:gd name="T44" fmla="*/ 16 w 25"/>
                  <a:gd name="T45" fmla="*/ 2 h 24"/>
                  <a:gd name="T46" fmla="*/ 15 w 25"/>
                  <a:gd name="T47" fmla="*/ 4 h 24"/>
                  <a:gd name="T48" fmla="*/ 16 w 25"/>
                  <a:gd name="T4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4">
                    <a:moveTo>
                      <a:pt x="24" y="16"/>
                    </a:moveTo>
                    <a:cubicBezTo>
                      <a:pt x="25" y="17"/>
                      <a:pt x="25" y="18"/>
                      <a:pt x="24" y="20"/>
                    </a:cubicBezTo>
                    <a:cubicBezTo>
                      <a:pt x="24" y="22"/>
                      <a:pt x="24" y="22"/>
                      <a:pt x="24" y="22"/>
                    </a:cubicBezTo>
                    <a:cubicBezTo>
                      <a:pt x="23" y="24"/>
                      <a:pt x="23" y="24"/>
                      <a:pt x="23" y="24"/>
                    </a:cubicBezTo>
                    <a:cubicBezTo>
                      <a:pt x="0" y="14"/>
                      <a:pt x="0" y="14"/>
                      <a:pt x="0" y="14"/>
                    </a:cubicBezTo>
                    <a:cubicBezTo>
                      <a:pt x="1" y="12"/>
                      <a:pt x="1" y="12"/>
                      <a:pt x="1" y="12"/>
                    </a:cubicBezTo>
                    <a:cubicBezTo>
                      <a:pt x="2" y="9"/>
                      <a:pt x="2" y="9"/>
                      <a:pt x="2" y="9"/>
                    </a:cubicBezTo>
                    <a:cubicBezTo>
                      <a:pt x="2" y="8"/>
                      <a:pt x="3" y="7"/>
                      <a:pt x="4" y="7"/>
                    </a:cubicBezTo>
                    <a:cubicBezTo>
                      <a:pt x="5" y="7"/>
                      <a:pt x="5" y="7"/>
                      <a:pt x="5" y="7"/>
                    </a:cubicBezTo>
                    <a:cubicBezTo>
                      <a:pt x="5" y="7"/>
                      <a:pt x="6" y="7"/>
                      <a:pt x="6" y="7"/>
                    </a:cubicBezTo>
                    <a:cubicBezTo>
                      <a:pt x="11" y="9"/>
                      <a:pt x="11" y="9"/>
                      <a:pt x="11" y="9"/>
                    </a:cubicBezTo>
                    <a:cubicBezTo>
                      <a:pt x="13" y="3"/>
                      <a:pt x="13" y="3"/>
                      <a:pt x="13" y="3"/>
                    </a:cubicBezTo>
                    <a:cubicBezTo>
                      <a:pt x="14" y="1"/>
                      <a:pt x="15" y="0"/>
                      <a:pt x="16" y="0"/>
                    </a:cubicBezTo>
                    <a:cubicBezTo>
                      <a:pt x="17" y="0"/>
                      <a:pt x="17" y="0"/>
                      <a:pt x="18" y="1"/>
                    </a:cubicBezTo>
                    <a:cubicBezTo>
                      <a:pt x="19" y="1"/>
                      <a:pt x="20" y="4"/>
                      <a:pt x="19" y="6"/>
                    </a:cubicBezTo>
                    <a:cubicBezTo>
                      <a:pt x="17" y="12"/>
                      <a:pt x="17" y="12"/>
                      <a:pt x="17" y="12"/>
                    </a:cubicBezTo>
                    <a:cubicBezTo>
                      <a:pt x="23" y="14"/>
                      <a:pt x="23" y="14"/>
                      <a:pt x="23" y="14"/>
                    </a:cubicBezTo>
                    <a:cubicBezTo>
                      <a:pt x="23" y="14"/>
                      <a:pt x="24" y="15"/>
                      <a:pt x="24" y="16"/>
                    </a:cubicBezTo>
                    <a:close/>
                    <a:moveTo>
                      <a:pt x="16" y="7"/>
                    </a:moveTo>
                    <a:cubicBezTo>
                      <a:pt x="16" y="7"/>
                      <a:pt x="16" y="7"/>
                      <a:pt x="16" y="7"/>
                    </a:cubicBezTo>
                    <a:cubicBezTo>
                      <a:pt x="17" y="7"/>
                      <a:pt x="18" y="6"/>
                      <a:pt x="18" y="5"/>
                    </a:cubicBezTo>
                    <a:cubicBezTo>
                      <a:pt x="19" y="4"/>
                      <a:pt x="18" y="3"/>
                      <a:pt x="17" y="2"/>
                    </a:cubicBezTo>
                    <a:cubicBezTo>
                      <a:pt x="17" y="2"/>
                      <a:pt x="17" y="2"/>
                      <a:pt x="16" y="2"/>
                    </a:cubicBezTo>
                    <a:cubicBezTo>
                      <a:pt x="16" y="2"/>
                      <a:pt x="15" y="3"/>
                      <a:pt x="15" y="4"/>
                    </a:cubicBezTo>
                    <a:cubicBezTo>
                      <a:pt x="14" y="5"/>
                      <a:pt x="15" y="6"/>
                      <a:pt x="16" y="7"/>
                    </a:cubicBezTo>
                    <a:close/>
                  </a:path>
                </a:pathLst>
              </a:custGeom>
              <a:solidFill>
                <a:srgbClr val="FFA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6" name="Freeform 166"/>
              <p:cNvSpPr>
                <a:spLocks/>
              </p:cNvSpPr>
              <p:nvPr/>
            </p:nvSpPr>
            <p:spPr bwMode="auto">
              <a:xfrm>
                <a:off x="6030913" y="3992563"/>
                <a:ext cx="198438" cy="95250"/>
              </a:xfrm>
              <a:custGeom>
                <a:avLst/>
                <a:gdLst>
                  <a:gd name="T0" fmla="*/ 2 w 125"/>
                  <a:gd name="T1" fmla="*/ 0 h 60"/>
                  <a:gd name="T2" fmla="*/ 125 w 125"/>
                  <a:gd name="T3" fmla="*/ 55 h 60"/>
                  <a:gd name="T4" fmla="*/ 122 w 125"/>
                  <a:gd name="T5" fmla="*/ 60 h 60"/>
                  <a:gd name="T6" fmla="*/ 0 w 125"/>
                  <a:gd name="T7" fmla="*/ 2 h 60"/>
                  <a:gd name="T8" fmla="*/ 2 w 125"/>
                  <a:gd name="T9" fmla="*/ 0 h 60"/>
                </a:gdLst>
                <a:ahLst/>
                <a:cxnLst>
                  <a:cxn ang="0">
                    <a:pos x="T0" y="T1"/>
                  </a:cxn>
                  <a:cxn ang="0">
                    <a:pos x="T2" y="T3"/>
                  </a:cxn>
                  <a:cxn ang="0">
                    <a:pos x="T4" y="T5"/>
                  </a:cxn>
                  <a:cxn ang="0">
                    <a:pos x="T6" y="T7"/>
                  </a:cxn>
                  <a:cxn ang="0">
                    <a:pos x="T8" y="T9"/>
                  </a:cxn>
                </a:cxnLst>
                <a:rect l="0" t="0" r="r" b="b"/>
                <a:pathLst>
                  <a:path w="125" h="60">
                    <a:moveTo>
                      <a:pt x="2" y="0"/>
                    </a:moveTo>
                    <a:lnTo>
                      <a:pt x="125" y="55"/>
                    </a:lnTo>
                    <a:lnTo>
                      <a:pt x="122" y="60"/>
                    </a:lnTo>
                    <a:lnTo>
                      <a:pt x="0" y="2"/>
                    </a:lnTo>
                    <a:lnTo>
                      <a:pt x="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7" name="Freeform 167"/>
              <p:cNvSpPr>
                <a:spLocks/>
              </p:cNvSpPr>
              <p:nvPr/>
            </p:nvSpPr>
            <p:spPr bwMode="auto">
              <a:xfrm>
                <a:off x="6057900" y="3919538"/>
                <a:ext cx="193675" cy="95250"/>
              </a:xfrm>
              <a:custGeom>
                <a:avLst/>
                <a:gdLst>
                  <a:gd name="T0" fmla="*/ 0 w 122"/>
                  <a:gd name="T1" fmla="*/ 0 h 60"/>
                  <a:gd name="T2" fmla="*/ 122 w 122"/>
                  <a:gd name="T3" fmla="*/ 55 h 60"/>
                  <a:gd name="T4" fmla="*/ 122 w 122"/>
                  <a:gd name="T5" fmla="*/ 60 h 60"/>
                  <a:gd name="T6" fmla="*/ 0 w 122"/>
                  <a:gd name="T7" fmla="*/ 5 h 60"/>
                  <a:gd name="T8" fmla="*/ 0 w 122"/>
                  <a:gd name="T9" fmla="*/ 0 h 60"/>
                </a:gdLst>
                <a:ahLst/>
                <a:cxnLst>
                  <a:cxn ang="0">
                    <a:pos x="T0" y="T1"/>
                  </a:cxn>
                  <a:cxn ang="0">
                    <a:pos x="T2" y="T3"/>
                  </a:cxn>
                  <a:cxn ang="0">
                    <a:pos x="T4" y="T5"/>
                  </a:cxn>
                  <a:cxn ang="0">
                    <a:pos x="T6" y="T7"/>
                  </a:cxn>
                  <a:cxn ang="0">
                    <a:pos x="T8" y="T9"/>
                  </a:cxn>
                </a:cxnLst>
                <a:rect l="0" t="0" r="r" b="b"/>
                <a:pathLst>
                  <a:path w="122" h="60">
                    <a:moveTo>
                      <a:pt x="0" y="0"/>
                    </a:moveTo>
                    <a:lnTo>
                      <a:pt x="122" y="55"/>
                    </a:lnTo>
                    <a:lnTo>
                      <a:pt x="122" y="60"/>
                    </a:lnTo>
                    <a:lnTo>
                      <a:pt x="0" y="5"/>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8" name="Freeform 168"/>
              <p:cNvSpPr>
                <a:spLocks/>
              </p:cNvSpPr>
              <p:nvPr/>
            </p:nvSpPr>
            <p:spPr bwMode="auto">
              <a:xfrm>
                <a:off x="6069013" y="3886201"/>
                <a:ext cx="198438" cy="95250"/>
              </a:xfrm>
              <a:custGeom>
                <a:avLst/>
                <a:gdLst>
                  <a:gd name="T0" fmla="*/ 2 w 125"/>
                  <a:gd name="T1" fmla="*/ 0 h 60"/>
                  <a:gd name="T2" fmla="*/ 125 w 125"/>
                  <a:gd name="T3" fmla="*/ 55 h 60"/>
                  <a:gd name="T4" fmla="*/ 122 w 125"/>
                  <a:gd name="T5" fmla="*/ 60 h 60"/>
                  <a:gd name="T6" fmla="*/ 0 w 125"/>
                  <a:gd name="T7" fmla="*/ 4 h 60"/>
                  <a:gd name="T8" fmla="*/ 2 w 125"/>
                  <a:gd name="T9" fmla="*/ 0 h 60"/>
                </a:gdLst>
                <a:ahLst/>
                <a:cxnLst>
                  <a:cxn ang="0">
                    <a:pos x="T0" y="T1"/>
                  </a:cxn>
                  <a:cxn ang="0">
                    <a:pos x="T2" y="T3"/>
                  </a:cxn>
                  <a:cxn ang="0">
                    <a:pos x="T4" y="T5"/>
                  </a:cxn>
                  <a:cxn ang="0">
                    <a:pos x="T6" y="T7"/>
                  </a:cxn>
                  <a:cxn ang="0">
                    <a:pos x="T8" y="T9"/>
                  </a:cxn>
                </a:cxnLst>
                <a:rect l="0" t="0" r="r" b="b"/>
                <a:pathLst>
                  <a:path w="125" h="60">
                    <a:moveTo>
                      <a:pt x="2" y="0"/>
                    </a:moveTo>
                    <a:lnTo>
                      <a:pt x="125" y="55"/>
                    </a:lnTo>
                    <a:lnTo>
                      <a:pt x="122" y="60"/>
                    </a:lnTo>
                    <a:lnTo>
                      <a:pt x="0" y="4"/>
                    </a:lnTo>
                    <a:lnTo>
                      <a:pt x="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9" name="Freeform 169"/>
              <p:cNvSpPr>
                <a:spLocks noEditPoints="1"/>
              </p:cNvSpPr>
              <p:nvPr/>
            </p:nvSpPr>
            <p:spPr bwMode="auto">
              <a:xfrm>
                <a:off x="5938838" y="3835401"/>
                <a:ext cx="361950" cy="484188"/>
              </a:xfrm>
              <a:custGeom>
                <a:avLst/>
                <a:gdLst>
                  <a:gd name="T0" fmla="*/ 183 w 228"/>
                  <a:gd name="T1" fmla="*/ 48 h 305"/>
                  <a:gd name="T2" fmla="*/ 228 w 228"/>
                  <a:gd name="T3" fmla="*/ 68 h 305"/>
                  <a:gd name="T4" fmla="*/ 149 w 228"/>
                  <a:gd name="T5" fmla="*/ 305 h 305"/>
                  <a:gd name="T6" fmla="*/ 0 w 228"/>
                  <a:gd name="T7" fmla="*/ 236 h 305"/>
                  <a:gd name="T8" fmla="*/ 77 w 228"/>
                  <a:gd name="T9" fmla="*/ 0 h 305"/>
                  <a:gd name="T10" fmla="*/ 128 w 228"/>
                  <a:gd name="T11" fmla="*/ 24 h 305"/>
                  <a:gd name="T12" fmla="*/ 125 w 228"/>
                  <a:gd name="T13" fmla="*/ 29 h 305"/>
                  <a:gd name="T14" fmla="*/ 180 w 228"/>
                  <a:gd name="T15" fmla="*/ 53 h 305"/>
                  <a:gd name="T16" fmla="*/ 183 w 228"/>
                  <a:gd name="T17" fmla="*/ 48 h 305"/>
                  <a:gd name="T18" fmla="*/ 190 w 228"/>
                  <a:gd name="T19" fmla="*/ 137 h 305"/>
                  <a:gd name="T20" fmla="*/ 190 w 228"/>
                  <a:gd name="T21" fmla="*/ 133 h 305"/>
                  <a:gd name="T22" fmla="*/ 68 w 228"/>
                  <a:gd name="T23" fmla="*/ 75 h 305"/>
                  <a:gd name="T24" fmla="*/ 68 w 228"/>
                  <a:gd name="T25" fmla="*/ 80 h 305"/>
                  <a:gd name="T26" fmla="*/ 190 w 228"/>
                  <a:gd name="T27" fmla="*/ 137 h 305"/>
                  <a:gd name="T28" fmla="*/ 190 w 228"/>
                  <a:gd name="T29" fmla="*/ 137 h 305"/>
                  <a:gd name="T30" fmla="*/ 180 w 228"/>
                  <a:gd name="T31" fmla="*/ 159 h 305"/>
                  <a:gd name="T32" fmla="*/ 183 w 228"/>
                  <a:gd name="T33" fmla="*/ 154 h 305"/>
                  <a:gd name="T34" fmla="*/ 60 w 228"/>
                  <a:gd name="T35" fmla="*/ 99 h 305"/>
                  <a:gd name="T36" fmla="*/ 58 w 228"/>
                  <a:gd name="T37" fmla="*/ 101 h 305"/>
                  <a:gd name="T38" fmla="*/ 180 w 228"/>
                  <a:gd name="T39" fmla="*/ 159 h 305"/>
                  <a:gd name="T40" fmla="*/ 180 w 228"/>
                  <a:gd name="T41" fmla="*/ 159 h 305"/>
                  <a:gd name="T42" fmla="*/ 82 w 228"/>
                  <a:gd name="T43" fmla="*/ 36 h 305"/>
                  <a:gd name="T44" fmla="*/ 204 w 228"/>
                  <a:gd name="T45" fmla="*/ 92 h 305"/>
                  <a:gd name="T46" fmla="*/ 207 w 228"/>
                  <a:gd name="T47" fmla="*/ 87 h 305"/>
                  <a:gd name="T48" fmla="*/ 84 w 228"/>
                  <a:gd name="T49" fmla="*/ 32 h 305"/>
                  <a:gd name="T50" fmla="*/ 82 w 228"/>
                  <a:gd name="T51" fmla="*/ 36 h 305"/>
                  <a:gd name="T52" fmla="*/ 82 w 228"/>
                  <a:gd name="T53" fmla="*/ 36 h 305"/>
                  <a:gd name="T54" fmla="*/ 197 w 228"/>
                  <a:gd name="T55" fmla="*/ 113 h 305"/>
                  <a:gd name="T56" fmla="*/ 197 w 228"/>
                  <a:gd name="T57" fmla="*/ 108 h 305"/>
                  <a:gd name="T58" fmla="*/ 75 w 228"/>
                  <a:gd name="T59" fmla="*/ 53 h 305"/>
                  <a:gd name="T60" fmla="*/ 75 w 228"/>
                  <a:gd name="T61" fmla="*/ 58 h 305"/>
                  <a:gd name="T62" fmla="*/ 197 w 228"/>
                  <a:gd name="T63" fmla="*/ 113 h 305"/>
                  <a:gd name="T64" fmla="*/ 197 w 228"/>
                  <a:gd name="T65" fmla="*/ 113 h 305"/>
                  <a:gd name="T66" fmla="*/ 137 w 228"/>
                  <a:gd name="T67" fmla="*/ 281 h 305"/>
                  <a:gd name="T68" fmla="*/ 171 w 228"/>
                  <a:gd name="T69" fmla="*/ 178 h 305"/>
                  <a:gd name="T70" fmla="*/ 149 w 228"/>
                  <a:gd name="T71" fmla="*/ 166 h 305"/>
                  <a:gd name="T72" fmla="*/ 116 w 228"/>
                  <a:gd name="T73" fmla="*/ 269 h 305"/>
                  <a:gd name="T74" fmla="*/ 137 w 228"/>
                  <a:gd name="T75" fmla="*/ 281 h 305"/>
                  <a:gd name="T76" fmla="*/ 137 w 228"/>
                  <a:gd name="T77" fmla="*/ 281 h 305"/>
                  <a:gd name="T78" fmla="*/ 53 w 228"/>
                  <a:gd name="T79" fmla="*/ 243 h 305"/>
                  <a:gd name="T80" fmla="*/ 75 w 228"/>
                  <a:gd name="T81" fmla="*/ 253 h 305"/>
                  <a:gd name="T82" fmla="*/ 104 w 228"/>
                  <a:gd name="T83" fmla="*/ 169 h 305"/>
                  <a:gd name="T84" fmla="*/ 82 w 228"/>
                  <a:gd name="T85" fmla="*/ 157 h 305"/>
                  <a:gd name="T86" fmla="*/ 53 w 228"/>
                  <a:gd name="T87" fmla="*/ 243 h 305"/>
                  <a:gd name="T88" fmla="*/ 53 w 228"/>
                  <a:gd name="T89" fmla="*/ 243 h 305"/>
                  <a:gd name="T90" fmla="*/ 84 w 228"/>
                  <a:gd name="T91" fmla="*/ 257 h 305"/>
                  <a:gd name="T92" fmla="*/ 106 w 228"/>
                  <a:gd name="T93" fmla="*/ 267 h 305"/>
                  <a:gd name="T94" fmla="*/ 130 w 228"/>
                  <a:gd name="T95" fmla="*/ 197 h 305"/>
                  <a:gd name="T96" fmla="*/ 106 w 228"/>
                  <a:gd name="T97" fmla="*/ 188 h 305"/>
                  <a:gd name="T98" fmla="*/ 84 w 228"/>
                  <a:gd name="T99" fmla="*/ 257 h 305"/>
                  <a:gd name="T100" fmla="*/ 84 w 228"/>
                  <a:gd name="T101" fmla="*/ 257 h 305"/>
                  <a:gd name="T102" fmla="*/ 22 w 228"/>
                  <a:gd name="T103" fmla="*/ 229 h 305"/>
                  <a:gd name="T104" fmla="*/ 46 w 228"/>
                  <a:gd name="T105" fmla="*/ 238 h 305"/>
                  <a:gd name="T106" fmla="*/ 63 w 228"/>
                  <a:gd name="T107" fmla="*/ 183 h 305"/>
                  <a:gd name="T108" fmla="*/ 41 w 228"/>
                  <a:gd name="T109" fmla="*/ 173 h 305"/>
                  <a:gd name="T110" fmla="*/ 22 w 228"/>
                  <a:gd name="T111" fmla="*/ 229 h 305"/>
                  <a:gd name="T112" fmla="*/ 22 w 228"/>
                  <a:gd name="T113" fmla="*/ 2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05">
                    <a:moveTo>
                      <a:pt x="183" y="48"/>
                    </a:moveTo>
                    <a:lnTo>
                      <a:pt x="228" y="68"/>
                    </a:lnTo>
                    <a:lnTo>
                      <a:pt x="149" y="305"/>
                    </a:lnTo>
                    <a:lnTo>
                      <a:pt x="0" y="236"/>
                    </a:lnTo>
                    <a:lnTo>
                      <a:pt x="77" y="0"/>
                    </a:lnTo>
                    <a:lnTo>
                      <a:pt x="128" y="24"/>
                    </a:lnTo>
                    <a:lnTo>
                      <a:pt x="125" y="29"/>
                    </a:lnTo>
                    <a:lnTo>
                      <a:pt x="180" y="53"/>
                    </a:lnTo>
                    <a:lnTo>
                      <a:pt x="183" y="48"/>
                    </a:lnTo>
                    <a:close/>
                    <a:moveTo>
                      <a:pt x="190" y="137"/>
                    </a:moveTo>
                    <a:lnTo>
                      <a:pt x="190" y="133"/>
                    </a:lnTo>
                    <a:lnTo>
                      <a:pt x="68" y="75"/>
                    </a:lnTo>
                    <a:lnTo>
                      <a:pt x="68" y="80"/>
                    </a:lnTo>
                    <a:lnTo>
                      <a:pt x="190" y="137"/>
                    </a:lnTo>
                    <a:lnTo>
                      <a:pt x="190" y="137"/>
                    </a:lnTo>
                    <a:close/>
                    <a:moveTo>
                      <a:pt x="180" y="159"/>
                    </a:moveTo>
                    <a:lnTo>
                      <a:pt x="183" y="154"/>
                    </a:lnTo>
                    <a:lnTo>
                      <a:pt x="60" y="99"/>
                    </a:lnTo>
                    <a:lnTo>
                      <a:pt x="58" y="101"/>
                    </a:lnTo>
                    <a:lnTo>
                      <a:pt x="180" y="159"/>
                    </a:lnTo>
                    <a:lnTo>
                      <a:pt x="180" y="159"/>
                    </a:lnTo>
                    <a:close/>
                    <a:moveTo>
                      <a:pt x="82" y="36"/>
                    </a:moveTo>
                    <a:lnTo>
                      <a:pt x="204" y="92"/>
                    </a:lnTo>
                    <a:lnTo>
                      <a:pt x="207" y="87"/>
                    </a:lnTo>
                    <a:lnTo>
                      <a:pt x="84" y="32"/>
                    </a:lnTo>
                    <a:lnTo>
                      <a:pt x="82" y="36"/>
                    </a:lnTo>
                    <a:lnTo>
                      <a:pt x="82" y="36"/>
                    </a:lnTo>
                    <a:close/>
                    <a:moveTo>
                      <a:pt x="197" y="113"/>
                    </a:moveTo>
                    <a:lnTo>
                      <a:pt x="197" y="108"/>
                    </a:lnTo>
                    <a:lnTo>
                      <a:pt x="75" y="53"/>
                    </a:lnTo>
                    <a:lnTo>
                      <a:pt x="75" y="58"/>
                    </a:lnTo>
                    <a:lnTo>
                      <a:pt x="197" y="113"/>
                    </a:lnTo>
                    <a:lnTo>
                      <a:pt x="197" y="113"/>
                    </a:lnTo>
                    <a:close/>
                    <a:moveTo>
                      <a:pt x="137" y="281"/>
                    </a:moveTo>
                    <a:lnTo>
                      <a:pt x="171" y="178"/>
                    </a:lnTo>
                    <a:lnTo>
                      <a:pt x="149" y="166"/>
                    </a:lnTo>
                    <a:lnTo>
                      <a:pt x="116" y="269"/>
                    </a:lnTo>
                    <a:lnTo>
                      <a:pt x="137" y="281"/>
                    </a:lnTo>
                    <a:lnTo>
                      <a:pt x="137" y="281"/>
                    </a:lnTo>
                    <a:close/>
                    <a:moveTo>
                      <a:pt x="53" y="243"/>
                    </a:moveTo>
                    <a:lnTo>
                      <a:pt x="75" y="253"/>
                    </a:lnTo>
                    <a:lnTo>
                      <a:pt x="104" y="169"/>
                    </a:lnTo>
                    <a:lnTo>
                      <a:pt x="82" y="157"/>
                    </a:lnTo>
                    <a:lnTo>
                      <a:pt x="53" y="243"/>
                    </a:lnTo>
                    <a:lnTo>
                      <a:pt x="53" y="243"/>
                    </a:lnTo>
                    <a:close/>
                    <a:moveTo>
                      <a:pt x="84" y="257"/>
                    </a:moveTo>
                    <a:lnTo>
                      <a:pt x="106" y="267"/>
                    </a:lnTo>
                    <a:lnTo>
                      <a:pt x="130" y="197"/>
                    </a:lnTo>
                    <a:lnTo>
                      <a:pt x="106" y="188"/>
                    </a:lnTo>
                    <a:lnTo>
                      <a:pt x="84" y="257"/>
                    </a:lnTo>
                    <a:lnTo>
                      <a:pt x="84" y="257"/>
                    </a:lnTo>
                    <a:close/>
                    <a:moveTo>
                      <a:pt x="22" y="229"/>
                    </a:moveTo>
                    <a:lnTo>
                      <a:pt x="46" y="238"/>
                    </a:lnTo>
                    <a:lnTo>
                      <a:pt x="63" y="183"/>
                    </a:lnTo>
                    <a:lnTo>
                      <a:pt x="41" y="173"/>
                    </a:lnTo>
                    <a:lnTo>
                      <a:pt x="22" y="229"/>
                    </a:lnTo>
                    <a:lnTo>
                      <a:pt x="22" y="2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0" name="Freeform 170"/>
              <p:cNvSpPr>
                <a:spLocks/>
              </p:cNvSpPr>
              <p:nvPr/>
            </p:nvSpPr>
            <p:spPr bwMode="auto">
              <a:xfrm>
                <a:off x="5919788" y="3813176"/>
                <a:ext cx="396875" cy="530225"/>
              </a:xfrm>
              <a:custGeom>
                <a:avLst/>
                <a:gdLst>
                  <a:gd name="T0" fmla="*/ 37 w 104"/>
                  <a:gd name="T1" fmla="*/ 0 h 139"/>
                  <a:gd name="T2" fmla="*/ 38 w 104"/>
                  <a:gd name="T3" fmla="*/ 0 h 139"/>
                  <a:gd name="T4" fmla="*/ 61 w 104"/>
                  <a:gd name="T5" fmla="*/ 11 h 139"/>
                  <a:gd name="T6" fmla="*/ 59 w 104"/>
                  <a:gd name="T7" fmla="*/ 13 h 139"/>
                  <a:gd name="T8" fmla="*/ 58 w 104"/>
                  <a:gd name="T9" fmla="*/ 16 h 139"/>
                  <a:gd name="T10" fmla="*/ 37 w 104"/>
                  <a:gd name="T11" fmla="*/ 6 h 139"/>
                  <a:gd name="T12" fmla="*/ 5 w 104"/>
                  <a:gd name="T13" fmla="*/ 104 h 139"/>
                  <a:gd name="T14" fmla="*/ 67 w 104"/>
                  <a:gd name="T15" fmla="*/ 133 h 139"/>
                  <a:gd name="T16" fmla="*/ 100 w 104"/>
                  <a:gd name="T17" fmla="*/ 34 h 139"/>
                  <a:gd name="T18" fmla="*/ 81 w 104"/>
                  <a:gd name="T19" fmla="*/ 26 h 139"/>
                  <a:gd name="T20" fmla="*/ 81 w 104"/>
                  <a:gd name="T21" fmla="*/ 24 h 139"/>
                  <a:gd name="T22" fmla="*/ 81 w 104"/>
                  <a:gd name="T23" fmla="*/ 20 h 139"/>
                  <a:gd name="T24" fmla="*/ 102 w 104"/>
                  <a:gd name="T25" fmla="*/ 29 h 139"/>
                  <a:gd name="T26" fmla="*/ 104 w 104"/>
                  <a:gd name="T27" fmla="*/ 34 h 139"/>
                  <a:gd name="T28" fmla="*/ 70 w 104"/>
                  <a:gd name="T29" fmla="*/ 136 h 139"/>
                  <a:gd name="T30" fmla="*/ 67 w 104"/>
                  <a:gd name="T31" fmla="*/ 139 h 139"/>
                  <a:gd name="T32" fmla="*/ 66 w 104"/>
                  <a:gd name="T33" fmla="*/ 138 h 139"/>
                  <a:gd name="T34" fmla="*/ 2 w 104"/>
                  <a:gd name="T35" fmla="*/ 110 h 139"/>
                  <a:gd name="T36" fmla="*/ 0 w 104"/>
                  <a:gd name="T37" fmla="*/ 105 h 139"/>
                  <a:gd name="T38" fmla="*/ 34 w 104"/>
                  <a:gd name="T39" fmla="*/ 3 h 139"/>
                  <a:gd name="T40" fmla="*/ 37 w 104"/>
                  <a:gd name="T4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9">
                    <a:moveTo>
                      <a:pt x="37" y="0"/>
                    </a:moveTo>
                    <a:cubicBezTo>
                      <a:pt x="38" y="0"/>
                      <a:pt x="38" y="0"/>
                      <a:pt x="38" y="0"/>
                    </a:cubicBezTo>
                    <a:cubicBezTo>
                      <a:pt x="61" y="11"/>
                      <a:pt x="61" y="11"/>
                      <a:pt x="61" y="11"/>
                    </a:cubicBezTo>
                    <a:cubicBezTo>
                      <a:pt x="60" y="11"/>
                      <a:pt x="59" y="12"/>
                      <a:pt x="59" y="13"/>
                    </a:cubicBezTo>
                    <a:cubicBezTo>
                      <a:pt x="58" y="16"/>
                      <a:pt x="58" y="16"/>
                      <a:pt x="58" y="16"/>
                    </a:cubicBezTo>
                    <a:cubicBezTo>
                      <a:pt x="37" y="6"/>
                      <a:pt x="37" y="6"/>
                      <a:pt x="37" y="6"/>
                    </a:cubicBezTo>
                    <a:cubicBezTo>
                      <a:pt x="5" y="104"/>
                      <a:pt x="5" y="104"/>
                      <a:pt x="5" y="104"/>
                    </a:cubicBezTo>
                    <a:cubicBezTo>
                      <a:pt x="67" y="133"/>
                      <a:pt x="67" y="133"/>
                      <a:pt x="67" y="133"/>
                    </a:cubicBezTo>
                    <a:cubicBezTo>
                      <a:pt x="100" y="34"/>
                      <a:pt x="100" y="34"/>
                      <a:pt x="100" y="34"/>
                    </a:cubicBezTo>
                    <a:cubicBezTo>
                      <a:pt x="81" y="26"/>
                      <a:pt x="81" y="26"/>
                      <a:pt x="81" y="26"/>
                    </a:cubicBezTo>
                    <a:cubicBezTo>
                      <a:pt x="81" y="24"/>
                      <a:pt x="81" y="24"/>
                      <a:pt x="81" y="24"/>
                    </a:cubicBezTo>
                    <a:cubicBezTo>
                      <a:pt x="82" y="22"/>
                      <a:pt x="82" y="21"/>
                      <a:pt x="81" y="20"/>
                    </a:cubicBezTo>
                    <a:cubicBezTo>
                      <a:pt x="102" y="29"/>
                      <a:pt x="102" y="29"/>
                      <a:pt x="102" y="29"/>
                    </a:cubicBezTo>
                    <a:cubicBezTo>
                      <a:pt x="104" y="30"/>
                      <a:pt x="104" y="32"/>
                      <a:pt x="104" y="34"/>
                    </a:cubicBezTo>
                    <a:cubicBezTo>
                      <a:pt x="70" y="136"/>
                      <a:pt x="70" y="136"/>
                      <a:pt x="70" y="136"/>
                    </a:cubicBezTo>
                    <a:cubicBezTo>
                      <a:pt x="69" y="138"/>
                      <a:pt x="68" y="139"/>
                      <a:pt x="67" y="139"/>
                    </a:cubicBezTo>
                    <a:cubicBezTo>
                      <a:pt x="67" y="139"/>
                      <a:pt x="66" y="139"/>
                      <a:pt x="66" y="138"/>
                    </a:cubicBezTo>
                    <a:cubicBezTo>
                      <a:pt x="2" y="110"/>
                      <a:pt x="2" y="110"/>
                      <a:pt x="2" y="110"/>
                    </a:cubicBezTo>
                    <a:cubicBezTo>
                      <a:pt x="1" y="109"/>
                      <a:pt x="0" y="107"/>
                      <a:pt x="0" y="105"/>
                    </a:cubicBezTo>
                    <a:cubicBezTo>
                      <a:pt x="34" y="3"/>
                      <a:pt x="34" y="3"/>
                      <a:pt x="34" y="3"/>
                    </a:cubicBezTo>
                    <a:cubicBezTo>
                      <a:pt x="35" y="1"/>
                      <a:pt x="36" y="0"/>
                      <a:pt x="37" y="0"/>
                    </a:cubicBezTo>
                    <a:close/>
                  </a:path>
                </a:pathLst>
              </a:custGeom>
              <a:solidFill>
                <a:srgbClr val="2E1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1" name="Freeform 171"/>
              <p:cNvSpPr>
                <a:spLocks/>
              </p:cNvSpPr>
              <p:nvPr/>
            </p:nvSpPr>
            <p:spPr bwMode="auto">
              <a:xfrm>
                <a:off x="6046788" y="4251326"/>
                <a:ext cx="109538" cy="114300"/>
              </a:xfrm>
              <a:custGeom>
                <a:avLst/>
                <a:gdLst>
                  <a:gd name="T0" fmla="*/ 28 w 29"/>
                  <a:gd name="T1" fmla="*/ 3 h 30"/>
                  <a:gd name="T2" fmla="*/ 22 w 29"/>
                  <a:gd name="T3" fmla="*/ 10 h 30"/>
                  <a:gd name="T4" fmla="*/ 19 w 29"/>
                  <a:gd name="T5" fmla="*/ 12 h 30"/>
                  <a:gd name="T6" fmla="*/ 16 w 29"/>
                  <a:gd name="T7" fmla="*/ 16 h 30"/>
                  <a:gd name="T8" fmla="*/ 14 w 29"/>
                  <a:gd name="T9" fmla="*/ 15 h 30"/>
                  <a:gd name="T10" fmla="*/ 8 w 29"/>
                  <a:gd name="T11" fmla="*/ 30 h 30"/>
                  <a:gd name="T12" fmla="*/ 15 w 29"/>
                  <a:gd name="T13" fmla="*/ 26 h 30"/>
                  <a:gd name="T14" fmla="*/ 23 w 29"/>
                  <a:gd name="T15" fmla="*/ 21 h 30"/>
                  <a:gd name="T16" fmla="*/ 27 w 29"/>
                  <a:gd name="T17" fmla="*/ 14 h 30"/>
                  <a:gd name="T18" fmla="*/ 28 w 29"/>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28" y="3"/>
                    </a:moveTo>
                    <a:cubicBezTo>
                      <a:pt x="24" y="0"/>
                      <a:pt x="22" y="10"/>
                      <a:pt x="22" y="10"/>
                    </a:cubicBezTo>
                    <a:cubicBezTo>
                      <a:pt x="21" y="10"/>
                      <a:pt x="20" y="11"/>
                      <a:pt x="19" y="12"/>
                    </a:cubicBezTo>
                    <a:cubicBezTo>
                      <a:pt x="18" y="14"/>
                      <a:pt x="18" y="15"/>
                      <a:pt x="16" y="16"/>
                    </a:cubicBezTo>
                    <a:cubicBezTo>
                      <a:pt x="15" y="16"/>
                      <a:pt x="14" y="15"/>
                      <a:pt x="14" y="15"/>
                    </a:cubicBezTo>
                    <a:cubicBezTo>
                      <a:pt x="9" y="16"/>
                      <a:pt x="0" y="24"/>
                      <a:pt x="8" y="30"/>
                    </a:cubicBezTo>
                    <a:cubicBezTo>
                      <a:pt x="15" y="26"/>
                      <a:pt x="15" y="26"/>
                      <a:pt x="15" y="26"/>
                    </a:cubicBezTo>
                    <a:cubicBezTo>
                      <a:pt x="18" y="25"/>
                      <a:pt x="21" y="23"/>
                      <a:pt x="23" y="21"/>
                    </a:cubicBezTo>
                    <a:cubicBezTo>
                      <a:pt x="27" y="14"/>
                      <a:pt x="27" y="14"/>
                      <a:pt x="27" y="14"/>
                    </a:cubicBezTo>
                    <a:cubicBezTo>
                      <a:pt x="27" y="14"/>
                      <a:pt x="29" y="4"/>
                      <a:pt x="28" y="3"/>
                    </a:cubicBezTo>
                    <a:close/>
                  </a:path>
                </a:pathLst>
              </a:custGeom>
              <a:solidFill>
                <a:srgbClr val="FDB9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3187" name="Freeform 147"/>
            <p:cNvSpPr>
              <a:spLocks/>
            </p:cNvSpPr>
            <p:nvPr/>
          </p:nvSpPr>
          <p:spPr bwMode="auto">
            <a:xfrm>
              <a:off x="5532438" y="6161088"/>
              <a:ext cx="33338" cy="73025"/>
            </a:xfrm>
            <a:custGeom>
              <a:avLst/>
              <a:gdLst>
                <a:gd name="T0" fmla="*/ 0 w 9"/>
                <a:gd name="T1" fmla="*/ 19 h 19"/>
                <a:gd name="T2" fmla="*/ 6 w 9"/>
                <a:gd name="T3" fmla="*/ 11 h 19"/>
                <a:gd name="T4" fmla="*/ 8 w 9"/>
                <a:gd name="T5" fmla="*/ 3 h 19"/>
                <a:gd name="T6" fmla="*/ 0 w 9"/>
                <a:gd name="T7" fmla="*/ 1 h 19"/>
                <a:gd name="T8" fmla="*/ 0 w 9"/>
                <a:gd name="T9" fmla="*/ 19 h 19"/>
              </a:gdLst>
              <a:ahLst/>
              <a:cxnLst>
                <a:cxn ang="0">
                  <a:pos x="T0" y="T1"/>
                </a:cxn>
                <a:cxn ang="0">
                  <a:pos x="T2" y="T3"/>
                </a:cxn>
                <a:cxn ang="0">
                  <a:pos x="T4" y="T5"/>
                </a:cxn>
                <a:cxn ang="0">
                  <a:pos x="T6" y="T7"/>
                </a:cxn>
                <a:cxn ang="0">
                  <a:pos x="T8" y="T9"/>
                </a:cxn>
              </a:cxnLst>
              <a:rect l="0" t="0" r="r" b="b"/>
              <a:pathLst>
                <a:path w="9" h="19">
                  <a:moveTo>
                    <a:pt x="0" y="19"/>
                  </a:moveTo>
                  <a:cubicBezTo>
                    <a:pt x="2" y="17"/>
                    <a:pt x="4" y="14"/>
                    <a:pt x="6" y="11"/>
                  </a:cubicBezTo>
                  <a:cubicBezTo>
                    <a:pt x="8" y="9"/>
                    <a:pt x="9" y="6"/>
                    <a:pt x="8" y="3"/>
                  </a:cubicBezTo>
                  <a:cubicBezTo>
                    <a:pt x="7" y="1"/>
                    <a:pt x="3" y="0"/>
                    <a:pt x="0" y="1"/>
                  </a:cubicBezTo>
                  <a:cubicBezTo>
                    <a:pt x="0" y="6"/>
                    <a:pt x="0" y="13"/>
                    <a:pt x="0" y="19"/>
                  </a:cubicBezTo>
                  <a:close/>
                </a:path>
              </a:pathLst>
            </a:custGeom>
            <a:solidFill>
              <a:srgbClr val="F09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229" name="Text Placeholder 13"/>
          <p:cNvSpPr>
            <a:spLocks noGrp="1"/>
          </p:cNvSpPr>
          <p:nvPr>
            <p:ph type="body" sz="quarter" idx="10" hasCustomPrompt="1"/>
          </p:nvPr>
        </p:nvSpPr>
        <p:spPr>
          <a:xfrm>
            <a:off x="785812" y="2862952"/>
            <a:ext cx="2412617" cy="721268"/>
          </a:xfrm>
        </p:spPr>
        <p:txBody>
          <a:bodyPr>
            <a:noAutofit/>
          </a:bodyPr>
          <a:lstStyle>
            <a:lvl1pPr marL="0" indent="0">
              <a:buNone/>
              <a:defRPr sz="1200"/>
            </a:lvl1pPr>
          </a:lstStyle>
          <a:p>
            <a:pPr lvl="0"/>
            <a:r>
              <a:rPr lang="en-US" dirty="0">
                <a:solidFill>
                  <a:schemeClr val="bg1"/>
                </a:solidFill>
              </a:rPr>
              <a:t>Lorem ipsum dolor sit amet, consectetur adipiscing elit, sed do eiusmod tempor incididunt ut labore et dolore magna aliqua. Ut enim ad minim veniam, quis nostrud exercitation ullamco laboris nisi ut</a:t>
            </a:r>
            <a:endParaRPr lang="ru-RU" dirty="0">
              <a:solidFill>
                <a:schemeClr val="bg1"/>
              </a:solidFill>
            </a:endParaRPr>
          </a:p>
        </p:txBody>
      </p:sp>
      <p:sp>
        <p:nvSpPr>
          <p:cNvPr id="5" name="Rectangle 422">
            <a:extLst>
              <a:ext uri="{FF2B5EF4-FFF2-40B4-BE49-F238E27FC236}">
                <a16:creationId xmlns:a16="http://schemas.microsoft.com/office/drawing/2014/main" id="{89866AEC-663A-18DE-49EC-CC1BCE62D13C}"/>
              </a:ext>
            </a:extLst>
          </p:cNvPr>
          <p:cNvSpPr>
            <a:spLocks noChangeArrowheads="1"/>
          </p:cNvSpPr>
          <p:nvPr/>
        </p:nvSpPr>
        <p:spPr bwMode="auto">
          <a:xfrm>
            <a:off x="376050" y="1944408"/>
            <a:ext cx="3060032"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sz="2625" dirty="0">
                <a:latin typeface="Aharoni" panose="02010803020104030203" pitchFamily="2" charset="-79"/>
                <a:ea typeface="Calibri" panose="020F0502020204030204" pitchFamily="34" charset="0"/>
                <a:cs typeface="Aharoni" panose="02010803020104030203" pitchFamily="2" charset="-79"/>
              </a:rPr>
              <a:t>Critérios, regras, regime/porte e a comprovação da condição,,,</a:t>
            </a:r>
            <a:endParaRPr lang="ru-RU" altLang="ru-RU" sz="2625" dirty="0">
              <a:cs typeface="Aharoni" panose="02010803020104030203" pitchFamily="2" charset="-79"/>
            </a:endParaRPr>
          </a:p>
        </p:txBody>
      </p:sp>
    </p:spTree>
    <p:extLst>
      <p:ext uri="{BB962C8B-B14F-4D97-AF65-F5344CB8AC3E}">
        <p14:creationId xmlns:p14="http://schemas.microsoft.com/office/powerpoint/2010/main" val="29988338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3227"/>
                                            </p:tgtEl>
                                            <p:attrNameLst>
                                              <p:attrName>style.visibility</p:attrName>
                                            </p:attrNameLst>
                                          </p:cBhvr>
                                          <p:to>
                                            <p:strVal val="visible"/>
                                          </p:to>
                                        </p:set>
                                        <p:anim calcmode="lin" valueType="num" p14:bounceEnd="67000">
                                          <p:cBhvr additive="base">
                                            <p:cTn id="7" dur="1000" fill="hold"/>
                                            <p:tgtEl>
                                              <p:spTgt spid="3227"/>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32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7000">
                                      <p:stCondLst>
                                        <p:cond delay="250"/>
                                      </p:stCondLst>
                                      <p:childTnLst>
                                        <p:set>
                                          <p:cBhvr>
                                            <p:cTn id="10" dur="1" fill="hold">
                                              <p:stCondLst>
                                                <p:cond delay="0"/>
                                              </p:stCondLst>
                                            </p:cTn>
                                            <p:tgtEl>
                                              <p:spTgt spid="3226"/>
                                            </p:tgtEl>
                                            <p:attrNameLst>
                                              <p:attrName>style.visibility</p:attrName>
                                            </p:attrNameLst>
                                          </p:cBhvr>
                                          <p:to>
                                            <p:strVal val="visible"/>
                                          </p:to>
                                        </p:set>
                                        <p:anim calcmode="lin" valueType="num" p14:bounceEnd="67000">
                                          <p:cBhvr additive="base">
                                            <p:cTn id="11" dur="1000" fill="hold"/>
                                            <p:tgtEl>
                                              <p:spTgt spid="3226"/>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22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7000">
                                      <p:stCondLst>
                                        <p:cond delay="500"/>
                                      </p:stCondLst>
                                      <p:childTnLst>
                                        <p:set>
                                          <p:cBhvr>
                                            <p:cTn id="14" dur="1" fill="hold">
                                              <p:stCondLst>
                                                <p:cond delay="0"/>
                                              </p:stCondLst>
                                            </p:cTn>
                                            <p:tgtEl>
                                              <p:spTgt spid="3228"/>
                                            </p:tgtEl>
                                            <p:attrNameLst>
                                              <p:attrName>style.visibility</p:attrName>
                                            </p:attrNameLst>
                                          </p:cBhvr>
                                          <p:to>
                                            <p:strVal val="visible"/>
                                          </p:to>
                                        </p:set>
                                        <p:anim calcmode="lin" valueType="num" p14:bounceEnd="67000">
                                          <p:cBhvr additive="base">
                                            <p:cTn id="15" dur="1000" fill="hold"/>
                                            <p:tgtEl>
                                              <p:spTgt spid="3228"/>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32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7000">
                                      <p:stCondLst>
                                        <p:cond delay="750"/>
                                      </p:stCondLst>
                                      <p:childTnLst>
                                        <p:set>
                                          <p:cBhvr>
                                            <p:cTn id="18" dur="1" fill="hold">
                                              <p:stCondLst>
                                                <p:cond delay="0"/>
                                              </p:stCondLst>
                                            </p:cTn>
                                            <p:tgtEl>
                                              <p:spTgt spid="3223"/>
                                            </p:tgtEl>
                                            <p:attrNameLst>
                                              <p:attrName>style.visibility</p:attrName>
                                            </p:attrNameLst>
                                          </p:cBhvr>
                                          <p:to>
                                            <p:strVal val="visible"/>
                                          </p:to>
                                        </p:set>
                                        <p:anim calcmode="lin" valueType="num" p14:bounceEnd="67000">
                                          <p:cBhvr additive="base">
                                            <p:cTn id="19" dur="1000" fill="hold"/>
                                            <p:tgtEl>
                                              <p:spTgt spid="3223"/>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3223"/>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14:presetBounceEnd="67000">
                                      <p:stCondLst>
                                        <p:cond delay="250"/>
                                      </p:stCondLst>
                                      <p:childTnLst>
                                        <p:set>
                                          <p:cBhvr>
                                            <p:cTn id="22" dur="1" fill="hold">
                                              <p:stCondLst>
                                                <p:cond delay="0"/>
                                              </p:stCondLst>
                                            </p:cTn>
                                            <p:tgtEl>
                                              <p:spTgt spid="160"/>
                                            </p:tgtEl>
                                            <p:attrNameLst>
                                              <p:attrName>style.visibility</p:attrName>
                                            </p:attrNameLst>
                                          </p:cBhvr>
                                          <p:to>
                                            <p:strVal val="visible"/>
                                          </p:to>
                                        </p:set>
                                        <p:anim calcmode="lin" valueType="num" p14:bounceEnd="67000">
                                          <p:cBhvr additive="base">
                                            <p:cTn id="23" dur="1000" fill="hold"/>
                                            <p:tgtEl>
                                              <p:spTgt spid="160"/>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6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7000">
                                      <p:stCondLst>
                                        <p:cond delay="500"/>
                                      </p:stCondLst>
                                      <p:childTnLst>
                                        <p:set>
                                          <p:cBhvr>
                                            <p:cTn id="26" dur="1" fill="hold">
                                              <p:stCondLst>
                                                <p:cond delay="0"/>
                                              </p:stCondLst>
                                            </p:cTn>
                                            <p:tgtEl>
                                              <p:spTgt spid="3229"/>
                                            </p:tgtEl>
                                            <p:attrNameLst>
                                              <p:attrName>style.visibility</p:attrName>
                                            </p:attrNameLst>
                                          </p:cBhvr>
                                          <p:to>
                                            <p:strVal val="visible"/>
                                          </p:to>
                                        </p:set>
                                        <p:anim calcmode="lin" valueType="num" p14:bounceEnd="67000">
                                          <p:cBhvr additive="base">
                                            <p:cTn id="27" dur="1000" fill="hold"/>
                                            <p:tgtEl>
                                              <p:spTgt spid="3229"/>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322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7000">
                                      <p:stCondLst>
                                        <p:cond delay="750"/>
                                      </p:stCondLst>
                                      <p:childTnLst>
                                        <p:set>
                                          <p:cBhvr>
                                            <p:cTn id="30" dur="1" fill="hold">
                                              <p:stCondLst>
                                                <p:cond delay="0"/>
                                              </p:stCondLst>
                                            </p:cTn>
                                            <p:tgtEl>
                                              <p:spTgt spid="3225"/>
                                            </p:tgtEl>
                                            <p:attrNameLst>
                                              <p:attrName>style.visibility</p:attrName>
                                            </p:attrNameLst>
                                          </p:cBhvr>
                                          <p:to>
                                            <p:strVal val="visible"/>
                                          </p:to>
                                        </p:set>
                                        <p:anim calcmode="lin" valueType="num" p14:bounceEnd="67000">
                                          <p:cBhvr additive="base">
                                            <p:cTn id="31" dur="1000" fill="hold"/>
                                            <p:tgtEl>
                                              <p:spTgt spid="3225"/>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3225"/>
                                            </p:tgtEl>
                                            <p:attrNameLst>
                                              <p:attrName>ppt_y</p:attrName>
                                            </p:attrNameLst>
                                          </p:cBhvr>
                                          <p:tavLst>
                                            <p:tav tm="0">
                                              <p:val>
                                                <p:strVal val="0-#ppt_h/2"/>
                                              </p:val>
                                            </p:tav>
                                            <p:tav tm="100000">
                                              <p:val>
                                                <p:strVal val="#ppt_y"/>
                                              </p:val>
                                            </p:tav>
                                          </p:tavLst>
                                        </p:anim>
                                      </p:childTnLst>
                                    </p:cTn>
                                  </p:par>
                                  <p:par>
                                    <p:cTn id="33" presetID="53" presetClass="entr" presetSubtype="16" fill="hold" nodeType="withEffect">
                                      <p:stCondLst>
                                        <p:cond delay="500"/>
                                      </p:stCondLst>
                                      <p:childTnLst>
                                        <p:set>
                                          <p:cBhvr>
                                            <p:cTn id="34" dur="1" fill="hold">
                                              <p:stCondLst>
                                                <p:cond delay="0"/>
                                              </p:stCondLst>
                                            </p:cTn>
                                            <p:tgtEl>
                                              <p:spTgt spid="3222"/>
                                            </p:tgtEl>
                                            <p:attrNameLst>
                                              <p:attrName>style.visibility</p:attrName>
                                            </p:attrNameLst>
                                          </p:cBhvr>
                                          <p:to>
                                            <p:strVal val="visible"/>
                                          </p:to>
                                        </p:set>
                                        <p:anim calcmode="lin" valueType="num">
                                          <p:cBhvr>
                                            <p:cTn id="35" dur="750" fill="hold"/>
                                            <p:tgtEl>
                                              <p:spTgt spid="3222"/>
                                            </p:tgtEl>
                                            <p:attrNameLst>
                                              <p:attrName>ppt_w</p:attrName>
                                            </p:attrNameLst>
                                          </p:cBhvr>
                                          <p:tavLst>
                                            <p:tav tm="0">
                                              <p:val>
                                                <p:fltVal val="0"/>
                                              </p:val>
                                            </p:tav>
                                            <p:tav tm="100000">
                                              <p:val>
                                                <p:strVal val="#ppt_w"/>
                                              </p:val>
                                            </p:tav>
                                          </p:tavLst>
                                        </p:anim>
                                        <p:anim calcmode="lin" valueType="num">
                                          <p:cBhvr>
                                            <p:cTn id="36" dur="750" fill="hold"/>
                                            <p:tgtEl>
                                              <p:spTgt spid="3222"/>
                                            </p:tgtEl>
                                            <p:attrNameLst>
                                              <p:attrName>ppt_h</p:attrName>
                                            </p:attrNameLst>
                                          </p:cBhvr>
                                          <p:tavLst>
                                            <p:tav tm="0">
                                              <p:val>
                                                <p:fltVal val="0"/>
                                              </p:val>
                                            </p:tav>
                                            <p:tav tm="100000">
                                              <p:val>
                                                <p:strVal val="#ppt_h"/>
                                              </p:val>
                                            </p:tav>
                                          </p:tavLst>
                                        </p:anim>
                                        <p:animEffect transition="in" filter="fade">
                                          <p:cBhvr>
                                            <p:cTn id="37" dur="750"/>
                                            <p:tgtEl>
                                              <p:spTgt spid="3222"/>
                                            </p:tgtEl>
                                          </p:cBhvr>
                                        </p:animEffect>
                                      </p:childTnLst>
                                    </p:cTn>
                                  </p:par>
                                  <p:par>
                                    <p:cTn id="38" presetID="53" presetClass="entr" presetSubtype="16" fill="hold" grpId="0" nodeType="withEffect">
                                      <p:stCondLst>
                                        <p:cond delay="600"/>
                                      </p:stCondLst>
                                      <p:childTnLst>
                                        <p:set>
                                          <p:cBhvr>
                                            <p:cTn id="39" dur="1" fill="hold">
                                              <p:stCondLst>
                                                <p:cond delay="0"/>
                                              </p:stCondLst>
                                            </p:cTn>
                                            <p:tgtEl>
                                              <p:spTgt spid="6"/>
                                            </p:tgtEl>
                                            <p:attrNameLst>
                                              <p:attrName>style.visibility</p:attrName>
                                            </p:attrNameLst>
                                          </p:cBhvr>
                                          <p:to>
                                            <p:strVal val="visible"/>
                                          </p:to>
                                        </p:set>
                                        <p:anim calcmode="lin" valueType="num">
                                          <p:cBhvr>
                                            <p:cTn id="40" dur="750" fill="hold"/>
                                            <p:tgtEl>
                                              <p:spTgt spid="6"/>
                                            </p:tgtEl>
                                            <p:attrNameLst>
                                              <p:attrName>ppt_w</p:attrName>
                                            </p:attrNameLst>
                                          </p:cBhvr>
                                          <p:tavLst>
                                            <p:tav tm="0">
                                              <p:val>
                                                <p:fltVal val="0"/>
                                              </p:val>
                                            </p:tav>
                                            <p:tav tm="100000">
                                              <p:val>
                                                <p:strVal val="#ppt_w"/>
                                              </p:val>
                                            </p:tav>
                                          </p:tavLst>
                                        </p:anim>
                                        <p:anim calcmode="lin" valueType="num">
                                          <p:cBhvr>
                                            <p:cTn id="41" dur="750" fill="hold"/>
                                            <p:tgtEl>
                                              <p:spTgt spid="6"/>
                                            </p:tgtEl>
                                            <p:attrNameLst>
                                              <p:attrName>ppt_h</p:attrName>
                                            </p:attrNameLst>
                                          </p:cBhvr>
                                          <p:tavLst>
                                            <p:tav tm="0">
                                              <p:val>
                                                <p:fltVal val="0"/>
                                              </p:val>
                                            </p:tav>
                                            <p:tav tm="100000">
                                              <p:val>
                                                <p:strVal val="#ppt_h"/>
                                              </p:val>
                                            </p:tav>
                                          </p:tavLst>
                                        </p:anim>
                                        <p:animEffect transition="in" filter="fade">
                                          <p:cBhvr>
                                            <p:cTn id="42" dur="750"/>
                                            <p:tgtEl>
                                              <p:spTgt spid="6"/>
                                            </p:tgtEl>
                                          </p:cBhvr>
                                        </p:animEffect>
                                      </p:childTnLst>
                                    </p:cTn>
                                  </p:par>
                                  <p:par>
                                    <p:cTn id="43" presetID="53" presetClass="entr" presetSubtype="16" fill="hold" nodeType="withEffect">
                                      <p:stCondLst>
                                        <p:cond delay="700"/>
                                      </p:stCondLst>
                                      <p:childTnLst>
                                        <p:set>
                                          <p:cBhvr>
                                            <p:cTn id="44" dur="1" fill="hold">
                                              <p:stCondLst>
                                                <p:cond delay="0"/>
                                              </p:stCondLst>
                                            </p:cTn>
                                            <p:tgtEl>
                                              <p:spTgt spid="3"/>
                                            </p:tgtEl>
                                            <p:attrNameLst>
                                              <p:attrName>style.visibility</p:attrName>
                                            </p:attrNameLst>
                                          </p:cBhvr>
                                          <p:to>
                                            <p:strVal val="visible"/>
                                          </p:to>
                                        </p:set>
                                        <p:anim calcmode="lin" valueType="num">
                                          <p:cBhvr>
                                            <p:cTn id="45" dur="750" fill="hold"/>
                                            <p:tgtEl>
                                              <p:spTgt spid="3"/>
                                            </p:tgtEl>
                                            <p:attrNameLst>
                                              <p:attrName>ppt_w</p:attrName>
                                            </p:attrNameLst>
                                          </p:cBhvr>
                                          <p:tavLst>
                                            <p:tav tm="0">
                                              <p:val>
                                                <p:fltVal val="0"/>
                                              </p:val>
                                            </p:tav>
                                            <p:tav tm="100000">
                                              <p:val>
                                                <p:strVal val="#ppt_w"/>
                                              </p:val>
                                            </p:tav>
                                          </p:tavLst>
                                        </p:anim>
                                        <p:anim calcmode="lin" valueType="num">
                                          <p:cBhvr>
                                            <p:cTn id="46" dur="750" fill="hold"/>
                                            <p:tgtEl>
                                              <p:spTgt spid="3"/>
                                            </p:tgtEl>
                                            <p:attrNameLst>
                                              <p:attrName>ppt_h</p:attrName>
                                            </p:attrNameLst>
                                          </p:cBhvr>
                                          <p:tavLst>
                                            <p:tav tm="0">
                                              <p:val>
                                                <p:fltVal val="0"/>
                                              </p:val>
                                            </p:tav>
                                            <p:tav tm="100000">
                                              <p:val>
                                                <p:strVal val="#ppt_h"/>
                                              </p:val>
                                            </p:tav>
                                          </p:tavLst>
                                        </p:anim>
                                        <p:animEffect transition="in" filter="fade">
                                          <p:cBhvr>
                                            <p:cTn id="47" dur="750"/>
                                            <p:tgtEl>
                                              <p:spTgt spid="3"/>
                                            </p:tgtEl>
                                          </p:cBhvr>
                                        </p:animEffect>
                                      </p:childTnLst>
                                    </p:cTn>
                                  </p:par>
                                  <p:par>
                                    <p:cTn id="48" presetID="53" presetClass="entr" presetSubtype="16" fill="hold" grpId="0" nodeType="withEffect">
                                      <p:stCondLst>
                                        <p:cond delay="8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750" fill="hold"/>
                                            <p:tgtEl>
                                              <p:spTgt spid="62"/>
                                            </p:tgtEl>
                                            <p:attrNameLst>
                                              <p:attrName>ppt_w</p:attrName>
                                            </p:attrNameLst>
                                          </p:cBhvr>
                                          <p:tavLst>
                                            <p:tav tm="0">
                                              <p:val>
                                                <p:fltVal val="0"/>
                                              </p:val>
                                            </p:tav>
                                            <p:tav tm="100000">
                                              <p:val>
                                                <p:strVal val="#ppt_w"/>
                                              </p:val>
                                            </p:tav>
                                          </p:tavLst>
                                        </p:anim>
                                        <p:anim calcmode="lin" valueType="num">
                                          <p:cBhvr>
                                            <p:cTn id="51" dur="750" fill="hold"/>
                                            <p:tgtEl>
                                              <p:spTgt spid="62"/>
                                            </p:tgtEl>
                                            <p:attrNameLst>
                                              <p:attrName>ppt_h</p:attrName>
                                            </p:attrNameLst>
                                          </p:cBhvr>
                                          <p:tavLst>
                                            <p:tav tm="0">
                                              <p:val>
                                                <p:fltVal val="0"/>
                                              </p:val>
                                            </p:tav>
                                            <p:tav tm="100000">
                                              <p:val>
                                                <p:strVal val="#ppt_h"/>
                                              </p:val>
                                            </p:tav>
                                          </p:tavLst>
                                        </p:anim>
                                        <p:animEffect transition="in" filter="fade">
                                          <p:cBhvr>
                                            <p:cTn id="52" dur="750"/>
                                            <p:tgtEl>
                                              <p:spTgt spid="62"/>
                                            </p:tgtEl>
                                          </p:cBhvr>
                                        </p:animEffect>
                                      </p:childTnLst>
                                    </p:cTn>
                                  </p:par>
                                  <p:par>
                                    <p:cTn id="53" presetID="53" presetClass="entr" presetSubtype="16" fill="hold" nodeType="withEffect">
                                      <p:stCondLst>
                                        <p:cond delay="900"/>
                                      </p:stCondLst>
                                      <p:childTnLst>
                                        <p:set>
                                          <p:cBhvr>
                                            <p:cTn id="54" dur="1" fill="hold">
                                              <p:stCondLst>
                                                <p:cond delay="0"/>
                                              </p:stCondLst>
                                            </p:cTn>
                                            <p:tgtEl>
                                              <p:spTgt spid="3224"/>
                                            </p:tgtEl>
                                            <p:attrNameLst>
                                              <p:attrName>style.visibility</p:attrName>
                                            </p:attrNameLst>
                                          </p:cBhvr>
                                          <p:to>
                                            <p:strVal val="visible"/>
                                          </p:to>
                                        </p:set>
                                        <p:anim calcmode="lin" valueType="num">
                                          <p:cBhvr>
                                            <p:cTn id="55" dur="750" fill="hold"/>
                                            <p:tgtEl>
                                              <p:spTgt spid="3224"/>
                                            </p:tgtEl>
                                            <p:attrNameLst>
                                              <p:attrName>ppt_w</p:attrName>
                                            </p:attrNameLst>
                                          </p:cBhvr>
                                          <p:tavLst>
                                            <p:tav tm="0">
                                              <p:val>
                                                <p:fltVal val="0"/>
                                              </p:val>
                                            </p:tav>
                                            <p:tav tm="100000">
                                              <p:val>
                                                <p:strVal val="#ppt_w"/>
                                              </p:val>
                                            </p:tav>
                                          </p:tavLst>
                                        </p:anim>
                                        <p:anim calcmode="lin" valueType="num">
                                          <p:cBhvr>
                                            <p:cTn id="56" dur="750" fill="hold"/>
                                            <p:tgtEl>
                                              <p:spTgt spid="3224"/>
                                            </p:tgtEl>
                                            <p:attrNameLst>
                                              <p:attrName>ppt_h</p:attrName>
                                            </p:attrNameLst>
                                          </p:cBhvr>
                                          <p:tavLst>
                                            <p:tav tm="0">
                                              <p:val>
                                                <p:fltVal val="0"/>
                                              </p:val>
                                            </p:tav>
                                            <p:tav tm="100000">
                                              <p:val>
                                                <p:strVal val="#ppt_h"/>
                                              </p:val>
                                            </p:tav>
                                          </p:tavLst>
                                        </p:anim>
                                        <p:animEffect transition="in" filter="fade">
                                          <p:cBhvr>
                                            <p:cTn id="57" dur="750"/>
                                            <p:tgtEl>
                                              <p:spTgt spid="3224"/>
                                            </p:tgtEl>
                                          </p:cBhvr>
                                        </p:animEffect>
                                      </p:childTnLst>
                                    </p:cTn>
                                  </p:par>
                                  <p:par>
                                    <p:cTn id="58" presetID="53" presetClass="entr" presetSubtype="16" fill="hold" grpId="0" nodeType="withEffect">
                                      <p:stCondLst>
                                        <p:cond delay="10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750" fill="hold"/>
                                            <p:tgtEl>
                                              <p:spTgt spid="35"/>
                                            </p:tgtEl>
                                            <p:attrNameLst>
                                              <p:attrName>ppt_w</p:attrName>
                                            </p:attrNameLst>
                                          </p:cBhvr>
                                          <p:tavLst>
                                            <p:tav tm="0">
                                              <p:val>
                                                <p:fltVal val="0"/>
                                              </p:val>
                                            </p:tav>
                                            <p:tav tm="100000">
                                              <p:val>
                                                <p:strVal val="#ppt_w"/>
                                              </p:val>
                                            </p:tav>
                                          </p:tavLst>
                                        </p:anim>
                                        <p:anim calcmode="lin" valueType="num">
                                          <p:cBhvr>
                                            <p:cTn id="61" dur="750" fill="hold"/>
                                            <p:tgtEl>
                                              <p:spTgt spid="35"/>
                                            </p:tgtEl>
                                            <p:attrNameLst>
                                              <p:attrName>ppt_h</p:attrName>
                                            </p:attrNameLst>
                                          </p:cBhvr>
                                          <p:tavLst>
                                            <p:tav tm="0">
                                              <p:val>
                                                <p:fltVal val="0"/>
                                              </p:val>
                                            </p:tav>
                                            <p:tav tm="100000">
                                              <p:val>
                                                <p:strVal val="#ppt_h"/>
                                              </p:val>
                                            </p:tav>
                                          </p:tavLst>
                                        </p:anim>
                                        <p:animEffect transition="in" filter="fade">
                                          <p:cBhvr>
                                            <p:cTn id="62" dur="750"/>
                                            <p:tgtEl>
                                              <p:spTgt spid="35"/>
                                            </p:tgtEl>
                                          </p:cBhvr>
                                        </p:animEffect>
                                      </p:childTnLst>
                                    </p:cTn>
                                  </p:par>
                                  <p:par>
                                    <p:cTn id="63" presetID="53" presetClass="entr" presetSubtype="16" fill="hold" nodeType="withEffect">
                                      <p:stCondLst>
                                        <p:cond delay="1100"/>
                                      </p:stCondLst>
                                      <p:childTnLst>
                                        <p:set>
                                          <p:cBhvr>
                                            <p:cTn id="64" dur="1" fill="hold">
                                              <p:stCondLst>
                                                <p:cond delay="0"/>
                                              </p:stCondLst>
                                            </p:cTn>
                                            <p:tgtEl>
                                              <p:spTgt spid="2"/>
                                            </p:tgtEl>
                                            <p:attrNameLst>
                                              <p:attrName>style.visibility</p:attrName>
                                            </p:attrNameLst>
                                          </p:cBhvr>
                                          <p:to>
                                            <p:strVal val="visible"/>
                                          </p:to>
                                        </p:set>
                                        <p:anim calcmode="lin" valueType="num">
                                          <p:cBhvr>
                                            <p:cTn id="65" dur="750" fill="hold"/>
                                            <p:tgtEl>
                                              <p:spTgt spid="2"/>
                                            </p:tgtEl>
                                            <p:attrNameLst>
                                              <p:attrName>ppt_w</p:attrName>
                                            </p:attrNameLst>
                                          </p:cBhvr>
                                          <p:tavLst>
                                            <p:tav tm="0">
                                              <p:val>
                                                <p:fltVal val="0"/>
                                              </p:val>
                                            </p:tav>
                                            <p:tav tm="100000">
                                              <p:val>
                                                <p:strVal val="#ppt_w"/>
                                              </p:val>
                                            </p:tav>
                                          </p:tavLst>
                                        </p:anim>
                                        <p:anim calcmode="lin" valueType="num">
                                          <p:cBhvr>
                                            <p:cTn id="66" dur="750" fill="hold"/>
                                            <p:tgtEl>
                                              <p:spTgt spid="2"/>
                                            </p:tgtEl>
                                            <p:attrNameLst>
                                              <p:attrName>ppt_h</p:attrName>
                                            </p:attrNameLst>
                                          </p:cBhvr>
                                          <p:tavLst>
                                            <p:tav tm="0">
                                              <p:val>
                                                <p:fltVal val="0"/>
                                              </p:val>
                                            </p:tav>
                                            <p:tav tm="100000">
                                              <p:val>
                                                <p:strVal val="#ppt_h"/>
                                              </p:val>
                                            </p:tav>
                                          </p:tavLst>
                                        </p:anim>
                                        <p:animEffect transition="in" filter="fade">
                                          <p:cBhvr>
                                            <p:cTn id="67" dur="750"/>
                                            <p:tgtEl>
                                              <p:spTgt spid="2"/>
                                            </p:tgtEl>
                                          </p:cBhvr>
                                        </p:animEffect>
                                      </p:childTnLst>
                                    </p:cTn>
                                  </p:par>
                                  <p:par>
                                    <p:cTn id="68" presetID="53" presetClass="entr" presetSubtype="16" fill="hold" grpId="0" nodeType="withEffect">
                                      <p:stCondLst>
                                        <p:cond delay="1200"/>
                                      </p:stCondLst>
                                      <p:childTnLst>
                                        <p:set>
                                          <p:cBhvr>
                                            <p:cTn id="69" dur="1" fill="hold">
                                              <p:stCondLst>
                                                <p:cond delay="0"/>
                                              </p:stCondLst>
                                            </p:cTn>
                                            <p:tgtEl>
                                              <p:spTgt spid="19"/>
                                            </p:tgtEl>
                                            <p:attrNameLst>
                                              <p:attrName>style.visibility</p:attrName>
                                            </p:attrNameLst>
                                          </p:cBhvr>
                                          <p:to>
                                            <p:strVal val="visible"/>
                                          </p:to>
                                        </p:set>
                                        <p:anim calcmode="lin" valueType="num">
                                          <p:cBhvr>
                                            <p:cTn id="70" dur="750" fill="hold"/>
                                            <p:tgtEl>
                                              <p:spTgt spid="19"/>
                                            </p:tgtEl>
                                            <p:attrNameLst>
                                              <p:attrName>ppt_w</p:attrName>
                                            </p:attrNameLst>
                                          </p:cBhvr>
                                          <p:tavLst>
                                            <p:tav tm="0">
                                              <p:val>
                                                <p:fltVal val="0"/>
                                              </p:val>
                                            </p:tav>
                                            <p:tav tm="100000">
                                              <p:val>
                                                <p:strVal val="#ppt_w"/>
                                              </p:val>
                                            </p:tav>
                                          </p:tavLst>
                                        </p:anim>
                                        <p:anim calcmode="lin" valueType="num">
                                          <p:cBhvr>
                                            <p:cTn id="71" dur="750" fill="hold"/>
                                            <p:tgtEl>
                                              <p:spTgt spid="19"/>
                                            </p:tgtEl>
                                            <p:attrNameLst>
                                              <p:attrName>ppt_h</p:attrName>
                                            </p:attrNameLst>
                                          </p:cBhvr>
                                          <p:tavLst>
                                            <p:tav tm="0">
                                              <p:val>
                                                <p:fltVal val="0"/>
                                              </p:val>
                                            </p:tav>
                                            <p:tav tm="100000">
                                              <p:val>
                                                <p:strVal val="#ppt_h"/>
                                              </p:val>
                                            </p:tav>
                                          </p:tavLst>
                                        </p:anim>
                                        <p:animEffect transition="in" filter="fade">
                                          <p:cBhvr>
                                            <p:cTn id="72" dur="750"/>
                                            <p:tgtEl>
                                              <p:spTgt spid="19"/>
                                            </p:tgtEl>
                                          </p:cBhvr>
                                        </p:animEffect>
                                      </p:childTnLst>
                                    </p:cTn>
                                  </p:par>
                                  <p:par>
                                    <p:cTn id="73" presetID="22" presetClass="entr" presetSubtype="4" fill="hold" grpId="0" nodeType="withEffect">
                                      <p:stCondLst>
                                        <p:cond delay="1200"/>
                                      </p:stCondLst>
                                      <p:childTnLst>
                                        <p:set>
                                          <p:cBhvr>
                                            <p:cTn id="74" dur="1" fill="hold">
                                              <p:stCondLst>
                                                <p:cond delay="0"/>
                                              </p:stCondLst>
                                            </p:cTn>
                                            <p:tgtEl>
                                              <p:spTgt spid="93"/>
                                            </p:tgtEl>
                                            <p:attrNameLst>
                                              <p:attrName>style.visibility</p:attrName>
                                            </p:attrNameLst>
                                          </p:cBhvr>
                                          <p:to>
                                            <p:strVal val="visible"/>
                                          </p:to>
                                        </p:set>
                                        <p:animEffect transition="in" filter="wipe(down)">
                                          <p:cBhvr>
                                            <p:cTn id="75" dur="500"/>
                                            <p:tgtEl>
                                              <p:spTgt spid="93"/>
                                            </p:tgtEl>
                                          </p:cBhvr>
                                        </p:animEffect>
                                      </p:childTnLst>
                                    </p:cTn>
                                  </p:par>
                                  <p:par>
                                    <p:cTn id="76" presetID="2" presetClass="entr" presetSubtype="8" fill="hold" nodeType="withEffect">
                                      <p:stCondLst>
                                        <p:cond delay="1500"/>
                                      </p:stCondLst>
                                      <p:childTnLst>
                                        <p:set>
                                          <p:cBhvr>
                                            <p:cTn id="77" dur="1" fill="hold">
                                              <p:stCondLst>
                                                <p:cond delay="0"/>
                                              </p:stCondLst>
                                            </p:cTn>
                                            <p:tgtEl>
                                              <p:spTgt spid="3230"/>
                                            </p:tgtEl>
                                            <p:attrNameLst>
                                              <p:attrName>style.visibility</p:attrName>
                                            </p:attrNameLst>
                                          </p:cBhvr>
                                          <p:to>
                                            <p:strVal val="visible"/>
                                          </p:to>
                                        </p:set>
                                        <p:anim calcmode="lin" valueType="num">
                                          <p:cBhvr additive="base">
                                            <p:cTn id="78" dur="500" fill="hold"/>
                                            <p:tgtEl>
                                              <p:spTgt spid="3230"/>
                                            </p:tgtEl>
                                            <p:attrNameLst>
                                              <p:attrName>ppt_x</p:attrName>
                                            </p:attrNameLst>
                                          </p:cBhvr>
                                          <p:tavLst>
                                            <p:tav tm="0">
                                              <p:val>
                                                <p:strVal val="0-#ppt_w/2"/>
                                              </p:val>
                                            </p:tav>
                                            <p:tav tm="100000">
                                              <p:val>
                                                <p:strVal val="#ppt_x"/>
                                              </p:val>
                                            </p:tav>
                                          </p:tavLst>
                                        </p:anim>
                                        <p:anim calcmode="lin" valueType="num">
                                          <p:cBhvr additive="base">
                                            <p:cTn id="79" dur="500" fill="hold"/>
                                            <p:tgtEl>
                                              <p:spTgt spid="3230"/>
                                            </p:tgtEl>
                                            <p:attrNameLst>
                                              <p:attrName>ppt_y</p:attrName>
                                            </p:attrNameLst>
                                          </p:cBhvr>
                                          <p:tavLst>
                                            <p:tav tm="0">
                                              <p:val>
                                                <p:strVal val="#ppt_y"/>
                                              </p:val>
                                            </p:tav>
                                            <p:tav tm="100000">
                                              <p:val>
                                                <p:strVal val="#ppt_y"/>
                                              </p:val>
                                            </p:tav>
                                          </p:tavLst>
                                        </p:anim>
                                      </p:childTnLst>
                                    </p:cTn>
                                  </p:par>
                                  <p:par>
                                    <p:cTn id="80" presetID="22" presetClass="entr" presetSubtype="2" fill="hold" grpId="0" nodeType="withEffect">
                                      <p:stCondLst>
                                        <p:cond delay="1500"/>
                                      </p:stCondLst>
                                      <p:childTnLst>
                                        <p:set>
                                          <p:cBhvr>
                                            <p:cTn id="81" dur="1" fill="hold">
                                              <p:stCondLst>
                                                <p:cond delay="0"/>
                                              </p:stCondLst>
                                            </p:cTn>
                                            <p:tgtEl>
                                              <p:spTgt spid="94"/>
                                            </p:tgtEl>
                                            <p:attrNameLst>
                                              <p:attrName>style.visibility</p:attrName>
                                            </p:attrNameLst>
                                          </p:cBhvr>
                                          <p:to>
                                            <p:strVal val="visible"/>
                                          </p:to>
                                        </p:set>
                                        <p:animEffect transition="in" filter="wipe(right)">
                                          <p:cBhvr>
                                            <p:cTn id="82" dur="500"/>
                                            <p:tgtEl>
                                              <p:spTgt spid="94"/>
                                            </p:tgtEl>
                                          </p:cBhvr>
                                        </p:animEffect>
                                      </p:childTnLst>
                                    </p:cTn>
                                  </p:par>
                                  <p:par>
                                    <p:cTn id="83" presetID="2" presetClass="entr" presetSubtype="2" fill="hold" nodeType="withEffect">
                                      <p:stCondLst>
                                        <p:cond delay="1750"/>
                                      </p:stCondLst>
                                      <p:childTnLst>
                                        <p:set>
                                          <p:cBhvr>
                                            <p:cTn id="84" dur="1" fill="hold">
                                              <p:stCondLst>
                                                <p:cond delay="0"/>
                                              </p:stCondLst>
                                            </p:cTn>
                                            <p:tgtEl>
                                              <p:spTgt spid="3231"/>
                                            </p:tgtEl>
                                            <p:attrNameLst>
                                              <p:attrName>style.visibility</p:attrName>
                                            </p:attrNameLst>
                                          </p:cBhvr>
                                          <p:to>
                                            <p:strVal val="visible"/>
                                          </p:to>
                                        </p:set>
                                        <p:anim calcmode="lin" valueType="num">
                                          <p:cBhvr additive="base">
                                            <p:cTn id="85" dur="500" fill="hold"/>
                                            <p:tgtEl>
                                              <p:spTgt spid="3231"/>
                                            </p:tgtEl>
                                            <p:attrNameLst>
                                              <p:attrName>ppt_x</p:attrName>
                                            </p:attrNameLst>
                                          </p:cBhvr>
                                          <p:tavLst>
                                            <p:tav tm="0">
                                              <p:val>
                                                <p:strVal val="1+#ppt_w/2"/>
                                              </p:val>
                                            </p:tav>
                                            <p:tav tm="100000">
                                              <p:val>
                                                <p:strVal val="#ppt_x"/>
                                              </p:val>
                                            </p:tav>
                                          </p:tavLst>
                                        </p:anim>
                                        <p:anim calcmode="lin" valueType="num">
                                          <p:cBhvr additive="base">
                                            <p:cTn id="86" dur="500" fill="hold"/>
                                            <p:tgtEl>
                                              <p:spTgt spid="3231"/>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14:presetBounceEnd="67000">
                                      <p:stCondLst>
                                        <p:cond delay="2000"/>
                                      </p:stCondLst>
                                      <p:childTnLst>
                                        <p:set>
                                          <p:cBhvr>
                                            <p:cTn id="88" dur="1" fill="hold">
                                              <p:stCondLst>
                                                <p:cond delay="0"/>
                                              </p:stCondLst>
                                            </p:cTn>
                                            <p:tgtEl>
                                              <p:spTgt spid="229">
                                                <p:txEl>
                                                  <p:pRg st="0" end="0"/>
                                                </p:txEl>
                                              </p:spTgt>
                                            </p:tgtEl>
                                            <p:attrNameLst>
                                              <p:attrName>style.visibility</p:attrName>
                                            </p:attrNameLst>
                                          </p:cBhvr>
                                          <p:to>
                                            <p:strVal val="visible"/>
                                          </p:to>
                                        </p:set>
                                        <p:anim calcmode="lin" valueType="num" p14:bounceEnd="67000">
                                          <p:cBhvr additive="base">
                                            <p:cTn id="89" dur="1000" fill="hold"/>
                                            <p:tgtEl>
                                              <p:spTgt spid="229">
                                                <p:txEl>
                                                  <p:pRg st="0" end="0"/>
                                                </p:txEl>
                                              </p:spTgt>
                                            </p:tgtEl>
                                            <p:attrNameLst>
                                              <p:attrName>ppt_x</p:attrName>
                                            </p:attrNameLst>
                                          </p:cBhvr>
                                          <p:tavLst>
                                            <p:tav tm="0">
                                              <p:val>
                                                <p:strVal val="0-#ppt_w/2"/>
                                              </p:val>
                                            </p:tav>
                                            <p:tav tm="100000">
                                              <p:val>
                                                <p:strVal val="#ppt_x"/>
                                              </p:val>
                                            </p:tav>
                                          </p:tavLst>
                                        </p:anim>
                                        <p:anim calcmode="lin" valueType="num" p14:bounceEnd="67000">
                                          <p:cBhvr additive="base">
                                            <p:cTn id="90" dur="1000" fill="hold"/>
                                            <p:tgtEl>
                                              <p:spTgt spid="2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0-#ppt_w/2"/>
                                              </p:val>
                                            </p:tav>
                                            <p:tav tm="100000">
                                              <p:val>
                                                <p:strVal val="#ppt_x"/>
                                              </p:val>
                                            </p:tav>
                                          </p:tavLst>
                                        </p:anim>
                                        <p:anim calcmode="lin" valueType="num">
                                          <p:cBhvr additive="base">
                                            <p:cTn id="9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35" grpId="0" animBg="1"/>
          <p:bldP spid="62" grpId="0" animBg="1"/>
          <p:bldP spid="94" grpId="0" animBg="1"/>
          <p:bldP spid="93" grpId="0" animBg="1"/>
          <p:bldP spid="229" grpId="0" build="p"/>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27"/>
                                            </p:tgtEl>
                                            <p:attrNameLst>
                                              <p:attrName>style.visibility</p:attrName>
                                            </p:attrNameLst>
                                          </p:cBhvr>
                                          <p:to>
                                            <p:strVal val="visible"/>
                                          </p:to>
                                        </p:set>
                                        <p:anim calcmode="lin" valueType="num">
                                          <p:cBhvr additive="base">
                                            <p:cTn id="7" dur="1000" fill="hold"/>
                                            <p:tgtEl>
                                              <p:spTgt spid="3227"/>
                                            </p:tgtEl>
                                            <p:attrNameLst>
                                              <p:attrName>ppt_x</p:attrName>
                                            </p:attrNameLst>
                                          </p:cBhvr>
                                          <p:tavLst>
                                            <p:tav tm="0">
                                              <p:val>
                                                <p:strVal val="0-#ppt_w/2"/>
                                              </p:val>
                                            </p:tav>
                                            <p:tav tm="100000">
                                              <p:val>
                                                <p:strVal val="#ppt_x"/>
                                              </p:val>
                                            </p:tav>
                                          </p:tavLst>
                                        </p:anim>
                                        <p:anim calcmode="lin" valueType="num">
                                          <p:cBhvr additive="base">
                                            <p:cTn id="8" dur="1000" fill="hold"/>
                                            <p:tgtEl>
                                              <p:spTgt spid="32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226"/>
                                            </p:tgtEl>
                                            <p:attrNameLst>
                                              <p:attrName>style.visibility</p:attrName>
                                            </p:attrNameLst>
                                          </p:cBhvr>
                                          <p:to>
                                            <p:strVal val="visible"/>
                                          </p:to>
                                        </p:set>
                                        <p:anim calcmode="lin" valueType="num">
                                          <p:cBhvr additive="base">
                                            <p:cTn id="11" dur="1000" fill="hold"/>
                                            <p:tgtEl>
                                              <p:spTgt spid="3226"/>
                                            </p:tgtEl>
                                            <p:attrNameLst>
                                              <p:attrName>ppt_x</p:attrName>
                                            </p:attrNameLst>
                                          </p:cBhvr>
                                          <p:tavLst>
                                            <p:tav tm="0">
                                              <p:val>
                                                <p:strVal val="1+#ppt_w/2"/>
                                              </p:val>
                                            </p:tav>
                                            <p:tav tm="100000">
                                              <p:val>
                                                <p:strVal val="#ppt_x"/>
                                              </p:val>
                                            </p:tav>
                                          </p:tavLst>
                                        </p:anim>
                                        <p:anim calcmode="lin" valueType="num">
                                          <p:cBhvr additive="base">
                                            <p:cTn id="12" dur="1000" fill="hold"/>
                                            <p:tgtEl>
                                              <p:spTgt spid="322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228"/>
                                            </p:tgtEl>
                                            <p:attrNameLst>
                                              <p:attrName>style.visibility</p:attrName>
                                            </p:attrNameLst>
                                          </p:cBhvr>
                                          <p:to>
                                            <p:strVal val="visible"/>
                                          </p:to>
                                        </p:set>
                                        <p:anim calcmode="lin" valueType="num">
                                          <p:cBhvr additive="base">
                                            <p:cTn id="15" dur="1000" fill="hold"/>
                                            <p:tgtEl>
                                              <p:spTgt spid="3228"/>
                                            </p:tgtEl>
                                            <p:attrNameLst>
                                              <p:attrName>ppt_x</p:attrName>
                                            </p:attrNameLst>
                                          </p:cBhvr>
                                          <p:tavLst>
                                            <p:tav tm="0">
                                              <p:val>
                                                <p:strVal val="#ppt_x"/>
                                              </p:val>
                                            </p:tav>
                                            <p:tav tm="100000">
                                              <p:val>
                                                <p:strVal val="#ppt_x"/>
                                              </p:val>
                                            </p:tav>
                                          </p:tavLst>
                                        </p:anim>
                                        <p:anim calcmode="lin" valueType="num">
                                          <p:cBhvr additive="base">
                                            <p:cTn id="16" dur="1000" fill="hold"/>
                                            <p:tgtEl>
                                              <p:spTgt spid="32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3223"/>
                                            </p:tgtEl>
                                            <p:attrNameLst>
                                              <p:attrName>style.visibility</p:attrName>
                                            </p:attrNameLst>
                                          </p:cBhvr>
                                          <p:to>
                                            <p:strVal val="visible"/>
                                          </p:to>
                                        </p:set>
                                        <p:anim calcmode="lin" valueType="num">
                                          <p:cBhvr additive="base">
                                            <p:cTn id="19" dur="1000" fill="hold"/>
                                            <p:tgtEl>
                                              <p:spTgt spid="3223"/>
                                            </p:tgtEl>
                                            <p:attrNameLst>
                                              <p:attrName>ppt_x</p:attrName>
                                            </p:attrNameLst>
                                          </p:cBhvr>
                                          <p:tavLst>
                                            <p:tav tm="0">
                                              <p:val>
                                                <p:strVal val="#ppt_x"/>
                                              </p:val>
                                            </p:tav>
                                            <p:tav tm="100000">
                                              <p:val>
                                                <p:strVal val="#ppt_x"/>
                                              </p:val>
                                            </p:tav>
                                          </p:tavLst>
                                        </p:anim>
                                        <p:anim calcmode="lin" valueType="num">
                                          <p:cBhvr additive="base">
                                            <p:cTn id="20" dur="1000" fill="hold"/>
                                            <p:tgtEl>
                                              <p:spTgt spid="3223"/>
                                            </p:tgtEl>
                                            <p:attrNameLst>
                                              <p:attrName>ppt_y</p:attrName>
                                            </p:attrNameLst>
                                          </p:cBhvr>
                                          <p:tavLst>
                                            <p:tav tm="0">
                                              <p:val>
                                                <p:strVal val="1+#ppt_h/2"/>
                                              </p:val>
                                            </p:tav>
                                            <p:tav tm="100000">
                                              <p:val>
                                                <p:strVal val="#ppt_y"/>
                                              </p:val>
                                            </p:tav>
                                          </p:tavLst>
                                        </p:anim>
                                      </p:childTnLst>
                                    </p:cTn>
                                  </p:par>
                                  <p:par>
                                    <p:cTn id="21" presetID="2" presetClass="entr" presetSubtype="1" fill="hold" nodeType="withEffect">
                                      <p:stCondLst>
                                        <p:cond delay="250"/>
                                      </p:stCondLst>
                                      <p:childTnLst>
                                        <p:set>
                                          <p:cBhvr>
                                            <p:cTn id="22" dur="1" fill="hold">
                                              <p:stCondLst>
                                                <p:cond delay="0"/>
                                              </p:stCondLst>
                                            </p:cTn>
                                            <p:tgtEl>
                                              <p:spTgt spid="160"/>
                                            </p:tgtEl>
                                            <p:attrNameLst>
                                              <p:attrName>style.visibility</p:attrName>
                                            </p:attrNameLst>
                                          </p:cBhvr>
                                          <p:to>
                                            <p:strVal val="visible"/>
                                          </p:to>
                                        </p:set>
                                        <p:anim calcmode="lin" valueType="num">
                                          <p:cBhvr additive="base">
                                            <p:cTn id="23" dur="1000" fill="hold"/>
                                            <p:tgtEl>
                                              <p:spTgt spid="160"/>
                                            </p:tgtEl>
                                            <p:attrNameLst>
                                              <p:attrName>ppt_x</p:attrName>
                                            </p:attrNameLst>
                                          </p:cBhvr>
                                          <p:tavLst>
                                            <p:tav tm="0">
                                              <p:val>
                                                <p:strVal val="#ppt_x"/>
                                              </p:val>
                                            </p:tav>
                                            <p:tav tm="100000">
                                              <p:val>
                                                <p:strVal val="#ppt_x"/>
                                              </p:val>
                                            </p:tav>
                                          </p:tavLst>
                                        </p:anim>
                                        <p:anim calcmode="lin" valueType="num">
                                          <p:cBhvr additive="base">
                                            <p:cTn id="24" dur="1000" fill="hold"/>
                                            <p:tgtEl>
                                              <p:spTgt spid="16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3229"/>
                                            </p:tgtEl>
                                            <p:attrNameLst>
                                              <p:attrName>style.visibility</p:attrName>
                                            </p:attrNameLst>
                                          </p:cBhvr>
                                          <p:to>
                                            <p:strVal val="visible"/>
                                          </p:to>
                                        </p:set>
                                        <p:anim calcmode="lin" valueType="num">
                                          <p:cBhvr additive="base">
                                            <p:cTn id="27" dur="1000" fill="hold"/>
                                            <p:tgtEl>
                                              <p:spTgt spid="3229"/>
                                            </p:tgtEl>
                                            <p:attrNameLst>
                                              <p:attrName>ppt_x</p:attrName>
                                            </p:attrNameLst>
                                          </p:cBhvr>
                                          <p:tavLst>
                                            <p:tav tm="0">
                                              <p:val>
                                                <p:strVal val="#ppt_x"/>
                                              </p:val>
                                            </p:tav>
                                            <p:tav tm="100000">
                                              <p:val>
                                                <p:strVal val="#ppt_x"/>
                                              </p:val>
                                            </p:tav>
                                          </p:tavLst>
                                        </p:anim>
                                        <p:anim calcmode="lin" valueType="num">
                                          <p:cBhvr additive="base">
                                            <p:cTn id="28" dur="1000" fill="hold"/>
                                            <p:tgtEl>
                                              <p:spTgt spid="322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750"/>
                                      </p:stCondLst>
                                      <p:childTnLst>
                                        <p:set>
                                          <p:cBhvr>
                                            <p:cTn id="30" dur="1" fill="hold">
                                              <p:stCondLst>
                                                <p:cond delay="0"/>
                                              </p:stCondLst>
                                            </p:cTn>
                                            <p:tgtEl>
                                              <p:spTgt spid="3225"/>
                                            </p:tgtEl>
                                            <p:attrNameLst>
                                              <p:attrName>style.visibility</p:attrName>
                                            </p:attrNameLst>
                                          </p:cBhvr>
                                          <p:to>
                                            <p:strVal val="visible"/>
                                          </p:to>
                                        </p:set>
                                        <p:anim calcmode="lin" valueType="num">
                                          <p:cBhvr additive="base">
                                            <p:cTn id="31" dur="1000" fill="hold"/>
                                            <p:tgtEl>
                                              <p:spTgt spid="3225"/>
                                            </p:tgtEl>
                                            <p:attrNameLst>
                                              <p:attrName>ppt_x</p:attrName>
                                            </p:attrNameLst>
                                          </p:cBhvr>
                                          <p:tavLst>
                                            <p:tav tm="0">
                                              <p:val>
                                                <p:strVal val="#ppt_x"/>
                                              </p:val>
                                            </p:tav>
                                            <p:tav tm="100000">
                                              <p:val>
                                                <p:strVal val="#ppt_x"/>
                                              </p:val>
                                            </p:tav>
                                          </p:tavLst>
                                        </p:anim>
                                        <p:anim calcmode="lin" valueType="num">
                                          <p:cBhvr additive="base">
                                            <p:cTn id="32" dur="1000" fill="hold"/>
                                            <p:tgtEl>
                                              <p:spTgt spid="3225"/>
                                            </p:tgtEl>
                                            <p:attrNameLst>
                                              <p:attrName>ppt_y</p:attrName>
                                            </p:attrNameLst>
                                          </p:cBhvr>
                                          <p:tavLst>
                                            <p:tav tm="0">
                                              <p:val>
                                                <p:strVal val="0-#ppt_h/2"/>
                                              </p:val>
                                            </p:tav>
                                            <p:tav tm="100000">
                                              <p:val>
                                                <p:strVal val="#ppt_y"/>
                                              </p:val>
                                            </p:tav>
                                          </p:tavLst>
                                        </p:anim>
                                      </p:childTnLst>
                                    </p:cTn>
                                  </p:par>
                                  <p:par>
                                    <p:cTn id="33" presetID="53" presetClass="entr" presetSubtype="16" fill="hold" nodeType="withEffect">
                                      <p:stCondLst>
                                        <p:cond delay="500"/>
                                      </p:stCondLst>
                                      <p:childTnLst>
                                        <p:set>
                                          <p:cBhvr>
                                            <p:cTn id="34" dur="1" fill="hold">
                                              <p:stCondLst>
                                                <p:cond delay="0"/>
                                              </p:stCondLst>
                                            </p:cTn>
                                            <p:tgtEl>
                                              <p:spTgt spid="3222"/>
                                            </p:tgtEl>
                                            <p:attrNameLst>
                                              <p:attrName>style.visibility</p:attrName>
                                            </p:attrNameLst>
                                          </p:cBhvr>
                                          <p:to>
                                            <p:strVal val="visible"/>
                                          </p:to>
                                        </p:set>
                                        <p:anim calcmode="lin" valueType="num">
                                          <p:cBhvr>
                                            <p:cTn id="35" dur="750" fill="hold"/>
                                            <p:tgtEl>
                                              <p:spTgt spid="3222"/>
                                            </p:tgtEl>
                                            <p:attrNameLst>
                                              <p:attrName>ppt_w</p:attrName>
                                            </p:attrNameLst>
                                          </p:cBhvr>
                                          <p:tavLst>
                                            <p:tav tm="0">
                                              <p:val>
                                                <p:fltVal val="0"/>
                                              </p:val>
                                            </p:tav>
                                            <p:tav tm="100000">
                                              <p:val>
                                                <p:strVal val="#ppt_w"/>
                                              </p:val>
                                            </p:tav>
                                          </p:tavLst>
                                        </p:anim>
                                        <p:anim calcmode="lin" valueType="num">
                                          <p:cBhvr>
                                            <p:cTn id="36" dur="750" fill="hold"/>
                                            <p:tgtEl>
                                              <p:spTgt spid="3222"/>
                                            </p:tgtEl>
                                            <p:attrNameLst>
                                              <p:attrName>ppt_h</p:attrName>
                                            </p:attrNameLst>
                                          </p:cBhvr>
                                          <p:tavLst>
                                            <p:tav tm="0">
                                              <p:val>
                                                <p:fltVal val="0"/>
                                              </p:val>
                                            </p:tav>
                                            <p:tav tm="100000">
                                              <p:val>
                                                <p:strVal val="#ppt_h"/>
                                              </p:val>
                                            </p:tav>
                                          </p:tavLst>
                                        </p:anim>
                                        <p:animEffect transition="in" filter="fade">
                                          <p:cBhvr>
                                            <p:cTn id="37" dur="750"/>
                                            <p:tgtEl>
                                              <p:spTgt spid="3222"/>
                                            </p:tgtEl>
                                          </p:cBhvr>
                                        </p:animEffect>
                                      </p:childTnLst>
                                    </p:cTn>
                                  </p:par>
                                  <p:par>
                                    <p:cTn id="38" presetID="53" presetClass="entr" presetSubtype="16" fill="hold" grpId="0" nodeType="withEffect">
                                      <p:stCondLst>
                                        <p:cond delay="600"/>
                                      </p:stCondLst>
                                      <p:childTnLst>
                                        <p:set>
                                          <p:cBhvr>
                                            <p:cTn id="39" dur="1" fill="hold">
                                              <p:stCondLst>
                                                <p:cond delay="0"/>
                                              </p:stCondLst>
                                            </p:cTn>
                                            <p:tgtEl>
                                              <p:spTgt spid="6"/>
                                            </p:tgtEl>
                                            <p:attrNameLst>
                                              <p:attrName>style.visibility</p:attrName>
                                            </p:attrNameLst>
                                          </p:cBhvr>
                                          <p:to>
                                            <p:strVal val="visible"/>
                                          </p:to>
                                        </p:set>
                                        <p:anim calcmode="lin" valueType="num">
                                          <p:cBhvr>
                                            <p:cTn id="40" dur="750" fill="hold"/>
                                            <p:tgtEl>
                                              <p:spTgt spid="6"/>
                                            </p:tgtEl>
                                            <p:attrNameLst>
                                              <p:attrName>ppt_w</p:attrName>
                                            </p:attrNameLst>
                                          </p:cBhvr>
                                          <p:tavLst>
                                            <p:tav tm="0">
                                              <p:val>
                                                <p:fltVal val="0"/>
                                              </p:val>
                                            </p:tav>
                                            <p:tav tm="100000">
                                              <p:val>
                                                <p:strVal val="#ppt_w"/>
                                              </p:val>
                                            </p:tav>
                                          </p:tavLst>
                                        </p:anim>
                                        <p:anim calcmode="lin" valueType="num">
                                          <p:cBhvr>
                                            <p:cTn id="41" dur="750" fill="hold"/>
                                            <p:tgtEl>
                                              <p:spTgt spid="6"/>
                                            </p:tgtEl>
                                            <p:attrNameLst>
                                              <p:attrName>ppt_h</p:attrName>
                                            </p:attrNameLst>
                                          </p:cBhvr>
                                          <p:tavLst>
                                            <p:tav tm="0">
                                              <p:val>
                                                <p:fltVal val="0"/>
                                              </p:val>
                                            </p:tav>
                                            <p:tav tm="100000">
                                              <p:val>
                                                <p:strVal val="#ppt_h"/>
                                              </p:val>
                                            </p:tav>
                                          </p:tavLst>
                                        </p:anim>
                                        <p:animEffect transition="in" filter="fade">
                                          <p:cBhvr>
                                            <p:cTn id="42" dur="750"/>
                                            <p:tgtEl>
                                              <p:spTgt spid="6"/>
                                            </p:tgtEl>
                                          </p:cBhvr>
                                        </p:animEffect>
                                      </p:childTnLst>
                                    </p:cTn>
                                  </p:par>
                                  <p:par>
                                    <p:cTn id="43" presetID="53" presetClass="entr" presetSubtype="16" fill="hold" nodeType="withEffect">
                                      <p:stCondLst>
                                        <p:cond delay="700"/>
                                      </p:stCondLst>
                                      <p:childTnLst>
                                        <p:set>
                                          <p:cBhvr>
                                            <p:cTn id="44" dur="1" fill="hold">
                                              <p:stCondLst>
                                                <p:cond delay="0"/>
                                              </p:stCondLst>
                                            </p:cTn>
                                            <p:tgtEl>
                                              <p:spTgt spid="3"/>
                                            </p:tgtEl>
                                            <p:attrNameLst>
                                              <p:attrName>style.visibility</p:attrName>
                                            </p:attrNameLst>
                                          </p:cBhvr>
                                          <p:to>
                                            <p:strVal val="visible"/>
                                          </p:to>
                                        </p:set>
                                        <p:anim calcmode="lin" valueType="num">
                                          <p:cBhvr>
                                            <p:cTn id="45" dur="750" fill="hold"/>
                                            <p:tgtEl>
                                              <p:spTgt spid="3"/>
                                            </p:tgtEl>
                                            <p:attrNameLst>
                                              <p:attrName>ppt_w</p:attrName>
                                            </p:attrNameLst>
                                          </p:cBhvr>
                                          <p:tavLst>
                                            <p:tav tm="0">
                                              <p:val>
                                                <p:fltVal val="0"/>
                                              </p:val>
                                            </p:tav>
                                            <p:tav tm="100000">
                                              <p:val>
                                                <p:strVal val="#ppt_w"/>
                                              </p:val>
                                            </p:tav>
                                          </p:tavLst>
                                        </p:anim>
                                        <p:anim calcmode="lin" valueType="num">
                                          <p:cBhvr>
                                            <p:cTn id="46" dur="750" fill="hold"/>
                                            <p:tgtEl>
                                              <p:spTgt spid="3"/>
                                            </p:tgtEl>
                                            <p:attrNameLst>
                                              <p:attrName>ppt_h</p:attrName>
                                            </p:attrNameLst>
                                          </p:cBhvr>
                                          <p:tavLst>
                                            <p:tav tm="0">
                                              <p:val>
                                                <p:fltVal val="0"/>
                                              </p:val>
                                            </p:tav>
                                            <p:tav tm="100000">
                                              <p:val>
                                                <p:strVal val="#ppt_h"/>
                                              </p:val>
                                            </p:tav>
                                          </p:tavLst>
                                        </p:anim>
                                        <p:animEffect transition="in" filter="fade">
                                          <p:cBhvr>
                                            <p:cTn id="47" dur="750"/>
                                            <p:tgtEl>
                                              <p:spTgt spid="3"/>
                                            </p:tgtEl>
                                          </p:cBhvr>
                                        </p:animEffect>
                                      </p:childTnLst>
                                    </p:cTn>
                                  </p:par>
                                  <p:par>
                                    <p:cTn id="48" presetID="53" presetClass="entr" presetSubtype="16" fill="hold" grpId="0" nodeType="withEffect">
                                      <p:stCondLst>
                                        <p:cond delay="8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750" fill="hold"/>
                                            <p:tgtEl>
                                              <p:spTgt spid="62"/>
                                            </p:tgtEl>
                                            <p:attrNameLst>
                                              <p:attrName>ppt_w</p:attrName>
                                            </p:attrNameLst>
                                          </p:cBhvr>
                                          <p:tavLst>
                                            <p:tav tm="0">
                                              <p:val>
                                                <p:fltVal val="0"/>
                                              </p:val>
                                            </p:tav>
                                            <p:tav tm="100000">
                                              <p:val>
                                                <p:strVal val="#ppt_w"/>
                                              </p:val>
                                            </p:tav>
                                          </p:tavLst>
                                        </p:anim>
                                        <p:anim calcmode="lin" valueType="num">
                                          <p:cBhvr>
                                            <p:cTn id="51" dur="750" fill="hold"/>
                                            <p:tgtEl>
                                              <p:spTgt spid="62"/>
                                            </p:tgtEl>
                                            <p:attrNameLst>
                                              <p:attrName>ppt_h</p:attrName>
                                            </p:attrNameLst>
                                          </p:cBhvr>
                                          <p:tavLst>
                                            <p:tav tm="0">
                                              <p:val>
                                                <p:fltVal val="0"/>
                                              </p:val>
                                            </p:tav>
                                            <p:tav tm="100000">
                                              <p:val>
                                                <p:strVal val="#ppt_h"/>
                                              </p:val>
                                            </p:tav>
                                          </p:tavLst>
                                        </p:anim>
                                        <p:animEffect transition="in" filter="fade">
                                          <p:cBhvr>
                                            <p:cTn id="52" dur="750"/>
                                            <p:tgtEl>
                                              <p:spTgt spid="62"/>
                                            </p:tgtEl>
                                          </p:cBhvr>
                                        </p:animEffect>
                                      </p:childTnLst>
                                    </p:cTn>
                                  </p:par>
                                  <p:par>
                                    <p:cTn id="53" presetID="53" presetClass="entr" presetSubtype="16" fill="hold" nodeType="withEffect">
                                      <p:stCondLst>
                                        <p:cond delay="900"/>
                                      </p:stCondLst>
                                      <p:childTnLst>
                                        <p:set>
                                          <p:cBhvr>
                                            <p:cTn id="54" dur="1" fill="hold">
                                              <p:stCondLst>
                                                <p:cond delay="0"/>
                                              </p:stCondLst>
                                            </p:cTn>
                                            <p:tgtEl>
                                              <p:spTgt spid="3224"/>
                                            </p:tgtEl>
                                            <p:attrNameLst>
                                              <p:attrName>style.visibility</p:attrName>
                                            </p:attrNameLst>
                                          </p:cBhvr>
                                          <p:to>
                                            <p:strVal val="visible"/>
                                          </p:to>
                                        </p:set>
                                        <p:anim calcmode="lin" valueType="num">
                                          <p:cBhvr>
                                            <p:cTn id="55" dur="750" fill="hold"/>
                                            <p:tgtEl>
                                              <p:spTgt spid="3224"/>
                                            </p:tgtEl>
                                            <p:attrNameLst>
                                              <p:attrName>ppt_w</p:attrName>
                                            </p:attrNameLst>
                                          </p:cBhvr>
                                          <p:tavLst>
                                            <p:tav tm="0">
                                              <p:val>
                                                <p:fltVal val="0"/>
                                              </p:val>
                                            </p:tav>
                                            <p:tav tm="100000">
                                              <p:val>
                                                <p:strVal val="#ppt_w"/>
                                              </p:val>
                                            </p:tav>
                                          </p:tavLst>
                                        </p:anim>
                                        <p:anim calcmode="lin" valueType="num">
                                          <p:cBhvr>
                                            <p:cTn id="56" dur="750" fill="hold"/>
                                            <p:tgtEl>
                                              <p:spTgt spid="3224"/>
                                            </p:tgtEl>
                                            <p:attrNameLst>
                                              <p:attrName>ppt_h</p:attrName>
                                            </p:attrNameLst>
                                          </p:cBhvr>
                                          <p:tavLst>
                                            <p:tav tm="0">
                                              <p:val>
                                                <p:fltVal val="0"/>
                                              </p:val>
                                            </p:tav>
                                            <p:tav tm="100000">
                                              <p:val>
                                                <p:strVal val="#ppt_h"/>
                                              </p:val>
                                            </p:tav>
                                          </p:tavLst>
                                        </p:anim>
                                        <p:animEffect transition="in" filter="fade">
                                          <p:cBhvr>
                                            <p:cTn id="57" dur="750"/>
                                            <p:tgtEl>
                                              <p:spTgt spid="3224"/>
                                            </p:tgtEl>
                                          </p:cBhvr>
                                        </p:animEffect>
                                      </p:childTnLst>
                                    </p:cTn>
                                  </p:par>
                                  <p:par>
                                    <p:cTn id="58" presetID="53" presetClass="entr" presetSubtype="16" fill="hold" grpId="0" nodeType="withEffect">
                                      <p:stCondLst>
                                        <p:cond delay="10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750" fill="hold"/>
                                            <p:tgtEl>
                                              <p:spTgt spid="35"/>
                                            </p:tgtEl>
                                            <p:attrNameLst>
                                              <p:attrName>ppt_w</p:attrName>
                                            </p:attrNameLst>
                                          </p:cBhvr>
                                          <p:tavLst>
                                            <p:tav tm="0">
                                              <p:val>
                                                <p:fltVal val="0"/>
                                              </p:val>
                                            </p:tav>
                                            <p:tav tm="100000">
                                              <p:val>
                                                <p:strVal val="#ppt_w"/>
                                              </p:val>
                                            </p:tav>
                                          </p:tavLst>
                                        </p:anim>
                                        <p:anim calcmode="lin" valueType="num">
                                          <p:cBhvr>
                                            <p:cTn id="61" dur="750" fill="hold"/>
                                            <p:tgtEl>
                                              <p:spTgt spid="35"/>
                                            </p:tgtEl>
                                            <p:attrNameLst>
                                              <p:attrName>ppt_h</p:attrName>
                                            </p:attrNameLst>
                                          </p:cBhvr>
                                          <p:tavLst>
                                            <p:tav tm="0">
                                              <p:val>
                                                <p:fltVal val="0"/>
                                              </p:val>
                                            </p:tav>
                                            <p:tav tm="100000">
                                              <p:val>
                                                <p:strVal val="#ppt_h"/>
                                              </p:val>
                                            </p:tav>
                                          </p:tavLst>
                                        </p:anim>
                                        <p:animEffect transition="in" filter="fade">
                                          <p:cBhvr>
                                            <p:cTn id="62" dur="750"/>
                                            <p:tgtEl>
                                              <p:spTgt spid="35"/>
                                            </p:tgtEl>
                                          </p:cBhvr>
                                        </p:animEffect>
                                      </p:childTnLst>
                                    </p:cTn>
                                  </p:par>
                                  <p:par>
                                    <p:cTn id="63" presetID="53" presetClass="entr" presetSubtype="16" fill="hold" nodeType="withEffect">
                                      <p:stCondLst>
                                        <p:cond delay="1100"/>
                                      </p:stCondLst>
                                      <p:childTnLst>
                                        <p:set>
                                          <p:cBhvr>
                                            <p:cTn id="64" dur="1" fill="hold">
                                              <p:stCondLst>
                                                <p:cond delay="0"/>
                                              </p:stCondLst>
                                            </p:cTn>
                                            <p:tgtEl>
                                              <p:spTgt spid="2"/>
                                            </p:tgtEl>
                                            <p:attrNameLst>
                                              <p:attrName>style.visibility</p:attrName>
                                            </p:attrNameLst>
                                          </p:cBhvr>
                                          <p:to>
                                            <p:strVal val="visible"/>
                                          </p:to>
                                        </p:set>
                                        <p:anim calcmode="lin" valueType="num">
                                          <p:cBhvr>
                                            <p:cTn id="65" dur="750" fill="hold"/>
                                            <p:tgtEl>
                                              <p:spTgt spid="2"/>
                                            </p:tgtEl>
                                            <p:attrNameLst>
                                              <p:attrName>ppt_w</p:attrName>
                                            </p:attrNameLst>
                                          </p:cBhvr>
                                          <p:tavLst>
                                            <p:tav tm="0">
                                              <p:val>
                                                <p:fltVal val="0"/>
                                              </p:val>
                                            </p:tav>
                                            <p:tav tm="100000">
                                              <p:val>
                                                <p:strVal val="#ppt_w"/>
                                              </p:val>
                                            </p:tav>
                                          </p:tavLst>
                                        </p:anim>
                                        <p:anim calcmode="lin" valueType="num">
                                          <p:cBhvr>
                                            <p:cTn id="66" dur="750" fill="hold"/>
                                            <p:tgtEl>
                                              <p:spTgt spid="2"/>
                                            </p:tgtEl>
                                            <p:attrNameLst>
                                              <p:attrName>ppt_h</p:attrName>
                                            </p:attrNameLst>
                                          </p:cBhvr>
                                          <p:tavLst>
                                            <p:tav tm="0">
                                              <p:val>
                                                <p:fltVal val="0"/>
                                              </p:val>
                                            </p:tav>
                                            <p:tav tm="100000">
                                              <p:val>
                                                <p:strVal val="#ppt_h"/>
                                              </p:val>
                                            </p:tav>
                                          </p:tavLst>
                                        </p:anim>
                                        <p:animEffect transition="in" filter="fade">
                                          <p:cBhvr>
                                            <p:cTn id="67" dur="750"/>
                                            <p:tgtEl>
                                              <p:spTgt spid="2"/>
                                            </p:tgtEl>
                                          </p:cBhvr>
                                        </p:animEffect>
                                      </p:childTnLst>
                                    </p:cTn>
                                  </p:par>
                                  <p:par>
                                    <p:cTn id="68" presetID="53" presetClass="entr" presetSubtype="16" fill="hold" grpId="0" nodeType="withEffect">
                                      <p:stCondLst>
                                        <p:cond delay="1200"/>
                                      </p:stCondLst>
                                      <p:childTnLst>
                                        <p:set>
                                          <p:cBhvr>
                                            <p:cTn id="69" dur="1" fill="hold">
                                              <p:stCondLst>
                                                <p:cond delay="0"/>
                                              </p:stCondLst>
                                            </p:cTn>
                                            <p:tgtEl>
                                              <p:spTgt spid="19"/>
                                            </p:tgtEl>
                                            <p:attrNameLst>
                                              <p:attrName>style.visibility</p:attrName>
                                            </p:attrNameLst>
                                          </p:cBhvr>
                                          <p:to>
                                            <p:strVal val="visible"/>
                                          </p:to>
                                        </p:set>
                                        <p:anim calcmode="lin" valueType="num">
                                          <p:cBhvr>
                                            <p:cTn id="70" dur="750" fill="hold"/>
                                            <p:tgtEl>
                                              <p:spTgt spid="19"/>
                                            </p:tgtEl>
                                            <p:attrNameLst>
                                              <p:attrName>ppt_w</p:attrName>
                                            </p:attrNameLst>
                                          </p:cBhvr>
                                          <p:tavLst>
                                            <p:tav tm="0">
                                              <p:val>
                                                <p:fltVal val="0"/>
                                              </p:val>
                                            </p:tav>
                                            <p:tav tm="100000">
                                              <p:val>
                                                <p:strVal val="#ppt_w"/>
                                              </p:val>
                                            </p:tav>
                                          </p:tavLst>
                                        </p:anim>
                                        <p:anim calcmode="lin" valueType="num">
                                          <p:cBhvr>
                                            <p:cTn id="71" dur="750" fill="hold"/>
                                            <p:tgtEl>
                                              <p:spTgt spid="19"/>
                                            </p:tgtEl>
                                            <p:attrNameLst>
                                              <p:attrName>ppt_h</p:attrName>
                                            </p:attrNameLst>
                                          </p:cBhvr>
                                          <p:tavLst>
                                            <p:tav tm="0">
                                              <p:val>
                                                <p:fltVal val="0"/>
                                              </p:val>
                                            </p:tav>
                                            <p:tav tm="100000">
                                              <p:val>
                                                <p:strVal val="#ppt_h"/>
                                              </p:val>
                                            </p:tav>
                                          </p:tavLst>
                                        </p:anim>
                                        <p:animEffect transition="in" filter="fade">
                                          <p:cBhvr>
                                            <p:cTn id="72" dur="750"/>
                                            <p:tgtEl>
                                              <p:spTgt spid="19"/>
                                            </p:tgtEl>
                                          </p:cBhvr>
                                        </p:animEffect>
                                      </p:childTnLst>
                                    </p:cTn>
                                  </p:par>
                                  <p:par>
                                    <p:cTn id="73" presetID="22" presetClass="entr" presetSubtype="4" fill="hold" grpId="0" nodeType="withEffect">
                                      <p:stCondLst>
                                        <p:cond delay="1200"/>
                                      </p:stCondLst>
                                      <p:childTnLst>
                                        <p:set>
                                          <p:cBhvr>
                                            <p:cTn id="74" dur="1" fill="hold">
                                              <p:stCondLst>
                                                <p:cond delay="0"/>
                                              </p:stCondLst>
                                            </p:cTn>
                                            <p:tgtEl>
                                              <p:spTgt spid="93"/>
                                            </p:tgtEl>
                                            <p:attrNameLst>
                                              <p:attrName>style.visibility</p:attrName>
                                            </p:attrNameLst>
                                          </p:cBhvr>
                                          <p:to>
                                            <p:strVal val="visible"/>
                                          </p:to>
                                        </p:set>
                                        <p:animEffect transition="in" filter="wipe(down)">
                                          <p:cBhvr>
                                            <p:cTn id="75" dur="500"/>
                                            <p:tgtEl>
                                              <p:spTgt spid="93"/>
                                            </p:tgtEl>
                                          </p:cBhvr>
                                        </p:animEffect>
                                      </p:childTnLst>
                                    </p:cTn>
                                  </p:par>
                                  <p:par>
                                    <p:cTn id="76" presetID="2" presetClass="entr" presetSubtype="8" fill="hold" nodeType="withEffect">
                                      <p:stCondLst>
                                        <p:cond delay="1500"/>
                                      </p:stCondLst>
                                      <p:childTnLst>
                                        <p:set>
                                          <p:cBhvr>
                                            <p:cTn id="77" dur="1" fill="hold">
                                              <p:stCondLst>
                                                <p:cond delay="0"/>
                                              </p:stCondLst>
                                            </p:cTn>
                                            <p:tgtEl>
                                              <p:spTgt spid="3230"/>
                                            </p:tgtEl>
                                            <p:attrNameLst>
                                              <p:attrName>style.visibility</p:attrName>
                                            </p:attrNameLst>
                                          </p:cBhvr>
                                          <p:to>
                                            <p:strVal val="visible"/>
                                          </p:to>
                                        </p:set>
                                        <p:anim calcmode="lin" valueType="num">
                                          <p:cBhvr additive="base">
                                            <p:cTn id="78" dur="500" fill="hold"/>
                                            <p:tgtEl>
                                              <p:spTgt spid="3230"/>
                                            </p:tgtEl>
                                            <p:attrNameLst>
                                              <p:attrName>ppt_x</p:attrName>
                                            </p:attrNameLst>
                                          </p:cBhvr>
                                          <p:tavLst>
                                            <p:tav tm="0">
                                              <p:val>
                                                <p:strVal val="0-#ppt_w/2"/>
                                              </p:val>
                                            </p:tav>
                                            <p:tav tm="100000">
                                              <p:val>
                                                <p:strVal val="#ppt_x"/>
                                              </p:val>
                                            </p:tav>
                                          </p:tavLst>
                                        </p:anim>
                                        <p:anim calcmode="lin" valueType="num">
                                          <p:cBhvr additive="base">
                                            <p:cTn id="79" dur="500" fill="hold"/>
                                            <p:tgtEl>
                                              <p:spTgt spid="3230"/>
                                            </p:tgtEl>
                                            <p:attrNameLst>
                                              <p:attrName>ppt_y</p:attrName>
                                            </p:attrNameLst>
                                          </p:cBhvr>
                                          <p:tavLst>
                                            <p:tav tm="0">
                                              <p:val>
                                                <p:strVal val="#ppt_y"/>
                                              </p:val>
                                            </p:tav>
                                            <p:tav tm="100000">
                                              <p:val>
                                                <p:strVal val="#ppt_y"/>
                                              </p:val>
                                            </p:tav>
                                          </p:tavLst>
                                        </p:anim>
                                      </p:childTnLst>
                                    </p:cTn>
                                  </p:par>
                                  <p:par>
                                    <p:cTn id="80" presetID="22" presetClass="entr" presetSubtype="2" fill="hold" grpId="0" nodeType="withEffect">
                                      <p:stCondLst>
                                        <p:cond delay="1500"/>
                                      </p:stCondLst>
                                      <p:childTnLst>
                                        <p:set>
                                          <p:cBhvr>
                                            <p:cTn id="81" dur="1" fill="hold">
                                              <p:stCondLst>
                                                <p:cond delay="0"/>
                                              </p:stCondLst>
                                            </p:cTn>
                                            <p:tgtEl>
                                              <p:spTgt spid="94"/>
                                            </p:tgtEl>
                                            <p:attrNameLst>
                                              <p:attrName>style.visibility</p:attrName>
                                            </p:attrNameLst>
                                          </p:cBhvr>
                                          <p:to>
                                            <p:strVal val="visible"/>
                                          </p:to>
                                        </p:set>
                                        <p:animEffect transition="in" filter="wipe(right)">
                                          <p:cBhvr>
                                            <p:cTn id="82" dur="500"/>
                                            <p:tgtEl>
                                              <p:spTgt spid="94"/>
                                            </p:tgtEl>
                                          </p:cBhvr>
                                        </p:animEffect>
                                      </p:childTnLst>
                                    </p:cTn>
                                  </p:par>
                                  <p:par>
                                    <p:cTn id="83" presetID="2" presetClass="entr" presetSubtype="2" fill="hold" nodeType="withEffect">
                                      <p:stCondLst>
                                        <p:cond delay="1750"/>
                                      </p:stCondLst>
                                      <p:childTnLst>
                                        <p:set>
                                          <p:cBhvr>
                                            <p:cTn id="84" dur="1" fill="hold">
                                              <p:stCondLst>
                                                <p:cond delay="0"/>
                                              </p:stCondLst>
                                            </p:cTn>
                                            <p:tgtEl>
                                              <p:spTgt spid="3231"/>
                                            </p:tgtEl>
                                            <p:attrNameLst>
                                              <p:attrName>style.visibility</p:attrName>
                                            </p:attrNameLst>
                                          </p:cBhvr>
                                          <p:to>
                                            <p:strVal val="visible"/>
                                          </p:to>
                                        </p:set>
                                        <p:anim calcmode="lin" valueType="num">
                                          <p:cBhvr additive="base">
                                            <p:cTn id="85" dur="500" fill="hold"/>
                                            <p:tgtEl>
                                              <p:spTgt spid="3231"/>
                                            </p:tgtEl>
                                            <p:attrNameLst>
                                              <p:attrName>ppt_x</p:attrName>
                                            </p:attrNameLst>
                                          </p:cBhvr>
                                          <p:tavLst>
                                            <p:tav tm="0">
                                              <p:val>
                                                <p:strVal val="1+#ppt_w/2"/>
                                              </p:val>
                                            </p:tav>
                                            <p:tav tm="100000">
                                              <p:val>
                                                <p:strVal val="#ppt_x"/>
                                              </p:val>
                                            </p:tav>
                                          </p:tavLst>
                                        </p:anim>
                                        <p:anim calcmode="lin" valueType="num">
                                          <p:cBhvr additive="base">
                                            <p:cTn id="86" dur="500" fill="hold"/>
                                            <p:tgtEl>
                                              <p:spTgt spid="3231"/>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2000"/>
                                      </p:stCondLst>
                                      <p:childTnLst>
                                        <p:set>
                                          <p:cBhvr>
                                            <p:cTn id="88" dur="1" fill="hold">
                                              <p:stCondLst>
                                                <p:cond delay="0"/>
                                              </p:stCondLst>
                                            </p:cTn>
                                            <p:tgtEl>
                                              <p:spTgt spid="229">
                                                <p:txEl>
                                                  <p:pRg st="0" end="0"/>
                                                </p:txEl>
                                              </p:spTgt>
                                            </p:tgtEl>
                                            <p:attrNameLst>
                                              <p:attrName>style.visibility</p:attrName>
                                            </p:attrNameLst>
                                          </p:cBhvr>
                                          <p:to>
                                            <p:strVal val="visible"/>
                                          </p:to>
                                        </p:set>
                                        <p:anim calcmode="lin" valueType="num">
                                          <p:cBhvr additive="base">
                                            <p:cTn id="89" dur="1000" fill="hold"/>
                                            <p:tgtEl>
                                              <p:spTgt spid="229">
                                                <p:txEl>
                                                  <p:pRg st="0" end="0"/>
                                                </p:txEl>
                                              </p:spTgt>
                                            </p:tgtEl>
                                            <p:attrNameLst>
                                              <p:attrName>ppt_x</p:attrName>
                                            </p:attrNameLst>
                                          </p:cBhvr>
                                          <p:tavLst>
                                            <p:tav tm="0">
                                              <p:val>
                                                <p:strVal val="0-#ppt_w/2"/>
                                              </p:val>
                                            </p:tav>
                                            <p:tav tm="100000">
                                              <p:val>
                                                <p:strVal val="#ppt_x"/>
                                              </p:val>
                                            </p:tav>
                                          </p:tavLst>
                                        </p:anim>
                                        <p:anim calcmode="lin" valueType="num">
                                          <p:cBhvr additive="base">
                                            <p:cTn id="90" dur="1000" fill="hold"/>
                                            <p:tgtEl>
                                              <p:spTgt spid="2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0-#ppt_w/2"/>
                                              </p:val>
                                            </p:tav>
                                            <p:tav tm="100000">
                                              <p:val>
                                                <p:strVal val="#ppt_x"/>
                                              </p:val>
                                            </p:tav>
                                          </p:tavLst>
                                        </p:anim>
                                        <p:anim calcmode="lin" valueType="num">
                                          <p:cBhvr additive="base">
                                            <p:cTn id="9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35" grpId="0" animBg="1"/>
          <p:bldP spid="62" grpId="0" animBg="1"/>
          <p:bldP spid="94" grpId="0" animBg="1"/>
          <p:bldP spid="93" grpId="0" animBg="1"/>
          <p:bldP spid="229" grpId="0" build="p"/>
          <p:bldP spid="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59156" y="524012"/>
            <a:ext cx="1552274" cy="3884330"/>
            <a:chOff x="8345540" y="698683"/>
            <a:chExt cx="2069699" cy="5179106"/>
          </a:xfrm>
        </p:grpSpPr>
        <p:sp>
          <p:nvSpPr>
            <p:cNvPr id="264" name="Freeform 5"/>
            <p:cNvSpPr>
              <a:spLocks noEditPoints="1"/>
            </p:cNvSpPr>
            <p:nvPr/>
          </p:nvSpPr>
          <p:spPr bwMode="auto">
            <a:xfrm>
              <a:off x="8381169" y="812047"/>
              <a:ext cx="1823538" cy="5017158"/>
            </a:xfrm>
            <a:custGeom>
              <a:avLst/>
              <a:gdLst>
                <a:gd name="T0" fmla="*/ 341 w 399"/>
                <a:gd name="T1" fmla="*/ 180 h 1102"/>
                <a:gd name="T2" fmla="*/ 399 w 399"/>
                <a:gd name="T3" fmla="*/ 280 h 1102"/>
                <a:gd name="T4" fmla="*/ 396 w 399"/>
                <a:gd name="T5" fmla="*/ 1049 h 1102"/>
                <a:gd name="T6" fmla="*/ 338 w 399"/>
                <a:gd name="T7" fmla="*/ 1084 h 1102"/>
                <a:gd name="T8" fmla="*/ 58 w 399"/>
                <a:gd name="T9" fmla="*/ 922 h 1102"/>
                <a:gd name="T10" fmla="*/ 0 w 399"/>
                <a:gd name="T11" fmla="*/ 821 h 1102"/>
                <a:gd name="T12" fmla="*/ 3 w 399"/>
                <a:gd name="T13" fmla="*/ 51 h 1102"/>
                <a:gd name="T14" fmla="*/ 61 w 399"/>
                <a:gd name="T15" fmla="*/ 18 h 1102"/>
                <a:gd name="T16" fmla="*/ 341 w 399"/>
                <a:gd name="T17" fmla="*/ 180 h 1102"/>
                <a:gd name="T18" fmla="*/ 17 w 399"/>
                <a:gd name="T19" fmla="*/ 835 h 1102"/>
                <a:gd name="T20" fmla="*/ 57 w 399"/>
                <a:gd name="T21" fmla="*/ 904 h 1102"/>
                <a:gd name="T22" fmla="*/ 339 w 399"/>
                <a:gd name="T23" fmla="*/ 1067 h 1102"/>
                <a:gd name="T24" fmla="*/ 379 w 399"/>
                <a:gd name="T25" fmla="*/ 1044 h 1102"/>
                <a:gd name="T26" fmla="*/ 382 w 399"/>
                <a:gd name="T27" fmla="*/ 268 h 1102"/>
                <a:gd name="T28" fmla="*/ 342 w 399"/>
                <a:gd name="T29" fmla="*/ 200 h 1102"/>
                <a:gd name="T30" fmla="*/ 309 w 399"/>
                <a:gd name="T31" fmla="*/ 180 h 1102"/>
                <a:gd name="T32" fmla="*/ 302 w 399"/>
                <a:gd name="T33" fmla="*/ 185 h 1102"/>
                <a:gd name="T34" fmla="*/ 281 w 399"/>
                <a:gd name="T35" fmla="*/ 198 h 1102"/>
                <a:gd name="T36" fmla="*/ 121 w 399"/>
                <a:gd name="T37" fmla="*/ 105 h 1102"/>
                <a:gd name="T38" fmla="*/ 100 w 399"/>
                <a:gd name="T39" fmla="*/ 68 h 1102"/>
                <a:gd name="T40" fmla="*/ 93 w 399"/>
                <a:gd name="T41" fmla="*/ 56 h 1102"/>
                <a:gd name="T42" fmla="*/ 60 w 399"/>
                <a:gd name="T43" fmla="*/ 37 h 1102"/>
                <a:gd name="T44" fmla="*/ 20 w 399"/>
                <a:gd name="T45" fmla="*/ 59 h 1102"/>
                <a:gd name="T46" fmla="*/ 17 w 399"/>
                <a:gd name="T47" fmla="*/ 835 h 1102"/>
                <a:gd name="T48" fmla="*/ 223 w 399"/>
                <a:gd name="T49" fmla="*/ 137 h 1102"/>
                <a:gd name="T50" fmla="*/ 179 w 399"/>
                <a:gd name="T51" fmla="*/ 112 h 1102"/>
                <a:gd name="T52" fmla="*/ 176 w 399"/>
                <a:gd name="T53" fmla="*/ 114 h 1102"/>
                <a:gd name="T54" fmla="*/ 179 w 399"/>
                <a:gd name="T55" fmla="*/ 120 h 1102"/>
                <a:gd name="T56" fmla="*/ 223 w 399"/>
                <a:gd name="T57" fmla="*/ 145 h 1102"/>
                <a:gd name="T58" fmla="*/ 226 w 399"/>
                <a:gd name="T59" fmla="*/ 143 h 1102"/>
                <a:gd name="T60" fmla="*/ 223 w 399"/>
                <a:gd name="T61" fmla="*/ 137 h 1102"/>
                <a:gd name="T62" fmla="*/ 157 w 399"/>
                <a:gd name="T63" fmla="*/ 95 h 1102"/>
                <a:gd name="T64" fmla="*/ 150 w 399"/>
                <a:gd name="T65" fmla="*/ 99 h 1102"/>
                <a:gd name="T66" fmla="*/ 157 w 399"/>
                <a:gd name="T67" fmla="*/ 110 h 1102"/>
                <a:gd name="T68" fmla="*/ 163 w 399"/>
                <a:gd name="T69" fmla="*/ 106 h 1102"/>
                <a:gd name="T70" fmla="*/ 157 w 399"/>
                <a:gd name="T71" fmla="*/ 95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1102">
                  <a:moveTo>
                    <a:pt x="341" y="180"/>
                  </a:moveTo>
                  <a:cubicBezTo>
                    <a:pt x="373" y="198"/>
                    <a:pt x="399" y="243"/>
                    <a:pt x="399" y="280"/>
                  </a:cubicBezTo>
                  <a:cubicBezTo>
                    <a:pt x="396" y="1049"/>
                    <a:pt x="396" y="1049"/>
                    <a:pt x="396" y="1049"/>
                  </a:cubicBezTo>
                  <a:cubicBezTo>
                    <a:pt x="396" y="1086"/>
                    <a:pt x="370" y="1102"/>
                    <a:pt x="338" y="1084"/>
                  </a:cubicBezTo>
                  <a:cubicBezTo>
                    <a:pt x="58" y="922"/>
                    <a:pt x="58" y="922"/>
                    <a:pt x="58" y="922"/>
                  </a:cubicBezTo>
                  <a:cubicBezTo>
                    <a:pt x="26" y="904"/>
                    <a:pt x="0" y="858"/>
                    <a:pt x="0" y="821"/>
                  </a:cubicBezTo>
                  <a:cubicBezTo>
                    <a:pt x="3" y="51"/>
                    <a:pt x="3" y="51"/>
                    <a:pt x="3" y="51"/>
                  </a:cubicBezTo>
                  <a:cubicBezTo>
                    <a:pt x="3" y="15"/>
                    <a:pt x="29" y="0"/>
                    <a:pt x="61" y="18"/>
                  </a:cubicBezTo>
                  <a:lnTo>
                    <a:pt x="341" y="180"/>
                  </a:lnTo>
                  <a:close/>
                  <a:moveTo>
                    <a:pt x="17" y="835"/>
                  </a:moveTo>
                  <a:cubicBezTo>
                    <a:pt x="17" y="860"/>
                    <a:pt x="35" y="891"/>
                    <a:pt x="57" y="904"/>
                  </a:cubicBezTo>
                  <a:cubicBezTo>
                    <a:pt x="339" y="1067"/>
                    <a:pt x="339" y="1067"/>
                    <a:pt x="339" y="1067"/>
                  </a:cubicBezTo>
                  <a:cubicBezTo>
                    <a:pt x="361" y="1079"/>
                    <a:pt x="379" y="1069"/>
                    <a:pt x="379" y="1044"/>
                  </a:cubicBezTo>
                  <a:cubicBezTo>
                    <a:pt x="382" y="268"/>
                    <a:pt x="382" y="268"/>
                    <a:pt x="382" y="268"/>
                  </a:cubicBezTo>
                  <a:cubicBezTo>
                    <a:pt x="382" y="243"/>
                    <a:pt x="364" y="212"/>
                    <a:pt x="342" y="200"/>
                  </a:cubicBezTo>
                  <a:cubicBezTo>
                    <a:pt x="309" y="180"/>
                    <a:pt x="309" y="180"/>
                    <a:pt x="309" y="180"/>
                  </a:cubicBezTo>
                  <a:cubicBezTo>
                    <a:pt x="305" y="178"/>
                    <a:pt x="302" y="180"/>
                    <a:pt x="302" y="185"/>
                  </a:cubicBezTo>
                  <a:cubicBezTo>
                    <a:pt x="302" y="199"/>
                    <a:pt x="292" y="204"/>
                    <a:pt x="281" y="198"/>
                  </a:cubicBezTo>
                  <a:cubicBezTo>
                    <a:pt x="121" y="105"/>
                    <a:pt x="121" y="105"/>
                    <a:pt x="121" y="105"/>
                  </a:cubicBezTo>
                  <a:cubicBezTo>
                    <a:pt x="109" y="98"/>
                    <a:pt x="100" y="82"/>
                    <a:pt x="100" y="68"/>
                  </a:cubicBezTo>
                  <a:cubicBezTo>
                    <a:pt x="100" y="63"/>
                    <a:pt x="97" y="58"/>
                    <a:pt x="93" y="56"/>
                  </a:cubicBezTo>
                  <a:cubicBezTo>
                    <a:pt x="60" y="37"/>
                    <a:pt x="60" y="37"/>
                    <a:pt x="60" y="37"/>
                  </a:cubicBezTo>
                  <a:cubicBezTo>
                    <a:pt x="38" y="24"/>
                    <a:pt x="20" y="34"/>
                    <a:pt x="20" y="59"/>
                  </a:cubicBezTo>
                  <a:cubicBezTo>
                    <a:pt x="17" y="835"/>
                    <a:pt x="17" y="835"/>
                    <a:pt x="17" y="835"/>
                  </a:cubicBezTo>
                  <a:moveTo>
                    <a:pt x="223" y="137"/>
                  </a:moveTo>
                  <a:cubicBezTo>
                    <a:pt x="179" y="112"/>
                    <a:pt x="179" y="112"/>
                    <a:pt x="179" y="112"/>
                  </a:cubicBezTo>
                  <a:cubicBezTo>
                    <a:pt x="177" y="111"/>
                    <a:pt x="176" y="112"/>
                    <a:pt x="176" y="114"/>
                  </a:cubicBezTo>
                  <a:cubicBezTo>
                    <a:pt x="176" y="116"/>
                    <a:pt x="177" y="119"/>
                    <a:pt x="179" y="120"/>
                  </a:cubicBezTo>
                  <a:cubicBezTo>
                    <a:pt x="223" y="145"/>
                    <a:pt x="223" y="145"/>
                    <a:pt x="223" y="145"/>
                  </a:cubicBezTo>
                  <a:cubicBezTo>
                    <a:pt x="225" y="146"/>
                    <a:pt x="226" y="145"/>
                    <a:pt x="226" y="143"/>
                  </a:cubicBezTo>
                  <a:cubicBezTo>
                    <a:pt x="226" y="141"/>
                    <a:pt x="225" y="138"/>
                    <a:pt x="223" y="137"/>
                  </a:cubicBezTo>
                  <a:moveTo>
                    <a:pt x="157" y="95"/>
                  </a:moveTo>
                  <a:cubicBezTo>
                    <a:pt x="153" y="93"/>
                    <a:pt x="150" y="95"/>
                    <a:pt x="150" y="99"/>
                  </a:cubicBezTo>
                  <a:cubicBezTo>
                    <a:pt x="150" y="103"/>
                    <a:pt x="153" y="108"/>
                    <a:pt x="157" y="110"/>
                  </a:cubicBezTo>
                  <a:cubicBezTo>
                    <a:pt x="160" y="112"/>
                    <a:pt x="163" y="110"/>
                    <a:pt x="163" y="106"/>
                  </a:cubicBezTo>
                  <a:cubicBezTo>
                    <a:pt x="163" y="102"/>
                    <a:pt x="160" y="97"/>
                    <a:pt x="157" y="9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5" name="Freeform 6"/>
            <p:cNvSpPr>
              <a:spLocks/>
            </p:cNvSpPr>
            <p:nvPr/>
          </p:nvSpPr>
          <p:spPr bwMode="auto">
            <a:xfrm>
              <a:off x="9066209" y="1234732"/>
              <a:ext cx="59921" cy="87452"/>
            </a:xfrm>
            <a:custGeom>
              <a:avLst/>
              <a:gdLst>
                <a:gd name="T0" fmla="*/ 7 w 13"/>
                <a:gd name="T1" fmla="*/ 2 h 19"/>
                <a:gd name="T2" fmla="*/ 0 w 13"/>
                <a:gd name="T3" fmla="*/ 6 h 19"/>
                <a:gd name="T4" fmla="*/ 7 w 13"/>
                <a:gd name="T5" fmla="*/ 17 h 19"/>
                <a:gd name="T6" fmla="*/ 13 w 13"/>
                <a:gd name="T7" fmla="*/ 13 h 19"/>
                <a:gd name="T8" fmla="*/ 7 w 13"/>
                <a:gd name="T9" fmla="*/ 2 h 19"/>
              </a:gdLst>
              <a:ahLst/>
              <a:cxnLst>
                <a:cxn ang="0">
                  <a:pos x="T0" y="T1"/>
                </a:cxn>
                <a:cxn ang="0">
                  <a:pos x="T2" y="T3"/>
                </a:cxn>
                <a:cxn ang="0">
                  <a:pos x="T4" y="T5"/>
                </a:cxn>
                <a:cxn ang="0">
                  <a:pos x="T6" y="T7"/>
                </a:cxn>
                <a:cxn ang="0">
                  <a:pos x="T8" y="T9"/>
                </a:cxn>
              </a:cxnLst>
              <a:rect l="0" t="0" r="r" b="b"/>
              <a:pathLst>
                <a:path w="13" h="19">
                  <a:moveTo>
                    <a:pt x="7" y="2"/>
                  </a:moveTo>
                  <a:cubicBezTo>
                    <a:pt x="3" y="0"/>
                    <a:pt x="0" y="2"/>
                    <a:pt x="0" y="6"/>
                  </a:cubicBezTo>
                  <a:cubicBezTo>
                    <a:pt x="0" y="10"/>
                    <a:pt x="3" y="15"/>
                    <a:pt x="7" y="17"/>
                  </a:cubicBezTo>
                  <a:cubicBezTo>
                    <a:pt x="10" y="19"/>
                    <a:pt x="13" y="17"/>
                    <a:pt x="13" y="13"/>
                  </a:cubicBezTo>
                  <a:cubicBezTo>
                    <a:pt x="13" y="9"/>
                    <a:pt x="10" y="4"/>
                    <a:pt x="7" y="2"/>
                  </a:cubicBez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6" name="Freeform 7"/>
            <p:cNvSpPr>
              <a:spLocks/>
            </p:cNvSpPr>
            <p:nvPr/>
          </p:nvSpPr>
          <p:spPr bwMode="auto">
            <a:xfrm>
              <a:off x="9186051" y="1317325"/>
              <a:ext cx="228348" cy="158709"/>
            </a:xfrm>
            <a:custGeom>
              <a:avLst/>
              <a:gdLst>
                <a:gd name="T0" fmla="*/ 3 w 50"/>
                <a:gd name="T1" fmla="*/ 1 h 35"/>
                <a:gd name="T2" fmla="*/ 0 w 50"/>
                <a:gd name="T3" fmla="*/ 3 h 35"/>
                <a:gd name="T4" fmla="*/ 3 w 50"/>
                <a:gd name="T5" fmla="*/ 9 h 35"/>
                <a:gd name="T6" fmla="*/ 47 w 50"/>
                <a:gd name="T7" fmla="*/ 34 h 35"/>
                <a:gd name="T8" fmla="*/ 50 w 50"/>
                <a:gd name="T9" fmla="*/ 32 h 35"/>
                <a:gd name="T10" fmla="*/ 47 w 50"/>
                <a:gd name="T11" fmla="*/ 26 h 35"/>
                <a:gd name="T12" fmla="*/ 3 w 50"/>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3" y="1"/>
                  </a:moveTo>
                  <a:cubicBezTo>
                    <a:pt x="1" y="0"/>
                    <a:pt x="0" y="1"/>
                    <a:pt x="0" y="3"/>
                  </a:cubicBezTo>
                  <a:cubicBezTo>
                    <a:pt x="0" y="5"/>
                    <a:pt x="1" y="8"/>
                    <a:pt x="3" y="9"/>
                  </a:cubicBezTo>
                  <a:cubicBezTo>
                    <a:pt x="47" y="34"/>
                    <a:pt x="47" y="34"/>
                    <a:pt x="47" y="34"/>
                  </a:cubicBezTo>
                  <a:cubicBezTo>
                    <a:pt x="49" y="35"/>
                    <a:pt x="50" y="34"/>
                    <a:pt x="50" y="32"/>
                  </a:cubicBezTo>
                  <a:cubicBezTo>
                    <a:pt x="50" y="30"/>
                    <a:pt x="49" y="27"/>
                    <a:pt x="47" y="26"/>
                  </a:cubicBezTo>
                  <a:lnTo>
                    <a:pt x="3" y="1"/>
                  </a:lnTo>
                  <a:close/>
                </a:path>
              </a:pathLst>
            </a:custGeom>
            <a:solidFill>
              <a:srgbClr val="1C7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7" name="Freeform 8"/>
            <p:cNvSpPr>
              <a:spLocks noEditPoints="1"/>
            </p:cNvSpPr>
            <p:nvPr/>
          </p:nvSpPr>
          <p:spPr bwMode="auto">
            <a:xfrm>
              <a:off x="8345540" y="756984"/>
              <a:ext cx="1896415" cy="5120805"/>
            </a:xfrm>
            <a:custGeom>
              <a:avLst/>
              <a:gdLst>
                <a:gd name="T0" fmla="*/ 0 w 415"/>
                <a:gd name="T1" fmla="*/ 828 h 1125"/>
                <a:gd name="T2" fmla="*/ 66 w 415"/>
                <a:gd name="T3" fmla="*/ 942 h 1125"/>
                <a:gd name="T4" fmla="*/ 346 w 415"/>
                <a:gd name="T5" fmla="*/ 1104 h 1125"/>
                <a:gd name="T6" fmla="*/ 412 w 415"/>
                <a:gd name="T7" fmla="*/ 1066 h 1125"/>
                <a:gd name="T8" fmla="*/ 415 w 415"/>
                <a:gd name="T9" fmla="*/ 297 h 1125"/>
                <a:gd name="T10" fmla="*/ 349 w 415"/>
                <a:gd name="T11" fmla="*/ 182 h 1125"/>
                <a:gd name="T12" fmla="*/ 69 w 415"/>
                <a:gd name="T13" fmla="*/ 21 h 1125"/>
                <a:gd name="T14" fmla="*/ 2 w 415"/>
                <a:gd name="T15" fmla="*/ 59 h 1125"/>
                <a:gd name="T16" fmla="*/ 0 w 415"/>
                <a:gd name="T17" fmla="*/ 828 h 1125"/>
                <a:gd name="T18" fmla="*/ 10 w 415"/>
                <a:gd name="T19" fmla="*/ 847 h 1125"/>
                <a:gd name="T20" fmla="*/ 8 w 415"/>
                <a:gd name="T21" fmla="*/ 833 h 1125"/>
                <a:gd name="T22" fmla="*/ 11 w 415"/>
                <a:gd name="T23" fmla="*/ 63 h 1125"/>
                <a:gd name="T24" fmla="*/ 34 w 415"/>
                <a:gd name="T25" fmla="*/ 23 h 1125"/>
                <a:gd name="T26" fmla="*/ 39 w 415"/>
                <a:gd name="T27" fmla="*/ 23 h 1125"/>
                <a:gd name="T28" fmla="*/ 44 w 415"/>
                <a:gd name="T29" fmla="*/ 22 h 1125"/>
                <a:gd name="T30" fmla="*/ 69 w 415"/>
                <a:gd name="T31" fmla="*/ 30 h 1125"/>
                <a:gd name="T32" fmla="*/ 349 w 415"/>
                <a:gd name="T33" fmla="*/ 192 h 1125"/>
                <a:gd name="T34" fmla="*/ 376 w 415"/>
                <a:gd name="T35" fmla="*/ 216 h 1125"/>
                <a:gd name="T36" fmla="*/ 403 w 415"/>
                <a:gd name="T37" fmla="*/ 267 h 1125"/>
                <a:gd name="T38" fmla="*/ 405 w 415"/>
                <a:gd name="T39" fmla="*/ 274 h 1125"/>
                <a:gd name="T40" fmla="*/ 407 w 415"/>
                <a:gd name="T41" fmla="*/ 292 h 1125"/>
                <a:gd name="T42" fmla="*/ 404 w 415"/>
                <a:gd name="T43" fmla="*/ 1061 h 1125"/>
                <a:gd name="T44" fmla="*/ 394 w 415"/>
                <a:gd name="T45" fmla="*/ 1093 h 1125"/>
                <a:gd name="T46" fmla="*/ 346 w 415"/>
                <a:gd name="T47" fmla="*/ 1096 h 1125"/>
                <a:gd name="T48" fmla="*/ 66 w 415"/>
                <a:gd name="T49" fmla="*/ 934 h 1125"/>
                <a:gd name="T50" fmla="*/ 48 w 415"/>
                <a:gd name="T51" fmla="*/ 920 h 1125"/>
                <a:gd name="T52" fmla="*/ 34 w 415"/>
                <a:gd name="T53" fmla="*/ 904 h 1125"/>
                <a:gd name="T54" fmla="*/ 29 w 415"/>
                <a:gd name="T55" fmla="*/ 897 h 1125"/>
                <a:gd name="T56" fmla="*/ 27 w 415"/>
                <a:gd name="T57" fmla="*/ 893 h 1125"/>
                <a:gd name="T58" fmla="*/ 24 w 415"/>
                <a:gd name="T59" fmla="*/ 888 h 1125"/>
                <a:gd name="T60" fmla="*/ 22 w 415"/>
                <a:gd name="T61" fmla="*/ 883 h 1125"/>
                <a:gd name="T62" fmla="*/ 14 w 415"/>
                <a:gd name="T63" fmla="*/ 865 h 1125"/>
                <a:gd name="T64" fmla="*/ 10 w 415"/>
                <a:gd name="T65" fmla="*/ 847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5" h="1125">
                  <a:moveTo>
                    <a:pt x="0" y="828"/>
                  </a:moveTo>
                  <a:cubicBezTo>
                    <a:pt x="0" y="870"/>
                    <a:pt x="30" y="921"/>
                    <a:pt x="66" y="942"/>
                  </a:cubicBezTo>
                  <a:cubicBezTo>
                    <a:pt x="346" y="1104"/>
                    <a:pt x="346" y="1104"/>
                    <a:pt x="346" y="1104"/>
                  </a:cubicBezTo>
                  <a:cubicBezTo>
                    <a:pt x="383" y="1125"/>
                    <a:pt x="412" y="1108"/>
                    <a:pt x="412" y="1066"/>
                  </a:cubicBezTo>
                  <a:cubicBezTo>
                    <a:pt x="415" y="297"/>
                    <a:pt x="415" y="297"/>
                    <a:pt x="415" y="297"/>
                  </a:cubicBezTo>
                  <a:cubicBezTo>
                    <a:pt x="415" y="255"/>
                    <a:pt x="385" y="204"/>
                    <a:pt x="349" y="182"/>
                  </a:cubicBezTo>
                  <a:cubicBezTo>
                    <a:pt x="69" y="21"/>
                    <a:pt x="69" y="21"/>
                    <a:pt x="69" y="21"/>
                  </a:cubicBezTo>
                  <a:cubicBezTo>
                    <a:pt x="32" y="0"/>
                    <a:pt x="3" y="17"/>
                    <a:pt x="2" y="59"/>
                  </a:cubicBezTo>
                  <a:lnTo>
                    <a:pt x="0" y="828"/>
                  </a:lnTo>
                  <a:close/>
                  <a:moveTo>
                    <a:pt x="10" y="847"/>
                  </a:moveTo>
                  <a:cubicBezTo>
                    <a:pt x="9" y="842"/>
                    <a:pt x="8" y="837"/>
                    <a:pt x="8" y="833"/>
                  </a:cubicBezTo>
                  <a:cubicBezTo>
                    <a:pt x="11" y="63"/>
                    <a:pt x="11" y="63"/>
                    <a:pt x="11" y="63"/>
                  </a:cubicBezTo>
                  <a:cubicBezTo>
                    <a:pt x="11" y="42"/>
                    <a:pt x="20" y="27"/>
                    <a:pt x="34" y="23"/>
                  </a:cubicBezTo>
                  <a:cubicBezTo>
                    <a:pt x="36" y="23"/>
                    <a:pt x="37" y="23"/>
                    <a:pt x="39" y="23"/>
                  </a:cubicBezTo>
                  <a:cubicBezTo>
                    <a:pt x="40" y="22"/>
                    <a:pt x="42" y="22"/>
                    <a:pt x="44" y="22"/>
                  </a:cubicBezTo>
                  <a:cubicBezTo>
                    <a:pt x="51" y="22"/>
                    <a:pt x="60" y="25"/>
                    <a:pt x="69" y="30"/>
                  </a:cubicBezTo>
                  <a:cubicBezTo>
                    <a:pt x="349" y="192"/>
                    <a:pt x="349" y="192"/>
                    <a:pt x="349" y="192"/>
                  </a:cubicBezTo>
                  <a:cubicBezTo>
                    <a:pt x="359" y="198"/>
                    <a:pt x="368" y="206"/>
                    <a:pt x="376" y="216"/>
                  </a:cubicBezTo>
                  <a:cubicBezTo>
                    <a:pt x="389" y="231"/>
                    <a:pt x="398" y="249"/>
                    <a:pt x="403" y="267"/>
                  </a:cubicBezTo>
                  <a:cubicBezTo>
                    <a:pt x="404" y="270"/>
                    <a:pt x="404" y="272"/>
                    <a:pt x="405" y="274"/>
                  </a:cubicBezTo>
                  <a:cubicBezTo>
                    <a:pt x="406" y="280"/>
                    <a:pt x="407" y="286"/>
                    <a:pt x="407" y="292"/>
                  </a:cubicBezTo>
                  <a:cubicBezTo>
                    <a:pt x="404" y="1061"/>
                    <a:pt x="404" y="1061"/>
                    <a:pt x="404" y="1061"/>
                  </a:cubicBezTo>
                  <a:cubicBezTo>
                    <a:pt x="404" y="1075"/>
                    <a:pt x="401" y="1086"/>
                    <a:pt x="394" y="1093"/>
                  </a:cubicBezTo>
                  <a:cubicBezTo>
                    <a:pt x="384" y="1105"/>
                    <a:pt x="366" y="1107"/>
                    <a:pt x="346" y="1096"/>
                  </a:cubicBezTo>
                  <a:cubicBezTo>
                    <a:pt x="66" y="934"/>
                    <a:pt x="66" y="934"/>
                    <a:pt x="66" y="934"/>
                  </a:cubicBezTo>
                  <a:cubicBezTo>
                    <a:pt x="60" y="931"/>
                    <a:pt x="54" y="926"/>
                    <a:pt x="48" y="920"/>
                  </a:cubicBezTo>
                  <a:cubicBezTo>
                    <a:pt x="43" y="915"/>
                    <a:pt x="38" y="910"/>
                    <a:pt x="34" y="904"/>
                  </a:cubicBezTo>
                  <a:cubicBezTo>
                    <a:pt x="32" y="902"/>
                    <a:pt x="31" y="900"/>
                    <a:pt x="29" y="897"/>
                  </a:cubicBezTo>
                  <a:cubicBezTo>
                    <a:pt x="28" y="896"/>
                    <a:pt x="27" y="894"/>
                    <a:pt x="27" y="893"/>
                  </a:cubicBezTo>
                  <a:cubicBezTo>
                    <a:pt x="26" y="891"/>
                    <a:pt x="25" y="890"/>
                    <a:pt x="24" y="888"/>
                  </a:cubicBezTo>
                  <a:cubicBezTo>
                    <a:pt x="23" y="887"/>
                    <a:pt x="22" y="885"/>
                    <a:pt x="22" y="883"/>
                  </a:cubicBezTo>
                  <a:cubicBezTo>
                    <a:pt x="19" y="878"/>
                    <a:pt x="16" y="871"/>
                    <a:pt x="14" y="865"/>
                  </a:cubicBezTo>
                  <a:cubicBezTo>
                    <a:pt x="12" y="859"/>
                    <a:pt x="10" y="853"/>
                    <a:pt x="10" y="847"/>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8" name="Freeform 9"/>
            <p:cNvSpPr>
              <a:spLocks/>
            </p:cNvSpPr>
            <p:nvPr/>
          </p:nvSpPr>
          <p:spPr bwMode="auto">
            <a:xfrm>
              <a:off x="8445948" y="698683"/>
              <a:ext cx="1969291" cy="5107849"/>
            </a:xfrm>
            <a:custGeom>
              <a:avLst/>
              <a:gdLst>
                <a:gd name="T0" fmla="*/ 365 w 431"/>
                <a:gd name="T1" fmla="*/ 173 h 1122"/>
                <a:gd name="T2" fmla="*/ 85 w 431"/>
                <a:gd name="T3" fmla="*/ 12 h 1122"/>
                <a:gd name="T4" fmla="*/ 38 w 431"/>
                <a:gd name="T5" fmla="*/ 7 h 1122"/>
                <a:gd name="T6" fmla="*/ 0 w 431"/>
                <a:gd name="T7" fmla="*/ 29 h 1122"/>
                <a:gd name="T8" fmla="*/ 47 w 431"/>
                <a:gd name="T9" fmla="*/ 34 h 1122"/>
                <a:gd name="T10" fmla="*/ 327 w 431"/>
                <a:gd name="T11" fmla="*/ 195 h 1122"/>
                <a:gd name="T12" fmla="*/ 393 w 431"/>
                <a:gd name="T13" fmla="*/ 310 h 1122"/>
                <a:gd name="T14" fmla="*/ 390 w 431"/>
                <a:gd name="T15" fmla="*/ 1079 h 1122"/>
                <a:gd name="T16" fmla="*/ 371 w 431"/>
                <a:gd name="T17" fmla="*/ 1122 h 1122"/>
                <a:gd name="T18" fmla="*/ 410 w 431"/>
                <a:gd name="T19" fmla="*/ 1099 h 1122"/>
                <a:gd name="T20" fmla="*/ 429 w 431"/>
                <a:gd name="T21" fmla="*/ 1057 h 1122"/>
                <a:gd name="T22" fmla="*/ 431 w 431"/>
                <a:gd name="T23" fmla="*/ 287 h 1122"/>
                <a:gd name="T24" fmla="*/ 365 w 431"/>
                <a:gd name="T25" fmla="*/ 173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1122">
                  <a:moveTo>
                    <a:pt x="365" y="173"/>
                  </a:moveTo>
                  <a:cubicBezTo>
                    <a:pt x="85" y="12"/>
                    <a:pt x="85" y="12"/>
                    <a:pt x="85" y="12"/>
                  </a:cubicBezTo>
                  <a:cubicBezTo>
                    <a:pt x="67" y="1"/>
                    <a:pt x="50" y="0"/>
                    <a:pt x="38" y="7"/>
                  </a:cubicBezTo>
                  <a:cubicBezTo>
                    <a:pt x="0" y="29"/>
                    <a:pt x="0" y="29"/>
                    <a:pt x="0" y="29"/>
                  </a:cubicBezTo>
                  <a:cubicBezTo>
                    <a:pt x="12" y="22"/>
                    <a:pt x="28" y="23"/>
                    <a:pt x="47" y="34"/>
                  </a:cubicBezTo>
                  <a:cubicBezTo>
                    <a:pt x="327" y="195"/>
                    <a:pt x="327" y="195"/>
                    <a:pt x="327" y="195"/>
                  </a:cubicBezTo>
                  <a:cubicBezTo>
                    <a:pt x="363" y="217"/>
                    <a:pt x="393" y="268"/>
                    <a:pt x="393" y="310"/>
                  </a:cubicBezTo>
                  <a:cubicBezTo>
                    <a:pt x="390" y="1079"/>
                    <a:pt x="390" y="1079"/>
                    <a:pt x="390" y="1079"/>
                  </a:cubicBezTo>
                  <a:cubicBezTo>
                    <a:pt x="390" y="1100"/>
                    <a:pt x="383" y="1115"/>
                    <a:pt x="371" y="1122"/>
                  </a:cubicBezTo>
                  <a:cubicBezTo>
                    <a:pt x="410" y="1099"/>
                    <a:pt x="410" y="1099"/>
                    <a:pt x="410" y="1099"/>
                  </a:cubicBezTo>
                  <a:cubicBezTo>
                    <a:pt x="422" y="1092"/>
                    <a:pt x="429" y="1078"/>
                    <a:pt x="429" y="1057"/>
                  </a:cubicBezTo>
                  <a:cubicBezTo>
                    <a:pt x="431" y="287"/>
                    <a:pt x="431" y="287"/>
                    <a:pt x="431" y="287"/>
                  </a:cubicBezTo>
                  <a:cubicBezTo>
                    <a:pt x="431" y="245"/>
                    <a:pt x="402" y="194"/>
                    <a:pt x="365" y="173"/>
                  </a:cubicBez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9" name="Freeform 10"/>
            <p:cNvSpPr>
              <a:spLocks/>
            </p:cNvSpPr>
            <p:nvPr/>
          </p:nvSpPr>
          <p:spPr bwMode="auto">
            <a:xfrm>
              <a:off x="8458904" y="920553"/>
              <a:ext cx="1668067" cy="4803386"/>
            </a:xfrm>
            <a:custGeom>
              <a:avLst/>
              <a:gdLst>
                <a:gd name="T0" fmla="*/ 43 w 365"/>
                <a:gd name="T1" fmla="*/ 13 h 1055"/>
                <a:gd name="T2" fmla="*/ 3 w 365"/>
                <a:gd name="T3" fmla="*/ 35 h 1055"/>
                <a:gd name="T4" fmla="*/ 0 w 365"/>
                <a:gd name="T5" fmla="*/ 811 h 1055"/>
                <a:gd name="T6" fmla="*/ 40 w 365"/>
                <a:gd name="T7" fmla="*/ 880 h 1055"/>
                <a:gd name="T8" fmla="*/ 322 w 365"/>
                <a:gd name="T9" fmla="*/ 1043 h 1055"/>
                <a:gd name="T10" fmla="*/ 362 w 365"/>
                <a:gd name="T11" fmla="*/ 1020 h 1055"/>
                <a:gd name="T12" fmla="*/ 365 w 365"/>
                <a:gd name="T13" fmla="*/ 244 h 1055"/>
                <a:gd name="T14" fmla="*/ 325 w 365"/>
                <a:gd name="T15" fmla="*/ 176 h 1055"/>
                <a:gd name="T16" fmla="*/ 292 w 365"/>
                <a:gd name="T17" fmla="*/ 156 h 1055"/>
                <a:gd name="T18" fmla="*/ 285 w 365"/>
                <a:gd name="T19" fmla="*/ 161 h 1055"/>
                <a:gd name="T20" fmla="*/ 264 w 365"/>
                <a:gd name="T21" fmla="*/ 174 h 1055"/>
                <a:gd name="T22" fmla="*/ 104 w 365"/>
                <a:gd name="T23" fmla="*/ 81 h 1055"/>
                <a:gd name="T24" fmla="*/ 83 w 365"/>
                <a:gd name="T25" fmla="*/ 45 h 1055"/>
                <a:gd name="T26" fmla="*/ 76 w 365"/>
                <a:gd name="T27" fmla="*/ 32 h 1055"/>
                <a:gd name="T28" fmla="*/ 43 w 365"/>
                <a:gd name="T29" fmla="*/ 1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1055">
                  <a:moveTo>
                    <a:pt x="43" y="13"/>
                  </a:moveTo>
                  <a:cubicBezTo>
                    <a:pt x="21" y="0"/>
                    <a:pt x="3" y="10"/>
                    <a:pt x="3" y="35"/>
                  </a:cubicBezTo>
                  <a:cubicBezTo>
                    <a:pt x="0" y="811"/>
                    <a:pt x="0" y="811"/>
                    <a:pt x="0" y="811"/>
                  </a:cubicBezTo>
                  <a:cubicBezTo>
                    <a:pt x="0" y="836"/>
                    <a:pt x="18" y="867"/>
                    <a:pt x="40" y="880"/>
                  </a:cubicBezTo>
                  <a:cubicBezTo>
                    <a:pt x="322" y="1043"/>
                    <a:pt x="322" y="1043"/>
                    <a:pt x="322" y="1043"/>
                  </a:cubicBezTo>
                  <a:cubicBezTo>
                    <a:pt x="344" y="1055"/>
                    <a:pt x="362" y="1045"/>
                    <a:pt x="362" y="1020"/>
                  </a:cubicBezTo>
                  <a:cubicBezTo>
                    <a:pt x="365" y="244"/>
                    <a:pt x="365" y="244"/>
                    <a:pt x="365" y="244"/>
                  </a:cubicBezTo>
                  <a:cubicBezTo>
                    <a:pt x="365" y="219"/>
                    <a:pt x="347" y="188"/>
                    <a:pt x="325" y="176"/>
                  </a:cubicBezTo>
                  <a:cubicBezTo>
                    <a:pt x="292" y="156"/>
                    <a:pt x="292" y="156"/>
                    <a:pt x="292" y="156"/>
                  </a:cubicBezTo>
                  <a:cubicBezTo>
                    <a:pt x="288" y="154"/>
                    <a:pt x="285" y="156"/>
                    <a:pt x="285" y="161"/>
                  </a:cubicBezTo>
                  <a:cubicBezTo>
                    <a:pt x="285" y="175"/>
                    <a:pt x="275" y="180"/>
                    <a:pt x="264" y="174"/>
                  </a:cubicBezTo>
                  <a:cubicBezTo>
                    <a:pt x="104" y="81"/>
                    <a:pt x="104" y="81"/>
                    <a:pt x="104" y="81"/>
                  </a:cubicBezTo>
                  <a:cubicBezTo>
                    <a:pt x="92" y="74"/>
                    <a:pt x="83" y="58"/>
                    <a:pt x="83" y="45"/>
                  </a:cubicBezTo>
                  <a:cubicBezTo>
                    <a:pt x="83" y="39"/>
                    <a:pt x="80" y="34"/>
                    <a:pt x="76" y="32"/>
                  </a:cubicBezTo>
                  <a:lnTo>
                    <a:pt x="43" y="13"/>
                  </a:lnTo>
                  <a:close/>
                </a:path>
              </a:pathLst>
            </a:custGeom>
            <a:gradFill flip="none" rotWithShape="1">
              <a:gsLst>
                <a:gs pos="0">
                  <a:schemeClr val="accent4"/>
                </a:gs>
                <a:gs pos="100000">
                  <a:srgbClr val="AC09DC">
                    <a:shade val="100000"/>
                    <a:satMod val="115000"/>
                  </a:srgbClr>
                </a:gs>
              </a:gsLst>
              <a:lin ang="90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0" name="Freeform 414"/>
            <p:cNvSpPr>
              <a:spLocks noEditPoints="1"/>
            </p:cNvSpPr>
            <p:nvPr/>
          </p:nvSpPr>
          <p:spPr bwMode="auto">
            <a:xfrm>
              <a:off x="8605726" y="1188524"/>
              <a:ext cx="1362396" cy="1583750"/>
            </a:xfrm>
            <a:custGeom>
              <a:avLst/>
              <a:gdLst>
                <a:gd name="T0" fmla="*/ 96 w 449"/>
                <a:gd name="T1" fmla="*/ 368 h 523"/>
                <a:gd name="T2" fmla="*/ 98 w 449"/>
                <a:gd name="T3" fmla="*/ 355 h 523"/>
                <a:gd name="T4" fmla="*/ 114 w 449"/>
                <a:gd name="T5" fmla="*/ 365 h 523"/>
                <a:gd name="T6" fmla="*/ 110 w 449"/>
                <a:gd name="T7" fmla="*/ 377 h 523"/>
                <a:gd name="T8" fmla="*/ 124 w 449"/>
                <a:gd name="T9" fmla="*/ 378 h 523"/>
                <a:gd name="T10" fmla="*/ 122 w 449"/>
                <a:gd name="T11" fmla="*/ 370 h 523"/>
                <a:gd name="T12" fmla="*/ 120 w 449"/>
                <a:gd name="T13" fmla="*/ 378 h 523"/>
                <a:gd name="T14" fmla="*/ 145 w 449"/>
                <a:gd name="T15" fmla="*/ 375 h 523"/>
                <a:gd name="T16" fmla="*/ 139 w 449"/>
                <a:gd name="T17" fmla="*/ 392 h 523"/>
                <a:gd name="T18" fmla="*/ 159 w 449"/>
                <a:gd name="T19" fmla="*/ 402 h 523"/>
                <a:gd name="T20" fmla="*/ 152 w 449"/>
                <a:gd name="T21" fmla="*/ 388 h 523"/>
                <a:gd name="T22" fmla="*/ 159 w 449"/>
                <a:gd name="T23" fmla="*/ 405 h 523"/>
                <a:gd name="T24" fmla="*/ 170 w 449"/>
                <a:gd name="T25" fmla="*/ 409 h 523"/>
                <a:gd name="T26" fmla="*/ 166 w 449"/>
                <a:gd name="T27" fmla="*/ 413 h 523"/>
                <a:gd name="T28" fmla="*/ 178 w 449"/>
                <a:gd name="T29" fmla="*/ 413 h 523"/>
                <a:gd name="T30" fmla="*/ 204 w 449"/>
                <a:gd name="T31" fmla="*/ 416 h 523"/>
                <a:gd name="T32" fmla="*/ 202 w 449"/>
                <a:gd name="T33" fmla="*/ 428 h 523"/>
                <a:gd name="T34" fmla="*/ 208 w 449"/>
                <a:gd name="T35" fmla="*/ 431 h 523"/>
                <a:gd name="T36" fmla="*/ 213 w 449"/>
                <a:gd name="T37" fmla="*/ 435 h 523"/>
                <a:gd name="T38" fmla="*/ 217 w 449"/>
                <a:gd name="T39" fmla="*/ 429 h 523"/>
                <a:gd name="T40" fmla="*/ 224 w 449"/>
                <a:gd name="T41" fmla="*/ 427 h 523"/>
                <a:gd name="T42" fmla="*/ 224 w 449"/>
                <a:gd name="T43" fmla="*/ 438 h 523"/>
                <a:gd name="T44" fmla="*/ 241 w 449"/>
                <a:gd name="T45" fmla="*/ 451 h 523"/>
                <a:gd name="T46" fmla="*/ 237 w 449"/>
                <a:gd name="T47" fmla="*/ 434 h 523"/>
                <a:gd name="T48" fmla="*/ 259 w 449"/>
                <a:gd name="T49" fmla="*/ 454 h 523"/>
                <a:gd name="T50" fmla="*/ 253 w 449"/>
                <a:gd name="T51" fmla="*/ 445 h 523"/>
                <a:gd name="T52" fmla="*/ 269 w 449"/>
                <a:gd name="T53" fmla="*/ 453 h 523"/>
                <a:gd name="T54" fmla="*/ 278 w 449"/>
                <a:gd name="T55" fmla="*/ 460 h 523"/>
                <a:gd name="T56" fmla="*/ 264 w 449"/>
                <a:gd name="T57" fmla="*/ 455 h 523"/>
                <a:gd name="T58" fmla="*/ 288 w 449"/>
                <a:gd name="T59" fmla="*/ 479 h 523"/>
                <a:gd name="T60" fmla="*/ 291 w 449"/>
                <a:gd name="T61" fmla="*/ 468 h 523"/>
                <a:gd name="T62" fmla="*/ 305 w 449"/>
                <a:gd name="T63" fmla="*/ 476 h 523"/>
                <a:gd name="T64" fmla="*/ 315 w 449"/>
                <a:gd name="T65" fmla="*/ 493 h 523"/>
                <a:gd name="T66" fmla="*/ 326 w 449"/>
                <a:gd name="T67" fmla="*/ 487 h 523"/>
                <a:gd name="T68" fmla="*/ 325 w 449"/>
                <a:gd name="T69" fmla="*/ 485 h 523"/>
                <a:gd name="T70" fmla="*/ 364 w 449"/>
                <a:gd name="T71" fmla="*/ 523 h 523"/>
                <a:gd name="T72" fmla="*/ 351 w 449"/>
                <a:gd name="T73" fmla="*/ 501 h 523"/>
                <a:gd name="T74" fmla="*/ 134 w 449"/>
                <a:gd name="T75" fmla="*/ 335 h 523"/>
                <a:gd name="T76" fmla="*/ 167 w 449"/>
                <a:gd name="T77" fmla="*/ 288 h 523"/>
                <a:gd name="T78" fmla="*/ 163 w 449"/>
                <a:gd name="T79" fmla="*/ 293 h 523"/>
                <a:gd name="T80" fmla="*/ 195 w 449"/>
                <a:gd name="T81" fmla="*/ 295 h 523"/>
                <a:gd name="T82" fmla="*/ 265 w 449"/>
                <a:gd name="T83" fmla="*/ 413 h 523"/>
                <a:gd name="T84" fmla="*/ 260 w 449"/>
                <a:gd name="T85" fmla="*/ 311 h 523"/>
                <a:gd name="T86" fmla="*/ 238 w 449"/>
                <a:gd name="T87" fmla="*/ 231 h 523"/>
                <a:gd name="T88" fmla="*/ 257 w 449"/>
                <a:gd name="T89" fmla="*/ 230 h 523"/>
                <a:gd name="T90" fmla="*/ 400 w 449"/>
                <a:gd name="T91" fmla="*/ 243 h 523"/>
                <a:gd name="T92" fmla="*/ 408 w 449"/>
                <a:gd name="T93" fmla="*/ 240 h 523"/>
                <a:gd name="T94" fmla="*/ 411 w 449"/>
                <a:gd name="T95" fmla="*/ 238 h 523"/>
                <a:gd name="T96" fmla="*/ 373 w 449"/>
                <a:gd name="T97" fmla="*/ 213 h 523"/>
                <a:gd name="T98" fmla="*/ 444 w 449"/>
                <a:gd name="T99" fmla="*/ 258 h 523"/>
                <a:gd name="T100" fmla="*/ 447 w 449"/>
                <a:gd name="T101" fmla="*/ 260 h 523"/>
                <a:gd name="T102" fmla="*/ 418 w 449"/>
                <a:gd name="T103" fmla="*/ 243 h 523"/>
                <a:gd name="T104" fmla="*/ 447 w 449"/>
                <a:gd name="T105" fmla="*/ 261 h 523"/>
                <a:gd name="T106" fmla="*/ 1 w 449"/>
                <a:gd name="T107" fmla="*/ 10 h 523"/>
                <a:gd name="T108" fmla="*/ 2 w 449"/>
                <a:gd name="T109" fmla="*/ 16 h 523"/>
                <a:gd name="T110" fmla="*/ 4 w 449"/>
                <a:gd name="T111" fmla="*/ 10 h 523"/>
                <a:gd name="T112" fmla="*/ 20 w 449"/>
                <a:gd name="T113" fmla="*/ 30 h 523"/>
                <a:gd name="T114" fmla="*/ 36 w 449"/>
                <a:gd name="T115" fmla="*/ 18 h 523"/>
                <a:gd name="T116" fmla="*/ 42 w 449"/>
                <a:gd name="T117" fmla="*/ 25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9" h="523">
                  <a:moveTo>
                    <a:pt x="87" y="344"/>
                  </a:moveTo>
                  <a:cubicBezTo>
                    <a:pt x="80" y="340"/>
                    <a:pt x="80" y="340"/>
                    <a:pt x="80" y="340"/>
                  </a:cubicBezTo>
                  <a:cubicBezTo>
                    <a:pt x="80" y="359"/>
                    <a:pt x="80" y="359"/>
                    <a:pt x="80" y="359"/>
                  </a:cubicBezTo>
                  <a:cubicBezTo>
                    <a:pt x="78" y="358"/>
                    <a:pt x="78" y="358"/>
                    <a:pt x="78" y="358"/>
                  </a:cubicBezTo>
                  <a:cubicBezTo>
                    <a:pt x="78" y="339"/>
                    <a:pt x="78" y="339"/>
                    <a:pt x="78" y="339"/>
                  </a:cubicBezTo>
                  <a:cubicBezTo>
                    <a:pt x="71" y="335"/>
                    <a:pt x="71" y="335"/>
                    <a:pt x="71" y="335"/>
                  </a:cubicBezTo>
                  <a:cubicBezTo>
                    <a:pt x="71" y="334"/>
                    <a:pt x="71" y="334"/>
                    <a:pt x="71" y="334"/>
                  </a:cubicBezTo>
                  <a:cubicBezTo>
                    <a:pt x="87" y="343"/>
                    <a:pt x="87" y="343"/>
                    <a:pt x="87" y="343"/>
                  </a:cubicBezTo>
                  <a:lnTo>
                    <a:pt x="87" y="344"/>
                  </a:lnTo>
                  <a:close/>
                  <a:moveTo>
                    <a:pt x="98" y="367"/>
                  </a:moveTo>
                  <a:cubicBezTo>
                    <a:pt x="98" y="368"/>
                    <a:pt x="97" y="368"/>
                    <a:pt x="96" y="368"/>
                  </a:cubicBezTo>
                  <a:cubicBezTo>
                    <a:pt x="96" y="368"/>
                    <a:pt x="95" y="368"/>
                    <a:pt x="93" y="367"/>
                  </a:cubicBezTo>
                  <a:cubicBezTo>
                    <a:pt x="92" y="366"/>
                    <a:pt x="91" y="365"/>
                    <a:pt x="90" y="363"/>
                  </a:cubicBezTo>
                  <a:cubicBezTo>
                    <a:pt x="89" y="362"/>
                    <a:pt x="88" y="360"/>
                    <a:pt x="88" y="358"/>
                  </a:cubicBezTo>
                  <a:cubicBezTo>
                    <a:pt x="88" y="349"/>
                    <a:pt x="88" y="349"/>
                    <a:pt x="88" y="349"/>
                  </a:cubicBezTo>
                  <a:cubicBezTo>
                    <a:pt x="90" y="350"/>
                    <a:pt x="90" y="350"/>
                    <a:pt x="90" y="350"/>
                  </a:cubicBezTo>
                  <a:cubicBezTo>
                    <a:pt x="90" y="359"/>
                    <a:pt x="90" y="359"/>
                    <a:pt x="90" y="359"/>
                  </a:cubicBezTo>
                  <a:cubicBezTo>
                    <a:pt x="90" y="360"/>
                    <a:pt x="90" y="362"/>
                    <a:pt x="91" y="363"/>
                  </a:cubicBezTo>
                  <a:cubicBezTo>
                    <a:pt x="92" y="364"/>
                    <a:pt x="92" y="365"/>
                    <a:pt x="94" y="366"/>
                  </a:cubicBezTo>
                  <a:cubicBezTo>
                    <a:pt x="95" y="367"/>
                    <a:pt x="96" y="367"/>
                    <a:pt x="97" y="367"/>
                  </a:cubicBezTo>
                  <a:cubicBezTo>
                    <a:pt x="97" y="367"/>
                    <a:pt x="98" y="366"/>
                    <a:pt x="98" y="365"/>
                  </a:cubicBezTo>
                  <a:cubicBezTo>
                    <a:pt x="98" y="355"/>
                    <a:pt x="98" y="355"/>
                    <a:pt x="98" y="355"/>
                  </a:cubicBezTo>
                  <a:cubicBezTo>
                    <a:pt x="100" y="356"/>
                    <a:pt x="100" y="356"/>
                    <a:pt x="100" y="356"/>
                  </a:cubicBezTo>
                  <a:cubicBezTo>
                    <a:pt x="100" y="371"/>
                    <a:pt x="100" y="371"/>
                    <a:pt x="100" y="371"/>
                  </a:cubicBezTo>
                  <a:cubicBezTo>
                    <a:pt x="98" y="370"/>
                    <a:pt x="98" y="370"/>
                    <a:pt x="98" y="370"/>
                  </a:cubicBezTo>
                  <a:lnTo>
                    <a:pt x="98" y="367"/>
                  </a:lnTo>
                  <a:close/>
                  <a:moveTo>
                    <a:pt x="110" y="377"/>
                  </a:moveTo>
                  <a:cubicBezTo>
                    <a:pt x="108" y="376"/>
                    <a:pt x="107" y="374"/>
                    <a:pt x="105" y="372"/>
                  </a:cubicBezTo>
                  <a:cubicBezTo>
                    <a:pt x="104" y="370"/>
                    <a:pt x="103" y="368"/>
                    <a:pt x="103" y="366"/>
                  </a:cubicBezTo>
                  <a:cubicBezTo>
                    <a:pt x="103" y="365"/>
                    <a:pt x="103" y="365"/>
                    <a:pt x="103" y="365"/>
                  </a:cubicBezTo>
                  <a:cubicBezTo>
                    <a:pt x="103" y="363"/>
                    <a:pt x="104" y="361"/>
                    <a:pt x="105" y="360"/>
                  </a:cubicBezTo>
                  <a:cubicBezTo>
                    <a:pt x="107" y="360"/>
                    <a:pt x="108" y="360"/>
                    <a:pt x="110" y="361"/>
                  </a:cubicBezTo>
                  <a:cubicBezTo>
                    <a:pt x="112" y="362"/>
                    <a:pt x="113" y="363"/>
                    <a:pt x="114" y="365"/>
                  </a:cubicBezTo>
                  <a:cubicBezTo>
                    <a:pt x="115" y="367"/>
                    <a:pt x="116" y="369"/>
                    <a:pt x="116" y="371"/>
                  </a:cubicBezTo>
                  <a:cubicBezTo>
                    <a:pt x="116" y="372"/>
                    <a:pt x="116" y="372"/>
                    <a:pt x="116" y="372"/>
                  </a:cubicBezTo>
                  <a:cubicBezTo>
                    <a:pt x="105" y="366"/>
                    <a:pt x="105" y="366"/>
                    <a:pt x="105" y="366"/>
                  </a:cubicBezTo>
                  <a:cubicBezTo>
                    <a:pt x="105" y="367"/>
                    <a:pt x="105" y="367"/>
                    <a:pt x="105" y="367"/>
                  </a:cubicBezTo>
                  <a:cubicBezTo>
                    <a:pt x="105" y="368"/>
                    <a:pt x="106" y="370"/>
                    <a:pt x="106" y="372"/>
                  </a:cubicBezTo>
                  <a:cubicBezTo>
                    <a:pt x="107" y="373"/>
                    <a:pt x="109" y="375"/>
                    <a:pt x="110" y="375"/>
                  </a:cubicBezTo>
                  <a:cubicBezTo>
                    <a:pt x="111" y="376"/>
                    <a:pt x="112" y="376"/>
                    <a:pt x="113" y="377"/>
                  </a:cubicBezTo>
                  <a:cubicBezTo>
                    <a:pt x="113" y="377"/>
                    <a:pt x="114" y="377"/>
                    <a:pt x="115" y="376"/>
                  </a:cubicBezTo>
                  <a:cubicBezTo>
                    <a:pt x="115" y="378"/>
                    <a:pt x="115" y="378"/>
                    <a:pt x="115" y="378"/>
                  </a:cubicBezTo>
                  <a:cubicBezTo>
                    <a:pt x="115" y="378"/>
                    <a:pt x="114" y="378"/>
                    <a:pt x="113" y="378"/>
                  </a:cubicBezTo>
                  <a:cubicBezTo>
                    <a:pt x="112" y="378"/>
                    <a:pt x="111" y="378"/>
                    <a:pt x="110" y="377"/>
                  </a:cubicBezTo>
                  <a:close/>
                  <a:moveTo>
                    <a:pt x="110" y="362"/>
                  </a:moveTo>
                  <a:cubicBezTo>
                    <a:pt x="109" y="362"/>
                    <a:pt x="108" y="362"/>
                    <a:pt x="107" y="362"/>
                  </a:cubicBezTo>
                  <a:cubicBezTo>
                    <a:pt x="106" y="362"/>
                    <a:pt x="105" y="363"/>
                    <a:pt x="105" y="365"/>
                  </a:cubicBezTo>
                  <a:cubicBezTo>
                    <a:pt x="105" y="365"/>
                    <a:pt x="105" y="365"/>
                    <a:pt x="105" y="365"/>
                  </a:cubicBezTo>
                  <a:cubicBezTo>
                    <a:pt x="114" y="370"/>
                    <a:pt x="114" y="370"/>
                    <a:pt x="114" y="370"/>
                  </a:cubicBezTo>
                  <a:cubicBezTo>
                    <a:pt x="114" y="370"/>
                    <a:pt x="114" y="370"/>
                    <a:pt x="114" y="370"/>
                  </a:cubicBezTo>
                  <a:cubicBezTo>
                    <a:pt x="114" y="368"/>
                    <a:pt x="114" y="367"/>
                    <a:pt x="113" y="366"/>
                  </a:cubicBezTo>
                  <a:cubicBezTo>
                    <a:pt x="112" y="364"/>
                    <a:pt x="111" y="363"/>
                    <a:pt x="110" y="362"/>
                  </a:cubicBezTo>
                  <a:close/>
                  <a:moveTo>
                    <a:pt x="128" y="383"/>
                  </a:moveTo>
                  <a:cubicBezTo>
                    <a:pt x="128" y="382"/>
                    <a:pt x="128" y="382"/>
                    <a:pt x="127" y="381"/>
                  </a:cubicBezTo>
                  <a:cubicBezTo>
                    <a:pt x="127" y="380"/>
                    <a:pt x="126" y="379"/>
                    <a:pt x="124" y="378"/>
                  </a:cubicBezTo>
                  <a:cubicBezTo>
                    <a:pt x="122" y="376"/>
                    <a:pt x="121" y="375"/>
                    <a:pt x="120" y="374"/>
                  </a:cubicBezTo>
                  <a:cubicBezTo>
                    <a:pt x="119" y="373"/>
                    <a:pt x="119" y="371"/>
                    <a:pt x="119" y="370"/>
                  </a:cubicBezTo>
                  <a:cubicBezTo>
                    <a:pt x="119" y="369"/>
                    <a:pt x="119" y="368"/>
                    <a:pt x="120" y="368"/>
                  </a:cubicBezTo>
                  <a:cubicBezTo>
                    <a:pt x="121" y="368"/>
                    <a:pt x="123" y="368"/>
                    <a:pt x="124" y="369"/>
                  </a:cubicBezTo>
                  <a:cubicBezTo>
                    <a:pt x="126" y="370"/>
                    <a:pt x="127" y="371"/>
                    <a:pt x="128" y="373"/>
                  </a:cubicBezTo>
                  <a:cubicBezTo>
                    <a:pt x="129" y="374"/>
                    <a:pt x="130" y="376"/>
                    <a:pt x="130" y="377"/>
                  </a:cubicBezTo>
                  <a:cubicBezTo>
                    <a:pt x="130" y="377"/>
                    <a:pt x="130" y="377"/>
                    <a:pt x="130" y="377"/>
                  </a:cubicBezTo>
                  <a:cubicBezTo>
                    <a:pt x="128" y="376"/>
                    <a:pt x="128" y="376"/>
                    <a:pt x="128" y="376"/>
                  </a:cubicBezTo>
                  <a:cubicBezTo>
                    <a:pt x="128" y="375"/>
                    <a:pt x="128" y="374"/>
                    <a:pt x="127" y="373"/>
                  </a:cubicBezTo>
                  <a:cubicBezTo>
                    <a:pt x="126" y="372"/>
                    <a:pt x="125" y="371"/>
                    <a:pt x="124" y="371"/>
                  </a:cubicBezTo>
                  <a:cubicBezTo>
                    <a:pt x="123" y="370"/>
                    <a:pt x="122" y="370"/>
                    <a:pt x="122" y="370"/>
                  </a:cubicBezTo>
                  <a:cubicBezTo>
                    <a:pt x="121" y="370"/>
                    <a:pt x="121" y="371"/>
                    <a:pt x="121" y="371"/>
                  </a:cubicBezTo>
                  <a:cubicBezTo>
                    <a:pt x="121" y="372"/>
                    <a:pt x="121" y="373"/>
                    <a:pt x="121" y="373"/>
                  </a:cubicBezTo>
                  <a:cubicBezTo>
                    <a:pt x="122" y="374"/>
                    <a:pt x="123" y="375"/>
                    <a:pt x="125" y="376"/>
                  </a:cubicBezTo>
                  <a:cubicBezTo>
                    <a:pt x="126" y="378"/>
                    <a:pt x="128" y="379"/>
                    <a:pt x="129" y="380"/>
                  </a:cubicBezTo>
                  <a:cubicBezTo>
                    <a:pt x="129" y="382"/>
                    <a:pt x="130" y="383"/>
                    <a:pt x="130" y="384"/>
                  </a:cubicBezTo>
                  <a:cubicBezTo>
                    <a:pt x="130" y="385"/>
                    <a:pt x="129" y="386"/>
                    <a:pt x="128" y="386"/>
                  </a:cubicBezTo>
                  <a:cubicBezTo>
                    <a:pt x="127" y="386"/>
                    <a:pt x="126" y="386"/>
                    <a:pt x="124" y="385"/>
                  </a:cubicBezTo>
                  <a:cubicBezTo>
                    <a:pt x="123" y="384"/>
                    <a:pt x="121" y="383"/>
                    <a:pt x="120" y="381"/>
                  </a:cubicBezTo>
                  <a:cubicBezTo>
                    <a:pt x="119" y="380"/>
                    <a:pt x="118" y="378"/>
                    <a:pt x="119" y="377"/>
                  </a:cubicBezTo>
                  <a:cubicBezTo>
                    <a:pt x="119" y="377"/>
                    <a:pt x="119" y="377"/>
                    <a:pt x="119" y="377"/>
                  </a:cubicBezTo>
                  <a:cubicBezTo>
                    <a:pt x="120" y="378"/>
                    <a:pt x="120" y="378"/>
                    <a:pt x="120" y="378"/>
                  </a:cubicBezTo>
                  <a:cubicBezTo>
                    <a:pt x="120" y="379"/>
                    <a:pt x="121" y="380"/>
                    <a:pt x="121" y="381"/>
                  </a:cubicBezTo>
                  <a:cubicBezTo>
                    <a:pt x="122" y="382"/>
                    <a:pt x="123" y="383"/>
                    <a:pt x="124" y="384"/>
                  </a:cubicBezTo>
                  <a:cubicBezTo>
                    <a:pt x="126" y="384"/>
                    <a:pt x="127" y="385"/>
                    <a:pt x="127" y="385"/>
                  </a:cubicBezTo>
                  <a:cubicBezTo>
                    <a:pt x="128" y="384"/>
                    <a:pt x="128" y="384"/>
                    <a:pt x="128" y="383"/>
                  </a:cubicBezTo>
                  <a:close/>
                  <a:moveTo>
                    <a:pt x="133" y="382"/>
                  </a:moveTo>
                  <a:cubicBezTo>
                    <a:pt x="133" y="380"/>
                    <a:pt x="134" y="378"/>
                    <a:pt x="135" y="377"/>
                  </a:cubicBezTo>
                  <a:cubicBezTo>
                    <a:pt x="136" y="377"/>
                    <a:pt x="137" y="377"/>
                    <a:pt x="139" y="378"/>
                  </a:cubicBezTo>
                  <a:cubicBezTo>
                    <a:pt x="140" y="378"/>
                    <a:pt x="141" y="379"/>
                    <a:pt x="142" y="380"/>
                  </a:cubicBezTo>
                  <a:cubicBezTo>
                    <a:pt x="143" y="381"/>
                    <a:pt x="143" y="382"/>
                    <a:pt x="144" y="383"/>
                  </a:cubicBezTo>
                  <a:cubicBezTo>
                    <a:pt x="144" y="374"/>
                    <a:pt x="144" y="374"/>
                    <a:pt x="144" y="374"/>
                  </a:cubicBezTo>
                  <a:cubicBezTo>
                    <a:pt x="145" y="375"/>
                    <a:pt x="145" y="375"/>
                    <a:pt x="145" y="375"/>
                  </a:cubicBezTo>
                  <a:cubicBezTo>
                    <a:pt x="145" y="397"/>
                    <a:pt x="145" y="397"/>
                    <a:pt x="145" y="397"/>
                  </a:cubicBezTo>
                  <a:cubicBezTo>
                    <a:pt x="144" y="396"/>
                    <a:pt x="144" y="396"/>
                    <a:pt x="144" y="396"/>
                  </a:cubicBezTo>
                  <a:cubicBezTo>
                    <a:pt x="144" y="394"/>
                    <a:pt x="144" y="394"/>
                    <a:pt x="144" y="394"/>
                  </a:cubicBezTo>
                  <a:cubicBezTo>
                    <a:pt x="143" y="394"/>
                    <a:pt x="143" y="395"/>
                    <a:pt x="142" y="394"/>
                  </a:cubicBezTo>
                  <a:cubicBezTo>
                    <a:pt x="141" y="394"/>
                    <a:pt x="140" y="394"/>
                    <a:pt x="139" y="394"/>
                  </a:cubicBezTo>
                  <a:cubicBezTo>
                    <a:pt x="137" y="392"/>
                    <a:pt x="136" y="391"/>
                    <a:pt x="135" y="389"/>
                  </a:cubicBezTo>
                  <a:cubicBezTo>
                    <a:pt x="134" y="387"/>
                    <a:pt x="133" y="385"/>
                    <a:pt x="133" y="383"/>
                  </a:cubicBezTo>
                  <a:lnTo>
                    <a:pt x="133" y="382"/>
                  </a:lnTo>
                  <a:close/>
                  <a:moveTo>
                    <a:pt x="135" y="384"/>
                  </a:moveTo>
                  <a:cubicBezTo>
                    <a:pt x="135" y="386"/>
                    <a:pt x="135" y="387"/>
                    <a:pt x="136" y="389"/>
                  </a:cubicBezTo>
                  <a:cubicBezTo>
                    <a:pt x="137" y="390"/>
                    <a:pt x="138" y="391"/>
                    <a:pt x="139" y="392"/>
                  </a:cubicBezTo>
                  <a:cubicBezTo>
                    <a:pt x="140" y="393"/>
                    <a:pt x="141" y="393"/>
                    <a:pt x="142" y="393"/>
                  </a:cubicBezTo>
                  <a:cubicBezTo>
                    <a:pt x="143" y="393"/>
                    <a:pt x="143" y="393"/>
                    <a:pt x="144" y="392"/>
                  </a:cubicBezTo>
                  <a:cubicBezTo>
                    <a:pt x="144" y="385"/>
                    <a:pt x="144" y="385"/>
                    <a:pt x="144" y="385"/>
                  </a:cubicBezTo>
                  <a:cubicBezTo>
                    <a:pt x="143" y="384"/>
                    <a:pt x="143" y="383"/>
                    <a:pt x="142" y="382"/>
                  </a:cubicBezTo>
                  <a:cubicBezTo>
                    <a:pt x="141" y="381"/>
                    <a:pt x="140" y="380"/>
                    <a:pt x="139" y="379"/>
                  </a:cubicBezTo>
                  <a:cubicBezTo>
                    <a:pt x="138" y="379"/>
                    <a:pt x="137" y="378"/>
                    <a:pt x="136" y="379"/>
                  </a:cubicBezTo>
                  <a:cubicBezTo>
                    <a:pt x="135" y="380"/>
                    <a:pt x="135" y="381"/>
                    <a:pt x="135" y="383"/>
                  </a:cubicBezTo>
                  <a:lnTo>
                    <a:pt x="135" y="384"/>
                  </a:lnTo>
                  <a:close/>
                  <a:moveTo>
                    <a:pt x="159" y="405"/>
                  </a:moveTo>
                  <a:cubicBezTo>
                    <a:pt x="159" y="404"/>
                    <a:pt x="159" y="404"/>
                    <a:pt x="159" y="404"/>
                  </a:cubicBezTo>
                  <a:cubicBezTo>
                    <a:pt x="159" y="403"/>
                    <a:pt x="159" y="403"/>
                    <a:pt x="159" y="402"/>
                  </a:cubicBezTo>
                  <a:cubicBezTo>
                    <a:pt x="159" y="403"/>
                    <a:pt x="158" y="403"/>
                    <a:pt x="157" y="403"/>
                  </a:cubicBezTo>
                  <a:cubicBezTo>
                    <a:pt x="156" y="403"/>
                    <a:pt x="155" y="403"/>
                    <a:pt x="154" y="402"/>
                  </a:cubicBezTo>
                  <a:cubicBezTo>
                    <a:pt x="152" y="401"/>
                    <a:pt x="151" y="400"/>
                    <a:pt x="150" y="399"/>
                  </a:cubicBezTo>
                  <a:cubicBezTo>
                    <a:pt x="149" y="398"/>
                    <a:pt x="149" y="396"/>
                    <a:pt x="149" y="395"/>
                  </a:cubicBezTo>
                  <a:cubicBezTo>
                    <a:pt x="149" y="394"/>
                    <a:pt x="150" y="393"/>
                    <a:pt x="151" y="393"/>
                  </a:cubicBezTo>
                  <a:cubicBezTo>
                    <a:pt x="152" y="393"/>
                    <a:pt x="154" y="393"/>
                    <a:pt x="156" y="394"/>
                  </a:cubicBezTo>
                  <a:cubicBezTo>
                    <a:pt x="159" y="396"/>
                    <a:pt x="159" y="396"/>
                    <a:pt x="159" y="396"/>
                  </a:cubicBezTo>
                  <a:cubicBezTo>
                    <a:pt x="159" y="394"/>
                    <a:pt x="159" y="394"/>
                    <a:pt x="159" y="394"/>
                  </a:cubicBezTo>
                  <a:cubicBezTo>
                    <a:pt x="159" y="393"/>
                    <a:pt x="159" y="392"/>
                    <a:pt x="158" y="391"/>
                  </a:cubicBezTo>
                  <a:cubicBezTo>
                    <a:pt x="157" y="390"/>
                    <a:pt x="156" y="389"/>
                    <a:pt x="155" y="389"/>
                  </a:cubicBezTo>
                  <a:cubicBezTo>
                    <a:pt x="154" y="388"/>
                    <a:pt x="153" y="388"/>
                    <a:pt x="152" y="388"/>
                  </a:cubicBezTo>
                  <a:cubicBezTo>
                    <a:pt x="151" y="388"/>
                    <a:pt x="151" y="388"/>
                    <a:pt x="151" y="389"/>
                  </a:cubicBezTo>
                  <a:cubicBezTo>
                    <a:pt x="150" y="388"/>
                    <a:pt x="150" y="388"/>
                    <a:pt x="150" y="388"/>
                  </a:cubicBezTo>
                  <a:cubicBezTo>
                    <a:pt x="150" y="388"/>
                    <a:pt x="150" y="388"/>
                    <a:pt x="150" y="388"/>
                  </a:cubicBezTo>
                  <a:cubicBezTo>
                    <a:pt x="149" y="387"/>
                    <a:pt x="150" y="386"/>
                    <a:pt x="151" y="386"/>
                  </a:cubicBezTo>
                  <a:cubicBezTo>
                    <a:pt x="152" y="386"/>
                    <a:pt x="154" y="386"/>
                    <a:pt x="155" y="387"/>
                  </a:cubicBezTo>
                  <a:cubicBezTo>
                    <a:pt x="157" y="388"/>
                    <a:pt x="158" y="389"/>
                    <a:pt x="159" y="391"/>
                  </a:cubicBezTo>
                  <a:cubicBezTo>
                    <a:pt x="160" y="392"/>
                    <a:pt x="161" y="394"/>
                    <a:pt x="161" y="395"/>
                  </a:cubicBezTo>
                  <a:cubicBezTo>
                    <a:pt x="161" y="403"/>
                    <a:pt x="161" y="403"/>
                    <a:pt x="161" y="403"/>
                  </a:cubicBezTo>
                  <a:cubicBezTo>
                    <a:pt x="161" y="403"/>
                    <a:pt x="161" y="404"/>
                    <a:pt x="161" y="404"/>
                  </a:cubicBezTo>
                  <a:cubicBezTo>
                    <a:pt x="161" y="405"/>
                    <a:pt x="161" y="405"/>
                    <a:pt x="161" y="406"/>
                  </a:cubicBezTo>
                  <a:lnTo>
                    <a:pt x="159" y="405"/>
                  </a:lnTo>
                  <a:close/>
                  <a:moveTo>
                    <a:pt x="154" y="401"/>
                  </a:moveTo>
                  <a:cubicBezTo>
                    <a:pt x="155" y="401"/>
                    <a:pt x="156" y="402"/>
                    <a:pt x="157" y="402"/>
                  </a:cubicBezTo>
                  <a:cubicBezTo>
                    <a:pt x="158" y="402"/>
                    <a:pt x="159" y="401"/>
                    <a:pt x="159" y="401"/>
                  </a:cubicBezTo>
                  <a:cubicBezTo>
                    <a:pt x="159" y="397"/>
                    <a:pt x="159" y="397"/>
                    <a:pt x="159" y="397"/>
                  </a:cubicBezTo>
                  <a:cubicBezTo>
                    <a:pt x="156" y="396"/>
                    <a:pt x="156" y="396"/>
                    <a:pt x="156" y="396"/>
                  </a:cubicBezTo>
                  <a:cubicBezTo>
                    <a:pt x="154" y="395"/>
                    <a:pt x="153" y="394"/>
                    <a:pt x="152" y="394"/>
                  </a:cubicBezTo>
                  <a:cubicBezTo>
                    <a:pt x="151" y="395"/>
                    <a:pt x="151" y="395"/>
                    <a:pt x="151" y="396"/>
                  </a:cubicBezTo>
                  <a:cubicBezTo>
                    <a:pt x="151" y="397"/>
                    <a:pt x="151" y="398"/>
                    <a:pt x="152" y="399"/>
                  </a:cubicBezTo>
                  <a:cubicBezTo>
                    <a:pt x="152" y="399"/>
                    <a:pt x="153" y="400"/>
                    <a:pt x="154" y="401"/>
                  </a:cubicBezTo>
                  <a:close/>
                  <a:moveTo>
                    <a:pt x="169" y="407"/>
                  </a:moveTo>
                  <a:cubicBezTo>
                    <a:pt x="170" y="409"/>
                    <a:pt x="170" y="409"/>
                    <a:pt x="170" y="409"/>
                  </a:cubicBezTo>
                  <a:cubicBezTo>
                    <a:pt x="170" y="409"/>
                    <a:pt x="170" y="409"/>
                    <a:pt x="170" y="409"/>
                  </a:cubicBezTo>
                  <a:cubicBezTo>
                    <a:pt x="175" y="399"/>
                    <a:pt x="175" y="399"/>
                    <a:pt x="175" y="399"/>
                  </a:cubicBezTo>
                  <a:cubicBezTo>
                    <a:pt x="176" y="400"/>
                    <a:pt x="176" y="400"/>
                    <a:pt x="176" y="400"/>
                  </a:cubicBezTo>
                  <a:cubicBezTo>
                    <a:pt x="170" y="413"/>
                    <a:pt x="170" y="413"/>
                    <a:pt x="170" y="413"/>
                  </a:cubicBezTo>
                  <a:cubicBezTo>
                    <a:pt x="169" y="414"/>
                    <a:pt x="169" y="415"/>
                    <a:pt x="168" y="415"/>
                  </a:cubicBezTo>
                  <a:cubicBezTo>
                    <a:pt x="168" y="416"/>
                    <a:pt x="167" y="415"/>
                    <a:pt x="166" y="415"/>
                  </a:cubicBezTo>
                  <a:cubicBezTo>
                    <a:pt x="165" y="415"/>
                    <a:pt x="165" y="414"/>
                    <a:pt x="165" y="414"/>
                  </a:cubicBezTo>
                  <a:cubicBezTo>
                    <a:pt x="165" y="414"/>
                    <a:pt x="164" y="414"/>
                    <a:pt x="164" y="414"/>
                  </a:cubicBezTo>
                  <a:cubicBezTo>
                    <a:pt x="164" y="412"/>
                    <a:pt x="164" y="412"/>
                    <a:pt x="164" y="412"/>
                  </a:cubicBezTo>
                  <a:cubicBezTo>
                    <a:pt x="165" y="413"/>
                    <a:pt x="165" y="413"/>
                    <a:pt x="165" y="413"/>
                  </a:cubicBezTo>
                  <a:cubicBezTo>
                    <a:pt x="165" y="413"/>
                    <a:pt x="165" y="413"/>
                    <a:pt x="166" y="413"/>
                  </a:cubicBezTo>
                  <a:cubicBezTo>
                    <a:pt x="166" y="414"/>
                    <a:pt x="167" y="414"/>
                    <a:pt x="167" y="413"/>
                  </a:cubicBezTo>
                  <a:cubicBezTo>
                    <a:pt x="168" y="413"/>
                    <a:pt x="168" y="413"/>
                    <a:pt x="168" y="412"/>
                  </a:cubicBezTo>
                  <a:cubicBezTo>
                    <a:pt x="169" y="410"/>
                    <a:pt x="169" y="410"/>
                    <a:pt x="169" y="410"/>
                  </a:cubicBezTo>
                  <a:cubicBezTo>
                    <a:pt x="163" y="392"/>
                    <a:pt x="163" y="392"/>
                    <a:pt x="163" y="392"/>
                  </a:cubicBezTo>
                  <a:cubicBezTo>
                    <a:pt x="165" y="393"/>
                    <a:pt x="165" y="393"/>
                    <a:pt x="165" y="393"/>
                  </a:cubicBezTo>
                  <a:lnTo>
                    <a:pt x="169" y="407"/>
                  </a:lnTo>
                  <a:close/>
                  <a:moveTo>
                    <a:pt x="179" y="416"/>
                  </a:moveTo>
                  <a:cubicBezTo>
                    <a:pt x="178" y="419"/>
                    <a:pt x="178" y="419"/>
                    <a:pt x="178" y="419"/>
                  </a:cubicBezTo>
                  <a:cubicBezTo>
                    <a:pt x="177" y="419"/>
                    <a:pt x="177" y="419"/>
                    <a:pt x="177" y="419"/>
                  </a:cubicBezTo>
                  <a:cubicBezTo>
                    <a:pt x="178" y="415"/>
                    <a:pt x="178" y="415"/>
                    <a:pt x="178" y="415"/>
                  </a:cubicBezTo>
                  <a:cubicBezTo>
                    <a:pt x="178" y="413"/>
                    <a:pt x="178" y="413"/>
                    <a:pt x="178" y="413"/>
                  </a:cubicBezTo>
                  <a:cubicBezTo>
                    <a:pt x="179" y="414"/>
                    <a:pt x="179" y="414"/>
                    <a:pt x="179" y="414"/>
                  </a:cubicBezTo>
                  <a:lnTo>
                    <a:pt x="179" y="416"/>
                  </a:lnTo>
                  <a:close/>
                  <a:moveTo>
                    <a:pt x="202" y="425"/>
                  </a:moveTo>
                  <a:cubicBezTo>
                    <a:pt x="202" y="424"/>
                    <a:pt x="202" y="422"/>
                    <a:pt x="201" y="421"/>
                  </a:cubicBezTo>
                  <a:cubicBezTo>
                    <a:pt x="200" y="420"/>
                    <a:pt x="199" y="419"/>
                    <a:pt x="197" y="417"/>
                  </a:cubicBezTo>
                  <a:cubicBezTo>
                    <a:pt x="194" y="415"/>
                    <a:pt x="193" y="413"/>
                    <a:pt x="192" y="412"/>
                  </a:cubicBezTo>
                  <a:cubicBezTo>
                    <a:pt x="190" y="410"/>
                    <a:pt x="190" y="409"/>
                    <a:pt x="190" y="407"/>
                  </a:cubicBezTo>
                  <a:cubicBezTo>
                    <a:pt x="190" y="406"/>
                    <a:pt x="191" y="405"/>
                    <a:pt x="192" y="404"/>
                  </a:cubicBezTo>
                  <a:cubicBezTo>
                    <a:pt x="193" y="404"/>
                    <a:pt x="195" y="405"/>
                    <a:pt x="197" y="406"/>
                  </a:cubicBezTo>
                  <a:cubicBezTo>
                    <a:pt x="199" y="407"/>
                    <a:pt x="201" y="409"/>
                    <a:pt x="202" y="411"/>
                  </a:cubicBezTo>
                  <a:cubicBezTo>
                    <a:pt x="203" y="412"/>
                    <a:pt x="204" y="414"/>
                    <a:pt x="204" y="416"/>
                  </a:cubicBezTo>
                  <a:cubicBezTo>
                    <a:pt x="204" y="416"/>
                    <a:pt x="204" y="416"/>
                    <a:pt x="204" y="416"/>
                  </a:cubicBezTo>
                  <a:cubicBezTo>
                    <a:pt x="202" y="415"/>
                    <a:pt x="202" y="415"/>
                    <a:pt x="202" y="415"/>
                  </a:cubicBezTo>
                  <a:cubicBezTo>
                    <a:pt x="202" y="414"/>
                    <a:pt x="202" y="412"/>
                    <a:pt x="201" y="411"/>
                  </a:cubicBezTo>
                  <a:cubicBezTo>
                    <a:pt x="200" y="409"/>
                    <a:pt x="198" y="408"/>
                    <a:pt x="197" y="407"/>
                  </a:cubicBezTo>
                  <a:cubicBezTo>
                    <a:pt x="195" y="406"/>
                    <a:pt x="194" y="406"/>
                    <a:pt x="193" y="406"/>
                  </a:cubicBezTo>
                  <a:cubicBezTo>
                    <a:pt x="192" y="406"/>
                    <a:pt x="192" y="407"/>
                    <a:pt x="192" y="408"/>
                  </a:cubicBezTo>
                  <a:cubicBezTo>
                    <a:pt x="192" y="409"/>
                    <a:pt x="192" y="410"/>
                    <a:pt x="193" y="411"/>
                  </a:cubicBezTo>
                  <a:cubicBezTo>
                    <a:pt x="194" y="413"/>
                    <a:pt x="195" y="414"/>
                    <a:pt x="197" y="416"/>
                  </a:cubicBezTo>
                  <a:cubicBezTo>
                    <a:pt x="199" y="418"/>
                    <a:pt x="201" y="419"/>
                    <a:pt x="202" y="421"/>
                  </a:cubicBezTo>
                  <a:cubicBezTo>
                    <a:pt x="203" y="423"/>
                    <a:pt x="204" y="424"/>
                    <a:pt x="204" y="426"/>
                  </a:cubicBezTo>
                  <a:cubicBezTo>
                    <a:pt x="204" y="427"/>
                    <a:pt x="203" y="428"/>
                    <a:pt x="202" y="428"/>
                  </a:cubicBezTo>
                  <a:cubicBezTo>
                    <a:pt x="201" y="429"/>
                    <a:pt x="199" y="428"/>
                    <a:pt x="197" y="427"/>
                  </a:cubicBezTo>
                  <a:cubicBezTo>
                    <a:pt x="195" y="426"/>
                    <a:pt x="193" y="424"/>
                    <a:pt x="192" y="422"/>
                  </a:cubicBezTo>
                  <a:cubicBezTo>
                    <a:pt x="190" y="420"/>
                    <a:pt x="189" y="419"/>
                    <a:pt x="189" y="417"/>
                  </a:cubicBezTo>
                  <a:cubicBezTo>
                    <a:pt x="189" y="416"/>
                    <a:pt x="189" y="416"/>
                    <a:pt x="189" y="416"/>
                  </a:cubicBezTo>
                  <a:cubicBezTo>
                    <a:pt x="191" y="417"/>
                    <a:pt x="191" y="417"/>
                    <a:pt x="191" y="417"/>
                  </a:cubicBezTo>
                  <a:cubicBezTo>
                    <a:pt x="191" y="419"/>
                    <a:pt x="191" y="420"/>
                    <a:pt x="193" y="422"/>
                  </a:cubicBezTo>
                  <a:cubicBezTo>
                    <a:pt x="194" y="423"/>
                    <a:pt x="195" y="425"/>
                    <a:pt x="197" y="426"/>
                  </a:cubicBezTo>
                  <a:cubicBezTo>
                    <a:pt x="198" y="426"/>
                    <a:pt x="200" y="427"/>
                    <a:pt x="201" y="427"/>
                  </a:cubicBezTo>
                  <a:cubicBezTo>
                    <a:pt x="202" y="427"/>
                    <a:pt x="202" y="426"/>
                    <a:pt x="202" y="425"/>
                  </a:cubicBezTo>
                  <a:close/>
                  <a:moveTo>
                    <a:pt x="213" y="436"/>
                  </a:moveTo>
                  <a:cubicBezTo>
                    <a:pt x="211" y="435"/>
                    <a:pt x="210" y="434"/>
                    <a:pt x="208" y="431"/>
                  </a:cubicBezTo>
                  <a:cubicBezTo>
                    <a:pt x="207" y="429"/>
                    <a:pt x="206" y="427"/>
                    <a:pt x="206" y="425"/>
                  </a:cubicBezTo>
                  <a:cubicBezTo>
                    <a:pt x="206" y="424"/>
                    <a:pt x="206" y="424"/>
                    <a:pt x="206" y="424"/>
                  </a:cubicBezTo>
                  <a:cubicBezTo>
                    <a:pt x="206" y="422"/>
                    <a:pt x="207" y="421"/>
                    <a:pt x="208" y="420"/>
                  </a:cubicBezTo>
                  <a:cubicBezTo>
                    <a:pt x="210" y="419"/>
                    <a:pt x="211" y="419"/>
                    <a:pt x="213" y="420"/>
                  </a:cubicBezTo>
                  <a:cubicBezTo>
                    <a:pt x="215" y="422"/>
                    <a:pt x="216" y="423"/>
                    <a:pt x="217" y="425"/>
                  </a:cubicBezTo>
                  <a:cubicBezTo>
                    <a:pt x="218" y="427"/>
                    <a:pt x="219" y="428"/>
                    <a:pt x="219" y="430"/>
                  </a:cubicBezTo>
                  <a:cubicBezTo>
                    <a:pt x="219" y="432"/>
                    <a:pt x="219" y="432"/>
                    <a:pt x="219" y="432"/>
                  </a:cubicBezTo>
                  <a:cubicBezTo>
                    <a:pt x="208" y="426"/>
                    <a:pt x="208" y="426"/>
                    <a:pt x="208" y="426"/>
                  </a:cubicBezTo>
                  <a:cubicBezTo>
                    <a:pt x="208" y="426"/>
                    <a:pt x="208" y="426"/>
                    <a:pt x="208" y="426"/>
                  </a:cubicBezTo>
                  <a:cubicBezTo>
                    <a:pt x="208" y="428"/>
                    <a:pt x="209" y="429"/>
                    <a:pt x="210" y="431"/>
                  </a:cubicBezTo>
                  <a:cubicBezTo>
                    <a:pt x="210" y="433"/>
                    <a:pt x="212" y="434"/>
                    <a:pt x="213" y="435"/>
                  </a:cubicBezTo>
                  <a:cubicBezTo>
                    <a:pt x="214" y="435"/>
                    <a:pt x="215" y="436"/>
                    <a:pt x="216" y="436"/>
                  </a:cubicBezTo>
                  <a:cubicBezTo>
                    <a:pt x="217" y="436"/>
                    <a:pt x="217" y="436"/>
                    <a:pt x="218" y="436"/>
                  </a:cubicBezTo>
                  <a:cubicBezTo>
                    <a:pt x="218" y="437"/>
                    <a:pt x="218" y="437"/>
                    <a:pt x="218" y="437"/>
                  </a:cubicBezTo>
                  <a:cubicBezTo>
                    <a:pt x="218" y="438"/>
                    <a:pt x="217" y="438"/>
                    <a:pt x="216" y="438"/>
                  </a:cubicBezTo>
                  <a:cubicBezTo>
                    <a:pt x="215" y="437"/>
                    <a:pt x="214" y="437"/>
                    <a:pt x="213" y="436"/>
                  </a:cubicBezTo>
                  <a:close/>
                  <a:moveTo>
                    <a:pt x="213" y="422"/>
                  </a:moveTo>
                  <a:cubicBezTo>
                    <a:pt x="212" y="421"/>
                    <a:pt x="211" y="421"/>
                    <a:pt x="210" y="421"/>
                  </a:cubicBezTo>
                  <a:cubicBezTo>
                    <a:pt x="209" y="422"/>
                    <a:pt x="208" y="423"/>
                    <a:pt x="208" y="424"/>
                  </a:cubicBezTo>
                  <a:cubicBezTo>
                    <a:pt x="208" y="424"/>
                    <a:pt x="208" y="424"/>
                    <a:pt x="208" y="424"/>
                  </a:cubicBezTo>
                  <a:cubicBezTo>
                    <a:pt x="217" y="429"/>
                    <a:pt x="217" y="429"/>
                    <a:pt x="217" y="429"/>
                  </a:cubicBezTo>
                  <a:cubicBezTo>
                    <a:pt x="217" y="429"/>
                    <a:pt x="217" y="429"/>
                    <a:pt x="217" y="429"/>
                  </a:cubicBezTo>
                  <a:cubicBezTo>
                    <a:pt x="217" y="428"/>
                    <a:pt x="217" y="426"/>
                    <a:pt x="216" y="425"/>
                  </a:cubicBezTo>
                  <a:cubicBezTo>
                    <a:pt x="215" y="424"/>
                    <a:pt x="214" y="423"/>
                    <a:pt x="213" y="422"/>
                  </a:cubicBezTo>
                  <a:close/>
                  <a:moveTo>
                    <a:pt x="234" y="441"/>
                  </a:moveTo>
                  <a:cubicBezTo>
                    <a:pt x="234" y="443"/>
                    <a:pt x="234" y="445"/>
                    <a:pt x="233" y="446"/>
                  </a:cubicBezTo>
                  <a:cubicBezTo>
                    <a:pt x="232" y="446"/>
                    <a:pt x="230" y="446"/>
                    <a:pt x="229" y="445"/>
                  </a:cubicBezTo>
                  <a:cubicBezTo>
                    <a:pt x="228" y="445"/>
                    <a:pt x="227" y="444"/>
                    <a:pt x="226" y="443"/>
                  </a:cubicBezTo>
                  <a:cubicBezTo>
                    <a:pt x="225" y="442"/>
                    <a:pt x="224" y="441"/>
                    <a:pt x="224" y="440"/>
                  </a:cubicBezTo>
                  <a:cubicBezTo>
                    <a:pt x="224" y="448"/>
                    <a:pt x="224" y="448"/>
                    <a:pt x="224" y="448"/>
                  </a:cubicBezTo>
                  <a:cubicBezTo>
                    <a:pt x="222" y="447"/>
                    <a:pt x="222" y="447"/>
                    <a:pt x="222" y="447"/>
                  </a:cubicBezTo>
                  <a:cubicBezTo>
                    <a:pt x="222" y="426"/>
                    <a:pt x="222" y="426"/>
                    <a:pt x="222" y="426"/>
                  </a:cubicBezTo>
                  <a:cubicBezTo>
                    <a:pt x="224" y="427"/>
                    <a:pt x="224" y="427"/>
                    <a:pt x="224" y="427"/>
                  </a:cubicBezTo>
                  <a:cubicBezTo>
                    <a:pt x="224" y="429"/>
                    <a:pt x="224" y="429"/>
                    <a:pt x="224" y="429"/>
                  </a:cubicBezTo>
                  <a:cubicBezTo>
                    <a:pt x="224" y="429"/>
                    <a:pt x="225" y="429"/>
                    <a:pt x="226" y="429"/>
                  </a:cubicBezTo>
                  <a:cubicBezTo>
                    <a:pt x="227" y="429"/>
                    <a:pt x="228" y="429"/>
                    <a:pt x="229" y="430"/>
                  </a:cubicBezTo>
                  <a:cubicBezTo>
                    <a:pt x="230" y="431"/>
                    <a:pt x="232" y="432"/>
                    <a:pt x="233" y="434"/>
                  </a:cubicBezTo>
                  <a:cubicBezTo>
                    <a:pt x="234" y="436"/>
                    <a:pt x="234" y="438"/>
                    <a:pt x="234" y="441"/>
                  </a:cubicBezTo>
                  <a:close/>
                  <a:moveTo>
                    <a:pt x="233" y="440"/>
                  </a:moveTo>
                  <a:cubicBezTo>
                    <a:pt x="233" y="438"/>
                    <a:pt x="232" y="436"/>
                    <a:pt x="232" y="434"/>
                  </a:cubicBezTo>
                  <a:cubicBezTo>
                    <a:pt x="231" y="433"/>
                    <a:pt x="230" y="432"/>
                    <a:pt x="228" y="431"/>
                  </a:cubicBezTo>
                  <a:cubicBezTo>
                    <a:pt x="227" y="430"/>
                    <a:pt x="226" y="430"/>
                    <a:pt x="225" y="430"/>
                  </a:cubicBezTo>
                  <a:cubicBezTo>
                    <a:pt x="225" y="430"/>
                    <a:pt x="224" y="430"/>
                    <a:pt x="224" y="431"/>
                  </a:cubicBezTo>
                  <a:cubicBezTo>
                    <a:pt x="224" y="438"/>
                    <a:pt x="224" y="438"/>
                    <a:pt x="224" y="438"/>
                  </a:cubicBezTo>
                  <a:cubicBezTo>
                    <a:pt x="224" y="439"/>
                    <a:pt x="225" y="440"/>
                    <a:pt x="226" y="441"/>
                  </a:cubicBezTo>
                  <a:cubicBezTo>
                    <a:pt x="226" y="442"/>
                    <a:pt x="227" y="443"/>
                    <a:pt x="228" y="444"/>
                  </a:cubicBezTo>
                  <a:cubicBezTo>
                    <a:pt x="230" y="444"/>
                    <a:pt x="231" y="445"/>
                    <a:pt x="232" y="444"/>
                  </a:cubicBezTo>
                  <a:cubicBezTo>
                    <a:pt x="232" y="443"/>
                    <a:pt x="233" y="442"/>
                    <a:pt x="233" y="440"/>
                  </a:cubicBezTo>
                  <a:close/>
                  <a:moveTo>
                    <a:pt x="241" y="433"/>
                  </a:moveTo>
                  <a:cubicBezTo>
                    <a:pt x="241" y="437"/>
                    <a:pt x="241" y="437"/>
                    <a:pt x="241" y="437"/>
                  </a:cubicBezTo>
                  <a:cubicBezTo>
                    <a:pt x="244" y="439"/>
                    <a:pt x="244" y="439"/>
                    <a:pt x="244" y="439"/>
                  </a:cubicBezTo>
                  <a:cubicBezTo>
                    <a:pt x="244" y="440"/>
                    <a:pt x="244" y="440"/>
                    <a:pt x="244" y="440"/>
                  </a:cubicBezTo>
                  <a:cubicBezTo>
                    <a:pt x="241" y="438"/>
                    <a:pt x="241" y="438"/>
                    <a:pt x="241" y="438"/>
                  </a:cubicBezTo>
                  <a:cubicBezTo>
                    <a:pt x="241" y="448"/>
                    <a:pt x="241" y="448"/>
                    <a:pt x="241" y="448"/>
                  </a:cubicBezTo>
                  <a:cubicBezTo>
                    <a:pt x="241" y="449"/>
                    <a:pt x="241" y="450"/>
                    <a:pt x="241" y="451"/>
                  </a:cubicBezTo>
                  <a:cubicBezTo>
                    <a:pt x="242" y="451"/>
                    <a:pt x="242" y="452"/>
                    <a:pt x="243" y="452"/>
                  </a:cubicBezTo>
                  <a:cubicBezTo>
                    <a:pt x="243" y="452"/>
                    <a:pt x="243" y="452"/>
                    <a:pt x="244" y="452"/>
                  </a:cubicBezTo>
                  <a:cubicBezTo>
                    <a:pt x="244" y="453"/>
                    <a:pt x="244" y="453"/>
                    <a:pt x="245" y="453"/>
                  </a:cubicBezTo>
                  <a:cubicBezTo>
                    <a:pt x="245" y="454"/>
                    <a:pt x="245" y="454"/>
                    <a:pt x="245" y="454"/>
                  </a:cubicBezTo>
                  <a:cubicBezTo>
                    <a:pt x="244" y="454"/>
                    <a:pt x="244" y="454"/>
                    <a:pt x="244" y="454"/>
                  </a:cubicBezTo>
                  <a:cubicBezTo>
                    <a:pt x="243" y="454"/>
                    <a:pt x="243" y="454"/>
                    <a:pt x="243" y="453"/>
                  </a:cubicBezTo>
                  <a:cubicBezTo>
                    <a:pt x="241" y="453"/>
                    <a:pt x="241" y="452"/>
                    <a:pt x="240" y="451"/>
                  </a:cubicBezTo>
                  <a:cubicBezTo>
                    <a:pt x="239" y="450"/>
                    <a:pt x="239" y="449"/>
                    <a:pt x="239" y="447"/>
                  </a:cubicBezTo>
                  <a:cubicBezTo>
                    <a:pt x="239" y="437"/>
                    <a:pt x="239" y="437"/>
                    <a:pt x="239" y="437"/>
                  </a:cubicBezTo>
                  <a:cubicBezTo>
                    <a:pt x="237" y="436"/>
                    <a:pt x="237" y="436"/>
                    <a:pt x="237" y="436"/>
                  </a:cubicBezTo>
                  <a:cubicBezTo>
                    <a:pt x="237" y="434"/>
                    <a:pt x="237" y="434"/>
                    <a:pt x="237" y="434"/>
                  </a:cubicBezTo>
                  <a:cubicBezTo>
                    <a:pt x="239" y="436"/>
                    <a:pt x="239" y="436"/>
                    <a:pt x="239" y="436"/>
                  </a:cubicBezTo>
                  <a:cubicBezTo>
                    <a:pt x="239" y="432"/>
                    <a:pt x="239" y="432"/>
                    <a:pt x="239" y="432"/>
                  </a:cubicBezTo>
                  <a:lnTo>
                    <a:pt x="241" y="433"/>
                  </a:lnTo>
                  <a:close/>
                  <a:moveTo>
                    <a:pt x="253" y="460"/>
                  </a:moveTo>
                  <a:cubicBezTo>
                    <a:pt x="252" y="459"/>
                    <a:pt x="250" y="457"/>
                    <a:pt x="249" y="455"/>
                  </a:cubicBezTo>
                  <a:cubicBezTo>
                    <a:pt x="247" y="453"/>
                    <a:pt x="247" y="451"/>
                    <a:pt x="247" y="448"/>
                  </a:cubicBezTo>
                  <a:cubicBezTo>
                    <a:pt x="247" y="448"/>
                    <a:pt x="247" y="448"/>
                    <a:pt x="247" y="448"/>
                  </a:cubicBezTo>
                  <a:cubicBezTo>
                    <a:pt x="247" y="445"/>
                    <a:pt x="247" y="444"/>
                    <a:pt x="249" y="443"/>
                  </a:cubicBezTo>
                  <a:cubicBezTo>
                    <a:pt x="250" y="443"/>
                    <a:pt x="251" y="443"/>
                    <a:pt x="253" y="444"/>
                  </a:cubicBezTo>
                  <a:cubicBezTo>
                    <a:pt x="255" y="445"/>
                    <a:pt x="257" y="446"/>
                    <a:pt x="258" y="448"/>
                  </a:cubicBezTo>
                  <a:cubicBezTo>
                    <a:pt x="259" y="450"/>
                    <a:pt x="259" y="452"/>
                    <a:pt x="259" y="454"/>
                  </a:cubicBezTo>
                  <a:cubicBezTo>
                    <a:pt x="259" y="455"/>
                    <a:pt x="259" y="455"/>
                    <a:pt x="259" y="455"/>
                  </a:cubicBezTo>
                  <a:cubicBezTo>
                    <a:pt x="249" y="449"/>
                    <a:pt x="249" y="449"/>
                    <a:pt x="249" y="449"/>
                  </a:cubicBezTo>
                  <a:cubicBezTo>
                    <a:pt x="249" y="449"/>
                    <a:pt x="249" y="449"/>
                    <a:pt x="249" y="449"/>
                  </a:cubicBezTo>
                  <a:cubicBezTo>
                    <a:pt x="249" y="451"/>
                    <a:pt x="249" y="453"/>
                    <a:pt x="250" y="454"/>
                  </a:cubicBezTo>
                  <a:cubicBezTo>
                    <a:pt x="251" y="456"/>
                    <a:pt x="252" y="457"/>
                    <a:pt x="253" y="458"/>
                  </a:cubicBezTo>
                  <a:cubicBezTo>
                    <a:pt x="255" y="459"/>
                    <a:pt x="255" y="459"/>
                    <a:pt x="256" y="459"/>
                  </a:cubicBezTo>
                  <a:cubicBezTo>
                    <a:pt x="257" y="459"/>
                    <a:pt x="258" y="459"/>
                    <a:pt x="258" y="459"/>
                  </a:cubicBezTo>
                  <a:cubicBezTo>
                    <a:pt x="259" y="461"/>
                    <a:pt x="259" y="461"/>
                    <a:pt x="259" y="461"/>
                  </a:cubicBezTo>
                  <a:cubicBezTo>
                    <a:pt x="258" y="461"/>
                    <a:pt x="257" y="461"/>
                    <a:pt x="257" y="461"/>
                  </a:cubicBezTo>
                  <a:cubicBezTo>
                    <a:pt x="256" y="461"/>
                    <a:pt x="255" y="460"/>
                    <a:pt x="253" y="460"/>
                  </a:cubicBezTo>
                  <a:close/>
                  <a:moveTo>
                    <a:pt x="253" y="445"/>
                  </a:moveTo>
                  <a:cubicBezTo>
                    <a:pt x="252" y="444"/>
                    <a:pt x="251" y="444"/>
                    <a:pt x="250" y="445"/>
                  </a:cubicBezTo>
                  <a:cubicBezTo>
                    <a:pt x="249" y="445"/>
                    <a:pt x="249" y="446"/>
                    <a:pt x="249" y="447"/>
                  </a:cubicBezTo>
                  <a:cubicBezTo>
                    <a:pt x="249" y="448"/>
                    <a:pt x="249" y="448"/>
                    <a:pt x="249" y="448"/>
                  </a:cubicBezTo>
                  <a:cubicBezTo>
                    <a:pt x="258" y="453"/>
                    <a:pt x="258" y="453"/>
                    <a:pt x="258" y="453"/>
                  </a:cubicBezTo>
                  <a:cubicBezTo>
                    <a:pt x="258" y="452"/>
                    <a:pt x="258" y="452"/>
                    <a:pt x="258" y="452"/>
                  </a:cubicBezTo>
                  <a:cubicBezTo>
                    <a:pt x="258" y="451"/>
                    <a:pt x="257" y="450"/>
                    <a:pt x="256" y="448"/>
                  </a:cubicBezTo>
                  <a:cubicBezTo>
                    <a:pt x="256" y="447"/>
                    <a:pt x="255" y="446"/>
                    <a:pt x="253" y="445"/>
                  </a:cubicBezTo>
                  <a:close/>
                  <a:moveTo>
                    <a:pt x="264" y="450"/>
                  </a:moveTo>
                  <a:cubicBezTo>
                    <a:pt x="264" y="453"/>
                    <a:pt x="264" y="453"/>
                    <a:pt x="264" y="453"/>
                  </a:cubicBezTo>
                  <a:cubicBezTo>
                    <a:pt x="265" y="452"/>
                    <a:pt x="265" y="452"/>
                    <a:pt x="266" y="452"/>
                  </a:cubicBezTo>
                  <a:cubicBezTo>
                    <a:pt x="267" y="452"/>
                    <a:pt x="268" y="452"/>
                    <a:pt x="269" y="453"/>
                  </a:cubicBezTo>
                  <a:cubicBezTo>
                    <a:pt x="270" y="453"/>
                    <a:pt x="271" y="454"/>
                    <a:pt x="272" y="455"/>
                  </a:cubicBezTo>
                  <a:cubicBezTo>
                    <a:pt x="273" y="456"/>
                    <a:pt x="273" y="458"/>
                    <a:pt x="274" y="459"/>
                  </a:cubicBezTo>
                  <a:cubicBezTo>
                    <a:pt x="274" y="458"/>
                    <a:pt x="275" y="458"/>
                    <a:pt x="276" y="458"/>
                  </a:cubicBezTo>
                  <a:cubicBezTo>
                    <a:pt x="276" y="457"/>
                    <a:pt x="277" y="458"/>
                    <a:pt x="279" y="458"/>
                  </a:cubicBezTo>
                  <a:cubicBezTo>
                    <a:pt x="280" y="459"/>
                    <a:pt x="281" y="461"/>
                    <a:pt x="282" y="462"/>
                  </a:cubicBezTo>
                  <a:cubicBezTo>
                    <a:pt x="283" y="464"/>
                    <a:pt x="284" y="466"/>
                    <a:pt x="284" y="468"/>
                  </a:cubicBezTo>
                  <a:cubicBezTo>
                    <a:pt x="284" y="477"/>
                    <a:pt x="284" y="477"/>
                    <a:pt x="284" y="477"/>
                  </a:cubicBezTo>
                  <a:cubicBezTo>
                    <a:pt x="282" y="476"/>
                    <a:pt x="282" y="476"/>
                    <a:pt x="282" y="476"/>
                  </a:cubicBezTo>
                  <a:cubicBezTo>
                    <a:pt x="282" y="467"/>
                    <a:pt x="282" y="467"/>
                    <a:pt x="282" y="467"/>
                  </a:cubicBezTo>
                  <a:cubicBezTo>
                    <a:pt x="282" y="465"/>
                    <a:pt x="282" y="464"/>
                    <a:pt x="281" y="462"/>
                  </a:cubicBezTo>
                  <a:cubicBezTo>
                    <a:pt x="280" y="461"/>
                    <a:pt x="279" y="460"/>
                    <a:pt x="278" y="460"/>
                  </a:cubicBezTo>
                  <a:cubicBezTo>
                    <a:pt x="277" y="459"/>
                    <a:pt x="276" y="459"/>
                    <a:pt x="275" y="459"/>
                  </a:cubicBezTo>
                  <a:cubicBezTo>
                    <a:pt x="275" y="459"/>
                    <a:pt x="274" y="460"/>
                    <a:pt x="274" y="461"/>
                  </a:cubicBezTo>
                  <a:cubicBezTo>
                    <a:pt x="274" y="462"/>
                    <a:pt x="274" y="462"/>
                    <a:pt x="274" y="462"/>
                  </a:cubicBezTo>
                  <a:cubicBezTo>
                    <a:pt x="274" y="462"/>
                    <a:pt x="274" y="462"/>
                    <a:pt x="274" y="462"/>
                  </a:cubicBezTo>
                  <a:cubicBezTo>
                    <a:pt x="274" y="471"/>
                    <a:pt x="274" y="471"/>
                    <a:pt x="274" y="471"/>
                  </a:cubicBezTo>
                  <a:cubicBezTo>
                    <a:pt x="272" y="470"/>
                    <a:pt x="272" y="470"/>
                    <a:pt x="272" y="470"/>
                  </a:cubicBezTo>
                  <a:cubicBezTo>
                    <a:pt x="272" y="461"/>
                    <a:pt x="272" y="461"/>
                    <a:pt x="272" y="461"/>
                  </a:cubicBezTo>
                  <a:cubicBezTo>
                    <a:pt x="272" y="459"/>
                    <a:pt x="272" y="458"/>
                    <a:pt x="271" y="457"/>
                  </a:cubicBezTo>
                  <a:cubicBezTo>
                    <a:pt x="271" y="456"/>
                    <a:pt x="270" y="455"/>
                    <a:pt x="268" y="454"/>
                  </a:cubicBezTo>
                  <a:cubicBezTo>
                    <a:pt x="267" y="453"/>
                    <a:pt x="266" y="453"/>
                    <a:pt x="266" y="453"/>
                  </a:cubicBezTo>
                  <a:cubicBezTo>
                    <a:pt x="265" y="453"/>
                    <a:pt x="264" y="454"/>
                    <a:pt x="264" y="455"/>
                  </a:cubicBezTo>
                  <a:cubicBezTo>
                    <a:pt x="264" y="466"/>
                    <a:pt x="264" y="466"/>
                    <a:pt x="264" y="466"/>
                  </a:cubicBezTo>
                  <a:cubicBezTo>
                    <a:pt x="262" y="465"/>
                    <a:pt x="262" y="465"/>
                    <a:pt x="262" y="465"/>
                  </a:cubicBezTo>
                  <a:cubicBezTo>
                    <a:pt x="262" y="449"/>
                    <a:pt x="262" y="449"/>
                    <a:pt x="262" y="449"/>
                  </a:cubicBezTo>
                  <a:lnTo>
                    <a:pt x="264" y="450"/>
                  </a:lnTo>
                  <a:close/>
                  <a:moveTo>
                    <a:pt x="300" y="479"/>
                  </a:moveTo>
                  <a:cubicBezTo>
                    <a:pt x="300" y="481"/>
                    <a:pt x="300" y="483"/>
                    <a:pt x="299" y="484"/>
                  </a:cubicBezTo>
                  <a:cubicBezTo>
                    <a:pt x="298" y="484"/>
                    <a:pt x="296" y="484"/>
                    <a:pt x="294" y="483"/>
                  </a:cubicBezTo>
                  <a:cubicBezTo>
                    <a:pt x="293" y="483"/>
                    <a:pt x="292" y="482"/>
                    <a:pt x="292" y="481"/>
                  </a:cubicBezTo>
                  <a:cubicBezTo>
                    <a:pt x="291" y="480"/>
                    <a:pt x="290" y="479"/>
                    <a:pt x="290" y="478"/>
                  </a:cubicBezTo>
                  <a:cubicBezTo>
                    <a:pt x="289" y="480"/>
                    <a:pt x="289" y="480"/>
                    <a:pt x="289" y="480"/>
                  </a:cubicBezTo>
                  <a:cubicBezTo>
                    <a:pt x="288" y="479"/>
                    <a:pt x="288" y="479"/>
                    <a:pt x="288" y="479"/>
                  </a:cubicBezTo>
                  <a:cubicBezTo>
                    <a:pt x="288" y="457"/>
                    <a:pt x="288" y="457"/>
                    <a:pt x="288" y="457"/>
                  </a:cubicBezTo>
                  <a:cubicBezTo>
                    <a:pt x="290" y="458"/>
                    <a:pt x="290" y="458"/>
                    <a:pt x="290" y="458"/>
                  </a:cubicBezTo>
                  <a:cubicBezTo>
                    <a:pt x="290" y="467"/>
                    <a:pt x="290" y="467"/>
                    <a:pt x="290" y="467"/>
                  </a:cubicBezTo>
                  <a:cubicBezTo>
                    <a:pt x="290" y="467"/>
                    <a:pt x="291" y="467"/>
                    <a:pt x="292" y="467"/>
                  </a:cubicBezTo>
                  <a:cubicBezTo>
                    <a:pt x="292" y="467"/>
                    <a:pt x="293" y="467"/>
                    <a:pt x="294" y="468"/>
                  </a:cubicBezTo>
                  <a:cubicBezTo>
                    <a:pt x="296" y="469"/>
                    <a:pt x="298" y="470"/>
                    <a:pt x="299" y="472"/>
                  </a:cubicBezTo>
                  <a:cubicBezTo>
                    <a:pt x="300" y="474"/>
                    <a:pt x="300" y="476"/>
                    <a:pt x="300" y="479"/>
                  </a:cubicBezTo>
                  <a:close/>
                  <a:moveTo>
                    <a:pt x="299" y="478"/>
                  </a:moveTo>
                  <a:cubicBezTo>
                    <a:pt x="299" y="476"/>
                    <a:pt x="298" y="474"/>
                    <a:pt x="297" y="473"/>
                  </a:cubicBezTo>
                  <a:cubicBezTo>
                    <a:pt x="297" y="471"/>
                    <a:pt x="296" y="470"/>
                    <a:pt x="294" y="469"/>
                  </a:cubicBezTo>
                  <a:cubicBezTo>
                    <a:pt x="293" y="468"/>
                    <a:pt x="292" y="468"/>
                    <a:pt x="291" y="468"/>
                  </a:cubicBezTo>
                  <a:cubicBezTo>
                    <a:pt x="291" y="468"/>
                    <a:pt x="290" y="469"/>
                    <a:pt x="290" y="469"/>
                  </a:cubicBezTo>
                  <a:cubicBezTo>
                    <a:pt x="290" y="476"/>
                    <a:pt x="290" y="476"/>
                    <a:pt x="290" y="476"/>
                  </a:cubicBezTo>
                  <a:cubicBezTo>
                    <a:pt x="290" y="477"/>
                    <a:pt x="291" y="478"/>
                    <a:pt x="291" y="479"/>
                  </a:cubicBezTo>
                  <a:cubicBezTo>
                    <a:pt x="292" y="480"/>
                    <a:pt x="293" y="481"/>
                    <a:pt x="294" y="482"/>
                  </a:cubicBezTo>
                  <a:cubicBezTo>
                    <a:pt x="296" y="483"/>
                    <a:pt x="297" y="483"/>
                    <a:pt x="297" y="482"/>
                  </a:cubicBezTo>
                  <a:cubicBezTo>
                    <a:pt x="298" y="481"/>
                    <a:pt x="299" y="480"/>
                    <a:pt x="299" y="478"/>
                  </a:cubicBezTo>
                  <a:close/>
                  <a:moveTo>
                    <a:pt x="310" y="492"/>
                  </a:moveTo>
                  <a:cubicBezTo>
                    <a:pt x="308" y="491"/>
                    <a:pt x="306" y="489"/>
                    <a:pt x="305" y="487"/>
                  </a:cubicBezTo>
                  <a:cubicBezTo>
                    <a:pt x="304" y="485"/>
                    <a:pt x="303" y="483"/>
                    <a:pt x="303" y="481"/>
                  </a:cubicBezTo>
                  <a:cubicBezTo>
                    <a:pt x="303" y="480"/>
                    <a:pt x="303" y="480"/>
                    <a:pt x="303" y="480"/>
                  </a:cubicBezTo>
                  <a:cubicBezTo>
                    <a:pt x="303" y="478"/>
                    <a:pt x="304" y="476"/>
                    <a:pt x="305" y="476"/>
                  </a:cubicBezTo>
                  <a:cubicBezTo>
                    <a:pt x="306" y="475"/>
                    <a:pt x="308" y="475"/>
                    <a:pt x="310" y="476"/>
                  </a:cubicBezTo>
                  <a:cubicBezTo>
                    <a:pt x="311" y="477"/>
                    <a:pt x="313" y="479"/>
                    <a:pt x="314" y="481"/>
                  </a:cubicBezTo>
                  <a:cubicBezTo>
                    <a:pt x="315" y="482"/>
                    <a:pt x="316" y="484"/>
                    <a:pt x="316" y="486"/>
                  </a:cubicBezTo>
                  <a:cubicBezTo>
                    <a:pt x="316" y="488"/>
                    <a:pt x="316" y="488"/>
                    <a:pt x="316" y="488"/>
                  </a:cubicBezTo>
                  <a:cubicBezTo>
                    <a:pt x="305" y="481"/>
                    <a:pt x="305" y="481"/>
                    <a:pt x="305" y="481"/>
                  </a:cubicBezTo>
                  <a:cubicBezTo>
                    <a:pt x="305" y="482"/>
                    <a:pt x="305" y="482"/>
                    <a:pt x="305" y="482"/>
                  </a:cubicBezTo>
                  <a:cubicBezTo>
                    <a:pt x="305" y="484"/>
                    <a:pt x="305" y="485"/>
                    <a:pt x="306" y="487"/>
                  </a:cubicBezTo>
                  <a:cubicBezTo>
                    <a:pt x="307" y="489"/>
                    <a:pt x="308" y="490"/>
                    <a:pt x="310" y="491"/>
                  </a:cubicBezTo>
                  <a:cubicBezTo>
                    <a:pt x="311" y="491"/>
                    <a:pt x="312" y="492"/>
                    <a:pt x="312" y="492"/>
                  </a:cubicBezTo>
                  <a:cubicBezTo>
                    <a:pt x="313" y="492"/>
                    <a:pt x="314" y="492"/>
                    <a:pt x="314" y="492"/>
                  </a:cubicBezTo>
                  <a:cubicBezTo>
                    <a:pt x="315" y="493"/>
                    <a:pt x="315" y="493"/>
                    <a:pt x="315" y="493"/>
                  </a:cubicBezTo>
                  <a:cubicBezTo>
                    <a:pt x="314" y="493"/>
                    <a:pt x="314" y="494"/>
                    <a:pt x="313" y="493"/>
                  </a:cubicBezTo>
                  <a:cubicBezTo>
                    <a:pt x="312" y="493"/>
                    <a:pt x="311" y="493"/>
                    <a:pt x="310" y="492"/>
                  </a:cubicBezTo>
                  <a:close/>
                  <a:moveTo>
                    <a:pt x="310" y="478"/>
                  </a:moveTo>
                  <a:cubicBezTo>
                    <a:pt x="308" y="477"/>
                    <a:pt x="307" y="477"/>
                    <a:pt x="306" y="477"/>
                  </a:cubicBezTo>
                  <a:cubicBezTo>
                    <a:pt x="306" y="478"/>
                    <a:pt x="305" y="479"/>
                    <a:pt x="305" y="480"/>
                  </a:cubicBezTo>
                  <a:cubicBezTo>
                    <a:pt x="305" y="480"/>
                    <a:pt x="305" y="480"/>
                    <a:pt x="305" y="480"/>
                  </a:cubicBezTo>
                  <a:cubicBezTo>
                    <a:pt x="314" y="485"/>
                    <a:pt x="314" y="485"/>
                    <a:pt x="314" y="485"/>
                  </a:cubicBezTo>
                  <a:cubicBezTo>
                    <a:pt x="314" y="485"/>
                    <a:pt x="314" y="485"/>
                    <a:pt x="314" y="485"/>
                  </a:cubicBezTo>
                  <a:cubicBezTo>
                    <a:pt x="314" y="483"/>
                    <a:pt x="313" y="482"/>
                    <a:pt x="313" y="481"/>
                  </a:cubicBezTo>
                  <a:cubicBezTo>
                    <a:pt x="312" y="479"/>
                    <a:pt x="311" y="478"/>
                    <a:pt x="310" y="478"/>
                  </a:cubicBezTo>
                  <a:close/>
                  <a:moveTo>
                    <a:pt x="326" y="487"/>
                  </a:moveTo>
                  <a:cubicBezTo>
                    <a:pt x="325" y="487"/>
                    <a:pt x="325" y="487"/>
                    <a:pt x="325" y="487"/>
                  </a:cubicBezTo>
                  <a:cubicBezTo>
                    <a:pt x="324" y="486"/>
                    <a:pt x="323" y="486"/>
                    <a:pt x="322" y="486"/>
                  </a:cubicBezTo>
                  <a:cubicBezTo>
                    <a:pt x="321" y="486"/>
                    <a:pt x="321" y="487"/>
                    <a:pt x="321" y="488"/>
                  </a:cubicBezTo>
                  <a:cubicBezTo>
                    <a:pt x="321" y="498"/>
                    <a:pt x="321" y="498"/>
                    <a:pt x="321" y="498"/>
                  </a:cubicBezTo>
                  <a:cubicBezTo>
                    <a:pt x="319" y="497"/>
                    <a:pt x="319" y="497"/>
                    <a:pt x="319" y="497"/>
                  </a:cubicBezTo>
                  <a:cubicBezTo>
                    <a:pt x="319" y="482"/>
                    <a:pt x="319" y="482"/>
                    <a:pt x="319" y="482"/>
                  </a:cubicBezTo>
                  <a:cubicBezTo>
                    <a:pt x="320" y="483"/>
                    <a:pt x="320" y="483"/>
                    <a:pt x="320" y="483"/>
                  </a:cubicBezTo>
                  <a:cubicBezTo>
                    <a:pt x="321" y="485"/>
                    <a:pt x="321" y="485"/>
                    <a:pt x="321" y="485"/>
                  </a:cubicBezTo>
                  <a:cubicBezTo>
                    <a:pt x="321" y="486"/>
                    <a:pt x="321" y="486"/>
                    <a:pt x="321" y="486"/>
                  </a:cubicBezTo>
                  <a:cubicBezTo>
                    <a:pt x="321" y="485"/>
                    <a:pt x="322" y="484"/>
                    <a:pt x="322" y="484"/>
                  </a:cubicBezTo>
                  <a:cubicBezTo>
                    <a:pt x="323" y="484"/>
                    <a:pt x="324" y="485"/>
                    <a:pt x="325" y="485"/>
                  </a:cubicBezTo>
                  <a:cubicBezTo>
                    <a:pt x="325" y="485"/>
                    <a:pt x="325" y="485"/>
                    <a:pt x="326" y="486"/>
                  </a:cubicBezTo>
                  <a:cubicBezTo>
                    <a:pt x="326" y="486"/>
                    <a:pt x="326" y="486"/>
                    <a:pt x="326" y="486"/>
                  </a:cubicBezTo>
                  <a:lnTo>
                    <a:pt x="326" y="487"/>
                  </a:lnTo>
                  <a:close/>
                  <a:moveTo>
                    <a:pt x="343" y="511"/>
                  </a:moveTo>
                  <a:cubicBezTo>
                    <a:pt x="341" y="510"/>
                    <a:pt x="341" y="510"/>
                    <a:pt x="341" y="510"/>
                  </a:cubicBezTo>
                  <a:cubicBezTo>
                    <a:pt x="341" y="491"/>
                    <a:pt x="341" y="491"/>
                    <a:pt x="341" y="491"/>
                  </a:cubicBezTo>
                  <a:cubicBezTo>
                    <a:pt x="336" y="489"/>
                    <a:pt x="336" y="489"/>
                    <a:pt x="336" y="489"/>
                  </a:cubicBezTo>
                  <a:cubicBezTo>
                    <a:pt x="336" y="488"/>
                    <a:pt x="336" y="488"/>
                    <a:pt x="336" y="488"/>
                  </a:cubicBezTo>
                  <a:cubicBezTo>
                    <a:pt x="343" y="490"/>
                    <a:pt x="343" y="490"/>
                    <a:pt x="343" y="490"/>
                  </a:cubicBezTo>
                  <a:lnTo>
                    <a:pt x="343" y="511"/>
                  </a:lnTo>
                  <a:close/>
                  <a:moveTo>
                    <a:pt x="364" y="523"/>
                  </a:moveTo>
                  <a:cubicBezTo>
                    <a:pt x="351" y="516"/>
                    <a:pt x="351" y="516"/>
                    <a:pt x="351" y="516"/>
                  </a:cubicBezTo>
                  <a:cubicBezTo>
                    <a:pt x="351" y="514"/>
                    <a:pt x="351" y="514"/>
                    <a:pt x="351" y="514"/>
                  </a:cubicBezTo>
                  <a:cubicBezTo>
                    <a:pt x="358" y="511"/>
                    <a:pt x="358" y="511"/>
                    <a:pt x="358" y="511"/>
                  </a:cubicBezTo>
                  <a:cubicBezTo>
                    <a:pt x="359" y="510"/>
                    <a:pt x="360" y="509"/>
                    <a:pt x="361" y="509"/>
                  </a:cubicBezTo>
                  <a:cubicBezTo>
                    <a:pt x="361" y="508"/>
                    <a:pt x="361" y="507"/>
                    <a:pt x="361" y="507"/>
                  </a:cubicBezTo>
                  <a:cubicBezTo>
                    <a:pt x="361" y="505"/>
                    <a:pt x="361" y="504"/>
                    <a:pt x="360" y="503"/>
                  </a:cubicBezTo>
                  <a:cubicBezTo>
                    <a:pt x="360" y="502"/>
                    <a:pt x="359" y="501"/>
                    <a:pt x="357" y="500"/>
                  </a:cubicBezTo>
                  <a:cubicBezTo>
                    <a:pt x="356" y="499"/>
                    <a:pt x="354" y="499"/>
                    <a:pt x="354" y="499"/>
                  </a:cubicBezTo>
                  <a:cubicBezTo>
                    <a:pt x="353" y="500"/>
                    <a:pt x="352" y="501"/>
                    <a:pt x="352" y="502"/>
                  </a:cubicBezTo>
                  <a:cubicBezTo>
                    <a:pt x="351" y="501"/>
                    <a:pt x="351" y="501"/>
                    <a:pt x="351" y="501"/>
                  </a:cubicBezTo>
                  <a:cubicBezTo>
                    <a:pt x="351" y="501"/>
                    <a:pt x="351" y="501"/>
                    <a:pt x="351" y="501"/>
                  </a:cubicBezTo>
                  <a:cubicBezTo>
                    <a:pt x="351" y="499"/>
                    <a:pt x="351" y="498"/>
                    <a:pt x="353" y="498"/>
                  </a:cubicBezTo>
                  <a:cubicBezTo>
                    <a:pt x="354" y="497"/>
                    <a:pt x="355" y="497"/>
                    <a:pt x="357" y="499"/>
                  </a:cubicBezTo>
                  <a:cubicBezTo>
                    <a:pt x="359" y="500"/>
                    <a:pt x="360" y="501"/>
                    <a:pt x="361" y="502"/>
                  </a:cubicBezTo>
                  <a:cubicBezTo>
                    <a:pt x="363" y="504"/>
                    <a:pt x="363" y="506"/>
                    <a:pt x="363" y="507"/>
                  </a:cubicBezTo>
                  <a:cubicBezTo>
                    <a:pt x="363" y="509"/>
                    <a:pt x="363" y="510"/>
                    <a:pt x="362" y="510"/>
                  </a:cubicBezTo>
                  <a:cubicBezTo>
                    <a:pt x="361" y="511"/>
                    <a:pt x="360" y="512"/>
                    <a:pt x="359" y="512"/>
                  </a:cubicBezTo>
                  <a:cubicBezTo>
                    <a:pt x="353" y="516"/>
                    <a:pt x="353" y="516"/>
                    <a:pt x="353" y="516"/>
                  </a:cubicBezTo>
                  <a:cubicBezTo>
                    <a:pt x="353" y="516"/>
                    <a:pt x="353" y="516"/>
                    <a:pt x="353" y="516"/>
                  </a:cubicBezTo>
                  <a:cubicBezTo>
                    <a:pt x="364" y="522"/>
                    <a:pt x="364" y="522"/>
                    <a:pt x="364" y="522"/>
                  </a:cubicBezTo>
                  <a:lnTo>
                    <a:pt x="364" y="523"/>
                  </a:lnTo>
                  <a:close/>
                  <a:moveTo>
                    <a:pt x="134" y="335"/>
                  </a:moveTo>
                  <a:cubicBezTo>
                    <a:pt x="143" y="340"/>
                    <a:pt x="150" y="342"/>
                    <a:pt x="155" y="339"/>
                  </a:cubicBezTo>
                  <a:cubicBezTo>
                    <a:pt x="160" y="337"/>
                    <a:pt x="163" y="331"/>
                    <a:pt x="163" y="321"/>
                  </a:cubicBezTo>
                  <a:cubicBezTo>
                    <a:pt x="163" y="301"/>
                    <a:pt x="163" y="301"/>
                    <a:pt x="163" y="301"/>
                  </a:cubicBezTo>
                  <a:cubicBezTo>
                    <a:pt x="160" y="305"/>
                    <a:pt x="157" y="307"/>
                    <a:pt x="152" y="307"/>
                  </a:cubicBezTo>
                  <a:cubicBezTo>
                    <a:pt x="147" y="307"/>
                    <a:pt x="141" y="305"/>
                    <a:pt x="135" y="302"/>
                  </a:cubicBezTo>
                  <a:cubicBezTo>
                    <a:pt x="126" y="297"/>
                    <a:pt x="119" y="289"/>
                    <a:pt x="113" y="279"/>
                  </a:cubicBezTo>
                  <a:cubicBezTo>
                    <a:pt x="107" y="269"/>
                    <a:pt x="104" y="260"/>
                    <a:pt x="104" y="250"/>
                  </a:cubicBezTo>
                  <a:cubicBezTo>
                    <a:pt x="104" y="240"/>
                    <a:pt x="107" y="234"/>
                    <a:pt x="113" y="230"/>
                  </a:cubicBezTo>
                  <a:cubicBezTo>
                    <a:pt x="119" y="226"/>
                    <a:pt x="127" y="227"/>
                    <a:pt x="136" y="232"/>
                  </a:cubicBezTo>
                  <a:cubicBezTo>
                    <a:pt x="145" y="238"/>
                    <a:pt x="153" y="245"/>
                    <a:pt x="159" y="255"/>
                  </a:cubicBezTo>
                  <a:cubicBezTo>
                    <a:pt x="165" y="265"/>
                    <a:pt x="167" y="276"/>
                    <a:pt x="167" y="288"/>
                  </a:cubicBezTo>
                  <a:cubicBezTo>
                    <a:pt x="167" y="324"/>
                    <a:pt x="167" y="324"/>
                    <a:pt x="167" y="324"/>
                  </a:cubicBezTo>
                  <a:cubicBezTo>
                    <a:pt x="167" y="335"/>
                    <a:pt x="164" y="341"/>
                    <a:pt x="158" y="344"/>
                  </a:cubicBezTo>
                  <a:cubicBezTo>
                    <a:pt x="152" y="347"/>
                    <a:pt x="144" y="345"/>
                    <a:pt x="134" y="339"/>
                  </a:cubicBezTo>
                  <a:cubicBezTo>
                    <a:pt x="131" y="337"/>
                    <a:pt x="127" y="335"/>
                    <a:pt x="123" y="332"/>
                  </a:cubicBezTo>
                  <a:cubicBezTo>
                    <a:pt x="119" y="329"/>
                    <a:pt x="116" y="325"/>
                    <a:pt x="112" y="322"/>
                  </a:cubicBezTo>
                  <a:cubicBezTo>
                    <a:pt x="113" y="318"/>
                    <a:pt x="113" y="318"/>
                    <a:pt x="113" y="318"/>
                  </a:cubicBezTo>
                  <a:cubicBezTo>
                    <a:pt x="117" y="322"/>
                    <a:pt x="120" y="325"/>
                    <a:pt x="123" y="328"/>
                  </a:cubicBezTo>
                  <a:cubicBezTo>
                    <a:pt x="127" y="330"/>
                    <a:pt x="130" y="333"/>
                    <a:pt x="134" y="335"/>
                  </a:cubicBezTo>
                  <a:close/>
                  <a:moveTo>
                    <a:pt x="135" y="298"/>
                  </a:moveTo>
                  <a:cubicBezTo>
                    <a:pt x="142" y="302"/>
                    <a:pt x="148" y="303"/>
                    <a:pt x="153" y="302"/>
                  </a:cubicBezTo>
                  <a:cubicBezTo>
                    <a:pt x="158" y="301"/>
                    <a:pt x="161" y="298"/>
                    <a:pt x="163" y="293"/>
                  </a:cubicBezTo>
                  <a:cubicBezTo>
                    <a:pt x="163" y="285"/>
                    <a:pt x="163" y="285"/>
                    <a:pt x="163" y="285"/>
                  </a:cubicBezTo>
                  <a:cubicBezTo>
                    <a:pt x="163" y="275"/>
                    <a:pt x="161" y="265"/>
                    <a:pt x="156" y="256"/>
                  </a:cubicBezTo>
                  <a:cubicBezTo>
                    <a:pt x="151" y="248"/>
                    <a:pt x="144" y="241"/>
                    <a:pt x="136" y="237"/>
                  </a:cubicBezTo>
                  <a:cubicBezTo>
                    <a:pt x="128" y="232"/>
                    <a:pt x="121" y="231"/>
                    <a:pt x="116" y="235"/>
                  </a:cubicBezTo>
                  <a:cubicBezTo>
                    <a:pt x="111" y="238"/>
                    <a:pt x="109" y="244"/>
                    <a:pt x="109" y="253"/>
                  </a:cubicBezTo>
                  <a:cubicBezTo>
                    <a:pt x="109" y="261"/>
                    <a:pt x="111" y="269"/>
                    <a:pt x="116" y="278"/>
                  </a:cubicBezTo>
                  <a:cubicBezTo>
                    <a:pt x="121" y="287"/>
                    <a:pt x="127" y="293"/>
                    <a:pt x="135" y="298"/>
                  </a:cubicBezTo>
                  <a:close/>
                  <a:moveTo>
                    <a:pt x="195" y="304"/>
                  </a:moveTo>
                  <a:cubicBezTo>
                    <a:pt x="189" y="301"/>
                    <a:pt x="189" y="301"/>
                    <a:pt x="189" y="301"/>
                  </a:cubicBezTo>
                  <a:cubicBezTo>
                    <a:pt x="189" y="292"/>
                    <a:pt x="189" y="292"/>
                    <a:pt x="189" y="292"/>
                  </a:cubicBezTo>
                  <a:cubicBezTo>
                    <a:pt x="195" y="295"/>
                    <a:pt x="195" y="295"/>
                    <a:pt x="195" y="295"/>
                  </a:cubicBezTo>
                  <a:lnTo>
                    <a:pt x="195" y="304"/>
                  </a:lnTo>
                  <a:close/>
                  <a:moveTo>
                    <a:pt x="195" y="373"/>
                  </a:moveTo>
                  <a:cubicBezTo>
                    <a:pt x="189" y="369"/>
                    <a:pt x="189" y="369"/>
                    <a:pt x="189" y="369"/>
                  </a:cubicBezTo>
                  <a:cubicBezTo>
                    <a:pt x="189" y="360"/>
                    <a:pt x="189" y="360"/>
                    <a:pt x="189" y="360"/>
                  </a:cubicBezTo>
                  <a:cubicBezTo>
                    <a:pt x="195" y="363"/>
                    <a:pt x="195" y="363"/>
                    <a:pt x="195" y="363"/>
                  </a:cubicBezTo>
                  <a:lnTo>
                    <a:pt x="195" y="373"/>
                  </a:lnTo>
                  <a:close/>
                  <a:moveTo>
                    <a:pt x="265" y="381"/>
                  </a:moveTo>
                  <a:cubicBezTo>
                    <a:pt x="283" y="391"/>
                    <a:pt x="283" y="391"/>
                    <a:pt x="283" y="391"/>
                  </a:cubicBezTo>
                  <a:cubicBezTo>
                    <a:pt x="283" y="395"/>
                    <a:pt x="283" y="395"/>
                    <a:pt x="283" y="395"/>
                  </a:cubicBezTo>
                  <a:cubicBezTo>
                    <a:pt x="265" y="384"/>
                    <a:pt x="265" y="384"/>
                    <a:pt x="265" y="384"/>
                  </a:cubicBezTo>
                  <a:cubicBezTo>
                    <a:pt x="265" y="413"/>
                    <a:pt x="265" y="413"/>
                    <a:pt x="265" y="413"/>
                  </a:cubicBezTo>
                  <a:cubicBezTo>
                    <a:pt x="261" y="411"/>
                    <a:pt x="261" y="411"/>
                    <a:pt x="261" y="411"/>
                  </a:cubicBezTo>
                  <a:cubicBezTo>
                    <a:pt x="261" y="382"/>
                    <a:pt x="261" y="382"/>
                    <a:pt x="261" y="382"/>
                  </a:cubicBezTo>
                  <a:cubicBezTo>
                    <a:pt x="210" y="353"/>
                    <a:pt x="210" y="353"/>
                    <a:pt x="210" y="353"/>
                  </a:cubicBezTo>
                  <a:cubicBezTo>
                    <a:pt x="210" y="351"/>
                    <a:pt x="210" y="351"/>
                    <a:pt x="210" y="351"/>
                  </a:cubicBezTo>
                  <a:cubicBezTo>
                    <a:pt x="260" y="306"/>
                    <a:pt x="260" y="306"/>
                    <a:pt x="260" y="306"/>
                  </a:cubicBezTo>
                  <a:cubicBezTo>
                    <a:pt x="265" y="308"/>
                    <a:pt x="265" y="308"/>
                    <a:pt x="265" y="308"/>
                  </a:cubicBezTo>
                  <a:lnTo>
                    <a:pt x="265" y="381"/>
                  </a:lnTo>
                  <a:close/>
                  <a:moveTo>
                    <a:pt x="216" y="353"/>
                  </a:moveTo>
                  <a:cubicBezTo>
                    <a:pt x="261" y="378"/>
                    <a:pt x="261" y="378"/>
                    <a:pt x="261" y="378"/>
                  </a:cubicBezTo>
                  <a:cubicBezTo>
                    <a:pt x="261" y="312"/>
                    <a:pt x="261" y="312"/>
                    <a:pt x="261" y="312"/>
                  </a:cubicBezTo>
                  <a:cubicBezTo>
                    <a:pt x="260" y="311"/>
                    <a:pt x="260" y="311"/>
                    <a:pt x="260" y="311"/>
                  </a:cubicBezTo>
                  <a:cubicBezTo>
                    <a:pt x="255" y="317"/>
                    <a:pt x="255" y="317"/>
                    <a:pt x="255" y="317"/>
                  </a:cubicBezTo>
                  <a:lnTo>
                    <a:pt x="216" y="353"/>
                  </a:lnTo>
                  <a:close/>
                  <a:moveTo>
                    <a:pt x="332" y="453"/>
                  </a:moveTo>
                  <a:cubicBezTo>
                    <a:pt x="328" y="451"/>
                    <a:pt x="328" y="451"/>
                    <a:pt x="328" y="451"/>
                  </a:cubicBezTo>
                  <a:cubicBezTo>
                    <a:pt x="328" y="348"/>
                    <a:pt x="328" y="348"/>
                    <a:pt x="328" y="348"/>
                  </a:cubicBezTo>
                  <a:cubicBezTo>
                    <a:pt x="300" y="337"/>
                    <a:pt x="300" y="337"/>
                    <a:pt x="300" y="337"/>
                  </a:cubicBezTo>
                  <a:cubicBezTo>
                    <a:pt x="300" y="334"/>
                    <a:pt x="300" y="334"/>
                    <a:pt x="300" y="334"/>
                  </a:cubicBezTo>
                  <a:cubicBezTo>
                    <a:pt x="332" y="347"/>
                    <a:pt x="332" y="347"/>
                    <a:pt x="332" y="347"/>
                  </a:cubicBezTo>
                  <a:lnTo>
                    <a:pt x="332" y="453"/>
                  </a:lnTo>
                  <a:close/>
                  <a:moveTo>
                    <a:pt x="238" y="255"/>
                  </a:moveTo>
                  <a:cubicBezTo>
                    <a:pt x="238" y="231"/>
                    <a:pt x="238" y="231"/>
                    <a:pt x="238" y="231"/>
                  </a:cubicBezTo>
                  <a:cubicBezTo>
                    <a:pt x="238" y="228"/>
                    <a:pt x="236" y="224"/>
                    <a:pt x="233" y="223"/>
                  </a:cubicBezTo>
                  <a:cubicBezTo>
                    <a:pt x="206" y="207"/>
                    <a:pt x="206" y="207"/>
                    <a:pt x="206" y="207"/>
                  </a:cubicBezTo>
                  <a:cubicBezTo>
                    <a:pt x="203" y="205"/>
                    <a:pt x="200" y="206"/>
                    <a:pt x="200" y="209"/>
                  </a:cubicBezTo>
                  <a:cubicBezTo>
                    <a:pt x="200" y="233"/>
                    <a:pt x="200" y="233"/>
                    <a:pt x="200" y="233"/>
                  </a:cubicBezTo>
                  <a:cubicBezTo>
                    <a:pt x="200" y="236"/>
                    <a:pt x="203" y="240"/>
                    <a:pt x="206" y="242"/>
                  </a:cubicBezTo>
                  <a:cubicBezTo>
                    <a:pt x="233" y="258"/>
                    <a:pt x="233" y="258"/>
                    <a:pt x="233" y="258"/>
                  </a:cubicBezTo>
                  <a:cubicBezTo>
                    <a:pt x="236" y="259"/>
                    <a:pt x="238" y="258"/>
                    <a:pt x="238" y="255"/>
                  </a:cubicBezTo>
                  <a:close/>
                  <a:moveTo>
                    <a:pt x="234" y="227"/>
                  </a:moveTo>
                  <a:cubicBezTo>
                    <a:pt x="234" y="217"/>
                    <a:pt x="234" y="217"/>
                    <a:pt x="234" y="217"/>
                  </a:cubicBezTo>
                  <a:cubicBezTo>
                    <a:pt x="234" y="211"/>
                    <a:pt x="239" y="209"/>
                    <a:pt x="245" y="212"/>
                  </a:cubicBezTo>
                  <a:cubicBezTo>
                    <a:pt x="252" y="216"/>
                    <a:pt x="257" y="224"/>
                    <a:pt x="257" y="230"/>
                  </a:cubicBezTo>
                  <a:cubicBezTo>
                    <a:pt x="257" y="236"/>
                    <a:pt x="257" y="236"/>
                    <a:pt x="257" y="236"/>
                  </a:cubicBezTo>
                  <a:cubicBezTo>
                    <a:pt x="257" y="237"/>
                    <a:pt x="257" y="239"/>
                    <a:pt x="258" y="239"/>
                  </a:cubicBezTo>
                  <a:cubicBezTo>
                    <a:pt x="260" y="240"/>
                    <a:pt x="260" y="240"/>
                    <a:pt x="260" y="239"/>
                  </a:cubicBezTo>
                  <a:cubicBezTo>
                    <a:pt x="260" y="232"/>
                    <a:pt x="260" y="232"/>
                    <a:pt x="260" y="232"/>
                  </a:cubicBezTo>
                  <a:cubicBezTo>
                    <a:pt x="260" y="224"/>
                    <a:pt x="254" y="213"/>
                    <a:pt x="245" y="208"/>
                  </a:cubicBezTo>
                  <a:cubicBezTo>
                    <a:pt x="237" y="204"/>
                    <a:pt x="230" y="207"/>
                    <a:pt x="230" y="215"/>
                  </a:cubicBezTo>
                  <a:cubicBezTo>
                    <a:pt x="230" y="224"/>
                    <a:pt x="230" y="224"/>
                    <a:pt x="230" y="224"/>
                  </a:cubicBezTo>
                  <a:cubicBezTo>
                    <a:pt x="230" y="226"/>
                    <a:pt x="231" y="227"/>
                    <a:pt x="232" y="227"/>
                  </a:cubicBezTo>
                  <a:cubicBezTo>
                    <a:pt x="233" y="228"/>
                    <a:pt x="234" y="228"/>
                    <a:pt x="234" y="227"/>
                  </a:cubicBezTo>
                  <a:close/>
                  <a:moveTo>
                    <a:pt x="404" y="242"/>
                  </a:moveTo>
                  <a:cubicBezTo>
                    <a:pt x="404" y="244"/>
                    <a:pt x="402" y="245"/>
                    <a:pt x="400" y="243"/>
                  </a:cubicBezTo>
                  <a:cubicBezTo>
                    <a:pt x="398" y="242"/>
                    <a:pt x="396" y="239"/>
                    <a:pt x="396" y="237"/>
                  </a:cubicBezTo>
                  <a:cubicBezTo>
                    <a:pt x="396" y="235"/>
                    <a:pt x="398" y="234"/>
                    <a:pt x="400" y="235"/>
                  </a:cubicBezTo>
                  <a:cubicBezTo>
                    <a:pt x="402" y="237"/>
                    <a:pt x="404" y="239"/>
                    <a:pt x="404" y="242"/>
                  </a:cubicBezTo>
                  <a:close/>
                  <a:moveTo>
                    <a:pt x="408" y="240"/>
                  </a:moveTo>
                  <a:cubicBezTo>
                    <a:pt x="408" y="239"/>
                    <a:pt x="408" y="239"/>
                    <a:pt x="408" y="238"/>
                  </a:cubicBezTo>
                  <a:cubicBezTo>
                    <a:pt x="406" y="235"/>
                    <a:pt x="403" y="233"/>
                    <a:pt x="400" y="231"/>
                  </a:cubicBezTo>
                  <a:cubicBezTo>
                    <a:pt x="397" y="229"/>
                    <a:pt x="394" y="229"/>
                    <a:pt x="392" y="229"/>
                  </a:cubicBezTo>
                  <a:cubicBezTo>
                    <a:pt x="392" y="229"/>
                    <a:pt x="392" y="230"/>
                    <a:pt x="392" y="230"/>
                  </a:cubicBezTo>
                  <a:cubicBezTo>
                    <a:pt x="393" y="231"/>
                    <a:pt x="393" y="231"/>
                    <a:pt x="393" y="231"/>
                  </a:cubicBezTo>
                  <a:cubicBezTo>
                    <a:pt x="397" y="230"/>
                    <a:pt x="403" y="233"/>
                    <a:pt x="407" y="239"/>
                  </a:cubicBezTo>
                  <a:cubicBezTo>
                    <a:pt x="407" y="239"/>
                    <a:pt x="407" y="239"/>
                    <a:pt x="408" y="240"/>
                  </a:cubicBezTo>
                  <a:cubicBezTo>
                    <a:pt x="408" y="240"/>
                    <a:pt x="408" y="240"/>
                    <a:pt x="408" y="240"/>
                  </a:cubicBezTo>
                  <a:close/>
                  <a:moveTo>
                    <a:pt x="411" y="238"/>
                  </a:moveTo>
                  <a:cubicBezTo>
                    <a:pt x="412" y="238"/>
                    <a:pt x="412" y="237"/>
                    <a:pt x="411" y="237"/>
                  </a:cubicBezTo>
                  <a:cubicBezTo>
                    <a:pt x="408" y="232"/>
                    <a:pt x="404" y="228"/>
                    <a:pt x="400" y="226"/>
                  </a:cubicBezTo>
                  <a:cubicBezTo>
                    <a:pt x="396" y="223"/>
                    <a:pt x="392" y="223"/>
                    <a:pt x="389" y="224"/>
                  </a:cubicBezTo>
                  <a:cubicBezTo>
                    <a:pt x="389" y="224"/>
                    <a:pt x="389" y="224"/>
                    <a:pt x="389" y="225"/>
                  </a:cubicBezTo>
                  <a:cubicBezTo>
                    <a:pt x="389" y="225"/>
                    <a:pt x="390" y="226"/>
                    <a:pt x="390" y="225"/>
                  </a:cubicBezTo>
                  <a:cubicBezTo>
                    <a:pt x="393" y="225"/>
                    <a:pt x="396" y="225"/>
                    <a:pt x="400" y="227"/>
                  </a:cubicBezTo>
                  <a:cubicBezTo>
                    <a:pt x="404" y="230"/>
                    <a:pt x="408" y="233"/>
                    <a:pt x="410" y="237"/>
                  </a:cubicBezTo>
                  <a:cubicBezTo>
                    <a:pt x="410" y="237"/>
                    <a:pt x="411" y="238"/>
                    <a:pt x="411" y="238"/>
                  </a:cubicBezTo>
                  <a:cubicBezTo>
                    <a:pt x="411" y="238"/>
                    <a:pt x="411" y="238"/>
                    <a:pt x="411" y="238"/>
                  </a:cubicBezTo>
                  <a:close/>
                  <a:moveTo>
                    <a:pt x="359" y="211"/>
                  </a:moveTo>
                  <a:cubicBezTo>
                    <a:pt x="354" y="209"/>
                    <a:pt x="354" y="209"/>
                    <a:pt x="354" y="209"/>
                  </a:cubicBezTo>
                  <a:cubicBezTo>
                    <a:pt x="354" y="217"/>
                    <a:pt x="354" y="217"/>
                    <a:pt x="354" y="217"/>
                  </a:cubicBezTo>
                  <a:cubicBezTo>
                    <a:pt x="359" y="219"/>
                    <a:pt x="359" y="219"/>
                    <a:pt x="359" y="219"/>
                  </a:cubicBezTo>
                  <a:lnTo>
                    <a:pt x="359" y="211"/>
                  </a:lnTo>
                  <a:close/>
                  <a:moveTo>
                    <a:pt x="366" y="212"/>
                  </a:moveTo>
                  <a:cubicBezTo>
                    <a:pt x="361" y="210"/>
                    <a:pt x="361" y="210"/>
                    <a:pt x="361" y="210"/>
                  </a:cubicBezTo>
                  <a:cubicBezTo>
                    <a:pt x="361" y="221"/>
                    <a:pt x="361" y="221"/>
                    <a:pt x="361" y="221"/>
                  </a:cubicBezTo>
                  <a:cubicBezTo>
                    <a:pt x="366" y="223"/>
                    <a:pt x="366" y="223"/>
                    <a:pt x="366" y="223"/>
                  </a:cubicBezTo>
                  <a:lnTo>
                    <a:pt x="366" y="212"/>
                  </a:lnTo>
                  <a:close/>
                  <a:moveTo>
                    <a:pt x="373" y="213"/>
                  </a:moveTo>
                  <a:cubicBezTo>
                    <a:pt x="368" y="210"/>
                    <a:pt x="368" y="210"/>
                    <a:pt x="368" y="210"/>
                  </a:cubicBezTo>
                  <a:cubicBezTo>
                    <a:pt x="368" y="225"/>
                    <a:pt x="368" y="225"/>
                    <a:pt x="368" y="225"/>
                  </a:cubicBezTo>
                  <a:cubicBezTo>
                    <a:pt x="373" y="227"/>
                    <a:pt x="373" y="227"/>
                    <a:pt x="373" y="227"/>
                  </a:cubicBezTo>
                  <a:lnTo>
                    <a:pt x="373" y="213"/>
                  </a:lnTo>
                  <a:close/>
                  <a:moveTo>
                    <a:pt x="380" y="214"/>
                  </a:moveTo>
                  <a:cubicBezTo>
                    <a:pt x="375" y="211"/>
                    <a:pt x="375" y="211"/>
                    <a:pt x="375" y="211"/>
                  </a:cubicBezTo>
                  <a:cubicBezTo>
                    <a:pt x="375" y="229"/>
                    <a:pt x="375" y="229"/>
                    <a:pt x="375" y="229"/>
                  </a:cubicBezTo>
                  <a:cubicBezTo>
                    <a:pt x="380" y="232"/>
                    <a:pt x="380" y="232"/>
                    <a:pt x="380" y="232"/>
                  </a:cubicBezTo>
                  <a:lnTo>
                    <a:pt x="380" y="214"/>
                  </a:lnTo>
                  <a:close/>
                  <a:moveTo>
                    <a:pt x="444" y="266"/>
                  </a:moveTo>
                  <a:cubicBezTo>
                    <a:pt x="444" y="258"/>
                    <a:pt x="444" y="258"/>
                    <a:pt x="444" y="258"/>
                  </a:cubicBezTo>
                  <a:cubicBezTo>
                    <a:pt x="419" y="244"/>
                    <a:pt x="419" y="244"/>
                    <a:pt x="419" y="244"/>
                  </a:cubicBezTo>
                  <a:cubicBezTo>
                    <a:pt x="419" y="252"/>
                    <a:pt x="419" y="252"/>
                    <a:pt x="419" y="252"/>
                  </a:cubicBezTo>
                  <a:lnTo>
                    <a:pt x="444" y="266"/>
                  </a:lnTo>
                  <a:close/>
                  <a:moveTo>
                    <a:pt x="444" y="269"/>
                  </a:moveTo>
                  <a:cubicBezTo>
                    <a:pt x="418" y="254"/>
                    <a:pt x="418" y="254"/>
                    <a:pt x="418" y="254"/>
                  </a:cubicBezTo>
                  <a:cubicBezTo>
                    <a:pt x="418" y="254"/>
                    <a:pt x="417" y="253"/>
                    <a:pt x="417" y="252"/>
                  </a:cubicBezTo>
                  <a:cubicBezTo>
                    <a:pt x="417" y="242"/>
                    <a:pt x="417" y="242"/>
                    <a:pt x="417" y="242"/>
                  </a:cubicBezTo>
                  <a:cubicBezTo>
                    <a:pt x="417" y="241"/>
                    <a:pt x="418" y="241"/>
                    <a:pt x="418" y="242"/>
                  </a:cubicBezTo>
                  <a:cubicBezTo>
                    <a:pt x="444" y="257"/>
                    <a:pt x="444" y="257"/>
                    <a:pt x="444" y="257"/>
                  </a:cubicBezTo>
                  <a:cubicBezTo>
                    <a:pt x="445" y="257"/>
                    <a:pt x="445" y="257"/>
                    <a:pt x="445" y="258"/>
                  </a:cubicBezTo>
                  <a:cubicBezTo>
                    <a:pt x="447" y="260"/>
                    <a:pt x="447" y="260"/>
                    <a:pt x="447" y="260"/>
                  </a:cubicBezTo>
                  <a:cubicBezTo>
                    <a:pt x="447" y="261"/>
                    <a:pt x="447" y="261"/>
                    <a:pt x="447" y="261"/>
                  </a:cubicBezTo>
                  <a:cubicBezTo>
                    <a:pt x="448" y="262"/>
                    <a:pt x="448" y="262"/>
                    <a:pt x="448" y="262"/>
                  </a:cubicBezTo>
                  <a:cubicBezTo>
                    <a:pt x="449" y="262"/>
                    <a:pt x="449" y="263"/>
                    <a:pt x="449" y="263"/>
                  </a:cubicBezTo>
                  <a:cubicBezTo>
                    <a:pt x="449" y="268"/>
                    <a:pt x="449" y="268"/>
                    <a:pt x="449" y="268"/>
                  </a:cubicBezTo>
                  <a:cubicBezTo>
                    <a:pt x="449" y="269"/>
                    <a:pt x="449" y="269"/>
                    <a:pt x="448" y="268"/>
                  </a:cubicBezTo>
                  <a:cubicBezTo>
                    <a:pt x="447" y="267"/>
                    <a:pt x="447" y="267"/>
                    <a:pt x="447" y="267"/>
                  </a:cubicBezTo>
                  <a:cubicBezTo>
                    <a:pt x="447" y="267"/>
                    <a:pt x="447" y="267"/>
                    <a:pt x="447" y="267"/>
                  </a:cubicBezTo>
                  <a:cubicBezTo>
                    <a:pt x="445" y="269"/>
                    <a:pt x="445" y="269"/>
                    <a:pt x="445" y="269"/>
                  </a:cubicBezTo>
                  <a:cubicBezTo>
                    <a:pt x="445" y="269"/>
                    <a:pt x="445" y="269"/>
                    <a:pt x="444" y="269"/>
                  </a:cubicBezTo>
                  <a:close/>
                  <a:moveTo>
                    <a:pt x="418" y="242"/>
                  </a:moveTo>
                  <a:cubicBezTo>
                    <a:pt x="418" y="242"/>
                    <a:pt x="418" y="242"/>
                    <a:pt x="418" y="243"/>
                  </a:cubicBezTo>
                  <a:cubicBezTo>
                    <a:pt x="418" y="253"/>
                    <a:pt x="418" y="253"/>
                    <a:pt x="418" y="253"/>
                  </a:cubicBezTo>
                  <a:cubicBezTo>
                    <a:pt x="418" y="253"/>
                    <a:pt x="418" y="253"/>
                    <a:pt x="418" y="253"/>
                  </a:cubicBezTo>
                  <a:cubicBezTo>
                    <a:pt x="444" y="268"/>
                    <a:pt x="444" y="268"/>
                    <a:pt x="444" y="268"/>
                  </a:cubicBezTo>
                  <a:cubicBezTo>
                    <a:pt x="444" y="268"/>
                    <a:pt x="444" y="268"/>
                    <a:pt x="444" y="268"/>
                  </a:cubicBezTo>
                  <a:cubicBezTo>
                    <a:pt x="446" y="267"/>
                    <a:pt x="446" y="267"/>
                    <a:pt x="446" y="267"/>
                  </a:cubicBezTo>
                  <a:cubicBezTo>
                    <a:pt x="446" y="266"/>
                    <a:pt x="446" y="266"/>
                    <a:pt x="447" y="267"/>
                  </a:cubicBezTo>
                  <a:cubicBezTo>
                    <a:pt x="448" y="268"/>
                    <a:pt x="448" y="268"/>
                    <a:pt x="448" y="268"/>
                  </a:cubicBezTo>
                  <a:cubicBezTo>
                    <a:pt x="449" y="268"/>
                    <a:pt x="449" y="268"/>
                    <a:pt x="449" y="268"/>
                  </a:cubicBezTo>
                  <a:cubicBezTo>
                    <a:pt x="449" y="263"/>
                    <a:pt x="449" y="263"/>
                    <a:pt x="449" y="263"/>
                  </a:cubicBezTo>
                  <a:cubicBezTo>
                    <a:pt x="449" y="263"/>
                    <a:pt x="449" y="263"/>
                    <a:pt x="448" y="262"/>
                  </a:cubicBezTo>
                  <a:cubicBezTo>
                    <a:pt x="447" y="261"/>
                    <a:pt x="447" y="261"/>
                    <a:pt x="447" y="261"/>
                  </a:cubicBezTo>
                  <a:cubicBezTo>
                    <a:pt x="446" y="261"/>
                    <a:pt x="446" y="261"/>
                    <a:pt x="446" y="261"/>
                  </a:cubicBezTo>
                  <a:cubicBezTo>
                    <a:pt x="444" y="258"/>
                    <a:pt x="444" y="258"/>
                    <a:pt x="444" y="258"/>
                  </a:cubicBezTo>
                  <a:cubicBezTo>
                    <a:pt x="444" y="257"/>
                    <a:pt x="444" y="257"/>
                    <a:pt x="444" y="257"/>
                  </a:cubicBezTo>
                  <a:lnTo>
                    <a:pt x="418" y="242"/>
                  </a:lnTo>
                  <a:close/>
                  <a:moveTo>
                    <a:pt x="6" y="19"/>
                  </a:moveTo>
                  <a:cubicBezTo>
                    <a:pt x="7" y="20"/>
                    <a:pt x="8" y="20"/>
                    <a:pt x="9" y="19"/>
                  </a:cubicBezTo>
                  <a:cubicBezTo>
                    <a:pt x="9" y="19"/>
                    <a:pt x="10" y="18"/>
                    <a:pt x="10" y="16"/>
                  </a:cubicBezTo>
                  <a:cubicBezTo>
                    <a:pt x="10" y="15"/>
                    <a:pt x="10" y="15"/>
                    <a:pt x="10" y="15"/>
                  </a:cubicBezTo>
                  <a:cubicBezTo>
                    <a:pt x="9" y="16"/>
                    <a:pt x="9" y="16"/>
                    <a:pt x="8" y="16"/>
                  </a:cubicBezTo>
                  <a:cubicBezTo>
                    <a:pt x="7" y="16"/>
                    <a:pt x="7" y="15"/>
                    <a:pt x="6" y="15"/>
                  </a:cubicBezTo>
                  <a:cubicBezTo>
                    <a:pt x="4" y="14"/>
                    <a:pt x="2" y="12"/>
                    <a:pt x="1" y="10"/>
                  </a:cubicBezTo>
                  <a:cubicBezTo>
                    <a:pt x="0" y="8"/>
                    <a:pt x="0" y="6"/>
                    <a:pt x="0" y="4"/>
                  </a:cubicBezTo>
                  <a:cubicBezTo>
                    <a:pt x="0" y="2"/>
                    <a:pt x="0" y="1"/>
                    <a:pt x="1" y="0"/>
                  </a:cubicBezTo>
                  <a:cubicBezTo>
                    <a:pt x="3" y="0"/>
                    <a:pt x="4" y="0"/>
                    <a:pt x="6" y="1"/>
                  </a:cubicBezTo>
                  <a:cubicBezTo>
                    <a:pt x="8" y="2"/>
                    <a:pt x="10" y="4"/>
                    <a:pt x="11" y="6"/>
                  </a:cubicBezTo>
                  <a:cubicBezTo>
                    <a:pt x="13" y="8"/>
                    <a:pt x="13" y="10"/>
                    <a:pt x="13" y="13"/>
                  </a:cubicBezTo>
                  <a:cubicBezTo>
                    <a:pt x="13" y="18"/>
                    <a:pt x="13" y="18"/>
                    <a:pt x="13" y="18"/>
                  </a:cubicBezTo>
                  <a:cubicBezTo>
                    <a:pt x="13" y="21"/>
                    <a:pt x="12" y="22"/>
                    <a:pt x="11" y="23"/>
                  </a:cubicBezTo>
                  <a:cubicBezTo>
                    <a:pt x="10" y="23"/>
                    <a:pt x="8" y="23"/>
                    <a:pt x="6" y="22"/>
                  </a:cubicBezTo>
                  <a:cubicBezTo>
                    <a:pt x="5" y="21"/>
                    <a:pt x="4" y="21"/>
                    <a:pt x="3" y="20"/>
                  </a:cubicBezTo>
                  <a:cubicBezTo>
                    <a:pt x="3" y="20"/>
                    <a:pt x="2" y="19"/>
                    <a:pt x="1" y="19"/>
                  </a:cubicBezTo>
                  <a:cubicBezTo>
                    <a:pt x="2" y="16"/>
                    <a:pt x="2" y="16"/>
                    <a:pt x="2" y="16"/>
                  </a:cubicBezTo>
                  <a:cubicBezTo>
                    <a:pt x="2" y="17"/>
                    <a:pt x="3" y="17"/>
                    <a:pt x="4" y="18"/>
                  </a:cubicBezTo>
                  <a:cubicBezTo>
                    <a:pt x="4" y="18"/>
                    <a:pt x="5" y="19"/>
                    <a:pt x="6" y="19"/>
                  </a:cubicBezTo>
                  <a:close/>
                  <a:moveTo>
                    <a:pt x="6" y="12"/>
                  </a:moveTo>
                  <a:cubicBezTo>
                    <a:pt x="7" y="13"/>
                    <a:pt x="8" y="13"/>
                    <a:pt x="8" y="13"/>
                  </a:cubicBezTo>
                  <a:cubicBezTo>
                    <a:pt x="9" y="13"/>
                    <a:pt x="9" y="13"/>
                    <a:pt x="10" y="13"/>
                  </a:cubicBezTo>
                  <a:cubicBezTo>
                    <a:pt x="10" y="11"/>
                    <a:pt x="10" y="11"/>
                    <a:pt x="10" y="11"/>
                  </a:cubicBezTo>
                  <a:cubicBezTo>
                    <a:pt x="10" y="9"/>
                    <a:pt x="9" y="8"/>
                    <a:pt x="9" y="6"/>
                  </a:cubicBezTo>
                  <a:cubicBezTo>
                    <a:pt x="8" y="5"/>
                    <a:pt x="7" y="4"/>
                    <a:pt x="6" y="4"/>
                  </a:cubicBezTo>
                  <a:cubicBezTo>
                    <a:pt x="5" y="3"/>
                    <a:pt x="5" y="3"/>
                    <a:pt x="4" y="4"/>
                  </a:cubicBezTo>
                  <a:cubicBezTo>
                    <a:pt x="3" y="4"/>
                    <a:pt x="3" y="5"/>
                    <a:pt x="3" y="6"/>
                  </a:cubicBezTo>
                  <a:cubicBezTo>
                    <a:pt x="3" y="7"/>
                    <a:pt x="3" y="9"/>
                    <a:pt x="4" y="10"/>
                  </a:cubicBezTo>
                  <a:cubicBezTo>
                    <a:pt x="4" y="11"/>
                    <a:pt x="5" y="12"/>
                    <a:pt x="6" y="12"/>
                  </a:cubicBezTo>
                  <a:close/>
                  <a:moveTo>
                    <a:pt x="20" y="18"/>
                  </a:moveTo>
                  <a:cubicBezTo>
                    <a:pt x="17" y="16"/>
                    <a:pt x="17" y="16"/>
                    <a:pt x="17" y="16"/>
                  </a:cubicBezTo>
                  <a:cubicBezTo>
                    <a:pt x="17" y="12"/>
                    <a:pt x="17" y="12"/>
                    <a:pt x="17" y="12"/>
                  </a:cubicBezTo>
                  <a:cubicBezTo>
                    <a:pt x="20" y="14"/>
                    <a:pt x="20" y="14"/>
                    <a:pt x="20" y="14"/>
                  </a:cubicBezTo>
                  <a:lnTo>
                    <a:pt x="20" y="18"/>
                  </a:lnTo>
                  <a:close/>
                  <a:moveTo>
                    <a:pt x="20" y="30"/>
                  </a:moveTo>
                  <a:cubicBezTo>
                    <a:pt x="17" y="28"/>
                    <a:pt x="17" y="28"/>
                    <a:pt x="17" y="28"/>
                  </a:cubicBezTo>
                  <a:cubicBezTo>
                    <a:pt x="17" y="25"/>
                    <a:pt x="17" y="25"/>
                    <a:pt x="17" y="25"/>
                  </a:cubicBezTo>
                  <a:cubicBezTo>
                    <a:pt x="20" y="27"/>
                    <a:pt x="20" y="27"/>
                    <a:pt x="20" y="27"/>
                  </a:cubicBezTo>
                  <a:lnTo>
                    <a:pt x="20" y="30"/>
                  </a:lnTo>
                  <a:close/>
                  <a:moveTo>
                    <a:pt x="36" y="32"/>
                  </a:moveTo>
                  <a:cubicBezTo>
                    <a:pt x="38" y="33"/>
                    <a:pt x="38" y="33"/>
                    <a:pt x="38" y="33"/>
                  </a:cubicBezTo>
                  <a:cubicBezTo>
                    <a:pt x="38" y="36"/>
                    <a:pt x="38" y="36"/>
                    <a:pt x="38" y="36"/>
                  </a:cubicBezTo>
                  <a:cubicBezTo>
                    <a:pt x="36" y="34"/>
                    <a:pt x="36" y="34"/>
                    <a:pt x="36" y="34"/>
                  </a:cubicBezTo>
                  <a:cubicBezTo>
                    <a:pt x="36" y="39"/>
                    <a:pt x="36" y="39"/>
                    <a:pt x="36" y="39"/>
                  </a:cubicBezTo>
                  <a:cubicBezTo>
                    <a:pt x="32" y="37"/>
                    <a:pt x="32" y="37"/>
                    <a:pt x="32" y="37"/>
                  </a:cubicBezTo>
                  <a:cubicBezTo>
                    <a:pt x="32" y="32"/>
                    <a:pt x="32" y="32"/>
                    <a:pt x="32" y="32"/>
                  </a:cubicBezTo>
                  <a:cubicBezTo>
                    <a:pt x="24" y="27"/>
                    <a:pt x="24" y="27"/>
                    <a:pt x="24" y="27"/>
                  </a:cubicBezTo>
                  <a:cubicBezTo>
                    <a:pt x="23" y="25"/>
                    <a:pt x="23" y="25"/>
                    <a:pt x="23" y="25"/>
                  </a:cubicBezTo>
                  <a:cubicBezTo>
                    <a:pt x="32" y="16"/>
                    <a:pt x="32" y="16"/>
                    <a:pt x="32" y="16"/>
                  </a:cubicBezTo>
                  <a:cubicBezTo>
                    <a:pt x="36" y="18"/>
                    <a:pt x="36" y="18"/>
                    <a:pt x="36" y="18"/>
                  </a:cubicBezTo>
                  <a:lnTo>
                    <a:pt x="36" y="32"/>
                  </a:lnTo>
                  <a:close/>
                  <a:moveTo>
                    <a:pt x="27" y="26"/>
                  </a:moveTo>
                  <a:cubicBezTo>
                    <a:pt x="32" y="30"/>
                    <a:pt x="32" y="30"/>
                    <a:pt x="32" y="30"/>
                  </a:cubicBezTo>
                  <a:cubicBezTo>
                    <a:pt x="32" y="21"/>
                    <a:pt x="32" y="21"/>
                    <a:pt x="32" y="21"/>
                  </a:cubicBezTo>
                  <a:cubicBezTo>
                    <a:pt x="32" y="21"/>
                    <a:pt x="32" y="21"/>
                    <a:pt x="32" y="21"/>
                  </a:cubicBezTo>
                  <a:cubicBezTo>
                    <a:pt x="32" y="22"/>
                    <a:pt x="32" y="22"/>
                    <a:pt x="32" y="22"/>
                  </a:cubicBezTo>
                  <a:lnTo>
                    <a:pt x="27" y="26"/>
                  </a:lnTo>
                  <a:close/>
                  <a:moveTo>
                    <a:pt x="49" y="47"/>
                  </a:moveTo>
                  <a:cubicBezTo>
                    <a:pt x="46" y="45"/>
                    <a:pt x="46" y="45"/>
                    <a:pt x="46" y="45"/>
                  </a:cubicBezTo>
                  <a:cubicBezTo>
                    <a:pt x="46" y="27"/>
                    <a:pt x="46" y="27"/>
                    <a:pt x="46" y="27"/>
                  </a:cubicBezTo>
                  <a:cubicBezTo>
                    <a:pt x="42" y="25"/>
                    <a:pt x="42" y="25"/>
                    <a:pt x="42" y="25"/>
                  </a:cubicBezTo>
                  <a:cubicBezTo>
                    <a:pt x="42" y="22"/>
                    <a:pt x="42" y="22"/>
                    <a:pt x="42" y="22"/>
                  </a:cubicBezTo>
                  <a:cubicBezTo>
                    <a:pt x="49" y="26"/>
                    <a:pt x="49" y="26"/>
                    <a:pt x="49" y="26"/>
                  </a:cubicBezTo>
                  <a:lnTo>
                    <a:pt x="4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722" name="Group 1721"/>
          <p:cNvGrpSpPr/>
          <p:nvPr/>
        </p:nvGrpSpPr>
        <p:grpSpPr>
          <a:xfrm>
            <a:off x="5750015" y="874631"/>
            <a:ext cx="932120" cy="2365800"/>
            <a:chOff x="1223963" y="596900"/>
            <a:chExt cx="2271712" cy="5765801"/>
          </a:xfrm>
        </p:grpSpPr>
        <p:sp>
          <p:nvSpPr>
            <p:cNvPr id="1705" name="Freeform 1673"/>
            <p:cNvSpPr>
              <a:spLocks/>
            </p:cNvSpPr>
            <p:nvPr/>
          </p:nvSpPr>
          <p:spPr bwMode="auto">
            <a:xfrm>
              <a:off x="3432175" y="1865313"/>
              <a:ext cx="63500" cy="4497388"/>
            </a:xfrm>
            <a:custGeom>
              <a:avLst/>
              <a:gdLst>
                <a:gd name="T0" fmla="*/ 8 w 40"/>
                <a:gd name="T1" fmla="*/ 19 h 2833"/>
                <a:gd name="T2" fmla="*/ 40 w 40"/>
                <a:gd name="T3" fmla="*/ 0 h 2833"/>
                <a:gd name="T4" fmla="*/ 40 w 40"/>
                <a:gd name="T5" fmla="*/ 2812 h 2833"/>
                <a:gd name="T6" fmla="*/ 0 w 40"/>
                <a:gd name="T7" fmla="*/ 2833 h 2833"/>
                <a:gd name="T8" fmla="*/ 8 w 40"/>
                <a:gd name="T9" fmla="*/ 19 h 2833"/>
              </a:gdLst>
              <a:ahLst/>
              <a:cxnLst>
                <a:cxn ang="0">
                  <a:pos x="T0" y="T1"/>
                </a:cxn>
                <a:cxn ang="0">
                  <a:pos x="T2" y="T3"/>
                </a:cxn>
                <a:cxn ang="0">
                  <a:pos x="T4" y="T5"/>
                </a:cxn>
                <a:cxn ang="0">
                  <a:pos x="T6" y="T7"/>
                </a:cxn>
                <a:cxn ang="0">
                  <a:pos x="T8" y="T9"/>
                </a:cxn>
              </a:cxnLst>
              <a:rect l="0" t="0" r="r" b="b"/>
              <a:pathLst>
                <a:path w="40" h="2833">
                  <a:moveTo>
                    <a:pt x="8" y="19"/>
                  </a:moveTo>
                  <a:lnTo>
                    <a:pt x="40" y="0"/>
                  </a:lnTo>
                  <a:lnTo>
                    <a:pt x="40" y="2812"/>
                  </a:lnTo>
                  <a:lnTo>
                    <a:pt x="0" y="2833"/>
                  </a:lnTo>
                  <a:lnTo>
                    <a:pt x="8" y="19"/>
                  </a:lnTo>
                  <a:close/>
                </a:path>
              </a:pathLst>
            </a:custGeom>
            <a:solidFill>
              <a:srgbClr val="0E4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6" name="Freeform 1674"/>
            <p:cNvSpPr>
              <a:spLocks/>
            </p:cNvSpPr>
            <p:nvPr/>
          </p:nvSpPr>
          <p:spPr bwMode="auto">
            <a:xfrm>
              <a:off x="1236663" y="596900"/>
              <a:ext cx="2259012" cy="1298575"/>
            </a:xfrm>
            <a:custGeom>
              <a:avLst/>
              <a:gdLst>
                <a:gd name="T0" fmla="*/ 0 w 1423"/>
                <a:gd name="T1" fmla="*/ 19 h 818"/>
                <a:gd name="T2" fmla="*/ 32 w 1423"/>
                <a:gd name="T3" fmla="*/ 0 h 818"/>
                <a:gd name="T4" fmla="*/ 1423 w 1423"/>
                <a:gd name="T5" fmla="*/ 799 h 818"/>
                <a:gd name="T6" fmla="*/ 1391 w 1423"/>
                <a:gd name="T7" fmla="*/ 818 h 818"/>
                <a:gd name="T8" fmla="*/ 0 w 1423"/>
                <a:gd name="T9" fmla="*/ 19 h 818"/>
              </a:gdLst>
              <a:ahLst/>
              <a:cxnLst>
                <a:cxn ang="0">
                  <a:pos x="T0" y="T1"/>
                </a:cxn>
                <a:cxn ang="0">
                  <a:pos x="T2" y="T3"/>
                </a:cxn>
                <a:cxn ang="0">
                  <a:pos x="T4" y="T5"/>
                </a:cxn>
                <a:cxn ang="0">
                  <a:pos x="T6" y="T7"/>
                </a:cxn>
                <a:cxn ang="0">
                  <a:pos x="T8" y="T9"/>
                </a:cxn>
              </a:cxnLst>
              <a:rect l="0" t="0" r="r" b="b"/>
              <a:pathLst>
                <a:path w="1423" h="818">
                  <a:moveTo>
                    <a:pt x="0" y="19"/>
                  </a:moveTo>
                  <a:lnTo>
                    <a:pt x="32" y="0"/>
                  </a:lnTo>
                  <a:lnTo>
                    <a:pt x="1423" y="799"/>
                  </a:lnTo>
                  <a:lnTo>
                    <a:pt x="1391" y="818"/>
                  </a:lnTo>
                  <a:lnTo>
                    <a:pt x="0" y="19"/>
                  </a:lnTo>
                  <a:close/>
                </a:path>
              </a:pathLst>
            </a:custGeom>
            <a:solidFill>
              <a:srgbClr val="167D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7" name="Freeform 1675"/>
            <p:cNvSpPr>
              <a:spLocks/>
            </p:cNvSpPr>
            <p:nvPr/>
          </p:nvSpPr>
          <p:spPr bwMode="auto">
            <a:xfrm>
              <a:off x="1223963" y="627063"/>
              <a:ext cx="2220912" cy="5735638"/>
            </a:xfrm>
            <a:custGeom>
              <a:avLst/>
              <a:gdLst>
                <a:gd name="T0" fmla="*/ 1399 w 1399"/>
                <a:gd name="T1" fmla="*/ 799 h 3613"/>
                <a:gd name="T2" fmla="*/ 1391 w 1399"/>
                <a:gd name="T3" fmla="*/ 3613 h 3613"/>
                <a:gd name="T4" fmla="*/ 0 w 1399"/>
                <a:gd name="T5" fmla="*/ 2814 h 3613"/>
                <a:gd name="T6" fmla="*/ 8 w 1399"/>
                <a:gd name="T7" fmla="*/ 0 h 3613"/>
                <a:gd name="T8" fmla="*/ 1399 w 1399"/>
                <a:gd name="T9" fmla="*/ 799 h 3613"/>
              </a:gdLst>
              <a:ahLst/>
              <a:cxnLst>
                <a:cxn ang="0">
                  <a:pos x="T0" y="T1"/>
                </a:cxn>
                <a:cxn ang="0">
                  <a:pos x="T2" y="T3"/>
                </a:cxn>
                <a:cxn ang="0">
                  <a:pos x="T4" y="T5"/>
                </a:cxn>
                <a:cxn ang="0">
                  <a:pos x="T6" y="T7"/>
                </a:cxn>
                <a:cxn ang="0">
                  <a:pos x="T8" y="T9"/>
                </a:cxn>
              </a:cxnLst>
              <a:rect l="0" t="0" r="r" b="b"/>
              <a:pathLst>
                <a:path w="1399" h="3613">
                  <a:moveTo>
                    <a:pt x="1399" y="799"/>
                  </a:moveTo>
                  <a:lnTo>
                    <a:pt x="1391" y="3613"/>
                  </a:lnTo>
                  <a:lnTo>
                    <a:pt x="0" y="2814"/>
                  </a:lnTo>
                  <a:lnTo>
                    <a:pt x="8" y="0"/>
                  </a:lnTo>
                  <a:lnTo>
                    <a:pt x="1399" y="799"/>
                  </a:lnTo>
                  <a:close/>
                </a:path>
              </a:pathLst>
            </a:custGeom>
            <a:gradFill flip="none" rotWithShape="1">
              <a:gsLst>
                <a:gs pos="0">
                  <a:srgbClr val="1251C9">
                    <a:shade val="30000"/>
                    <a:satMod val="115000"/>
                  </a:srgbClr>
                </a:gs>
                <a:gs pos="50000">
                  <a:srgbClr val="1251C9">
                    <a:shade val="67500"/>
                    <a:satMod val="115000"/>
                  </a:srgbClr>
                </a:gs>
                <a:gs pos="100000">
                  <a:srgbClr val="1251C9">
                    <a:shade val="100000"/>
                    <a:satMod val="115000"/>
                  </a:srgb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8" name="Freeform 1676"/>
            <p:cNvSpPr>
              <a:spLocks/>
            </p:cNvSpPr>
            <p:nvPr/>
          </p:nvSpPr>
          <p:spPr bwMode="auto">
            <a:xfrm>
              <a:off x="1423988" y="1954213"/>
              <a:ext cx="774700" cy="1222375"/>
            </a:xfrm>
            <a:custGeom>
              <a:avLst/>
              <a:gdLst>
                <a:gd name="T0" fmla="*/ 488 w 488"/>
                <a:gd name="T1" fmla="*/ 770 h 770"/>
                <a:gd name="T2" fmla="*/ 0 w 488"/>
                <a:gd name="T3" fmla="*/ 489 h 770"/>
                <a:gd name="T4" fmla="*/ 0 w 488"/>
                <a:gd name="T5" fmla="*/ 0 h 770"/>
                <a:gd name="T6" fmla="*/ 488 w 488"/>
                <a:gd name="T7" fmla="*/ 283 h 770"/>
                <a:gd name="T8" fmla="*/ 488 w 488"/>
                <a:gd name="T9" fmla="*/ 770 h 770"/>
              </a:gdLst>
              <a:ahLst/>
              <a:cxnLst>
                <a:cxn ang="0">
                  <a:pos x="T0" y="T1"/>
                </a:cxn>
                <a:cxn ang="0">
                  <a:pos x="T2" y="T3"/>
                </a:cxn>
                <a:cxn ang="0">
                  <a:pos x="T4" y="T5"/>
                </a:cxn>
                <a:cxn ang="0">
                  <a:pos x="T6" y="T7"/>
                </a:cxn>
                <a:cxn ang="0">
                  <a:pos x="T8" y="T9"/>
                </a:cxn>
              </a:cxnLst>
              <a:rect l="0" t="0" r="r" b="b"/>
              <a:pathLst>
                <a:path w="488" h="770">
                  <a:moveTo>
                    <a:pt x="488" y="770"/>
                  </a:moveTo>
                  <a:lnTo>
                    <a:pt x="0" y="489"/>
                  </a:lnTo>
                  <a:lnTo>
                    <a:pt x="0" y="0"/>
                  </a:lnTo>
                  <a:lnTo>
                    <a:pt x="488" y="283"/>
                  </a:lnTo>
                  <a:lnTo>
                    <a:pt x="488" y="770"/>
                  </a:lnTo>
                  <a:close/>
                </a:path>
              </a:pathLst>
            </a:custGeom>
            <a:solidFill>
              <a:srgbClr val="007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9" name="Freeform 1677"/>
            <p:cNvSpPr>
              <a:spLocks/>
            </p:cNvSpPr>
            <p:nvPr/>
          </p:nvSpPr>
          <p:spPr bwMode="auto">
            <a:xfrm>
              <a:off x="2465388" y="2557463"/>
              <a:ext cx="779462" cy="1220788"/>
            </a:xfrm>
            <a:custGeom>
              <a:avLst/>
              <a:gdLst>
                <a:gd name="T0" fmla="*/ 491 w 491"/>
                <a:gd name="T1" fmla="*/ 769 h 769"/>
                <a:gd name="T2" fmla="*/ 0 w 491"/>
                <a:gd name="T3" fmla="*/ 486 h 769"/>
                <a:gd name="T4" fmla="*/ 0 w 491"/>
                <a:gd name="T5" fmla="*/ 0 h 769"/>
                <a:gd name="T6" fmla="*/ 491 w 491"/>
                <a:gd name="T7" fmla="*/ 280 h 769"/>
                <a:gd name="T8" fmla="*/ 491 w 491"/>
                <a:gd name="T9" fmla="*/ 769 h 769"/>
              </a:gdLst>
              <a:ahLst/>
              <a:cxnLst>
                <a:cxn ang="0">
                  <a:pos x="T0" y="T1"/>
                </a:cxn>
                <a:cxn ang="0">
                  <a:pos x="T2" y="T3"/>
                </a:cxn>
                <a:cxn ang="0">
                  <a:pos x="T4" y="T5"/>
                </a:cxn>
                <a:cxn ang="0">
                  <a:pos x="T6" y="T7"/>
                </a:cxn>
                <a:cxn ang="0">
                  <a:pos x="T8" y="T9"/>
                </a:cxn>
              </a:cxnLst>
              <a:rect l="0" t="0" r="r" b="b"/>
              <a:pathLst>
                <a:path w="491" h="769">
                  <a:moveTo>
                    <a:pt x="491" y="769"/>
                  </a:moveTo>
                  <a:lnTo>
                    <a:pt x="0" y="486"/>
                  </a:lnTo>
                  <a:lnTo>
                    <a:pt x="0" y="0"/>
                  </a:lnTo>
                  <a:lnTo>
                    <a:pt x="491" y="280"/>
                  </a:lnTo>
                  <a:lnTo>
                    <a:pt x="491" y="769"/>
                  </a:lnTo>
                  <a:close/>
                </a:path>
              </a:pathLst>
            </a:custGeom>
            <a:solidFill>
              <a:srgbClr val="007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0" name="Freeform 1678"/>
            <p:cNvSpPr>
              <a:spLocks/>
            </p:cNvSpPr>
            <p:nvPr/>
          </p:nvSpPr>
          <p:spPr bwMode="auto">
            <a:xfrm>
              <a:off x="1423988" y="2981325"/>
              <a:ext cx="774700" cy="1222375"/>
            </a:xfrm>
            <a:custGeom>
              <a:avLst/>
              <a:gdLst>
                <a:gd name="T0" fmla="*/ 488 w 488"/>
                <a:gd name="T1" fmla="*/ 770 h 770"/>
                <a:gd name="T2" fmla="*/ 0 w 488"/>
                <a:gd name="T3" fmla="*/ 489 h 770"/>
                <a:gd name="T4" fmla="*/ 0 w 488"/>
                <a:gd name="T5" fmla="*/ 0 h 770"/>
                <a:gd name="T6" fmla="*/ 488 w 488"/>
                <a:gd name="T7" fmla="*/ 283 h 770"/>
                <a:gd name="T8" fmla="*/ 488 w 488"/>
                <a:gd name="T9" fmla="*/ 770 h 770"/>
              </a:gdLst>
              <a:ahLst/>
              <a:cxnLst>
                <a:cxn ang="0">
                  <a:pos x="T0" y="T1"/>
                </a:cxn>
                <a:cxn ang="0">
                  <a:pos x="T2" y="T3"/>
                </a:cxn>
                <a:cxn ang="0">
                  <a:pos x="T4" y="T5"/>
                </a:cxn>
                <a:cxn ang="0">
                  <a:pos x="T6" y="T7"/>
                </a:cxn>
                <a:cxn ang="0">
                  <a:pos x="T8" y="T9"/>
                </a:cxn>
              </a:cxnLst>
              <a:rect l="0" t="0" r="r" b="b"/>
              <a:pathLst>
                <a:path w="488" h="770">
                  <a:moveTo>
                    <a:pt x="488" y="770"/>
                  </a:moveTo>
                  <a:lnTo>
                    <a:pt x="0" y="489"/>
                  </a:lnTo>
                  <a:lnTo>
                    <a:pt x="0" y="0"/>
                  </a:lnTo>
                  <a:lnTo>
                    <a:pt x="488" y="283"/>
                  </a:lnTo>
                  <a:lnTo>
                    <a:pt x="488" y="770"/>
                  </a:lnTo>
                  <a:close/>
                </a:path>
              </a:pathLst>
            </a:custGeom>
            <a:solidFill>
              <a:srgbClr val="007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1" name="Freeform 1679"/>
            <p:cNvSpPr>
              <a:spLocks/>
            </p:cNvSpPr>
            <p:nvPr/>
          </p:nvSpPr>
          <p:spPr bwMode="auto">
            <a:xfrm>
              <a:off x="2465388" y="3582988"/>
              <a:ext cx="779462" cy="1222375"/>
            </a:xfrm>
            <a:custGeom>
              <a:avLst/>
              <a:gdLst>
                <a:gd name="T0" fmla="*/ 491 w 491"/>
                <a:gd name="T1" fmla="*/ 770 h 770"/>
                <a:gd name="T2" fmla="*/ 0 w 491"/>
                <a:gd name="T3" fmla="*/ 487 h 770"/>
                <a:gd name="T4" fmla="*/ 0 w 491"/>
                <a:gd name="T5" fmla="*/ 0 h 770"/>
                <a:gd name="T6" fmla="*/ 491 w 491"/>
                <a:gd name="T7" fmla="*/ 281 h 770"/>
                <a:gd name="T8" fmla="*/ 491 w 491"/>
                <a:gd name="T9" fmla="*/ 770 h 770"/>
              </a:gdLst>
              <a:ahLst/>
              <a:cxnLst>
                <a:cxn ang="0">
                  <a:pos x="T0" y="T1"/>
                </a:cxn>
                <a:cxn ang="0">
                  <a:pos x="T2" y="T3"/>
                </a:cxn>
                <a:cxn ang="0">
                  <a:pos x="T4" y="T5"/>
                </a:cxn>
                <a:cxn ang="0">
                  <a:pos x="T6" y="T7"/>
                </a:cxn>
                <a:cxn ang="0">
                  <a:pos x="T8" y="T9"/>
                </a:cxn>
              </a:cxnLst>
              <a:rect l="0" t="0" r="r" b="b"/>
              <a:pathLst>
                <a:path w="491" h="770">
                  <a:moveTo>
                    <a:pt x="491" y="770"/>
                  </a:moveTo>
                  <a:lnTo>
                    <a:pt x="0" y="487"/>
                  </a:lnTo>
                  <a:lnTo>
                    <a:pt x="0" y="0"/>
                  </a:lnTo>
                  <a:lnTo>
                    <a:pt x="491" y="281"/>
                  </a:lnTo>
                  <a:lnTo>
                    <a:pt x="491" y="770"/>
                  </a:lnTo>
                  <a:close/>
                </a:path>
              </a:pathLst>
            </a:custGeom>
            <a:solidFill>
              <a:srgbClr val="007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2" name="Freeform 1680"/>
            <p:cNvSpPr>
              <a:spLocks/>
            </p:cNvSpPr>
            <p:nvPr/>
          </p:nvSpPr>
          <p:spPr bwMode="auto">
            <a:xfrm>
              <a:off x="1423988" y="4011613"/>
              <a:ext cx="774700" cy="1217613"/>
            </a:xfrm>
            <a:custGeom>
              <a:avLst/>
              <a:gdLst>
                <a:gd name="T0" fmla="*/ 488 w 488"/>
                <a:gd name="T1" fmla="*/ 767 h 767"/>
                <a:gd name="T2" fmla="*/ 0 w 488"/>
                <a:gd name="T3" fmla="*/ 487 h 767"/>
                <a:gd name="T4" fmla="*/ 0 w 488"/>
                <a:gd name="T5" fmla="*/ 0 h 767"/>
                <a:gd name="T6" fmla="*/ 488 w 488"/>
                <a:gd name="T7" fmla="*/ 281 h 767"/>
                <a:gd name="T8" fmla="*/ 488 w 488"/>
                <a:gd name="T9" fmla="*/ 767 h 767"/>
              </a:gdLst>
              <a:ahLst/>
              <a:cxnLst>
                <a:cxn ang="0">
                  <a:pos x="T0" y="T1"/>
                </a:cxn>
                <a:cxn ang="0">
                  <a:pos x="T2" y="T3"/>
                </a:cxn>
                <a:cxn ang="0">
                  <a:pos x="T4" y="T5"/>
                </a:cxn>
                <a:cxn ang="0">
                  <a:pos x="T6" y="T7"/>
                </a:cxn>
                <a:cxn ang="0">
                  <a:pos x="T8" y="T9"/>
                </a:cxn>
              </a:cxnLst>
              <a:rect l="0" t="0" r="r" b="b"/>
              <a:pathLst>
                <a:path w="488" h="767">
                  <a:moveTo>
                    <a:pt x="488" y="767"/>
                  </a:moveTo>
                  <a:lnTo>
                    <a:pt x="0" y="487"/>
                  </a:lnTo>
                  <a:lnTo>
                    <a:pt x="0" y="0"/>
                  </a:lnTo>
                  <a:lnTo>
                    <a:pt x="488" y="281"/>
                  </a:lnTo>
                  <a:lnTo>
                    <a:pt x="488" y="767"/>
                  </a:lnTo>
                  <a:close/>
                </a:path>
              </a:pathLst>
            </a:custGeom>
            <a:solidFill>
              <a:srgbClr val="007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3" name="Freeform 1681"/>
            <p:cNvSpPr>
              <a:spLocks/>
            </p:cNvSpPr>
            <p:nvPr/>
          </p:nvSpPr>
          <p:spPr bwMode="auto">
            <a:xfrm>
              <a:off x="2465388" y="4610100"/>
              <a:ext cx="779462" cy="1222375"/>
            </a:xfrm>
            <a:custGeom>
              <a:avLst/>
              <a:gdLst>
                <a:gd name="T0" fmla="*/ 491 w 491"/>
                <a:gd name="T1" fmla="*/ 770 h 770"/>
                <a:gd name="T2" fmla="*/ 0 w 491"/>
                <a:gd name="T3" fmla="*/ 487 h 770"/>
                <a:gd name="T4" fmla="*/ 0 w 491"/>
                <a:gd name="T5" fmla="*/ 0 h 770"/>
                <a:gd name="T6" fmla="*/ 491 w 491"/>
                <a:gd name="T7" fmla="*/ 281 h 770"/>
                <a:gd name="T8" fmla="*/ 491 w 491"/>
                <a:gd name="T9" fmla="*/ 770 h 770"/>
              </a:gdLst>
              <a:ahLst/>
              <a:cxnLst>
                <a:cxn ang="0">
                  <a:pos x="T0" y="T1"/>
                </a:cxn>
                <a:cxn ang="0">
                  <a:pos x="T2" y="T3"/>
                </a:cxn>
                <a:cxn ang="0">
                  <a:pos x="T4" y="T5"/>
                </a:cxn>
                <a:cxn ang="0">
                  <a:pos x="T6" y="T7"/>
                </a:cxn>
                <a:cxn ang="0">
                  <a:pos x="T8" y="T9"/>
                </a:cxn>
              </a:cxnLst>
              <a:rect l="0" t="0" r="r" b="b"/>
              <a:pathLst>
                <a:path w="491" h="770">
                  <a:moveTo>
                    <a:pt x="491" y="770"/>
                  </a:moveTo>
                  <a:lnTo>
                    <a:pt x="0" y="487"/>
                  </a:lnTo>
                  <a:lnTo>
                    <a:pt x="0" y="0"/>
                  </a:lnTo>
                  <a:lnTo>
                    <a:pt x="491" y="281"/>
                  </a:lnTo>
                  <a:lnTo>
                    <a:pt x="491" y="770"/>
                  </a:lnTo>
                  <a:close/>
                </a:path>
              </a:pathLst>
            </a:custGeom>
            <a:solidFill>
              <a:srgbClr val="007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4" name="Freeform 1682"/>
            <p:cNvSpPr>
              <a:spLocks noEditPoints="1"/>
            </p:cNvSpPr>
            <p:nvPr/>
          </p:nvSpPr>
          <p:spPr bwMode="auto">
            <a:xfrm>
              <a:off x="1593850" y="4406900"/>
              <a:ext cx="438150" cy="496888"/>
            </a:xfrm>
            <a:custGeom>
              <a:avLst/>
              <a:gdLst>
                <a:gd name="T0" fmla="*/ 52 w 103"/>
                <a:gd name="T1" fmla="*/ 64 h 117"/>
                <a:gd name="T2" fmla="*/ 3 w 103"/>
                <a:gd name="T3" fmla="*/ 0 h 117"/>
                <a:gd name="T4" fmla="*/ 7 w 103"/>
                <a:gd name="T5" fmla="*/ 1 h 117"/>
                <a:gd name="T6" fmla="*/ 96 w 103"/>
                <a:gd name="T7" fmla="*/ 53 h 117"/>
                <a:gd name="T8" fmla="*/ 100 w 103"/>
                <a:gd name="T9" fmla="*/ 56 h 117"/>
                <a:gd name="T10" fmla="*/ 52 w 103"/>
                <a:gd name="T11" fmla="*/ 64 h 117"/>
                <a:gd name="T12" fmla="*/ 63 w 103"/>
                <a:gd name="T13" fmla="*/ 69 h 117"/>
                <a:gd name="T14" fmla="*/ 96 w 103"/>
                <a:gd name="T15" fmla="*/ 108 h 117"/>
                <a:gd name="T16" fmla="*/ 97 w 103"/>
                <a:gd name="T17" fmla="*/ 111 h 117"/>
                <a:gd name="T18" fmla="*/ 95 w 103"/>
                <a:gd name="T19" fmla="*/ 111 h 117"/>
                <a:gd name="T20" fmla="*/ 94 w 103"/>
                <a:gd name="T21" fmla="*/ 110 h 117"/>
                <a:gd name="T22" fmla="*/ 59 w 103"/>
                <a:gd name="T23" fmla="*/ 69 h 117"/>
                <a:gd name="T24" fmla="*/ 53 w 103"/>
                <a:gd name="T25" fmla="*/ 70 h 117"/>
                <a:gd name="T26" fmla="*/ 52 w 103"/>
                <a:gd name="T27" fmla="*/ 70 h 117"/>
                <a:gd name="T28" fmla="*/ 50 w 103"/>
                <a:gd name="T29" fmla="*/ 68 h 117"/>
                <a:gd name="T30" fmla="*/ 44 w 103"/>
                <a:gd name="T31" fmla="*/ 61 h 117"/>
                <a:gd name="T32" fmla="*/ 9 w 103"/>
                <a:gd name="T33" fmla="*/ 62 h 117"/>
                <a:gd name="T34" fmla="*/ 8 w 103"/>
                <a:gd name="T35" fmla="*/ 61 h 117"/>
                <a:gd name="T36" fmla="*/ 6 w 103"/>
                <a:gd name="T37" fmla="*/ 59 h 117"/>
                <a:gd name="T38" fmla="*/ 7 w 103"/>
                <a:gd name="T39" fmla="*/ 56 h 117"/>
                <a:gd name="T40" fmla="*/ 40 w 103"/>
                <a:gd name="T41" fmla="*/ 55 h 117"/>
                <a:gd name="T42" fmla="*/ 0 w 103"/>
                <a:gd name="T43" fmla="*/ 3 h 117"/>
                <a:gd name="T44" fmla="*/ 0 w 103"/>
                <a:gd name="T45" fmla="*/ 4 h 117"/>
                <a:gd name="T46" fmla="*/ 0 w 103"/>
                <a:gd name="T47" fmla="*/ 53 h 117"/>
                <a:gd name="T48" fmla="*/ 7 w 103"/>
                <a:gd name="T49" fmla="*/ 63 h 117"/>
                <a:gd name="T50" fmla="*/ 96 w 103"/>
                <a:gd name="T51" fmla="*/ 114 h 117"/>
                <a:gd name="T52" fmla="*/ 103 w 103"/>
                <a:gd name="T53" fmla="*/ 112 h 117"/>
                <a:gd name="T54" fmla="*/ 103 w 103"/>
                <a:gd name="T55" fmla="*/ 63 h 117"/>
                <a:gd name="T56" fmla="*/ 103 w 103"/>
                <a:gd name="T57" fmla="*/ 62 h 117"/>
                <a:gd name="T58" fmla="*/ 63 w 103"/>
                <a:gd name="T59"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117">
                  <a:moveTo>
                    <a:pt x="52" y="64"/>
                  </a:moveTo>
                  <a:cubicBezTo>
                    <a:pt x="3" y="0"/>
                    <a:pt x="3" y="0"/>
                    <a:pt x="3" y="0"/>
                  </a:cubicBezTo>
                  <a:cubicBezTo>
                    <a:pt x="4" y="0"/>
                    <a:pt x="5" y="1"/>
                    <a:pt x="7" y="1"/>
                  </a:cubicBezTo>
                  <a:cubicBezTo>
                    <a:pt x="96" y="53"/>
                    <a:pt x="96" y="53"/>
                    <a:pt x="96" y="53"/>
                  </a:cubicBezTo>
                  <a:cubicBezTo>
                    <a:pt x="98" y="54"/>
                    <a:pt x="99" y="55"/>
                    <a:pt x="100" y="56"/>
                  </a:cubicBezTo>
                  <a:lnTo>
                    <a:pt x="52" y="64"/>
                  </a:lnTo>
                  <a:close/>
                  <a:moveTo>
                    <a:pt x="63" y="69"/>
                  </a:moveTo>
                  <a:cubicBezTo>
                    <a:pt x="96" y="108"/>
                    <a:pt x="96" y="108"/>
                    <a:pt x="96" y="108"/>
                  </a:cubicBezTo>
                  <a:cubicBezTo>
                    <a:pt x="97" y="109"/>
                    <a:pt x="98" y="111"/>
                    <a:pt x="97" y="111"/>
                  </a:cubicBezTo>
                  <a:cubicBezTo>
                    <a:pt x="96" y="112"/>
                    <a:pt x="96" y="112"/>
                    <a:pt x="95" y="111"/>
                  </a:cubicBezTo>
                  <a:cubicBezTo>
                    <a:pt x="94" y="111"/>
                    <a:pt x="94" y="111"/>
                    <a:pt x="94" y="110"/>
                  </a:cubicBezTo>
                  <a:cubicBezTo>
                    <a:pt x="59" y="69"/>
                    <a:pt x="59" y="69"/>
                    <a:pt x="59" y="69"/>
                  </a:cubicBezTo>
                  <a:cubicBezTo>
                    <a:pt x="53" y="70"/>
                    <a:pt x="53" y="70"/>
                    <a:pt x="53" y="70"/>
                  </a:cubicBezTo>
                  <a:cubicBezTo>
                    <a:pt x="53" y="70"/>
                    <a:pt x="52" y="70"/>
                    <a:pt x="52" y="70"/>
                  </a:cubicBezTo>
                  <a:cubicBezTo>
                    <a:pt x="51" y="69"/>
                    <a:pt x="50" y="69"/>
                    <a:pt x="50" y="68"/>
                  </a:cubicBezTo>
                  <a:cubicBezTo>
                    <a:pt x="44" y="61"/>
                    <a:pt x="44" y="61"/>
                    <a:pt x="44" y="61"/>
                  </a:cubicBezTo>
                  <a:cubicBezTo>
                    <a:pt x="9" y="62"/>
                    <a:pt x="9" y="62"/>
                    <a:pt x="9" y="62"/>
                  </a:cubicBezTo>
                  <a:cubicBezTo>
                    <a:pt x="9" y="62"/>
                    <a:pt x="9" y="62"/>
                    <a:pt x="8" y="61"/>
                  </a:cubicBezTo>
                  <a:cubicBezTo>
                    <a:pt x="7" y="61"/>
                    <a:pt x="7" y="60"/>
                    <a:pt x="6" y="59"/>
                  </a:cubicBezTo>
                  <a:cubicBezTo>
                    <a:pt x="5" y="57"/>
                    <a:pt x="6" y="56"/>
                    <a:pt x="7" y="56"/>
                  </a:cubicBezTo>
                  <a:cubicBezTo>
                    <a:pt x="40" y="55"/>
                    <a:pt x="40" y="55"/>
                    <a:pt x="40" y="55"/>
                  </a:cubicBezTo>
                  <a:cubicBezTo>
                    <a:pt x="0" y="3"/>
                    <a:pt x="0" y="3"/>
                    <a:pt x="0" y="3"/>
                  </a:cubicBezTo>
                  <a:cubicBezTo>
                    <a:pt x="0" y="3"/>
                    <a:pt x="0" y="4"/>
                    <a:pt x="0" y="4"/>
                  </a:cubicBezTo>
                  <a:cubicBezTo>
                    <a:pt x="0" y="53"/>
                    <a:pt x="0" y="53"/>
                    <a:pt x="0" y="53"/>
                  </a:cubicBezTo>
                  <a:cubicBezTo>
                    <a:pt x="0" y="56"/>
                    <a:pt x="3" y="61"/>
                    <a:pt x="7" y="63"/>
                  </a:cubicBezTo>
                  <a:cubicBezTo>
                    <a:pt x="96" y="114"/>
                    <a:pt x="96" y="114"/>
                    <a:pt x="96" y="114"/>
                  </a:cubicBezTo>
                  <a:cubicBezTo>
                    <a:pt x="100" y="117"/>
                    <a:pt x="103" y="115"/>
                    <a:pt x="103" y="112"/>
                  </a:cubicBezTo>
                  <a:cubicBezTo>
                    <a:pt x="103" y="63"/>
                    <a:pt x="103" y="63"/>
                    <a:pt x="103" y="63"/>
                  </a:cubicBezTo>
                  <a:cubicBezTo>
                    <a:pt x="103" y="63"/>
                    <a:pt x="103" y="63"/>
                    <a:pt x="103" y="62"/>
                  </a:cubicBezTo>
                  <a:lnTo>
                    <a:pt x="63" y="69"/>
                  </a:ln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5" name="Freeform 1683"/>
            <p:cNvSpPr>
              <a:spLocks/>
            </p:cNvSpPr>
            <p:nvPr/>
          </p:nvSpPr>
          <p:spPr bwMode="auto">
            <a:xfrm>
              <a:off x="2678113" y="3952875"/>
              <a:ext cx="392112" cy="512763"/>
            </a:xfrm>
            <a:custGeom>
              <a:avLst/>
              <a:gdLst>
                <a:gd name="T0" fmla="*/ 92 w 92"/>
                <a:gd name="T1" fmla="*/ 87 h 121"/>
                <a:gd name="T2" fmla="*/ 46 w 92"/>
                <a:gd name="T3" fmla="*/ 106 h 121"/>
                <a:gd name="T4" fmla="*/ 0 w 92"/>
                <a:gd name="T5" fmla="*/ 34 h 121"/>
                <a:gd name="T6" fmla="*/ 46 w 92"/>
                <a:gd name="T7" fmla="*/ 14 h 121"/>
                <a:gd name="T8" fmla="*/ 92 w 92"/>
                <a:gd name="T9" fmla="*/ 87 h 121"/>
              </a:gdLst>
              <a:ahLst/>
              <a:cxnLst>
                <a:cxn ang="0">
                  <a:pos x="T0" y="T1"/>
                </a:cxn>
                <a:cxn ang="0">
                  <a:pos x="T2" y="T3"/>
                </a:cxn>
                <a:cxn ang="0">
                  <a:pos x="T4" y="T5"/>
                </a:cxn>
                <a:cxn ang="0">
                  <a:pos x="T6" y="T7"/>
                </a:cxn>
                <a:cxn ang="0">
                  <a:pos x="T8" y="T9"/>
                </a:cxn>
              </a:cxnLst>
              <a:rect l="0" t="0" r="r" b="b"/>
              <a:pathLst>
                <a:path w="92" h="121">
                  <a:moveTo>
                    <a:pt x="92" y="87"/>
                  </a:moveTo>
                  <a:cubicBezTo>
                    <a:pt x="92" y="112"/>
                    <a:pt x="71" y="121"/>
                    <a:pt x="46" y="106"/>
                  </a:cubicBezTo>
                  <a:cubicBezTo>
                    <a:pt x="20" y="91"/>
                    <a:pt x="0" y="59"/>
                    <a:pt x="0" y="34"/>
                  </a:cubicBezTo>
                  <a:cubicBezTo>
                    <a:pt x="0" y="8"/>
                    <a:pt x="20" y="0"/>
                    <a:pt x="46" y="14"/>
                  </a:cubicBezTo>
                  <a:cubicBezTo>
                    <a:pt x="71" y="29"/>
                    <a:pt x="92" y="61"/>
                    <a:pt x="92" y="87"/>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6" name="Freeform 1684"/>
            <p:cNvSpPr>
              <a:spLocks/>
            </p:cNvSpPr>
            <p:nvPr/>
          </p:nvSpPr>
          <p:spPr bwMode="auto">
            <a:xfrm>
              <a:off x="2819400" y="4084638"/>
              <a:ext cx="157162" cy="182563"/>
            </a:xfrm>
            <a:custGeom>
              <a:avLst/>
              <a:gdLst>
                <a:gd name="T0" fmla="*/ 0 w 99"/>
                <a:gd name="T1" fmla="*/ 0 h 115"/>
                <a:gd name="T2" fmla="*/ 99 w 99"/>
                <a:gd name="T3" fmla="*/ 115 h 115"/>
                <a:gd name="T4" fmla="*/ 0 w 99"/>
                <a:gd name="T5" fmla="*/ 115 h 115"/>
                <a:gd name="T6" fmla="*/ 0 w 99"/>
                <a:gd name="T7" fmla="*/ 0 h 115"/>
              </a:gdLst>
              <a:ahLst/>
              <a:cxnLst>
                <a:cxn ang="0">
                  <a:pos x="T0" y="T1"/>
                </a:cxn>
                <a:cxn ang="0">
                  <a:pos x="T2" y="T3"/>
                </a:cxn>
                <a:cxn ang="0">
                  <a:pos x="T4" y="T5"/>
                </a:cxn>
                <a:cxn ang="0">
                  <a:pos x="T6" y="T7"/>
                </a:cxn>
              </a:cxnLst>
              <a:rect l="0" t="0" r="r" b="b"/>
              <a:pathLst>
                <a:path w="99" h="115">
                  <a:moveTo>
                    <a:pt x="0" y="0"/>
                  </a:moveTo>
                  <a:lnTo>
                    <a:pt x="99" y="115"/>
                  </a:lnTo>
                  <a:lnTo>
                    <a:pt x="0" y="115"/>
                  </a:lnTo>
                  <a:lnTo>
                    <a:pt x="0" y="0"/>
                  </a:lnTo>
                  <a:close/>
                </a:path>
              </a:pathLst>
            </a:custGeom>
            <a:solidFill>
              <a:srgbClr val="007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7" name="Freeform 1685"/>
            <p:cNvSpPr>
              <a:spLocks noEditPoints="1"/>
            </p:cNvSpPr>
            <p:nvPr/>
          </p:nvSpPr>
          <p:spPr bwMode="auto">
            <a:xfrm>
              <a:off x="1679575" y="3346450"/>
              <a:ext cx="263525" cy="454025"/>
            </a:xfrm>
            <a:custGeom>
              <a:avLst/>
              <a:gdLst>
                <a:gd name="T0" fmla="*/ 31 w 62"/>
                <a:gd name="T1" fmla="*/ 10 h 107"/>
                <a:gd name="T2" fmla="*/ 0 w 62"/>
                <a:gd name="T3" fmla="*/ 23 h 107"/>
                <a:gd name="T4" fmla="*/ 31 w 62"/>
                <a:gd name="T5" fmla="*/ 107 h 107"/>
                <a:gd name="T6" fmla="*/ 62 w 62"/>
                <a:gd name="T7" fmla="*/ 59 h 107"/>
                <a:gd name="T8" fmla="*/ 31 w 62"/>
                <a:gd name="T9" fmla="*/ 10 h 107"/>
                <a:gd name="T10" fmla="*/ 31 w 62"/>
                <a:gd name="T11" fmla="*/ 54 h 107"/>
                <a:gd name="T12" fmla="*/ 18 w 62"/>
                <a:gd name="T13" fmla="*/ 33 h 107"/>
                <a:gd name="T14" fmla="*/ 31 w 62"/>
                <a:gd name="T15" fmla="*/ 28 h 107"/>
                <a:gd name="T16" fmla="*/ 44 w 62"/>
                <a:gd name="T17" fmla="*/ 49 h 107"/>
                <a:gd name="T18" fmla="*/ 31 w 62"/>
                <a:gd name="T19"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07">
                  <a:moveTo>
                    <a:pt x="31" y="10"/>
                  </a:moveTo>
                  <a:cubicBezTo>
                    <a:pt x="14" y="0"/>
                    <a:pt x="0" y="6"/>
                    <a:pt x="0" y="23"/>
                  </a:cubicBezTo>
                  <a:cubicBezTo>
                    <a:pt x="0" y="40"/>
                    <a:pt x="31" y="107"/>
                    <a:pt x="31" y="107"/>
                  </a:cubicBezTo>
                  <a:cubicBezTo>
                    <a:pt x="31" y="107"/>
                    <a:pt x="62" y="77"/>
                    <a:pt x="62" y="59"/>
                  </a:cubicBezTo>
                  <a:cubicBezTo>
                    <a:pt x="62" y="42"/>
                    <a:pt x="48" y="20"/>
                    <a:pt x="31" y="10"/>
                  </a:cubicBezTo>
                  <a:close/>
                  <a:moveTo>
                    <a:pt x="31" y="54"/>
                  </a:moveTo>
                  <a:cubicBezTo>
                    <a:pt x="24" y="50"/>
                    <a:pt x="18" y="41"/>
                    <a:pt x="18" y="33"/>
                  </a:cubicBezTo>
                  <a:cubicBezTo>
                    <a:pt x="18" y="26"/>
                    <a:pt x="24" y="24"/>
                    <a:pt x="31" y="28"/>
                  </a:cubicBezTo>
                  <a:cubicBezTo>
                    <a:pt x="38" y="32"/>
                    <a:pt x="44" y="41"/>
                    <a:pt x="44" y="49"/>
                  </a:cubicBezTo>
                  <a:cubicBezTo>
                    <a:pt x="44" y="56"/>
                    <a:pt x="38" y="59"/>
                    <a:pt x="31" y="54"/>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8" name="Freeform 1686"/>
            <p:cNvSpPr>
              <a:spLocks noEditPoints="1"/>
            </p:cNvSpPr>
            <p:nvPr/>
          </p:nvSpPr>
          <p:spPr bwMode="auto">
            <a:xfrm>
              <a:off x="1538288" y="2286000"/>
              <a:ext cx="549275" cy="631825"/>
            </a:xfrm>
            <a:custGeom>
              <a:avLst/>
              <a:gdLst>
                <a:gd name="T0" fmla="*/ 66 w 129"/>
                <a:gd name="T1" fmla="*/ 27 h 149"/>
                <a:gd name="T2" fmla="*/ 108 w 129"/>
                <a:gd name="T3" fmla="*/ 97 h 149"/>
                <a:gd name="T4" fmla="*/ 108 w 129"/>
                <a:gd name="T5" fmla="*/ 99 h 149"/>
                <a:gd name="T6" fmla="*/ 108 w 129"/>
                <a:gd name="T7" fmla="*/ 147 h 149"/>
                <a:gd name="T8" fmla="*/ 106 w 129"/>
                <a:gd name="T9" fmla="*/ 148 h 149"/>
                <a:gd name="T10" fmla="*/ 83 w 129"/>
                <a:gd name="T11" fmla="*/ 135 h 149"/>
                <a:gd name="T12" fmla="*/ 80 w 129"/>
                <a:gd name="T13" fmla="*/ 131 h 149"/>
                <a:gd name="T14" fmla="*/ 80 w 129"/>
                <a:gd name="T15" fmla="*/ 94 h 149"/>
                <a:gd name="T16" fmla="*/ 78 w 129"/>
                <a:gd name="T17" fmla="*/ 90 h 149"/>
                <a:gd name="T18" fmla="*/ 51 w 129"/>
                <a:gd name="T19" fmla="*/ 75 h 149"/>
                <a:gd name="T20" fmla="*/ 49 w 129"/>
                <a:gd name="T21" fmla="*/ 76 h 149"/>
                <a:gd name="T22" fmla="*/ 49 w 129"/>
                <a:gd name="T23" fmla="*/ 113 h 149"/>
                <a:gd name="T24" fmla="*/ 46 w 129"/>
                <a:gd name="T25" fmla="*/ 114 h 149"/>
                <a:gd name="T26" fmla="*/ 23 w 129"/>
                <a:gd name="T27" fmla="*/ 101 h 149"/>
                <a:gd name="T28" fmla="*/ 21 w 129"/>
                <a:gd name="T29" fmla="*/ 97 h 149"/>
                <a:gd name="T30" fmla="*/ 21 w 129"/>
                <a:gd name="T31" fmla="*/ 49 h 149"/>
                <a:gd name="T32" fmla="*/ 21 w 129"/>
                <a:gd name="T33" fmla="*/ 48 h 149"/>
                <a:gd name="T34" fmla="*/ 63 w 129"/>
                <a:gd name="T35" fmla="*/ 25 h 149"/>
                <a:gd name="T36" fmla="*/ 66 w 129"/>
                <a:gd name="T37" fmla="*/ 27 h 149"/>
                <a:gd name="T38" fmla="*/ 68 w 129"/>
                <a:gd name="T39" fmla="*/ 5 h 149"/>
                <a:gd name="T40" fmla="*/ 61 w 129"/>
                <a:gd name="T41" fmla="*/ 1 h 149"/>
                <a:gd name="T42" fmla="*/ 0 w 129"/>
                <a:gd name="T43" fmla="*/ 34 h 149"/>
                <a:gd name="T44" fmla="*/ 13 w 129"/>
                <a:gd name="T45" fmla="*/ 42 h 149"/>
                <a:gd name="T46" fmla="*/ 65 w 129"/>
                <a:gd name="T47" fmla="*/ 13 h 149"/>
                <a:gd name="T48" fmla="*/ 116 w 129"/>
                <a:gd name="T49" fmla="*/ 101 h 149"/>
                <a:gd name="T50" fmla="*/ 129 w 129"/>
                <a:gd name="T51" fmla="*/ 109 h 149"/>
                <a:gd name="T52" fmla="*/ 68 w 129"/>
                <a:gd name="T53" fmla="*/ 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49">
                  <a:moveTo>
                    <a:pt x="66" y="27"/>
                  </a:moveTo>
                  <a:cubicBezTo>
                    <a:pt x="108" y="97"/>
                    <a:pt x="108" y="97"/>
                    <a:pt x="108" y="97"/>
                  </a:cubicBezTo>
                  <a:cubicBezTo>
                    <a:pt x="108" y="98"/>
                    <a:pt x="108" y="99"/>
                    <a:pt x="108" y="99"/>
                  </a:cubicBezTo>
                  <a:cubicBezTo>
                    <a:pt x="108" y="147"/>
                    <a:pt x="108" y="147"/>
                    <a:pt x="108" y="147"/>
                  </a:cubicBezTo>
                  <a:cubicBezTo>
                    <a:pt x="108" y="149"/>
                    <a:pt x="107" y="149"/>
                    <a:pt x="106" y="148"/>
                  </a:cubicBezTo>
                  <a:cubicBezTo>
                    <a:pt x="83" y="135"/>
                    <a:pt x="83" y="135"/>
                    <a:pt x="83" y="135"/>
                  </a:cubicBezTo>
                  <a:cubicBezTo>
                    <a:pt x="82" y="134"/>
                    <a:pt x="80" y="133"/>
                    <a:pt x="80" y="131"/>
                  </a:cubicBezTo>
                  <a:cubicBezTo>
                    <a:pt x="80" y="94"/>
                    <a:pt x="80" y="94"/>
                    <a:pt x="80" y="94"/>
                  </a:cubicBezTo>
                  <a:cubicBezTo>
                    <a:pt x="80" y="93"/>
                    <a:pt x="79" y="91"/>
                    <a:pt x="78" y="90"/>
                  </a:cubicBezTo>
                  <a:cubicBezTo>
                    <a:pt x="51" y="75"/>
                    <a:pt x="51" y="75"/>
                    <a:pt x="51" y="75"/>
                  </a:cubicBezTo>
                  <a:cubicBezTo>
                    <a:pt x="50" y="74"/>
                    <a:pt x="49" y="74"/>
                    <a:pt x="49" y="76"/>
                  </a:cubicBezTo>
                  <a:cubicBezTo>
                    <a:pt x="49" y="113"/>
                    <a:pt x="49" y="113"/>
                    <a:pt x="49" y="113"/>
                  </a:cubicBezTo>
                  <a:cubicBezTo>
                    <a:pt x="49" y="114"/>
                    <a:pt x="48" y="115"/>
                    <a:pt x="46" y="114"/>
                  </a:cubicBezTo>
                  <a:cubicBezTo>
                    <a:pt x="23" y="101"/>
                    <a:pt x="23" y="101"/>
                    <a:pt x="23" y="101"/>
                  </a:cubicBezTo>
                  <a:cubicBezTo>
                    <a:pt x="22" y="100"/>
                    <a:pt x="21" y="98"/>
                    <a:pt x="21" y="97"/>
                  </a:cubicBezTo>
                  <a:cubicBezTo>
                    <a:pt x="21" y="49"/>
                    <a:pt x="21" y="49"/>
                    <a:pt x="21" y="49"/>
                  </a:cubicBezTo>
                  <a:cubicBezTo>
                    <a:pt x="21" y="48"/>
                    <a:pt x="21" y="48"/>
                    <a:pt x="21" y="48"/>
                  </a:cubicBezTo>
                  <a:cubicBezTo>
                    <a:pt x="63" y="25"/>
                    <a:pt x="63" y="25"/>
                    <a:pt x="63" y="25"/>
                  </a:cubicBezTo>
                  <a:cubicBezTo>
                    <a:pt x="64" y="24"/>
                    <a:pt x="65" y="25"/>
                    <a:pt x="66" y="27"/>
                  </a:cubicBezTo>
                  <a:close/>
                  <a:moveTo>
                    <a:pt x="68" y="5"/>
                  </a:moveTo>
                  <a:cubicBezTo>
                    <a:pt x="66" y="2"/>
                    <a:pt x="63" y="0"/>
                    <a:pt x="61" y="1"/>
                  </a:cubicBezTo>
                  <a:cubicBezTo>
                    <a:pt x="0" y="34"/>
                    <a:pt x="0" y="34"/>
                    <a:pt x="0" y="34"/>
                  </a:cubicBezTo>
                  <a:cubicBezTo>
                    <a:pt x="13" y="42"/>
                    <a:pt x="13" y="42"/>
                    <a:pt x="13" y="42"/>
                  </a:cubicBezTo>
                  <a:cubicBezTo>
                    <a:pt x="65" y="13"/>
                    <a:pt x="65" y="13"/>
                    <a:pt x="65" y="13"/>
                  </a:cubicBezTo>
                  <a:cubicBezTo>
                    <a:pt x="116" y="101"/>
                    <a:pt x="116" y="101"/>
                    <a:pt x="116" y="101"/>
                  </a:cubicBezTo>
                  <a:cubicBezTo>
                    <a:pt x="129" y="109"/>
                    <a:pt x="129" y="109"/>
                    <a:pt x="129" y="109"/>
                  </a:cubicBezTo>
                  <a:lnTo>
                    <a:pt x="68" y="5"/>
                  </a:ln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9" name="Freeform 1687"/>
            <p:cNvSpPr>
              <a:spLocks noEditPoints="1"/>
            </p:cNvSpPr>
            <p:nvPr/>
          </p:nvSpPr>
          <p:spPr bwMode="auto">
            <a:xfrm>
              <a:off x="2563813" y="2925763"/>
              <a:ext cx="587375" cy="500063"/>
            </a:xfrm>
            <a:custGeom>
              <a:avLst/>
              <a:gdLst>
                <a:gd name="T0" fmla="*/ 18 w 138"/>
                <a:gd name="T1" fmla="*/ 18 h 118"/>
                <a:gd name="T2" fmla="*/ 38 w 138"/>
                <a:gd name="T3" fmla="*/ 59 h 118"/>
                <a:gd name="T4" fmla="*/ 13 w 138"/>
                <a:gd name="T5" fmla="*/ 45 h 118"/>
                <a:gd name="T6" fmla="*/ 38 w 138"/>
                <a:gd name="T7" fmla="*/ 59 h 118"/>
                <a:gd name="T8" fmla="*/ 26 w 138"/>
                <a:gd name="T9" fmla="*/ 44 h 118"/>
                <a:gd name="T10" fmla="*/ 26 w 138"/>
                <a:gd name="T11" fmla="*/ 60 h 118"/>
                <a:gd name="T12" fmla="*/ 118 w 138"/>
                <a:gd name="T13" fmla="*/ 105 h 118"/>
                <a:gd name="T14" fmla="*/ 93 w 138"/>
                <a:gd name="T15" fmla="*/ 91 h 118"/>
                <a:gd name="T16" fmla="*/ 118 w 138"/>
                <a:gd name="T17" fmla="*/ 105 h 118"/>
                <a:gd name="T18" fmla="*/ 106 w 138"/>
                <a:gd name="T19" fmla="*/ 90 h 118"/>
                <a:gd name="T20" fmla="*/ 106 w 138"/>
                <a:gd name="T21" fmla="*/ 106 h 118"/>
                <a:gd name="T22" fmla="*/ 135 w 138"/>
                <a:gd name="T23" fmla="*/ 118 h 118"/>
                <a:gd name="T24" fmla="*/ 120 w 138"/>
                <a:gd name="T25" fmla="*/ 109 h 118"/>
                <a:gd name="T26" fmla="*/ 106 w 138"/>
                <a:gd name="T27" fmla="*/ 84 h 118"/>
                <a:gd name="T28" fmla="*/ 91 w 138"/>
                <a:gd name="T29" fmla="*/ 93 h 118"/>
                <a:gd name="T30" fmla="*/ 40 w 138"/>
                <a:gd name="T31" fmla="*/ 60 h 118"/>
                <a:gd name="T32" fmla="*/ 11 w 138"/>
                <a:gd name="T33" fmla="*/ 44 h 118"/>
                <a:gd name="T34" fmla="*/ 10 w 138"/>
                <a:gd name="T35" fmla="*/ 46 h 118"/>
                <a:gd name="T36" fmla="*/ 18 w 138"/>
                <a:gd name="T37" fmla="*/ 18 h 118"/>
                <a:gd name="T38" fmla="*/ 99 w 138"/>
                <a:gd name="T39" fmla="*/ 64 h 118"/>
                <a:gd name="T40" fmla="*/ 36 w 138"/>
                <a:gd name="T41" fmla="*/ 35 h 118"/>
                <a:gd name="T42" fmla="*/ 31 w 138"/>
                <a:gd name="T43" fmla="*/ 34 h 118"/>
                <a:gd name="T44" fmla="*/ 36 w 138"/>
                <a:gd name="T45" fmla="*/ 35 h 118"/>
                <a:gd name="T46" fmla="*/ 25 w 138"/>
                <a:gd name="T47" fmla="*/ 24 h 118"/>
                <a:gd name="T48" fmla="*/ 57 w 138"/>
                <a:gd name="T49" fmla="*/ 24 h 118"/>
                <a:gd name="T50" fmla="*/ 64 w 138"/>
                <a:gd name="T51" fmla="*/ 51 h 118"/>
                <a:gd name="T52" fmla="*/ 70 w 138"/>
                <a:gd name="T53" fmla="*/ 57 h 118"/>
                <a:gd name="T54" fmla="*/ 94 w 138"/>
                <a:gd name="T55" fmla="*/ 64 h 118"/>
                <a:gd name="T56" fmla="*/ 61 w 138"/>
                <a:gd name="T57" fmla="*/ 45 h 118"/>
                <a:gd name="T58" fmla="*/ 122 w 138"/>
                <a:gd name="T59" fmla="*/ 88 h 118"/>
                <a:gd name="T60" fmla="*/ 119 w 138"/>
                <a:gd name="T61" fmla="*/ 90 h 118"/>
                <a:gd name="T62" fmla="*/ 122 w 138"/>
                <a:gd name="T63"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18">
                  <a:moveTo>
                    <a:pt x="18" y="18"/>
                  </a:moveTo>
                  <a:cubicBezTo>
                    <a:pt x="18" y="18"/>
                    <a:pt x="18" y="18"/>
                    <a:pt x="18" y="18"/>
                  </a:cubicBezTo>
                  <a:cubicBezTo>
                    <a:pt x="18" y="18"/>
                    <a:pt x="18" y="18"/>
                    <a:pt x="18" y="18"/>
                  </a:cubicBezTo>
                  <a:close/>
                  <a:moveTo>
                    <a:pt x="38" y="59"/>
                  </a:moveTo>
                  <a:cubicBezTo>
                    <a:pt x="38" y="66"/>
                    <a:pt x="33" y="69"/>
                    <a:pt x="26" y="65"/>
                  </a:cubicBezTo>
                  <a:cubicBezTo>
                    <a:pt x="19" y="61"/>
                    <a:pt x="13" y="52"/>
                    <a:pt x="13" y="45"/>
                  </a:cubicBezTo>
                  <a:cubicBezTo>
                    <a:pt x="13" y="38"/>
                    <a:pt x="19" y="35"/>
                    <a:pt x="26" y="39"/>
                  </a:cubicBezTo>
                  <a:cubicBezTo>
                    <a:pt x="33" y="43"/>
                    <a:pt x="38" y="52"/>
                    <a:pt x="38" y="59"/>
                  </a:cubicBezTo>
                  <a:close/>
                  <a:moveTo>
                    <a:pt x="33" y="56"/>
                  </a:moveTo>
                  <a:cubicBezTo>
                    <a:pt x="33" y="52"/>
                    <a:pt x="30" y="47"/>
                    <a:pt x="26" y="44"/>
                  </a:cubicBezTo>
                  <a:cubicBezTo>
                    <a:pt x="21" y="42"/>
                    <a:pt x="18" y="43"/>
                    <a:pt x="18" y="47"/>
                  </a:cubicBezTo>
                  <a:cubicBezTo>
                    <a:pt x="18" y="52"/>
                    <a:pt x="21" y="57"/>
                    <a:pt x="26" y="60"/>
                  </a:cubicBezTo>
                  <a:cubicBezTo>
                    <a:pt x="30" y="62"/>
                    <a:pt x="33" y="61"/>
                    <a:pt x="33" y="56"/>
                  </a:cubicBezTo>
                  <a:close/>
                  <a:moveTo>
                    <a:pt x="118" y="105"/>
                  </a:moveTo>
                  <a:cubicBezTo>
                    <a:pt x="118" y="112"/>
                    <a:pt x="113" y="115"/>
                    <a:pt x="106" y="111"/>
                  </a:cubicBezTo>
                  <a:cubicBezTo>
                    <a:pt x="99" y="107"/>
                    <a:pt x="93" y="98"/>
                    <a:pt x="93" y="91"/>
                  </a:cubicBezTo>
                  <a:cubicBezTo>
                    <a:pt x="93" y="84"/>
                    <a:pt x="99" y="81"/>
                    <a:pt x="106" y="85"/>
                  </a:cubicBezTo>
                  <a:cubicBezTo>
                    <a:pt x="113" y="89"/>
                    <a:pt x="118" y="98"/>
                    <a:pt x="118" y="105"/>
                  </a:cubicBezTo>
                  <a:close/>
                  <a:moveTo>
                    <a:pt x="113" y="103"/>
                  </a:moveTo>
                  <a:cubicBezTo>
                    <a:pt x="113" y="98"/>
                    <a:pt x="110" y="93"/>
                    <a:pt x="106" y="90"/>
                  </a:cubicBezTo>
                  <a:cubicBezTo>
                    <a:pt x="101" y="88"/>
                    <a:pt x="98" y="89"/>
                    <a:pt x="98" y="94"/>
                  </a:cubicBezTo>
                  <a:cubicBezTo>
                    <a:pt x="98" y="98"/>
                    <a:pt x="101" y="103"/>
                    <a:pt x="106" y="106"/>
                  </a:cubicBezTo>
                  <a:cubicBezTo>
                    <a:pt x="110" y="108"/>
                    <a:pt x="113" y="107"/>
                    <a:pt x="113" y="103"/>
                  </a:cubicBezTo>
                  <a:close/>
                  <a:moveTo>
                    <a:pt x="135" y="118"/>
                  </a:moveTo>
                  <a:cubicBezTo>
                    <a:pt x="121" y="110"/>
                    <a:pt x="121" y="110"/>
                    <a:pt x="121" y="110"/>
                  </a:cubicBezTo>
                  <a:cubicBezTo>
                    <a:pt x="120" y="109"/>
                    <a:pt x="120" y="109"/>
                    <a:pt x="120" y="109"/>
                  </a:cubicBezTo>
                  <a:cubicBezTo>
                    <a:pt x="120" y="108"/>
                    <a:pt x="120" y="107"/>
                    <a:pt x="120" y="106"/>
                  </a:cubicBezTo>
                  <a:cubicBezTo>
                    <a:pt x="120" y="98"/>
                    <a:pt x="114" y="88"/>
                    <a:pt x="106" y="84"/>
                  </a:cubicBezTo>
                  <a:cubicBezTo>
                    <a:pt x="98" y="79"/>
                    <a:pt x="91" y="82"/>
                    <a:pt x="91" y="90"/>
                  </a:cubicBezTo>
                  <a:cubicBezTo>
                    <a:pt x="91" y="91"/>
                    <a:pt x="91" y="92"/>
                    <a:pt x="91" y="93"/>
                  </a:cubicBezTo>
                  <a:cubicBezTo>
                    <a:pt x="40" y="63"/>
                    <a:pt x="40" y="63"/>
                    <a:pt x="40" y="63"/>
                  </a:cubicBezTo>
                  <a:cubicBezTo>
                    <a:pt x="40" y="62"/>
                    <a:pt x="40" y="61"/>
                    <a:pt x="40" y="60"/>
                  </a:cubicBezTo>
                  <a:cubicBezTo>
                    <a:pt x="40" y="52"/>
                    <a:pt x="34" y="42"/>
                    <a:pt x="26" y="37"/>
                  </a:cubicBezTo>
                  <a:cubicBezTo>
                    <a:pt x="18" y="33"/>
                    <a:pt x="11" y="36"/>
                    <a:pt x="11" y="44"/>
                  </a:cubicBezTo>
                  <a:cubicBezTo>
                    <a:pt x="11" y="45"/>
                    <a:pt x="11" y="46"/>
                    <a:pt x="11" y="47"/>
                  </a:cubicBezTo>
                  <a:cubicBezTo>
                    <a:pt x="11" y="46"/>
                    <a:pt x="10" y="46"/>
                    <a:pt x="10" y="46"/>
                  </a:cubicBezTo>
                  <a:cubicBezTo>
                    <a:pt x="7" y="44"/>
                    <a:pt x="4" y="42"/>
                    <a:pt x="0" y="40"/>
                  </a:cubicBezTo>
                  <a:cubicBezTo>
                    <a:pt x="1" y="19"/>
                    <a:pt x="18" y="18"/>
                    <a:pt x="18" y="18"/>
                  </a:cubicBezTo>
                  <a:cubicBezTo>
                    <a:pt x="18" y="18"/>
                    <a:pt x="19" y="18"/>
                    <a:pt x="22" y="20"/>
                  </a:cubicBezTo>
                  <a:cubicBezTo>
                    <a:pt x="58" y="0"/>
                    <a:pt x="94" y="53"/>
                    <a:pt x="99" y="64"/>
                  </a:cubicBezTo>
                  <a:cubicBezTo>
                    <a:pt x="138" y="89"/>
                    <a:pt x="135" y="118"/>
                    <a:pt x="135" y="118"/>
                  </a:cubicBezTo>
                  <a:close/>
                  <a:moveTo>
                    <a:pt x="36" y="35"/>
                  </a:moveTo>
                  <a:cubicBezTo>
                    <a:pt x="31" y="32"/>
                    <a:pt x="31" y="32"/>
                    <a:pt x="31" y="32"/>
                  </a:cubicBezTo>
                  <a:cubicBezTo>
                    <a:pt x="31" y="34"/>
                    <a:pt x="31" y="34"/>
                    <a:pt x="31" y="34"/>
                  </a:cubicBezTo>
                  <a:cubicBezTo>
                    <a:pt x="36" y="37"/>
                    <a:pt x="36" y="37"/>
                    <a:pt x="36" y="37"/>
                  </a:cubicBezTo>
                  <a:lnTo>
                    <a:pt x="36" y="35"/>
                  </a:lnTo>
                  <a:close/>
                  <a:moveTo>
                    <a:pt x="57" y="24"/>
                  </a:moveTo>
                  <a:cubicBezTo>
                    <a:pt x="46" y="19"/>
                    <a:pt x="35" y="19"/>
                    <a:pt x="25" y="24"/>
                  </a:cubicBezTo>
                  <a:cubicBezTo>
                    <a:pt x="57" y="43"/>
                    <a:pt x="57" y="43"/>
                    <a:pt x="57" y="43"/>
                  </a:cubicBezTo>
                  <a:lnTo>
                    <a:pt x="57" y="24"/>
                  </a:lnTo>
                  <a:close/>
                  <a:moveTo>
                    <a:pt x="70" y="54"/>
                  </a:moveTo>
                  <a:cubicBezTo>
                    <a:pt x="64" y="51"/>
                    <a:pt x="64" y="51"/>
                    <a:pt x="64" y="51"/>
                  </a:cubicBezTo>
                  <a:cubicBezTo>
                    <a:pt x="64" y="54"/>
                    <a:pt x="64" y="54"/>
                    <a:pt x="64" y="54"/>
                  </a:cubicBezTo>
                  <a:cubicBezTo>
                    <a:pt x="70" y="57"/>
                    <a:pt x="70" y="57"/>
                    <a:pt x="70" y="57"/>
                  </a:cubicBezTo>
                  <a:lnTo>
                    <a:pt x="70" y="54"/>
                  </a:lnTo>
                  <a:close/>
                  <a:moveTo>
                    <a:pt x="94" y="64"/>
                  </a:moveTo>
                  <a:cubicBezTo>
                    <a:pt x="91" y="58"/>
                    <a:pt x="78" y="37"/>
                    <a:pt x="61" y="26"/>
                  </a:cubicBezTo>
                  <a:cubicBezTo>
                    <a:pt x="61" y="45"/>
                    <a:pt x="61" y="45"/>
                    <a:pt x="61" y="45"/>
                  </a:cubicBezTo>
                  <a:lnTo>
                    <a:pt x="94" y="64"/>
                  </a:lnTo>
                  <a:close/>
                  <a:moveTo>
                    <a:pt x="122" y="88"/>
                  </a:moveTo>
                  <a:cubicBezTo>
                    <a:pt x="120" y="85"/>
                    <a:pt x="118" y="83"/>
                    <a:pt x="117" y="84"/>
                  </a:cubicBezTo>
                  <a:cubicBezTo>
                    <a:pt x="116" y="84"/>
                    <a:pt x="117" y="87"/>
                    <a:pt x="119" y="90"/>
                  </a:cubicBezTo>
                  <a:cubicBezTo>
                    <a:pt x="121" y="93"/>
                    <a:pt x="124" y="95"/>
                    <a:pt x="125" y="94"/>
                  </a:cubicBezTo>
                  <a:cubicBezTo>
                    <a:pt x="125" y="93"/>
                    <a:pt x="124" y="91"/>
                    <a:pt x="122" y="88"/>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0" name="Freeform 1688"/>
            <p:cNvSpPr>
              <a:spLocks/>
            </p:cNvSpPr>
            <p:nvPr/>
          </p:nvSpPr>
          <p:spPr bwMode="auto">
            <a:xfrm>
              <a:off x="2632075" y="4906963"/>
              <a:ext cx="446087" cy="527050"/>
            </a:xfrm>
            <a:custGeom>
              <a:avLst/>
              <a:gdLst>
                <a:gd name="T0" fmla="*/ 105 w 105"/>
                <a:gd name="T1" fmla="*/ 83 h 124"/>
                <a:gd name="T2" fmla="*/ 76 w 105"/>
                <a:gd name="T3" fmla="*/ 37 h 124"/>
                <a:gd name="T4" fmla="*/ 52 w 105"/>
                <a:gd name="T5" fmla="*/ 37 h 124"/>
                <a:gd name="T6" fmla="*/ 28 w 105"/>
                <a:gd name="T7" fmla="*/ 10 h 124"/>
                <a:gd name="T8" fmla="*/ 0 w 105"/>
                <a:gd name="T9" fmla="*/ 22 h 124"/>
                <a:gd name="T10" fmla="*/ 52 w 105"/>
                <a:gd name="T11" fmla="*/ 124 h 124"/>
                <a:gd name="T12" fmla="*/ 105 w 105"/>
                <a:gd name="T13" fmla="*/ 85 h 124"/>
                <a:gd name="T14" fmla="*/ 105 w 105"/>
                <a:gd name="T15" fmla="*/ 8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24">
                  <a:moveTo>
                    <a:pt x="105" y="83"/>
                  </a:moveTo>
                  <a:cubicBezTo>
                    <a:pt x="105" y="67"/>
                    <a:pt x="92" y="46"/>
                    <a:pt x="76" y="37"/>
                  </a:cubicBezTo>
                  <a:cubicBezTo>
                    <a:pt x="66" y="32"/>
                    <a:pt x="58" y="32"/>
                    <a:pt x="52" y="37"/>
                  </a:cubicBezTo>
                  <a:cubicBezTo>
                    <a:pt x="47" y="26"/>
                    <a:pt x="38" y="15"/>
                    <a:pt x="28" y="10"/>
                  </a:cubicBezTo>
                  <a:cubicBezTo>
                    <a:pt x="13" y="0"/>
                    <a:pt x="0" y="6"/>
                    <a:pt x="0" y="22"/>
                  </a:cubicBezTo>
                  <a:cubicBezTo>
                    <a:pt x="0" y="56"/>
                    <a:pt x="52" y="113"/>
                    <a:pt x="52" y="124"/>
                  </a:cubicBezTo>
                  <a:cubicBezTo>
                    <a:pt x="52" y="113"/>
                    <a:pt x="102" y="116"/>
                    <a:pt x="105" y="85"/>
                  </a:cubicBezTo>
                  <a:cubicBezTo>
                    <a:pt x="105" y="85"/>
                    <a:pt x="105" y="84"/>
                    <a:pt x="105" y="83"/>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1" name="Freeform 1689"/>
            <p:cNvSpPr>
              <a:spLocks noEditPoints="1"/>
            </p:cNvSpPr>
            <p:nvPr/>
          </p:nvSpPr>
          <p:spPr bwMode="auto">
            <a:xfrm>
              <a:off x="1666875" y="1614488"/>
              <a:ext cx="1266825" cy="887413"/>
            </a:xfrm>
            <a:custGeom>
              <a:avLst/>
              <a:gdLst>
                <a:gd name="T0" fmla="*/ 23 w 298"/>
                <a:gd name="T1" fmla="*/ 50 h 209"/>
                <a:gd name="T2" fmla="*/ 8 w 298"/>
                <a:gd name="T3" fmla="*/ 26 h 209"/>
                <a:gd name="T4" fmla="*/ 0 w 298"/>
                <a:gd name="T5" fmla="*/ 37 h 209"/>
                <a:gd name="T6" fmla="*/ 8 w 298"/>
                <a:gd name="T7" fmla="*/ 5 h 209"/>
                <a:gd name="T8" fmla="*/ 23 w 298"/>
                <a:gd name="T9" fmla="*/ 28 h 209"/>
                <a:gd name="T10" fmla="*/ 30 w 298"/>
                <a:gd name="T11" fmla="*/ 18 h 209"/>
                <a:gd name="T12" fmla="*/ 73 w 298"/>
                <a:gd name="T13" fmla="*/ 61 h 209"/>
                <a:gd name="T14" fmla="*/ 55 w 298"/>
                <a:gd name="T15" fmla="*/ 69 h 209"/>
                <a:gd name="T16" fmla="*/ 38 w 298"/>
                <a:gd name="T17" fmla="*/ 40 h 209"/>
                <a:gd name="T18" fmla="*/ 56 w 298"/>
                <a:gd name="T19" fmla="*/ 32 h 209"/>
                <a:gd name="T20" fmla="*/ 73 w 298"/>
                <a:gd name="T21" fmla="*/ 61 h 209"/>
                <a:gd name="T22" fmla="*/ 48 w 298"/>
                <a:gd name="T23" fmla="*/ 56 h 209"/>
                <a:gd name="T24" fmla="*/ 65 w 298"/>
                <a:gd name="T25" fmla="*/ 56 h 209"/>
                <a:gd name="T26" fmla="*/ 49 w 298"/>
                <a:gd name="T27" fmla="*/ 37 h 209"/>
                <a:gd name="T28" fmla="*/ 96 w 298"/>
                <a:gd name="T29" fmla="*/ 92 h 209"/>
                <a:gd name="T30" fmla="*/ 87 w 298"/>
                <a:gd name="T31" fmla="*/ 58 h 209"/>
                <a:gd name="T32" fmla="*/ 88 w 298"/>
                <a:gd name="T33" fmla="*/ 87 h 209"/>
                <a:gd name="T34" fmla="*/ 81 w 298"/>
                <a:gd name="T35" fmla="*/ 47 h 209"/>
                <a:gd name="T36" fmla="*/ 100 w 298"/>
                <a:gd name="T37" fmla="*/ 86 h 209"/>
                <a:gd name="T38" fmla="*/ 109 w 298"/>
                <a:gd name="T39" fmla="*/ 63 h 209"/>
                <a:gd name="T40" fmla="*/ 120 w 298"/>
                <a:gd name="T41" fmla="*/ 106 h 209"/>
                <a:gd name="T42" fmla="*/ 113 w 298"/>
                <a:gd name="T43" fmla="*/ 85 h 209"/>
                <a:gd name="T44" fmla="*/ 113 w 298"/>
                <a:gd name="T45" fmla="*/ 73 h 209"/>
                <a:gd name="T46" fmla="*/ 103 w 298"/>
                <a:gd name="T47" fmla="*/ 97 h 209"/>
                <a:gd name="T48" fmla="*/ 150 w 298"/>
                <a:gd name="T49" fmla="*/ 124 h 209"/>
                <a:gd name="T50" fmla="*/ 129 w 298"/>
                <a:gd name="T51" fmla="*/ 75 h 209"/>
                <a:gd name="T52" fmla="*/ 150 w 298"/>
                <a:gd name="T53" fmla="*/ 93 h 209"/>
                <a:gd name="T54" fmla="*/ 137 w 298"/>
                <a:gd name="T55" fmla="*/ 94 h 209"/>
                <a:gd name="T56" fmla="*/ 149 w 298"/>
                <a:gd name="T57" fmla="*/ 107 h 209"/>
                <a:gd name="T58" fmla="*/ 137 w 298"/>
                <a:gd name="T59" fmla="*/ 110 h 209"/>
                <a:gd name="T60" fmla="*/ 150 w 298"/>
                <a:gd name="T61" fmla="*/ 124 h 209"/>
                <a:gd name="T62" fmla="*/ 193 w 298"/>
                <a:gd name="T63" fmla="*/ 132 h 209"/>
                <a:gd name="T64" fmla="*/ 179 w 298"/>
                <a:gd name="T65" fmla="*/ 127 h 209"/>
                <a:gd name="T66" fmla="*/ 171 w 298"/>
                <a:gd name="T67" fmla="*/ 136 h 209"/>
                <a:gd name="T68" fmla="*/ 183 w 298"/>
                <a:gd name="T69" fmla="*/ 106 h 209"/>
                <a:gd name="T70" fmla="*/ 197 w 298"/>
                <a:gd name="T71" fmla="*/ 125 h 209"/>
                <a:gd name="T72" fmla="*/ 182 w 298"/>
                <a:gd name="T73" fmla="*/ 122 h 209"/>
                <a:gd name="T74" fmla="*/ 189 w 298"/>
                <a:gd name="T75" fmla="*/ 121 h 209"/>
                <a:gd name="T76" fmla="*/ 183 w 298"/>
                <a:gd name="T77" fmla="*/ 112 h 209"/>
                <a:gd name="T78" fmla="*/ 179 w 298"/>
                <a:gd name="T79" fmla="*/ 121 h 209"/>
                <a:gd name="T80" fmla="*/ 224 w 298"/>
                <a:gd name="T81" fmla="*/ 157 h 209"/>
                <a:gd name="T82" fmla="*/ 208 w 298"/>
                <a:gd name="T83" fmla="*/ 157 h 209"/>
                <a:gd name="T84" fmla="*/ 212 w 298"/>
                <a:gd name="T85" fmla="*/ 122 h 209"/>
                <a:gd name="T86" fmla="*/ 235 w 298"/>
                <a:gd name="T87" fmla="*/ 172 h 209"/>
                <a:gd name="T88" fmla="*/ 222 w 298"/>
                <a:gd name="T89" fmla="*/ 150 h 209"/>
                <a:gd name="T90" fmla="*/ 217 w 298"/>
                <a:gd name="T91" fmla="*/ 131 h 209"/>
                <a:gd name="T92" fmla="*/ 222 w 298"/>
                <a:gd name="T93" fmla="*/ 150 h 209"/>
                <a:gd name="T94" fmla="*/ 268 w 298"/>
                <a:gd name="T95" fmla="*/ 171 h 209"/>
                <a:gd name="T96" fmla="*/ 261 w 298"/>
                <a:gd name="T97" fmla="*/ 188 h 209"/>
                <a:gd name="T98" fmla="*/ 242 w 298"/>
                <a:gd name="T99" fmla="*/ 172 h 209"/>
                <a:gd name="T100" fmla="*/ 243 w 298"/>
                <a:gd name="T101" fmla="*/ 145 h 209"/>
                <a:gd name="T102" fmla="*/ 268 w 298"/>
                <a:gd name="T103" fmla="*/ 156 h 209"/>
                <a:gd name="T104" fmla="*/ 257 w 298"/>
                <a:gd name="T105" fmla="*/ 154 h 209"/>
                <a:gd name="T106" fmla="*/ 246 w 298"/>
                <a:gd name="T107" fmla="*/ 160 h 209"/>
                <a:gd name="T108" fmla="*/ 255 w 298"/>
                <a:gd name="T109" fmla="*/ 178 h 209"/>
                <a:gd name="T110" fmla="*/ 260 w 298"/>
                <a:gd name="T111" fmla="*/ 173 h 209"/>
                <a:gd name="T112" fmla="*/ 253 w 298"/>
                <a:gd name="T113" fmla="*/ 162 h 209"/>
                <a:gd name="T114" fmla="*/ 277 w 298"/>
                <a:gd name="T115" fmla="*/ 197 h 209"/>
                <a:gd name="T116" fmla="*/ 298 w 298"/>
                <a:gd name="T117" fmla="*/ 172 h 209"/>
                <a:gd name="T118" fmla="*/ 284 w 298"/>
                <a:gd name="T119" fmla="*/ 171 h 209"/>
                <a:gd name="T120" fmla="*/ 297 w 298"/>
                <a:gd name="T121" fmla="*/ 186 h 209"/>
                <a:gd name="T122" fmla="*/ 284 w 298"/>
                <a:gd name="T123" fmla="*/ 185 h 209"/>
                <a:gd name="T124" fmla="*/ 298 w 298"/>
                <a:gd name="T125" fmla="*/ 20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 h="209">
                  <a:moveTo>
                    <a:pt x="30" y="54"/>
                  </a:moveTo>
                  <a:cubicBezTo>
                    <a:pt x="23" y="50"/>
                    <a:pt x="23" y="50"/>
                    <a:pt x="23" y="50"/>
                  </a:cubicBezTo>
                  <a:cubicBezTo>
                    <a:pt x="23" y="34"/>
                    <a:pt x="23" y="34"/>
                    <a:pt x="23" y="34"/>
                  </a:cubicBezTo>
                  <a:cubicBezTo>
                    <a:pt x="8" y="26"/>
                    <a:pt x="8" y="26"/>
                    <a:pt x="8" y="26"/>
                  </a:cubicBezTo>
                  <a:cubicBezTo>
                    <a:pt x="8" y="41"/>
                    <a:pt x="8" y="41"/>
                    <a:pt x="8" y="41"/>
                  </a:cubicBezTo>
                  <a:cubicBezTo>
                    <a:pt x="0" y="37"/>
                    <a:pt x="0" y="37"/>
                    <a:pt x="0" y="37"/>
                  </a:cubicBezTo>
                  <a:cubicBezTo>
                    <a:pt x="0" y="0"/>
                    <a:pt x="0" y="0"/>
                    <a:pt x="0" y="0"/>
                  </a:cubicBezTo>
                  <a:cubicBezTo>
                    <a:pt x="8" y="5"/>
                    <a:pt x="8" y="5"/>
                    <a:pt x="8" y="5"/>
                  </a:cubicBezTo>
                  <a:cubicBezTo>
                    <a:pt x="8" y="19"/>
                    <a:pt x="8" y="19"/>
                    <a:pt x="8" y="19"/>
                  </a:cubicBezTo>
                  <a:cubicBezTo>
                    <a:pt x="23" y="28"/>
                    <a:pt x="23" y="28"/>
                    <a:pt x="23" y="28"/>
                  </a:cubicBezTo>
                  <a:cubicBezTo>
                    <a:pt x="23" y="13"/>
                    <a:pt x="23" y="13"/>
                    <a:pt x="23" y="13"/>
                  </a:cubicBezTo>
                  <a:cubicBezTo>
                    <a:pt x="30" y="18"/>
                    <a:pt x="30" y="18"/>
                    <a:pt x="30" y="18"/>
                  </a:cubicBezTo>
                  <a:lnTo>
                    <a:pt x="30" y="54"/>
                  </a:lnTo>
                  <a:close/>
                  <a:moveTo>
                    <a:pt x="73" y="61"/>
                  </a:moveTo>
                  <a:cubicBezTo>
                    <a:pt x="73" y="67"/>
                    <a:pt x="71" y="70"/>
                    <a:pt x="68" y="72"/>
                  </a:cubicBezTo>
                  <a:cubicBezTo>
                    <a:pt x="65" y="74"/>
                    <a:pt x="61" y="73"/>
                    <a:pt x="55" y="69"/>
                  </a:cubicBezTo>
                  <a:cubicBezTo>
                    <a:pt x="50" y="66"/>
                    <a:pt x="46" y="62"/>
                    <a:pt x="43" y="57"/>
                  </a:cubicBezTo>
                  <a:cubicBezTo>
                    <a:pt x="39" y="52"/>
                    <a:pt x="38" y="46"/>
                    <a:pt x="38" y="40"/>
                  </a:cubicBezTo>
                  <a:cubicBezTo>
                    <a:pt x="38" y="34"/>
                    <a:pt x="39" y="30"/>
                    <a:pt x="43" y="29"/>
                  </a:cubicBezTo>
                  <a:cubicBezTo>
                    <a:pt x="46" y="27"/>
                    <a:pt x="50" y="28"/>
                    <a:pt x="56" y="32"/>
                  </a:cubicBezTo>
                  <a:cubicBezTo>
                    <a:pt x="61" y="35"/>
                    <a:pt x="66" y="39"/>
                    <a:pt x="69" y="44"/>
                  </a:cubicBezTo>
                  <a:cubicBezTo>
                    <a:pt x="72" y="49"/>
                    <a:pt x="73" y="54"/>
                    <a:pt x="73" y="61"/>
                  </a:cubicBezTo>
                  <a:close/>
                  <a:moveTo>
                    <a:pt x="46" y="45"/>
                  </a:moveTo>
                  <a:cubicBezTo>
                    <a:pt x="46" y="49"/>
                    <a:pt x="47" y="53"/>
                    <a:pt x="48" y="56"/>
                  </a:cubicBezTo>
                  <a:cubicBezTo>
                    <a:pt x="50" y="59"/>
                    <a:pt x="52" y="61"/>
                    <a:pt x="55" y="63"/>
                  </a:cubicBezTo>
                  <a:cubicBezTo>
                    <a:pt x="62" y="66"/>
                    <a:pt x="65" y="64"/>
                    <a:pt x="65" y="56"/>
                  </a:cubicBezTo>
                  <a:cubicBezTo>
                    <a:pt x="65" y="48"/>
                    <a:pt x="62" y="42"/>
                    <a:pt x="56" y="38"/>
                  </a:cubicBezTo>
                  <a:cubicBezTo>
                    <a:pt x="52" y="36"/>
                    <a:pt x="50" y="36"/>
                    <a:pt x="49" y="37"/>
                  </a:cubicBezTo>
                  <a:cubicBezTo>
                    <a:pt x="47" y="38"/>
                    <a:pt x="46" y="41"/>
                    <a:pt x="46" y="45"/>
                  </a:cubicBezTo>
                  <a:close/>
                  <a:moveTo>
                    <a:pt x="96" y="92"/>
                  </a:moveTo>
                  <a:cubicBezTo>
                    <a:pt x="87" y="58"/>
                    <a:pt x="87" y="58"/>
                    <a:pt x="87" y="58"/>
                  </a:cubicBezTo>
                  <a:cubicBezTo>
                    <a:pt x="87" y="58"/>
                    <a:pt x="87" y="58"/>
                    <a:pt x="87" y="58"/>
                  </a:cubicBezTo>
                  <a:cubicBezTo>
                    <a:pt x="87" y="64"/>
                    <a:pt x="88" y="68"/>
                    <a:pt x="88" y="70"/>
                  </a:cubicBezTo>
                  <a:cubicBezTo>
                    <a:pt x="88" y="87"/>
                    <a:pt x="88" y="87"/>
                    <a:pt x="88" y="87"/>
                  </a:cubicBezTo>
                  <a:cubicBezTo>
                    <a:pt x="81" y="83"/>
                    <a:pt x="81" y="83"/>
                    <a:pt x="81" y="83"/>
                  </a:cubicBezTo>
                  <a:cubicBezTo>
                    <a:pt x="81" y="47"/>
                    <a:pt x="81" y="47"/>
                    <a:pt x="81" y="47"/>
                  </a:cubicBezTo>
                  <a:cubicBezTo>
                    <a:pt x="91" y="53"/>
                    <a:pt x="91" y="53"/>
                    <a:pt x="91" y="53"/>
                  </a:cubicBezTo>
                  <a:cubicBezTo>
                    <a:pt x="100" y="86"/>
                    <a:pt x="100" y="86"/>
                    <a:pt x="100" y="86"/>
                  </a:cubicBezTo>
                  <a:cubicBezTo>
                    <a:pt x="100" y="86"/>
                    <a:pt x="100" y="86"/>
                    <a:pt x="100" y="86"/>
                  </a:cubicBezTo>
                  <a:cubicBezTo>
                    <a:pt x="109" y="63"/>
                    <a:pt x="109" y="63"/>
                    <a:pt x="109" y="63"/>
                  </a:cubicBezTo>
                  <a:cubicBezTo>
                    <a:pt x="120" y="69"/>
                    <a:pt x="120" y="69"/>
                    <a:pt x="120" y="69"/>
                  </a:cubicBezTo>
                  <a:cubicBezTo>
                    <a:pt x="120" y="106"/>
                    <a:pt x="120" y="106"/>
                    <a:pt x="120" y="106"/>
                  </a:cubicBezTo>
                  <a:cubicBezTo>
                    <a:pt x="113" y="102"/>
                    <a:pt x="113" y="102"/>
                    <a:pt x="113" y="102"/>
                  </a:cubicBezTo>
                  <a:cubicBezTo>
                    <a:pt x="113" y="85"/>
                    <a:pt x="113" y="85"/>
                    <a:pt x="113" y="85"/>
                  </a:cubicBezTo>
                  <a:cubicBezTo>
                    <a:pt x="113" y="84"/>
                    <a:pt x="113" y="83"/>
                    <a:pt x="113" y="82"/>
                  </a:cubicBezTo>
                  <a:cubicBezTo>
                    <a:pt x="113" y="81"/>
                    <a:pt x="113" y="78"/>
                    <a:pt x="113" y="73"/>
                  </a:cubicBezTo>
                  <a:cubicBezTo>
                    <a:pt x="113" y="73"/>
                    <a:pt x="113" y="73"/>
                    <a:pt x="113" y="73"/>
                  </a:cubicBezTo>
                  <a:cubicBezTo>
                    <a:pt x="103" y="97"/>
                    <a:pt x="103" y="97"/>
                    <a:pt x="103" y="97"/>
                  </a:cubicBezTo>
                  <a:lnTo>
                    <a:pt x="96" y="92"/>
                  </a:lnTo>
                  <a:close/>
                  <a:moveTo>
                    <a:pt x="150" y="124"/>
                  </a:moveTo>
                  <a:cubicBezTo>
                    <a:pt x="129" y="111"/>
                    <a:pt x="129" y="111"/>
                    <a:pt x="129" y="111"/>
                  </a:cubicBezTo>
                  <a:cubicBezTo>
                    <a:pt x="129" y="75"/>
                    <a:pt x="129" y="75"/>
                    <a:pt x="129" y="75"/>
                  </a:cubicBezTo>
                  <a:cubicBezTo>
                    <a:pt x="150" y="87"/>
                    <a:pt x="150" y="87"/>
                    <a:pt x="150" y="87"/>
                  </a:cubicBezTo>
                  <a:cubicBezTo>
                    <a:pt x="150" y="93"/>
                    <a:pt x="150" y="93"/>
                    <a:pt x="150" y="93"/>
                  </a:cubicBezTo>
                  <a:cubicBezTo>
                    <a:pt x="137" y="86"/>
                    <a:pt x="137" y="86"/>
                    <a:pt x="137" y="86"/>
                  </a:cubicBezTo>
                  <a:cubicBezTo>
                    <a:pt x="137" y="94"/>
                    <a:pt x="137" y="94"/>
                    <a:pt x="137" y="94"/>
                  </a:cubicBezTo>
                  <a:cubicBezTo>
                    <a:pt x="149" y="101"/>
                    <a:pt x="149" y="101"/>
                    <a:pt x="149" y="101"/>
                  </a:cubicBezTo>
                  <a:cubicBezTo>
                    <a:pt x="149" y="107"/>
                    <a:pt x="149" y="107"/>
                    <a:pt x="149" y="107"/>
                  </a:cubicBezTo>
                  <a:cubicBezTo>
                    <a:pt x="137" y="100"/>
                    <a:pt x="137" y="100"/>
                    <a:pt x="137" y="100"/>
                  </a:cubicBezTo>
                  <a:cubicBezTo>
                    <a:pt x="137" y="110"/>
                    <a:pt x="137" y="110"/>
                    <a:pt x="137" y="110"/>
                  </a:cubicBezTo>
                  <a:cubicBezTo>
                    <a:pt x="150" y="117"/>
                    <a:pt x="150" y="117"/>
                    <a:pt x="150" y="117"/>
                  </a:cubicBezTo>
                  <a:lnTo>
                    <a:pt x="150" y="124"/>
                  </a:lnTo>
                  <a:close/>
                  <a:moveTo>
                    <a:pt x="197" y="125"/>
                  </a:moveTo>
                  <a:cubicBezTo>
                    <a:pt x="197" y="129"/>
                    <a:pt x="196" y="132"/>
                    <a:pt x="193" y="132"/>
                  </a:cubicBezTo>
                  <a:cubicBezTo>
                    <a:pt x="191" y="133"/>
                    <a:pt x="187" y="132"/>
                    <a:pt x="183" y="129"/>
                  </a:cubicBezTo>
                  <a:cubicBezTo>
                    <a:pt x="179" y="127"/>
                    <a:pt x="179" y="127"/>
                    <a:pt x="179" y="127"/>
                  </a:cubicBezTo>
                  <a:cubicBezTo>
                    <a:pt x="179" y="140"/>
                    <a:pt x="179" y="140"/>
                    <a:pt x="179" y="140"/>
                  </a:cubicBezTo>
                  <a:cubicBezTo>
                    <a:pt x="171" y="136"/>
                    <a:pt x="171" y="136"/>
                    <a:pt x="171" y="136"/>
                  </a:cubicBezTo>
                  <a:cubicBezTo>
                    <a:pt x="171" y="99"/>
                    <a:pt x="171" y="99"/>
                    <a:pt x="171" y="99"/>
                  </a:cubicBezTo>
                  <a:cubicBezTo>
                    <a:pt x="183" y="106"/>
                    <a:pt x="183" y="106"/>
                    <a:pt x="183" y="106"/>
                  </a:cubicBezTo>
                  <a:cubicBezTo>
                    <a:pt x="188" y="108"/>
                    <a:pt x="191" y="111"/>
                    <a:pt x="193" y="115"/>
                  </a:cubicBezTo>
                  <a:cubicBezTo>
                    <a:pt x="196" y="118"/>
                    <a:pt x="197" y="121"/>
                    <a:pt x="197" y="125"/>
                  </a:cubicBezTo>
                  <a:close/>
                  <a:moveTo>
                    <a:pt x="179" y="121"/>
                  </a:moveTo>
                  <a:cubicBezTo>
                    <a:pt x="182" y="122"/>
                    <a:pt x="182" y="122"/>
                    <a:pt x="182" y="122"/>
                  </a:cubicBezTo>
                  <a:cubicBezTo>
                    <a:pt x="184" y="124"/>
                    <a:pt x="186" y="124"/>
                    <a:pt x="187" y="124"/>
                  </a:cubicBezTo>
                  <a:cubicBezTo>
                    <a:pt x="188" y="124"/>
                    <a:pt x="189" y="123"/>
                    <a:pt x="189" y="121"/>
                  </a:cubicBezTo>
                  <a:cubicBezTo>
                    <a:pt x="189" y="119"/>
                    <a:pt x="189" y="118"/>
                    <a:pt x="188" y="116"/>
                  </a:cubicBezTo>
                  <a:cubicBezTo>
                    <a:pt x="187" y="115"/>
                    <a:pt x="185" y="113"/>
                    <a:pt x="183" y="112"/>
                  </a:cubicBezTo>
                  <a:cubicBezTo>
                    <a:pt x="179" y="110"/>
                    <a:pt x="179" y="110"/>
                    <a:pt x="179" y="110"/>
                  </a:cubicBezTo>
                  <a:lnTo>
                    <a:pt x="179" y="121"/>
                  </a:lnTo>
                  <a:close/>
                  <a:moveTo>
                    <a:pt x="226" y="168"/>
                  </a:moveTo>
                  <a:cubicBezTo>
                    <a:pt x="224" y="157"/>
                    <a:pt x="224" y="157"/>
                    <a:pt x="224" y="157"/>
                  </a:cubicBezTo>
                  <a:cubicBezTo>
                    <a:pt x="210" y="150"/>
                    <a:pt x="210" y="150"/>
                    <a:pt x="210" y="150"/>
                  </a:cubicBezTo>
                  <a:cubicBezTo>
                    <a:pt x="208" y="157"/>
                    <a:pt x="208" y="157"/>
                    <a:pt x="208" y="157"/>
                  </a:cubicBezTo>
                  <a:cubicBezTo>
                    <a:pt x="199" y="152"/>
                    <a:pt x="199" y="152"/>
                    <a:pt x="199" y="152"/>
                  </a:cubicBezTo>
                  <a:cubicBezTo>
                    <a:pt x="212" y="122"/>
                    <a:pt x="212" y="122"/>
                    <a:pt x="212" y="122"/>
                  </a:cubicBezTo>
                  <a:cubicBezTo>
                    <a:pt x="222" y="128"/>
                    <a:pt x="222" y="128"/>
                    <a:pt x="222" y="128"/>
                  </a:cubicBezTo>
                  <a:cubicBezTo>
                    <a:pt x="235" y="172"/>
                    <a:pt x="235" y="172"/>
                    <a:pt x="235" y="172"/>
                  </a:cubicBezTo>
                  <a:lnTo>
                    <a:pt x="226" y="168"/>
                  </a:lnTo>
                  <a:close/>
                  <a:moveTo>
                    <a:pt x="222" y="150"/>
                  </a:moveTo>
                  <a:cubicBezTo>
                    <a:pt x="219" y="140"/>
                    <a:pt x="218" y="135"/>
                    <a:pt x="218" y="134"/>
                  </a:cubicBezTo>
                  <a:cubicBezTo>
                    <a:pt x="217" y="133"/>
                    <a:pt x="217" y="132"/>
                    <a:pt x="217" y="131"/>
                  </a:cubicBezTo>
                  <a:cubicBezTo>
                    <a:pt x="216" y="133"/>
                    <a:pt x="215" y="137"/>
                    <a:pt x="212" y="144"/>
                  </a:cubicBezTo>
                  <a:lnTo>
                    <a:pt x="222" y="150"/>
                  </a:lnTo>
                  <a:close/>
                  <a:moveTo>
                    <a:pt x="253" y="162"/>
                  </a:moveTo>
                  <a:cubicBezTo>
                    <a:pt x="268" y="171"/>
                    <a:pt x="268" y="171"/>
                    <a:pt x="268" y="171"/>
                  </a:cubicBezTo>
                  <a:cubicBezTo>
                    <a:pt x="268" y="190"/>
                    <a:pt x="268" y="190"/>
                    <a:pt x="268" y="190"/>
                  </a:cubicBezTo>
                  <a:cubicBezTo>
                    <a:pt x="266" y="189"/>
                    <a:pt x="263" y="189"/>
                    <a:pt x="261" y="188"/>
                  </a:cubicBezTo>
                  <a:cubicBezTo>
                    <a:pt x="259" y="187"/>
                    <a:pt x="257" y="186"/>
                    <a:pt x="255" y="185"/>
                  </a:cubicBezTo>
                  <a:cubicBezTo>
                    <a:pt x="249" y="181"/>
                    <a:pt x="245" y="177"/>
                    <a:pt x="242" y="172"/>
                  </a:cubicBezTo>
                  <a:cubicBezTo>
                    <a:pt x="239" y="167"/>
                    <a:pt x="238" y="162"/>
                    <a:pt x="238" y="156"/>
                  </a:cubicBezTo>
                  <a:cubicBezTo>
                    <a:pt x="238" y="150"/>
                    <a:pt x="239" y="146"/>
                    <a:pt x="243" y="145"/>
                  </a:cubicBezTo>
                  <a:cubicBezTo>
                    <a:pt x="246" y="143"/>
                    <a:pt x="251" y="144"/>
                    <a:pt x="257" y="148"/>
                  </a:cubicBezTo>
                  <a:cubicBezTo>
                    <a:pt x="261" y="150"/>
                    <a:pt x="264" y="153"/>
                    <a:pt x="268" y="156"/>
                  </a:cubicBezTo>
                  <a:cubicBezTo>
                    <a:pt x="265" y="161"/>
                    <a:pt x="265" y="161"/>
                    <a:pt x="265" y="161"/>
                  </a:cubicBezTo>
                  <a:cubicBezTo>
                    <a:pt x="263" y="158"/>
                    <a:pt x="260" y="156"/>
                    <a:pt x="257" y="154"/>
                  </a:cubicBezTo>
                  <a:cubicBezTo>
                    <a:pt x="254" y="152"/>
                    <a:pt x="251" y="152"/>
                    <a:pt x="249" y="153"/>
                  </a:cubicBezTo>
                  <a:cubicBezTo>
                    <a:pt x="247" y="154"/>
                    <a:pt x="246" y="157"/>
                    <a:pt x="246" y="160"/>
                  </a:cubicBezTo>
                  <a:cubicBezTo>
                    <a:pt x="246" y="164"/>
                    <a:pt x="247" y="168"/>
                    <a:pt x="248" y="171"/>
                  </a:cubicBezTo>
                  <a:cubicBezTo>
                    <a:pt x="250" y="174"/>
                    <a:pt x="252" y="177"/>
                    <a:pt x="255" y="178"/>
                  </a:cubicBezTo>
                  <a:cubicBezTo>
                    <a:pt x="257" y="179"/>
                    <a:pt x="259" y="180"/>
                    <a:pt x="260" y="181"/>
                  </a:cubicBezTo>
                  <a:cubicBezTo>
                    <a:pt x="260" y="173"/>
                    <a:pt x="260" y="173"/>
                    <a:pt x="260" y="173"/>
                  </a:cubicBezTo>
                  <a:cubicBezTo>
                    <a:pt x="253" y="169"/>
                    <a:pt x="253" y="169"/>
                    <a:pt x="253" y="169"/>
                  </a:cubicBezTo>
                  <a:lnTo>
                    <a:pt x="253" y="162"/>
                  </a:lnTo>
                  <a:close/>
                  <a:moveTo>
                    <a:pt x="298" y="209"/>
                  </a:moveTo>
                  <a:cubicBezTo>
                    <a:pt x="277" y="197"/>
                    <a:pt x="277" y="197"/>
                    <a:pt x="277" y="197"/>
                  </a:cubicBezTo>
                  <a:cubicBezTo>
                    <a:pt x="277" y="160"/>
                    <a:pt x="277" y="160"/>
                    <a:pt x="277" y="160"/>
                  </a:cubicBezTo>
                  <a:cubicBezTo>
                    <a:pt x="298" y="172"/>
                    <a:pt x="298" y="172"/>
                    <a:pt x="298" y="172"/>
                  </a:cubicBezTo>
                  <a:cubicBezTo>
                    <a:pt x="298" y="178"/>
                    <a:pt x="298" y="178"/>
                    <a:pt x="298" y="178"/>
                  </a:cubicBezTo>
                  <a:cubicBezTo>
                    <a:pt x="284" y="171"/>
                    <a:pt x="284" y="171"/>
                    <a:pt x="284" y="171"/>
                  </a:cubicBezTo>
                  <a:cubicBezTo>
                    <a:pt x="284" y="179"/>
                    <a:pt x="284" y="179"/>
                    <a:pt x="284" y="179"/>
                  </a:cubicBezTo>
                  <a:cubicBezTo>
                    <a:pt x="297" y="186"/>
                    <a:pt x="297" y="186"/>
                    <a:pt x="297" y="186"/>
                  </a:cubicBezTo>
                  <a:cubicBezTo>
                    <a:pt x="297" y="192"/>
                    <a:pt x="297" y="192"/>
                    <a:pt x="297" y="192"/>
                  </a:cubicBezTo>
                  <a:cubicBezTo>
                    <a:pt x="284" y="185"/>
                    <a:pt x="284" y="185"/>
                    <a:pt x="284" y="185"/>
                  </a:cubicBezTo>
                  <a:cubicBezTo>
                    <a:pt x="284" y="195"/>
                    <a:pt x="284" y="195"/>
                    <a:pt x="284" y="195"/>
                  </a:cubicBezTo>
                  <a:cubicBezTo>
                    <a:pt x="298" y="202"/>
                    <a:pt x="298" y="202"/>
                    <a:pt x="298" y="202"/>
                  </a:cubicBezTo>
                  <a:lnTo>
                    <a:pt x="298" y="209"/>
                  </a:ln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663" name="Group 1662"/>
          <p:cNvGrpSpPr/>
          <p:nvPr/>
        </p:nvGrpSpPr>
        <p:grpSpPr>
          <a:xfrm>
            <a:off x="7194790" y="1563767"/>
            <a:ext cx="934798" cy="2373903"/>
            <a:chOff x="1133475" y="708026"/>
            <a:chExt cx="2271713" cy="5768975"/>
          </a:xfrm>
        </p:grpSpPr>
        <p:sp>
          <p:nvSpPr>
            <p:cNvPr id="1653" name="Freeform 1623"/>
            <p:cNvSpPr>
              <a:spLocks/>
            </p:cNvSpPr>
            <p:nvPr/>
          </p:nvSpPr>
          <p:spPr bwMode="auto">
            <a:xfrm>
              <a:off x="3341688" y="1979613"/>
              <a:ext cx="63500" cy="4497388"/>
            </a:xfrm>
            <a:custGeom>
              <a:avLst/>
              <a:gdLst>
                <a:gd name="T0" fmla="*/ 8 w 40"/>
                <a:gd name="T1" fmla="*/ 19 h 2833"/>
                <a:gd name="T2" fmla="*/ 40 w 40"/>
                <a:gd name="T3" fmla="*/ 0 h 2833"/>
                <a:gd name="T4" fmla="*/ 40 w 40"/>
                <a:gd name="T5" fmla="*/ 2809 h 2833"/>
                <a:gd name="T6" fmla="*/ 0 w 40"/>
                <a:gd name="T7" fmla="*/ 2833 h 2833"/>
                <a:gd name="T8" fmla="*/ 8 w 40"/>
                <a:gd name="T9" fmla="*/ 19 h 2833"/>
              </a:gdLst>
              <a:ahLst/>
              <a:cxnLst>
                <a:cxn ang="0">
                  <a:pos x="T0" y="T1"/>
                </a:cxn>
                <a:cxn ang="0">
                  <a:pos x="T2" y="T3"/>
                </a:cxn>
                <a:cxn ang="0">
                  <a:pos x="T4" y="T5"/>
                </a:cxn>
                <a:cxn ang="0">
                  <a:pos x="T6" y="T7"/>
                </a:cxn>
                <a:cxn ang="0">
                  <a:pos x="T8" y="T9"/>
                </a:cxn>
              </a:cxnLst>
              <a:rect l="0" t="0" r="r" b="b"/>
              <a:pathLst>
                <a:path w="40" h="2833">
                  <a:moveTo>
                    <a:pt x="8" y="19"/>
                  </a:moveTo>
                  <a:lnTo>
                    <a:pt x="40" y="0"/>
                  </a:lnTo>
                  <a:lnTo>
                    <a:pt x="40" y="2809"/>
                  </a:lnTo>
                  <a:lnTo>
                    <a:pt x="0" y="2833"/>
                  </a:lnTo>
                  <a:lnTo>
                    <a:pt x="8" y="19"/>
                  </a:lnTo>
                  <a:close/>
                </a:path>
              </a:pathLst>
            </a:custGeom>
            <a:solidFill>
              <a:srgbClr val="13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4" name="Freeform 1624"/>
            <p:cNvSpPr>
              <a:spLocks/>
            </p:cNvSpPr>
            <p:nvPr/>
          </p:nvSpPr>
          <p:spPr bwMode="auto">
            <a:xfrm>
              <a:off x="1146175" y="708026"/>
              <a:ext cx="2259012" cy="1301750"/>
            </a:xfrm>
            <a:custGeom>
              <a:avLst/>
              <a:gdLst>
                <a:gd name="T0" fmla="*/ 0 w 1423"/>
                <a:gd name="T1" fmla="*/ 18 h 820"/>
                <a:gd name="T2" fmla="*/ 33 w 1423"/>
                <a:gd name="T3" fmla="*/ 0 h 820"/>
                <a:gd name="T4" fmla="*/ 1423 w 1423"/>
                <a:gd name="T5" fmla="*/ 801 h 820"/>
                <a:gd name="T6" fmla="*/ 1391 w 1423"/>
                <a:gd name="T7" fmla="*/ 820 h 820"/>
                <a:gd name="T8" fmla="*/ 0 w 1423"/>
                <a:gd name="T9" fmla="*/ 18 h 820"/>
              </a:gdLst>
              <a:ahLst/>
              <a:cxnLst>
                <a:cxn ang="0">
                  <a:pos x="T0" y="T1"/>
                </a:cxn>
                <a:cxn ang="0">
                  <a:pos x="T2" y="T3"/>
                </a:cxn>
                <a:cxn ang="0">
                  <a:pos x="T4" y="T5"/>
                </a:cxn>
                <a:cxn ang="0">
                  <a:pos x="T6" y="T7"/>
                </a:cxn>
                <a:cxn ang="0">
                  <a:pos x="T8" y="T9"/>
                </a:cxn>
              </a:cxnLst>
              <a:rect l="0" t="0" r="r" b="b"/>
              <a:pathLst>
                <a:path w="1423" h="820">
                  <a:moveTo>
                    <a:pt x="0" y="18"/>
                  </a:moveTo>
                  <a:lnTo>
                    <a:pt x="33" y="0"/>
                  </a:lnTo>
                  <a:lnTo>
                    <a:pt x="1423" y="801"/>
                  </a:lnTo>
                  <a:lnTo>
                    <a:pt x="1391" y="820"/>
                  </a:lnTo>
                  <a:lnTo>
                    <a:pt x="0" y="18"/>
                  </a:lnTo>
                  <a:close/>
                </a:path>
              </a:pathLst>
            </a:custGeom>
            <a:solidFill>
              <a:srgbClr val="14FF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5" name="Freeform 1625"/>
            <p:cNvSpPr>
              <a:spLocks/>
            </p:cNvSpPr>
            <p:nvPr/>
          </p:nvSpPr>
          <p:spPr bwMode="auto">
            <a:xfrm>
              <a:off x="1133475" y="736601"/>
              <a:ext cx="2220913" cy="5740400"/>
            </a:xfrm>
            <a:custGeom>
              <a:avLst/>
              <a:gdLst>
                <a:gd name="T0" fmla="*/ 1399 w 1399"/>
                <a:gd name="T1" fmla="*/ 802 h 3616"/>
                <a:gd name="T2" fmla="*/ 1391 w 1399"/>
                <a:gd name="T3" fmla="*/ 3616 h 3616"/>
                <a:gd name="T4" fmla="*/ 0 w 1399"/>
                <a:gd name="T5" fmla="*/ 2814 h 3616"/>
                <a:gd name="T6" fmla="*/ 8 w 1399"/>
                <a:gd name="T7" fmla="*/ 0 h 3616"/>
                <a:gd name="T8" fmla="*/ 1399 w 1399"/>
                <a:gd name="T9" fmla="*/ 802 h 3616"/>
              </a:gdLst>
              <a:ahLst/>
              <a:cxnLst>
                <a:cxn ang="0">
                  <a:pos x="T0" y="T1"/>
                </a:cxn>
                <a:cxn ang="0">
                  <a:pos x="T2" y="T3"/>
                </a:cxn>
                <a:cxn ang="0">
                  <a:pos x="T4" y="T5"/>
                </a:cxn>
                <a:cxn ang="0">
                  <a:pos x="T6" y="T7"/>
                </a:cxn>
                <a:cxn ang="0">
                  <a:pos x="T8" y="T9"/>
                </a:cxn>
              </a:cxnLst>
              <a:rect l="0" t="0" r="r" b="b"/>
              <a:pathLst>
                <a:path w="1399" h="3616">
                  <a:moveTo>
                    <a:pt x="1399" y="802"/>
                  </a:moveTo>
                  <a:lnTo>
                    <a:pt x="1391" y="3616"/>
                  </a:lnTo>
                  <a:lnTo>
                    <a:pt x="0" y="2814"/>
                  </a:lnTo>
                  <a:lnTo>
                    <a:pt x="8" y="0"/>
                  </a:lnTo>
                  <a:lnTo>
                    <a:pt x="1399" y="80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6" name="Freeform 1626"/>
            <p:cNvSpPr>
              <a:spLocks noEditPoints="1"/>
            </p:cNvSpPr>
            <p:nvPr/>
          </p:nvSpPr>
          <p:spPr bwMode="auto">
            <a:xfrm>
              <a:off x="1155700" y="1763713"/>
              <a:ext cx="2117725" cy="2019300"/>
            </a:xfrm>
            <a:custGeom>
              <a:avLst/>
              <a:gdLst>
                <a:gd name="T0" fmla="*/ 171 w 498"/>
                <a:gd name="T1" fmla="*/ 84 h 476"/>
                <a:gd name="T2" fmla="*/ 214 w 498"/>
                <a:gd name="T3" fmla="*/ 47 h 476"/>
                <a:gd name="T4" fmla="*/ 210 w 498"/>
                <a:gd name="T5" fmla="*/ 118 h 476"/>
                <a:gd name="T6" fmla="*/ 219 w 498"/>
                <a:gd name="T7" fmla="*/ 82 h 476"/>
                <a:gd name="T8" fmla="*/ 266 w 498"/>
                <a:gd name="T9" fmla="*/ 105 h 476"/>
                <a:gd name="T10" fmla="*/ 147 w 498"/>
                <a:gd name="T11" fmla="*/ 278 h 476"/>
                <a:gd name="T12" fmla="*/ 150 w 498"/>
                <a:gd name="T13" fmla="*/ 300 h 476"/>
                <a:gd name="T14" fmla="*/ 149 w 498"/>
                <a:gd name="T15" fmla="*/ 282 h 476"/>
                <a:gd name="T16" fmla="*/ 75 w 498"/>
                <a:gd name="T17" fmla="*/ 88 h 476"/>
                <a:gd name="T18" fmla="*/ 34 w 498"/>
                <a:gd name="T19" fmla="*/ 36 h 476"/>
                <a:gd name="T20" fmla="*/ 119 w 498"/>
                <a:gd name="T21" fmla="*/ 76 h 476"/>
                <a:gd name="T22" fmla="*/ 164 w 498"/>
                <a:gd name="T23" fmla="*/ 134 h 476"/>
                <a:gd name="T24" fmla="*/ 138 w 498"/>
                <a:gd name="T25" fmla="*/ 195 h 476"/>
                <a:gd name="T26" fmla="*/ 31 w 498"/>
                <a:gd name="T27" fmla="*/ 44 h 476"/>
                <a:gd name="T28" fmla="*/ 160 w 498"/>
                <a:gd name="T29" fmla="*/ 310 h 476"/>
                <a:gd name="T30" fmla="*/ 146 w 498"/>
                <a:gd name="T31" fmla="*/ 295 h 476"/>
                <a:gd name="T32" fmla="*/ 473 w 498"/>
                <a:gd name="T33" fmla="*/ 460 h 476"/>
                <a:gd name="T34" fmla="*/ 424 w 498"/>
                <a:gd name="T35" fmla="*/ 423 h 476"/>
                <a:gd name="T36" fmla="*/ 146 w 498"/>
                <a:gd name="T37" fmla="*/ 184 h 476"/>
                <a:gd name="T38" fmla="*/ 71 w 498"/>
                <a:gd name="T39" fmla="*/ 79 h 476"/>
                <a:gd name="T40" fmla="*/ 172 w 498"/>
                <a:gd name="T41" fmla="*/ 156 h 476"/>
                <a:gd name="T42" fmla="*/ 124 w 498"/>
                <a:gd name="T43" fmla="*/ 40 h 476"/>
                <a:gd name="T44" fmla="*/ 114 w 498"/>
                <a:gd name="T45" fmla="*/ 38 h 476"/>
                <a:gd name="T46" fmla="*/ 156 w 498"/>
                <a:gd name="T47" fmla="*/ 89 h 476"/>
                <a:gd name="T48" fmla="*/ 145 w 498"/>
                <a:gd name="T49" fmla="*/ 100 h 476"/>
                <a:gd name="T50" fmla="*/ 122 w 498"/>
                <a:gd name="T51" fmla="*/ 8 h 476"/>
                <a:gd name="T52" fmla="*/ 154 w 498"/>
                <a:gd name="T53" fmla="*/ 21 h 476"/>
                <a:gd name="T54" fmla="*/ 151 w 498"/>
                <a:gd name="T55" fmla="*/ 29 h 476"/>
                <a:gd name="T56" fmla="*/ 143 w 498"/>
                <a:gd name="T57" fmla="*/ 90 h 476"/>
                <a:gd name="T58" fmla="*/ 54 w 498"/>
                <a:gd name="T59" fmla="*/ 59 h 476"/>
                <a:gd name="T60" fmla="*/ 117 w 498"/>
                <a:gd name="T61" fmla="*/ 52 h 476"/>
                <a:gd name="T62" fmla="*/ 109 w 498"/>
                <a:gd name="T63" fmla="*/ 17 h 476"/>
                <a:gd name="T64" fmla="*/ 252 w 498"/>
                <a:gd name="T65" fmla="*/ 173 h 476"/>
                <a:gd name="T66" fmla="*/ 238 w 498"/>
                <a:gd name="T67" fmla="*/ 175 h 476"/>
                <a:gd name="T68" fmla="*/ 238 w 498"/>
                <a:gd name="T69" fmla="*/ 186 h 476"/>
                <a:gd name="T70" fmla="*/ 280 w 498"/>
                <a:gd name="T71" fmla="*/ 235 h 476"/>
                <a:gd name="T72" fmla="*/ 265 w 498"/>
                <a:gd name="T73" fmla="*/ 194 h 476"/>
                <a:gd name="T74" fmla="*/ 215 w 498"/>
                <a:gd name="T75" fmla="*/ 137 h 476"/>
                <a:gd name="T76" fmla="*/ 478 w 498"/>
                <a:gd name="T77" fmla="*/ 298 h 476"/>
                <a:gd name="T78" fmla="*/ 405 w 498"/>
                <a:gd name="T79" fmla="*/ 307 h 476"/>
                <a:gd name="T80" fmla="*/ 276 w 498"/>
                <a:gd name="T81" fmla="*/ 336 h 476"/>
                <a:gd name="T82" fmla="*/ 274 w 498"/>
                <a:gd name="T83" fmla="*/ 232 h 476"/>
                <a:gd name="T84" fmla="*/ 256 w 498"/>
                <a:gd name="T85" fmla="*/ 192 h 476"/>
                <a:gd name="T86" fmla="*/ 277 w 498"/>
                <a:gd name="T87" fmla="*/ 172 h 476"/>
                <a:gd name="T88" fmla="*/ 264 w 498"/>
                <a:gd name="T89" fmla="*/ 161 h 476"/>
                <a:gd name="T90" fmla="*/ 308 w 498"/>
                <a:gd name="T91" fmla="*/ 187 h 476"/>
                <a:gd name="T92" fmla="*/ 413 w 498"/>
                <a:gd name="T93" fmla="*/ 224 h 476"/>
                <a:gd name="T94" fmla="*/ 354 w 498"/>
                <a:gd name="T95" fmla="*/ 198 h 476"/>
                <a:gd name="T96" fmla="*/ 401 w 498"/>
                <a:gd name="T97" fmla="*/ 353 h 476"/>
                <a:gd name="T98" fmla="*/ 384 w 498"/>
                <a:gd name="T99" fmla="*/ 358 h 476"/>
                <a:gd name="T100" fmla="*/ 405 w 498"/>
                <a:gd name="T101" fmla="*/ 335 h 476"/>
                <a:gd name="T102" fmla="*/ 367 w 498"/>
                <a:gd name="T103" fmla="*/ 155 h 476"/>
                <a:gd name="T104" fmla="*/ 456 w 498"/>
                <a:gd name="T105" fmla="*/ 258 h 476"/>
                <a:gd name="T106" fmla="*/ 312 w 498"/>
                <a:gd name="T107" fmla="*/ 124 h 476"/>
                <a:gd name="T108" fmla="*/ 346 w 498"/>
                <a:gd name="T109" fmla="*/ 183 h 476"/>
                <a:gd name="T110" fmla="*/ 417 w 498"/>
                <a:gd name="T111" fmla="*/ 324 h 476"/>
                <a:gd name="T112" fmla="*/ 405 w 498"/>
                <a:gd name="T113" fmla="*/ 355 h 476"/>
                <a:gd name="T114" fmla="*/ 425 w 498"/>
                <a:gd name="T115" fmla="*/ 325 h 476"/>
                <a:gd name="T116" fmla="*/ 408 w 498"/>
                <a:gd name="T117" fmla="*/ 354 h 476"/>
                <a:gd name="T118" fmla="*/ 434 w 498"/>
                <a:gd name="T119" fmla="*/ 390 h 476"/>
                <a:gd name="T120" fmla="*/ 408 w 498"/>
                <a:gd name="T121" fmla="*/ 349 h 476"/>
                <a:gd name="T122" fmla="*/ 456 w 498"/>
                <a:gd name="T123" fmla="*/ 405 h 476"/>
                <a:gd name="T124" fmla="*/ 407 w 498"/>
                <a:gd name="T125" fmla="*/ 365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8" h="476">
                  <a:moveTo>
                    <a:pt x="222" y="71"/>
                  </a:moveTo>
                  <a:cubicBezTo>
                    <a:pt x="222" y="71"/>
                    <a:pt x="222" y="71"/>
                    <a:pt x="222" y="71"/>
                  </a:cubicBezTo>
                  <a:cubicBezTo>
                    <a:pt x="222" y="72"/>
                    <a:pt x="222" y="72"/>
                    <a:pt x="222" y="71"/>
                  </a:cubicBezTo>
                  <a:close/>
                  <a:moveTo>
                    <a:pt x="213" y="121"/>
                  </a:moveTo>
                  <a:cubicBezTo>
                    <a:pt x="213" y="121"/>
                    <a:pt x="213" y="122"/>
                    <a:pt x="213" y="122"/>
                  </a:cubicBezTo>
                  <a:cubicBezTo>
                    <a:pt x="213" y="123"/>
                    <a:pt x="212" y="122"/>
                    <a:pt x="212" y="122"/>
                  </a:cubicBezTo>
                  <a:cubicBezTo>
                    <a:pt x="212" y="122"/>
                    <a:pt x="211" y="122"/>
                    <a:pt x="211" y="122"/>
                  </a:cubicBezTo>
                  <a:cubicBezTo>
                    <a:pt x="211" y="123"/>
                    <a:pt x="211" y="123"/>
                    <a:pt x="211" y="122"/>
                  </a:cubicBezTo>
                  <a:cubicBezTo>
                    <a:pt x="210" y="122"/>
                    <a:pt x="211" y="122"/>
                    <a:pt x="211" y="123"/>
                  </a:cubicBezTo>
                  <a:cubicBezTo>
                    <a:pt x="210" y="123"/>
                    <a:pt x="209" y="123"/>
                    <a:pt x="207" y="123"/>
                  </a:cubicBezTo>
                  <a:cubicBezTo>
                    <a:pt x="207" y="123"/>
                    <a:pt x="205" y="122"/>
                    <a:pt x="205" y="122"/>
                  </a:cubicBezTo>
                  <a:cubicBezTo>
                    <a:pt x="204" y="122"/>
                    <a:pt x="204" y="122"/>
                    <a:pt x="204" y="122"/>
                  </a:cubicBezTo>
                  <a:cubicBezTo>
                    <a:pt x="204" y="122"/>
                    <a:pt x="204" y="122"/>
                    <a:pt x="204" y="123"/>
                  </a:cubicBezTo>
                  <a:cubicBezTo>
                    <a:pt x="204" y="122"/>
                    <a:pt x="204" y="122"/>
                    <a:pt x="204" y="122"/>
                  </a:cubicBezTo>
                  <a:cubicBezTo>
                    <a:pt x="204" y="122"/>
                    <a:pt x="202" y="122"/>
                    <a:pt x="202" y="121"/>
                  </a:cubicBezTo>
                  <a:cubicBezTo>
                    <a:pt x="202" y="121"/>
                    <a:pt x="202" y="121"/>
                    <a:pt x="202" y="120"/>
                  </a:cubicBezTo>
                  <a:cubicBezTo>
                    <a:pt x="201" y="120"/>
                    <a:pt x="201" y="120"/>
                    <a:pt x="201" y="119"/>
                  </a:cubicBezTo>
                  <a:cubicBezTo>
                    <a:pt x="201" y="119"/>
                    <a:pt x="201" y="120"/>
                    <a:pt x="201" y="119"/>
                  </a:cubicBezTo>
                  <a:cubicBezTo>
                    <a:pt x="201" y="120"/>
                    <a:pt x="202" y="121"/>
                    <a:pt x="201" y="122"/>
                  </a:cubicBezTo>
                  <a:cubicBezTo>
                    <a:pt x="201" y="121"/>
                    <a:pt x="200" y="123"/>
                    <a:pt x="200" y="123"/>
                  </a:cubicBezTo>
                  <a:cubicBezTo>
                    <a:pt x="200" y="123"/>
                    <a:pt x="200" y="123"/>
                    <a:pt x="200" y="123"/>
                  </a:cubicBezTo>
                  <a:cubicBezTo>
                    <a:pt x="200" y="123"/>
                    <a:pt x="199" y="125"/>
                    <a:pt x="199" y="124"/>
                  </a:cubicBezTo>
                  <a:cubicBezTo>
                    <a:pt x="199" y="125"/>
                    <a:pt x="198" y="125"/>
                    <a:pt x="198" y="125"/>
                  </a:cubicBezTo>
                  <a:cubicBezTo>
                    <a:pt x="198" y="125"/>
                    <a:pt x="198" y="125"/>
                    <a:pt x="197" y="125"/>
                  </a:cubicBezTo>
                  <a:cubicBezTo>
                    <a:pt x="196" y="125"/>
                    <a:pt x="197" y="126"/>
                    <a:pt x="196" y="125"/>
                  </a:cubicBezTo>
                  <a:cubicBezTo>
                    <a:pt x="196" y="125"/>
                    <a:pt x="196" y="126"/>
                    <a:pt x="195" y="125"/>
                  </a:cubicBezTo>
                  <a:cubicBezTo>
                    <a:pt x="195" y="125"/>
                    <a:pt x="195" y="125"/>
                    <a:pt x="195" y="125"/>
                  </a:cubicBezTo>
                  <a:cubicBezTo>
                    <a:pt x="195" y="125"/>
                    <a:pt x="196" y="125"/>
                    <a:pt x="195" y="125"/>
                  </a:cubicBezTo>
                  <a:cubicBezTo>
                    <a:pt x="195" y="125"/>
                    <a:pt x="195" y="125"/>
                    <a:pt x="195" y="125"/>
                  </a:cubicBezTo>
                  <a:cubicBezTo>
                    <a:pt x="195" y="125"/>
                    <a:pt x="195" y="125"/>
                    <a:pt x="195" y="125"/>
                  </a:cubicBezTo>
                  <a:cubicBezTo>
                    <a:pt x="195" y="125"/>
                    <a:pt x="195" y="125"/>
                    <a:pt x="195" y="125"/>
                  </a:cubicBezTo>
                  <a:cubicBezTo>
                    <a:pt x="194" y="125"/>
                    <a:pt x="194" y="125"/>
                    <a:pt x="194" y="124"/>
                  </a:cubicBezTo>
                  <a:cubicBezTo>
                    <a:pt x="194" y="124"/>
                    <a:pt x="195" y="124"/>
                    <a:pt x="195" y="123"/>
                  </a:cubicBezTo>
                  <a:cubicBezTo>
                    <a:pt x="194" y="123"/>
                    <a:pt x="194" y="123"/>
                    <a:pt x="194" y="122"/>
                  </a:cubicBezTo>
                  <a:cubicBezTo>
                    <a:pt x="194" y="123"/>
                    <a:pt x="194" y="123"/>
                    <a:pt x="194" y="123"/>
                  </a:cubicBezTo>
                  <a:cubicBezTo>
                    <a:pt x="194" y="123"/>
                    <a:pt x="194" y="124"/>
                    <a:pt x="194" y="124"/>
                  </a:cubicBezTo>
                  <a:cubicBezTo>
                    <a:pt x="194" y="125"/>
                    <a:pt x="194" y="124"/>
                    <a:pt x="193" y="124"/>
                  </a:cubicBezTo>
                  <a:cubicBezTo>
                    <a:pt x="193" y="124"/>
                    <a:pt x="193" y="124"/>
                    <a:pt x="192" y="124"/>
                  </a:cubicBezTo>
                  <a:cubicBezTo>
                    <a:pt x="192" y="124"/>
                    <a:pt x="191" y="124"/>
                    <a:pt x="191" y="124"/>
                  </a:cubicBezTo>
                  <a:cubicBezTo>
                    <a:pt x="191" y="124"/>
                    <a:pt x="192" y="126"/>
                    <a:pt x="190" y="125"/>
                  </a:cubicBezTo>
                  <a:cubicBezTo>
                    <a:pt x="190" y="125"/>
                    <a:pt x="190" y="125"/>
                    <a:pt x="190" y="125"/>
                  </a:cubicBezTo>
                  <a:cubicBezTo>
                    <a:pt x="190" y="125"/>
                    <a:pt x="191" y="126"/>
                    <a:pt x="191" y="126"/>
                  </a:cubicBezTo>
                  <a:cubicBezTo>
                    <a:pt x="191" y="126"/>
                    <a:pt x="191" y="127"/>
                    <a:pt x="191" y="127"/>
                  </a:cubicBezTo>
                  <a:cubicBezTo>
                    <a:pt x="192" y="127"/>
                    <a:pt x="190" y="127"/>
                    <a:pt x="189" y="126"/>
                  </a:cubicBezTo>
                  <a:cubicBezTo>
                    <a:pt x="190" y="128"/>
                    <a:pt x="192" y="128"/>
                    <a:pt x="190" y="129"/>
                  </a:cubicBezTo>
                  <a:cubicBezTo>
                    <a:pt x="190" y="129"/>
                    <a:pt x="190" y="129"/>
                    <a:pt x="190" y="129"/>
                  </a:cubicBezTo>
                  <a:cubicBezTo>
                    <a:pt x="189" y="129"/>
                    <a:pt x="189" y="129"/>
                    <a:pt x="189" y="129"/>
                  </a:cubicBezTo>
                  <a:cubicBezTo>
                    <a:pt x="189" y="129"/>
                    <a:pt x="190" y="130"/>
                    <a:pt x="189" y="129"/>
                  </a:cubicBezTo>
                  <a:cubicBezTo>
                    <a:pt x="189" y="130"/>
                    <a:pt x="189" y="130"/>
                    <a:pt x="189" y="130"/>
                  </a:cubicBezTo>
                  <a:cubicBezTo>
                    <a:pt x="189" y="130"/>
                    <a:pt x="189" y="130"/>
                    <a:pt x="189" y="130"/>
                  </a:cubicBezTo>
                  <a:cubicBezTo>
                    <a:pt x="188" y="131"/>
                    <a:pt x="188" y="130"/>
                    <a:pt x="188" y="130"/>
                  </a:cubicBezTo>
                  <a:cubicBezTo>
                    <a:pt x="188" y="130"/>
                    <a:pt x="188" y="130"/>
                    <a:pt x="187" y="130"/>
                  </a:cubicBezTo>
                  <a:cubicBezTo>
                    <a:pt x="187" y="130"/>
                    <a:pt x="187" y="130"/>
                    <a:pt x="187" y="130"/>
                  </a:cubicBezTo>
                  <a:cubicBezTo>
                    <a:pt x="188" y="130"/>
                    <a:pt x="188" y="130"/>
                    <a:pt x="188" y="130"/>
                  </a:cubicBezTo>
                  <a:cubicBezTo>
                    <a:pt x="189" y="131"/>
                    <a:pt x="188" y="131"/>
                    <a:pt x="188" y="131"/>
                  </a:cubicBezTo>
                  <a:cubicBezTo>
                    <a:pt x="189" y="132"/>
                    <a:pt x="189" y="133"/>
                    <a:pt x="188" y="133"/>
                  </a:cubicBezTo>
                  <a:cubicBezTo>
                    <a:pt x="188" y="133"/>
                    <a:pt x="188" y="134"/>
                    <a:pt x="188" y="133"/>
                  </a:cubicBezTo>
                  <a:cubicBezTo>
                    <a:pt x="188" y="133"/>
                    <a:pt x="188" y="134"/>
                    <a:pt x="188" y="134"/>
                  </a:cubicBezTo>
                  <a:cubicBezTo>
                    <a:pt x="188" y="134"/>
                    <a:pt x="188" y="134"/>
                    <a:pt x="187" y="134"/>
                  </a:cubicBezTo>
                  <a:cubicBezTo>
                    <a:pt x="188" y="134"/>
                    <a:pt x="188" y="134"/>
                    <a:pt x="187" y="134"/>
                  </a:cubicBezTo>
                  <a:cubicBezTo>
                    <a:pt x="188" y="135"/>
                    <a:pt x="188" y="135"/>
                    <a:pt x="188" y="135"/>
                  </a:cubicBezTo>
                  <a:cubicBezTo>
                    <a:pt x="188" y="135"/>
                    <a:pt x="188" y="135"/>
                    <a:pt x="188" y="135"/>
                  </a:cubicBezTo>
                  <a:cubicBezTo>
                    <a:pt x="187" y="136"/>
                    <a:pt x="187" y="136"/>
                    <a:pt x="187" y="136"/>
                  </a:cubicBezTo>
                  <a:cubicBezTo>
                    <a:pt x="188" y="137"/>
                    <a:pt x="186" y="138"/>
                    <a:pt x="186" y="136"/>
                  </a:cubicBezTo>
                  <a:cubicBezTo>
                    <a:pt x="185" y="136"/>
                    <a:pt x="185" y="135"/>
                    <a:pt x="184" y="135"/>
                  </a:cubicBezTo>
                  <a:cubicBezTo>
                    <a:pt x="184" y="134"/>
                    <a:pt x="185" y="135"/>
                    <a:pt x="185" y="134"/>
                  </a:cubicBezTo>
                  <a:cubicBezTo>
                    <a:pt x="184" y="134"/>
                    <a:pt x="184" y="133"/>
                    <a:pt x="183" y="132"/>
                  </a:cubicBezTo>
                  <a:cubicBezTo>
                    <a:pt x="183" y="132"/>
                    <a:pt x="183" y="133"/>
                    <a:pt x="183" y="132"/>
                  </a:cubicBezTo>
                  <a:cubicBezTo>
                    <a:pt x="183" y="132"/>
                    <a:pt x="183" y="132"/>
                    <a:pt x="183" y="132"/>
                  </a:cubicBezTo>
                  <a:cubicBezTo>
                    <a:pt x="182" y="132"/>
                    <a:pt x="182" y="132"/>
                    <a:pt x="182" y="132"/>
                  </a:cubicBezTo>
                  <a:cubicBezTo>
                    <a:pt x="182" y="132"/>
                    <a:pt x="182" y="132"/>
                    <a:pt x="182" y="132"/>
                  </a:cubicBezTo>
                  <a:cubicBezTo>
                    <a:pt x="182" y="133"/>
                    <a:pt x="180" y="131"/>
                    <a:pt x="181" y="131"/>
                  </a:cubicBezTo>
                  <a:cubicBezTo>
                    <a:pt x="181" y="131"/>
                    <a:pt x="181" y="131"/>
                    <a:pt x="181" y="130"/>
                  </a:cubicBezTo>
                  <a:cubicBezTo>
                    <a:pt x="180" y="130"/>
                    <a:pt x="180" y="130"/>
                    <a:pt x="180" y="130"/>
                  </a:cubicBezTo>
                  <a:cubicBezTo>
                    <a:pt x="180" y="130"/>
                    <a:pt x="180" y="130"/>
                    <a:pt x="180" y="130"/>
                  </a:cubicBezTo>
                  <a:cubicBezTo>
                    <a:pt x="180" y="130"/>
                    <a:pt x="180" y="130"/>
                    <a:pt x="180" y="129"/>
                  </a:cubicBezTo>
                  <a:cubicBezTo>
                    <a:pt x="180" y="129"/>
                    <a:pt x="180" y="129"/>
                    <a:pt x="180" y="129"/>
                  </a:cubicBezTo>
                  <a:cubicBezTo>
                    <a:pt x="180" y="129"/>
                    <a:pt x="180" y="129"/>
                    <a:pt x="180" y="129"/>
                  </a:cubicBezTo>
                  <a:cubicBezTo>
                    <a:pt x="180" y="129"/>
                    <a:pt x="180" y="129"/>
                    <a:pt x="179" y="128"/>
                  </a:cubicBezTo>
                  <a:cubicBezTo>
                    <a:pt x="180" y="128"/>
                    <a:pt x="179" y="128"/>
                    <a:pt x="180" y="128"/>
                  </a:cubicBezTo>
                  <a:cubicBezTo>
                    <a:pt x="179" y="127"/>
                    <a:pt x="180" y="128"/>
                    <a:pt x="179" y="128"/>
                  </a:cubicBezTo>
                  <a:cubicBezTo>
                    <a:pt x="179" y="127"/>
                    <a:pt x="179" y="127"/>
                    <a:pt x="180" y="127"/>
                  </a:cubicBezTo>
                  <a:cubicBezTo>
                    <a:pt x="180" y="127"/>
                    <a:pt x="179" y="127"/>
                    <a:pt x="179" y="127"/>
                  </a:cubicBezTo>
                  <a:cubicBezTo>
                    <a:pt x="179" y="127"/>
                    <a:pt x="179" y="127"/>
                    <a:pt x="179" y="126"/>
                  </a:cubicBezTo>
                  <a:cubicBezTo>
                    <a:pt x="179" y="126"/>
                    <a:pt x="176" y="120"/>
                    <a:pt x="177" y="120"/>
                  </a:cubicBezTo>
                  <a:cubicBezTo>
                    <a:pt x="176" y="120"/>
                    <a:pt x="176" y="119"/>
                    <a:pt x="176" y="119"/>
                  </a:cubicBezTo>
                  <a:cubicBezTo>
                    <a:pt x="175" y="118"/>
                    <a:pt x="176" y="117"/>
                    <a:pt x="176" y="117"/>
                  </a:cubicBezTo>
                  <a:cubicBezTo>
                    <a:pt x="177" y="117"/>
                    <a:pt x="174" y="115"/>
                    <a:pt x="175" y="115"/>
                  </a:cubicBezTo>
                  <a:cubicBezTo>
                    <a:pt x="175" y="114"/>
                    <a:pt x="175" y="114"/>
                    <a:pt x="174" y="113"/>
                  </a:cubicBezTo>
                  <a:cubicBezTo>
                    <a:pt x="174" y="113"/>
                    <a:pt x="173" y="110"/>
                    <a:pt x="174" y="111"/>
                  </a:cubicBezTo>
                  <a:cubicBezTo>
                    <a:pt x="174" y="110"/>
                    <a:pt x="174" y="110"/>
                    <a:pt x="175" y="110"/>
                  </a:cubicBezTo>
                  <a:cubicBezTo>
                    <a:pt x="175" y="110"/>
                    <a:pt x="174" y="110"/>
                    <a:pt x="174" y="110"/>
                  </a:cubicBezTo>
                  <a:cubicBezTo>
                    <a:pt x="175" y="110"/>
                    <a:pt x="174" y="110"/>
                    <a:pt x="174" y="110"/>
                  </a:cubicBezTo>
                  <a:cubicBezTo>
                    <a:pt x="174" y="110"/>
                    <a:pt x="175" y="110"/>
                    <a:pt x="175" y="110"/>
                  </a:cubicBezTo>
                  <a:cubicBezTo>
                    <a:pt x="174" y="109"/>
                    <a:pt x="174" y="109"/>
                    <a:pt x="174" y="109"/>
                  </a:cubicBezTo>
                  <a:cubicBezTo>
                    <a:pt x="173" y="108"/>
                    <a:pt x="174" y="108"/>
                    <a:pt x="174" y="108"/>
                  </a:cubicBezTo>
                  <a:cubicBezTo>
                    <a:pt x="173" y="107"/>
                    <a:pt x="174" y="106"/>
                    <a:pt x="175" y="105"/>
                  </a:cubicBezTo>
                  <a:cubicBezTo>
                    <a:pt x="175" y="106"/>
                    <a:pt x="175" y="105"/>
                    <a:pt x="175" y="106"/>
                  </a:cubicBezTo>
                  <a:cubicBezTo>
                    <a:pt x="175" y="105"/>
                    <a:pt x="175" y="105"/>
                    <a:pt x="174" y="105"/>
                  </a:cubicBezTo>
                  <a:cubicBezTo>
                    <a:pt x="174" y="105"/>
                    <a:pt x="175" y="103"/>
                    <a:pt x="175" y="104"/>
                  </a:cubicBezTo>
                  <a:cubicBezTo>
                    <a:pt x="175" y="104"/>
                    <a:pt x="175" y="104"/>
                    <a:pt x="175" y="104"/>
                  </a:cubicBezTo>
                  <a:cubicBezTo>
                    <a:pt x="175" y="104"/>
                    <a:pt x="175" y="104"/>
                    <a:pt x="175" y="104"/>
                  </a:cubicBezTo>
                  <a:cubicBezTo>
                    <a:pt x="175" y="104"/>
                    <a:pt x="175" y="104"/>
                    <a:pt x="174" y="104"/>
                  </a:cubicBezTo>
                  <a:cubicBezTo>
                    <a:pt x="174" y="103"/>
                    <a:pt x="175" y="104"/>
                    <a:pt x="175" y="104"/>
                  </a:cubicBezTo>
                  <a:cubicBezTo>
                    <a:pt x="175" y="104"/>
                    <a:pt x="175" y="104"/>
                    <a:pt x="175" y="104"/>
                  </a:cubicBezTo>
                  <a:cubicBezTo>
                    <a:pt x="176" y="104"/>
                    <a:pt x="176" y="105"/>
                    <a:pt x="176" y="105"/>
                  </a:cubicBezTo>
                  <a:cubicBezTo>
                    <a:pt x="176" y="105"/>
                    <a:pt x="177" y="105"/>
                    <a:pt x="177" y="105"/>
                  </a:cubicBezTo>
                  <a:cubicBezTo>
                    <a:pt x="177" y="105"/>
                    <a:pt x="176" y="102"/>
                    <a:pt x="178" y="104"/>
                  </a:cubicBezTo>
                  <a:cubicBezTo>
                    <a:pt x="178" y="104"/>
                    <a:pt x="178" y="104"/>
                    <a:pt x="178" y="104"/>
                  </a:cubicBezTo>
                  <a:cubicBezTo>
                    <a:pt x="178" y="104"/>
                    <a:pt x="178" y="104"/>
                    <a:pt x="178" y="104"/>
                  </a:cubicBezTo>
                  <a:cubicBezTo>
                    <a:pt x="179" y="104"/>
                    <a:pt x="178" y="104"/>
                    <a:pt x="178" y="103"/>
                  </a:cubicBezTo>
                  <a:cubicBezTo>
                    <a:pt x="176" y="103"/>
                    <a:pt x="177" y="102"/>
                    <a:pt x="178" y="102"/>
                  </a:cubicBezTo>
                  <a:cubicBezTo>
                    <a:pt x="178" y="102"/>
                    <a:pt x="177" y="102"/>
                    <a:pt x="177" y="101"/>
                  </a:cubicBezTo>
                  <a:cubicBezTo>
                    <a:pt x="177" y="101"/>
                    <a:pt x="178" y="101"/>
                    <a:pt x="178" y="101"/>
                  </a:cubicBezTo>
                  <a:cubicBezTo>
                    <a:pt x="178" y="101"/>
                    <a:pt x="178" y="101"/>
                    <a:pt x="178" y="101"/>
                  </a:cubicBezTo>
                  <a:cubicBezTo>
                    <a:pt x="178" y="101"/>
                    <a:pt x="178" y="101"/>
                    <a:pt x="178" y="101"/>
                  </a:cubicBezTo>
                  <a:cubicBezTo>
                    <a:pt x="178" y="100"/>
                    <a:pt x="176" y="100"/>
                    <a:pt x="176" y="100"/>
                  </a:cubicBezTo>
                  <a:cubicBezTo>
                    <a:pt x="176" y="99"/>
                    <a:pt x="174" y="97"/>
                    <a:pt x="173" y="97"/>
                  </a:cubicBezTo>
                  <a:cubicBezTo>
                    <a:pt x="172" y="96"/>
                    <a:pt x="175" y="94"/>
                    <a:pt x="177" y="99"/>
                  </a:cubicBezTo>
                  <a:cubicBezTo>
                    <a:pt x="178" y="99"/>
                    <a:pt x="177" y="99"/>
                    <a:pt x="178" y="98"/>
                  </a:cubicBezTo>
                  <a:cubicBezTo>
                    <a:pt x="177" y="99"/>
                    <a:pt x="177" y="97"/>
                    <a:pt x="177" y="98"/>
                  </a:cubicBezTo>
                  <a:cubicBezTo>
                    <a:pt x="177" y="98"/>
                    <a:pt x="177" y="98"/>
                    <a:pt x="177" y="98"/>
                  </a:cubicBezTo>
                  <a:cubicBezTo>
                    <a:pt x="177" y="97"/>
                    <a:pt x="177" y="97"/>
                    <a:pt x="177" y="97"/>
                  </a:cubicBezTo>
                  <a:cubicBezTo>
                    <a:pt x="177" y="97"/>
                    <a:pt x="177" y="97"/>
                    <a:pt x="177" y="97"/>
                  </a:cubicBezTo>
                  <a:cubicBezTo>
                    <a:pt x="177" y="97"/>
                    <a:pt x="177" y="97"/>
                    <a:pt x="177" y="97"/>
                  </a:cubicBezTo>
                  <a:cubicBezTo>
                    <a:pt x="177" y="96"/>
                    <a:pt x="176" y="96"/>
                    <a:pt x="176" y="95"/>
                  </a:cubicBezTo>
                  <a:cubicBezTo>
                    <a:pt x="176" y="95"/>
                    <a:pt x="176" y="96"/>
                    <a:pt x="177" y="96"/>
                  </a:cubicBezTo>
                  <a:cubicBezTo>
                    <a:pt x="177" y="96"/>
                    <a:pt x="177" y="96"/>
                    <a:pt x="177" y="95"/>
                  </a:cubicBezTo>
                  <a:cubicBezTo>
                    <a:pt x="176" y="95"/>
                    <a:pt x="175" y="95"/>
                    <a:pt x="176" y="94"/>
                  </a:cubicBezTo>
                  <a:cubicBezTo>
                    <a:pt x="175" y="94"/>
                    <a:pt x="175" y="94"/>
                    <a:pt x="175" y="94"/>
                  </a:cubicBezTo>
                  <a:cubicBezTo>
                    <a:pt x="175" y="94"/>
                    <a:pt x="175" y="94"/>
                    <a:pt x="175" y="94"/>
                  </a:cubicBezTo>
                  <a:cubicBezTo>
                    <a:pt x="174" y="93"/>
                    <a:pt x="174" y="93"/>
                    <a:pt x="175" y="93"/>
                  </a:cubicBezTo>
                  <a:cubicBezTo>
                    <a:pt x="175" y="93"/>
                    <a:pt x="175" y="93"/>
                    <a:pt x="175" y="93"/>
                  </a:cubicBezTo>
                  <a:cubicBezTo>
                    <a:pt x="175" y="93"/>
                    <a:pt x="176" y="93"/>
                    <a:pt x="176" y="93"/>
                  </a:cubicBezTo>
                  <a:cubicBezTo>
                    <a:pt x="176" y="93"/>
                    <a:pt x="175" y="92"/>
                    <a:pt x="175" y="92"/>
                  </a:cubicBezTo>
                  <a:cubicBezTo>
                    <a:pt x="175" y="92"/>
                    <a:pt x="175" y="92"/>
                    <a:pt x="174" y="92"/>
                  </a:cubicBezTo>
                  <a:cubicBezTo>
                    <a:pt x="175" y="92"/>
                    <a:pt x="175" y="92"/>
                    <a:pt x="175" y="92"/>
                  </a:cubicBezTo>
                  <a:cubicBezTo>
                    <a:pt x="174" y="93"/>
                    <a:pt x="174" y="92"/>
                    <a:pt x="174" y="92"/>
                  </a:cubicBezTo>
                  <a:cubicBezTo>
                    <a:pt x="174" y="92"/>
                    <a:pt x="175" y="91"/>
                    <a:pt x="175" y="91"/>
                  </a:cubicBezTo>
                  <a:cubicBezTo>
                    <a:pt x="174" y="91"/>
                    <a:pt x="174" y="91"/>
                    <a:pt x="174" y="91"/>
                  </a:cubicBezTo>
                  <a:cubicBezTo>
                    <a:pt x="174" y="91"/>
                    <a:pt x="173" y="91"/>
                    <a:pt x="173" y="91"/>
                  </a:cubicBezTo>
                  <a:cubicBezTo>
                    <a:pt x="173" y="92"/>
                    <a:pt x="173" y="92"/>
                    <a:pt x="173" y="92"/>
                  </a:cubicBezTo>
                  <a:cubicBezTo>
                    <a:pt x="173" y="93"/>
                    <a:pt x="169" y="88"/>
                    <a:pt x="171" y="90"/>
                  </a:cubicBezTo>
                  <a:cubicBezTo>
                    <a:pt x="171" y="89"/>
                    <a:pt x="171" y="89"/>
                    <a:pt x="171" y="89"/>
                  </a:cubicBezTo>
                  <a:cubicBezTo>
                    <a:pt x="172" y="89"/>
                    <a:pt x="172" y="90"/>
                    <a:pt x="172" y="89"/>
                  </a:cubicBezTo>
                  <a:cubicBezTo>
                    <a:pt x="171" y="89"/>
                    <a:pt x="172" y="88"/>
                    <a:pt x="172" y="88"/>
                  </a:cubicBezTo>
                  <a:cubicBezTo>
                    <a:pt x="172" y="88"/>
                    <a:pt x="172" y="88"/>
                    <a:pt x="172" y="88"/>
                  </a:cubicBezTo>
                  <a:cubicBezTo>
                    <a:pt x="171" y="88"/>
                    <a:pt x="171" y="87"/>
                    <a:pt x="172" y="87"/>
                  </a:cubicBezTo>
                  <a:cubicBezTo>
                    <a:pt x="172" y="87"/>
                    <a:pt x="172" y="87"/>
                    <a:pt x="172" y="87"/>
                  </a:cubicBezTo>
                  <a:cubicBezTo>
                    <a:pt x="171" y="87"/>
                    <a:pt x="171" y="87"/>
                    <a:pt x="172" y="87"/>
                  </a:cubicBezTo>
                  <a:cubicBezTo>
                    <a:pt x="172" y="87"/>
                    <a:pt x="172" y="86"/>
                    <a:pt x="172" y="86"/>
                  </a:cubicBezTo>
                  <a:cubicBezTo>
                    <a:pt x="172" y="86"/>
                    <a:pt x="172" y="86"/>
                    <a:pt x="172" y="86"/>
                  </a:cubicBezTo>
                  <a:cubicBezTo>
                    <a:pt x="171" y="85"/>
                    <a:pt x="170" y="86"/>
                    <a:pt x="171" y="85"/>
                  </a:cubicBezTo>
                  <a:cubicBezTo>
                    <a:pt x="171" y="85"/>
                    <a:pt x="172" y="86"/>
                    <a:pt x="172" y="86"/>
                  </a:cubicBezTo>
                  <a:cubicBezTo>
                    <a:pt x="172" y="85"/>
                    <a:pt x="172" y="85"/>
                    <a:pt x="172" y="85"/>
                  </a:cubicBezTo>
                  <a:cubicBezTo>
                    <a:pt x="172" y="85"/>
                    <a:pt x="172" y="85"/>
                    <a:pt x="171" y="84"/>
                  </a:cubicBezTo>
                  <a:cubicBezTo>
                    <a:pt x="171" y="84"/>
                    <a:pt x="171" y="84"/>
                    <a:pt x="171" y="84"/>
                  </a:cubicBezTo>
                  <a:cubicBezTo>
                    <a:pt x="171" y="84"/>
                    <a:pt x="172" y="84"/>
                    <a:pt x="172" y="84"/>
                  </a:cubicBezTo>
                  <a:cubicBezTo>
                    <a:pt x="172" y="83"/>
                    <a:pt x="171" y="83"/>
                    <a:pt x="172" y="83"/>
                  </a:cubicBezTo>
                  <a:cubicBezTo>
                    <a:pt x="172" y="83"/>
                    <a:pt x="171" y="82"/>
                    <a:pt x="171" y="82"/>
                  </a:cubicBezTo>
                  <a:cubicBezTo>
                    <a:pt x="171" y="82"/>
                    <a:pt x="171" y="82"/>
                    <a:pt x="171" y="83"/>
                  </a:cubicBezTo>
                  <a:cubicBezTo>
                    <a:pt x="172" y="83"/>
                    <a:pt x="171" y="83"/>
                    <a:pt x="171" y="83"/>
                  </a:cubicBezTo>
                  <a:cubicBezTo>
                    <a:pt x="170" y="82"/>
                    <a:pt x="171" y="82"/>
                    <a:pt x="171" y="82"/>
                  </a:cubicBezTo>
                  <a:cubicBezTo>
                    <a:pt x="171" y="82"/>
                    <a:pt x="171" y="82"/>
                    <a:pt x="171" y="82"/>
                  </a:cubicBezTo>
                  <a:cubicBezTo>
                    <a:pt x="171" y="82"/>
                    <a:pt x="171" y="82"/>
                    <a:pt x="171" y="82"/>
                  </a:cubicBezTo>
                  <a:cubicBezTo>
                    <a:pt x="171" y="82"/>
                    <a:pt x="171" y="81"/>
                    <a:pt x="171" y="81"/>
                  </a:cubicBezTo>
                  <a:cubicBezTo>
                    <a:pt x="171" y="80"/>
                    <a:pt x="171" y="78"/>
                    <a:pt x="170" y="78"/>
                  </a:cubicBezTo>
                  <a:cubicBezTo>
                    <a:pt x="170" y="78"/>
                    <a:pt x="170" y="78"/>
                    <a:pt x="169" y="78"/>
                  </a:cubicBezTo>
                  <a:cubicBezTo>
                    <a:pt x="170" y="78"/>
                    <a:pt x="170" y="78"/>
                    <a:pt x="170" y="77"/>
                  </a:cubicBezTo>
                  <a:cubicBezTo>
                    <a:pt x="170" y="77"/>
                    <a:pt x="170" y="77"/>
                    <a:pt x="170" y="78"/>
                  </a:cubicBezTo>
                  <a:cubicBezTo>
                    <a:pt x="170" y="78"/>
                    <a:pt x="170" y="77"/>
                    <a:pt x="170" y="77"/>
                  </a:cubicBezTo>
                  <a:cubicBezTo>
                    <a:pt x="170" y="77"/>
                    <a:pt x="170" y="77"/>
                    <a:pt x="170" y="77"/>
                  </a:cubicBezTo>
                  <a:cubicBezTo>
                    <a:pt x="170" y="76"/>
                    <a:pt x="169" y="76"/>
                    <a:pt x="169" y="76"/>
                  </a:cubicBezTo>
                  <a:cubicBezTo>
                    <a:pt x="169" y="76"/>
                    <a:pt x="169" y="76"/>
                    <a:pt x="170" y="76"/>
                  </a:cubicBezTo>
                  <a:cubicBezTo>
                    <a:pt x="170" y="76"/>
                    <a:pt x="170" y="77"/>
                    <a:pt x="170" y="77"/>
                  </a:cubicBezTo>
                  <a:cubicBezTo>
                    <a:pt x="170" y="75"/>
                    <a:pt x="169" y="74"/>
                    <a:pt x="168" y="72"/>
                  </a:cubicBezTo>
                  <a:cubicBezTo>
                    <a:pt x="168" y="72"/>
                    <a:pt x="168" y="71"/>
                    <a:pt x="167" y="71"/>
                  </a:cubicBezTo>
                  <a:cubicBezTo>
                    <a:pt x="167" y="71"/>
                    <a:pt x="167" y="71"/>
                    <a:pt x="168" y="70"/>
                  </a:cubicBezTo>
                  <a:cubicBezTo>
                    <a:pt x="168" y="70"/>
                    <a:pt x="168" y="70"/>
                    <a:pt x="168" y="70"/>
                  </a:cubicBezTo>
                  <a:cubicBezTo>
                    <a:pt x="168" y="70"/>
                    <a:pt x="167" y="70"/>
                    <a:pt x="167" y="70"/>
                  </a:cubicBezTo>
                  <a:cubicBezTo>
                    <a:pt x="166" y="69"/>
                    <a:pt x="164" y="62"/>
                    <a:pt x="162" y="63"/>
                  </a:cubicBezTo>
                  <a:cubicBezTo>
                    <a:pt x="162" y="62"/>
                    <a:pt x="161" y="62"/>
                    <a:pt x="161" y="62"/>
                  </a:cubicBezTo>
                  <a:cubicBezTo>
                    <a:pt x="161" y="62"/>
                    <a:pt x="161" y="63"/>
                    <a:pt x="160" y="63"/>
                  </a:cubicBezTo>
                  <a:cubicBezTo>
                    <a:pt x="161" y="60"/>
                    <a:pt x="159" y="62"/>
                    <a:pt x="159" y="62"/>
                  </a:cubicBezTo>
                  <a:cubicBezTo>
                    <a:pt x="159" y="62"/>
                    <a:pt x="158" y="62"/>
                    <a:pt x="158" y="61"/>
                  </a:cubicBezTo>
                  <a:cubicBezTo>
                    <a:pt x="159" y="62"/>
                    <a:pt x="158" y="62"/>
                    <a:pt x="157" y="61"/>
                  </a:cubicBezTo>
                  <a:cubicBezTo>
                    <a:pt x="155" y="60"/>
                    <a:pt x="156" y="60"/>
                    <a:pt x="157" y="60"/>
                  </a:cubicBezTo>
                  <a:cubicBezTo>
                    <a:pt x="157" y="60"/>
                    <a:pt x="157" y="61"/>
                    <a:pt x="157" y="60"/>
                  </a:cubicBezTo>
                  <a:cubicBezTo>
                    <a:pt x="157" y="60"/>
                    <a:pt x="157" y="60"/>
                    <a:pt x="157" y="60"/>
                  </a:cubicBezTo>
                  <a:cubicBezTo>
                    <a:pt x="155" y="59"/>
                    <a:pt x="152" y="57"/>
                    <a:pt x="153" y="57"/>
                  </a:cubicBezTo>
                  <a:cubicBezTo>
                    <a:pt x="154" y="57"/>
                    <a:pt x="155" y="57"/>
                    <a:pt x="155" y="57"/>
                  </a:cubicBezTo>
                  <a:cubicBezTo>
                    <a:pt x="154" y="56"/>
                    <a:pt x="154" y="56"/>
                    <a:pt x="153" y="55"/>
                  </a:cubicBezTo>
                  <a:cubicBezTo>
                    <a:pt x="152" y="55"/>
                    <a:pt x="153" y="54"/>
                    <a:pt x="153" y="54"/>
                  </a:cubicBezTo>
                  <a:cubicBezTo>
                    <a:pt x="152" y="54"/>
                    <a:pt x="152" y="54"/>
                    <a:pt x="152" y="54"/>
                  </a:cubicBezTo>
                  <a:cubicBezTo>
                    <a:pt x="152" y="54"/>
                    <a:pt x="151" y="54"/>
                    <a:pt x="151" y="53"/>
                  </a:cubicBezTo>
                  <a:cubicBezTo>
                    <a:pt x="151" y="53"/>
                    <a:pt x="151" y="53"/>
                    <a:pt x="151" y="53"/>
                  </a:cubicBezTo>
                  <a:cubicBezTo>
                    <a:pt x="151" y="52"/>
                    <a:pt x="151" y="51"/>
                    <a:pt x="151" y="52"/>
                  </a:cubicBezTo>
                  <a:cubicBezTo>
                    <a:pt x="151" y="51"/>
                    <a:pt x="151" y="52"/>
                    <a:pt x="152" y="52"/>
                  </a:cubicBezTo>
                  <a:cubicBezTo>
                    <a:pt x="153" y="52"/>
                    <a:pt x="154" y="53"/>
                    <a:pt x="155" y="54"/>
                  </a:cubicBezTo>
                  <a:cubicBezTo>
                    <a:pt x="155" y="54"/>
                    <a:pt x="153" y="52"/>
                    <a:pt x="154" y="52"/>
                  </a:cubicBezTo>
                  <a:cubicBezTo>
                    <a:pt x="154" y="52"/>
                    <a:pt x="154" y="52"/>
                    <a:pt x="154" y="52"/>
                  </a:cubicBezTo>
                  <a:cubicBezTo>
                    <a:pt x="156" y="52"/>
                    <a:pt x="156" y="54"/>
                    <a:pt x="157" y="54"/>
                  </a:cubicBezTo>
                  <a:cubicBezTo>
                    <a:pt x="157" y="53"/>
                    <a:pt x="157" y="53"/>
                    <a:pt x="155" y="52"/>
                  </a:cubicBezTo>
                  <a:cubicBezTo>
                    <a:pt x="155" y="52"/>
                    <a:pt x="155" y="52"/>
                    <a:pt x="154" y="51"/>
                  </a:cubicBezTo>
                  <a:cubicBezTo>
                    <a:pt x="154" y="51"/>
                    <a:pt x="154" y="51"/>
                    <a:pt x="154" y="51"/>
                  </a:cubicBezTo>
                  <a:cubicBezTo>
                    <a:pt x="154" y="50"/>
                    <a:pt x="154" y="50"/>
                    <a:pt x="154" y="50"/>
                  </a:cubicBezTo>
                  <a:cubicBezTo>
                    <a:pt x="154" y="51"/>
                    <a:pt x="154" y="51"/>
                    <a:pt x="154" y="51"/>
                  </a:cubicBezTo>
                  <a:cubicBezTo>
                    <a:pt x="154" y="51"/>
                    <a:pt x="151" y="50"/>
                    <a:pt x="153" y="49"/>
                  </a:cubicBezTo>
                  <a:cubicBezTo>
                    <a:pt x="152" y="50"/>
                    <a:pt x="152" y="49"/>
                    <a:pt x="152" y="49"/>
                  </a:cubicBezTo>
                  <a:cubicBezTo>
                    <a:pt x="152" y="48"/>
                    <a:pt x="152" y="48"/>
                    <a:pt x="152" y="48"/>
                  </a:cubicBezTo>
                  <a:cubicBezTo>
                    <a:pt x="152" y="48"/>
                    <a:pt x="150" y="48"/>
                    <a:pt x="151" y="47"/>
                  </a:cubicBezTo>
                  <a:cubicBezTo>
                    <a:pt x="149" y="47"/>
                    <a:pt x="149" y="42"/>
                    <a:pt x="149" y="42"/>
                  </a:cubicBezTo>
                  <a:cubicBezTo>
                    <a:pt x="152" y="42"/>
                    <a:pt x="154" y="41"/>
                    <a:pt x="157" y="43"/>
                  </a:cubicBezTo>
                  <a:cubicBezTo>
                    <a:pt x="159" y="43"/>
                    <a:pt x="159" y="39"/>
                    <a:pt x="159" y="37"/>
                  </a:cubicBezTo>
                  <a:cubicBezTo>
                    <a:pt x="159" y="37"/>
                    <a:pt x="160" y="37"/>
                    <a:pt x="160" y="37"/>
                  </a:cubicBezTo>
                  <a:cubicBezTo>
                    <a:pt x="160" y="37"/>
                    <a:pt x="160" y="37"/>
                    <a:pt x="160" y="37"/>
                  </a:cubicBezTo>
                  <a:cubicBezTo>
                    <a:pt x="160" y="37"/>
                    <a:pt x="158" y="37"/>
                    <a:pt x="157" y="36"/>
                  </a:cubicBezTo>
                  <a:cubicBezTo>
                    <a:pt x="157" y="36"/>
                    <a:pt x="157" y="36"/>
                    <a:pt x="157" y="36"/>
                  </a:cubicBezTo>
                  <a:cubicBezTo>
                    <a:pt x="155" y="35"/>
                    <a:pt x="156" y="30"/>
                    <a:pt x="158" y="32"/>
                  </a:cubicBezTo>
                  <a:cubicBezTo>
                    <a:pt x="158" y="31"/>
                    <a:pt x="158" y="31"/>
                    <a:pt x="158" y="31"/>
                  </a:cubicBezTo>
                  <a:cubicBezTo>
                    <a:pt x="158" y="31"/>
                    <a:pt x="159" y="31"/>
                    <a:pt x="159" y="31"/>
                  </a:cubicBezTo>
                  <a:cubicBezTo>
                    <a:pt x="159" y="31"/>
                    <a:pt x="159" y="31"/>
                    <a:pt x="159" y="30"/>
                  </a:cubicBezTo>
                  <a:cubicBezTo>
                    <a:pt x="161" y="29"/>
                    <a:pt x="159" y="29"/>
                    <a:pt x="161" y="32"/>
                  </a:cubicBezTo>
                  <a:cubicBezTo>
                    <a:pt x="161" y="31"/>
                    <a:pt x="161" y="30"/>
                    <a:pt x="161" y="30"/>
                  </a:cubicBezTo>
                  <a:cubicBezTo>
                    <a:pt x="160" y="29"/>
                    <a:pt x="161" y="29"/>
                    <a:pt x="161" y="29"/>
                  </a:cubicBezTo>
                  <a:cubicBezTo>
                    <a:pt x="161" y="30"/>
                    <a:pt x="161" y="30"/>
                    <a:pt x="162" y="30"/>
                  </a:cubicBezTo>
                  <a:cubicBezTo>
                    <a:pt x="162" y="30"/>
                    <a:pt x="162" y="30"/>
                    <a:pt x="162" y="31"/>
                  </a:cubicBezTo>
                  <a:cubicBezTo>
                    <a:pt x="163" y="31"/>
                    <a:pt x="163" y="33"/>
                    <a:pt x="163" y="33"/>
                  </a:cubicBezTo>
                  <a:cubicBezTo>
                    <a:pt x="164" y="33"/>
                    <a:pt x="164" y="33"/>
                    <a:pt x="164" y="33"/>
                  </a:cubicBezTo>
                  <a:cubicBezTo>
                    <a:pt x="163" y="30"/>
                    <a:pt x="163" y="30"/>
                    <a:pt x="164" y="28"/>
                  </a:cubicBezTo>
                  <a:cubicBezTo>
                    <a:pt x="163" y="27"/>
                    <a:pt x="163" y="25"/>
                    <a:pt x="164" y="25"/>
                  </a:cubicBezTo>
                  <a:cubicBezTo>
                    <a:pt x="165" y="24"/>
                    <a:pt x="166" y="26"/>
                    <a:pt x="167" y="28"/>
                  </a:cubicBezTo>
                  <a:cubicBezTo>
                    <a:pt x="165" y="25"/>
                    <a:pt x="166" y="23"/>
                    <a:pt x="169" y="25"/>
                  </a:cubicBezTo>
                  <a:cubicBezTo>
                    <a:pt x="169" y="25"/>
                    <a:pt x="170" y="24"/>
                    <a:pt x="170" y="26"/>
                  </a:cubicBezTo>
                  <a:cubicBezTo>
                    <a:pt x="171" y="26"/>
                    <a:pt x="171" y="26"/>
                    <a:pt x="171" y="26"/>
                  </a:cubicBezTo>
                  <a:cubicBezTo>
                    <a:pt x="170" y="26"/>
                    <a:pt x="170" y="25"/>
                    <a:pt x="170" y="25"/>
                  </a:cubicBezTo>
                  <a:cubicBezTo>
                    <a:pt x="171" y="25"/>
                    <a:pt x="172" y="25"/>
                    <a:pt x="172" y="26"/>
                  </a:cubicBezTo>
                  <a:cubicBezTo>
                    <a:pt x="173" y="28"/>
                    <a:pt x="172" y="30"/>
                    <a:pt x="172" y="31"/>
                  </a:cubicBezTo>
                  <a:cubicBezTo>
                    <a:pt x="172" y="32"/>
                    <a:pt x="172" y="32"/>
                    <a:pt x="172" y="32"/>
                  </a:cubicBezTo>
                  <a:cubicBezTo>
                    <a:pt x="173" y="32"/>
                    <a:pt x="173" y="27"/>
                    <a:pt x="177" y="35"/>
                  </a:cubicBezTo>
                  <a:cubicBezTo>
                    <a:pt x="177" y="35"/>
                    <a:pt x="177" y="35"/>
                    <a:pt x="177" y="35"/>
                  </a:cubicBezTo>
                  <a:cubicBezTo>
                    <a:pt x="177" y="35"/>
                    <a:pt x="177" y="36"/>
                    <a:pt x="177" y="36"/>
                  </a:cubicBezTo>
                  <a:cubicBezTo>
                    <a:pt x="178" y="35"/>
                    <a:pt x="175" y="32"/>
                    <a:pt x="176" y="32"/>
                  </a:cubicBezTo>
                  <a:cubicBezTo>
                    <a:pt x="176" y="32"/>
                    <a:pt x="177" y="33"/>
                    <a:pt x="177" y="33"/>
                  </a:cubicBezTo>
                  <a:cubicBezTo>
                    <a:pt x="177" y="33"/>
                    <a:pt x="178" y="33"/>
                    <a:pt x="178" y="33"/>
                  </a:cubicBezTo>
                  <a:cubicBezTo>
                    <a:pt x="178" y="32"/>
                    <a:pt x="175" y="25"/>
                    <a:pt x="176" y="26"/>
                  </a:cubicBezTo>
                  <a:cubicBezTo>
                    <a:pt x="177" y="27"/>
                    <a:pt x="178" y="27"/>
                    <a:pt x="178" y="28"/>
                  </a:cubicBezTo>
                  <a:cubicBezTo>
                    <a:pt x="180" y="31"/>
                    <a:pt x="181" y="35"/>
                    <a:pt x="183" y="37"/>
                  </a:cubicBezTo>
                  <a:cubicBezTo>
                    <a:pt x="185" y="38"/>
                    <a:pt x="184" y="34"/>
                    <a:pt x="185" y="34"/>
                  </a:cubicBezTo>
                  <a:cubicBezTo>
                    <a:pt x="185" y="34"/>
                    <a:pt x="187" y="36"/>
                    <a:pt x="187" y="36"/>
                  </a:cubicBezTo>
                  <a:cubicBezTo>
                    <a:pt x="187" y="36"/>
                    <a:pt x="188" y="36"/>
                    <a:pt x="188" y="36"/>
                  </a:cubicBezTo>
                  <a:cubicBezTo>
                    <a:pt x="186" y="35"/>
                    <a:pt x="185" y="34"/>
                    <a:pt x="186" y="33"/>
                  </a:cubicBezTo>
                  <a:cubicBezTo>
                    <a:pt x="186" y="33"/>
                    <a:pt x="184" y="30"/>
                    <a:pt x="184" y="29"/>
                  </a:cubicBezTo>
                  <a:cubicBezTo>
                    <a:pt x="183" y="29"/>
                    <a:pt x="183" y="29"/>
                    <a:pt x="183" y="29"/>
                  </a:cubicBezTo>
                  <a:cubicBezTo>
                    <a:pt x="183" y="27"/>
                    <a:pt x="188" y="30"/>
                    <a:pt x="189" y="33"/>
                  </a:cubicBezTo>
                  <a:cubicBezTo>
                    <a:pt x="189" y="30"/>
                    <a:pt x="190" y="33"/>
                    <a:pt x="191" y="36"/>
                  </a:cubicBezTo>
                  <a:cubicBezTo>
                    <a:pt x="191" y="37"/>
                    <a:pt x="191" y="37"/>
                    <a:pt x="191" y="37"/>
                  </a:cubicBezTo>
                  <a:cubicBezTo>
                    <a:pt x="191" y="36"/>
                    <a:pt x="191" y="33"/>
                    <a:pt x="190" y="32"/>
                  </a:cubicBezTo>
                  <a:cubicBezTo>
                    <a:pt x="190" y="32"/>
                    <a:pt x="190" y="32"/>
                    <a:pt x="190" y="32"/>
                  </a:cubicBezTo>
                  <a:cubicBezTo>
                    <a:pt x="189" y="31"/>
                    <a:pt x="189" y="31"/>
                    <a:pt x="189" y="31"/>
                  </a:cubicBezTo>
                  <a:cubicBezTo>
                    <a:pt x="189" y="31"/>
                    <a:pt x="188" y="30"/>
                    <a:pt x="188" y="30"/>
                  </a:cubicBezTo>
                  <a:cubicBezTo>
                    <a:pt x="182" y="26"/>
                    <a:pt x="183" y="27"/>
                    <a:pt x="183" y="25"/>
                  </a:cubicBezTo>
                  <a:cubicBezTo>
                    <a:pt x="183" y="25"/>
                    <a:pt x="184" y="25"/>
                    <a:pt x="184" y="25"/>
                  </a:cubicBezTo>
                  <a:cubicBezTo>
                    <a:pt x="184" y="25"/>
                    <a:pt x="183" y="24"/>
                    <a:pt x="183" y="24"/>
                  </a:cubicBezTo>
                  <a:cubicBezTo>
                    <a:pt x="183" y="24"/>
                    <a:pt x="183" y="24"/>
                    <a:pt x="184" y="24"/>
                  </a:cubicBezTo>
                  <a:cubicBezTo>
                    <a:pt x="184" y="24"/>
                    <a:pt x="184" y="25"/>
                    <a:pt x="184" y="25"/>
                  </a:cubicBezTo>
                  <a:cubicBezTo>
                    <a:pt x="185" y="24"/>
                    <a:pt x="185" y="26"/>
                    <a:pt x="186" y="25"/>
                  </a:cubicBezTo>
                  <a:cubicBezTo>
                    <a:pt x="186" y="25"/>
                    <a:pt x="185" y="25"/>
                    <a:pt x="185" y="24"/>
                  </a:cubicBezTo>
                  <a:cubicBezTo>
                    <a:pt x="185" y="24"/>
                    <a:pt x="186" y="25"/>
                    <a:pt x="186" y="25"/>
                  </a:cubicBezTo>
                  <a:cubicBezTo>
                    <a:pt x="186" y="25"/>
                    <a:pt x="188" y="23"/>
                    <a:pt x="188" y="27"/>
                  </a:cubicBezTo>
                  <a:cubicBezTo>
                    <a:pt x="187" y="25"/>
                    <a:pt x="192" y="32"/>
                    <a:pt x="192" y="31"/>
                  </a:cubicBezTo>
                  <a:cubicBezTo>
                    <a:pt x="192" y="32"/>
                    <a:pt x="192" y="32"/>
                    <a:pt x="193" y="33"/>
                  </a:cubicBezTo>
                  <a:cubicBezTo>
                    <a:pt x="193" y="32"/>
                    <a:pt x="193" y="33"/>
                    <a:pt x="193" y="33"/>
                  </a:cubicBezTo>
                  <a:cubicBezTo>
                    <a:pt x="193" y="32"/>
                    <a:pt x="193" y="32"/>
                    <a:pt x="192" y="31"/>
                  </a:cubicBezTo>
                  <a:cubicBezTo>
                    <a:pt x="192" y="30"/>
                    <a:pt x="192" y="31"/>
                    <a:pt x="194" y="31"/>
                  </a:cubicBezTo>
                  <a:cubicBezTo>
                    <a:pt x="193" y="30"/>
                    <a:pt x="192" y="30"/>
                    <a:pt x="192" y="29"/>
                  </a:cubicBezTo>
                  <a:cubicBezTo>
                    <a:pt x="192" y="29"/>
                    <a:pt x="193" y="29"/>
                    <a:pt x="193" y="29"/>
                  </a:cubicBezTo>
                  <a:cubicBezTo>
                    <a:pt x="193" y="29"/>
                    <a:pt x="194" y="30"/>
                    <a:pt x="194" y="30"/>
                  </a:cubicBezTo>
                  <a:cubicBezTo>
                    <a:pt x="194" y="30"/>
                    <a:pt x="194" y="30"/>
                    <a:pt x="194" y="30"/>
                  </a:cubicBezTo>
                  <a:cubicBezTo>
                    <a:pt x="194" y="29"/>
                    <a:pt x="194" y="29"/>
                    <a:pt x="193" y="29"/>
                  </a:cubicBezTo>
                  <a:cubicBezTo>
                    <a:pt x="193" y="29"/>
                    <a:pt x="193" y="29"/>
                    <a:pt x="193" y="28"/>
                  </a:cubicBezTo>
                  <a:cubicBezTo>
                    <a:pt x="193" y="28"/>
                    <a:pt x="190" y="26"/>
                    <a:pt x="191" y="25"/>
                  </a:cubicBezTo>
                  <a:cubicBezTo>
                    <a:pt x="192" y="25"/>
                    <a:pt x="192" y="25"/>
                    <a:pt x="193" y="26"/>
                  </a:cubicBezTo>
                  <a:cubicBezTo>
                    <a:pt x="193" y="25"/>
                    <a:pt x="193" y="25"/>
                    <a:pt x="193" y="25"/>
                  </a:cubicBezTo>
                  <a:cubicBezTo>
                    <a:pt x="193" y="24"/>
                    <a:pt x="193" y="24"/>
                    <a:pt x="193" y="24"/>
                  </a:cubicBezTo>
                  <a:cubicBezTo>
                    <a:pt x="193" y="25"/>
                    <a:pt x="194" y="25"/>
                    <a:pt x="194" y="25"/>
                  </a:cubicBezTo>
                  <a:cubicBezTo>
                    <a:pt x="194" y="25"/>
                    <a:pt x="196" y="25"/>
                    <a:pt x="196" y="26"/>
                  </a:cubicBezTo>
                  <a:cubicBezTo>
                    <a:pt x="196" y="26"/>
                    <a:pt x="196" y="26"/>
                    <a:pt x="197" y="26"/>
                  </a:cubicBezTo>
                  <a:cubicBezTo>
                    <a:pt x="197" y="26"/>
                    <a:pt x="198" y="26"/>
                    <a:pt x="198" y="27"/>
                  </a:cubicBezTo>
                  <a:cubicBezTo>
                    <a:pt x="198" y="26"/>
                    <a:pt x="199" y="27"/>
                    <a:pt x="200" y="28"/>
                  </a:cubicBezTo>
                  <a:cubicBezTo>
                    <a:pt x="201" y="28"/>
                    <a:pt x="203" y="30"/>
                    <a:pt x="204" y="30"/>
                  </a:cubicBezTo>
                  <a:cubicBezTo>
                    <a:pt x="204" y="31"/>
                    <a:pt x="204" y="31"/>
                    <a:pt x="204" y="31"/>
                  </a:cubicBezTo>
                  <a:cubicBezTo>
                    <a:pt x="205" y="32"/>
                    <a:pt x="210" y="36"/>
                    <a:pt x="208" y="36"/>
                  </a:cubicBezTo>
                  <a:cubicBezTo>
                    <a:pt x="208" y="37"/>
                    <a:pt x="203" y="34"/>
                    <a:pt x="203" y="34"/>
                  </a:cubicBezTo>
                  <a:cubicBezTo>
                    <a:pt x="202" y="36"/>
                    <a:pt x="200" y="32"/>
                    <a:pt x="199" y="32"/>
                  </a:cubicBezTo>
                  <a:cubicBezTo>
                    <a:pt x="199" y="32"/>
                    <a:pt x="201" y="34"/>
                    <a:pt x="200" y="34"/>
                  </a:cubicBezTo>
                  <a:cubicBezTo>
                    <a:pt x="199" y="34"/>
                    <a:pt x="199" y="34"/>
                    <a:pt x="198" y="34"/>
                  </a:cubicBezTo>
                  <a:cubicBezTo>
                    <a:pt x="197" y="33"/>
                    <a:pt x="197" y="33"/>
                    <a:pt x="197" y="34"/>
                  </a:cubicBezTo>
                  <a:cubicBezTo>
                    <a:pt x="197" y="34"/>
                    <a:pt x="197" y="34"/>
                    <a:pt x="197" y="34"/>
                  </a:cubicBezTo>
                  <a:cubicBezTo>
                    <a:pt x="197" y="34"/>
                    <a:pt x="198" y="34"/>
                    <a:pt x="198" y="34"/>
                  </a:cubicBezTo>
                  <a:cubicBezTo>
                    <a:pt x="199" y="35"/>
                    <a:pt x="199" y="35"/>
                    <a:pt x="199" y="35"/>
                  </a:cubicBezTo>
                  <a:cubicBezTo>
                    <a:pt x="199" y="34"/>
                    <a:pt x="200" y="34"/>
                    <a:pt x="201" y="35"/>
                  </a:cubicBezTo>
                  <a:cubicBezTo>
                    <a:pt x="202" y="36"/>
                    <a:pt x="203" y="35"/>
                    <a:pt x="204" y="35"/>
                  </a:cubicBezTo>
                  <a:cubicBezTo>
                    <a:pt x="204" y="35"/>
                    <a:pt x="206" y="36"/>
                    <a:pt x="207" y="37"/>
                  </a:cubicBezTo>
                  <a:cubicBezTo>
                    <a:pt x="207" y="37"/>
                    <a:pt x="208" y="38"/>
                    <a:pt x="209" y="38"/>
                  </a:cubicBezTo>
                  <a:cubicBezTo>
                    <a:pt x="209" y="38"/>
                    <a:pt x="210" y="38"/>
                    <a:pt x="210" y="39"/>
                  </a:cubicBezTo>
                  <a:cubicBezTo>
                    <a:pt x="210" y="39"/>
                    <a:pt x="210" y="39"/>
                    <a:pt x="210" y="39"/>
                  </a:cubicBezTo>
                  <a:cubicBezTo>
                    <a:pt x="210" y="40"/>
                    <a:pt x="211" y="41"/>
                    <a:pt x="211" y="42"/>
                  </a:cubicBezTo>
                  <a:cubicBezTo>
                    <a:pt x="212" y="42"/>
                    <a:pt x="211" y="42"/>
                    <a:pt x="211" y="42"/>
                  </a:cubicBezTo>
                  <a:cubicBezTo>
                    <a:pt x="212" y="43"/>
                    <a:pt x="213" y="43"/>
                    <a:pt x="213" y="44"/>
                  </a:cubicBezTo>
                  <a:cubicBezTo>
                    <a:pt x="213" y="44"/>
                    <a:pt x="213" y="45"/>
                    <a:pt x="213" y="45"/>
                  </a:cubicBezTo>
                  <a:cubicBezTo>
                    <a:pt x="213" y="46"/>
                    <a:pt x="214" y="47"/>
                    <a:pt x="214" y="47"/>
                  </a:cubicBezTo>
                  <a:cubicBezTo>
                    <a:pt x="217" y="52"/>
                    <a:pt x="204" y="46"/>
                    <a:pt x="204" y="46"/>
                  </a:cubicBezTo>
                  <a:cubicBezTo>
                    <a:pt x="204" y="45"/>
                    <a:pt x="204" y="45"/>
                    <a:pt x="204" y="45"/>
                  </a:cubicBezTo>
                  <a:cubicBezTo>
                    <a:pt x="204" y="45"/>
                    <a:pt x="204" y="45"/>
                    <a:pt x="204" y="45"/>
                  </a:cubicBezTo>
                  <a:cubicBezTo>
                    <a:pt x="205" y="46"/>
                    <a:pt x="201" y="46"/>
                    <a:pt x="201" y="47"/>
                  </a:cubicBezTo>
                  <a:cubicBezTo>
                    <a:pt x="201" y="47"/>
                    <a:pt x="201" y="47"/>
                    <a:pt x="201" y="48"/>
                  </a:cubicBezTo>
                  <a:cubicBezTo>
                    <a:pt x="201" y="49"/>
                    <a:pt x="205" y="47"/>
                    <a:pt x="205" y="49"/>
                  </a:cubicBezTo>
                  <a:cubicBezTo>
                    <a:pt x="205" y="49"/>
                    <a:pt x="205" y="48"/>
                    <a:pt x="205" y="48"/>
                  </a:cubicBezTo>
                  <a:cubicBezTo>
                    <a:pt x="206" y="48"/>
                    <a:pt x="212" y="50"/>
                    <a:pt x="211" y="52"/>
                  </a:cubicBezTo>
                  <a:cubicBezTo>
                    <a:pt x="211" y="54"/>
                    <a:pt x="209" y="53"/>
                    <a:pt x="209" y="54"/>
                  </a:cubicBezTo>
                  <a:cubicBezTo>
                    <a:pt x="209" y="55"/>
                    <a:pt x="212" y="55"/>
                    <a:pt x="213" y="55"/>
                  </a:cubicBezTo>
                  <a:cubicBezTo>
                    <a:pt x="213" y="52"/>
                    <a:pt x="213" y="52"/>
                    <a:pt x="215" y="52"/>
                  </a:cubicBezTo>
                  <a:cubicBezTo>
                    <a:pt x="216" y="53"/>
                    <a:pt x="216" y="53"/>
                    <a:pt x="216" y="54"/>
                  </a:cubicBezTo>
                  <a:cubicBezTo>
                    <a:pt x="217" y="57"/>
                    <a:pt x="215" y="61"/>
                    <a:pt x="213" y="62"/>
                  </a:cubicBezTo>
                  <a:cubicBezTo>
                    <a:pt x="213" y="62"/>
                    <a:pt x="213" y="63"/>
                    <a:pt x="213" y="63"/>
                  </a:cubicBezTo>
                  <a:cubicBezTo>
                    <a:pt x="213" y="64"/>
                    <a:pt x="211" y="63"/>
                    <a:pt x="213" y="64"/>
                  </a:cubicBezTo>
                  <a:cubicBezTo>
                    <a:pt x="214" y="63"/>
                    <a:pt x="215" y="61"/>
                    <a:pt x="216" y="61"/>
                  </a:cubicBezTo>
                  <a:cubicBezTo>
                    <a:pt x="215" y="59"/>
                    <a:pt x="219" y="59"/>
                    <a:pt x="218" y="59"/>
                  </a:cubicBezTo>
                  <a:cubicBezTo>
                    <a:pt x="218" y="59"/>
                    <a:pt x="218" y="59"/>
                    <a:pt x="218" y="59"/>
                  </a:cubicBezTo>
                  <a:cubicBezTo>
                    <a:pt x="218" y="59"/>
                    <a:pt x="218" y="59"/>
                    <a:pt x="219" y="59"/>
                  </a:cubicBezTo>
                  <a:cubicBezTo>
                    <a:pt x="218" y="59"/>
                    <a:pt x="218" y="60"/>
                    <a:pt x="218" y="60"/>
                  </a:cubicBezTo>
                  <a:cubicBezTo>
                    <a:pt x="219" y="60"/>
                    <a:pt x="219" y="61"/>
                    <a:pt x="220" y="61"/>
                  </a:cubicBezTo>
                  <a:cubicBezTo>
                    <a:pt x="221" y="62"/>
                    <a:pt x="221" y="62"/>
                    <a:pt x="222" y="61"/>
                  </a:cubicBezTo>
                  <a:cubicBezTo>
                    <a:pt x="221" y="60"/>
                    <a:pt x="221" y="60"/>
                    <a:pt x="222" y="61"/>
                  </a:cubicBezTo>
                  <a:cubicBezTo>
                    <a:pt x="220" y="55"/>
                    <a:pt x="229" y="66"/>
                    <a:pt x="228" y="66"/>
                  </a:cubicBezTo>
                  <a:cubicBezTo>
                    <a:pt x="229" y="66"/>
                    <a:pt x="226" y="68"/>
                    <a:pt x="226" y="68"/>
                  </a:cubicBezTo>
                  <a:cubicBezTo>
                    <a:pt x="226" y="68"/>
                    <a:pt x="226" y="68"/>
                    <a:pt x="225" y="68"/>
                  </a:cubicBezTo>
                  <a:cubicBezTo>
                    <a:pt x="225" y="68"/>
                    <a:pt x="225" y="69"/>
                    <a:pt x="225" y="69"/>
                  </a:cubicBezTo>
                  <a:cubicBezTo>
                    <a:pt x="224" y="70"/>
                    <a:pt x="224" y="69"/>
                    <a:pt x="224" y="69"/>
                  </a:cubicBezTo>
                  <a:cubicBezTo>
                    <a:pt x="223" y="69"/>
                    <a:pt x="223" y="70"/>
                    <a:pt x="222" y="69"/>
                  </a:cubicBezTo>
                  <a:cubicBezTo>
                    <a:pt x="222" y="69"/>
                    <a:pt x="221" y="68"/>
                    <a:pt x="221" y="68"/>
                  </a:cubicBezTo>
                  <a:cubicBezTo>
                    <a:pt x="221" y="68"/>
                    <a:pt x="221" y="68"/>
                    <a:pt x="221" y="68"/>
                  </a:cubicBezTo>
                  <a:cubicBezTo>
                    <a:pt x="221" y="68"/>
                    <a:pt x="221" y="68"/>
                    <a:pt x="220" y="68"/>
                  </a:cubicBezTo>
                  <a:cubicBezTo>
                    <a:pt x="220" y="68"/>
                    <a:pt x="220" y="68"/>
                    <a:pt x="220" y="68"/>
                  </a:cubicBezTo>
                  <a:cubicBezTo>
                    <a:pt x="220" y="69"/>
                    <a:pt x="222" y="71"/>
                    <a:pt x="222" y="71"/>
                  </a:cubicBezTo>
                  <a:cubicBezTo>
                    <a:pt x="222" y="72"/>
                    <a:pt x="220" y="72"/>
                    <a:pt x="220" y="71"/>
                  </a:cubicBezTo>
                  <a:cubicBezTo>
                    <a:pt x="219" y="71"/>
                    <a:pt x="218" y="70"/>
                    <a:pt x="218" y="70"/>
                  </a:cubicBezTo>
                  <a:cubicBezTo>
                    <a:pt x="218" y="70"/>
                    <a:pt x="217" y="70"/>
                    <a:pt x="217" y="70"/>
                  </a:cubicBezTo>
                  <a:cubicBezTo>
                    <a:pt x="217" y="70"/>
                    <a:pt x="217" y="72"/>
                    <a:pt x="217" y="73"/>
                  </a:cubicBezTo>
                  <a:cubicBezTo>
                    <a:pt x="218" y="73"/>
                    <a:pt x="218" y="71"/>
                    <a:pt x="220" y="72"/>
                  </a:cubicBezTo>
                  <a:cubicBezTo>
                    <a:pt x="222" y="73"/>
                    <a:pt x="218" y="76"/>
                    <a:pt x="218" y="77"/>
                  </a:cubicBezTo>
                  <a:cubicBezTo>
                    <a:pt x="219" y="77"/>
                    <a:pt x="219" y="77"/>
                    <a:pt x="219" y="78"/>
                  </a:cubicBezTo>
                  <a:cubicBezTo>
                    <a:pt x="219" y="78"/>
                    <a:pt x="219" y="78"/>
                    <a:pt x="219" y="78"/>
                  </a:cubicBezTo>
                  <a:cubicBezTo>
                    <a:pt x="219" y="78"/>
                    <a:pt x="218" y="78"/>
                    <a:pt x="218" y="78"/>
                  </a:cubicBezTo>
                  <a:cubicBezTo>
                    <a:pt x="218" y="78"/>
                    <a:pt x="218" y="78"/>
                    <a:pt x="218" y="78"/>
                  </a:cubicBezTo>
                  <a:cubicBezTo>
                    <a:pt x="218" y="78"/>
                    <a:pt x="217" y="80"/>
                    <a:pt x="217" y="79"/>
                  </a:cubicBezTo>
                  <a:cubicBezTo>
                    <a:pt x="216" y="79"/>
                    <a:pt x="216" y="79"/>
                    <a:pt x="216" y="80"/>
                  </a:cubicBezTo>
                  <a:cubicBezTo>
                    <a:pt x="216" y="80"/>
                    <a:pt x="216" y="81"/>
                    <a:pt x="216" y="81"/>
                  </a:cubicBezTo>
                  <a:cubicBezTo>
                    <a:pt x="216" y="82"/>
                    <a:pt x="215" y="84"/>
                    <a:pt x="215" y="85"/>
                  </a:cubicBezTo>
                  <a:cubicBezTo>
                    <a:pt x="215" y="86"/>
                    <a:pt x="215" y="86"/>
                    <a:pt x="215" y="86"/>
                  </a:cubicBezTo>
                  <a:cubicBezTo>
                    <a:pt x="215" y="85"/>
                    <a:pt x="215" y="85"/>
                    <a:pt x="215" y="85"/>
                  </a:cubicBezTo>
                  <a:cubicBezTo>
                    <a:pt x="216" y="84"/>
                    <a:pt x="216" y="84"/>
                    <a:pt x="216" y="84"/>
                  </a:cubicBezTo>
                  <a:cubicBezTo>
                    <a:pt x="216" y="84"/>
                    <a:pt x="216" y="84"/>
                    <a:pt x="216" y="84"/>
                  </a:cubicBezTo>
                  <a:cubicBezTo>
                    <a:pt x="216" y="84"/>
                    <a:pt x="217" y="85"/>
                    <a:pt x="217" y="85"/>
                  </a:cubicBezTo>
                  <a:cubicBezTo>
                    <a:pt x="217" y="86"/>
                    <a:pt x="217" y="86"/>
                    <a:pt x="217" y="86"/>
                  </a:cubicBezTo>
                  <a:cubicBezTo>
                    <a:pt x="217" y="86"/>
                    <a:pt x="217" y="85"/>
                    <a:pt x="217" y="85"/>
                  </a:cubicBezTo>
                  <a:cubicBezTo>
                    <a:pt x="219" y="85"/>
                    <a:pt x="218" y="88"/>
                    <a:pt x="218" y="88"/>
                  </a:cubicBezTo>
                  <a:cubicBezTo>
                    <a:pt x="218" y="88"/>
                    <a:pt x="217" y="87"/>
                    <a:pt x="217" y="86"/>
                  </a:cubicBezTo>
                  <a:cubicBezTo>
                    <a:pt x="216" y="86"/>
                    <a:pt x="216" y="86"/>
                    <a:pt x="216" y="87"/>
                  </a:cubicBezTo>
                  <a:cubicBezTo>
                    <a:pt x="217" y="88"/>
                    <a:pt x="217" y="87"/>
                    <a:pt x="216" y="87"/>
                  </a:cubicBezTo>
                  <a:cubicBezTo>
                    <a:pt x="217" y="88"/>
                    <a:pt x="217" y="88"/>
                    <a:pt x="217" y="88"/>
                  </a:cubicBezTo>
                  <a:cubicBezTo>
                    <a:pt x="218" y="88"/>
                    <a:pt x="222" y="97"/>
                    <a:pt x="217" y="91"/>
                  </a:cubicBezTo>
                  <a:cubicBezTo>
                    <a:pt x="216" y="90"/>
                    <a:pt x="216" y="90"/>
                    <a:pt x="216" y="90"/>
                  </a:cubicBezTo>
                  <a:cubicBezTo>
                    <a:pt x="217" y="92"/>
                    <a:pt x="216" y="90"/>
                    <a:pt x="215" y="90"/>
                  </a:cubicBezTo>
                  <a:cubicBezTo>
                    <a:pt x="215" y="91"/>
                    <a:pt x="216" y="91"/>
                    <a:pt x="216" y="91"/>
                  </a:cubicBezTo>
                  <a:cubicBezTo>
                    <a:pt x="216" y="93"/>
                    <a:pt x="214" y="89"/>
                    <a:pt x="214" y="90"/>
                  </a:cubicBezTo>
                  <a:cubicBezTo>
                    <a:pt x="214" y="90"/>
                    <a:pt x="214" y="91"/>
                    <a:pt x="214" y="92"/>
                  </a:cubicBezTo>
                  <a:cubicBezTo>
                    <a:pt x="215" y="90"/>
                    <a:pt x="215" y="94"/>
                    <a:pt x="215" y="94"/>
                  </a:cubicBezTo>
                  <a:cubicBezTo>
                    <a:pt x="215" y="94"/>
                    <a:pt x="215" y="94"/>
                    <a:pt x="216" y="94"/>
                  </a:cubicBezTo>
                  <a:cubicBezTo>
                    <a:pt x="216" y="94"/>
                    <a:pt x="216" y="94"/>
                    <a:pt x="216" y="94"/>
                  </a:cubicBezTo>
                  <a:cubicBezTo>
                    <a:pt x="218" y="97"/>
                    <a:pt x="218" y="96"/>
                    <a:pt x="215" y="95"/>
                  </a:cubicBezTo>
                  <a:cubicBezTo>
                    <a:pt x="215" y="95"/>
                    <a:pt x="216" y="96"/>
                    <a:pt x="217" y="96"/>
                  </a:cubicBezTo>
                  <a:cubicBezTo>
                    <a:pt x="217" y="96"/>
                    <a:pt x="217" y="96"/>
                    <a:pt x="217" y="96"/>
                  </a:cubicBezTo>
                  <a:cubicBezTo>
                    <a:pt x="217" y="97"/>
                    <a:pt x="217" y="97"/>
                    <a:pt x="217" y="96"/>
                  </a:cubicBezTo>
                  <a:cubicBezTo>
                    <a:pt x="217" y="97"/>
                    <a:pt x="218" y="97"/>
                    <a:pt x="218" y="98"/>
                  </a:cubicBezTo>
                  <a:cubicBezTo>
                    <a:pt x="218" y="98"/>
                    <a:pt x="218" y="100"/>
                    <a:pt x="218" y="100"/>
                  </a:cubicBezTo>
                  <a:cubicBezTo>
                    <a:pt x="218" y="101"/>
                    <a:pt x="218" y="101"/>
                    <a:pt x="218" y="101"/>
                  </a:cubicBezTo>
                  <a:cubicBezTo>
                    <a:pt x="217" y="100"/>
                    <a:pt x="217" y="100"/>
                    <a:pt x="217" y="100"/>
                  </a:cubicBezTo>
                  <a:cubicBezTo>
                    <a:pt x="217" y="99"/>
                    <a:pt x="217" y="99"/>
                    <a:pt x="216" y="99"/>
                  </a:cubicBezTo>
                  <a:cubicBezTo>
                    <a:pt x="217" y="100"/>
                    <a:pt x="215" y="101"/>
                    <a:pt x="215" y="100"/>
                  </a:cubicBezTo>
                  <a:cubicBezTo>
                    <a:pt x="215" y="100"/>
                    <a:pt x="216" y="100"/>
                    <a:pt x="216" y="101"/>
                  </a:cubicBezTo>
                  <a:cubicBezTo>
                    <a:pt x="216" y="101"/>
                    <a:pt x="216" y="101"/>
                    <a:pt x="216" y="101"/>
                  </a:cubicBezTo>
                  <a:cubicBezTo>
                    <a:pt x="216" y="102"/>
                    <a:pt x="216" y="102"/>
                    <a:pt x="216" y="103"/>
                  </a:cubicBezTo>
                  <a:cubicBezTo>
                    <a:pt x="217" y="103"/>
                    <a:pt x="217" y="103"/>
                    <a:pt x="217" y="103"/>
                  </a:cubicBezTo>
                  <a:cubicBezTo>
                    <a:pt x="217" y="103"/>
                    <a:pt x="217" y="103"/>
                    <a:pt x="218" y="104"/>
                  </a:cubicBezTo>
                  <a:cubicBezTo>
                    <a:pt x="218" y="104"/>
                    <a:pt x="219" y="105"/>
                    <a:pt x="218" y="105"/>
                  </a:cubicBezTo>
                  <a:cubicBezTo>
                    <a:pt x="218" y="106"/>
                    <a:pt x="218" y="106"/>
                    <a:pt x="217" y="105"/>
                  </a:cubicBezTo>
                  <a:cubicBezTo>
                    <a:pt x="217" y="105"/>
                    <a:pt x="217" y="105"/>
                    <a:pt x="217" y="104"/>
                  </a:cubicBezTo>
                  <a:cubicBezTo>
                    <a:pt x="216" y="102"/>
                    <a:pt x="218" y="106"/>
                    <a:pt x="216" y="105"/>
                  </a:cubicBezTo>
                  <a:cubicBezTo>
                    <a:pt x="215" y="105"/>
                    <a:pt x="215" y="104"/>
                    <a:pt x="215" y="103"/>
                  </a:cubicBezTo>
                  <a:cubicBezTo>
                    <a:pt x="215" y="103"/>
                    <a:pt x="215" y="103"/>
                    <a:pt x="215" y="103"/>
                  </a:cubicBezTo>
                  <a:cubicBezTo>
                    <a:pt x="214" y="103"/>
                    <a:pt x="215" y="105"/>
                    <a:pt x="215" y="105"/>
                  </a:cubicBezTo>
                  <a:cubicBezTo>
                    <a:pt x="215" y="104"/>
                    <a:pt x="216" y="106"/>
                    <a:pt x="216" y="106"/>
                  </a:cubicBezTo>
                  <a:cubicBezTo>
                    <a:pt x="217" y="107"/>
                    <a:pt x="217" y="107"/>
                    <a:pt x="217" y="108"/>
                  </a:cubicBezTo>
                  <a:cubicBezTo>
                    <a:pt x="217" y="108"/>
                    <a:pt x="217" y="108"/>
                    <a:pt x="217" y="108"/>
                  </a:cubicBezTo>
                  <a:cubicBezTo>
                    <a:pt x="216" y="108"/>
                    <a:pt x="214" y="108"/>
                    <a:pt x="215" y="108"/>
                  </a:cubicBezTo>
                  <a:cubicBezTo>
                    <a:pt x="214" y="108"/>
                    <a:pt x="214" y="108"/>
                    <a:pt x="214" y="108"/>
                  </a:cubicBezTo>
                  <a:cubicBezTo>
                    <a:pt x="214" y="108"/>
                    <a:pt x="214" y="108"/>
                    <a:pt x="214" y="108"/>
                  </a:cubicBezTo>
                  <a:cubicBezTo>
                    <a:pt x="214" y="108"/>
                    <a:pt x="214" y="108"/>
                    <a:pt x="213" y="108"/>
                  </a:cubicBezTo>
                  <a:cubicBezTo>
                    <a:pt x="213" y="108"/>
                    <a:pt x="213" y="108"/>
                    <a:pt x="212" y="107"/>
                  </a:cubicBezTo>
                  <a:cubicBezTo>
                    <a:pt x="211" y="107"/>
                    <a:pt x="210" y="107"/>
                    <a:pt x="210" y="106"/>
                  </a:cubicBezTo>
                  <a:cubicBezTo>
                    <a:pt x="210" y="106"/>
                    <a:pt x="210" y="106"/>
                    <a:pt x="210" y="106"/>
                  </a:cubicBezTo>
                  <a:cubicBezTo>
                    <a:pt x="210" y="105"/>
                    <a:pt x="210" y="105"/>
                    <a:pt x="210" y="105"/>
                  </a:cubicBezTo>
                  <a:cubicBezTo>
                    <a:pt x="211" y="105"/>
                    <a:pt x="213" y="107"/>
                    <a:pt x="213" y="107"/>
                  </a:cubicBezTo>
                  <a:cubicBezTo>
                    <a:pt x="213" y="107"/>
                    <a:pt x="214" y="107"/>
                    <a:pt x="214" y="108"/>
                  </a:cubicBezTo>
                  <a:cubicBezTo>
                    <a:pt x="213" y="107"/>
                    <a:pt x="211" y="104"/>
                    <a:pt x="213" y="105"/>
                  </a:cubicBezTo>
                  <a:cubicBezTo>
                    <a:pt x="213" y="105"/>
                    <a:pt x="212" y="105"/>
                    <a:pt x="212" y="104"/>
                  </a:cubicBezTo>
                  <a:cubicBezTo>
                    <a:pt x="212" y="104"/>
                    <a:pt x="212" y="104"/>
                    <a:pt x="212" y="104"/>
                  </a:cubicBezTo>
                  <a:cubicBezTo>
                    <a:pt x="212" y="105"/>
                    <a:pt x="211" y="105"/>
                    <a:pt x="211" y="104"/>
                  </a:cubicBezTo>
                  <a:cubicBezTo>
                    <a:pt x="211" y="106"/>
                    <a:pt x="211" y="104"/>
                    <a:pt x="210" y="105"/>
                  </a:cubicBezTo>
                  <a:cubicBezTo>
                    <a:pt x="210" y="105"/>
                    <a:pt x="210" y="105"/>
                    <a:pt x="210" y="105"/>
                  </a:cubicBezTo>
                  <a:cubicBezTo>
                    <a:pt x="210" y="106"/>
                    <a:pt x="210" y="106"/>
                    <a:pt x="209" y="105"/>
                  </a:cubicBezTo>
                  <a:cubicBezTo>
                    <a:pt x="209" y="105"/>
                    <a:pt x="209" y="105"/>
                    <a:pt x="209" y="105"/>
                  </a:cubicBezTo>
                  <a:cubicBezTo>
                    <a:pt x="209" y="105"/>
                    <a:pt x="209" y="105"/>
                    <a:pt x="208" y="105"/>
                  </a:cubicBezTo>
                  <a:cubicBezTo>
                    <a:pt x="209" y="105"/>
                    <a:pt x="210" y="107"/>
                    <a:pt x="210" y="108"/>
                  </a:cubicBezTo>
                  <a:cubicBezTo>
                    <a:pt x="210" y="108"/>
                    <a:pt x="210" y="108"/>
                    <a:pt x="210" y="108"/>
                  </a:cubicBezTo>
                  <a:cubicBezTo>
                    <a:pt x="210" y="108"/>
                    <a:pt x="210" y="108"/>
                    <a:pt x="210" y="108"/>
                  </a:cubicBezTo>
                  <a:cubicBezTo>
                    <a:pt x="211" y="110"/>
                    <a:pt x="211" y="109"/>
                    <a:pt x="211" y="110"/>
                  </a:cubicBezTo>
                  <a:cubicBezTo>
                    <a:pt x="210" y="110"/>
                    <a:pt x="213" y="111"/>
                    <a:pt x="212" y="112"/>
                  </a:cubicBezTo>
                  <a:cubicBezTo>
                    <a:pt x="213" y="112"/>
                    <a:pt x="215" y="115"/>
                    <a:pt x="213" y="114"/>
                  </a:cubicBezTo>
                  <a:cubicBezTo>
                    <a:pt x="213" y="114"/>
                    <a:pt x="213" y="114"/>
                    <a:pt x="213" y="114"/>
                  </a:cubicBezTo>
                  <a:cubicBezTo>
                    <a:pt x="214" y="115"/>
                    <a:pt x="214" y="114"/>
                    <a:pt x="214" y="114"/>
                  </a:cubicBezTo>
                  <a:cubicBezTo>
                    <a:pt x="214" y="115"/>
                    <a:pt x="214" y="115"/>
                    <a:pt x="214" y="115"/>
                  </a:cubicBezTo>
                  <a:cubicBezTo>
                    <a:pt x="214" y="116"/>
                    <a:pt x="214" y="116"/>
                    <a:pt x="214" y="117"/>
                  </a:cubicBezTo>
                  <a:cubicBezTo>
                    <a:pt x="215" y="113"/>
                    <a:pt x="215" y="123"/>
                    <a:pt x="214" y="119"/>
                  </a:cubicBezTo>
                  <a:cubicBezTo>
                    <a:pt x="214" y="119"/>
                    <a:pt x="214" y="118"/>
                    <a:pt x="214" y="118"/>
                  </a:cubicBezTo>
                  <a:cubicBezTo>
                    <a:pt x="214" y="119"/>
                    <a:pt x="214" y="119"/>
                    <a:pt x="214" y="120"/>
                  </a:cubicBezTo>
                  <a:cubicBezTo>
                    <a:pt x="213" y="119"/>
                    <a:pt x="213" y="119"/>
                    <a:pt x="213" y="119"/>
                  </a:cubicBezTo>
                  <a:cubicBezTo>
                    <a:pt x="212" y="118"/>
                    <a:pt x="211" y="115"/>
                    <a:pt x="211" y="114"/>
                  </a:cubicBezTo>
                  <a:cubicBezTo>
                    <a:pt x="211" y="115"/>
                    <a:pt x="210" y="113"/>
                    <a:pt x="210" y="113"/>
                  </a:cubicBezTo>
                  <a:cubicBezTo>
                    <a:pt x="209" y="112"/>
                    <a:pt x="209" y="112"/>
                    <a:pt x="208" y="112"/>
                  </a:cubicBezTo>
                  <a:cubicBezTo>
                    <a:pt x="208" y="111"/>
                    <a:pt x="207" y="110"/>
                    <a:pt x="207" y="109"/>
                  </a:cubicBezTo>
                  <a:cubicBezTo>
                    <a:pt x="207" y="109"/>
                    <a:pt x="207" y="109"/>
                    <a:pt x="207" y="109"/>
                  </a:cubicBezTo>
                  <a:cubicBezTo>
                    <a:pt x="206" y="109"/>
                    <a:pt x="206" y="109"/>
                    <a:pt x="206" y="108"/>
                  </a:cubicBezTo>
                  <a:cubicBezTo>
                    <a:pt x="206" y="109"/>
                    <a:pt x="206" y="109"/>
                    <a:pt x="206" y="109"/>
                  </a:cubicBezTo>
                  <a:cubicBezTo>
                    <a:pt x="206" y="110"/>
                    <a:pt x="208" y="111"/>
                    <a:pt x="207" y="111"/>
                  </a:cubicBezTo>
                  <a:cubicBezTo>
                    <a:pt x="207" y="111"/>
                    <a:pt x="208" y="112"/>
                    <a:pt x="208" y="112"/>
                  </a:cubicBezTo>
                  <a:cubicBezTo>
                    <a:pt x="208" y="112"/>
                    <a:pt x="209" y="113"/>
                    <a:pt x="209" y="113"/>
                  </a:cubicBezTo>
                  <a:cubicBezTo>
                    <a:pt x="210" y="113"/>
                    <a:pt x="210" y="114"/>
                    <a:pt x="210" y="114"/>
                  </a:cubicBezTo>
                  <a:cubicBezTo>
                    <a:pt x="210" y="115"/>
                    <a:pt x="207" y="114"/>
                    <a:pt x="206" y="113"/>
                  </a:cubicBezTo>
                  <a:cubicBezTo>
                    <a:pt x="207" y="113"/>
                    <a:pt x="207" y="113"/>
                    <a:pt x="207" y="114"/>
                  </a:cubicBezTo>
                  <a:cubicBezTo>
                    <a:pt x="207" y="114"/>
                    <a:pt x="207" y="115"/>
                    <a:pt x="207" y="115"/>
                  </a:cubicBezTo>
                  <a:cubicBezTo>
                    <a:pt x="207" y="115"/>
                    <a:pt x="206" y="115"/>
                    <a:pt x="206" y="115"/>
                  </a:cubicBezTo>
                  <a:cubicBezTo>
                    <a:pt x="206" y="115"/>
                    <a:pt x="206" y="115"/>
                    <a:pt x="206" y="115"/>
                  </a:cubicBezTo>
                  <a:cubicBezTo>
                    <a:pt x="206" y="115"/>
                    <a:pt x="205" y="114"/>
                    <a:pt x="205" y="115"/>
                  </a:cubicBezTo>
                  <a:cubicBezTo>
                    <a:pt x="206" y="115"/>
                    <a:pt x="206" y="115"/>
                    <a:pt x="206" y="115"/>
                  </a:cubicBezTo>
                  <a:cubicBezTo>
                    <a:pt x="206" y="115"/>
                    <a:pt x="207" y="115"/>
                    <a:pt x="207" y="116"/>
                  </a:cubicBezTo>
                  <a:cubicBezTo>
                    <a:pt x="207" y="116"/>
                    <a:pt x="207" y="116"/>
                    <a:pt x="207" y="116"/>
                  </a:cubicBezTo>
                  <a:cubicBezTo>
                    <a:pt x="207" y="116"/>
                    <a:pt x="207" y="116"/>
                    <a:pt x="207" y="115"/>
                  </a:cubicBezTo>
                  <a:cubicBezTo>
                    <a:pt x="207" y="114"/>
                    <a:pt x="209" y="115"/>
                    <a:pt x="210" y="115"/>
                  </a:cubicBezTo>
                  <a:cubicBezTo>
                    <a:pt x="212" y="117"/>
                    <a:pt x="210" y="117"/>
                    <a:pt x="209" y="116"/>
                  </a:cubicBezTo>
                  <a:cubicBezTo>
                    <a:pt x="209" y="117"/>
                    <a:pt x="208" y="117"/>
                    <a:pt x="207" y="117"/>
                  </a:cubicBezTo>
                  <a:cubicBezTo>
                    <a:pt x="207" y="117"/>
                    <a:pt x="207" y="117"/>
                    <a:pt x="206" y="116"/>
                  </a:cubicBezTo>
                  <a:cubicBezTo>
                    <a:pt x="206" y="117"/>
                    <a:pt x="207" y="117"/>
                    <a:pt x="208" y="118"/>
                  </a:cubicBezTo>
                  <a:cubicBezTo>
                    <a:pt x="208" y="118"/>
                    <a:pt x="208" y="118"/>
                    <a:pt x="208" y="118"/>
                  </a:cubicBezTo>
                  <a:cubicBezTo>
                    <a:pt x="208" y="117"/>
                    <a:pt x="208" y="117"/>
                    <a:pt x="209" y="118"/>
                  </a:cubicBezTo>
                  <a:cubicBezTo>
                    <a:pt x="210" y="118"/>
                    <a:pt x="210" y="118"/>
                    <a:pt x="210" y="118"/>
                  </a:cubicBezTo>
                  <a:cubicBezTo>
                    <a:pt x="210" y="118"/>
                    <a:pt x="210" y="118"/>
                    <a:pt x="210" y="118"/>
                  </a:cubicBezTo>
                  <a:cubicBezTo>
                    <a:pt x="211" y="118"/>
                    <a:pt x="211" y="118"/>
                    <a:pt x="211" y="118"/>
                  </a:cubicBezTo>
                  <a:cubicBezTo>
                    <a:pt x="212" y="119"/>
                    <a:pt x="216" y="123"/>
                    <a:pt x="213" y="121"/>
                  </a:cubicBezTo>
                  <a:close/>
                  <a:moveTo>
                    <a:pt x="209" y="107"/>
                  </a:moveTo>
                  <a:cubicBezTo>
                    <a:pt x="209" y="107"/>
                    <a:pt x="209" y="107"/>
                    <a:pt x="209" y="108"/>
                  </a:cubicBezTo>
                  <a:cubicBezTo>
                    <a:pt x="209" y="108"/>
                    <a:pt x="209" y="108"/>
                    <a:pt x="209" y="108"/>
                  </a:cubicBezTo>
                  <a:cubicBezTo>
                    <a:pt x="209" y="108"/>
                    <a:pt x="210" y="108"/>
                    <a:pt x="210" y="108"/>
                  </a:cubicBezTo>
                  <a:cubicBezTo>
                    <a:pt x="210" y="108"/>
                    <a:pt x="209" y="107"/>
                    <a:pt x="209" y="107"/>
                  </a:cubicBezTo>
                  <a:cubicBezTo>
                    <a:pt x="209" y="107"/>
                    <a:pt x="209" y="107"/>
                    <a:pt x="209" y="107"/>
                  </a:cubicBezTo>
                  <a:close/>
                  <a:moveTo>
                    <a:pt x="215" y="97"/>
                  </a:moveTo>
                  <a:cubicBezTo>
                    <a:pt x="215" y="97"/>
                    <a:pt x="215" y="98"/>
                    <a:pt x="215" y="98"/>
                  </a:cubicBezTo>
                  <a:cubicBezTo>
                    <a:pt x="216" y="98"/>
                    <a:pt x="216" y="98"/>
                    <a:pt x="216" y="99"/>
                  </a:cubicBezTo>
                  <a:cubicBezTo>
                    <a:pt x="216" y="98"/>
                    <a:pt x="215" y="97"/>
                    <a:pt x="215" y="97"/>
                  </a:cubicBezTo>
                  <a:close/>
                  <a:moveTo>
                    <a:pt x="208" y="105"/>
                  </a:moveTo>
                  <a:cubicBezTo>
                    <a:pt x="208" y="105"/>
                    <a:pt x="208" y="105"/>
                    <a:pt x="208" y="105"/>
                  </a:cubicBezTo>
                  <a:cubicBezTo>
                    <a:pt x="208" y="105"/>
                    <a:pt x="208" y="105"/>
                    <a:pt x="208" y="105"/>
                  </a:cubicBezTo>
                  <a:cubicBezTo>
                    <a:pt x="208" y="105"/>
                    <a:pt x="208" y="105"/>
                    <a:pt x="208" y="105"/>
                  </a:cubicBezTo>
                  <a:close/>
                  <a:moveTo>
                    <a:pt x="169" y="32"/>
                  </a:moveTo>
                  <a:cubicBezTo>
                    <a:pt x="168" y="32"/>
                    <a:pt x="168" y="31"/>
                    <a:pt x="168" y="30"/>
                  </a:cubicBezTo>
                  <a:cubicBezTo>
                    <a:pt x="168" y="31"/>
                    <a:pt x="168" y="32"/>
                    <a:pt x="169" y="32"/>
                  </a:cubicBezTo>
                  <a:close/>
                  <a:moveTo>
                    <a:pt x="221" y="103"/>
                  </a:moveTo>
                  <a:cubicBezTo>
                    <a:pt x="221" y="103"/>
                    <a:pt x="220" y="103"/>
                    <a:pt x="220" y="103"/>
                  </a:cubicBezTo>
                  <a:cubicBezTo>
                    <a:pt x="221" y="103"/>
                    <a:pt x="221" y="103"/>
                    <a:pt x="221" y="103"/>
                  </a:cubicBezTo>
                  <a:cubicBezTo>
                    <a:pt x="221" y="103"/>
                    <a:pt x="221" y="103"/>
                    <a:pt x="221" y="103"/>
                  </a:cubicBezTo>
                  <a:close/>
                  <a:moveTo>
                    <a:pt x="220" y="103"/>
                  </a:moveTo>
                  <a:cubicBezTo>
                    <a:pt x="220" y="102"/>
                    <a:pt x="218" y="100"/>
                    <a:pt x="220" y="103"/>
                  </a:cubicBezTo>
                  <a:close/>
                  <a:moveTo>
                    <a:pt x="212" y="109"/>
                  </a:moveTo>
                  <a:cubicBezTo>
                    <a:pt x="212" y="110"/>
                    <a:pt x="215" y="114"/>
                    <a:pt x="214" y="113"/>
                  </a:cubicBezTo>
                  <a:cubicBezTo>
                    <a:pt x="215" y="113"/>
                    <a:pt x="213" y="111"/>
                    <a:pt x="214" y="112"/>
                  </a:cubicBezTo>
                  <a:cubicBezTo>
                    <a:pt x="216" y="113"/>
                    <a:pt x="211" y="106"/>
                    <a:pt x="212" y="109"/>
                  </a:cubicBezTo>
                  <a:close/>
                  <a:moveTo>
                    <a:pt x="174" y="28"/>
                  </a:moveTo>
                  <a:cubicBezTo>
                    <a:pt x="174" y="28"/>
                    <a:pt x="175" y="28"/>
                    <a:pt x="175" y="28"/>
                  </a:cubicBezTo>
                  <a:cubicBezTo>
                    <a:pt x="175" y="29"/>
                    <a:pt x="175" y="28"/>
                    <a:pt x="174" y="28"/>
                  </a:cubicBezTo>
                  <a:close/>
                  <a:moveTo>
                    <a:pt x="173" y="29"/>
                  </a:moveTo>
                  <a:cubicBezTo>
                    <a:pt x="173" y="29"/>
                    <a:pt x="174" y="29"/>
                    <a:pt x="174" y="29"/>
                  </a:cubicBezTo>
                  <a:cubicBezTo>
                    <a:pt x="176" y="33"/>
                    <a:pt x="175" y="30"/>
                    <a:pt x="174" y="28"/>
                  </a:cubicBezTo>
                  <a:cubicBezTo>
                    <a:pt x="174" y="28"/>
                    <a:pt x="174" y="27"/>
                    <a:pt x="174" y="27"/>
                  </a:cubicBezTo>
                  <a:cubicBezTo>
                    <a:pt x="173" y="25"/>
                    <a:pt x="173" y="28"/>
                    <a:pt x="173" y="29"/>
                  </a:cubicBezTo>
                  <a:close/>
                  <a:moveTo>
                    <a:pt x="190" y="27"/>
                  </a:moveTo>
                  <a:cubicBezTo>
                    <a:pt x="190" y="27"/>
                    <a:pt x="191" y="27"/>
                    <a:pt x="191" y="27"/>
                  </a:cubicBezTo>
                  <a:cubicBezTo>
                    <a:pt x="191" y="28"/>
                    <a:pt x="193" y="29"/>
                    <a:pt x="192" y="28"/>
                  </a:cubicBezTo>
                  <a:cubicBezTo>
                    <a:pt x="192" y="28"/>
                    <a:pt x="191" y="28"/>
                    <a:pt x="191" y="28"/>
                  </a:cubicBezTo>
                  <a:cubicBezTo>
                    <a:pt x="191" y="23"/>
                    <a:pt x="188" y="26"/>
                    <a:pt x="190" y="27"/>
                  </a:cubicBezTo>
                  <a:close/>
                  <a:moveTo>
                    <a:pt x="190" y="29"/>
                  </a:moveTo>
                  <a:cubicBezTo>
                    <a:pt x="190" y="29"/>
                    <a:pt x="190" y="29"/>
                    <a:pt x="190" y="29"/>
                  </a:cubicBezTo>
                  <a:cubicBezTo>
                    <a:pt x="191" y="29"/>
                    <a:pt x="191" y="30"/>
                    <a:pt x="190" y="29"/>
                  </a:cubicBezTo>
                  <a:close/>
                  <a:moveTo>
                    <a:pt x="190" y="29"/>
                  </a:moveTo>
                  <a:cubicBezTo>
                    <a:pt x="190" y="28"/>
                    <a:pt x="188" y="25"/>
                    <a:pt x="189" y="27"/>
                  </a:cubicBezTo>
                  <a:cubicBezTo>
                    <a:pt x="189" y="28"/>
                    <a:pt x="190" y="30"/>
                    <a:pt x="190" y="29"/>
                  </a:cubicBezTo>
                  <a:close/>
                  <a:moveTo>
                    <a:pt x="189" y="27"/>
                  </a:moveTo>
                  <a:cubicBezTo>
                    <a:pt x="189" y="27"/>
                    <a:pt x="189" y="27"/>
                    <a:pt x="189" y="27"/>
                  </a:cubicBezTo>
                  <a:close/>
                  <a:moveTo>
                    <a:pt x="213" y="108"/>
                  </a:moveTo>
                  <a:cubicBezTo>
                    <a:pt x="213" y="108"/>
                    <a:pt x="213" y="108"/>
                    <a:pt x="213" y="108"/>
                  </a:cubicBezTo>
                  <a:close/>
                  <a:moveTo>
                    <a:pt x="218" y="71"/>
                  </a:moveTo>
                  <a:cubicBezTo>
                    <a:pt x="218" y="71"/>
                    <a:pt x="219" y="71"/>
                    <a:pt x="219" y="71"/>
                  </a:cubicBezTo>
                  <a:cubicBezTo>
                    <a:pt x="218" y="69"/>
                    <a:pt x="218" y="71"/>
                    <a:pt x="218" y="71"/>
                  </a:cubicBezTo>
                  <a:close/>
                  <a:moveTo>
                    <a:pt x="220" y="60"/>
                  </a:moveTo>
                  <a:cubicBezTo>
                    <a:pt x="221" y="61"/>
                    <a:pt x="221" y="59"/>
                    <a:pt x="220" y="58"/>
                  </a:cubicBezTo>
                  <a:cubicBezTo>
                    <a:pt x="219" y="58"/>
                    <a:pt x="220" y="59"/>
                    <a:pt x="220" y="60"/>
                  </a:cubicBezTo>
                  <a:close/>
                  <a:moveTo>
                    <a:pt x="220" y="89"/>
                  </a:moveTo>
                  <a:cubicBezTo>
                    <a:pt x="220" y="89"/>
                    <a:pt x="220" y="89"/>
                    <a:pt x="220" y="88"/>
                  </a:cubicBezTo>
                  <a:cubicBezTo>
                    <a:pt x="221" y="86"/>
                    <a:pt x="219" y="88"/>
                    <a:pt x="220" y="89"/>
                  </a:cubicBezTo>
                  <a:close/>
                  <a:moveTo>
                    <a:pt x="218" y="95"/>
                  </a:moveTo>
                  <a:cubicBezTo>
                    <a:pt x="219" y="96"/>
                    <a:pt x="219" y="97"/>
                    <a:pt x="219" y="98"/>
                  </a:cubicBezTo>
                  <a:cubicBezTo>
                    <a:pt x="220" y="96"/>
                    <a:pt x="218" y="93"/>
                    <a:pt x="218" y="95"/>
                  </a:cubicBezTo>
                  <a:close/>
                  <a:moveTo>
                    <a:pt x="150" y="50"/>
                  </a:moveTo>
                  <a:cubicBezTo>
                    <a:pt x="150" y="49"/>
                    <a:pt x="148" y="49"/>
                    <a:pt x="150" y="50"/>
                  </a:cubicBezTo>
                  <a:cubicBezTo>
                    <a:pt x="150" y="50"/>
                    <a:pt x="151" y="50"/>
                    <a:pt x="150" y="50"/>
                  </a:cubicBezTo>
                  <a:close/>
                  <a:moveTo>
                    <a:pt x="191" y="29"/>
                  </a:moveTo>
                  <a:cubicBezTo>
                    <a:pt x="191" y="29"/>
                    <a:pt x="191" y="29"/>
                    <a:pt x="191" y="29"/>
                  </a:cubicBezTo>
                  <a:cubicBezTo>
                    <a:pt x="192" y="29"/>
                    <a:pt x="191" y="29"/>
                    <a:pt x="191" y="28"/>
                  </a:cubicBezTo>
                  <a:cubicBezTo>
                    <a:pt x="189" y="26"/>
                    <a:pt x="190" y="28"/>
                    <a:pt x="191" y="29"/>
                  </a:cubicBezTo>
                  <a:cubicBezTo>
                    <a:pt x="191" y="30"/>
                    <a:pt x="191" y="30"/>
                    <a:pt x="191" y="29"/>
                  </a:cubicBezTo>
                  <a:close/>
                  <a:moveTo>
                    <a:pt x="191" y="28"/>
                  </a:moveTo>
                  <a:cubicBezTo>
                    <a:pt x="191" y="29"/>
                    <a:pt x="191" y="28"/>
                    <a:pt x="191" y="28"/>
                  </a:cubicBezTo>
                  <a:close/>
                  <a:moveTo>
                    <a:pt x="218" y="81"/>
                  </a:moveTo>
                  <a:cubicBezTo>
                    <a:pt x="218" y="80"/>
                    <a:pt x="219" y="80"/>
                    <a:pt x="218" y="80"/>
                  </a:cubicBezTo>
                  <a:cubicBezTo>
                    <a:pt x="217" y="81"/>
                    <a:pt x="218" y="80"/>
                    <a:pt x="218" y="81"/>
                  </a:cubicBezTo>
                  <a:close/>
                  <a:moveTo>
                    <a:pt x="221" y="79"/>
                  </a:moveTo>
                  <a:cubicBezTo>
                    <a:pt x="220" y="79"/>
                    <a:pt x="220" y="79"/>
                    <a:pt x="220" y="80"/>
                  </a:cubicBezTo>
                  <a:cubicBezTo>
                    <a:pt x="221" y="80"/>
                    <a:pt x="221" y="80"/>
                    <a:pt x="221" y="79"/>
                  </a:cubicBezTo>
                  <a:close/>
                  <a:moveTo>
                    <a:pt x="152" y="51"/>
                  </a:moveTo>
                  <a:cubicBezTo>
                    <a:pt x="150" y="49"/>
                    <a:pt x="151" y="50"/>
                    <a:pt x="151" y="50"/>
                  </a:cubicBezTo>
                  <a:cubicBezTo>
                    <a:pt x="151" y="51"/>
                    <a:pt x="152" y="51"/>
                    <a:pt x="152" y="51"/>
                  </a:cubicBezTo>
                  <a:close/>
                  <a:moveTo>
                    <a:pt x="174" y="94"/>
                  </a:moveTo>
                  <a:cubicBezTo>
                    <a:pt x="174" y="94"/>
                    <a:pt x="174" y="94"/>
                    <a:pt x="174" y="93"/>
                  </a:cubicBezTo>
                  <a:cubicBezTo>
                    <a:pt x="173" y="93"/>
                    <a:pt x="173" y="94"/>
                    <a:pt x="174" y="94"/>
                  </a:cubicBezTo>
                  <a:close/>
                  <a:moveTo>
                    <a:pt x="177" y="101"/>
                  </a:moveTo>
                  <a:cubicBezTo>
                    <a:pt x="176" y="99"/>
                    <a:pt x="177" y="102"/>
                    <a:pt x="177" y="102"/>
                  </a:cubicBezTo>
                  <a:cubicBezTo>
                    <a:pt x="177" y="102"/>
                    <a:pt x="177" y="101"/>
                    <a:pt x="177" y="101"/>
                  </a:cubicBezTo>
                  <a:close/>
                  <a:moveTo>
                    <a:pt x="212" y="108"/>
                  </a:moveTo>
                  <a:cubicBezTo>
                    <a:pt x="212" y="109"/>
                    <a:pt x="214" y="111"/>
                    <a:pt x="215" y="111"/>
                  </a:cubicBezTo>
                  <a:cubicBezTo>
                    <a:pt x="214" y="109"/>
                    <a:pt x="212" y="109"/>
                    <a:pt x="212" y="108"/>
                  </a:cubicBezTo>
                  <a:close/>
                  <a:moveTo>
                    <a:pt x="218" y="83"/>
                  </a:moveTo>
                  <a:cubicBezTo>
                    <a:pt x="218" y="83"/>
                    <a:pt x="218" y="84"/>
                    <a:pt x="218" y="84"/>
                  </a:cubicBezTo>
                  <a:cubicBezTo>
                    <a:pt x="218" y="84"/>
                    <a:pt x="218" y="84"/>
                    <a:pt x="218" y="84"/>
                  </a:cubicBezTo>
                  <a:cubicBezTo>
                    <a:pt x="218" y="84"/>
                    <a:pt x="219" y="84"/>
                    <a:pt x="219" y="84"/>
                  </a:cubicBezTo>
                  <a:cubicBezTo>
                    <a:pt x="219" y="84"/>
                    <a:pt x="219" y="83"/>
                    <a:pt x="218" y="83"/>
                  </a:cubicBezTo>
                  <a:close/>
                  <a:moveTo>
                    <a:pt x="176" y="100"/>
                  </a:moveTo>
                  <a:cubicBezTo>
                    <a:pt x="175" y="99"/>
                    <a:pt x="174" y="97"/>
                    <a:pt x="173" y="97"/>
                  </a:cubicBezTo>
                  <a:cubicBezTo>
                    <a:pt x="173" y="96"/>
                    <a:pt x="173" y="96"/>
                    <a:pt x="172" y="96"/>
                  </a:cubicBezTo>
                  <a:cubicBezTo>
                    <a:pt x="172" y="96"/>
                    <a:pt x="172" y="97"/>
                    <a:pt x="173" y="98"/>
                  </a:cubicBezTo>
                  <a:cubicBezTo>
                    <a:pt x="173" y="98"/>
                    <a:pt x="172" y="98"/>
                    <a:pt x="172" y="98"/>
                  </a:cubicBezTo>
                  <a:cubicBezTo>
                    <a:pt x="172" y="99"/>
                    <a:pt x="173" y="100"/>
                    <a:pt x="174" y="100"/>
                  </a:cubicBezTo>
                  <a:cubicBezTo>
                    <a:pt x="173" y="100"/>
                    <a:pt x="173" y="100"/>
                    <a:pt x="173" y="100"/>
                  </a:cubicBezTo>
                  <a:cubicBezTo>
                    <a:pt x="173" y="100"/>
                    <a:pt x="173" y="100"/>
                    <a:pt x="174" y="101"/>
                  </a:cubicBezTo>
                  <a:cubicBezTo>
                    <a:pt x="174" y="101"/>
                    <a:pt x="175" y="101"/>
                    <a:pt x="176" y="101"/>
                  </a:cubicBezTo>
                  <a:cubicBezTo>
                    <a:pt x="176" y="101"/>
                    <a:pt x="176" y="100"/>
                    <a:pt x="176" y="100"/>
                  </a:cubicBezTo>
                  <a:close/>
                  <a:moveTo>
                    <a:pt x="216" y="94"/>
                  </a:moveTo>
                  <a:cubicBezTo>
                    <a:pt x="218" y="96"/>
                    <a:pt x="216" y="92"/>
                    <a:pt x="216" y="94"/>
                  </a:cubicBezTo>
                  <a:close/>
                  <a:moveTo>
                    <a:pt x="189" y="26"/>
                  </a:moveTo>
                  <a:cubicBezTo>
                    <a:pt x="189" y="26"/>
                    <a:pt x="189" y="26"/>
                    <a:pt x="188" y="25"/>
                  </a:cubicBezTo>
                  <a:cubicBezTo>
                    <a:pt x="188" y="25"/>
                    <a:pt x="188" y="26"/>
                    <a:pt x="189" y="26"/>
                  </a:cubicBezTo>
                  <a:close/>
                  <a:moveTo>
                    <a:pt x="184" y="34"/>
                  </a:moveTo>
                  <a:cubicBezTo>
                    <a:pt x="184" y="33"/>
                    <a:pt x="184" y="33"/>
                    <a:pt x="185" y="33"/>
                  </a:cubicBezTo>
                  <a:cubicBezTo>
                    <a:pt x="184" y="32"/>
                    <a:pt x="184" y="31"/>
                    <a:pt x="184" y="31"/>
                  </a:cubicBezTo>
                  <a:cubicBezTo>
                    <a:pt x="184" y="30"/>
                    <a:pt x="183" y="30"/>
                    <a:pt x="183" y="30"/>
                  </a:cubicBezTo>
                  <a:cubicBezTo>
                    <a:pt x="183" y="29"/>
                    <a:pt x="183" y="29"/>
                    <a:pt x="183" y="29"/>
                  </a:cubicBezTo>
                  <a:cubicBezTo>
                    <a:pt x="182" y="28"/>
                    <a:pt x="182" y="28"/>
                    <a:pt x="182" y="28"/>
                  </a:cubicBezTo>
                  <a:cubicBezTo>
                    <a:pt x="180" y="27"/>
                    <a:pt x="183" y="39"/>
                    <a:pt x="184" y="34"/>
                  </a:cubicBezTo>
                  <a:close/>
                  <a:moveTo>
                    <a:pt x="170" y="80"/>
                  </a:moveTo>
                  <a:cubicBezTo>
                    <a:pt x="170" y="80"/>
                    <a:pt x="170" y="80"/>
                    <a:pt x="170" y="80"/>
                  </a:cubicBezTo>
                  <a:cubicBezTo>
                    <a:pt x="170" y="80"/>
                    <a:pt x="171" y="81"/>
                    <a:pt x="170" y="80"/>
                  </a:cubicBezTo>
                  <a:close/>
                  <a:moveTo>
                    <a:pt x="219" y="94"/>
                  </a:moveTo>
                  <a:cubicBezTo>
                    <a:pt x="219" y="93"/>
                    <a:pt x="218" y="93"/>
                    <a:pt x="219" y="94"/>
                  </a:cubicBezTo>
                  <a:cubicBezTo>
                    <a:pt x="219" y="94"/>
                    <a:pt x="219" y="94"/>
                    <a:pt x="219" y="94"/>
                  </a:cubicBezTo>
                  <a:close/>
                  <a:moveTo>
                    <a:pt x="192" y="28"/>
                  </a:moveTo>
                  <a:cubicBezTo>
                    <a:pt x="192" y="29"/>
                    <a:pt x="193" y="29"/>
                    <a:pt x="193" y="29"/>
                  </a:cubicBezTo>
                  <a:cubicBezTo>
                    <a:pt x="193" y="28"/>
                    <a:pt x="193" y="28"/>
                    <a:pt x="192" y="28"/>
                  </a:cubicBezTo>
                  <a:close/>
                  <a:moveTo>
                    <a:pt x="216" y="93"/>
                  </a:moveTo>
                  <a:cubicBezTo>
                    <a:pt x="216" y="93"/>
                    <a:pt x="216" y="93"/>
                    <a:pt x="216" y="93"/>
                  </a:cubicBezTo>
                  <a:cubicBezTo>
                    <a:pt x="215" y="93"/>
                    <a:pt x="216" y="94"/>
                    <a:pt x="216" y="93"/>
                  </a:cubicBezTo>
                  <a:close/>
                  <a:moveTo>
                    <a:pt x="219" y="105"/>
                  </a:moveTo>
                  <a:cubicBezTo>
                    <a:pt x="219" y="104"/>
                    <a:pt x="219" y="104"/>
                    <a:pt x="219" y="104"/>
                  </a:cubicBezTo>
                  <a:cubicBezTo>
                    <a:pt x="218" y="103"/>
                    <a:pt x="219" y="105"/>
                    <a:pt x="219" y="105"/>
                  </a:cubicBezTo>
                  <a:close/>
                  <a:moveTo>
                    <a:pt x="176" y="96"/>
                  </a:moveTo>
                  <a:cubicBezTo>
                    <a:pt x="176" y="96"/>
                    <a:pt x="176" y="96"/>
                    <a:pt x="176" y="96"/>
                  </a:cubicBezTo>
                  <a:cubicBezTo>
                    <a:pt x="176" y="96"/>
                    <a:pt x="176" y="96"/>
                    <a:pt x="176" y="95"/>
                  </a:cubicBezTo>
                  <a:cubicBezTo>
                    <a:pt x="175" y="95"/>
                    <a:pt x="176" y="96"/>
                    <a:pt x="176" y="96"/>
                  </a:cubicBezTo>
                  <a:close/>
                  <a:moveTo>
                    <a:pt x="188" y="24"/>
                  </a:moveTo>
                  <a:cubicBezTo>
                    <a:pt x="188" y="24"/>
                    <a:pt x="188" y="25"/>
                    <a:pt x="188" y="25"/>
                  </a:cubicBezTo>
                  <a:cubicBezTo>
                    <a:pt x="189" y="25"/>
                    <a:pt x="189" y="25"/>
                    <a:pt x="188" y="24"/>
                  </a:cubicBezTo>
                  <a:close/>
                  <a:moveTo>
                    <a:pt x="153" y="56"/>
                  </a:moveTo>
                  <a:cubicBezTo>
                    <a:pt x="153" y="55"/>
                    <a:pt x="153" y="57"/>
                    <a:pt x="153" y="56"/>
                  </a:cubicBezTo>
                  <a:close/>
                  <a:moveTo>
                    <a:pt x="179" y="28"/>
                  </a:moveTo>
                  <a:cubicBezTo>
                    <a:pt x="178" y="27"/>
                    <a:pt x="179" y="28"/>
                    <a:pt x="179" y="28"/>
                  </a:cubicBezTo>
                  <a:cubicBezTo>
                    <a:pt x="179" y="29"/>
                    <a:pt x="179" y="28"/>
                    <a:pt x="179" y="28"/>
                  </a:cubicBezTo>
                  <a:close/>
                  <a:moveTo>
                    <a:pt x="178" y="24"/>
                  </a:moveTo>
                  <a:cubicBezTo>
                    <a:pt x="177" y="23"/>
                    <a:pt x="177" y="24"/>
                    <a:pt x="178" y="24"/>
                  </a:cubicBezTo>
                  <a:close/>
                  <a:moveTo>
                    <a:pt x="216" y="92"/>
                  </a:moveTo>
                  <a:cubicBezTo>
                    <a:pt x="215" y="92"/>
                    <a:pt x="216" y="93"/>
                    <a:pt x="216" y="92"/>
                  </a:cubicBezTo>
                  <a:cubicBezTo>
                    <a:pt x="216" y="92"/>
                    <a:pt x="216" y="92"/>
                    <a:pt x="216" y="92"/>
                  </a:cubicBezTo>
                  <a:close/>
                  <a:moveTo>
                    <a:pt x="208" y="114"/>
                  </a:moveTo>
                  <a:cubicBezTo>
                    <a:pt x="208" y="114"/>
                    <a:pt x="207" y="114"/>
                    <a:pt x="207" y="114"/>
                  </a:cubicBezTo>
                  <a:cubicBezTo>
                    <a:pt x="207" y="115"/>
                    <a:pt x="207" y="115"/>
                    <a:pt x="208" y="114"/>
                  </a:cubicBezTo>
                  <a:close/>
                  <a:moveTo>
                    <a:pt x="219" y="82"/>
                  </a:moveTo>
                  <a:cubicBezTo>
                    <a:pt x="220" y="82"/>
                    <a:pt x="220" y="82"/>
                    <a:pt x="219" y="82"/>
                  </a:cubicBezTo>
                  <a:cubicBezTo>
                    <a:pt x="219" y="82"/>
                    <a:pt x="219" y="82"/>
                    <a:pt x="219" y="82"/>
                  </a:cubicBezTo>
                  <a:close/>
                  <a:moveTo>
                    <a:pt x="156" y="31"/>
                  </a:moveTo>
                  <a:cubicBezTo>
                    <a:pt x="157" y="31"/>
                    <a:pt x="157" y="31"/>
                    <a:pt x="156" y="31"/>
                  </a:cubicBezTo>
                  <a:cubicBezTo>
                    <a:pt x="156" y="31"/>
                    <a:pt x="156" y="31"/>
                    <a:pt x="156" y="31"/>
                  </a:cubicBezTo>
                  <a:close/>
                  <a:moveTo>
                    <a:pt x="218" y="84"/>
                  </a:moveTo>
                  <a:cubicBezTo>
                    <a:pt x="218" y="83"/>
                    <a:pt x="218" y="83"/>
                    <a:pt x="218" y="83"/>
                  </a:cubicBezTo>
                  <a:cubicBezTo>
                    <a:pt x="218" y="83"/>
                    <a:pt x="218" y="83"/>
                    <a:pt x="218" y="84"/>
                  </a:cubicBezTo>
                  <a:close/>
                  <a:moveTo>
                    <a:pt x="217" y="103"/>
                  </a:moveTo>
                  <a:cubicBezTo>
                    <a:pt x="217" y="103"/>
                    <a:pt x="217" y="103"/>
                    <a:pt x="217" y="103"/>
                  </a:cubicBezTo>
                  <a:cubicBezTo>
                    <a:pt x="218" y="103"/>
                    <a:pt x="218" y="101"/>
                    <a:pt x="217" y="101"/>
                  </a:cubicBezTo>
                  <a:cubicBezTo>
                    <a:pt x="217" y="102"/>
                    <a:pt x="217" y="102"/>
                    <a:pt x="217" y="103"/>
                  </a:cubicBezTo>
                  <a:close/>
                  <a:moveTo>
                    <a:pt x="172" y="96"/>
                  </a:moveTo>
                  <a:cubicBezTo>
                    <a:pt x="172" y="96"/>
                    <a:pt x="172" y="96"/>
                    <a:pt x="172" y="96"/>
                  </a:cubicBezTo>
                  <a:cubicBezTo>
                    <a:pt x="172" y="95"/>
                    <a:pt x="171" y="95"/>
                    <a:pt x="172" y="96"/>
                  </a:cubicBezTo>
                  <a:close/>
                  <a:moveTo>
                    <a:pt x="220" y="81"/>
                  </a:moveTo>
                  <a:cubicBezTo>
                    <a:pt x="220" y="81"/>
                    <a:pt x="220" y="81"/>
                    <a:pt x="220" y="81"/>
                  </a:cubicBezTo>
                  <a:cubicBezTo>
                    <a:pt x="219" y="81"/>
                    <a:pt x="220" y="82"/>
                    <a:pt x="220" y="81"/>
                  </a:cubicBezTo>
                  <a:close/>
                  <a:moveTo>
                    <a:pt x="171" y="89"/>
                  </a:moveTo>
                  <a:cubicBezTo>
                    <a:pt x="171" y="89"/>
                    <a:pt x="171" y="89"/>
                    <a:pt x="171" y="89"/>
                  </a:cubicBezTo>
                  <a:cubicBezTo>
                    <a:pt x="171" y="89"/>
                    <a:pt x="171" y="89"/>
                    <a:pt x="171" y="89"/>
                  </a:cubicBezTo>
                  <a:close/>
                  <a:moveTo>
                    <a:pt x="181" y="26"/>
                  </a:moveTo>
                  <a:cubicBezTo>
                    <a:pt x="181" y="26"/>
                    <a:pt x="180" y="24"/>
                    <a:pt x="180" y="24"/>
                  </a:cubicBezTo>
                  <a:cubicBezTo>
                    <a:pt x="179" y="25"/>
                    <a:pt x="179" y="25"/>
                    <a:pt x="180" y="25"/>
                  </a:cubicBezTo>
                  <a:cubicBezTo>
                    <a:pt x="180" y="26"/>
                    <a:pt x="180" y="25"/>
                    <a:pt x="181" y="26"/>
                  </a:cubicBezTo>
                  <a:close/>
                  <a:moveTo>
                    <a:pt x="190" y="33"/>
                  </a:moveTo>
                  <a:cubicBezTo>
                    <a:pt x="190" y="33"/>
                    <a:pt x="190" y="33"/>
                    <a:pt x="190" y="33"/>
                  </a:cubicBezTo>
                  <a:cubicBezTo>
                    <a:pt x="190" y="33"/>
                    <a:pt x="190" y="33"/>
                    <a:pt x="190" y="33"/>
                  </a:cubicBezTo>
                  <a:close/>
                  <a:moveTo>
                    <a:pt x="176" y="97"/>
                  </a:moveTo>
                  <a:cubicBezTo>
                    <a:pt x="176" y="96"/>
                    <a:pt x="176" y="96"/>
                    <a:pt x="176" y="97"/>
                  </a:cubicBezTo>
                  <a:cubicBezTo>
                    <a:pt x="176" y="97"/>
                    <a:pt x="176" y="97"/>
                    <a:pt x="176" y="97"/>
                  </a:cubicBezTo>
                  <a:close/>
                  <a:moveTo>
                    <a:pt x="159" y="62"/>
                  </a:moveTo>
                  <a:cubicBezTo>
                    <a:pt x="159" y="62"/>
                    <a:pt x="159" y="62"/>
                    <a:pt x="159" y="62"/>
                  </a:cubicBezTo>
                  <a:cubicBezTo>
                    <a:pt x="158" y="62"/>
                    <a:pt x="159" y="63"/>
                    <a:pt x="159" y="62"/>
                  </a:cubicBezTo>
                  <a:close/>
                  <a:moveTo>
                    <a:pt x="217" y="84"/>
                  </a:moveTo>
                  <a:cubicBezTo>
                    <a:pt x="217" y="84"/>
                    <a:pt x="217" y="83"/>
                    <a:pt x="217" y="83"/>
                  </a:cubicBezTo>
                  <a:cubicBezTo>
                    <a:pt x="216" y="83"/>
                    <a:pt x="216" y="83"/>
                    <a:pt x="217" y="84"/>
                  </a:cubicBezTo>
                  <a:close/>
                  <a:moveTo>
                    <a:pt x="175" y="114"/>
                  </a:moveTo>
                  <a:cubicBezTo>
                    <a:pt x="175" y="114"/>
                    <a:pt x="174" y="114"/>
                    <a:pt x="174" y="114"/>
                  </a:cubicBezTo>
                  <a:cubicBezTo>
                    <a:pt x="174" y="113"/>
                    <a:pt x="174" y="114"/>
                    <a:pt x="175" y="114"/>
                  </a:cubicBezTo>
                  <a:close/>
                  <a:moveTo>
                    <a:pt x="219" y="104"/>
                  </a:moveTo>
                  <a:cubicBezTo>
                    <a:pt x="219" y="104"/>
                    <a:pt x="220" y="105"/>
                    <a:pt x="219" y="104"/>
                  </a:cubicBezTo>
                  <a:close/>
                  <a:moveTo>
                    <a:pt x="176" y="97"/>
                  </a:moveTo>
                  <a:cubicBezTo>
                    <a:pt x="177" y="97"/>
                    <a:pt x="177" y="97"/>
                    <a:pt x="177" y="97"/>
                  </a:cubicBezTo>
                  <a:cubicBezTo>
                    <a:pt x="177" y="97"/>
                    <a:pt x="177" y="97"/>
                    <a:pt x="176" y="97"/>
                  </a:cubicBezTo>
                  <a:close/>
                  <a:moveTo>
                    <a:pt x="190" y="34"/>
                  </a:moveTo>
                  <a:cubicBezTo>
                    <a:pt x="190" y="33"/>
                    <a:pt x="190" y="33"/>
                    <a:pt x="190" y="33"/>
                  </a:cubicBezTo>
                  <a:cubicBezTo>
                    <a:pt x="190" y="33"/>
                    <a:pt x="190" y="33"/>
                    <a:pt x="190" y="34"/>
                  </a:cubicBezTo>
                  <a:close/>
                  <a:moveTo>
                    <a:pt x="174" y="105"/>
                  </a:moveTo>
                  <a:cubicBezTo>
                    <a:pt x="174" y="104"/>
                    <a:pt x="174" y="104"/>
                    <a:pt x="174" y="105"/>
                  </a:cubicBezTo>
                  <a:cubicBezTo>
                    <a:pt x="174" y="105"/>
                    <a:pt x="174" y="105"/>
                    <a:pt x="174" y="105"/>
                  </a:cubicBezTo>
                  <a:close/>
                  <a:moveTo>
                    <a:pt x="216" y="109"/>
                  </a:moveTo>
                  <a:cubicBezTo>
                    <a:pt x="215" y="109"/>
                    <a:pt x="215" y="109"/>
                    <a:pt x="215" y="109"/>
                  </a:cubicBezTo>
                  <a:cubicBezTo>
                    <a:pt x="216" y="110"/>
                    <a:pt x="216" y="110"/>
                    <a:pt x="216" y="109"/>
                  </a:cubicBezTo>
                  <a:close/>
                  <a:moveTo>
                    <a:pt x="171" y="83"/>
                  </a:moveTo>
                  <a:cubicBezTo>
                    <a:pt x="171" y="83"/>
                    <a:pt x="171" y="83"/>
                    <a:pt x="171" y="83"/>
                  </a:cubicBezTo>
                  <a:cubicBezTo>
                    <a:pt x="171" y="83"/>
                    <a:pt x="170" y="83"/>
                    <a:pt x="171" y="83"/>
                  </a:cubicBezTo>
                  <a:close/>
                  <a:moveTo>
                    <a:pt x="174" y="110"/>
                  </a:moveTo>
                  <a:cubicBezTo>
                    <a:pt x="174" y="109"/>
                    <a:pt x="174" y="109"/>
                    <a:pt x="174" y="109"/>
                  </a:cubicBezTo>
                  <a:cubicBezTo>
                    <a:pt x="174" y="110"/>
                    <a:pt x="174" y="110"/>
                    <a:pt x="174" y="110"/>
                  </a:cubicBezTo>
                  <a:close/>
                  <a:moveTo>
                    <a:pt x="170" y="81"/>
                  </a:moveTo>
                  <a:cubicBezTo>
                    <a:pt x="170" y="81"/>
                    <a:pt x="170" y="81"/>
                    <a:pt x="170" y="81"/>
                  </a:cubicBezTo>
                  <a:cubicBezTo>
                    <a:pt x="170" y="81"/>
                    <a:pt x="170" y="81"/>
                    <a:pt x="170" y="81"/>
                  </a:cubicBezTo>
                  <a:close/>
                  <a:moveTo>
                    <a:pt x="219" y="85"/>
                  </a:moveTo>
                  <a:cubicBezTo>
                    <a:pt x="219" y="85"/>
                    <a:pt x="219" y="85"/>
                    <a:pt x="219" y="85"/>
                  </a:cubicBezTo>
                  <a:cubicBezTo>
                    <a:pt x="218" y="85"/>
                    <a:pt x="219" y="85"/>
                    <a:pt x="219" y="85"/>
                  </a:cubicBezTo>
                  <a:close/>
                  <a:moveTo>
                    <a:pt x="218" y="92"/>
                  </a:moveTo>
                  <a:cubicBezTo>
                    <a:pt x="217" y="92"/>
                    <a:pt x="218" y="92"/>
                    <a:pt x="218" y="92"/>
                  </a:cubicBezTo>
                  <a:close/>
                  <a:moveTo>
                    <a:pt x="205" y="122"/>
                  </a:moveTo>
                  <a:cubicBezTo>
                    <a:pt x="204" y="122"/>
                    <a:pt x="204" y="122"/>
                    <a:pt x="204" y="123"/>
                  </a:cubicBezTo>
                  <a:cubicBezTo>
                    <a:pt x="204" y="123"/>
                    <a:pt x="205" y="123"/>
                    <a:pt x="205" y="122"/>
                  </a:cubicBezTo>
                  <a:close/>
                  <a:moveTo>
                    <a:pt x="267" y="122"/>
                  </a:moveTo>
                  <a:cubicBezTo>
                    <a:pt x="267" y="122"/>
                    <a:pt x="267" y="122"/>
                    <a:pt x="267" y="122"/>
                  </a:cubicBezTo>
                  <a:close/>
                  <a:moveTo>
                    <a:pt x="260" y="100"/>
                  </a:moveTo>
                  <a:cubicBezTo>
                    <a:pt x="260" y="101"/>
                    <a:pt x="261" y="102"/>
                    <a:pt x="261" y="101"/>
                  </a:cubicBezTo>
                  <a:cubicBezTo>
                    <a:pt x="261" y="101"/>
                    <a:pt x="261" y="101"/>
                    <a:pt x="260" y="101"/>
                  </a:cubicBezTo>
                  <a:cubicBezTo>
                    <a:pt x="260" y="101"/>
                    <a:pt x="261" y="100"/>
                    <a:pt x="261" y="101"/>
                  </a:cubicBezTo>
                  <a:cubicBezTo>
                    <a:pt x="261" y="101"/>
                    <a:pt x="261" y="101"/>
                    <a:pt x="261" y="101"/>
                  </a:cubicBezTo>
                  <a:cubicBezTo>
                    <a:pt x="261" y="101"/>
                    <a:pt x="261" y="101"/>
                    <a:pt x="261" y="101"/>
                  </a:cubicBezTo>
                  <a:cubicBezTo>
                    <a:pt x="261" y="101"/>
                    <a:pt x="261" y="101"/>
                    <a:pt x="261" y="101"/>
                  </a:cubicBezTo>
                  <a:cubicBezTo>
                    <a:pt x="261" y="101"/>
                    <a:pt x="261" y="101"/>
                    <a:pt x="261" y="102"/>
                  </a:cubicBezTo>
                  <a:cubicBezTo>
                    <a:pt x="261" y="101"/>
                    <a:pt x="261" y="102"/>
                    <a:pt x="261" y="102"/>
                  </a:cubicBezTo>
                  <a:cubicBezTo>
                    <a:pt x="261" y="102"/>
                    <a:pt x="261" y="102"/>
                    <a:pt x="261" y="102"/>
                  </a:cubicBezTo>
                  <a:cubicBezTo>
                    <a:pt x="261" y="102"/>
                    <a:pt x="261" y="103"/>
                    <a:pt x="261" y="103"/>
                  </a:cubicBezTo>
                  <a:cubicBezTo>
                    <a:pt x="261" y="103"/>
                    <a:pt x="261" y="103"/>
                    <a:pt x="261" y="103"/>
                  </a:cubicBezTo>
                  <a:cubicBezTo>
                    <a:pt x="262" y="104"/>
                    <a:pt x="261" y="103"/>
                    <a:pt x="261" y="104"/>
                  </a:cubicBezTo>
                  <a:cubicBezTo>
                    <a:pt x="261" y="104"/>
                    <a:pt x="261" y="104"/>
                    <a:pt x="261" y="104"/>
                  </a:cubicBezTo>
                  <a:cubicBezTo>
                    <a:pt x="260" y="104"/>
                    <a:pt x="261" y="105"/>
                    <a:pt x="261" y="105"/>
                  </a:cubicBezTo>
                  <a:cubicBezTo>
                    <a:pt x="261" y="105"/>
                    <a:pt x="261" y="105"/>
                    <a:pt x="261" y="105"/>
                  </a:cubicBezTo>
                  <a:cubicBezTo>
                    <a:pt x="261" y="105"/>
                    <a:pt x="261" y="106"/>
                    <a:pt x="261" y="106"/>
                  </a:cubicBezTo>
                  <a:cubicBezTo>
                    <a:pt x="261" y="106"/>
                    <a:pt x="262" y="106"/>
                    <a:pt x="262" y="106"/>
                  </a:cubicBezTo>
                  <a:cubicBezTo>
                    <a:pt x="262" y="106"/>
                    <a:pt x="264" y="108"/>
                    <a:pt x="262" y="107"/>
                  </a:cubicBezTo>
                  <a:cubicBezTo>
                    <a:pt x="261" y="107"/>
                    <a:pt x="262" y="108"/>
                    <a:pt x="262" y="108"/>
                  </a:cubicBezTo>
                  <a:cubicBezTo>
                    <a:pt x="262" y="109"/>
                    <a:pt x="263" y="110"/>
                    <a:pt x="263" y="110"/>
                  </a:cubicBezTo>
                  <a:cubicBezTo>
                    <a:pt x="264" y="109"/>
                    <a:pt x="264" y="109"/>
                    <a:pt x="264" y="109"/>
                  </a:cubicBezTo>
                  <a:cubicBezTo>
                    <a:pt x="264" y="109"/>
                    <a:pt x="264" y="109"/>
                    <a:pt x="264" y="109"/>
                  </a:cubicBezTo>
                  <a:cubicBezTo>
                    <a:pt x="264" y="109"/>
                    <a:pt x="264" y="109"/>
                    <a:pt x="264" y="109"/>
                  </a:cubicBezTo>
                  <a:cubicBezTo>
                    <a:pt x="264" y="109"/>
                    <a:pt x="264" y="107"/>
                    <a:pt x="265" y="109"/>
                  </a:cubicBezTo>
                  <a:cubicBezTo>
                    <a:pt x="265" y="109"/>
                    <a:pt x="264" y="107"/>
                    <a:pt x="264" y="107"/>
                  </a:cubicBezTo>
                  <a:cubicBezTo>
                    <a:pt x="264" y="107"/>
                    <a:pt x="265" y="107"/>
                    <a:pt x="265" y="107"/>
                  </a:cubicBezTo>
                  <a:cubicBezTo>
                    <a:pt x="265" y="107"/>
                    <a:pt x="265" y="109"/>
                    <a:pt x="265" y="107"/>
                  </a:cubicBezTo>
                  <a:cubicBezTo>
                    <a:pt x="265" y="107"/>
                    <a:pt x="265" y="107"/>
                    <a:pt x="265" y="107"/>
                  </a:cubicBezTo>
                  <a:cubicBezTo>
                    <a:pt x="265" y="107"/>
                    <a:pt x="265" y="107"/>
                    <a:pt x="266" y="107"/>
                  </a:cubicBezTo>
                  <a:cubicBezTo>
                    <a:pt x="266" y="107"/>
                    <a:pt x="266" y="107"/>
                    <a:pt x="266" y="107"/>
                  </a:cubicBezTo>
                  <a:cubicBezTo>
                    <a:pt x="266" y="107"/>
                    <a:pt x="266" y="107"/>
                    <a:pt x="266" y="107"/>
                  </a:cubicBezTo>
                  <a:cubicBezTo>
                    <a:pt x="265" y="108"/>
                    <a:pt x="267" y="110"/>
                    <a:pt x="267" y="109"/>
                  </a:cubicBezTo>
                  <a:cubicBezTo>
                    <a:pt x="267" y="109"/>
                    <a:pt x="267" y="109"/>
                    <a:pt x="267" y="109"/>
                  </a:cubicBezTo>
                  <a:cubicBezTo>
                    <a:pt x="267" y="109"/>
                    <a:pt x="267" y="110"/>
                    <a:pt x="267" y="110"/>
                  </a:cubicBezTo>
                  <a:cubicBezTo>
                    <a:pt x="267" y="110"/>
                    <a:pt x="267" y="111"/>
                    <a:pt x="267" y="111"/>
                  </a:cubicBezTo>
                  <a:cubicBezTo>
                    <a:pt x="268" y="111"/>
                    <a:pt x="268" y="111"/>
                    <a:pt x="268" y="111"/>
                  </a:cubicBezTo>
                  <a:cubicBezTo>
                    <a:pt x="268" y="111"/>
                    <a:pt x="268" y="111"/>
                    <a:pt x="267" y="111"/>
                  </a:cubicBezTo>
                  <a:cubicBezTo>
                    <a:pt x="266" y="110"/>
                    <a:pt x="267" y="111"/>
                    <a:pt x="266" y="111"/>
                  </a:cubicBezTo>
                  <a:cubicBezTo>
                    <a:pt x="266" y="110"/>
                    <a:pt x="266" y="110"/>
                    <a:pt x="265" y="111"/>
                  </a:cubicBezTo>
                  <a:cubicBezTo>
                    <a:pt x="264" y="111"/>
                    <a:pt x="262" y="112"/>
                    <a:pt x="265" y="113"/>
                  </a:cubicBezTo>
                  <a:cubicBezTo>
                    <a:pt x="265" y="113"/>
                    <a:pt x="266" y="113"/>
                    <a:pt x="266" y="113"/>
                  </a:cubicBezTo>
                  <a:cubicBezTo>
                    <a:pt x="266" y="114"/>
                    <a:pt x="267" y="114"/>
                    <a:pt x="267" y="114"/>
                  </a:cubicBezTo>
                  <a:cubicBezTo>
                    <a:pt x="267" y="114"/>
                    <a:pt x="267" y="114"/>
                    <a:pt x="267" y="114"/>
                  </a:cubicBezTo>
                  <a:cubicBezTo>
                    <a:pt x="267" y="114"/>
                    <a:pt x="267" y="114"/>
                    <a:pt x="266" y="114"/>
                  </a:cubicBezTo>
                  <a:cubicBezTo>
                    <a:pt x="266" y="114"/>
                    <a:pt x="266" y="114"/>
                    <a:pt x="266" y="114"/>
                  </a:cubicBezTo>
                  <a:cubicBezTo>
                    <a:pt x="265" y="113"/>
                    <a:pt x="265" y="114"/>
                    <a:pt x="266" y="115"/>
                  </a:cubicBezTo>
                  <a:cubicBezTo>
                    <a:pt x="266" y="115"/>
                    <a:pt x="266" y="115"/>
                    <a:pt x="266" y="116"/>
                  </a:cubicBezTo>
                  <a:cubicBezTo>
                    <a:pt x="266" y="115"/>
                    <a:pt x="265" y="115"/>
                    <a:pt x="265" y="115"/>
                  </a:cubicBezTo>
                  <a:cubicBezTo>
                    <a:pt x="265" y="116"/>
                    <a:pt x="264" y="119"/>
                    <a:pt x="266" y="118"/>
                  </a:cubicBezTo>
                  <a:cubicBezTo>
                    <a:pt x="266" y="118"/>
                    <a:pt x="267" y="119"/>
                    <a:pt x="267" y="119"/>
                  </a:cubicBezTo>
                  <a:cubicBezTo>
                    <a:pt x="267" y="119"/>
                    <a:pt x="267" y="119"/>
                    <a:pt x="267" y="119"/>
                  </a:cubicBezTo>
                  <a:cubicBezTo>
                    <a:pt x="267" y="119"/>
                    <a:pt x="267" y="119"/>
                    <a:pt x="267" y="119"/>
                  </a:cubicBezTo>
                  <a:cubicBezTo>
                    <a:pt x="266" y="119"/>
                    <a:pt x="266" y="119"/>
                    <a:pt x="266" y="119"/>
                  </a:cubicBezTo>
                  <a:cubicBezTo>
                    <a:pt x="266" y="120"/>
                    <a:pt x="267" y="121"/>
                    <a:pt x="267" y="121"/>
                  </a:cubicBezTo>
                  <a:cubicBezTo>
                    <a:pt x="267" y="122"/>
                    <a:pt x="268" y="122"/>
                    <a:pt x="268" y="121"/>
                  </a:cubicBezTo>
                  <a:cubicBezTo>
                    <a:pt x="268" y="121"/>
                    <a:pt x="268" y="121"/>
                    <a:pt x="268" y="121"/>
                  </a:cubicBezTo>
                  <a:cubicBezTo>
                    <a:pt x="268" y="120"/>
                    <a:pt x="268" y="120"/>
                    <a:pt x="268" y="119"/>
                  </a:cubicBezTo>
                  <a:cubicBezTo>
                    <a:pt x="268" y="119"/>
                    <a:pt x="269" y="118"/>
                    <a:pt x="268" y="118"/>
                  </a:cubicBezTo>
                  <a:cubicBezTo>
                    <a:pt x="268" y="118"/>
                    <a:pt x="268" y="118"/>
                    <a:pt x="268" y="118"/>
                  </a:cubicBezTo>
                  <a:cubicBezTo>
                    <a:pt x="267" y="116"/>
                    <a:pt x="270" y="117"/>
                    <a:pt x="269" y="117"/>
                  </a:cubicBezTo>
                  <a:cubicBezTo>
                    <a:pt x="269" y="117"/>
                    <a:pt x="269" y="116"/>
                    <a:pt x="269" y="116"/>
                  </a:cubicBezTo>
                  <a:cubicBezTo>
                    <a:pt x="270" y="116"/>
                    <a:pt x="269" y="115"/>
                    <a:pt x="269" y="115"/>
                  </a:cubicBezTo>
                  <a:cubicBezTo>
                    <a:pt x="269" y="115"/>
                    <a:pt x="270" y="114"/>
                    <a:pt x="270" y="114"/>
                  </a:cubicBezTo>
                  <a:cubicBezTo>
                    <a:pt x="270" y="113"/>
                    <a:pt x="271" y="112"/>
                    <a:pt x="271" y="112"/>
                  </a:cubicBezTo>
                  <a:cubicBezTo>
                    <a:pt x="271" y="112"/>
                    <a:pt x="272" y="111"/>
                    <a:pt x="272" y="111"/>
                  </a:cubicBezTo>
                  <a:cubicBezTo>
                    <a:pt x="272" y="112"/>
                    <a:pt x="273" y="112"/>
                    <a:pt x="273" y="112"/>
                  </a:cubicBezTo>
                  <a:cubicBezTo>
                    <a:pt x="275" y="113"/>
                    <a:pt x="271" y="108"/>
                    <a:pt x="270" y="107"/>
                  </a:cubicBezTo>
                  <a:cubicBezTo>
                    <a:pt x="270" y="107"/>
                    <a:pt x="270" y="106"/>
                    <a:pt x="270" y="106"/>
                  </a:cubicBezTo>
                  <a:cubicBezTo>
                    <a:pt x="270" y="106"/>
                    <a:pt x="270" y="104"/>
                    <a:pt x="270" y="104"/>
                  </a:cubicBezTo>
                  <a:cubicBezTo>
                    <a:pt x="270" y="104"/>
                    <a:pt x="270" y="104"/>
                    <a:pt x="270" y="104"/>
                  </a:cubicBezTo>
                  <a:cubicBezTo>
                    <a:pt x="269" y="103"/>
                    <a:pt x="269" y="105"/>
                    <a:pt x="269" y="105"/>
                  </a:cubicBezTo>
                  <a:cubicBezTo>
                    <a:pt x="269" y="104"/>
                    <a:pt x="269" y="104"/>
                    <a:pt x="269" y="103"/>
                  </a:cubicBezTo>
                  <a:cubicBezTo>
                    <a:pt x="269" y="103"/>
                    <a:pt x="268" y="99"/>
                    <a:pt x="268" y="100"/>
                  </a:cubicBezTo>
                  <a:cubicBezTo>
                    <a:pt x="267" y="100"/>
                    <a:pt x="268" y="100"/>
                    <a:pt x="268" y="100"/>
                  </a:cubicBezTo>
                  <a:cubicBezTo>
                    <a:pt x="267" y="100"/>
                    <a:pt x="267" y="100"/>
                    <a:pt x="267" y="100"/>
                  </a:cubicBezTo>
                  <a:cubicBezTo>
                    <a:pt x="266" y="97"/>
                    <a:pt x="266" y="100"/>
                    <a:pt x="266" y="101"/>
                  </a:cubicBezTo>
                  <a:cubicBezTo>
                    <a:pt x="266" y="101"/>
                    <a:pt x="266" y="102"/>
                    <a:pt x="266" y="103"/>
                  </a:cubicBezTo>
                  <a:cubicBezTo>
                    <a:pt x="266" y="103"/>
                    <a:pt x="266" y="104"/>
                    <a:pt x="266" y="104"/>
                  </a:cubicBezTo>
                  <a:cubicBezTo>
                    <a:pt x="267" y="105"/>
                    <a:pt x="267" y="106"/>
                    <a:pt x="267" y="107"/>
                  </a:cubicBezTo>
                  <a:cubicBezTo>
                    <a:pt x="267" y="107"/>
                    <a:pt x="267" y="106"/>
                    <a:pt x="266" y="106"/>
                  </a:cubicBezTo>
                  <a:cubicBezTo>
                    <a:pt x="266" y="106"/>
                    <a:pt x="266" y="105"/>
                    <a:pt x="266" y="105"/>
                  </a:cubicBezTo>
                  <a:cubicBezTo>
                    <a:pt x="266" y="105"/>
                    <a:pt x="266" y="105"/>
                    <a:pt x="266" y="105"/>
                  </a:cubicBezTo>
                  <a:cubicBezTo>
                    <a:pt x="266" y="105"/>
                    <a:pt x="266" y="104"/>
                    <a:pt x="266" y="104"/>
                  </a:cubicBezTo>
                  <a:cubicBezTo>
                    <a:pt x="266" y="104"/>
                    <a:pt x="266" y="103"/>
                    <a:pt x="266" y="103"/>
                  </a:cubicBezTo>
                  <a:cubicBezTo>
                    <a:pt x="266" y="103"/>
                    <a:pt x="266" y="103"/>
                    <a:pt x="266" y="103"/>
                  </a:cubicBezTo>
                  <a:cubicBezTo>
                    <a:pt x="266" y="102"/>
                    <a:pt x="265" y="102"/>
                    <a:pt x="265" y="102"/>
                  </a:cubicBezTo>
                  <a:cubicBezTo>
                    <a:pt x="265" y="101"/>
                    <a:pt x="265" y="101"/>
                    <a:pt x="265" y="101"/>
                  </a:cubicBezTo>
                  <a:cubicBezTo>
                    <a:pt x="265" y="101"/>
                    <a:pt x="265" y="101"/>
                    <a:pt x="265" y="100"/>
                  </a:cubicBezTo>
                  <a:cubicBezTo>
                    <a:pt x="265" y="100"/>
                    <a:pt x="264" y="98"/>
                    <a:pt x="264" y="100"/>
                  </a:cubicBezTo>
                  <a:cubicBezTo>
                    <a:pt x="263" y="101"/>
                    <a:pt x="263" y="101"/>
                    <a:pt x="264" y="102"/>
                  </a:cubicBezTo>
                  <a:cubicBezTo>
                    <a:pt x="264" y="102"/>
                    <a:pt x="264" y="103"/>
                    <a:pt x="263" y="102"/>
                  </a:cubicBezTo>
                  <a:cubicBezTo>
                    <a:pt x="264" y="102"/>
                    <a:pt x="263" y="101"/>
                    <a:pt x="263" y="101"/>
                  </a:cubicBezTo>
                  <a:cubicBezTo>
                    <a:pt x="263" y="101"/>
                    <a:pt x="263" y="101"/>
                    <a:pt x="263" y="101"/>
                  </a:cubicBezTo>
                  <a:cubicBezTo>
                    <a:pt x="263" y="101"/>
                    <a:pt x="263" y="101"/>
                    <a:pt x="263" y="101"/>
                  </a:cubicBezTo>
                  <a:cubicBezTo>
                    <a:pt x="263" y="101"/>
                    <a:pt x="263" y="100"/>
                    <a:pt x="263" y="100"/>
                  </a:cubicBezTo>
                  <a:cubicBezTo>
                    <a:pt x="263" y="100"/>
                    <a:pt x="263" y="100"/>
                    <a:pt x="263" y="100"/>
                  </a:cubicBezTo>
                  <a:cubicBezTo>
                    <a:pt x="262" y="100"/>
                    <a:pt x="262" y="100"/>
                    <a:pt x="262" y="100"/>
                  </a:cubicBezTo>
                  <a:cubicBezTo>
                    <a:pt x="262" y="99"/>
                    <a:pt x="262" y="99"/>
                    <a:pt x="262" y="99"/>
                  </a:cubicBezTo>
                  <a:cubicBezTo>
                    <a:pt x="262" y="99"/>
                    <a:pt x="262" y="99"/>
                    <a:pt x="263" y="99"/>
                  </a:cubicBezTo>
                  <a:cubicBezTo>
                    <a:pt x="263" y="99"/>
                    <a:pt x="263" y="99"/>
                    <a:pt x="264" y="99"/>
                  </a:cubicBezTo>
                  <a:cubicBezTo>
                    <a:pt x="264" y="97"/>
                    <a:pt x="263" y="98"/>
                    <a:pt x="262" y="98"/>
                  </a:cubicBezTo>
                  <a:cubicBezTo>
                    <a:pt x="262" y="98"/>
                    <a:pt x="262" y="97"/>
                    <a:pt x="261" y="97"/>
                  </a:cubicBezTo>
                  <a:cubicBezTo>
                    <a:pt x="261" y="97"/>
                    <a:pt x="261" y="98"/>
                    <a:pt x="261" y="98"/>
                  </a:cubicBezTo>
                  <a:cubicBezTo>
                    <a:pt x="262" y="98"/>
                    <a:pt x="262" y="98"/>
                    <a:pt x="261" y="98"/>
                  </a:cubicBezTo>
                  <a:cubicBezTo>
                    <a:pt x="261" y="98"/>
                    <a:pt x="261" y="98"/>
                    <a:pt x="261" y="98"/>
                  </a:cubicBezTo>
                  <a:cubicBezTo>
                    <a:pt x="261" y="98"/>
                    <a:pt x="261" y="98"/>
                    <a:pt x="261" y="97"/>
                  </a:cubicBezTo>
                  <a:cubicBezTo>
                    <a:pt x="261" y="97"/>
                    <a:pt x="261" y="97"/>
                    <a:pt x="261" y="97"/>
                  </a:cubicBezTo>
                  <a:cubicBezTo>
                    <a:pt x="260" y="97"/>
                    <a:pt x="261" y="97"/>
                    <a:pt x="260" y="97"/>
                  </a:cubicBezTo>
                  <a:cubicBezTo>
                    <a:pt x="260" y="98"/>
                    <a:pt x="260" y="98"/>
                    <a:pt x="260" y="98"/>
                  </a:cubicBezTo>
                  <a:cubicBezTo>
                    <a:pt x="260" y="98"/>
                    <a:pt x="259" y="99"/>
                    <a:pt x="260" y="100"/>
                  </a:cubicBezTo>
                  <a:close/>
                  <a:moveTo>
                    <a:pt x="284" y="117"/>
                  </a:moveTo>
                  <a:cubicBezTo>
                    <a:pt x="284" y="115"/>
                    <a:pt x="283" y="116"/>
                    <a:pt x="282" y="116"/>
                  </a:cubicBezTo>
                  <a:cubicBezTo>
                    <a:pt x="283" y="116"/>
                    <a:pt x="284" y="117"/>
                    <a:pt x="284" y="117"/>
                  </a:cubicBezTo>
                  <a:close/>
                  <a:moveTo>
                    <a:pt x="277" y="102"/>
                  </a:moveTo>
                  <a:cubicBezTo>
                    <a:pt x="277" y="102"/>
                    <a:pt x="277" y="102"/>
                    <a:pt x="277" y="102"/>
                  </a:cubicBezTo>
                  <a:cubicBezTo>
                    <a:pt x="277" y="102"/>
                    <a:pt x="278" y="102"/>
                    <a:pt x="277" y="102"/>
                  </a:cubicBezTo>
                  <a:close/>
                  <a:moveTo>
                    <a:pt x="273" y="97"/>
                  </a:moveTo>
                  <a:cubicBezTo>
                    <a:pt x="273" y="97"/>
                    <a:pt x="272" y="97"/>
                    <a:pt x="272" y="97"/>
                  </a:cubicBezTo>
                  <a:cubicBezTo>
                    <a:pt x="272" y="98"/>
                    <a:pt x="273" y="98"/>
                    <a:pt x="273" y="97"/>
                  </a:cubicBezTo>
                  <a:close/>
                  <a:moveTo>
                    <a:pt x="289" y="110"/>
                  </a:moveTo>
                  <a:cubicBezTo>
                    <a:pt x="289" y="112"/>
                    <a:pt x="289" y="110"/>
                    <a:pt x="289" y="110"/>
                  </a:cubicBezTo>
                  <a:close/>
                  <a:moveTo>
                    <a:pt x="280" y="115"/>
                  </a:moveTo>
                  <a:cubicBezTo>
                    <a:pt x="280" y="116"/>
                    <a:pt x="280" y="117"/>
                    <a:pt x="281" y="117"/>
                  </a:cubicBezTo>
                  <a:cubicBezTo>
                    <a:pt x="281" y="116"/>
                    <a:pt x="280" y="115"/>
                    <a:pt x="280" y="115"/>
                  </a:cubicBezTo>
                  <a:close/>
                  <a:moveTo>
                    <a:pt x="270" y="98"/>
                  </a:moveTo>
                  <a:cubicBezTo>
                    <a:pt x="270" y="98"/>
                    <a:pt x="269" y="97"/>
                    <a:pt x="269" y="98"/>
                  </a:cubicBezTo>
                  <a:cubicBezTo>
                    <a:pt x="269" y="98"/>
                    <a:pt x="270" y="99"/>
                    <a:pt x="270" y="98"/>
                  </a:cubicBezTo>
                  <a:close/>
                  <a:moveTo>
                    <a:pt x="272" y="96"/>
                  </a:moveTo>
                  <a:cubicBezTo>
                    <a:pt x="272" y="97"/>
                    <a:pt x="273" y="97"/>
                    <a:pt x="273" y="97"/>
                  </a:cubicBezTo>
                  <a:cubicBezTo>
                    <a:pt x="273" y="97"/>
                    <a:pt x="273" y="97"/>
                    <a:pt x="272" y="96"/>
                  </a:cubicBezTo>
                  <a:close/>
                  <a:moveTo>
                    <a:pt x="283" y="107"/>
                  </a:moveTo>
                  <a:cubicBezTo>
                    <a:pt x="283" y="107"/>
                    <a:pt x="283" y="107"/>
                    <a:pt x="283" y="107"/>
                  </a:cubicBezTo>
                  <a:cubicBezTo>
                    <a:pt x="282" y="106"/>
                    <a:pt x="282" y="106"/>
                    <a:pt x="282" y="107"/>
                  </a:cubicBezTo>
                  <a:cubicBezTo>
                    <a:pt x="282" y="107"/>
                    <a:pt x="282" y="108"/>
                    <a:pt x="283" y="107"/>
                  </a:cubicBezTo>
                  <a:close/>
                  <a:moveTo>
                    <a:pt x="272" y="98"/>
                  </a:moveTo>
                  <a:cubicBezTo>
                    <a:pt x="272" y="98"/>
                    <a:pt x="271" y="98"/>
                    <a:pt x="271" y="98"/>
                  </a:cubicBezTo>
                  <a:cubicBezTo>
                    <a:pt x="272" y="98"/>
                    <a:pt x="272" y="98"/>
                    <a:pt x="272" y="98"/>
                  </a:cubicBezTo>
                  <a:close/>
                  <a:moveTo>
                    <a:pt x="285" y="117"/>
                  </a:moveTo>
                  <a:cubicBezTo>
                    <a:pt x="285" y="117"/>
                    <a:pt x="284" y="116"/>
                    <a:pt x="285" y="117"/>
                  </a:cubicBezTo>
                  <a:cubicBezTo>
                    <a:pt x="285" y="117"/>
                    <a:pt x="285" y="117"/>
                    <a:pt x="285" y="117"/>
                  </a:cubicBezTo>
                  <a:close/>
                  <a:moveTo>
                    <a:pt x="273" y="97"/>
                  </a:moveTo>
                  <a:cubicBezTo>
                    <a:pt x="273" y="97"/>
                    <a:pt x="273" y="97"/>
                    <a:pt x="273" y="97"/>
                  </a:cubicBezTo>
                  <a:cubicBezTo>
                    <a:pt x="273" y="98"/>
                    <a:pt x="273" y="98"/>
                    <a:pt x="273" y="97"/>
                  </a:cubicBezTo>
                  <a:close/>
                  <a:moveTo>
                    <a:pt x="269" y="99"/>
                  </a:moveTo>
                  <a:cubicBezTo>
                    <a:pt x="269" y="100"/>
                    <a:pt x="269" y="100"/>
                    <a:pt x="269" y="100"/>
                  </a:cubicBezTo>
                  <a:cubicBezTo>
                    <a:pt x="269" y="100"/>
                    <a:pt x="269" y="101"/>
                    <a:pt x="269" y="101"/>
                  </a:cubicBezTo>
                  <a:cubicBezTo>
                    <a:pt x="269" y="101"/>
                    <a:pt x="276" y="109"/>
                    <a:pt x="272" y="106"/>
                  </a:cubicBezTo>
                  <a:cubicBezTo>
                    <a:pt x="272" y="106"/>
                    <a:pt x="272" y="106"/>
                    <a:pt x="272" y="106"/>
                  </a:cubicBezTo>
                  <a:cubicBezTo>
                    <a:pt x="275" y="113"/>
                    <a:pt x="283" y="109"/>
                    <a:pt x="281" y="106"/>
                  </a:cubicBezTo>
                  <a:cubicBezTo>
                    <a:pt x="280" y="105"/>
                    <a:pt x="279" y="105"/>
                    <a:pt x="279" y="105"/>
                  </a:cubicBezTo>
                  <a:cubicBezTo>
                    <a:pt x="279" y="104"/>
                    <a:pt x="279" y="104"/>
                    <a:pt x="279" y="104"/>
                  </a:cubicBezTo>
                  <a:cubicBezTo>
                    <a:pt x="278" y="103"/>
                    <a:pt x="278" y="104"/>
                    <a:pt x="278" y="103"/>
                  </a:cubicBezTo>
                  <a:cubicBezTo>
                    <a:pt x="278" y="103"/>
                    <a:pt x="278" y="103"/>
                    <a:pt x="277" y="103"/>
                  </a:cubicBezTo>
                  <a:cubicBezTo>
                    <a:pt x="277" y="101"/>
                    <a:pt x="278" y="103"/>
                    <a:pt x="277" y="103"/>
                  </a:cubicBezTo>
                  <a:cubicBezTo>
                    <a:pt x="277" y="103"/>
                    <a:pt x="277" y="102"/>
                    <a:pt x="277" y="103"/>
                  </a:cubicBezTo>
                  <a:cubicBezTo>
                    <a:pt x="277" y="102"/>
                    <a:pt x="276" y="102"/>
                    <a:pt x="277" y="103"/>
                  </a:cubicBezTo>
                  <a:cubicBezTo>
                    <a:pt x="276" y="103"/>
                    <a:pt x="277" y="104"/>
                    <a:pt x="276" y="103"/>
                  </a:cubicBezTo>
                  <a:cubicBezTo>
                    <a:pt x="276" y="103"/>
                    <a:pt x="276" y="103"/>
                    <a:pt x="276" y="103"/>
                  </a:cubicBezTo>
                  <a:cubicBezTo>
                    <a:pt x="276" y="103"/>
                    <a:pt x="276" y="103"/>
                    <a:pt x="276" y="103"/>
                  </a:cubicBezTo>
                  <a:cubicBezTo>
                    <a:pt x="276" y="103"/>
                    <a:pt x="276" y="103"/>
                    <a:pt x="276" y="103"/>
                  </a:cubicBezTo>
                  <a:cubicBezTo>
                    <a:pt x="276" y="103"/>
                    <a:pt x="276" y="102"/>
                    <a:pt x="276" y="101"/>
                  </a:cubicBezTo>
                  <a:cubicBezTo>
                    <a:pt x="276" y="101"/>
                    <a:pt x="276" y="101"/>
                    <a:pt x="275" y="100"/>
                  </a:cubicBezTo>
                  <a:cubicBezTo>
                    <a:pt x="275" y="100"/>
                    <a:pt x="275" y="101"/>
                    <a:pt x="275" y="101"/>
                  </a:cubicBezTo>
                  <a:cubicBezTo>
                    <a:pt x="275" y="101"/>
                    <a:pt x="275" y="101"/>
                    <a:pt x="275" y="101"/>
                  </a:cubicBezTo>
                  <a:cubicBezTo>
                    <a:pt x="275" y="100"/>
                    <a:pt x="275" y="102"/>
                    <a:pt x="275" y="104"/>
                  </a:cubicBezTo>
                  <a:cubicBezTo>
                    <a:pt x="275" y="104"/>
                    <a:pt x="274" y="102"/>
                    <a:pt x="274" y="102"/>
                  </a:cubicBezTo>
                  <a:cubicBezTo>
                    <a:pt x="274" y="102"/>
                    <a:pt x="274" y="101"/>
                    <a:pt x="274" y="101"/>
                  </a:cubicBezTo>
                  <a:cubicBezTo>
                    <a:pt x="274" y="101"/>
                    <a:pt x="274" y="101"/>
                    <a:pt x="274" y="101"/>
                  </a:cubicBezTo>
                  <a:cubicBezTo>
                    <a:pt x="273" y="101"/>
                    <a:pt x="272" y="100"/>
                    <a:pt x="272" y="98"/>
                  </a:cubicBezTo>
                  <a:cubicBezTo>
                    <a:pt x="272" y="98"/>
                    <a:pt x="272" y="98"/>
                    <a:pt x="271" y="98"/>
                  </a:cubicBezTo>
                  <a:cubicBezTo>
                    <a:pt x="271" y="98"/>
                    <a:pt x="271" y="98"/>
                    <a:pt x="271" y="98"/>
                  </a:cubicBezTo>
                  <a:cubicBezTo>
                    <a:pt x="271" y="99"/>
                    <a:pt x="271" y="99"/>
                    <a:pt x="271" y="99"/>
                  </a:cubicBezTo>
                  <a:cubicBezTo>
                    <a:pt x="271" y="99"/>
                    <a:pt x="271" y="99"/>
                    <a:pt x="271" y="99"/>
                  </a:cubicBezTo>
                  <a:cubicBezTo>
                    <a:pt x="271" y="100"/>
                    <a:pt x="271" y="100"/>
                    <a:pt x="271" y="100"/>
                  </a:cubicBezTo>
                  <a:cubicBezTo>
                    <a:pt x="271" y="100"/>
                    <a:pt x="270" y="97"/>
                    <a:pt x="271" y="100"/>
                  </a:cubicBezTo>
                  <a:cubicBezTo>
                    <a:pt x="271" y="100"/>
                    <a:pt x="271" y="100"/>
                    <a:pt x="271" y="101"/>
                  </a:cubicBezTo>
                  <a:cubicBezTo>
                    <a:pt x="270" y="100"/>
                    <a:pt x="269" y="98"/>
                    <a:pt x="269" y="99"/>
                  </a:cubicBezTo>
                  <a:cubicBezTo>
                    <a:pt x="269" y="99"/>
                    <a:pt x="269" y="99"/>
                    <a:pt x="269" y="99"/>
                  </a:cubicBezTo>
                  <a:close/>
                  <a:moveTo>
                    <a:pt x="259" y="97"/>
                  </a:moveTo>
                  <a:cubicBezTo>
                    <a:pt x="259" y="97"/>
                    <a:pt x="260" y="97"/>
                    <a:pt x="260" y="97"/>
                  </a:cubicBezTo>
                  <a:cubicBezTo>
                    <a:pt x="260" y="97"/>
                    <a:pt x="259" y="96"/>
                    <a:pt x="259" y="97"/>
                  </a:cubicBezTo>
                  <a:close/>
                  <a:moveTo>
                    <a:pt x="278" y="129"/>
                  </a:moveTo>
                  <a:cubicBezTo>
                    <a:pt x="278" y="128"/>
                    <a:pt x="279" y="128"/>
                    <a:pt x="279" y="128"/>
                  </a:cubicBezTo>
                  <a:cubicBezTo>
                    <a:pt x="279" y="128"/>
                    <a:pt x="278" y="128"/>
                    <a:pt x="278" y="129"/>
                  </a:cubicBezTo>
                  <a:close/>
                  <a:moveTo>
                    <a:pt x="276" y="122"/>
                  </a:moveTo>
                  <a:cubicBezTo>
                    <a:pt x="276" y="122"/>
                    <a:pt x="276" y="122"/>
                    <a:pt x="276" y="122"/>
                  </a:cubicBezTo>
                  <a:cubicBezTo>
                    <a:pt x="276" y="122"/>
                    <a:pt x="276" y="123"/>
                    <a:pt x="276" y="122"/>
                  </a:cubicBezTo>
                  <a:close/>
                  <a:moveTo>
                    <a:pt x="272" y="107"/>
                  </a:moveTo>
                  <a:cubicBezTo>
                    <a:pt x="271" y="106"/>
                    <a:pt x="271" y="106"/>
                    <a:pt x="272" y="107"/>
                  </a:cubicBezTo>
                  <a:close/>
                  <a:moveTo>
                    <a:pt x="265" y="107"/>
                  </a:moveTo>
                  <a:cubicBezTo>
                    <a:pt x="265" y="107"/>
                    <a:pt x="265" y="107"/>
                    <a:pt x="265" y="107"/>
                  </a:cubicBezTo>
                  <a:cubicBezTo>
                    <a:pt x="265" y="107"/>
                    <a:pt x="265" y="107"/>
                    <a:pt x="265" y="107"/>
                  </a:cubicBezTo>
                  <a:close/>
                  <a:moveTo>
                    <a:pt x="277" y="120"/>
                  </a:moveTo>
                  <a:cubicBezTo>
                    <a:pt x="277" y="120"/>
                    <a:pt x="277" y="119"/>
                    <a:pt x="276" y="119"/>
                  </a:cubicBezTo>
                  <a:cubicBezTo>
                    <a:pt x="275" y="114"/>
                    <a:pt x="270" y="117"/>
                    <a:pt x="275" y="120"/>
                  </a:cubicBezTo>
                  <a:cubicBezTo>
                    <a:pt x="275" y="123"/>
                    <a:pt x="275" y="121"/>
                    <a:pt x="277" y="121"/>
                  </a:cubicBezTo>
                  <a:cubicBezTo>
                    <a:pt x="277" y="121"/>
                    <a:pt x="277" y="120"/>
                    <a:pt x="277" y="120"/>
                  </a:cubicBezTo>
                  <a:close/>
                  <a:moveTo>
                    <a:pt x="260" y="97"/>
                  </a:moveTo>
                  <a:cubicBezTo>
                    <a:pt x="260" y="97"/>
                    <a:pt x="260" y="97"/>
                    <a:pt x="260" y="97"/>
                  </a:cubicBezTo>
                  <a:cubicBezTo>
                    <a:pt x="260" y="96"/>
                    <a:pt x="259" y="97"/>
                    <a:pt x="260" y="97"/>
                  </a:cubicBezTo>
                  <a:close/>
                  <a:moveTo>
                    <a:pt x="261" y="108"/>
                  </a:moveTo>
                  <a:cubicBezTo>
                    <a:pt x="261" y="108"/>
                    <a:pt x="261" y="108"/>
                    <a:pt x="261" y="108"/>
                  </a:cubicBezTo>
                  <a:cubicBezTo>
                    <a:pt x="261" y="108"/>
                    <a:pt x="261" y="108"/>
                    <a:pt x="261" y="108"/>
                  </a:cubicBezTo>
                  <a:cubicBezTo>
                    <a:pt x="261" y="108"/>
                    <a:pt x="260" y="103"/>
                    <a:pt x="260" y="103"/>
                  </a:cubicBezTo>
                  <a:cubicBezTo>
                    <a:pt x="259" y="103"/>
                    <a:pt x="260" y="106"/>
                    <a:pt x="261" y="108"/>
                  </a:cubicBezTo>
                  <a:close/>
                  <a:moveTo>
                    <a:pt x="274" y="114"/>
                  </a:moveTo>
                  <a:cubicBezTo>
                    <a:pt x="274" y="114"/>
                    <a:pt x="274" y="114"/>
                    <a:pt x="274" y="114"/>
                  </a:cubicBezTo>
                  <a:cubicBezTo>
                    <a:pt x="274" y="113"/>
                    <a:pt x="274" y="113"/>
                    <a:pt x="273" y="113"/>
                  </a:cubicBezTo>
                  <a:cubicBezTo>
                    <a:pt x="272" y="111"/>
                    <a:pt x="272" y="115"/>
                    <a:pt x="273" y="115"/>
                  </a:cubicBezTo>
                  <a:cubicBezTo>
                    <a:pt x="274" y="115"/>
                    <a:pt x="274" y="116"/>
                    <a:pt x="274" y="114"/>
                  </a:cubicBezTo>
                  <a:close/>
                  <a:moveTo>
                    <a:pt x="272" y="107"/>
                  </a:moveTo>
                  <a:cubicBezTo>
                    <a:pt x="272" y="107"/>
                    <a:pt x="272" y="107"/>
                    <a:pt x="272" y="107"/>
                  </a:cubicBezTo>
                  <a:cubicBezTo>
                    <a:pt x="271" y="107"/>
                    <a:pt x="272" y="107"/>
                    <a:pt x="272" y="107"/>
                  </a:cubicBezTo>
                  <a:close/>
                  <a:moveTo>
                    <a:pt x="272" y="109"/>
                  </a:moveTo>
                  <a:cubicBezTo>
                    <a:pt x="272" y="108"/>
                    <a:pt x="272" y="110"/>
                    <a:pt x="272" y="109"/>
                  </a:cubicBezTo>
                  <a:close/>
                  <a:moveTo>
                    <a:pt x="148" y="284"/>
                  </a:moveTo>
                  <a:cubicBezTo>
                    <a:pt x="148" y="284"/>
                    <a:pt x="148" y="284"/>
                    <a:pt x="148" y="284"/>
                  </a:cubicBezTo>
                  <a:cubicBezTo>
                    <a:pt x="148" y="284"/>
                    <a:pt x="148" y="284"/>
                    <a:pt x="148" y="283"/>
                  </a:cubicBezTo>
                  <a:cubicBezTo>
                    <a:pt x="148" y="283"/>
                    <a:pt x="148" y="284"/>
                    <a:pt x="148" y="284"/>
                  </a:cubicBezTo>
                  <a:close/>
                  <a:moveTo>
                    <a:pt x="149" y="282"/>
                  </a:moveTo>
                  <a:cubicBezTo>
                    <a:pt x="149" y="282"/>
                    <a:pt x="149" y="281"/>
                    <a:pt x="149" y="281"/>
                  </a:cubicBezTo>
                  <a:cubicBezTo>
                    <a:pt x="149" y="281"/>
                    <a:pt x="149" y="281"/>
                    <a:pt x="149" y="281"/>
                  </a:cubicBezTo>
                  <a:cubicBezTo>
                    <a:pt x="148" y="282"/>
                    <a:pt x="148" y="282"/>
                    <a:pt x="149" y="282"/>
                  </a:cubicBezTo>
                  <a:close/>
                  <a:moveTo>
                    <a:pt x="156" y="310"/>
                  </a:moveTo>
                  <a:cubicBezTo>
                    <a:pt x="156" y="310"/>
                    <a:pt x="157" y="310"/>
                    <a:pt x="157" y="310"/>
                  </a:cubicBezTo>
                  <a:cubicBezTo>
                    <a:pt x="157" y="310"/>
                    <a:pt x="157" y="310"/>
                    <a:pt x="157" y="309"/>
                  </a:cubicBezTo>
                  <a:cubicBezTo>
                    <a:pt x="156" y="309"/>
                    <a:pt x="157" y="310"/>
                    <a:pt x="156" y="310"/>
                  </a:cubicBezTo>
                  <a:close/>
                  <a:moveTo>
                    <a:pt x="146" y="287"/>
                  </a:moveTo>
                  <a:cubicBezTo>
                    <a:pt x="146" y="287"/>
                    <a:pt x="146" y="287"/>
                    <a:pt x="146" y="287"/>
                  </a:cubicBezTo>
                  <a:cubicBezTo>
                    <a:pt x="146" y="287"/>
                    <a:pt x="146" y="287"/>
                    <a:pt x="146" y="287"/>
                  </a:cubicBezTo>
                  <a:cubicBezTo>
                    <a:pt x="146" y="287"/>
                    <a:pt x="145" y="287"/>
                    <a:pt x="146" y="287"/>
                  </a:cubicBezTo>
                  <a:close/>
                  <a:moveTo>
                    <a:pt x="147" y="285"/>
                  </a:moveTo>
                  <a:cubicBezTo>
                    <a:pt x="147" y="286"/>
                    <a:pt x="147" y="285"/>
                    <a:pt x="147" y="285"/>
                  </a:cubicBezTo>
                  <a:cubicBezTo>
                    <a:pt x="147" y="285"/>
                    <a:pt x="147" y="285"/>
                    <a:pt x="147" y="285"/>
                  </a:cubicBezTo>
                  <a:close/>
                  <a:moveTo>
                    <a:pt x="148" y="277"/>
                  </a:moveTo>
                  <a:cubicBezTo>
                    <a:pt x="148" y="277"/>
                    <a:pt x="148" y="276"/>
                    <a:pt x="148" y="276"/>
                  </a:cubicBezTo>
                  <a:cubicBezTo>
                    <a:pt x="147" y="275"/>
                    <a:pt x="148" y="276"/>
                    <a:pt x="147" y="277"/>
                  </a:cubicBezTo>
                  <a:cubicBezTo>
                    <a:pt x="147" y="277"/>
                    <a:pt x="147" y="278"/>
                    <a:pt x="147" y="278"/>
                  </a:cubicBezTo>
                  <a:cubicBezTo>
                    <a:pt x="147" y="278"/>
                    <a:pt x="148" y="279"/>
                    <a:pt x="148" y="279"/>
                  </a:cubicBezTo>
                  <a:cubicBezTo>
                    <a:pt x="148" y="279"/>
                    <a:pt x="148" y="277"/>
                    <a:pt x="148" y="277"/>
                  </a:cubicBezTo>
                  <a:cubicBezTo>
                    <a:pt x="148" y="277"/>
                    <a:pt x="148" y="277"/>
                    <a:pt x="148" y="277"/>
                  </a:cubicBezTo>
                  <a:cubicBezTo>
                    <a:pt x="148" y="277"/>
                    <a:pt x="148" y="277"/>
                    <a:pt x="148" y="277"/>
                  </a:cubicBezTo>
                  <a:close/>
                  <a:moveTo>
                    <a:pt x="158" y="309"/>
                  </a:moveTo>
                  <a:cubicBezTo>
                    <a:pt x="158" y="309"/>
                    <a:pt x="158" y="309"/>
                    <a:pt x="158" y="309"/>
                  </a:cubicBezTo>
                  <a:cubicBezTo>
                    <a:pt x="158" y="309"/>
                    <a:pt x="158" y="309"/>
                    <a:pt x="158" y="309"/>
                  </a:cubicBezTo>
                  <a:close/>
                  <a:moveTo>
                    <a:pt x="157" y="309"/>
                  </a:moveTo>
                  <a:cubicBezTo>
                    <a:pt x="157" y="309"/>
                    <a:pt x="157" y="309"/>
                    <a:pt x="157" y="309"/>
                  </a:cubicBezTo>
                  <a:cubicBezTo>
                    <a:pt x="157" y="309"/>
                    <a:pt x="157" y="309"/>
                    <a:pt x="157" y="309"/>
                  </a:cubicBezTo>
                  <a:close/>
                  <a:moveTo>
                    <a:pt x="146" y="286"/>
                  </a:moveTo>
                  <a:cubicBezTo>
                    <a:pt x="146" y="286"/>
                    <a:pt x="146" y="286"/>
                    <a:pt x="146" y="286"/>
                  </a:cubicBezTo>
                  <a:cubicBezTo>
                    <a:pt x="146" y="286"/>
                    <a:pt x="146" y="286"/>
                    <a:pt x="146" y="286"/>
                  </a:cubicBezTo>
                  <a:cubicBezTo>
                    <a:pt x="146" y="286"/>
                    <a:pt x="146" y="286"/>
                    <a:pt x="146" y="286"/>
                  </a:cubicBezTo>
                  <a:close/>
                  <a:moveTo>
                    <a:pt x="146" y="288"/>
                  </a:moveTo>
                  <a:cubicBezTo>
                    <a:pt x="146" y="288"/>
                    <a:pt x="146" y="288"/>
                    <a:pt x="146" y="287"/>
                  </a:cubicBezTo>
                  <a:cubicBezTo>
                    <a:pt x="145" y="287"/>
                    <a:pt x="146" y="288"/>
                    <a:pt x="146" y="288"/>
                  </a:cubicBezTo>
                  <a:close/>
                  <a:moveTo>
                    <a:pt x="201" y="254"/>
                  </a:moveTo>
                  <a:cubicBezTo>
                    <a:pt x="201" y="254"/>
                    <a:pt x="201" y="254"/>
                    <a:pt x="201" y="254"/>
                  </a:cubicBezTo>
                  <a:cubicBezTo>
                    <a:pt x="201" y="255"/>
                    <a:pt x="200" y="256"/>
                    <a:pt x="200" y="256"/>
                  </a:cubicBezTo>
                  <a:cubicBezTo>
                    <a:pt x="200" y="256"/>
                    <a:pt x="199" y="256"/>
                    <a:pt x="199" y="257"/>
                  </a:cubicBezTo>
                  <a:cubicBezTo>
                    <a:pt x="199" y="257"/>
                    <a:pt x="198" y="256"/>
                    <a:pt x="198" y="257"/>
                  </a:cubicBezTo>
                  <a:cubicBezTo>
                    <a:pt x="198" y="257"/>
                    <a:pt x="198" y="257"/>
                    <a:pt x="198" y="257"/>
                  </a:cubicBezTo>
                  <a:cubicBezTo>
                    <a:pt x="197" y="258"/>
                    <a:pt x="197" y="258"/>
                    <a:pt x="196" y="258"/>
                  </a:cubicBezTo>
                  <a:cubicBezTo>
                    <a:pt x="196" y="258"/>
                    <a:pt x="196" y="258"/>
                    <a:pt x="196" y="258"/>
                  </a:cubicBezTo>
                  <a:cubicBezTo>
                    <a:pt x="196" y="258"/>
                    <a:pt x="196" y="258"/>
                    <a:pt x="196" y="258"/>
                  </a:cubicBezTo>
                  <a:cubicBezTo>
                    <a:pt x="196" y="258"/>
                    <a:pt x="196" y="258"/>
                    <a:pt x="195" y="258"/>
                  </a:cubicBezTo>
                  <a:cubicBezTo>
                    <a:pt x="195" y="258"/>
                    <a:pt x="196" y="259"/>
                    <a:pt x="196" y="259"/>
                  </a:cubicBezTo>
                  <a:cubicBezTo>
                    <a:pt x="195" y="259"/>
                    <a:pt x="195" y="259"/>
                    <a:pt x="195" y="259"/>
                  </a:cubicBezTo>
                  <a:cubicBezTo>
                    <a:pt x="195" y="259"/>
                    <a:pt x="195" y="260"/>
                    <a:pt x="195" y="260"/>
                  </a:cubicBezTo>
                  <a:cubicBezTo>
                    <a:pt x="195" y="262"/>
                    <a:pt x="196" y="263"/>
                    <a:pt x="195" y="264"/>
                  </a:cubicBezTo>
                  <a:cubicBezTo>
                    <a:pt x="196" y="265"/>
                    <a:pt x="191" y="270"/>
                    <a:pt x="191" y="270"/>
                  </a:cubicBezTo>
                  <a:cubicBezTo>
                    <a:pt x="191" y="270"/>
                    <a:pt x="191" y="270"/>
                    <a:pt x="191" y="270"/>
                  </a:cubicBezTo>
                  <a:cubicBezTo>
                    <a:pt x="191" y="270"/>
                    <a:pt x="190" y="269"/>
                    <a:pt x="190" y="269"/>
                  </a:cubicBezTo>
                  <a:cubicBezTo>
                    <a:pt x="190" y="268"/>
                    <a:pt x="190" y="269"/>
                    <a:pt x="190" y="269"/>
                  </a:cubicBezTo>
                  <a:cubicBezTo>
                    <a:pt x="190" y="269"/>
                    <a:pt x="188" y="268"/>
                    <a:pt x="188" y="268"/>
                  </a:cubicBezTo>
                  <a:cubicBezTo>
                    <a:pt x="188" y="268"/>
                    <a:pt x="188" y="268"/>
                    <a:pt x="188" y="268"/>
                  </a:cubicBezTo>
                  <a:cubicBezTo>
                    <a:pt x="188" y="268"/>
                    <a:pt x="188" y="268"/>
                    <a:pt x="188" y="269"/>
                  </a:cubicBezTo>
                  <a:cubicBezTo>
                    <a:pt x="188" y="269"/>
                    <a:pt x="187" y="268"/>
                    <a:pt x="187" y="268"/>
                  </a:cubicBezTo>
                  <a:cubicBezTo>
                    <a:pt x="187" y="269"/>
                    <a:pt x="187" y="269"/>
                    <a:pt x="187" y="269"/>
                  </a:cubicBezTo>
                  <a:cubicBezTo>
                    <a:pt x="186" y="268"/>
                    <a:pt x="186" y="268"/>
                    <a:pt x="186" y="268"/>
                  </a:cubicBezTo>
                  <a:cubicBezTo>
                    <a:pt x="185" y="268"/>
                    <a:pt x="184" y="268"/>
                    <a:pt x="183" y="269"/>
                  </a:cubicBezTo>
                  <a:cubicBezTo>
                    <a:pt x="183" y="269"/>
                    <a:pt x="183" y="269"/>
                    <a:pt x="183" y="269"/>
                  </a:cubicBezTo>
                  <a:cubicBezTo>
                    <a:pt x="183" y="269"/>
                    <a:pt x="182" y="270"/>
                    <a:pt x="182" y="270"/>
                  </a:cubicBezTo>
                  <a:cubicBezTo>
                    <a:pt x="182" y="270"/>
                    <a:pt x="182" y="270"/>
                    <a:pt x="182" y="270"/>
                  </a:cubicBezTo>
                  <a:cubicBezTo>
                    <a:pt x="182" y="270"/>
                    <a:pt x="182" y="270"/>
                    <a:pt x="182" y="270"/>
                  </a:cubicBezTo>
                  <a:cubicBezTo>
                    <a:pt x="182" y="270"/>
                    <a:pt x="182" y="271"/>
                    <a:pt x="182" y="272"/>
                  </a:cubicBezTo>
                  <a:cubicBezTo>
                    <a:pt x="182" y="272"/>
                    <a:pt x="182" y="272"/>
                    <a:pt x="183" y="272"/>
                  </a:cubicBezTo>
                  <a:cubicBezTo>
                    <a:pt x="183" y="272"/>
                    <a:pt x="182" y="272"/>
                    <a:pt x="182" y="272"/>
                  </a:cubicBezTo>
                  <a:cubicBezTo>
                    <a:pt x="182" y="272"/>
                    <a:pt x="182" y="272"/>
                    <a:pt x="182" y="272"/>
                  </a:cubicBezTo>
                  <a:cubicBezTo>
                    <a:pt x="182" y="272"/>
                    <a:pt x="182" y="272"/>
                    <a:pt x="182" y="273"/>
                  </a:cubicBezTo>
                  <a:cubicBezTo>
                    <a:pt x="181" y="274"/>
                    <a:pt x="180" y="275"/>
                    <a:pt x="179" y="276"/>
                  </a:cubicBezTo>
                  <a:cubicBezTo>
                    <a:pt x="179" y="276"/>
                    <a:pt x="179" y="275"/>
                    <a:pt x="179" y="275"/>
                  </a:cubicBezTo>
                  <a:cubicBezTo>
                    <a:pt x="179" y="275"/>
                    <a:pt x="179" y="275"/>
                    <a:pt x="179" y="275"/>
                  </a:cubicBezTo>
                  <a:cubicBezTo>
                    <a:pt x="179" y="275"/>
                    <a:pt x="179" y="275"/>
                    <a:pt x="179" y="275"/>
                  </a:cubicBezTo>
                  <a:cubicBezTo>
                    <a:pt x="180" y="275"/>
                    <a:pt x="180" y="275"/>
                    <a:pt x="180" y="275"/>
                  </a:cubicBezTo>
                  <a:cubicBezTo>
                    <a:pt x="180" y="274"/>
                    <a:pt x="180" y="274"/>
                    <a:pt x="179" y="274"/>
                  </a:cubicBezTo>
                  <a:cubicBezTo>
                    <a:pt x="179" y="274"/>
                    <a:pt x="179" y="274"/>
                    <a:pt x="179" y="274"/>
                  </a:cubicBezTo>
                  <a:cubicBezTo>
                    <a:pt x="179" y="274"/>
                    <a:pt x="179" y="274"/>
                    <a:pt x="179" y="273"/>
                  </a:cubicBezTo>
                  <a:cubicBezTo>
                    <a:pt x="179" y="274"/>
                    <a:pt x="179" y="274"/>
                    <a:pt x="179" y="274"/>
                  </a:cubicBezTo>
                  <a:cubicBezTo>
                    <a:pt x="179" y="274"/>
                    <a:pt x="178" y="274"/>
                    <a:pt x="178" y="275"/>
                  </a:cubicBezTo>
                  <a:cubicBezTo>
                    <a:pt x="178" y="275"/>
                    <a:pt x="178" y="275"/>
                    <a:pt x="178" y="275"/>
                  </a:cubicBezTo>
                  <a:cubicBezTo>
                    <a:pt x="178" y="275"/>
                    <a:pt x="178" y="275"/>
                    <a:pt x="178" y="275"/>
                  </a:cubicBezTo>
                  <a:cubicBezTo>
                    <a:pt x="177" y="275"/>
                    <a:pt x="178" y="275"/>
                    <a:pt x="177" y="276"/>
                  </a:cubicBezTo>
                  <a:cubicBezTo>
                    <a:pt x="177" y="276"/>
                    <a:pt x="177" y="276"/>
                    <a:pt x="177" y="276"/>
                  </a:cubicBezTo>
                  <a:cubicBezTo>
                    <a:pt x="177" y="277"/>
                    <a:pt x="176" y="278"/>
                    <a:pt x="175" y="279"/>
                  </a:cubicBezTo>
                  <a:cubicBezTo>
                    <a:pt x="175" y="279"/>
                    <a:pt x="175" y="279"/>
                    <a:pt x="175" y="279"/>
                  </a:cubicBezTo>
                  <a:cubicBezTo>
                    <a:pt x="174" y="279"/>
                    <a:pt x="174" y="279"/>
                    <a:pt x="173" y="278"/>
                  </a:cubicBezTo>
                  <a:cubicBezTo>
                    <a:pt x="173" y="278"/>
                    <a:pt x="173" y="278"/>
                    <a:pt x="173" y="278"/>
                  </a:cubicBezTo>
                  <a:cubicBezTo>
                    <a:pt x="173" y="278"/>
                    <a:pt x="172" y="278"/>
                    <a:pt x="172" y="278"/>
                  </a:cubicBezTo>
                  <a:cubicBezTo>
                    <a:pt x="172" y="277"/>
                    <a:pt x="170" y="276"/>
                    <a:pt x="170" y="276"/>
                  </a:cubicBezTo>
                  <a:cubicBezTo>
                    <a:pt x="169" y="275"/>
                    <a:pt x="169" y="274"/>
                    <a:pt x="169" y="274"/>
                  </a:cubicBezTo>
                  <a:cubicBezTo>
                    <a:pt x="169" y="273"/>
                    <a:pt x="169" y="273"/>
                    <a:pt x="169" y="273"/>
                  </a:cubicBezTo>
                  <a:cubicBezTo>
                    <a:pt x="169" y="273"/>
                    <a:pt x="169" y="273"/>
                    <a:pt x="169" y="273"/>
                  </a:cubicBezTo>
                  <a:cubicBezTo>
                    <a:pt x="169" y="273"/>
                    <a:pt x="169" y="274"/>
                    <a:pt x="169" y="275"/>
                  </a:cubicBezTo>
                  <a:cubicBezTo>
                    <a:pt x="169" y="275"/>
                    <a:pt x="169" y="275"/>
                    <a:pt x="169" y="275"/>
                  </a:cubicBezTo>
                  <a:cubicBezTo>
                    <a:pt x="169" y="276"/>
                    <a:pt x="170" y="277"/>
                    <a:pt x="170" y="277"/>
                  </a:cubicBezTo>
                  <a:cubicBezTo>
                    <a:pt x="171" y="277"/>
                    <a:pt x="171" y="278"/>
                    <a:pt x="171" y="278"/>
                  </a:cubicBezTo>
                  <a:cubicBezTo>
                    <a:pt x="170" y="278"/>
                    <a:pt x="170" y="278"/>
                    <a:pt x="170" y="278"/>
                  </a:cubicBezTo>
                  <a:cubicBezTo>
                    <a:pt x="170" y="279"/>
                    <a:pt x="171" y="279"/>
                    <a:pt x="171" y="280"/>
                  </a:cubicBezTo>
                  <a:cubicBezTo>
                    <a:pt x="171" y="280"/>
                    <a:pt x="171" y="280"/>
                    <a:pt x="171" y="280"/>
                  </a:cubicBezTo>
                  <a:cubicBezTo>
                    <a:pt x="171" y="281"/>
                    <a:pt x="170" y="281"/>
                    <a:pt x="170" y="282"/>
                  </a:cubicBezTo>
                  <a:cubicBezTo>
                    <a:pt x="169" y="284"/>
                    <a:pt x="165" y="280"/>
                    <a:pt x="163" y="279"/>
                  </a:cubicBezTo>
                  <a:cubicBezTo>
                    <a:pt x="163" y="279"/>
                    <a:pt x="163" y="279"/>
                    <a:pt x="163" y="279"/>
                  </a:cubicBezTo>
                  <a:cubicBezTo>
                    <a:pt x="163" y="279"/>
                    <a:pt x="163" y="279"/>
                    <a:pt x="164" y="280"/>
                  </a:cubicBezTo>
                  <a:cubicBezTo>
                    <a:pt x="164" y="280"/>
                    <a:pt x="164" y="280"/>
                    <a:pt x="164" y="280"/>
                  </a:cubicBezTo>
                  <a:cubicBezTo>
                    <a:pt x="164" y="280"/>
                    <a:pt x="163" y="281"/>
                    <a:pt x="163" y="281"/>
                  </a:cubicBezTo>
                  <a:cubicBezTo>
                    <a:pt x="164" y="281"/>
                    <a:pt x="164" y="282"/>
                    <a:pt x="163" y="282"/>
                  </a:cubicBezTo>
                  <a:cubicBezTo>
                    <a:pt x="163" y="282"/>
                    <a:pt x="164" y="282"/>
                    <a:pt x="164" y="283"/>
                  </a:cubicBezTo>
                  <a:cubicBezTo>
                    <a:pt x="164" y="283"/>
                    <a:pt x="163" y="283"/>
                    <a:pt x="163" y="283"/>
                  </a:cubicBezTo>
                  <a:cubicBezTo>
                    <a:pt x="163" y="283"/>
                    <a:pt x="164" y="283"/>
                    <a:pt x="164" y="283"/>
                  </a:cubicBezTo>
                  <a:cubicBezTo>
                    <a:pt x="164" y="283"/>
                    <a:pt x="164" y="283"/>
                    <a:pt x="164" y="283"/>
                  </a:cubicBezTo>
                  <a:cubicBezTo>
                    <a:pt x="163" y="283"/>
                    <a:pt x="160" y="281"/>
                    <a:pt x="160" y="281"/>
                  </a:cubicBezTo>
                  <a:cubicBezTo>
                    <a:pt x="160" y="282"/>
                    <a:pt x="159" y="282"/>
                    <a:pt x="161" y="284"/>
                  </a:cubicBezTo>
                  <a:cubicBezTo>
                    <a:pt x="161" y="284"/>
                    <a:pt x="161" y="284"/>
                    <a:pt x="160" y="284"/>
                  </a:cubicBezTo>
                  <a:cubicBezTo>
                    <a:pt x="161" y="284"/>
                    <a:pt x="161" y="284"/>
                    <a:pt x="161" y="284"/>
                  </a:cubicBezTo>
                  <a:cubicBezTo>
                    <a:pt x="161" y="284"/>
                    <a:pt x="161" y="284"/>
                    <a:pt x="161" y="284"/>
                  </a:cubicBezTo>
                  <a:cubicBezTo>
                    <a:pt x="161" y="284"/>
                    <a:pt x="161" y="284"/>
                    <a:pt x="161" y="284"/>
                  </a:cubicBezTo>
                  <a:cubicBezTo>
                    <a:pt x="161" y="284"/>
                    <a:pt x="162" y="284"/>
                    <a:pt x="162" y="284"/>
                  </a:cubicBezTo>
                  <a:cubicBezTo>
                    <a:pt x="162" y="284"/>
                    <a:pt x="162" y="285"/>
                    <a:pt x="162" y="285"/>
                  </a:cubicBezTo>
                  <a:cubicBezTo>
                    <a:pt x="162" y="285"/>
                    <a:pt x="162" y="285"/>
                    <a:pt x="161" y="285"/>
                  </a:cubicBezTo>
                  <a:cubicBezTo>
                    <a:pt x="161" y="285"/>
                    <a:pt x="161" y="285"/>
                    <a:pt x="161" y="285"/>
                  </a:cubicBezTo>
                  <a:cubicBezTo>
                    <a:pt x="161" y="285"/>
                    <a:pt x="161" y="285"/>
                    <a:pt x="161" y="284"/>
                  </a:cubicBezTo>
                  <a:cubicBezTo>
                    <a:pt x="160" y="284"/>
                    <a:pt x="160" y="284"/>
                    <a:pt x="160" y="284"/>
                  </a:cubicBezTo>
                  <a:cubicBezTo>
                    <a:pt x="160" y="284"/>
                    <a:pt x="160" y="284"/>
                    <a:pt x="160" y="284"/>
                  </a:cubicBezTo>
                  <a:cubicBezTo>
                    <a:pt x="160" y="285"/>
                    <a:pt x="160" y="285"/>
                    <a:pt x="161" y="285"/>
                  </a:cubicBezTo>
                  <a:cubicBezTo>
                    <a:pt x="161" y="285"/>
                    <a:pt x="160" y="285"/>
                    <a:pt x="160" y="286"/>
                  </a:cubicBezTo>
                  <a:cubicBezTo>
                    <a:pt x="160" y="286"/>
                    <a:pt x="160" y="286"/>
                    <a:pt x="159" y="286"/>
                  </a:cubicBezTo>
                  <a:cubicBezTo>
                    <a:pt x="159" y="286"/>
                    <a:pt x="160" y="286"/>
                    <a:pt x="160" y="287"/>
                  </a:cubicBezTo>
                  <a:cubicBezTo>
                    <a:pt x="159" y="287"/>
                    <a:pt x="159" y="287"/>
                    <a:pt x="159" y="287"/>
                  </a:cubicBezTo>
                  <a:cubicBezTo>
                    <a:pt x="159" y="288"/>
                    <a:pt x="159" y="287"/>
                    <a:pt x="159" y="288"/>
                  </a:cubicBezTo>
                  <a:cubicBezTo>
                    <a:pt x="159" y="288"/>
                    <a:pt x="159" y="288"/>
                    <a:pt x="159" y="288"/>
                  </a:cubicBezTo>
                  <a:cubicBezTo>
                    <a:pt x="159" y="288"/>
                    <a:pt x="159" y="288"/>
                    <a:pt x="158" y="288"/>
                  </a:cubicBezTo>
                  <a:cubicBezTo>
                    <a:pt x="158" y="288"/>
                    <a:pt x="158" y="288"/>
                    <a:pt x="158" y="288"/>
                  </a:cubicBezTo>
                  <a:cubicBezTo>
                    <a:pt x="158" y="288"/>
                    <a:pt x="158" y="288"/>
                    <a:pt x="158" y="288"/>
                  </a:cubicBezTo>
                  <a:cubicBezTo>
                    <a:pt x="158" y="288"/>
                    <a:pt x="157" y="288"/>
                    <a:pt x="157" y="288"/>
                  </a:cubicBezTo>
                  <a:cubicBezTo>
                    <a:pt x="157" y="288"/>
                    <a:pt x="157" y="288"/>
                    <a:pt x="157" y="288"/>
                  </a:cubicBezTo>
                  <a:cubicBezTo>
                    <a:pt x="156" y="289"/>
                    <a:pt x="156" y="290"/>
                    <a:pt x="158" y="291"/>
                  </a:cubicBezTo>
                  <a:cubicBezTo>
                    <a:pt x="158" y="292"/>
                    <a:pt x="159" y="292"/>
                    <a:pt x="159" y="292"/>
                  </a:cubicBezTo>
                  <a:cubicBezTo>
                    <a:pt x="159" y="293"/>
                    <a:pt x="159" y="293"/>
                    <a:pt x="159" y="294"/>
                  </a:cubicBezTo>
                  <a:cubicBezTo>
                    <a:pt x="159" y="294"/>
                    <a:pt x="159" y="294"/>
                    <a:pt x="159" y="294"/>
                  </a:cubicBezTo>
                  <a:cubicBezTo>
                    <a:pt x="158" y="294"/>
                    <a:pt x="158" y="294"/>
                    <a:pt x="158" y="294"/>
                  </a:cubicBezTo>
                  <a:cubicBezTo>
                    <a:pt x="158" y="294"/>
                    <a:pt x="158" y="294"/>
                    <a:pt x="158" y="294"/>
                  </a:cubicBezTo>
                  <a:cubicBezTo>
                    <a:pt x="157" y="294"/>
                    <a:pt x="157" y="294"/>
                    <a:pt x="157" y="295"/>
                  </a:cubicBezTo>
                  <a:cubicBezTo>
                    <a:pt x="157" y="295"/>
                    <a:pt x="156" y="295"/>
                    <a:pt x="156" y="295"/>
                  </a:cubicBezTo>
                  <a:cubicBezTo>
                    <a:pt x="156" y="295"/>
                    <a:pt x="156" y="296"/>
                    <a:pt x="156" y="296"/>
                  </a:cubicBezTo>
                  <a:cubicBezTo>
                    <a:pt x="156" y="296"/>
                    <a:pt x="156" y="297"/>
                    <a:pt x="155" y="296"/>
                  </a:cubicBezTo>
                  <a:cubicBezTo>
                    <a:pt x="155" y="296"/>
                    <a:pt x="155" y="296"/>
                    <a:pt x="155" y="296"/>
                  </a:cubicBezTo>
                  <a:cubicBezTo>
                    <a:pt x="155" y="296"/>
                    <a:pt x="155" y="296"/>
                    <a:pt x="155" y="296"/>
                  </a:cubicBezTo>
                  <a:cubicBezTo>
                    <a:pt x="155" y="296"/>
                    <a:pt x="155" y="296"/>
                    <a:pt x="155" y="296"/>
                  </a:cubicBezTo>
                  <a:cubicBezTo>
                    <a:pt x="155" y="296"/>
                    <a:pt x="154" y="297"/>
                    <a:pt x="154" y="297"/>
                  </a:cubicBezTo>
                  <a:cubicBezTo>
                    <a:pt x="154" y="297"/>
                    <a:pt x="154" y="297"/>
                    <a:pt x="154" y="298"/>
                  </a:cubicBezTo>
                  <a:cubicBezTo>
                    <a:pt x="155" y="298"/>
                    <a:pt x="154" y="299"/>
                    <a:pt x="154" y="299"/>
                  </a:cubicBezTo>
                  <a:cubicBezTo>
                    <a:pt x="154" y="299"/>
                    <a:pt x="154" y="299"/>
                    <a:pt x="154" y="299"/>
                  </a:cubicBezTo>
                  <a:cubicBezTo>
                    <a:pt x="153" y="299"/>
                    <a:pt x="154" y="299"/>
                    <a:pt x="154" y="299"/>
                  </a:cubicBezTo>
                  <a:cubicBezTo>
                    <a:pt x="155" y="300"/>
                    <a:pt x="155" y="300"/>
                    <a:pt x="155" y="301"/>
                  </a:cubicBezTo>
                  <a:cubicBezTo>
                    <a:pt x="155" y="301"/>
                    <a:pt x="154" y="300"/>
                    <a:pt x="154" y="300"/>
                  </a:cubicBezTo>
                  <a:cubicBezTo>
                    <a:pt x="154" y="300"/>
                    <a:pt x="154" y="300"/>
                    <a:pt x="154" y="300"/>
                  </a:cubicBezTo>
                  <a:cubicBezTo>
                    <a:pt x="154" y="300"/>
                    <a:pt x="154" y="301"/>
                    <a:pt x="153" y="301"/>
                  </a:cubicBezTo>
                  <a:cubicBezTo>
                    <a:pt x="153" y="301"/>
                    <a:pt x="153" y="300"/>
                    <a:pt x="153" y="300"/>
                  </a:cubicBezTo>
                  <a:cubicBezTo>
                    <a:pt x="153" y="300"/>
                    <a:pt x="152" y="300"/>
                    <a:pt x="152" y="300"/>
                  </a:cubicBezTo>
                  <a:cubicBezTo>
                    <a:pt x="152" y="300"/>
                    <a:pt x="152" y="300"/>
                    <a:pt x="152" y="300"/>
                  </a:cubicBezTo>
                  <a:cubicBezTo>
                    <a:pt x="152" y="300"/>
                    <a:pt x="152" y="300"/>
                    <a:pt x="152" y="301"/>
                  </a:cubicBezTo>
                  <a:cubicBezTo>
                    <a:pt x="151" y="301"/>
                    <a:pt x="152" y="302"/>
                    <a:pt x="152" y="302"/>
                  </a:cubicBezTo>
                  <a:cubicBezTo>
                    <a:pt x="151" y="302"/>
                    <a:pt x="151" y="302"/>
                    <a:pt x="151" y="302"/>
                  </a:cubicBezTo>
                  <a:cubicBezTo>
                    <a:pt x="151" y="302"/>
                    <a:pt x="151" y="302"/>
                    <a:pt x="151" y="302"/>
                  </a:cubicBezTo>
                  <a:cubicBezTo>
                    <a:pt x="151" y="302"/>
                    <a:pt x="149" y="300"/>
                    <a:pt x="150" y="300"/>
                  </a:cubicBezTo>
                  <a:cubicBezTo>
                    <a:pt x="150" y="300"/>
                    <a:pt x="150" y="300"/>
                    <a:pt x="150" y="301"/>
                  </a:cubicBezTo>
                  <a:cubicBezTo>
                    <a:pt x="150" y="301"/>
                    <a:pt x="150" y="301"/>
                    <a:pt x="150" y="300"/>
                  </a:cubicBezTo>
                  <a:cubicBezTo>
                    <a:pt x="150" y="300"/>
                    <a:pt x="150" y="300"/>
                    <a:pt x="151" y="301"/>
                  </a:cubicBezTo>
                  <a:cubicBezTo>
                    <a:pt x="151" y="301"/>
                    <a:pt x="151" y="301"/>
                    <a:pt x="151" y="301"/>
                  </a:cubicBezTo>
                  <a:cubicBezTo>
                    <a:pt x="151" y="301"/>
                    <a:pt x="151" y="301"/>
                    <a:pt x="151" y="301"/>
                  </a:cubicBezTo>
                  <a:cubicBezTo>
                    <a:pt x="151" y="301"/>
                    <a:pt x="151" y="301"/>
                    <a:pt x="151" y="301"/>
                  </a:cubicBezTo>
                  <a:cubicBezTo>
                    <a:pt x="151" y="301"/>
                    <a:pt x="151" y="300"/>
                    <a:pt x="151" y="300"/>
                  </a:cubicBezTo>
                  <a:cubicBezTo>
                    <a:pt x="152" y="300"/>
                    <a:pt x="150" y="300"/>
                    <a:pt x="150" y="300"/>
                  </a:cubicBezTo>
                  <a:cubicBezTo>
                    <a:pt x="150" y="300"/>
                    <a:pt x="150" y="300"/>
                    <a:pt x="150" y="300"/>
                  </a:cubicBezTo>
                  <a:cubicBezTo>
                    <a:pt x="150" y="300"/>
                    <a:pt x="150" y="300"/>
                    <a:pt x="150" y="300"/>
                  </a:cubicBezTo>
                  <a:cubicBezTo>
                    <a:pt x="150" y="300"/>
                    <a:pt x="150" y="300"/>
                    <a:pt x="150" y="301"/>
                  </a:cubicBezTo>
                  <a:cubicBezTo>
                    <a:pt x="150" y="301"/>
                    <a:pt x="149" y="300"/>
                    <a:pt x="149" y="300"/>
                  </a:cubicBezTo>
                  <a:cubicBezTo>
                    <a:pt x="149" y="300"/>
                    <a:pt x="149" y="299"/>
                    <a:pt x="149" y="299"/>
                  </a:cubicBezTo>
                  <a:cubicBezTo>
                    <a:pt x="149" y="299"/>
                    <a:pt x="149" y="299"/>
                    <a:pt x="149" y="299"/>
                  </a:cubicBezTo>
                  <a:cubicBezTo>
                    <a:pt x="149" y="300"/>
                    <a:pt x="149" y="300"/>
                    <a:pt x="149" y="300"/>
                  </a:cubicBezTo>
                  <a:cubicBezTo>
                    <a:pt x="149" y="300"/>
                    <a:pt x="149" y="300"/>
                    <a:pt x="149" y="299"/>
                  </a:cubicBezTo>
                  <a:cubicBezTo>
                    <a:pt x="149" y="299"/>
                    <a:pt x="149" y="299"/>
                    <a:pt x="149" y="299"/>
                  </a:cubicBezTo>
                  <a:cubicBezTo>
                    <a:pt x="149" y="299"/>
                    <a:pt x="149" y="299"/>
                    <a:pt x="149" y="299"/>
                  </a:cubicBezTo>
                  <a:cubicBezTo>
                    <a:pt x="149" y="299"/>
                    <a:pt x="150" y="299"/>
                    <a:pt x="150" y="299"/>
                  </a:cubicBezTo>
                  <a:cubicBezTo>
                    <a:pt x="150" y="299"/>
                    <a:pt x="150" y="299"/>
                    <a:pt x="150" y="299"/>
                  </a:cubicBezTo>
                  <a:cubicBezTo>
                    <a:pt x="150" y="299"/>
                    <a:pt x="150" y="299"/>
                    <a:pt x="150" y="299"/>
                  </a:cubicBezTo>
                  <a:cubicBezTo>
                    <a:pt x="151" y="299"/>
                    <a:pt x="151" y="299"/>
                    <a:pt x="151" y="299"/>
                  </a:cubicBezTo>
                  <a:cubicBezTo>
                    <a:pt x="151" y="299"/>
                    <a:pt x="150" y="298"/>
                    <a:pt x="150" y="299"/>
                  </a:cubicBezTo>
                  <a:cubicBezTo>
                    <a:pt x="150" y="299"/>
                    <a:pt x="149" y="298"/>
                    <a:pt x="149" y="298"/>
                  </a:cubicBezTo>
                  <a:cubicBezTo>
                    <a:pt x="149" y="298"/>
                    <a:pt x="149" y="298"/>
                    <a:pt x="149" y="299"/>
                  </a:cubicBezTo>
                  <a:cubicBezTo>
                    <a:pt x="149" y="299"/>
                    <a:pt x="149" y="299"/>
                    <a:pt x="149" y="299"/>
                  </a:cubicBezTo>
                  <a:cubicBezTo>
                    <a:pt x="149" y="299"/>
                    <a:pt x="149" y="299"/>
                    <a:pt x="149" y="299"/>
                  </a:cubicBezTo>
                  <a:cubicBezTo>
                    <a:pt x="149" y="299"/>
                    <a:pt x="149" y="299"/>
                    <a:pt x="149" y="299"/>
                  </a:cubicBezTo>
                  <a:cubicBezTo>
                    <a:pt x="149" y="299"/>
                    <a:pt x="148" y="298"/>
                    <a:pt x="148" y="298"/>
                  </a:cubicBezTo>
                  <a:cubicBezTo>
                    <a:pt x="148" y="298"/>
                    <a:pt x="148" y="298"/>
                    <a:pt x="149" y="298"/>
                  </a:cubicBezTo>
                  <a:cubicBezTo>
                    <a:pt x="149" y="298"/>
                    <a:pt x="149" y="298"/>
                    <a:pt x="148" y="298"/>
                  </a:cubicBezTo>
                  <a:cubicBezTo>
                    <a:pt x="148" y="298"/>
                    <a:pt x="148" y="298"/>
                    <a:pt x="148" y="298"/>
                  </a:cubicBezTo>
                  <a:cubicBezTo>
                    <a:pt x="148" y="298"/>
                    <a:pt x="148" y="298"/>
                    <a:pt x="148" y="298"/>
                  </a:cubicBezTo>
                  <a:cubicBezTo>
                    <a:pt x="148" y="298"/>
                    <a:pt x="148" y="297"/>
                    <a:pt x="148" y="297"/>
                  </a:cubicBezTo>
                  <a:cubicBezTo>
                    <a:pt x="148" y="297"/>
                    <a:pt x="148" y="297"/>
                    <a:pt x="148" y="296"/>
                  </a:cubicBezTo>
                  <a:cubicBezTo>
                    <a:pt x="148" y="296"/>
                    <a:pt x="148" y="297"/>
                    <a:pt x="148" y="297"/>
                  </a:cubicBezTo>
                  <a:cubicBezTo>
                    <a:pt x="148" y="297"/>
                    <a:pt x="148" y="297"/>
                    <a:pt x="148" y="297"/>
                  </a:cubicBezTo>
                  <a:cubicBezTo>
                    <a:pt x="149" y="297"/>
                    <a:pt x="149" y="297"/>
                    <a:pt x="149" y="297"/>
                  </a:cubicBezTo>
                  <a:cubicBezTo>
                    <a:pt x="149" y="297"/>
                    <a:pt x="149" y="297"/>
                    <a:pt x="148" y="297"/>
                  </a:cubicBezTo>
                  <a:cubicBezTo>
                    <a:pt x="148" y="297"/>
                    <a:pt x="148" y="296"/>
                    <a:pt x="148" y="296"/>
                  </a:cubicBezTo>
                  <a:cubicBezTo>
                    <a:pt x="148" y="296"/>
                    <a:pt x="148" y="296"/>
                    <a:pt x="148" y="296"/>
                  </a:cubicBezTo>
                  <a:cubicBezTo>
                    <a:pt x="148" y="296"/>
                    <a:pt x="148" y="296"/>
                    <a:pt x="148" y="296"/>
                  </a:cubicBezTo>
                  <a:cubicBezTo>
                    <a:pt x="148" y="296"/>
                    <a:pt x="148" y="296"/>
                    <a:pt x="148" y="295"/>
                  </a:cubicBezTo>
                  <a:cubicBezTo>
                    <a:pt x="148" y="295"/>
                    <a:pt x="148" y="295"/>
                    <a:pt x="148" y="295"/>
                  </a:cubicBezTo>
                  <a:cubicBezTo>
                    <a:pt x="148" y="295"/>
                    <a:pt x="148" y="295"/>
                    <a:pt x="148" y="295"/>
                  </a:cubicBezTo>
                  <a:cubicBezTo>
                    <a:pt x="148" y="295"/>
                    <a:pt x="148" y="295"/>
                    <a:pt x="148" y="294"/>
                  </a:cubicBezTo>
                  <a:cubicBezTo>
                    <a:pt x="148" y="294"/>
                    <a:pt x="148" y="295"/>
                    <a:pt x="148" y="295"/>
                  </a:cubicBezTo>
                  <a:cubicBezTo>
                    <a:pt x="148" y="294"/>
                    <a:pt x="148" y="294"/>
                    <a:pt x="147" y="294"/>
                  </a:cubicBezTo>
                  <a:cubicBezTo>
                    <a:pt x="147" y="294"/>
                    <a:pt x="147" y="293"/>
                    <a:pt x="147" y="293"/>
                  </a:cubicBezTo>
                  <a:cubicBezTo>
                    <a:pt x="147" y="294"/>
                    <a:pt x="147" y="294"/>
                    <a:pt x="148" y="294"/>
                  </a:cubicBezTo>
                  <a:cubicBezTo>
                    <a:pt x="148" y="294"/>
                    <a:pt x="148" y="294"/>
                    <a:pt x="148" y="294"/>
                  </a:cubicBezTo>
                  <a:cubicBezTo>
                    <a:pt x="148" y="293"/>
                    <a:pt x="148" y="293"/>
                    <a:pt x="148" y="293"/>
                  </a:cubicBezTo>
                  <a:cubicBezTo>
                    <a:pt x="148" y="293"/>
                    <a:pt x="148" y="293"/>
                    <a:pt x="148" y="293"/>
                  </a:cubicBezTo>
                  <a:cubicBezTo>
                    <a:pt x="148" y="293"/>
                    <a:pt x="148" y="293"/>
                    <a:pt x="148" y="293"/>
                  </a:cubicBezTo>
                  <a:cubicBezTo>
                    <a:pt x="148" y="293"/>
                    <a:pt x="148" y="293"/>
                    <a:pt x="148" y="293"/>
                  </a:cubicBezTo>
                  <a:cubicBezTo>
                    <a:pt x="148" y="293"/>
                    <a:pt x="148" y="293"/>
                    <a:pt x="148" y="294"/>
                  </a:cubicBezTo>
                  <a:cubicBezTo>
                    <a:pt x="148" y="293"/>
                    <a:pt x="147" y="293"/>
                    <a:pt x="147" y="293"/>
                  </a:cubicBezTo>
                  <a:cubicBezTo>
                    <a:pt x="147" y="293"/>
                    <a:pt x="147" y="293"/>
                    <a:pt x="147" y="293"/>
                  </a:cubicBezTo>
                  <a:cubicBezTo>
                    <a:pt x="147" y="292"/>
                    <a:pt x="147" y="292"/>
                    <a:pt x="147" y="292"/>
                  </a:cubicBezTo>
                  <a:cubicBezTo>
                    <a:pt x="147" y="292"/>
                    <a:pt x="147" y="292"/>
                    <a:pt x="147" y="291"/>
                  </a:cubicBezTo>
                  <a:cubicBezTo>
                    <a:pt x="147" y="291"/>
                    <a:pt x="147" y="291"/>
                    <a:pt x="147" y="291"/>
                  </a:cubicBezTo>
                  <a:cubicBezTo>
                    <a:pt x="147" y="291"/>
                    <a:pt x="147" y="292"/>
                    <a:pt x="147" y="292"/>
                  </a:cubicBezTo>
                  <a:cubicBezTo>
                    <a:pt x="147" y="292"/>
                    <a:pt x="147" y="292"/>
                    <a:pt x="147" y="292"/>
                  </a:cubicBezTo>
                  <a:cubicBezTo>
                    <a:pt x="147" y="292"/>
                    <a:pt x="147" y="292"/>
                    <a:pt x="147" y="291"/>
                  </a:cubicBezTo>
                  <a:cubicBezTo>
                    <a:pt x="147" y="291"/>
                    <a:pt x="147" y="292"/>
                    <a:pt x="148" y="291"/>
                  </a:cubicBezTo>
                  <a:cubicBezTo>
                    <a:pt x="148" y="291"/>
                    <a:pt x="148" y="291"/>
                    <a:pt x="147" y="291"/>
                  </a:cubicBezTo>
                  <a:cubicBezTo>
                    <a:pt x="147" y="291"/>
                    <a:pt x="147" y="291"/>
                    <a:pt x="147" y="291"/>
                  </a:cubicBezTo>
                  <a:cubicBezTo>
                    <a:pt x="147" y="291"/>
                    <a:pt x="147" y="291"/>
                    <a:pt x="147" y="291"/>
                  </a:cubicBezTo>
                  <a:cubicBezTo>
                    <a:pt x="147" y="290"/>
                    <a:pt x="148" y="291"/>
                    <a:pt x="148" y="291"/>
                  </a:cubicBezTo>
                  <a:cubicBezTo>
                    <a:pt x="148" y="291"/>
                    <a:pt x="148" y="291"/>
                    <a:pt x="148" y="291"/>
                  </a:cubicBezTo>
                  <a:cubicBezTo>
                    <a:pt x="147" y="290"/>
                    <a:pt x="147" y="290"/>
                    <a:pt x="148" y="290"/>
                  </a:cubicBezTo>
                  <a:cubicBezTo>
                    <a:pt x="147" y="290"/>
                    <a:pt x="147" y="290"/>
                    <a:pt x="147" y="291"/>
                  </a:cubicBezTo>
                  <a:cubicBezTo>
                    <a:pt x="147" y="291"/>
                    <a:pt x="147" y="291"/>
                    <a:pt x="147" y="291"/>
                  </a:cubicBezTo>
                  <a:cubicBezTo>
                    <a:pt x="147" y="291"/>
                    <a:pt x="147" y="291"/>
                    <a:pt x="147" y="291"/>
                  </a:cubicBezTo>
                  <a:cubicBezTo>
                    <a:pt x="147" y="291"/>
                    <a:pt x="146" y="291"/>
                    <a:pt x="146" y="291"/>
                  </a:cubicBezTo>
                  <a:cubicBezTo>
                    <a:pt x="146" y="290"/>
                    <a:pt x="146" y="290"/>
                    <a:pt x="146" y="290"/>
                  </a:cubicBezTo>
                  <a:cubicBezTo>
                    <a:pt x="146" y="290"/>
                    <a:pt x="146" y="290"/>
                    <a:pt x="146" y="290"/>
                  </a:cubicBezTo>
                  <a:cubicBezTo>
                    <a:pt x="146" y="290"/>
                    <a:pt x="146" y="290"/>
                    <a:pt x="146" y="291"/>
                  </a:cubicBezTo>
                  <a:cubicBezTo>
                    <a:pt x="146" y="291"/>
                    <a:pt x="146" y="290"/>
                    <a:pt x="146" y="290"/>
                  </a:cubicBezTo>
                  <a:cubicBezTo>
                    <a:pt x="146" y="290"/>
                    <a:pt x="146" y="290"/>
                    <a:pt x="146" y="289"/>
                  </a:cubicBezTo>
                  <a:cubicBezTo>
                    <a:pt x="146" y="289"/>
                    <a:pt x="146" y="289"/>
                    <a:pt x="146" y="289"/>
                  </a:cubicBezTo>
                  <a:cubicBezTo>
                    <a:pt x="146" y="289"/>
                    <a:pt x="146" y="289"/>
                    <a:pt x="146" y="289"/>
                  </a:cubicBezTo>
                  <a:cubicBezTo>
                    <a:pt x="146" y="289"/>
                    <a:pt x="146" y="289"/>
                    <a:pt x="146" y="289"/>
                  </a:cubicBezTo>
                  <a:cubicBezTo>
                    <a:pt x="146" y="288"/>
                    <a:pt x="146" y="288"/>
                    <a:pt x="146" y="288"/>
                  </a:cubicBezTo>
                  <a:cubicBezTo>
                    <a:pt x="146" y="288"/>
                    <a:pt x="146" y="288"/>
                    <a:pt x="146" y="289"/>
                  </a:cubicBezTo>
                  <a:cubicBezTo>
                    <a:pt x="146" y="289"/>
                    <a:pt x="146" y="289"/>
                    <a:pt x="146" y="289"/>
                  </a:cubicBezTo>
                  <a:cubicBezTo>
                    <a:pt x="146" y="289"/>
                    <a:pt x="145" y="289"/>
                    <a:pt x="145" y="289"/>
                  </a:cubicBezTo>
                  <a:cubicBezTo>
                    <a:pt x="145" y="289"/>
                    <a:pt x="145" y="289"/>
                    <a:pt x="146" y="288"/>
                  </a:cubicBezTo>
                  <a:cubicBezTo>
                    <a:pt x="145" y="288"/>
                    <a:pt x="145" y="288"/>
                    <a:pt x="145" y="288"/>
                  </a:cubicBezTo>
                  <a:cubicBezTo>
                    <a:pt x="145" y="288"/>
                    <a:pt x="145" y="288"/>
                    <a:pt x="145" y="288"/>
                  </a:cubicBezTo>
                  <a:cubicBezTo>
                    <a:pt x="145" y="288"/>
                    <a:pt x="145" y="288"/>
                    <a:pt x="146" y="288"/>
                  </a:cubicBezTo>
                  <a:cubicBezTo>
                    <a:pt x="146" y="288"/>
                    <a:pt x="146" y="288"/>
                    <a:pt x="146" y="288"/>
                  </a:cubicBezTo>
                  <a:cubicBezTo>
                    <a:pt x="146" y="288"/>
                    <a:pt x="146" y="288"/>
                    <a:pt x="146" y="288"/>
                  </a:cubicBezTo>
                  <a:cubicBezTo>
                    <a:pt x="146" y="288"/>
                    <a:pt x="146" y="288"/>
                    <a:pt x="146" y="288"/>
                  </a:cubicBezTo>
                  <a:cubicBezTo>
                    <a:pt x="146" y="287"/>
                    <a:pt x="146" y="287"/>
                    <a:pt x="146" y="287"/>
                  </a:cubicBezTo>
                  <a:cubicBezTo>
                    <a:pt x="146" y="287"/>
                    <a:pt x="146" y="287"/>
                    <a:pt x="146" y="287"/>
                  </a:cubicBezTo>
                  <a:cubicBezTo>
                    <a:pt x="146" y="286"/>
                    <a:pt x="146" y="287"/>
                    <a:pt x="146" y="287"/>
                  </a:cubicBezTo>
                  <a:cubicBezTo>
                    <a:pt x="146" y="286"/>
                    <a:pt x="147" y="287"/>
                    <a:pt x="146" y="286"/>
                  </a:cubicBezTo>
                  <a:cubicBezTo>
                    <a:pt x="147" y="287"/>
                    <a:pt x="147" y="287"/>
                    <a:pt x="146" y="287"/>
                  </a:cubicBezTo>
                  <a:cubicBezTo>
                    <a:pt x="146" y="287"/>
                    <a:pt x="147" y="287"/>
                    <a:pt x="147" y="287"/>
                  </a:cubicBezTo>
                  <a:cubicBezTo>
                    <a:pt x="147" y="287"/>
                    <a:pt x="147" y="288"/>
                    <a:pt x="146" y="288"/>
                  </a:cubicBezTo>
                  <a:cubicBezTo>
                    <a:pt x="146" y="288"/>
                    <a:pt x="146" y="288"/>
                    <a:pt x="147" y="288"/>
                  </a:cubicBezTo>
                  <a:cubicBezTo>
                    <a:pt x="147" y="288"/>
                    <a:pt x="147" y="288"/>
                    <a:pt x="147" y="289"/>
                  </a:cubicBezTo>
                  <a:cubicBezTo>
                    <a:pt x="147" y="289"/>
                    <a:pt x="147" y="289"/>
                    <a:pt x="147" y="289"/>
                  </a:cubicBezTo>
                  <a:cubicBezTo>
                    <a:pt x="147" y="289"/>
                    <a:pt x="147" y="289"/>
                    <a:pt x="147" y="289"/>
                  </a:cubicBezTo>
                  <a:cubicBezTo>
                    <a:pt x="147" y="288"/>
                    <a:pt x="148" y="289"/>
                    <a:pt x="148" y="289"/>
                  </a:cubicBezTo>
                  <a:cubicBezTo>
                    <a:pt x="148" y="288"/>
                    <a:pt x="147" y="288"/>
                    <a:pt x="147" y="288"/>
                  </a:cubicBezTo>
                  <a:cubicBezTo>
                    <a:pt x="147" y="288"/>
                    <a:pt x="147" y="288"/>
                    <a:pt x="147" y="287"/>
                  </a:cubicBezTo>
                  <a:cubicBezTo>
                    <a:pt x="147" y="287"/>
                    <a:pt x="147" y="287"/>
                    <a:pt x="147" y="287"/>
                  </a:cubicBezTo>
                  <a:cubicBezTo>
                    <a:pt x="147" y="287"/>
                    <a:pt x="147" y="287"/>
                    <a:pt x="147" y="287"/>
                  </a:cubicBezTo>
                  <a:cubicBezTo>
                    <a:pt x="147" y="287"/>
                    <a:pt x="147" y="287"/>
                    <a:pt x="148" y="288"/>
                  </a:cubicBezTo>
                  <a:cubicBezTo>
                    <a:pt x="148" y="288"/>
                    <a:pt x="148" y="288"/>
                    <a:pt x="148" y="288"/>
                  </a:cubicBezTo>
                  <a:cubicBezTo>
                    <a:pt x="148" y="288"/>
                    <a:pt x="148" y="288"/>
                    <a:pt x="148" y="288"/>
                  </a:cubicBezTo>
                  <a:cubicBezTo>
                    <a:pt x="148" y="288"/>
                    <a:pt x="148" y="288"/>
                    <a:pt x="148" y="288"/>
                  </a:cubicBezTo>
                  <a:cubicBezTo>
                    <a:pt x="148" y="288"/>
                    <a:pt x="148" y="287"/>
                    <a:pt x="148" y="287"/>
                  </a:cubicBezTo>
                  <a:cubicBezTo>
                    <a:pt x="148" y="287"/>
                    <a:pt x="148" y="287"/>
                    <a:pt x="148" y="287"/>
                  </a:cubicBezTo>
                  <a:cubicBezTo>
                    <a:pt x="148" y="287"/>
                    <a:pt x="148" y="287"/>
                    <a:pt x="148" y="287"/>
                  </a:cubicBezTo>
                  <a:cubicBezTo>
                    <a:pt x="148" y="287"/>
                    <a:pt x="148" y="287"/>
                    <a:pt x="148" y="287"/>
                  </a:cubicBezTo>
                  <a:cubicBezTo>
                    <a:pt x="148" y="287"/>
                    <a:pt x="148" y="287"/>
                    <a:pt x="147" y="287"/>
                  </a:cubicBezTo>
                  <a:cubicBezTo>
                    <a:pt x="147" y="287"/>
                    <a:pt x="147" y="287"/>
                    <a:pt x="147" y="287"/>
                  </a:cubicBezTo>
                  <a:cubicBezTo>
                    <a:pt x="147" y="287"/>
                    <a:pt x="147" y="287"/>
                    <a:pt x="147" y="287"/>
                  </a:cubicBezTo>
                  <a:cubicBezTo>
                    <a:pt x="147" y="287"/>
                    <a:pt x="147" y="287"/>
                    <a:pt x="147" y="286"/>
                  </a:cubicBezTo>
                  <a:cubicBezTo>
                    <a:pt x="147" y="286"/>
                    <a:pt x="147" y="286"/>
                    <a:pt x="147" y="286"/>
                  </a:cubicBezTo>
                  <a:cubicBezTo>
                    <a:pt x="147" y="286"/>
                    <a:pt x="147" y="286"/>
                    <a:pt x="147" y="286"/>
                  </a:cubicBezTo>
                  <a:cubicBezTo>
                    <a:pt x="147" y="287"/>
                    <a:pt x="147" y="287"/>
                    <a:pt x="147" y="287"/>
                  </a:cubicBezTo>
                  <a:cubicBezTo>
                    <a:pt x="147" y="286"/>
                    <a:pt x="147" y="286"/>
                    <a:pt x="147" y="286"/>
                  </a:cubicBezTo>
                  <a:cubicBezTo>
                    <a:pt x="147" y="286"/>
                    <a:pt x="147" y="286"/>
                    <a:pt x="147" y="285"/>
                  </a:cubicBezTo>
                  <a:cubicBezTo>
                    <a:pt x="147" y="285"/>
                    <a:pt x="147" y="285"/>
                    <a:pt x="147" y="285"/>
                  </a:cubicBezTo>
                  <a:cubicBezTo>
                    <a:pt x="147" y="285"/>
                    <a:pt x="147" y="285"/>
                    <a:pt x="147" y="285"/>
                  </a:cubicBezTo>
                  <a:cubicBezTo>
                    <a:pt x="147" y="285"/>
                    <a:pt x="147" y="285"/>
                    <a:pt x="147" y="285"/>
                  </a:cubicBezTo>
                  <a:cubicBezTo>
                    <a:pt x="147" y="285"/>
                    <a:pt x="147" y="285"/>
                    <a:pt x="147" y="285"/>
                  </a:cubicBezTo>
                  <a:cubicBezTo>
                    <a:pt x="147" y="284"/>
                    <a:pt x="146" y="284"/>
                    <a:pt x="146" y="284"/>
                  </a:cubicBezTo>
                  <a:cubicBezTo>
                    <a:pt x="146" y="284"/>
                    <a:pt x="146" y="284"/>
                    <a:pt x="146" y="284"/>
                  </a:cubicBezTo>
                  <a:cubicBezTo>
                    <a:pt x="146" y="284"/>
                    <a:pt x="146" y="284"/>
                    <a:pt x="146" y="284"/>
                  </a:cubicBezTo>
                  <a:cubicBezTo>
                    <a:pt x="146" y="284"/>
                    <a:pt x="146" y="284"/>
                    <a:pt x="146" y="284"/>
                  </a:cubicBezTo>
                  <a:cubicBezTo>
                    <a:pt x="146" y="284"/>
                    <a:pt x="145" y="284"/>
                    <a:pt x="145" y="284"/>
                  </a:cubicBezTo>
                  <a:cubicBezTo>
                    <a:pt x="145" y="284"/>
                    <a:pt x="145" y="283"/>
                    <a:pt x="146" y="283"/>
                  </a:cubicBezTo>
                  <a:cubicBezTo>
                    <a:pt x="146" y="283"/>
                    <a:pt x="146" y="283"/>
                    <a:pt x="146" y="283"/>
                  </a:cubicBezTo>
                  <a:cubicBezTo>
                    <a:pt x="146" y="283"/>
                    <a:pt x="146" y="283"/>
                    <a:pt x="146" y="283"/>
                  </a:cubicBezTo>
                  <a:cubicBezTo>
                    <a:pt x="146" y="283"/>
                    <a:pt x="146" y="283"/>
                    <a:pt x="147" y="283"/>
                  </a:cubicBezTo>
                  <a:cubicBezTo>
                    <a:pt x="147" y="283"/>
                    <a:pt x="147" y="283"/>
                    <a:pt x="147" y="283"/>
                  </a:cubicBezTo>
                  <a:cubicBezTo>
                    <a:pt x="146" y="283"/>
                    <a:pt x="146" y="283"/>
                    <a:pt x="146" y="282"/>
                  </a:cubicBezTo>
                  <a:cubicBezTo>
                    <a:pt x="146" y="282"/>
                    <a:pt x="147" y="283"/>
                    <a:pt x="147" y="283"/>
                  </a:cubicBezTo>
                  <a:cubicBezTo>
                    <a:pt x="147" y="283"/>
                    <a:pt x="147" y="283"/>
                    <a:pt x="147" y="283"/>
                  </a:cubicBezTo>
                  <a:cubicBezTo>
                    <a:pt x="147" y="283"/>
                    <a:pt x="147" y="283"/>
                    <a:pt x="148" y="283"/>
                  </a:cubicBezTo>
                  <a:cubicBezTo>
                    <a:pt x="148" y="283"/>
                    <a:pt x="148" y="283"/>
                    <a:pt x="148" y="283"/>
                  </a:cubicBezTo>
                  <a:cubicBezTo>
                    <a:pt x="148" y="283"/>
                    <a:pt x="148" y="283"/>
                    <a:pt x="148" y="284"/>
                  </a:cubicBezTo>
                  <a:cubicBezTo>
                    <a:pt x="148" y="284"/>
                    <a:pt x="148" y="284"/>
                    <a:pt x="148" y="284"/>
                  </a:cubicBezTo>
                  <a:cubicBezTo>
                    <a:pt x="148" y="284"/>
                    <a:pt x="148" y="284"/>
                    <a:pt x="148" y="284"/>
                  </a:cubicBezTo>
                  <a:cubicBezTo>
                    <a:pt x="148" y="284"/>
                    <a:pt x="148" y="284"/>
                    <a:pt x="148" y="285"/>
                  </a:cubicBezTo>
                  <a:cubicBezTo>
                    <a:pt x="148" y="285"/>
                    <a:pt x="148" y="284"/>
                    <a:pt x="148" y="284"/>
                  </a:cubicBezTo>
                  <a:cubicBezTo>
                    <a:pt x="148" y="284"/>
                    <a:pt x="148" y="284"/>
                    <a:pt x="148" y="284"/>
                  </a:cubicBezTo>
                  <a:cubicBezTo>
                    <a:pt x="148" y="284"/>
                    <a:pt x="148" y="284"/>
                    <a:pt x="148" y="284"/>
                  </a:cubicBezTo>
                  <a:cubicBezTo>
                    <a:pt x="148" y="284"/>
                    <a:pt x="148" y="283"/>
                    <a:pt x="149" y="283"/>
                  </a:cubicBezTo>
                  <a:cubicBezTo>
                    <a:pt x="148" y="283"/>
                    <a:pt x="148" y="283"/>
                    <a:pt x="148" y="283"/>
                  </a:cubicBezTo>
                  <a:cubicBezTo>
                    <a:pt x="148" y="283"/>
                    <a:pt x="148" y="283"/>
                    <a:pt x="148" y="283"/>
                  </a:cubicBezTo>
                  <a:cubicBezTo>
                    <a:pt x="148" y="283"/>
                    <a:pt x="148" y="283"/>
                    <a:pt x="149" y="283"/>
                  </a:cubicBezTo>
                  <a:cubicBezTo>
                    <a:pt x="149" y="283"/>
                    <a:pt x="149" y="283"/>
                    <a:pt x="149" y="283"/>
                  </a:cubicBezTo>
                  <a:cubicBezTo>
                    <a:pt x="149" y="283"/>
                    <a:pt x="149" y="283"/>
                    <a:pt x="149" y="283"/>
                  </a:cubicBezTo>
                  <a:cubicBezTo>
                    <a:pt x="149" y="283"/>
                    <a:pt x="149" y="283"/>
                    <a:pt x="148" y="283"/>
                  </a:cubicBezTo>
                  <a:cubicBezTo>
                    <a:pt x="148" y="282"/>
                    <a:pt x="148" y="282"/>
                    <a:pt x="148" y="282"/>
                  </a:cubicBezTo>
                  <a:cubicBezTo>
                    <a:pt x="148" y="282"/>
                    <a:pt x="148" y="282"/>
                    <a:pt x="148" y="282"/>
                  </a:cubicBezTo>
                  <a:cubicBezTo>
                    <a:pt x="149" y="282"/>
                    <a:pt x="149" y="282"/>
                    <a:pt x="149" y="282"/>
                  </a:cubicBezTo>
                  <a:cubicBezTo>
                    <a:pt x="149" y="282"/>
                    <a:pt x="149" y="282"/>
                    <a:pt x="149" y="282"/>
                  </a:cubicBezTo>
                  <a:cubicBezTo>
                    <a:pt x="149" y="282"/>
                    <a:pt x="150" y="282"/>
                    <a:pt x="149" y="282"/>
                  </a:cubicBezTo>
                  <a:cubicBezTo>
                    <a:pt x="149" y="281"/>
                    <a:pt x="149" y="281"/>
                    <a:pt x="149" y="281"/>
                  </a:cubicBezTo>
                  <a:cubicBezTo>
                    <a:pt x="149" y="281"/>
                    <a:pt x="149" y="281"/>
                    <a:pt x="149" y="280"/>
                  </a:cubicBezTo>
                  <a:cubicBezTo>
                    <a:pt x="149" y="280"/>
                    <a:pt x="149" y="280"/>
                    <a:pt x="149" y="280"/>
                  </a:cubicBezTo>
                  <a:cubicBezTo>
                    <a:pt x="149" y="280"/>
                    <a:pt x="149" y="280"/>
                    <a:pt x="149" y="280"/>
                  </a:cubicBezTo>
                  <a:cubicBezTo>
                    <a:pt x="149" y="280"/>
                    <a:pt x="149" y="280"/>
                    <a:pt x="149" y="280"/>
                  </a:cubicBezTo>
                  <a:cubicBezTo>
                    <a:pt x="149" y="280"/>
                    <a:pt x="149" y="280"/>
                    <a:pt x="149" y="280"/>
                  </a:cubicBezTo>
                  <a:cubicBezTo>
                    <a:pt x="149" y="280"/>
                    <a:pt x="149" y="279"/>
                    <a:pt x="149" y="279"/>
                  </a:cubicBezTo>
                  <a:cubicBezTo>
                    <a:pt x="149" y="279"/>
                    <a:pt x="149" y="279"/>
                    <a:pt x="149" y="279"/>
                  </a:cubicBezTo>
                  <a:cubicBezTo>
                    <a:pt x="149" y="279"/>
                    <a:pt x="149" y="279"/>
                    <a:pt x="149" y="279"/>
                  </a:cubicBezTo>
                  <a:cubicBezTo>
                    <a:pt x="149" y="279"/>
                    <a:pt x="149" y="279"/>
                    <a:pt x="149" y="278"/>
                  </a:cubicBezTo>
                  <a:cubicBezTo>
                    <a:pt x="149" y="278"/>
                    <a:pt x="149" y="278"/>
                    <a:pt x="149" y="278"/>
                  </a:cubicBezTo>
                  <a:cubicBezTo>
                    <a:pt x="149" y="278"/>
                    <a:pt x="149" y="278"/>
                    <a:pt x="149" y="278"/>
                  </a:cubicBezTo>
                  <a:cubicBezTo>
                    <a:pt x="150" y="278"/>
                    <a:pt x="149" y="277"/>
                    <a:pt x="149" y="277"/>
                  </a:cubicBezTo>
                  <a:cubicBezTo>
                    <a:pt x="149" y="277"/>
                    <a:pt x="149" y="277"/>
                    <a:pt x="150" y="277"/>
                  </a:cubicBezTo>
                  <a:cubicBezTo>
                    <a:pt x="150" y="278"/>
                    <a:pt x="150" y="278"/>
                    <a:pt x="150" y="278"/>
                  </a:cubicBezTo>
                  <a:cubicBezTo>
                    <a:pt x="150" y="278"/>
                    <a:pt x="150" y="277"/>
                    <a:pt x="149" y="277"/>
                  </a:cubicBezTo>
                  <a:cubicBezTo>
                    <a:pt x="149" y="277"/>
                    <a:pt x="149" y="277"/>
                    <a:pt x="149" y="277"/>
                  </a:cubicBezTo>
                  <a:cubicBezTo>
                    <a:pt x="149" y="277"/>
                    <a:pt x="149" y="276"/>
                    <a:pt x="149" y="276"/>
                  </a:cubicBezTo>
                  <a:cubicBezTo>
                    <a:pt x="149" y="276"/>
                    <a:pt x="149" y="276"/>
                    <a:pt x="149" y="276"/>
                  </a:cubicBezTo>
                  <a:cubicBezTo>
                    <a:pt x="149" y="276"/>
                    <a:pt x="149" y="276"/>
                    <a:pt x="149" y="276"/>
                  </a:cubicBezTo>
                  <a:cubicBezTo>
                    <a:pt x="149" y="276"/>
                    <a:pt x="148" y="276"/>
                    <a:pt x="148" y="276"/>
                  </a:cubicBezTo>
                  <a:cubicBezTo>
                    <a:pt x="148" y="276"/>
                    <a:pt x="148" y="276"/>
                    <a:pt x="148" y="275"/>
                  </a:cubicBezTo>
                  <a:cubicBezTo>
                    <a:pt x="148" y="275"/>
                    <a:pt x="148" y="274"/>
                    <a:pt x="148" y="274"/>
                  </a:cubicBezTo>
                  <a:cubicBezTo>
                    <a:pt x="148" y="273"/>
                    <a:pt x="148" y="273"/>
                    <a:pt x="148" y="273"/>
                  </a:cubicBezTo>
                  <a:cubicBezTo>
                    <a:pt x="148" y="273"/>
                    <a:pt x="148" y="273"/>
                    <a:pt x="148" y="272"/>
                  </a:cubicBezTo>
                  <a:cubicBezTo>
                    <a:pt x="149" y="272"/>
                    <a:pt x="148" y="273"/>
                    <a:pt x="148" y="272"/>
                  </a:cubicBezTo>
                  <a:cubicBezTo>
                    <a:pt x="148" y="272"/>
                    <a:pt x="148" y="271"/>
                    <a:pt x="148" y="271"/>
                  </a:cubicBezTo>
                  <a:cubicBezTo>
                    <a:pt x="149" y="271"/>
                    <a:pt x="149" y="271"/>
                    <a:pt x="149" y="271"/>
                  </a:cubicBezTo>
                  <a:cubicBezTo>
                    <a:pt x="149" y="271"/>
                    <a:pt x="148" y="270"/>
                    <a:pt x="148" y="270"/>
                  </a:cubicBezTo>
                  <a:cubicBezTo>
                    <a:pt x="147" y="270"/>
                    <a:pt x="149" y="267"/>
                    <a:pt x="149" y="267"/>
                  </a:cubicBezTo>
                  <a:cubicBezTo>
                    <a:pt x="149" y="268"/>
                    <a:pt x="149" y="266"/>
                    <a:pt x="149" y="266"/>
                  </a:cubicBezTo>
                  <a:cubicBezTo>
                    <a:pt x="149" y="266"/>
                    <a:pt x="149" y="266"/>
                    <a:pt x="149" y="266"/>
                  </a:cubicBezTo>
                  <a:cubicBezTo>
                    <a:pt x="150" y="265"/>
                    <a:pt x="150" y="264"/>
                    <a:pt x="151" y="263"/>
                  </a:cubicBezTo>
                  <a:cubicBezTo>
                    <a:pt x="151" y="263"/>
                    <a:pt x="151" y="263"/>
                    <a:pt x="151" y="263"/>
                  </a:cubicBezTo>
                  <a:cubicBezTo>
                    <a:pt x="151" y="263"/>
                    <a:pt x="151" y="263"/>
                    <a:pt x="151" y="263"/>
                  </a:cubicBezTo>
                  <a:cubicBezTo>
                    <a:pt x="151" y="263"/>
                    <a:pt x="151" y="263"/>
                    <a:pt x="151" y="263"/>
                  </a:cubicBezTo>
                  <a:cubicBezTo>
                    <a:pt x="150" y="262"/>
                    <a:pt x="151" y="259"/>
                    <a:pt x="151" y="258"/>
                  </a:cubicBezTo>
                  <a:cubicBezTo>
                    <a:pt x="151" y="258"/>
                    <a:pt x="151" y="258"/>
                    <a:pt x="151" y="258"/>
                  </a:cubicBezTo>
                  <a:cubicBezTo>
                    <a:pt x="151" y="257"/>
                    <a:pt x="151" y="257"/>
                    <a:pt x="151" y="257"/>
                  </a:cubicBezTo>
                  <a:cubicBezTo>
                    <a:pt x="151" y="257"/>
                    <a:pt x="151" y="257"/>
                    <a:pt x="151" y="257"/>
                  </a:cubicBezTo>
                  <a:cubicBezTo>
                    <a:pt x="151" y="257"/>
                    <a:pt x="151" y="256"/>
                    <a:pt x="151" y="256"/>
                  </a:cubicBezTo>
                  <a:cubicBezTo>
                    <a:pt x="151" y="256"/>
                    <a:pt x="151" y="255"/>
                    <a:pt x="151" y="255"/>
                  </a:cubicBezTo>
                  <a:cubicBezTo>
                    <a:pt x="151" y="255"/>
                    <a:pt x="151" y="255"/>
                    <a:pt x="152" y="254"/>
                  </a:cubicBezTo>
                  <a:cubicBezTo>
                    <a:pt x="152" y="254"/>
                    <a:pt x="152" y="254"/>
                    <a:pt x="152" y="254"/>
                  </a:cubicBezTo>
                  <a:cubicBezTo>
                    <a:pt x="152" y="253"/>
                    <a:pt x="152" y="253"/>
                    <a:pt x="152" y="253"/>
                  </a:cubicBezTo>
                  <a:cubicBezTo>
                    <a:pt x="152" y="253"/>
                    <a:pt x="152" y="253"/>
                    <a:pt x="152" y="252"/>
                  </a:cubicBezTo>
                  <a:cubicBezTo>
                    <a:pt x="152" y="252"/>
                    <a:pt x="152" y="252"/>
                    <a:pt x="152" y="251"/>
                  </a:cubicBezTo>
                  <a:cubicBezTo>
                    <a:pt x="153" y="251"/>
                    <a:pt x="152" y="251"/>
                    <a:pt x="152" y="251"/>
                  </a:cubicBezTo>
                  <a:cubicBezTo>
                    <a:pt x="152" y="251"/>
                    <a:pt x="152" y="248"/>
                    <a:pt x="152" y="248"/>
                  </a:cubicBezTo>
                  <a:cubicBezTo>
                    <a:pt x="152" y="248"/>
                    <a:pt x="152" y="248"/>
                    <a:pt x="152" y="248"/>
                  </a:cubicBezTo>
                  <a:cubicBezTo>
                    <a:pt x="152" y="248"/>
                    <a:pt x="152" y="248"/>
                    <a:pt x="153" y="248"/>
                  </a:cubicBezTo>
                  <a:cubicBezTo>
                    <a:pt x="153" y="248"/>
                    <a:pt x="153" y="247"/>
                    <a:pt x="153" y="247"/>
                  </a:cubicBezTo>
                  <a:cubicBezTo>
                    <a:pt x="153" y="246"/>
                    <a:pt x="153" y="246"/>
                    <a:pt x="153" y="246"/>
                  </a:cubicBezTo>
                  <a:cubicBezTo>
                    <a:pt x="153" y="246"/>
                    <a:pt x="153" y="246"/>
                    <a:pt x="153" y="246"/>
                  </a:cubicBezTo>
                  <a:cubicBezTo>
                    <a:pt x="155" y="242"/>
                    <a:pt x="149" y="236"/>
                    <a:pt x="146" y="233"/>
                  </a:cubicBezTo>
                  <a:cubicBezTo>
                    <a:pt x="146" y="233"/>
                    <a:pt x="145" y="231"/>
                    <a:pt x="145" y="231"/>
                  </a:cubicBezTo>
                  <a:cubicBezTo>
                    <a:pt x="145" y="231"/>
                    <a:pt x="145" y="231"/>
                    <a:pt x="144" y="230"/>
                  </a:cubicBezTo>
                  <a:cubicBezTo>
                    <a:pt x="145" y="230"/>
                    <a:pt x="144" y="228"/>
                    <a:pt x="144" y="228"/>
                  </a:cubicBezTo>
                  <a:cubicBezTo>
                    <a:pt x="144" y="228"/>
                    <a:pt x="144" y="227"/>
                    <a:pt x="144" y="227"/>
                  </a:cubicBezTo>
                  <a:cubicBezTo>
                    <a:pt x="144" y="227"/>
                    <a:pt x="143" y="225"/>
                    <a:pt x="143" y="225"/>
                  </a:cubicBezTo>
                  <a:cubicBezTo>
                    <a:pt x="143" y="225"/>
                    <a:pt x="143" y="225"/>
                    <a:pt x="143" y="225"/>
                  </a:cubicBezTo>
                  <a:cubicBezTo>
                    <a:pt x="142" y="224"/>
                    <a:pt x="142" y="223"/>
                    <a:pt x="142" y="222"/>
                  </a:cubicBezTo>
                  <a:cubicBezTo>
                    <a:pt x="142" y="222"/>
                    <a:pt x="141" y="221"/>
                    <a:pt x="141" y="221"/>
                  </a:cubicBezTo>
                  <a:cubicBezTo>
                    <a:pt x="141" y="220"/>
                    <a:pt x="140" y="219"/>
                    <a:pt x="140" y="219"/>
                  </a:cubicBezTo>
                  <a:cubicBezTo>
                    <a:pt x="140" y="217"/>
                    <a:pt x="138" y="216"/>
                    <a:pt x="138" y="215"/>
                  </a:cubicBezTo>
                  <a:cubicBezTo>
                    <a:pt x="138" y="215"/>
                    <a:pt x="138" y="215"/>
                    <a:pt x="138" y="215"/>
                  </a:cubicBezTo>
                  <a:cubicBezTo>
                    <a:pt x="138" y="215"/>
                    <a:pt x="138" y="214"/>
                    <a:pt x="138" y="214"/>
                  </a:cubicBezTo>
                  <a:cubicBezTo>
                    <a:pt x="138" y="214"/>
                    <a:pt x="138" y="214"/>
                    <a:pt x="138" y="214"/>
                  </a:cubicBezTo>
                  <a:cubicBezTo>
                    <a:pt x="138" y="213"/>
                    <a:pt x="137" y="213"/>
                    <a:pt x="138" y="213"/>
                  </a:cubicBezTo>
                  <a:cubicBezTo>
                    <a:pt x="138" y="213"/>
                    <a:pt x="138" y="212"/>
                    <a:pt x="139" y="212"/>
                  </a:cubicBezTo>
                  <a:cubicBezTo>
                    <a:pt x="139" y="213"/>
                    <a:pt x="140" y="211"/>
                    <a:pt x="140" y="211"/>
                  </a:cubicBezTo>
                  <a:cubicBezTo>
                    <a:pt x="140" y="211"/>
                    <a:pt x="140" y="211"/>
                    <a:pt x="139" y="211"/>
                  </a:cubicBezTo>
                  <a:cubicBezTo>
                    <a:pt x="139" y="210"/>
                    <a:pt x="139" y="212"/>
                    <a:pt x="139" y="211"/>
                  </a:cubicBezTo>
                  <a:cubicBezTo>
                    <a:pt x="139" y="211"/>
                    <a:pt x="138" y="211"/>
                    <a:pt x="138" y="210"/>
                  </a:cubicBezTo>
                  <a:cubicBezTo>
                    <a:pt x="138" y="210"/>
                    <a:pt x="138" y="210"/>
                    <a:pt x="138" y="210"/>
                  </a:cubicBezTo>
                  <a:cubicBezTo>
                    <a:pt x="138" y="210"/>
                    <a:pt x="138" y="210"/>
                    <a:pt x="138" y="210"/>
                  </a:cubicBezTo>
                  <a:cubicBezTo>
                    <a:pt x="138" y="209"/>
                    <a:pt x="138" y="209"/>
                    <a:pt x="138" y="208"/>
                  </a:cubicBezTo>
                  <a:cubicBezTo>
                    <a:pt x="138" y="208"/>
                    <a:pt x="139" y="209"/>
                    <a:pt x="139" y="209"/>
                  </a:cubicBezTo>
                  <a:cubicBezTo>
                    <a:pt x="139" y="208"/>
                    <a:pt x="139" y="208"/>
                    <a:pt x="139" y="208"/>
                  </a:cubicBezTo>
                  <a:cubicBezTo>
                    <a:pt x="139" y="208"/>
                    <a:pt x="139" y="207"/>
                    <a:pt x="139" y="207"/>
                  </a:cubicBezTo>
                  <a:cubicBezTo>
                    <a:pt x="139" y="207"/>
                    <a:pt x="139" y="207"/>
                    <a:pt x="139" y="207"/>
                  </a:cubicBezTo>
                  <a:cubicBezTo>
                    <a:pt x="139" y="207"/>
                    <a:pt x="139" y="207"/>
                    <a:pt x="139" y="207"/>
                  </a:cubicBezTo>
                  <a:cubicBezTo>
                    <a:pt x="140" y="206"/>
                    <a:pt x="141" y="207"/>
                    <a:pt x="141" y="207"/>
                  </a:cubicBezTo>
                  <a:cubicBezTo>
                    <a:pt x="141" y="207"/>
                    <a:pt x="141" y="206"/>
                    <a:pt x="141" y="206"/>
                  </a:cubicBezTo>
                  <a:cubicBezTo>
                    <a:pt x="141" y="206"/>
                    <a:pt x="141" y="206"/>
                    <a:pt x="141" y="207"/>
                  </a:cubicBezTo>
                  <a:cubicBezTo>
                    <a:pt x="141" y="207"/>
                    <a:pt x="141" y="206"/>
                    <a:pt x="141" y="206"/>
                  </a:cubicBezTo>
                  <a:cubicBezTo>
                    <a:pt x="141" y="206"/>
                    <a:pt x="141" y="206"/>
                    <a:pt x="141" y="205"/>
                  </a:cubicBezTo>
                  <a:cubicBezTo>
                    <a:pt x="142" y="205"/>
                    <a:pt x="142" y="206"/>
                    <a:pt x="143" y="205"/>
                  </a:cubicBezTo>
                  <a:cubicBezTo>
                    <a:pt x="143" y="205"/>
                    <a:pt x="143" y="205"/>
                    <a:pt x="143" y="205"/>
                  </a:cubicBezTo>
                  <a:cubicBezTo>
                    <a:pt x="143" y="205"/>
                    <a:pt x="143" y="205"/>
                    <a:pt x="143" y="204"/>
                  </a:cubicBezTo>
                  <a:cubicBezTo>
                    <a:pt x="143" y="204"/>
                    <a:pt x="143" y="204"/>
                    <a:pt x="143" y="204"/>
                  </a:cubicBezTo>
                  <a:cubicBezTo>
                    <a:pt x="143" y="204"/>
                    <a:pt x="143" y="202"/>
                    <a:pt x="143" y="202"/>
                  </a:cubicBezTo>
                  <a:cubicBezTo>
                    <a:pt x="143" y="202"/>
                    <a:pt x="143" y="202"/>
                    <a:pt x="143" y="201"/>
                  </a:cubicBezTo>
                  <a:cubicBezTo>
                    <a:pt x="143" y="201"/>
                    <a:pt x="143" y="201"/>
                    <a:pt x="143" y="200"/>
                  </a:cubicBezTo>
                  <a:cubicBezTo>
                    <a:pt x="142" y="200"/>
                    <a:pt x="142" y="200"/>
                    <a:pt x="142" y="199"/>
                  </a:cubicBezTo>
                  <a:cubicBezTo>
                    <a:pt x="142" y="199"/>
                    <a:pt x="142" y="199"/>
                    <a:pt x="142" y="198"/>
                  </a:cubicBezTo>
                  <a:cubicBezTo>
                    <a:pt x="142" y="198"/>
                    <a:pt x="142" y="198"/>
                    <a:pt x="142" y="198"/>
                  </a:cubicBezTo>
                  <a:cubicBezTo>
                    <a:pt x="142" y="198"/>
                    <a:pt x="142" y="198"/>
                    <a:pt x="142" y="198"/>
                  </a:cubicBezTo>
                  <a:cubicBezTo>
                    <a:pt x="141" y="198"/>
                    <a:pt x="141" y="197"/>
                    <a:pt x="141" y="197"/>
                  </a:cubicBezTo>
                  <a:cubicBezTo>
                    <a:pt x="141" y="197"/>
                    <a:pt x="140" y="196"/>
                    <a:pt x="140" y="196"/>
                  </a:cubicBezTo>
                  <a:cubicBezTo>
                    <a:pt x="140" y="196"/>
                    <a:pt x="139" y="196"/>
                    <a:pt x="139" y="196"/>
                  </a:cubicBezTo>
                  <a:cubicBezTo>
                    <a:pt x="139" y="197"/>
                    <a:pt x="140" y="198"/>
                    <a:pt x="139" y="198"/>
                  </a:cubicBezTo>
                  <a:cubicBezTo>
                    <a:pt x="140" y="197"/>
                    <a:pt x="139" y="198"/>
                    <a:pt x="139" y="198"/>
                  </a:cubicBezTo>
                  <a:cubicBezTo>
                    <a:pt x="138" y="197"/>
                    <a:pt x="138" y="197"/>
                    <a:pt x="138" y="196"/>
                  </a:cubicBezTo>
                  <a:cubicBezTo>
                    <a:pt x="138" y="196"/>
                    <a:pt x="138" y="197"/>
                    <a:pt x="137" y="196"/>
                  </a:cubicBezTo>
                  <a:cubicBezTo>
                    <a:pt x="137" y="196"/>
                    <a:pt x="137" y="195"/>
                    <a:pt x="137" y="195"/>
                  </a:cubicBezTo>
                  <a:cubicBezTo>
                    <a:pt x="137" y="195"/>
                    <a:pt x="136" y="195"/>
                    <a:pt x="136" y="195"/>
                  </a:cubicBezTo>
                  <a:cubicBezTo>
                    <a:pt x="137" y="195"/>
                    <a:pt x="136" y="194"/>
                    <a:pt x="136" y="195"/>
                  </a:cubicBezTo>
                  <a:cubicBezTo>
                    <a:pt x="136" y="195"/>
                    <a:pt x="136" y="194"/>
                    <a:pt x="136" y="194"/>
                  </a:cubicBezTo>
                  <a:cubicBezTo>
                    <a:pt x="136" y="194"/>
                    <a:pt x="136" y="194"/>
                    <a:pt x="136" y="194"/>
                  </a:cubicBezTo>
                  <a:cubicBezTo>
                    <a:pt x="136" y="194"/>
                    <a:pt x="136" y="194"/>
                    <a:pt x="136" y="194"/>
                  </a:cubicBezTo>
                  <a:cubicBezTo>
                    <a:pt x="132" y="190"/>
                    <a:pt x="128" y="184"/>
                    <a:pt x="121" y="175"/>
                  </a:cubicBezTo>
                  <a:cubicBezTo>
                    <a:pt x="114" y="167"/>
                    <a:pt x="107" y="159"/>
                    <a:pt x="102" y="151"/>
                  </a:cubicBezTo>
                  <a:cubicBezTo>
                    <a:pt x="101" y="150"/>
                    <a:pt x="99" y="147"/>
                    <a:pt x="98" y="144"/>
                  </a:cubicBezTo>
                  <a:cubicBezTo>
                    <a:pt x="97" y="142"/>
                    <a:pt x="96" y="140"/>
                    <a:pt x="95" y="139"/>
                  </a:cubicBezTo>
                  <a:cubicBezTo>
                    <a:pt x="95" y="137"/>
                    <a:pt x="100" y="152"/>
                    <a:pt x="100" y="152"/>
                  </a:cubicBezTo>
                  <a:cubicBezTo>
                    <a:pt x="100" y="152"/>
                    <a:pt x="101" y="154"/>
                    <a:pt x="101" y="154"/>
                  </a:cubicBezTo>
                  <a:cubicBezTo>
                    <a:pt x="101" y="154"/>
                    <a:pt x="101" y="154"/>
                    <a:pt x="101" y="154"/>
                  </a:cubicBezTo>
                  <a:cubicBezTo>
                    <a:pt x="100" y="154"/>
                    <a:pt x="84" y="123"/>
                    <a:pt x="83" y="119"/>
                  </a:cubicBezTo>
                  <a:cubicBezTo>
                    <a:pt x="81" y="114"/>
                    <a:pt x="82" y="108"/>
                    <a:pt x="82" y="106"/>
                  </a:cubicBezTo>
                  <a:cubicBezTo>
                    <a:pt x="82" y="107"/>
                    <a:pt x="82" y="102"/>
                    <a:pt x="83" y="103"/>
                  </a:cubicBezTo>
                  <a:cubicBezTo>
                    <a:pt x="83" y="103"/>
                    <a:pt x="83" y="103"/>
                    <a:pt x="83" y="103"/>
                  </a:cubicBezTo>
                  <a:cubicBezTo>
                    <a:pt x="83" y="103"/>
                    <a:pt x="84" y="103"/>
                    <a:pt x="84" y="104"/>
                  </a:cubicBezTo>
                  <a:cubicBezTo>
                    <a:pt x="84" y="104"/>
                    <a:pt x="84" y="105"/>
                    <a:pt x="84" y="105"/>
                  </a:cubicBezTo>
                  <a:cubicBezTo>
                    <a:pt x="84" y="105"/>
                    <a:pt x="84" y="105"/>
                    <a:pt x="84" y="105"/>
                  </a:cubicBezTo>
                  <a:cubicBezTo>
                    <a:pt x="84" y="104"/>
                    <a:pt x="84" y="105"/>
                    <a:pt x="84" y="105"/>
                  </a:cubicBezTo>
                  <a:cubicBezTo>
                    <a:pt x="85" y="105"/>
                    <a:pt x="85" y="105"/>
                    <a:pt x="84" y="104"/>
                  </a:cubicBezTo>
                  <a:cubicBezTo>
                    <a:pt x="84" y="104"/>
                    <a:pt x="84" y="101"/>
                    <a:pt x="84" y="102"/>
                  </a:cubicBezTo>
                  <a:cubicBezTo>
                    <a:pt x="84" y="102"/>
                    <a:pt x="82" y="100"/>
                    <a:pt x="82" y="98"/>
                  </a:cubicBezTo>
                  <a:cubicBezTo>
                    <a:pt x="81" y="98"/>
                    <a:pt x="80" y="97"/>
                    <a:pt x="80" y="97"/>
                  </a:cubicBezTo>
                  <a:cubicBezTo>
                    <a:pt x="80" y="97"/>
                    <a:pt x="80" y="97"/>
                    <a:pt x="80" y="97"/>
                  </a:cubicBezTo>
                  <a:cubicBezTo>
                    <a:pt x="80" y="97"/>
                    <a:pt x="80" y="97"/>
                    <a:pt x="80" y="97"/>
                  </a:cubicBezTo>
                  <a:cubicBezTo>
                    <a:pt x="80" y="96"/>
                    <a:pt x="80" y="96"/>
                    <a:pt x="80" y="96"/>
                  </a:cubicBezTo>
                  <a:cubicBezTo>
                    <a:pt x="80" y="96"/>
                    <a:pt x="80" y="96"/>
                    <a:pt x="80" y="96"/>
                  </a:cubicBezTo>
                  <a:cubicBezTo>
                    <a:pt x="79" y="95"/>
                    <a:pt x="79" y="96"/>
                    <a:pt x="80" y="96"/>
                  </a:cubicBezTo>
                  <a:cubicBezTo>
                    <a:pt x="78" y="95"/>
                    <a:pt x="78" y="94"/>
                    <a:pt x="77" y="94"/>
                  </a:cubicBezTo>
                  <a:cubicBezTo>
                    <a:pt x="77" y="94"/>
                    <a:pt x="78" y="93"/>
                    <a:pt x="78" y="93"/>
                  </a:cubicBezTo>
                  <a:cubicBezTo>
                    <a:pt x="78" y="93"/>
                    <a:pt x="78" y="93"/>
                    <a:pt x="78" y="92"/>
                  </a:cubicBezTo>
                  <a:cubicBezTo>
                    <a:pt x="79" y="92"/>
                    <a:pt x="78" y="92"/>
                    <a:pt x="78" y="91"/>
                  </a:cubicBezTo>
                  <a:cubicBezTo>
                    <a:pt x="78" y="91"/>
                    <a:pt x="78" y="92"/>
                    <a:pt x="78" y="91"/>
                  </a:cubicBezTo>
                  <a:cubicBezTo>
                    <a:pt x="78" y="91"/>
                    <a:pt x="77" y="92"/>
                    <a:pt x="77" y="92"/>
                  </a:cubicBezTo>
                  <a:cubicBezTo>
                    <a:pt x="77" y="92"/>
                    <a:pt x="77" y="92"/>
                    <a:pt x="77" y="92"/>
                  </a:cubicBezTo>
                  <a:cubicBezTo>
                    <a:pt x="77" y="92"/>
                    <a:pt x="77" y="92"/>
                    <a:pt x="77" y="92"/>
                  </a:cubicBezTo>
                  <a:cubicBezTo>
                    <a:pt x="76" y="92"/>
                    <a:pt x="77" y="92"/>
                    <a:pt x="77" y="91"/>
                  </a:cubicBezTo>
                  <a:cubicBezTo>
                    <a:pt x="77" y="91"/>
                    <a:pt x="77" y="91"/>
                    <a:pt x="77" y="91"/>
                  </a:cubicBezTo>
                  <a:cubicBezTo>
                    <a:pt x="77" y="91"/>
                    <a:pt x="77" y="91"/>
                    <a:pt x="77" y="91"/>
                  </a:cubicBezTo>
                  <a:cubicBezTo>
                    <a:pt x="77" y="91"/>
                    <a:pt x="77" y="91"/>
                    <a:pt x="77" y="91"/>
                  </a:cubicBezTo>
                  <a:cubicBezTo>
                    <a:pt x="77" y="91"/>
                    <a:pt x="76" y="91"/>
                    <a:pt x="76" y="91"/>
                  </a:cubicBezTo>
                  <a:cubicBezTo>
                    <a:pt x="77" y="91"/>
                    <a:pt x="77" y="91"/>
                    <a:pt x="77" y="90"/>
                  </a:cubicBezTo>
                  <a:cubicBezTo>
                    <a:pt x="77" y="90"/>
                    <a:pt x="77" y="90"/>
                    <a:pt x="77" y="90"/>
                  </a:cubicBezTo>
                  <a:cubicBezTo>
                    <a:pt x="76" y="90"/>
                    <a:pt x="77" y="90"/>
                    <a:pt x="76" y="90"/>
                  </a:cubicBezTo>
                  <a:cubicBezTo>
                    <a:pt x="76" y="90"/>
                    <a:pt x="76" y="89"/>
                    <a:pt x="76" y="88"/>
                  </a:cubicBezTo>
                  <a:cubicBezTo>
                    <a:pt x="75" y="88"/>
                    <a:pt x="77" y="89"/>
                    <a:pt x="77" y="89"/>
                  </a:cubicBezTo>
                  <a:cubicBezTo>
                    <a:pt x="77" y="89"/>
                    <a:pt x="76" y="88"/>
                    <a:pt x="76" y="88"/>
                  </a:cubicBezTo>
                  <a:cubicBezTo>
                    <a:pt x="76" y="86"/>
                    <a:pt x="75" y="88"/>
                    <a:pt x="75" y="88"/>
                  </a:cubicBezTo>
                  <a:cubicBezTo>
                    <a:pt x="75" y="88"/>
                    <a:pt x="75" y="88"/>
                    <a:pt x="75" y="88"/>
                  </a:cubicBezTo>
                  <a:cubicBezTo>
                    <a:pt x="75" y="88"/>
                    <a:pt x="74" y="87"/>
                    <a:pt x="74" y="87"/>
                  </a:cubicBezTo>
                  <a:cubicBezTo>
                    <a:pt x="74" y="87"/>
                    <a:pt x="74" y="87"/>
                    <a:pt x="74" y="87"/>
                  </a:cubicBezTo>
                  <a:cubicBezTo>
                    <a:pt x="74" y="87"/>
                    <a:pt x="74" y="85"/>
                    <a:pt x="74" y="84"/>
                  </a:cubicBezTo>
                  <a:cubicBezTo>
                    <a:pt x="74" y="83"/>
                    <a:pt x="74" y="83"/>
                    <a:pt x="74" y="83"/>
                  </a:cubicBezTo>
                  <a:cubicBezTo>
                    <a:pt x="74" y="83"/>
                    <a:pt x="73" y="82"/>
                    <a:pt x="72" y="82"/>
                  </a:cubicBezTo>
                  <a:cubicBezTo>
                    <a:pt x="72" y="82"/>
                    <a:pt x="72" y="81"/>
                    <a:pt x="72" y="81"/>
                  </a:cubicBezTo>
                  <a:cubicBezTo>
                    <a:pt x="72" y="81"/>
                    <a:pt x="73" y="81"/>
                    <a:pt x="73" y="81"/>
                  </a:cubicBezTo>
                  <a:cubicBezTo>
                    <a:pt x="71" y="81"/>
                    <a:pt x="72" y="80"/>
                    <a:pt x="71" y="79"/>
                  </a:cubicBezTo>
                  <a:cubicBezTo>
                    <a:pt x="71" y="79"/>
                    <a:pt x="71" y="77"/>
                    <a:pt x="71" y="77"/>
                  </a:cubicBezTo>
                  <a:cubicBezTo>
                    <a:pt x="71" y="77"/>
                    <a:pt x="71" y="77"/>
                    <a:pt x="71" y="77"/>
                  </a:cubicBezTo>
                  <a:cubicBezTo>
                    <a:pt x="70" y="76"/>
                    <a:pt x="70" y="76"/>
                    <a:pt x="70" y="76"/>
                  </a:cubicBezTo>
                  <a:cubicBezTo>
                    <a:pt x="70" y="75"/>
                    <a:pt x="70" y="75"/>
                    <a:pt x="70" y="75"/>
                  </a:cubicBezTo>
                  <a:cubicBezTo>
                    <a:pt x="70" y="75"/>
                    <a:pt x="70" y="75"/>
                    <a:pt x="70" y="75"/>
                  </a:cubicBezTo>
                  <a:cubicBezTo>
                    <a:pt x="70" y="74"/>
                    <a:pt x="70" y="75"/>
                    <a:pt x="70" y="74"/>
                  </a:cubicBezTo>
                  <a:cubicBezTo>
                    <a:pt x="70" y="74"/>
                    <a:pt x="70" y="74"/>
                    <a:pt x="70" y="74"/>
                  </a:cubicBezTo>
                  <a:cubicBezTo>
                    <a:pt x="69" y="74"/>
                    <a:pt x="70" y="73"/>
                    <a:pt x="69" y="73"/>
                  </a:cubicBezTo>
                  <a:cubicBezTo>
                    <a:pt x="69" y="73"/>
                    <a:pt x="69" y="72"/>
                    <a:pt x="68" y="71"/>
                  </a:cubicBezTo>
                  <a:cubicBezTo>
                    <a:pt x="68" y="71"/>
                    <a:pt x="68" y="70"/>
                    <a:pt x="68" y="70"/>
                  </a:cubicBezTo>
                  <a:cubicBezTo>
                    <a:pt x="67" y="70"/>
                    <a:pt x="67" y="70"/>
                    <a:pt x="68" y="70"/>
                  </a:cubicBezTo>
                  <a:cubicBezTo>
                    <a:pt x="68" y="70"/>
                    <a:pt x="67" y="70"/>
                    <a:pt x="67" y="69"/>
                  </a:cubicBezTo>
                  <a:cubicBezTo>
                    <a:pt x="67" y="69"/>
                    <a:pt x="68" y="71"/>
                    <a:pt x="68" y="71"/>
                  </a:cubicBezTo>
                  <a:cubicBezTo>
                    <a:pt x="68" y="71"/>
                    <a:pt x="68" y="71"/>
                    <a:pt x="68" y="72"/>
                  </a:cubicBezTo>
                  <a:cubicBezTo>
                    <a:pt x="68" y="72"/>
                    <a:pt x="68" y="73"/>
                    <a:pt x="67" y="72"/>
                  </a:cubicBezTo>
                  <a:cubicBezTo>
                    <a:pt x="67" y="72"/>
                    <a:pt x="67" y="72"/>
                    <a:pt x="67" y="71"/>
                  </a:cubicBezTo>
                  <a:cubicBezTo>
                    <a:pt x="67" y="71"/>
                    <a:pt x="67" y="70"/>
                    <a:pt x="67" y="70"/>
                  </a:cubicBezTo>
                  <a:cubicBezTo>
                    <a:pt x="66" y="70"/>
                    <a:pt x="67" y="71"/>
                    <a:pt x="66" y="70"/>
                  </a:cubicBezTo>
                  <a:cubicBezTo>
                    <a:pt x="66" y="70"/>
                    <a:pt x="66" y="69"/>
                    <a:pt x="65" y="69"/>
                  </a:cubicBezTo>
                  <a:cubicBezTo>
                    <a:pt x="65" y="70"/>
                    <a:pt x="66" y="69"/>
                    <a:pt x="65" y="69"/>
                  </a:cubicBezTo>
                  <a:cubicBezTo>
                    <a:pt x="66" y="70"/>
                    <a:pt x="66" y="70"/>
                    <a:pt x="66" y="71"/>
                  </a:cubicBezTo>
                  <a:cubicBezTo>
                    <a:pt x="66" y="71"/>
                    <a:pt x="66" y="71"/>
                    <a:pt x="66" y="71"/>
                  </a:cubicBezTo>
                  <a:cubicBezTo>
                    <a:pt x="67" y="71"/>
                    <a:pt x="67" y="71"/>
                    <a:pt x="66" y="71"/>
                  </a:cubicBezTo>
                  <a:cubicBezTo>
                    <a:pt x="66" y="71"/>
                    <a:pt x="66" y="71"/>
                    <a:pt x="66" y="72"/>
                  </a:cubicBezTo>
                  <a:cubicBezTo>
                    <a:pt x="66" y="71"/>
                    <a:pt x="65" y="70"/>
                    <a:pt x="65" y="70"/>
                  </a:cubicBezTo>
                  <a:cubicBezTo>
                    <a:pt x="64" y="69"/>
                    <a:pt x="63" y="68"/>
                    <a:pt x="64" y="68"/>
                  </a:cubicBezTo>
                  <a:cubicBezTo>
                    <a:pt x="63" y="67"/>
                    <a:pt x="63" y="67"/>
                    <a:pt x="63" y="67"/>
                  </a:cubicBezTo>
                  <a:cubicBezTo>
                    <a:pt x="63" y="67"/>
                    <a:pt x="62" y="66"/>
                    <a:pt x="62" y="66"/>
                  </a:cubicBezTo>
                  <a:cubicBezTo>
                    <a:pt x="62" y="66"/>
                    <a:pt x="62" y="66"/>
                    <a:pt x="62" y="65"/>
                  </a:cubicBezTo>
                  <a:cubicBezTo>
                    <a:pt x="62" y="65"/>
                    <a:pt x="62" y="65"/>
                    <a:pt x="62" y="65"/>
                  </a:cubicBezTo>
                  <a:cubicBezTo>
                    <a:pt x="62" y="66"/>
                    <a:pt x="60" y="64"/>
                    <a:pt x="60" y="64"/>
                  </a:cubicBezTo>
                  <a:cubicBezTo>
                    <a:pt x="60" y="64"/>
                    <a:pt x="60" y="63"/>
                    <a:pt x="60" y="63"/>
                  </a:cubicBezTo>
                  <a:cubicBezTo>
                    <a:pt x="60" y="63"/>
                    <a:pt x="60" y="63"/>
                    <a:pt x="60" y="63"/>
                  </a:cubicBezTo>
                  <a:cubicBezTo>
                    <a:pt x="60" y="63"/>
                    <a:pt x="57" y="62"/>
                    <a:pt x="56" y="61"/>
                  </a:cubicBezTo>
                  <a:cubicBezTo>
                    <a:pt x="55" y="60"/>
                    <a:pt x="56" y="59"/>
                    <a:pt x="55" y="60"/>
                  </a:cubicBezTo>
                  <a:cubicBezTo>
                    <a:pt x="55" y="60"/>
                    <a:pt x="54" y="59"/>
                    <a:pt x="55" y="59"/>
                  </a:cubicBezTo>
                  <a:cubicBezTo>
                    <a:pt x="55" y="59"/>
                    <a:pt x="54" y="59"/>
                    <a:pt x="54" y="59"/>
                  </a:cubicBezTo>
                  <a:cubicBezTo>
                    <a:pt x="55" y="58"/>
                    <a:pt x="54" y="58"/>
                    <a:pt x="54" y="58"/>
                  </a:cubicBezTo>
                  <a:cubicBezTo>
                    <a:pt x="54" y="58"/>
                    <a:pt x="53" y="58"/>
                    <a:pt x="53" y="58"/>
                  </a:cubicBezTo>
                  <a:cubicBezTo>
                    <a:pt x="53" y="58"/>
                    <a:pt x="53" y="57"/>
                    <a:pt x="53" y="57"/>
                  </a:cubicBezTo>
                  <a:cubicBezTo>
                    <a:pt x="52" y="57"/>
                    <a:pt x="54" y="57"/>
                    <a:pt x="54" y="57"/>
                  </a:cubicBezTo>
                  <a:cubicBezTo>
                    <a:pt x="54" y="57"/>
                    <a:pt x="52" y="56"/>
                    <a:pt x="53" y="57"/>
                  </a:cubicBezTo>
                  <a:cubicBezTo>
                    <a:pt x="53" y="57"/>
                    <a:pt x="52" y="57"/>
                    <a:pt x="52" y="56"/>
                  </a:cubicBezTo>
                  <a:cubicBezTo>
                    <a:pt x="52" y="56"/>
                    <a:pt x="51" y="56"/>
                    <a:pt x="51" y="56"/>
                  </a:cubicBezTo>
                  <a:cubicBezTo>
                    <a:pt x="51" y="56"/>
                    <a:pt x="52" y="56"/>
                    <a:pt x="52" y="55"/>
                  </a:cubicBezTo>
                  <a:cubicBezTo>
                    <a:pt x="51" y="55"/>
                    <a:pt x="51" y="56"/>
                    <a:pt x="51" y="55"/>
                  </a:cubicBezTo>
                  <a:cubicBezTo>
                    <a:pt x="51" y="55"/>
                    <a:pt x="51" y="55"/>
                    <a:pt x="51" y="55"/>
                  </a:cubicBezTo>
                  <a:cubicBezTo>
                    <a:pt x="51" y="56"/>
                    <a:pt x="50" y="56"/>
                    <a:pt x="51" y="56"/>
                  </a:cubicBezTo>
                  <a:cubicBezTo>
                    <a:pt x="51" y="57"/>
                    <a:pt x="51" y="56"/>
                    <a:pt x="50" y="57"/>
                  </a:cubicBezTo>
                  <a:cubicBezTo>
                    <a:pt x="51" y="57"/>
                    <a:pt x="51" y="57"/>
                    <a:pt x="51" y="57"/>
                  </a:cubicBezTo>
                  <a:cubicBezTo>
                    <a:pt x="51" y="57"/>
                    <a:pt x="51" y="57"/>
                    <a:pt x="51" y="58"/>
                  </a:cubicBezTo>
                  <a:cubicBezTo>
                    <a:pt x="51" y="58"/>
                    <a:pt x="51" y="58"/>
                    <a:pt x="51" y="58"/>
                  </a:cubicBezTo>
                  <a:cubicBezTo>
                    <a:pt x="51" y="58"/>
                    <a:pt x="51" y="58"/>
                    <a:pt x="51" y="58"/>
                  </a:cubicBezTo>
                  <a:cubicBezTo>
                    <a:pt x="51" y="58"/>
                    <a:pt x="51" y="58"/>
                    <a:pt x="51" y="58"/>
                  </a:cubicBezTo>
                  <a:cubicBezTo>
                    <a:pt x="51" y="58"/>
                    <a:pt x="51" y="59"/>
                    <a:pt x="51" y="58"/>
                  </a:cubicBezTo>
                  <a:cubicBezTo>
                    <a:pt x="51" y="58"/>
                    <a:pt x="50" y="58"/>
                    <a:pt x="50" y="58"/>
                  </a:cubicBezTo>
                  <a:cubicBezTo>
                    <a:pt x="50" y="58"/>
                    <a:pt x="50" y="58"/>
                    <a:pt x="50" y="58"/>
                  </a:cubicBezTo>
                  <a:cubicBezTo>
                    <a:pt x="50" y="57"/>
                    <a:pt x="50" y="58"/>
                    <a:pt x="50" y="58"/>
                  </a:cubicBezTo>
                  <a:cubicBezTo>
                    <a:pt x="49" y="58"/>
                    <a:pt x="49" y="57"/>
                    <a:pt x="49" y="58"/>
                  </a:cubicBezTo>
                  <a:cubicBezTo>
                    <a:pt x="49" y="58"/>
                    <a:pt x="49" y="57"/>
                    <a:pt x="49" y="57"/>
                  </a:cubicBezTo>
                  <a:cubicBezTo>
                    <a:pt x="49" y="57"/>
                    <a:pt x="49" y="58"/>
                    <a:pt x="49" y="58"/>
                  </a:cubicBezTo>
                  <a:cubicBezTo>
                    <a:pt x="49" y="58"/>
                    <a:pt x="48" y="59"/>
                    <a:pt x="48" y="58"/>
                  </a:cubicBezTo>
                  <a:cubicBezTo>
                    <a:pt x="48" y="57"/>
                    <a:pt x="48" y="58"/>
                    <a:pt x="48" y="58"/>
                  </a:cubicBezTo>
                  <a:cubicBezTo>
                    <a:pt x="48" y="58"/>
                    <a:pt x="47" y="58"/>
                    <a:pt x="47" y="58"/>
                  </a:cubicBezTo>
                  <a:cubicBezTo>
                    <a:pt x="47" y="58"/>
                    <a:pt x="47" y="58"/>
                    <a:pt x="46" y="57"/>
                  </a:cubicBezTo>
                  <a:cubicBezTo>
                    <a:pt x="46" y="57"/>
                    <a:pt x="46" y="57"/>
                    <a:pt x="46" y="57"/>
                  </a:cubicBezTo>
                  <a:cubicBezTo>
                    <a:pt x="46" y="57"/>
                    <a:pt x="47" y="57"/>
                    <a:pt x="47" y="57"/>
                  </a:cubicBezTo>
                  <a:cubicBezTo>
                    <a:pt x="47" y="57"/>
                    <a:pt x="47" y="57"/>
                    <a:pt x="47" y="57"/>
                  </a:cubicBezTo>
                  <a:cubicBezTo>
                    <a:pt x="47" y="57"/>
                    <a:pt x="47" y="57"/>
                    <a:pt x="47" y="57"/>
                  </a:cubicBezTo>
                  <a:cubicBezTo>
                    <a:pt x="47" y="56"/>
                    <a:pt x="46" y="53"/>
                    <a:pt x="50" y="55"/>
                  </a:cubicBezTo>
                  <a:cubicBezTo>
                    <a:pt x="50" y="55"/>
                    <a:pt x="49" y="54"/>
                    <a:pt x="49" y="54"/>
                  </a:cubicBezTo>
                  <a:cubicBezTo>
                    <a:pt x="49" y="54"/>
                    <a:pt x="49" y="54"/>
                    <a:pt x="50" y="54"/>
                  </a:cubicBezTo>
                  <a:cubicBezTo>
                    <a:pt x="48" y="53"/>
                    <a:pt x="49" y="54"/>
                    <a:pt x="48" y="53"/>
                  </a:cubicBezTo>
                  <a:cubicBezTo>
                    <a:pt x="47" y="53"/>
                    <a:pt x="47" y="54"/>
                    <a:pt x="46" y="54"/>
                  </a:cubicBezTo>
                  <a:cubicBezTo>
                    <a:pt x="46" y="54"/>
                    <a:pt x="46" y="54"/>
                    <a:pt x="46" y="54"/>
                  </a:cubicBezTo>
                  <a:cubicBezTo>
                    <a:pt x="45" y="53"/>
                    <a:pt x="45" y="55"/>
                    <a:pt x="44" y="55"/>
                  </a:cubicBezTo>
                  <a:cubicBezTo>
                    <a:pt x="44" y="55"/>
                    <a:pt x="44" y="55"/>
                    <a:pt x="44" y="55"/>
                  </a:cubicBezTo>
                  <a:cubicBezTo>
                    <a:pt x="44" y="55"/>
                    <a:pt x="43" y="56"/>
                    <a:pt x="43" y="56"/>
                  </a:cubicBezTo>
                  <a:cubicBezTo>
                    <a:pt x="43" y="56"/>
                    <a:pt x="44" y="58"/>
                    <a:pt x="44" y="58"/>
                  </a:cubicBezTo>
                  <a:cubicBezTo>
                    <a:pt x="44" y="58"/>
                    <a:pt x="43" y="58"/>
                    <a:pt x="43" y="58"/>
                  </a:cubicBezTo>
                  <a:cubicBezTo>
                    <a:pt x="43" y="58"/>
                    <a:pt x="43" y="58"/>
                    <a:pt x="43" y="58"/>
                  </a:cubicBezTo>
                  <a:cubicBezTo>
                    <a:pt x="43" y="58"/>
                    <a:pt x="43" y="58"/>
                    <a:pt x="43" y="58"/>
                  </a:cubicBezTo>
                  <a:cubicBezTo>
                    <a:pt x="43" y="58"/>
                    <a:pt x="42" y="58"/>
                    <a:pt x="42" y="58"/>
                  </a:cubicBezTo>
                  <a:cubicBezTo>
                    <a:pt x="42" y="58"/>
                    <a:pt x="42" y="57"/>
                    <a:pt x="42" y="58"/>
                  </a:cubicBezTo>
                  <a:cubicBezTo>
                    <a:pt x="42" y="59"/>
                    <a:pt x="42" y="58"/>
                    <a:pt x="41" y="58"/>
                  </a:cubicBezTo>
                  <a:cubicBezTo>
                    <a:pt x="41" y="59"/>
                    <a:pt x="40" y="59"/>
                    <a:pt x="40" y="59"/>
                  </a:cubicBezTo>
                  <a:cubicBezTo>
                    <a:pt x="40" y="59"/>
                    <a:pt x="40" y="60"/>
                    <a:pt x="40" y="59"/>
                  </a:cubicBezTo>
                  <a:cubicBezTo>
                    <a:pt x="39" y="59"/>
                    <a:pt x="39" y="59"/>
                    <a:pt x="39" y="59"/>
                  </a:cubicBezTo>
                  <a:cubicBezTo>
                    <a:pt x="37" y="59"/>
                    <a:pt x="38" y="60"/>
                    <a:pt x="38" y="60"/>
                  </a:cubicBezTo>
                  <a:cubicBezTo>
                    <a:pt x="38" y="60"/>
                    <a:pt x="38" y="60"/>
                    <a:pt x="38" y="60"/>
                  </a:cubicBezTo>
                  <a:cubicBezTo>
                    <a:pt x="38" y="61"/>
                    <a:pt x="37" y="60"/>
                    <a:pt x="38" y="60"/>
                  </a:cubicBezTo>
                  <a:cubicBezTo>
                    <a:pt x="37" y="60"/>
                    <a:pt x="37" y="60"/>
                    <a:pt x="37" y="60"/>
                  </a:cubicBezTo>
                  <a:cubicBezTo>
                    <a:pt x="37" y="60"/>
                    <a:pt x="37" y="60"/>
                    <a:pt x="36" y="60"/>
                  </a:cubicBezTo>
                  <a:cubicBezTo>
                    <a:pt x="36" y="60"/>
                    <a:pt x="36" y="60"/>
                    <a:pt x="36" y="60"/>
                  </a:cubicBezTo>
                  <a:cubicBezTo>
                    <a:pt x="36" y="61"/>
                    <a:pt x="36" y="60"/>
                    <a:pt x="36" y="60"/>
                  </a:cubicBezTo>
                  <a:cubicBezTo>
                    <a:pt x="36" y="60"/>
                    <a:pt x="36" y="60"/>
                    <a:pt x="36" y="60"/>
                  </a:cubicBezTo>
                  <a:cubicBezTo>
                    <a:pt x="36" y="60"/>
                    <a:pt x="35" y="60"/>
                    <a:pt x="35" y="60"/>
                  </a:cubicBezTo>
                  <a:cubicBezTo>
                    <a:pt x="35" y="60"/>
                    <a:pt x="35" y="60"/>
                    <a:pt x="35" y="60"/>
                  </a:cubicBezTo>
                  <a:cubicBezTo>
                    <a:pt x="34" y="60"/>
                    <a:pt x="34" y="60"/>
                    <a:pt x="34" y="60"/>
                  </a:cubicBezTo>
                  <a:cubicBezTo>
                    <a:pt x="34" y="59"/>
                    <a:pt x="34" y="60"/>
                    <a:pt x="34" y="60"/>
                  </a:cubicBezTo>
                  <a:cubicBezTo>
                    <a:pt x="33" y="58"/>
                    <a:pt x="34" y="60"/>
                    <a:pt x="33" y="60"/>
                  </a:cubicBezTo>
                  <a:cubicBezTo>
                    <a:pt x="33" y="59"/>
                    <a:pt x="33" y="60"/>
                    <a:pt x="33" y="60"/>
                  </a:cubicBezTo>
                  <a:cubicBezTo>
                    <a:pt x="33" y="60"/>
                    <a:pt x="32" y="59"/>
                    <a:pt x="32" y="59"/>
                  </a:cubicBezTo>
                  <a:cubicBezTo>
                    <a:pt x="32" y="59"/>
                    <a:pt x="32" y="59"/>
                    <a:pt x="32" y="59"/>
                  </a:cubicBezTo>
                  <a:cubicBezTo>
                    <a:pt x="32" y="59"/>
                    <a:pt x="32" y="59"/>
                    <a:pt x="32" y="59"/>
                  </a:cubicBezTo>
                  <a:cubicBezTo>
                    <a:pt x="32" y="59"/>
                    <a:pt x="31" y="60"/>
                    <a:pt x="31" y="59"/>
                  </a:cubicBezTo>
                  <a:cubicBezTo>
                    <a:pt x="31" y="59"/>
                    <a:pt x="32" y="59"/>
                    <a:pt x="32" y="59"/>
                  </a:cubicBezTo>
                  <a:cubicBezTo>
                    <a:pt x="34" y="57"/>
                    <a:pt x="34" y="59"/>
                    <a:pt x="35" y="59"/>
                  </a:cubicBezTo>
                  <a:cubicBezTo>
                    <a:pt x="35" y="59"/>
                    <a:pt x="35" y="59"/>
                    <a:pt x="35" y="59"/>
                  </a:cubicBezTo>
                  <a:cubicBezTo>
                    <a:pt x="35" y="59"/>
                    <a:pt x="35" y="59"/>
                    <a:pt x="35" y="59"/>
                  </a:cubicBezTo>
                  <a:cubicBezTo>
                    <a:pt x="35" y="59"/>
                    <a:pt x="35" y="59"/>
                    <a:pt x="35" y="59"/>
                  </a:cubicBezTo>
                  <a:cubicBezTo>
                    <a:pt x="35" y="58"/>
                    <a:pt x="35" y="58"/>
                    <a:pt x="35" y="58"/>
                  </a:cubicBezTo>
                  <a:cubicBezTo>
                    <a:pt x="36" y="58"/>
                    <a:pt x="38" y="57"/>
                    <a:pt x="39" y="57"/>
                  </a:cubicBezTo>
                  <a:cubicBezTo>
                    <a:pt x="39" y="58"/>
                    <a:pt x="39" y="56"/>
                    <a:pt x="39" y="56"/>
                  </a:cubicBezTo>
                  <a:cubicBezTo>
                    <a:pt x="39" y="55"/>
                    <a:pt x="39" y="55"/>
                    <a:pt x="40" y="55"/>
                  </a:cubicBezTo>
                  <a:cubicBezTo>
                    <a:pt x="39" y="55"/>
                    <a:pt x="40" y="55"/>
                    <a:pt x="40" y="55"/>
                  </a:cubicBezTo>
                  <a:cubicBezTo>
                    <a:pt x="38" y="54"/>
                    <a:pt x="38" y="53"/>
                    <a:pt x="38" y="54"/>
                  </a:cubicBezTo>
                  <a:cubicBezTo>
                    <a:pt x="37" y="53"/>
                    <a:pt x="37" y="54"/>
                    <a:pt x="35" y="52"/>
                  </a:cubicBezTo>
                  <a:cubicBezTo>
                    <a:pt x="35" y="52"/>
                    <a:pt x="35" y="52"/>
                    <a:pt x="35" y="52"/>
                  </a:cubicBezTo>
                  <a:cubicBezTo>
                    <a:pt x="34" y="52"/>
                    <a:pt x="34" y="52"/>
                    <a:pt x="33" y="51"/>
                  </a:cubicBezTo>
                  <a:cubicBezTo>
                    <a:pt x="33" y="51"/>
                    <a:pt x="33" y="51"/>
                    <a:pt x="33" y="51"/>
                  </a:cubicBezTo>
                  <a:cubicBezTo>
                    <a:pt x="33" y="51"/>
                    <a:pt x="34" y="51"/>
                    <a:pt x="34" y="51"/>
                  </a:cubicBezTo>
                  <a:cubicBezTo>
                    <a:pt x="34" y="51"/>
                    <a:pt x="33" y="50"/>
                    <a:pt x="33" y="50"/>
                  </a:cubicBezTo>
                  <a:cubicBezTo>
                    <a:pt x="33" y="49"/>
                    <a:pt x="32" y="47"/>
                    <a:pt x="33" y="46"/>
                  </a:cubicBezTo>
                  <a:cubicBezTo>
                    <a:pt x="33" y="46"/>
                    <a:pt x="33" y="46"/>
                    <a:pt x="33" y="46"/>
                  </a:cubicBezTo>
                  <a:cubicBezTo>
                    <a:pt x="33" y="46"/>
                    <a:pt x="32" y="47"/>
                    <a:pt x="32" y="47"/>
                  </a:cubicBezTo>
                  <a:cubicBezTo>
                    <a:pt x="33" y="48"/>
                    <a:pt x="32" y="47"/>
                    <a:pt x="32" y="47"/>
                  </a:cubicBezTo>
                  <a:cubicBezTo>
                    <a:pt x="31" y="48"/>
                    <a:pt x="30" y="45"/>
                    <a:pt x="29" y="44"/>
                  </a:cubicBezTo>
                  <a:cubicBezTo>
                    <a:pt x="29" y="44"/>
                    <a:pt x="29" y="44"/>
                    <a:pt x="29" y="44"/>
                  </a:cubicBezTo>
                  <a:cubicBezTo>
                    <a:pt x="28" y="44"/>
                    <a:pt x="29" y="44"/>
                    <a:pt x="29" y="44"/>
                  </a:cubicBezTo>
                  <a:cubicBezTo>
                    <a:pt x="29" y="43"/>
                    <a:pt x="29" y="44"/>
                    <a:pt x="29" y="44"/>
                  </a:cubicBezTo>
                  <a:cubicBezTo>
                    <a:pt x="29" y="43"/>
                    <a:pt x="29" y="43"/>
                    <a:pt x="30" y="43"/>
                  </a:cubicBezTo>
                  <a:cubicBezTo>
                    <a:pt x="29" y="43"/>
                    <a:pt x="29" y="43"/>
                    <a:pt x="29" y="42"/>
                  </a:cubicBezTo>
                  <a:cubicBezTo>
                    <a:pt x="29" y="42"/>
                    <a:pt x="29" y="42"/>
                    <a:pt x="29" y="42"/>
                  </a:cubicBezTo>
                  <a:cubicBezTo>
                    <a:pt x="29" y="42"/>
                    <a:pt x="27" y="41"/>
                    <a:pt x="28" y="41"/>
                  </a:cubicBezTo>
                  <a:cubicBezTo>
                    <a:pt x="28" y="41"/>
                    <a:pt x="28" y="40"/>
                    <a:pt x="28" y="40"/>
                  </a:cubicBezTo>
                  <a:cubicBezTo>
                    <a:pt x="28" y="40"/>
                    <a:pt x="28" y="40"/>
                    <a:pt x="28" y="40"/>
                  </a:cubicBezTo>
                  <a:cubicBezTo>
                    <a:pt x="28" y="40"/>
                    <a:pt x="29" y="39"/>
                    <a:pt x="29" y="39"/>
                  </a:cubicBezTo>
                  <a:cubicBezTo>
                    <a:pt x="29" y="39"/>
                    <a:pt x="30" y="39"/>
                    <a:pt x="30" y="39"/>
                  </a:cubicBezTo>
                  <a:cubicBezTo>
                    <a:pt x="30" y="39"/>
                    <a:pt x="29" y="39"/>
                    <a:pt x="29" y="39"/>
                  </a:cubicBezTo>
                  <a:cubicBezTo>
                    <a:pt x="29" y="38"/>
                    <a:pt x="30" y="38"/>
                    <a:pt x="30" y="38"/>
                  </a:cubicBezTo>
                  <a:cubicBezTo>
                    <a:pt x="30" y="38"/>
                    <a:pt x="30" y="38"/>
                    <a:pt x="30" y="38"/>
                  </a:cubicBezTo>
                  <a:cubicBezTo>
                    <a:pt x="30" y="38"/>
                    <a:pt x="30" y="39"/>
                    <a:pt x="31" y="39"/>
                  </a:cubicBezTo>
                  <a:cubicBezTo>
                    <a:pt x="30" y="38"/>
                    <a:pt x="30" y="38"/>
                    <a:pt x="30" y="37"/>
                  </a:cubicBezTo>
                  <a:cubicBezTo>
                    <a:pt x="30" y="37"/>
                    <a:pt x="31" y="38"/>
                    <a:pt x="31" y="38"/>
                  </a:cubicBezTo>
                  <a:cubicBezTo>
                    <a:pt x="31" y="39"/>
                    <a:pt x="33" y="39"/>
                    <a:pt x="32" y="38"/>
                  </a:cubicBezTo>
                  <a:cubicBezTo>
                    <a:pt x="32" y="38"/>
                    <a:pt x="33" y="38"/>
                    <a:pt x="33" y="38"/>
                  </a:cubicBezTo>
                  <a:cubicBezTo>
                    <a:pt x="35" y="40"/>
                    <a:pt x="35" y="37"/>
                    <a:pt x="34" y="36"/>
                  </a:cubicBezTo>
                  <a:cubicBezTo>
                    <a:pt x="34" y="35"/>
                    <a:pt x="35" y="37"/>
                    <a:pt x="35" y="36"/>
                  </a:cubicBezTo>
                  <a:cubicBezTo>
                    <a:pt x="34" y="35"/>
                    <a:pt x="34" y="35"/>
                    <a:pt x="34" y="35"/>
                  </a:cubicBezTo>
                  <a:cubicBezTo>
                    <a:pt x="34" y="35"/>
                    <a:pt x="34" y="35"/>
                    <a:pt x="33" y="35"/>
                  </a:cubicBezTo>
                  <a:cubicBezTo>
                    <a:pt x="34" y="35"/>
                    <a:pt x="33" y="35"/>
                    <a:pt x="33" y="35"/>
                  </a:cubicBezTo>
                  <a:cubicBezTo>
                    <a:pt x="33" y="35"/>
                    <a:pt x="27" y="32"/>
                    <a:pt x="27" y="31"/>
                  </a:cubicBezTo>
                  <a:cubicBezTo>
                    <a:pt x="27" y="31"/>
                    <a:pt x="27" y="29"/>
                    <a:pt x="28" y="30"/>
                  </a:cubicBezTo>
                  <a:cubicBezTo>
                    <a:pt x="28" y="30"/>
                    <a:pt x="29" y="31"/>
                    <a:pt x="28" y="31"/>
                  </a:cubicBezTo>
                  <a:cubicBezTo>
                    <a:pt x="28" y="30"/>
                    <a:pt x="28" y="30"/>
                    <a:pt x="28" y="30"/>
                  </a:cubicBezTo>
                  <a:cubicBezTo>
                    <a:pt x="28" y="30"/>
                    <a:pt x="23" y="26"/>
                    <a:pt x="26" y="27"/>
                  </a:cubicBezTo>
                  <a:cubicBezTo>
                    <a:pt x="26" y="27"/>
                    <a:pt x="26" y="27"/>
                    <a:pt x="26" y="27"/>
                  </a:cubicBezTo>
                  <a:cubicBezTo>
                    <a:pt x="26" y="28"/>
                    <a:pt x="27" y="27"/>
                    <a:pt x="27" y="27"/>
                  </a:cubicBezTo>
                  <a:cubicBezTo>
                    <a:pt x="27" y="27"/>
                    <a:pt x="28" y="27"/>
                    <a:pt x="28" y="27"/>
                  </a:cubicBezTo>
                  <a:cubicBezTo>
                    <a:pt x="28" y="28"/>
                    <a:pt x="29" y="26"/>
                    <a:pt x="29" y="27"/>
                  </a:cubicBezTo>
                  <a:cubicBezTo>
                    <a:pt x="29" y="27"/>
                    <a:pt x="30" y="27"/>
                    <a:pt x="31" y="27"/>
                  </a:cubicBezTo>
                  <a:cubicBezTo>
                    <a:pt x="31" y="28"/>
                    <a:pt x="31" y="28"/>
                    <a:pt x="31" y="28"/>
                  </a:cubicBezTo>
                  <a:cubicBezTo>
                    <a:pt x="31" y="28"/>
                    <a:pt x="30" y="29"/>
                    <a:pt x="30" y="29"/>
                  </a:cubicBezTo>
                  <a:cubicBezTo>
                    <a:pt x="30" y="29"/>
                    <a:pt x="31" y="29"/>
                    <a:pt x="31" y="29"/>
                  </a:cubicBezTo>
                  <a:cubicBezTo>
                    <a:pt x="31" y="29"/>
                    <a:pt x="32" y="30"/>
                    <a:pt x="32" y="30"/>
                  </a:cubicBezTo>
                  <a:cubicBezTo>
                    <a:pt x="32" y="30"/>
                    <a:pt x="33" y="31"/>
                    <a:pt x="33" y="31"/>
                  </a:cubicBezTo>
                  <a:cubicBezTo>
                    <a:pt x="33" y="31"/>
                    <a:pt x="34" y="30"/>
                    <a:pt x="34" y="31"/>
                  </a:cubicBezTo>
                  <a:cubicBezTo>
                    <a:pt x="34" y="30"/>
                    <a:pt x="32" y="27"/>
                    <a:pt x="33" y="28"/>
                  </a:cubicBezTo>
                  <a:cubicBezTo>
                    <a:pt x="33" y="28"/>
                    <a:pt x="33" y="28"/>
                    <a:pt x="34" y="28"/>
                  </a:cubicBezTo>
                  <a:cubicBezTo>
                    <a:pt x="34" y="28"/>
                    <a:pt x="33" y="27"/>
                    <a:pt x="33" y="27"/>
                  </a:cubicBezTo>
                  <a:cubicBezTo>
                    <a:pt x="33" y="27"/>
                    <a:pt x="33" y="27"/>
                    <a:pt x="33" y="27"/>
                  </a:cubicBezTo>
                  <a:cubicBezTo>
                    <a:pt x="32" y="26"/>
                    <a:pt x="33" y="27"/>
                    <a:pt x="32" y="26"/>
                  </a:cubicBezTo>
                  <a:cubicBezTo>
                    <a:pt x="32" y="26"/>
                    <a:pt x="32" y="27"/>
                    <a:pt x="32" y="27"/>
                  </a:cubicBezTo>
                  <a:cubicBezTo>
                    <a:pt x="32" y="27"/>
                    <a:pt x="32" y="27"/>
                    <a:pt x="32" y="27"/>
                  </a:cubicBezTo>
                  <a:cubicBezTo>
                    <a:pt x="32" y="27"/>
                    <a:pt x="31" y="26"/>
                    <a:pt x="31" y="26"/>
                  </a:cubicBezTo>
                  <a:cubicBezTo>
                    <a:pt x="31" y="26"/>
                    <a:pt x="29" y="20"/>
                    <a:pt x="27" y="19"/>
                  </a:cubicBezTo>
                  <a:cubicBezTo>
                    <a:pt x="28" y="19"/>
                    <a:pt x="27" y="16"/>
                    <a:pt x="30" y="19"/>
                  </a:cubicBezTo>
                  <a:cubicBezTo>
                    <a:pt x="31" y="20"/>
                    <a:pt x="32" y="18"/>
                    <a:pt x="32" y="17"/>
                  </a:cubicBezTo>
                  <a:cubicBezTo>
                    <a:pt x="31" y="17"/>
                    <a:pt x="33" y="17"/>
                    <a:pt x="33" y="17"/>
                  </a:cubicBezTo>
                  <a:cubicBezTo>
                    <a:pt x="33" y="17"/>
                    <a:pt x="33" y="17"/>
                    <a:pt x="33" y="16"/>
                  </a:cubicBezTo>
                  <a:cubicBezTo>
                    <a:pt x="33" y="16"/>
                    <a:pt x="33" y="16"/>
                    <a:pt x="33" y="16"/>
                  </a:cubicBezTo>
                  <a:cubicBezTo>
                    <a:pt x="33" y="16"/>
                    <a:pt x="33" y="16"/>
                    <a:pt x="33" y="16"/>
                  </a:cubicBezTo>
                  <a:cubicBezTo>
                    <a:pt x="34" y="16"/>
                    <a:pt x="36" y="17"/>
                    <a:pt x="36" y="16"/>
                  </a:cubicBezTo>
                  <a:cubicBezTo>
                    <a:pt x="36" y="17"/>
                    <a:pt x="36" y="17"/>
                    <a:pt x="36" y="17"/>
                  </a:cubicBezTo>
                  <a:cubicBezTo>
                    <a:pt x="36" y="17"/>
                    <a:pt x="36" y="17"/>
                    <a:pt x="35" y="17"/>
                  </a:cubicBezTo>
                  <a:cubicBezTo>
                    <a:pt x="36" y="17"/>
                    <a:pt x="36" y="17"/>
                    <a:pt x="36" y="17"/>
                  </a:cubicBezTo>
                  <a:cubicBezTo>
                    <a:pt x="36" y="17"/>
                    <a:pt x="36" y="17"/>
                    <a:pt x="36" y="17"/>
                  </a:cubicBezTo>
                  <a:cubicBezTo>
                    <a:pt x="36" y="17"/>
                    <a:pt x="36" y="17"/>
                    <a:pt x="36" y="17"/>
                  </a:cubicBezTo>
                  <a:cubicBezTo>
                    <a:pt x="36" y="17"/>
                    <a:pt x="37" y="17"/>
                    <a:pt x="37" y="17"/>
                  </a:cubicBezTo>
                  <a:cubicBezTo>
                    <a:pt x="36" y="16"/>
                    <a:pt x="35" y="15"/>
                    <a:pt x="37" y="16"/>
                  </a:cubicBezTo>
                  <a:cubicBezTo>
                    <a:pt x="37" y="16"/>
                    <a:pt x="37" y="16"/>
                    <a:pt x="36" y="16"/>
                  </a:cubicBezTo>
                  <a:cubicBezTo>
                    <a:pt x="37" y="16"/>
                    <a:pt x="37" y="16"/>
                    <a:pt x="37" y="16"/>
                  </a:cubicBezTo>
                  <a:cubicBezTo>
                    <a:pt x="37" y="16"/>
                    <a:pt x="41" y="16"/>
                    <a:pt x="41" y="17"/>
                  </a:cubicBezTo>
                  <a:cubicBezTo>
                    <a:pt x="41" y="17"/>
                    <a:pt x="41" y="17"/>
                    <a:pt x="41" y="17"/>
                  </a:cubicBezTo>
                  <a:cubicBezTo>
                    <a:pt x="41" y="17"/>
                    <a:pt x="41" y="17"/>
                    <a:pt x="41" y="17"/>
                  </a:cubicBezTo>
                  <a:cubicBezTo>
                    <a:pt x="42" y="17"/>
                    <a:pt x="41" y="18"/>
                    <a:pt x="41" y="18"/>
                  </a:cubicBezTo>
                  <a:cubicBezTo>
                    <a:pt x="41" y="19"/>
                    <a:pt x="42" y="18"/>
                    <a:pt x="42" y="18"/>
                  </a:cubicBezTo>
                  <a:cubicBezTo>
                    <a:pt x="42" y="18"/>
                    <a:pt x="42" y="18"/>
                    <a:pt x="42" y="18"/>
                  </a:cubicBezTo>
                  <a:cubicBezTo>
                    <a:pt x="42" y="18"/>
                    <a:pt x="43" y="18"/>
                    <a:pt x="43" y="19"/>
                  </a:cubicBezTo>
                  <a:cubicBezTo>
                    <a:pt x="43" y="19"/>
                    <a:pt x="43" y="19"/>
                    <a:pt x="43" y="20"/>
                  </a:cubicBezTo>
                  <a:cubicBezTo>
                    <a:pt x="43" y="20"/>
                    <a:pt x="44" y="20"/>
                    <a:pt x="44" y="19"/>
                  </a:cubicBezTo>
                  <a:cubicBezTo>
                    <a:pt x="44" y="19"/>
                    <a:pt x="45" y="20"/>
                    <a:pt x="45" y="20"/>
                  </a:cubicBezTo>
                  <a:cubicBezTo>
                    <a:pt x="45" y="20"/>
                    <a:pt x="45" y="21"/>
                    <a:pt x="45" y="21"/>
                  </a:cubicBezTo>
                  <a:cubicBezTo>
                    <a:pt x="45" y="21"/>
                    <a:pt x="45" y="21"/>
                    <a:pt x="45" y="20"/>
                  </a:cubicBezTo>
                  <a:cubicBezTo>
                    <a:pt x="46" y="21"/>
                    <a:pt x="45" y="21"/>
                    <a:pt x="46" y="22"/>
                  </a:cubicBezTo>
                  <a:cubicBezTo>
                    <a:pt x="46" y="22"/>
                    <a:pt x="45" y="22"/>
                    <a:pt x="45" y="22"/>
                  </a:cubicBezTo>
                  <a:cubicBezTo>
                    <a:pt x="46" y="23"/>
                    <a:pt x="46" y="22"/>
                    <a:pt x="46" y="23"/>
                  </a:cubicBezTo>
                  <a:cubicBezTo>
                    <a:pt x="46" y="23"/>
                    <a:pt x="47" y="23"/>
                    <a:pt x="47" y="24"/>
                  </a:cubicBezTo>
                  <a:cubicBezTo>
                    <a:pt x="47" y="23"/>
                    <a:pt x="48" y="24"/>
                    <a:pt x="48" y="24"/>
                  </a:cubicBezTo>
                  <a:cubicBezTo>
                    <a:pt x="48" y="24"/>
                    <a:pt x="50" y="24"/>
                    <a:pt x="49" y="26"/>
                  </a:cubicBezTo>
                  <a:cubicBezTo>
                    <a:pt x="50" y="26"/>
                    <a:pt x="51" y="25"/>
                    <a:pt x="51" y="26"/>
                  </a:cubicBezTo>
                  <a:cubicBezTo>
                    <a:pt x="51" y="26"/>
                    <a:pt x="51" y="26"/>
                    <a:pt x="51" y="26"/>
                  </a:cubicBezTo>
                  <a:cubicBezTo>
                    <a:pt x="53" y="28"/>
                    <a:pt x="52" y="27"/>
                    <a:pt x="51" y="27"/>
                  </a:cubicBezTo>
                  <a:cubicBezTo>
                    <a:pt x="51" y="27"/>
                    <a:pt x="52" y="27"/>
                    <a:pt x="52" y="28"/>
                  </a:cubicBezTo>
                  <a:cubicBezTo>
                    <a:pt x="52" y="27"/>
                    <a:pt x="52" y="27"/>
                    <a:pt x="52" y="27"/>
                  </a:cubicBezTo>
                  <a:cubicBezTo>
                    <a:pt x="52" y="27"/>
                    <a:pt x="54" y="28"/>
                    <a:pt x="54" y="29"/>
                  </a:cubicBezTo>
                  <a:cubicBezTo>
                    <a:pt x="54" y="29"/>
                    <a:pt x="54" y="28"/>
                    <a:pt x="54" y="29"/>
                  </a:cubicBezTo>
                  <a:cubicBezTo>
                    <a:pt x="54" y="29"/>
                    <a:pt x="57" y="31"/>
                    <a:pt x="57" y="30"/>
                  </a:cubicBezTo>
                  <a:cubicBezTo>
                    <a:pt x="57" y="30"/>
                    <a:pt x="59" y="33"/>
                    <a:pt x="59" y="33"/>
                  </a:cubicBezTo>
                  <a:cubicBezTo>
                    <a:pt x="59" y="33"/>
                    <a:pt x="59" y="33"/>
                    <a:pt x="59" y="33"/>
                  </a:cubicBezTo>
                  <a:cubicBezTo>
                    <a:pt x="60" y="34"/>
                    <a:pt x="67" y="41"/>
                    <a:pt x="68" y="42"/>
                  </a:cubicBezTo>
                  <a:cubicBezTo>
                    <a:pt x="67" y="41"/>
                    <a:pt x="66" y="39"/>
                    <a:pt x="67" y="40"/>
                  </a:cubicBezTo>
                  <a:cubicBezTo>
                    <a:pt x="67" y="39"/>
                    <a:pt x="67" y="38"/>
                    <a:pt x="68" y="40"/>
                  </a:cubicBezTo>
                  <a:cubicBezTo>
                    <a:pt x="68" y="40"/>
                    <a:pt x="67" y="38"/>
                    <a:pt x="68" y="39"/>
                  </a:cubicBezTo>
                  <a:cubicBezTo>
                    <a:pt x="68" y="39"/>
                    <a:pt x="69" y="40"/>
                    <a:pt x="69" y="39"/>
                  </a:cubicBezTo>
                  <a:cubicBezTo>
                    <a:pt x="68" y="39"/>
                    <a:pt x="69" y="39"/>
                    <a:pt x="69" y="39"/>
                  </a:cubicBezTo>
                  <a:cubicBezTo>
                    <a:pt x="69" y="39"/>
                    <a:pt x="69" y="39"/>
                    <a:pt x="69" y="39"/>
                  </a:cubicBezTo>
                  <a:cubicBezTo>
                    <a:pt x="69" y="40"/>
                    <a:pt x="69" y="39"/>
                    <a:pt x="70" y="39"/>
                  </a:cubicBezTo>
                  <a:cubicBezTo>
                    <a:pt x="69" y="40"/>
                    <a:pt x="69" y="40"/>
                    <a:pt x="70" y="40"/>
                  </a:cubicBezTo>
                  <a:cubicBezTo>
                    <a:pt x="70" y="40"/>
                    <a:pt x="69" y="41"/>
                    <a:pt x="69" y="41"/>
                  </a:cubicBezTo>
                  <a:cubicBezTo>
                    <a:pt x="69" y="40"/>
                    <a:pt x="70" y="41"/>
                    <a:pt x="70" y="40"/>
                  </a:cubicBezTo>
                  <a:cubicBezTo>
                    <a:pt x="71" y="40"/>
                    <a:pt x="71" y="40"/>
                    <a:pt x="71" y="40"/>
                  </a:cubicBezTo>
                  <a:cubicBezTo>
                    <a:pt x="72" y="40"/>
                    <a:pt x="73" y="40"/>
                    <a:pt x="73" y="40"/>
                  </a:cubicBezTo>
                  <a:cubicBezTo>
                    <a:pt x="73" y="41"/>
                    <a:pt x="74" y="40"/>
                    <a:pt x="73" y="40"/>
                  </a:cubicBezTo>
                  <a:cubicBezTo>
                    <a:pt x="73" y="40"/>
                    <a:pt x="74" y="40"/>
                    <a:pt x="74" y="40"/>
                  </a:cubicBezTo>
                  <a:cubicBezTo>
                    <a:pt x="74" y="40"/>
                    <a:pt x="74" y="40"/>
                    <a:pt x="74" y="40"/>
                  </a:cubicBezTo>
                  <a:cubicBezTo>
                    <a:pt x="74" y="40"/>
                    <a:pt x="75" y="41"/>
                    <a:pt x="75" y="40"/>
                  </a:cubicBezTo>
                  <a:cubicBezTo>
                    <a:pt x="76" y="42"/>
                    <a:pt x="74" y="41"/>
                    <a:pt x="73" y="42"/>
                  </a:cubicBezTo>
                  <a:cubicBezTo>
                    <a:pt x="73" y="41"/>
                    <a:pt x="72" y="42"/>
                    <a:pt x="71" y="42"/>
                  </a:cubicBezTo>
                  <a:cubicBezTo>
                    <a:pt x="71" y="42"/>
                    <a:pt x="71" y="42"/>
                    <a:pt x="71" y="42"/>
                  </a:cubicBezTo>
                  <a:cubicBezTo>
                    <a:pt x="70" y="42"/>
                    <a:pt x="73" y="42"/>
                    <a:pt x="73" y="42"/>
                  </a:cubicBezTo>
                  <a:cubicBezTo>
                    <a:pt x="73" y="42"/>
                    <a:pt x="73" y="42"/>
                    <a:pt x="73" y="42"/>
                  </a:cubicBezTo>
                  <a:cubicBezTo>
                    <a:pt x="73" y="42"/>
                    <a:pt x="73" y="42"/>
                    <a:pt x="73" y="42"/>
                  </a:cubicBezTo>
                  <a:cubicBezTo>
                    <a:pt x="73" y="43"/>
                    <a:pt x="73" y="43"/>
                    <a:pt x="73" y="43"/>
                  </a:cubicBezTo>
                  <a:cubicBezTo>
                    <a:pt x="75" y="42"/>
                    <a:pt x="77" y="43"/>
                    <a:pt x="78" y="42"/>
                  </a:cubicBezTo>
                  <a:cubicBezTo>
                    <a:pt x="79" y="43"/>
                    <a:pt x="79" y="45"/>
                    <a:pt x="81" y="47"/>
                  </a:cubicBezTo>
                  <a:cubicBezTo>
                    <a:pt x="81" y="47"/>
                    <a:pt x="81" y="47"/>
                    <a:pt x="81" y="47"/>
                  </a:cubicBezTo>
                  <a:cubicBezTo>
                    <a:pt x="81" y="47"/>
                    <a:pt x="80" y="46"/>
                    <a:pt x="81" y="46"/>
                  </a:cubicBezTo>
                  <a:cubicBezTo>
                    <a:pt x="81" y="46"/>
                    <a:pt x="81" y="46"/>
                    <a:pt x="81" y="46"/>
                  </a:cubicBezTo>
                  <a:cubicBezTo>
                    <a:pt x="81" y="46"/>
                    <a:pt x="81" y="46"/>
                    <a:pt x="81" y="46"/>
                  </a:cubicBezTo>
                  <a:cubicBezTo>
                    <a:pt x="81" y="46"/>
                    <a:pt x="81" y="46"/>
                    <a:pt x="81" y="45"/>
                  </a:cubicBezTo>
                  <a:cubicBezTo>
                    <a:pt x="81" y="46"/>
                    <a:pt x="80" y="45"/>
                    <a:pt x="81" y="45"/>
                  </a:cubicBezTo>
                  <a:cubicBezTo>
                    <a:pt x="81" y="45"/>
                    <a:pt x="81" y="45"/>
                    <a:pt x="81" y="45"/>
                  </a:cubicBezTo>
                  <a:cubicBezTo>
                    <a:pt x="81" y="45"/>
                    <a:pt x="81" y="44"/>
                    <a:pt x="81" y="44"/>
                  </a:cubicBezTo>
                  <a:cubicBezTo>
                    <a:pt x="81" y="44"/>
                    <a:pt x="81" y="44"/>
                    <a:pt x="82" y="44"/>
                  </a:cubicBezTo>
                  <a:cubicBezTo>
                    <a:pt x="82" y="44"/>
                    <a:pt x="82" y="44"/>
                    <a:pt x="82" y="45"/>
                  </a:cubicBezTo>
                  <a:cubicBezTo>
                    <a:pt x="82" y="45"/>
                    <a:pt x="82" y="45"/>
                    <a:pt x="82" y="45"/>
                  </a:cubicBezTo>
                  <a:cubicBezTo>
                    <a:pt x="82" y="46"/>
                    <a:pt x="82" y="47"/>
                    <a:pt x="82" y="48"/>
                  </a:cubicBezTo>
                  <a:cubicBezTo>
                    <a:pt x="82" y="48"/>
                    <a:pt x="82" y="48"/>
                    <a:pt x="82" y="48"/>
                  </a:cubicBezTo>
                  <a:cubicBezTo>
                    <a:pt x="83" y="48"/>
                    <a:pt x="83" y="48"/>
                    <a:pt x="84" y="48"/>
                  </a:cubicBezTo>
                  <a:cubicBezTo>
                    <a:pt x="84" y="48"/>
                    <a:pt x="91" y="54"/>
                    <a:pt x="92" y="55"/>
                  </a:cubicBezTo>
                  <a:cubicBezTo>
                    <a:pt x="92" y="55"/>
                    <a:pt x="93" y="56"/>
                    <a:pt x="93" y="55"/>
                  </a:cubicBezTo>
                  <a:cubicBezTo>
                    <a:pt x="93" y="56"/>
                    <a:pt x="96" y="59"/>
                    <a:pt x="95" y="59"/>
                  </a:cubicBezTo>
                  <a:cubicBezTo>
                    <a:pt x="96" y="60"/>
                    <a:pt x="94" y="57"/>
                    <a:pt x="94" y="59"/>
                  </a:cubicBezTo>
                  <a:cubicBezTo>
                    <a:pt x="90" y="57"/>
                    <a:pt x="100" y="63"/>
                    <a:pt x="99" y="63"/>
                  </a:cubicBezTo>
                  <a:cubicBezTo>
                    <a:pt x="99" y="63"/>
                    <a:pt x="100" y="63"/>
                    <a:pt x="100" y="63"/>
                  </a:cubicBezTo>
                  <a:cubicBezTo>
                    <a:pt x="101" y="63"/>
                    <a:pt x="101" y="65"/>
                    <a:pt x="101" y="64"/>
                  </a:cubicBezTo>
                  <a:cubicBezTo>
                    <a:pt x="103" y="65"/>
                    <a:pt x="101" y="65"/>
                    <a:pt x="102" y="65"/>
                  </a:cubicBezTo>
                  <a:cubicBezTo>
                    <a:pt x="102" y="66"/>
                    <a:pt x="103" y="66"/>
                    <a:pt x="103" y="66"/>
                  </a:cubicBezTo>
                  <a:cubicBezTo>
                    <a:pt x="103" y="66"/>
                    <a:pt x="103" y="66"/>
                    <a:pt x="103" y="66"/>
                  </a:cubicBezTo>
                  <a:cubicBezTo>
                    <a:pt x="103" y="66"/>
                    <a:pt x="103" y="67"/>
                    <a:pt x="103" y="67"/>
                  </a:cubicBezTo>
                  <a:cubicBezTo>
                    <a:pt x="103" y="67"/>
                    <a:pt x="103" y="67"/>
                    <a:pt x="103" y="67"/>
                  </a:cubicBezTo>
                  <a:cubicBezTo>
                    <a:pt x="103" y="67"/>
                    <a:pt x="103" y="67"/>
                    <a:pt x="103" y="66"/>
                  </a:cubicBezTo>
                  <a:cubicBezTo>
                    <a:pt x="104" y="65"/>
                    <a:pt x="105" y="65"/>
                    <a:pt x="106" y="64"/>
                  </a:cubicBezTo>
                  <a:cubicBezTo>
                    <a:pt x="105" y="64"/>
                    <a:pt x="105" y="64"/>
                    <a:pt x="104" y="64"/>
                  </a:cubicBezTo>
                  <a:cubicBezTo>
                    <a:pt x="104" y="64"/>
                    <a:pt x="104" y="64"/>
                    <a:pt x="104" y="64"/>
                  </a:cubicBezTo>
                  <a:cubicBezTo>
                    <a:pt x="104" y="64"/>
                    <a:pt x="104" y="64"/>
                    <a:pt x="103" y="64"/>
                  </a:cubicBezTo>
                  <a:cubicBezTo>
                    <a:pt x="103" y="63"/>
                    <a:pt x="104" y="64"/>
                    <a:pt x="104" y="64"/>
                  </a:cubicBezTo>
                  <a:cubicBezTo>
                    <a:pt x="103" y="64"/>
                    <a:pt x="103" y="64"/>
                    <a:pt x="103" y="64"/>
                  </a:cubicBezTo>
                  <a:cubicBezTo>
                    <a:pt x="102" y="61"/>
                    <a:pt x="104" y="62"/>
                    <a:pt x="106" y="64"/>
                  </a:cubicBezTo>
                  <a:cubicBezTo>
                    <a:pt x="107" y="65"/>
                    <a:pt x="107" y="65"/>
                    <a:pt x="107" y="66"/>
                  </a:cubicBezTo>
                  <a:cubicBezTo>
                    <a:pt x="107" y="66"/>
                    <a:pt x="108" y="66"/>
                    <a:pt x="108" y="67"/>
                  </a:cubicBezTo>
                  <a:cubicBezTo>
                    <a:pt x="108" y="67"/>
                    <a:pt x="108" y="67"/>
                    <a:pt x="108" y="67"/>
                  </a:cubicBezTo>
                  <a:cubicBezTo>
                    <a:pt x="108" y="68"/>
                    <a:pt x="109" y="68"/>
                    <a:pt x="109" y="67"/>
                  </a:cubicBezTo>
                  <a:cubicBezTo>
                    <a:pt x="109" y="68"/>
                    <a:pt x="111" y="70"/>
                    <a:pt x="111" y="70"/>
                  </a:cubicBezTo>
                  <a:cubicBezTo>
                    <a:pt x="112" y="71"/>
                    <a:pt x="112" y="70"/>
                    <a:pt x="113" y="71"/>
                  </a:cubicBezTo>
                  <a:cubicBezTo>
                    <a:pt x="113" y="71"/>
                    <a:pt x="113" y="71"/>
                    <a:pt x="113" y="71"/>
                  </a:cubicBezTo>
                  <a:cubicBezTo>
                    <a:pt x="113" y="72"/>
                    <a:pt x="117" y="73"/>
                    <a:pt x="116" y="72"/>
                  </a:cubicBezTo>
                  <a:cubicBezTo>
                    <a:pt x="116" y="72"/>
                    <a:pt x="116" y="71"/>
                    <a:pt x="116" y="70"/>
                  </a:cubicBezTo>
                  <a:cubicBezTo>
                    <a:pt x="116" y="70"/>
                    <a:pt x="116" y="71"/>
                    <a:pt x="116" y="71"/>
                  </a:cubicBezTo>
                  <a:cubicBezTo>
                    <a:pt x="117" y="71"/>
                    <a:pt x="116" y="70"/>
                    <a:pt x="116" y="70"/>
                  </a:cubicBezTo>
                  <a:cubicBezTo>
                    <a:pt x="117" y="71"/>
                    <a:pt x="117" y="71"/>
                    <a:pt x="117" y="72"/>
                  </a:cubicBezTo>
                  <a:cubicBezTo>
                    <a:pt x="117" y="72"/>
                    <a:pt x="118" y="72"/>
                    <a:pt x="118" y="72"/>
                  </a:cubicBezTo>
                  <a:cubicBezTo>
                    <a:pt x="118" y="72"/>
                    <a:pt x="118" y="73"/>
                    <a:pt x="118" y="73"/>
                  </a:cubicBezTo>
                  <a:cubicBezTo>
                    <a:pt x="118" y="73"/>
                    <a:pt x="118" y="73"/>
                    <a:pt x="119" y="73"/>
                  </a:cubicBezTo>
                  <a:cubicBezTo>
                    <a:pt x="119" y="73"/>
                    <a:pt x="119" y="74"/>
                    <a:pt x="118" y="74"/>
                  </a:cubicBezTo>
                  <a:cubicBezTo>
                    <a:pt x="119" y="74"/>
                    <a:pt x="119" y="74"/>
                    <a:pt x="119" y="74"/>
                  </a:cubicBezTo>
                  <a:cubicBezTo>
                    <a:pt x="119" y="74"/>
                    <a:pt x="118" y="75"/>
                    <a:pt x="119" y="75"/>
                  </a:cubicBezTo>
                  <a:cubicBezTo>
                    <a:pt x="118" y="75"/>
                    <a:pt x="118" y="75"/>
                    <a:pt x="118" y="74"/>
                  </a:cubicBezTo>
                  <a:cubicBezTo>
                    <a:pt x="118" y="74"/>
                    <a:pt x="118" y="75"/>
                    <a:pt x="118" y="75"/>
                  </a:cubicBezTo>
                  <a:cubicBezTo>
                    <a:pt x="118" y="75"/>
                    <a:pt x="119" y="75"/>
                    <a:pt x="119" y="75"/>
                  </a:cubicBezTo>
                  <a:cubicBezTo>
                    <a:pt x="119" y="76"/>
                    <a:pt x="119" y="76"/>
                    <a:pt x="118" y="76"/>
                  </a:cubicBezTo>
                  <a:cubicBezTo>
                    <a:pt x="119" y="76"/>
                    <a:pt x="119" y="77"/>
                    <a:pt x="119" y="76"/>
                  </a:cubicBezTo>
                  <a:cubicBezTo>
                    <a:pt x="119" y="76"/>
                    <a:pt x="119" y="76"/>
                    <a:pt x="119" y="76"/>
                  </a:cubicBezTo>
                  <a:cubicBezTo>
                    <a:pt x="119" y="76"/>
                    <a:pt x="119" y="76"/>
                    <a:pt x="119" y="76"/>
                  </a:cubicBezTo>
                  <a:cubicBezTo>
                    <a:pt x="119" y="77"/>
                    <a:pt x="119" y="77"/>
                    <a:pt x="120" y="77"/>
                  </a:cubicBezTo>
                  <a:cubicBezTo>
                    <a:pt x="120" y="77"/>
                    <a:pt x="119" y="77"/>
                    <a:pt x="119" y="77"/>
                  </a:cubicBezTo>
                  <a:cubicBezTo>
                    <a:pt x="120" y="77"/>
                    <a:pt x="120" y="78"/>
                    <a:pt x="120" y="77"/>
                  </a:cubicBezTo>
                  <a:cubicBezTo>
                    <a:pt x="120" y="77"/>
                    <a:pt x="120" y="77"/>
                    <a:pt x="120" y="77"/>
                  </a:cubicBezTo>
                  <a:cubicBezTo>
                    <a:pt x="120" y="76"/>
                    <a:pt x="119" y="73"/>
                    <a:pt x="120" y="74"/>
                  </a:cubicBezTo>
                  <a:cubicBezTo>
                    <a:pt x="120" y="74"/>
                    <a:pt x="121" y="73"/>
                    <a:pt x="121" y="72"/>
                  </a:cubicBezTo>
                  <a:cubicBezTo>
                    <a:pt x="121" y="73"/>
                    <a:pt x="121" y="71"/>
                    <a:pt x="121" y="71"/>
                  </a:cubicBezTo>
                  <a:cubicBezTo>
                    <a:pt x="121" y="71"/>
                    <a:pt x="121" y="71"/>
                    <a:pt x="121" y="71"/>
                  </a:cubicBezTo>
                  <a:cubicBezTo>
                    <a:pt x="121" y="71"/>
                    <a:pt x="121" y="70"/>
                    <a:pt x="122" y="70"/>
                  </a:cubicBezTo>
                  <a:cubicBezTo>
                    <a:pt x="121" y="70"/>
                    <a:pt x="121" y="69"/>
                    <a:pt x="121" y="69"/>
                  </a:cubicBezTo>
                  <a:cubicBezTo>
                    <a:pt x="121" y="69"/>
                    <a:pt x="121" y="69"/>
                    <a:pt x="120" y="69"/>
                  </a:cubicBezTo>
                  <a:cubicBezTo>
                    <a:pt x="121" y="69"/>
                    <a:pt x="120" y="69"/>
                    <a:pt x="120" y="69"/>
                  </a:cubicBezTo>
                  <a:cubicBezTo>
                    <a:pt x="120" y="68"/>
                    <a:pt x="118" y="67"/>
                    <a:pt x="119" y="67"/>
                  </a:cubicBezTo>
                  <a:cubicBezTo>
                    <a:pt x="119" y="65"/>
                    <a:pt x="118" y="64"/>
                    <a:pt x="119" y="64"/>
                  </a:cubicBezTo>
                  <a:cubicBezTo>
                    <a:pt x="118" y="62"/>
                    <a:pt x="119" y="63"/>
                    <a:pt x="118" y="62"/>
                  </a:cubicBezTo>
                  <a:cubicBezTo>
                    <a:pt x="118" y="62"/>
                    <a:pt x="118" y="61"/>
                    <a:pt x="118" y="61"/>
                  </a:cubicBezTo>
                  <a:cubicBezTo>
                    <a:pt x="119" y="61"/>
                    <a:pt x="119" y="62"/>
                    <a:pt x="119" y="61"/>
                  </a:cubicBezTo>
                  <a:cubicBezTo>
                    <a:pt x="119" y="60"/>
                    <a:pt x="119" y="61"/>
                    <a:pt x="119" y="60"/>
                  </a:cubicBezTo>
                  <a:cubicBezTo>
                    <a:pt x="119" y="60"/>
                    <a:pt x="120" y="59"/>
                    <a:pt x="120" y="59"/>
                  </a:cubicBezTo>
                  <a:cubicBezTo>
                    <a:pt x="120" y="59"/>
                    <a:pt x="120" y="59"/>
                    <a:pt x="120" y="59"/>
                  </a:cubicBezTo>
                  <a:cubicBezTo>
                    <a:pt x="120" y="59"/>
                    <a:pt x="120" y="59"/>
                    <a:pt x="120" y="59"/>
                  </a:cubicBezTo>
                  <a:cubicBezTo>
                    <a:pt x="120" y="59"/>
                    <a:pt x="120" y="59"/>
                    <a:pt x="120" y="58"/>
                  </a:cubicBezTo>
                  <a:cubicBezTo>
                    <a:pt x="120" y="58"/>
                    <a:pt x="120" y="58"/>
                    <a:pt x="120" y="59"/>
                  </a:cubicBezTo>
                  <a:cubicBezTo>
                    <a:pt x="120" y="58"/>
                    <a:pt x="120" y="58"/>
                    <a:pt x="120" y="58"/>
                  </a:cubicBezTo>
                  <a:cubicBezTo>
                    <a:pt x="120" y="58"/>
                    <a:pt x="120" y="57"/>
                    <a:pt x="120" y="57"/>
                  </a:cubicBezTo>
                  <a:cubicBezTo>
                    <a:pt x="120" y="57"/>
                    <a:pt x="118" y="53"/>
                    <a:pt x="119" y="54"/>
                  </a:cubicBezTo>
                  <a:cubicBezTo>
                    <a:pt x="119" y="53"/>
                    <a:pt x="119" y="52"/>
                    <a:pt x="119" y="52"/>
                  </a:cubicBezTo>
                  <a:cubicBezTo>
                    <a:pt x="119" y="52"/>
                    <a:pt x="119" y="52"/>
                    <a:pt x="119" y="51"/>
                  </a:cubicBezTo>
                  <a:cubicBezTo>
                    <a:pt x="119" y="51"/>
                    <a:pt x="119" y="51"/>
                    <a:pt x="120" y="51"/>
                  </a:cubicBezTo>
                  <a:cubicBezTo>
                    <a:pt x="120" y="52"/>
                    <a:pt x="120" y="52"/>
                    <a:pt x="121" y="52"/>
                  </a:cubicBezTo>
                  <a:cubicBezTo>
                    <a:pt x="121" y="52"/>
                    <a:pt x="120" y="51"/>
                    <a:pt x="120" y="51"/>
                  </a:cubicBezTo>
                  <a:cubicBezTo>
                    <a:pt x="120" y="51"/>
                    <a:pt x="120" y="50"/>
                    <a:pt x="121" y="50"/>
                  </a:cubicBezTo>
                  <a:cubicBezTo>
                    <a:pt x="121" y="50"/>
                    <a:pt x="121" y="51"/>
                    <a:pt x="122" y="51"/>
                  </a:cubicBezTo>
                  <a:cubicBezTo>
                    <a:pt x="122" y="51"/>
                    <a:pt x="122" y="50"/>
                    <a:pt x="123" y="52"/>
                  </a:cubicBezTo>
                  <a:cubicBezTo>
                    <a:pt x="123" y="52"/>
                    <a:pt x="124" y="52"/>
                    <a:pt x="123" y="52"/>
                  </a:cubicBezTo>
                  <a:cubicBezTo>
                    <a:pt x="124" y="53"/>
                    <a:pt x="129" y="58"/>
                    <a:pt x="125" y="55"/>
                  </a:cubicBezTo>
                  <a:cubicBezTo>
                    <a:pt x="125" y="56"/>
                    <a:pt x="125" y="57"/>
                    <a:pt x="125" y="56"/>
                  </a:cubicBezTo>
                  <a:cubicBezTo>
                    <a:pt x="126" y="57"/>
                    <a:pt x="123" y="58"/>
                    <a:pt x="122" y="57"/>
                  </a:cubicBezTo>
                  <a:cubicBezTo>
                    <a:pt x="122" y="57"/>
                    <a:pt x="122" y="57"/>
                    <a:pt x="122" y="58"/>
                  </a:cubicBezTo>
                  <a:cubicBezTo>
                    <a:pt x="122" y="58"/>
                    <a:pt x="120" y="59"/>
                    <a:pt x="120" y="59"/>
                  </a:cubicBezTo>
                  <a:cubicBezTo>
                    <a:pt x="120" y="59"/>
                    <a:pt x="121" y="60"/>
                    <a:pt x="121" y="60"/>
                  </a:cubicBezTo>
                  <a:cubicBezTo>
                    <a:pt x="120" y="61"/>
                    <a:pt x="122" y="61"/>
                    <a:pt x="122" y="61"/>
                  </a:cubicBezTo>
                  <a:cubicBezTo>
                    <a:pt x="122" y="62"/>
                    <a:pt x="123" y="65"/>
                    <a:pt x="123" y="65"/>
                  </a:cubicBezTo>
                  <a:cubicBezTo>
                    <a:pt x="122" y="66"/>
                    <a:pt x="127" y="70"/>
                    <a:pt x="124" y="68"/>
                  </a:cubicBezTo>
                  <a:cubicBezTo>
                    <a:pt x="124" y="68"/>
                    <a:pt x="123" y="70"/>
                    <a:pt x="123" y="70"/>
                  </a:cubicBezTo>
                  <a:cubicBezTo>
                    <a:pt x="123" y="70"/>
                    <a:pt x="124" y="71"/>
                    <a:pt x="124" y="71"/>
                  </a:cubicBezTo>
                  <a:cubicBezTo>
                    <a:pt x="123" y="71"/>
                    <a:pt x="124" y="71"/>
                    <a:pt x="124" y="71"/>
                  </a:cubicBezTo>
                  <a:cubicBezTo>
                    <a:pt x="124" y="71"/>
                    <a:pt x="125" y="71"/>
                    <a:pt x="125" y="72"/>
                  </a:cubicBezTo>
                  <a:cubicBezTo>
                    <a:pt x="125" y="72"/>
                    <a:pt x="125" y="71"/>
                    <a:pt x="125" y="72"/>
                  </a:cubicBezTo>
                  <a:cubicBezTo>
                    <a:pt x="125" y="72"/>
                    <a:pt x="126" y="73"/>
                    <a:pt x="126" y="72"/>
                  </a:cubicBezTo>
                  <a:cubicBezTo>
                    <a:pt x="126" y="72"/>
                    <a:pt x="125" y="73"/>
                    <a:pt x="125" y="73"/>
                  </a:cubicBezTo>
                  <a:cubicBezTo>
                    <a:pt x="126" y="73"/>
                    <a:pt x="126" y="73"/>
                    <a:pt x="126" y="73"/>
                  </a:cubicBezTo>
                  <a:cubicBezTo>
                    <a:pt x="126" y="73"/>
                    <a:pt x="126" y="73"/>
                    <a:pt x="125" y="73"/>
                  </a:cubicBezTo>
                  <a:cubicBezTo>
                    <a:pt x="126" y="74"/>
                    <a:pt x="126" y="77"/>
                    <a:pt x="126" y="77"/>
                  </a:cubicBezTo>
                  <a:cubicBezTo>
                    <a:pt x="127" y="77"/>
                    <a:pt x="127" y="77"/>
                    <a:pt x="127" y="76"/>
                  </a:cubicBezTo>
                  <a:cubicBezTo>
                    <a:pt x="130" y="74"/>
                    <a:pt x="128" y="77"/>
                    <a:pt x="129" y="79"/>
                  </a:cubicBezTo>
                  <a:cubicBezTo>
                    <a:pt x="128" y="79"/>
                    <a:pt x="130" y="82"/>
                    <a:pt x="130" y="83"/>
                  </a:cubicBezTo>
                  <a:cubicBezTo>
                    <a:pt x="130" y="83"/>
                    <a:pt x="131" y="83"/>
                    <a:pt x="131" y="83"/>
                  </a:cubicBezTo>
                  <a:cubicBezTo>
                    <a:pt x="131" y="83"/>
                    <a:pt x="132" y="81"/>
                    <a:pt x="132" y="81"/>
                  </a:cubicBezTo>
                  <a:cubicBezTo>
                    <a:pt x="132" y="80"/>
                    <a:pt x="132" y="79"/>
                    <a:pt x="133" y="79"/>
                  </a:cubicBezTo>
                  <a:cubicBezTo>
                    <a:pt x="133" y="79"/>
                    <a:pt x="133" y="79"/>
                    <a:pt x="133" y="79"/>
                  </a:cubicBezTo>
                  <a:cubicBezTo>
                    <a:pt x="133" y="79"/>
                    <a:pt x="133" y="79"/>
                    <a:pt x="133" y="78"/>
                  </a:cubicBezTo>
                  <a:cubicBezTo>
                    <a:pt x="133" y="78"/>
                    <a:pt x="134" y="79"/>
                    <a:pt x="134" y="79"/>
                  </a:cubicBezTo>
                  <a:cubicBezTo>
                    <a:pt x="134" y="79"/>
                    <a:pt x="133" y="78"/>
                    <a:pt x="133" y="78"/>
                  </a:cubicBezTo>
                  <a:cubicBezTo>
                    <a:pt x="133" y="78"/>
                    <a:pt x="133" y="78"/>
                    <a:pt x="133" y="77"/>
                  </a:cubicBezTo>
                  <a:cubicBezTo>
                    <a:pt x="132" y="77"/>
                    <a:pt x="132" y="75"/>
                    <a:pt x="133" y="75"/>
                  </a:cubicBezTo>
                  <a:cubicBezTo>
                    <a:pt x="133" y="75"/>
                    <a:pt x="133" y="75"/>
                    <a:pt x="133" y="75"/>
                  </a:cubicBezTo>
                  <a:cubicBezTo>
                    <a:pt x="133" y="75"/>
                    <a:pt x="137" y="78"/>
                    <a:pt x="136" y="78"/>
                  </a:cubicBezTo>
                  <a:cubicBezTo>
                    <a:pt x="136" y="78"/>
                    <a:pt x="137" y="79"/>
                    <a:pt x="137" y="79"/>
                  </a:cubicBezTo>
                  <a:cubicBezTo>
                    <a:pt x="137" y="79"/>
                    <a:pt x="136" y="78"/>
                    <a:pt x="136" y="78"/>
                  </a:cubicBezTo>
                  <a:cubicBezTo>
                    <a:pt x="136" y="79"/>
                    <a:pt x="137" y="79"/>
                    <a:pt x="136" y="79"/>
                  </a:cubicBezTo>
                  <a:cubicBezTo>
                    <a:pt x="136" y="79"/>
                    <a:pt x="136" y="79"/>
                    <a:pt x="136" y="79"/>
                  </a:cubicBezTo>
                  <a:cubicBezTo>
                    <a:pt x="136" y="79"/>
                    <a:pt x="138" y="80"/>
                    <a:pt x="138" y="80"/>
                  </a:cubicBezTo>
                  <a:cubicBezTo>
                    <a:pt x="138" y="81"/>
                    <a:pt x="137" y="83"/>
                    <a:pt x="137" y="82"/>
                  </a:cubicBezTo>
                  <a:cubicBezTo>
                    <a:pt x="136" y="83"/>
                    <a:pt x="136" y="82"/>
                    <a:pt x="137" y="83"/>
                  </a:cubicBezTo>
                  <a:cubicBezTo>
                    <a:pt x="138" y="91"/>
                    <a:pt x="135" y="87"/>
                    <a:pt x="133" y="86"/>
                  </a:cubicBezTo>
                  <a:cubicBezTo>
                    <a:pt x="136" y="90"/>
                    <a:pt x="130" y="86"/>
                    <a:pt x="128" y="87"/>
                  </a:cubicBezTo>
                  <a:cubicBezTo>
                    <a:pt x="128" y="86"/>
                    <a:pt x="127" y="85"/>
                    <a:pt x="127" y="85"/>
                  </a:cubicBezTo>
                  <a:cubicBezTo>
                    <a:pt x="127" y="85"/>
                    <a:pt x="127" y="85"/>
                    <a:pt x="127" y="85"/>
                  </a:cubicBezTo>
                  <a:cubicBezTo>
                    <a:pt x="126" y="85"/>
                    <a:pt x="128" y="85"/>
                    <a:pt x="126" y="85"/>
                  </a:cubicBezTo>
                  <a:cubicBezTo>
                    <a:pt x="126" y="85"/>
                    <a:pt x="135" y="97"/>
                    <a:pt x="127" y="91"/>
                  </a:cubicBezTo>
                  <a:cubicBezTo>
                    <a:pt x="127" y="92"/>
                    <a:pt x="124" y="88"/>
                    <a:pt x="122" y="88"/>
                  </a:cubicBezTo>
                  <a:cubicBezTo>
                    <a:pt x="122" y="88"/>
                    <a:pt x="123" y="89"/>
                    <a:pt x="124" y="90"/>
                  </a:cubicBezTo>
                  <a:cubicBezTo>
                    <a:pt x="123" y="91"/>
                    <a:pt x="124" y="91"/>
                    <a:pt x="124" y="91"/>
                  </a:cubicBezTo>
                  <a:cubicBezTo>
                    <a:pt x="125" y="91"/>
                    <a:pt x="125" y="91"/>
                    <a:pt x="125" y="91"/>
                  </a:cubicBezTo>
                  <a:cubicBezTo>
                    <a:pt x="125" y="91"/>
                    <a:pt x="125" y="91"/>
                    <a:pt x="125" y="92"/>
                  </a:cubicBezTo>
                  <a:cubicBezTo>
                    <a:pt x="125" y="92"/>
                    <a:pt x="125" y="92"/>
                    <a:pt x="125" y="92"/>
                  </a:cubicBezTo>
                  <a:cubicBezTo>
                    <a:pt x="126" y="92"/>
                    <a:pt x="126" y="92"/>
                    <a:pt x="126" y="92"/>
                  </a:cubicBezTo>
                  <a:cubicBezTo>
                    <a:pt x="126" y="93"/>
                    <a:pt x="126" y="93"/>
                    <a:pt x="126" y="93"/>
                  </a:cubicBezTo>
                  <a:cubicBezTo>
                    <a:pt x="126" y="93"/>
                    <a:pt x="126" y="93"/>
                    <a:pt x="126" y="93"/>
                  </a:cubicBezTo>
                  <a:cubicBezTo>
                    <a:pt x="123" y="91"/>
                    <a:pt x="123" y="95"/>
                    <a:pt x="122" y="94"/>
                  </a:cubicBezTo>
                  <a:cubicBezTo>
                    <a:pt x="122" y="94"/>
                    <a:pt x="122" y="94"/>
                    <a:pt x="122" y="94"/>
                  </a:cubicBezTo>
                  <a:cubicBezTo>
                    <a:pt x="122" y="94"/>
                    <a:pt x="122" y="95"/>
                    <a:pt x="122" y="95"/>
                  </a:cubicBezTo>
                  <a:cubicBezTo>
                    <a:pt x="122" y="95"/>
                    <a:pt x="122" y="95"/>
                    <a:pt x="122" y="95"/>
                  </a:cubicBezTo>
                  <a:cubicBezTo>
                    <a:pt x="122" y="95"/>
                    <a:pt x="122" y="95"/>
                    <a:pt x="121" y="95"/>
                  </a:cubicBezTo>
                  <a:cubicBezTo>
                    <a:pt x="122" y="96"/>
                    <a:pt x="120" y="100"/>
                    <a:pt x="120" y="101"/>
                  </a:cubicBezTo>
                  <a:cubicBezTo>
                    <a:pt x="120" y="101"/>
                    <a:pt x="121" y="102"/>
                    <a:pt x="121" y="102"/>
                  </a:cubicBezTo>
                  <a:cubicBezTo>
                    <a:pt x="124" y="103"/>
                    <a:pt x="123" y="106"/>
                    <a:pt x="122" y="107"/>
                  </a:cubicBezTo>
                  <a:cubicBezTo>
                    <a:pt x="123" y="108"/>
                    <a:pt x="123" y="107"/>
                    <a:pt x="124" y="108"/>
                  </a:cubicBezTo>
                  <a:cubicBezTo>
                    <a:pt x="124" y="108"/>
                    <a:pt x="123" y="108"/>
                    <a:pt x="123" y="108"/>
                  </a:cubicBezTo>
                  <a:cubicBezTo>
                    <a:pt x="130" y="109"/>
                    <a:pt x="138" y="125"/>
                    <a:pt x="140" y="128"/>
                  </a:cubicBezTo>
                  <a:cubicBezTo>
                    <a:pt x="140" y="126"/>
                    <a:pt x="143" y="122"/>
                    <a:pt x="143" y="122"/>
                  </a:cubicBezTo>
                  <a:cubicBezTo>
                    <a:pt x="143" y="122"/>
                    <a:pt x="143" y="122"/>
                    <a:pt x="143" y="122"/>
                  </a:cubicBezTo>
                  <a:cubicBezTo>
                    <a:pt x="145" y="123"/>
                    <a:pt x="143" y="117"/>
                    <a:pt x="142" y="115"/>
                  </a:cubicBezTo>
                  <a:cubicBezTo>
                    <a:pt x="142" y="115"/>
                    <a:pt x="142" y="114"/>
                    <a:pt x="142" y="114"/>
                  </a:cubicBezTo>
                  <a:cubicBezTo>
                    <a:pt x="141" y="114"/>
                    <a:pt x="142" y="112"/>
                    <a:pt x="142" y="113"/>
                  </a:cubicBezTo>
                  <a:cubicBezTo>
                    <a:pt x="143" y="113"/>
                    <a:pt x="143" y="110"/>
                    <a:pt x="141" y="109"/>
                  </a:cubicBezTo>
                  <a:cubicBezTo>
                    <a:pt x="141" y="109"/>
                    <a:pt x="143" y="107"/>
                    <a:pt x="143" y="107"/>
                  </a:cubicBezTo>
                  <a:cubicBezTo>
                    <a:pt x="141" y="104"/>
                    <a:pt x="143" y="104"/>
                    <a:pt x="145" y="107"/>
                  </a:cubicBezTo>
                  <a:cubicBezTo>
                    <a:pt x="145" y="107"/>
                    <a:pt x="145" y="107"/>
                    <a:pt x="145" y="107"/>
                  </a:cubicBezTo>
                  <a:cubicBezTo>
                    <a:pt x="145" y="107"/>
                    <a:pt x="146" y="107"/>
                    <a:pt x="146" y="107"/>
                  </a:cubicBezTo>
                  <a:cubicBezTo>
                    <a:pt x="146" y="107"/>
                    <a:pt x="146" y="107"/>
                    <a:pt x="147" y="108"/>
                  </a:cubicBezTo>
                  <a:cubicBezTo>
                    <a:pt x="145" y="105"/>
                    <a:pt x="150" y="111"/>
                    <a:pt x="150" y="111"/>
                  </a:cubicBezTo>
                  <a:cubicBezTo>
                    <a:pt x="150" y="111"/>
                    <a:pt x="150" y="111"/>
                    <a:pt x="150" y="111"/>
                  </a:cubicBezTo>
                  <a:cubicBezTo>
                    <a:pt x="151" y="113"/>
                    <a:pt x="154" y="116"/>
                    <a:pt x="152" y="117"/>
                  </a:cubicBezTo>
                  <a:cubicBezTo>
                    <a:pt x="152" y="117"/>
                    <a:pt x="154" y="118"/>
                    <a:pt x="153" y="118"/>
                  </a:cubicBezTo>
                  <a:cubicBezTo>
                    <a:pt x="153" y="118"/>
                    <a:pt x="153" y="119"/>
                    <a:pt x="153" y="119"/>
                  </a:cubicBezTo>
                  <a:cubicBezTo>
                    <a:pt x="153" y="119"/>
                    <a:pt x="154" y="119"/>
                    <a:pt x="153" y="120"/>
                  </a:cubicBezTo>
                  <a:cubicBezTo>
                    <a:pt x="154" y="120"/>
                    <a:pt x="153" y="120"/>
                    <a:pt x="153" y="120"/>
                  </a:cubicBezTo>
                  <a:cubicBezTo>
                    <a:pt x="153" y="120"/>
                    <a:pt x="152" y="120"/>
                    <a:pt x="152" y="120"/>
                  </a:cubicBezTo>
                  <a:cubicBezTo>
                    <a:pt x="153" y="120"/>
                    <a:pt x="155" y="122"/>
                    <a:pt x="155" y="122"/>
                  </a:cubicBezTo>
                  <a:cubicBezTo>
                    <a:pt x="155" y="122"/>
                    <a:pt x="155" y="123"/>
                    <a:pt x="155" y="123"/>
                  </a:cubicBezTo>
                  <a:cubicBezTo>
                    <a:pt x="156" y="122"/>
                    <a:pt x="155" y="123"/>
                    <a:pt x="156" y="123"/>
                  </a:cubicBezTo>
                  <a:cubicBezTo>
                    <a:pt x="156" y="123"/>
                    <a:pt x="157" y="123"/>
                    <a:pt x="157" y="123"/>
                  </a:cubicBezTo>
                  <a:cubicBezTo>
                    <a:pt x="156" y="123"/>
                    <a:pt x="157" y="123"/>
                    <a:pt x="158" y="123"/>
                  </a:cubicBezTo>
                  <a:cubicBezTo>
                    <a:pt x="158" y="123"/>
                    <a:pt x="158" y="123"/>
                    <a:pt x="158" y="123"/>
                  </a:cubicBezTo>
                  <a:cubicBezTo>
                    <a:pt x="158" y="123"/>
                    <a:pt x="158" y="123"/>
                    <a:pt x="158" y="123"/>
                  </a:cubicBezTo>
                  <a:cubicBezTo>
                    <a:pt x="158" y="122"/>
                    <a:pt x="159" y="121"/>
                    <a:pt x="159" y="121"/>
                  </a:cubicBezTo>
                  <a:cubicBezTo>
                    <a:pt x="158" y="121"/>
                    <a:pt x="160" y="120"/>
                    <a:pt x="160" y="121"/>
                  </a:cubicBezTo>
                  <a:cubicBezTo>
                    <a:pt x="160" y="121"/>
                    <a:pt x="159" y="121"/>
                    <a:pt x="160" y="121"/>
                  </a:cubicBezTo>
                  <a:cubicBezTo>
                    <a:pt x="160" y="121"/>
                    <a:pt x="160" y="121"/>
                    <a:pt x="160" y="121"/>
                  </a:cubicBezTo>
                  <a:cubicBezTo>
                    <a:pt x="160" y="122"/>
                    <a:pt x="160" y="121"/>
                    <a:pt x="160" y="122"/>
                  </a:cubicBezTo>
                  <a:cubicBezTo>
                    <a:pt x="160" y="122"/>
                    <a:pt x="160" y="122"/>
                    <a:pt x="160" y="123"/>
                  </a:cubicBezTo>
                  <a:cubicBezTo>
                    <a:pt x="160" y="123"/>
                    <a:pt x="160" y="124"/>
                    <a:pt x="161" y="124"/>
                  </a:cubicBezTo>
                  <a:cubicBezTo>
                    <a:pt x="161" y="124"/>
                    <a:pt x="161" y="124"/>
                    <a:pt x="161" y="125"/>
                  </a:cubicBezTo>
                  <a:cubicBezTo>
                    <a:pt x="162" y="125"/>
                    <a:pt x="162" y="126"/>
                    <a:pt x="161" y="126"/>
                  </a:cubicBezTo>
                  <a:cubicBezTo>
                    <a:pt x="161" y="126"/>
                    <a:pt x="161" y="126"/>
                    <a:pt x="161" y="126"/>
                  </a:cubicBezTo>
                  <a:cubicBezTo>
                    <a:pt x="162" y="127"/>
                    <a:pt x="162" y="127"/>
                    <a:pt x="162" y="127"/>
                  </a:cubicBezTo>
                  <a:cubicBezTo>
                    <a:pt x="162" y="127"/>
                    <a:pt x="162" y="127"/>
                    <a:pt x="162" y="127"/>
                  </a:cubicBezTo>
                  <a:cubicBezTo>
                    <a:pt x="162" y="127"/>
                    <a:pt x="162" y="128"/>
                    <a:pt x="162" y="128"/>
                  </a:cubicBezTo>
                  <a:cubicBezTo>
                    <a:pt x="162" y="128"/>
                    <a:pt x="162" y="127"/>
                    <a:pt x="162" y="128"/>
                  </a:cubicBezTo>
                  <a:cubicBezTo>
                    <a:pt x="162" y="128"/>
                    <a:pt x="163" y="128"/>
                    <a:pt x="163" y="128"/>
                  </a:cubicBezTo>
                  <a:cubicBezTo>
                    <a:pt x="163" y="128"/>
                    <a:pt x="163" y="129"/>
                    <a:pt x="163" y="128"/>
                  </a:cubicBezTo>
                  <a:cubicBezTo>
                    <a:pt x="162" y="128"/>
                    <a:pt x="163" y="131"/>
                    <a:pt x="164" y="131"/>
                  </a:cubicBezTo>
                  <a:cubicBezTo>
                    <a:pt x="164" y="132"/>
                    <a:pt x="163" y="131"/>
                    <a:pt x="163" y="131"/>
                  </a:cubicBezTo>
                  <a:cubicBezTo>
                    <a:pt x="163" y="131"/>
                    <a:pt x="163" y="131"/>
                    <a:pt x="163" y="131"/>
                  </a:cubicBezTo>
                  <a:cubicBezTo>
                    <a:pt x="163" y="131"/>
                    <a:pt x="163" y="131"/>
                    <a:pt x="163" y="131"/>
                  </a:cubicBezTo>
                  <a:cubicBezTo>
                    <a:pt x="163" y="131"/>
                    <a:pt x="163" y="131"/>
                    <a:pt x="163" y="131"/>
                  </a:cubicBezTo>
                  <a:cubicBezTo>
                    <a:pt x="163" y="131"/>
                    <a:pt x="163" y="132"/>
                    <a:pt x="163" y="132"/>
                  </a:cubicBezTo>
                  <a:cubicBezTo>
                    <a:pt x="163" y="132"/>
                    <a:pt x="163" y="132"/>
                    <a:pt x="163" y="132"/>
                  </a:cubicBezTo>
                  <a:cubicBezTo>
                    <a:pt x="163" y="132"/>
                    <a:pt x="163" y="132"/>
                    <a:pt x="163" y="132"/>
                  </a:cubicBezTo>
                  <a:cubicBezTo>
                    <a:pt x="162" y="132"/>
                    <a:pt x="164" y="133"/>
                    <a:pt x="164" y="133"/>
                  </a:cubicBezTo>
                  <a:cubicBezTo>
                    <a:pt x="164" y="133"/>
                    <a:pt x="163" y="133"/>
                    <a:pt x="163" y="133"/>
                  </a:cubicBezTo>
                  <a:cubicBezTo>
                    <a:pt x="163" y="133"/>
                    <a:pt x="164" y="133"/>
                    <a:pt x="164" y="134"/>
                  </a:cubicBezTo>
                  <a:cubicBezTo>
                    <a:pt x="164" y="134"/>
                    <a:pt x="164" y="134"/>
                    <a:pt x="165" y="134"/>
                  </a:cubicBezTo>
                  <a:cubicBezTo>
                    <a:pt x="165" y="134"/>
                    <a:pt x="165" y="134"/>
                    <a:pt x="165" y="135"/>
                  </a:cubicBezTo>
                  <a:cubicBezTo>
                    <a:pt x="165" y="135"/>
                    <a:pt x="165" y="134"/>
                    <a:pt x="165" y="134"/>
                  </a:cubicBezTo>
                  <a:cubicBezTo>
                    <a:pt x="165" y="134"/>
                    <a:pt x="165" y="135"/>
                    <a:pt x="165" y="135"/>
                  </a:cubicBezTo>
                  <a:cubicBezTo>
                    <a:pt x="165" y="135"/>
                    <a:pt x="165" y="135"/>
                    <a:pt x="165" y="135"/>
                  </a:cubicBezTo>
                  <a:cubicBezTo>
                    <a:pt x="165" y="135"/>
                    <a:pt x="165" y="135"/>
                    <a:pt x="165" y="135"/>
                  </a:cubicBezTo>
                  <a:cubicBezTo>
                    <a:pt x="165" y="135"/>
                    <a:pt x="165" y="135"/>
                    <a:pt x="165" y="136"/>
                  </a:cubicBezTo>
                  <a:cubicBezTo>
                    <a:pt x="165" y="136"/>
                    <a:pt x="165" y="136"/>
                    <a:pt x="165" y="136"/>
                  </a:cubicBezTo>
                  <a:cubicBezTo>
                    <a:pt x="165" y="136"/>
                    <a:pt x="165" y="136"/>
                    <a:pt x="165" y="136"/>
                  </a:cubicBezTo>
                  <a:cubicBezTo>
                    <a:pt x="165" y="136"/>
                    <a:pt x="166" y="136"/>
                    <a:pt x="166" y="136"/>
                  </a:cubicBezTo>
                  <a:cubicBezTo>
                    <a:pt x="166" y="136"/>
                    <a:pt x="166" y="137"/>
                    <a:pt x="166" y="136"/>
                  </a:cubicBezTo>
                  <a:cubicBezTo>
                    <a:pt x="166" y="137"/>
                    <a:pt x="166" y="137"/>
                    <a:pt x="166" y="137"/>
                  </a:cubicBezTo>
                  <a:cubicBezTo>
                    <a:pt x="166" y="137"/>
                    <a:pt x="167" y="136"/>
                    <a:pt x="166" y="137"/>
                  </a:cubicBezTo>
                  <a:cubicBezTo>
                    <a:pt x="166" y="137"/>
                    <a:pt x="168" y="138"/>
                    <a:pt x="168" y="138"/>
                  </a:cubicBezTo>
                  <a:cubicBezTo>
                    <a:pt x="168" y="138"/>
                    <a:pt x="168" y="138"/>
                    <a:pt x="168" y="138"/>
                  </a:cubicBezTo>
                  <a:cubicBezTo>
                    <a:pt x="168" y="139"/>
                    <a:pt x="168" y="139"/>
                    <a:pt x="169" y="139"/>
                  </a:cubicBezTo>
                  <a:cubicBezTo>
                    <a:pt x="169" y="139"/>
                    <a:pt x="169" y="139"/>
                    <a:pt x="169" y="140"/>
                  </a:cubicBezTo>
                  <a:cubicBezTo>
                    <a:pt x="169" y="140"/>
                    <a:pt x="168" y="139"/>
                    <a:pt x="168" y="140"/>
                  </a:cubicBezTo>
                  <a:cubicBezTo>
                    <a:pt x="168" y="140"/>
                    <a:pt x="170" y="142"/>
                    <a:pt x="169" y="141"/>
                  </a:cubicBezTo>
                  <a:cubicBezTo>
                    <a:pt x="169" y="142"/>
                    <a:pt x="169" y="142"/>
                    <a:pt x="169" y="142"/>
                  </a:cubicBezTo>
                  <a:cubicBezTo>
                    <a:pt x="169" y="142"/>
                    <a:pt x="169" y="141"/>
                    <a:pt x="170" y="142"/>
                  </a:cubicBezTo>
                  <a:cubicBezTo>
                    <a:pt x="170" y="142"/>
                    <a:pt x="171" y="144"/>
                    <a:pt x="171" y="144"/>
                  </a:cubicBezTo>
                  <a:cubicBezTo>
                    <a:pt x="171" y="145"/>
                    <a:pt x="171" y="144"/>
                    <a:pt x="170" y="144"/>
                  </a:cubicBezTo>
                  <a:cubicBezTo>
                    <a:pt x="171" y="145"/>
                    <a:pt x="171" y="145"/>
                    <a:pt x="171" y="145"/>
                  </a:cubicBezTo>
                  <a:cubicBezTo>
                    <a:pt x="173" y="147"/>
                    <a:pt x="167" y="146"/>
                    <a:pt x="167" y="146"/>
                  </a:cubicBezTo>
                  <a:cubicBezTo>
                    <a:pt x="167" y="146"/>
                    <a:pt x="166" y="147"/>
                    <a:pt x="166" y="146"/>
                  </a:cubicBezTo>
                  <a:cubicBezTo>
                    <a:pt x="166" y="147"/>
                    <a:pt x="166" y="147"/>
                    <a:pt x="166" y="147"/>
                  </a:cubicBezTo>
                  <a:cubicBezTo>
                    <a:pt x="165" y="147"/>
                    <a:pt x="162" y="145"/>
                    <a:pt x="161" y="144"/>
                  </a:cubicBezTo>
                  <a:cubicBezTo>
                    <a:pt x="156" y="143"/>
                    <a:pt x="154" y="142"/>
                    <a:pt x="151" y="145"/>
                  </a:cubicBezTo>
                  <a:cubicBezTo>
                    <a:pt x="155" y="145"/>
                    <a:pt x="157" y="144"/>
                    <a:pt x="160" y="146"/>
                  </a:cubicBezTo>
                  <a:cubicBezTo>
                    <a:pt x="160" y="146"/>
                    <a:pt x="160" y="147"/>
                    <a:pt x="160" y="147"/>
                  </a:cubicBezTo>
                  <a:cubicBezTo>
                    <a:pt x="160" y="147"/>
                    <a:pt x="160" y="147"/>
                    <a:pt x="160" y="147"/>
                  </a:cubicBezTo>
                  <a:cubicBezTo>
                    <a:pt x="160" y="147"/>
                    <a:pt x="158" y="147"/>
                    <a:pt x="158" y="146"/>
                  </a:cubicBezTo>
                  <a:cubicBezTo>
                    <a:pt x="158" y="146"/>
                    <a:pt x="157" y="146"/>
                    <a:pt x="157" y="146"/>
                  </a:cubicBezTo>
                  <a:cubicBezTo>
                    <a:pt x="157" y="147"/>
                    <a:pt x="159" y="148"/>
                    <a:pt x="159" y="148"/>
                  </a:cubicBezTo>
                  <a:cubicBezTo>
                    <a:pt x="159" y="148"/>
                    <a:pt x="159" y="148"/>
                    <a:pt x="159" y="148"/>
                  </a:cubicBezTo>
                  <a:cubicBezTo>
                    <a:pt x="159" y="148"/>
                    <a:pt x="159" y="149"/>
                    <a:pt x="159" y="149"/>
                  </a:cubicBezTo>
                  <a:cubicBezTo>
                    <a:pt x="159" y="149"/>
                    <a:pt x="160" y="151"/>
                    <a:pt x="160" y="151"/>
                  </a:cubicBezTo>
                  <a:cubicBezTo>
                    <a:pt x="160" y="152"/>
                    <a:pt x="160" y="151"/>
                    <a:pt x="160" y="152"/>
                  </a:cubicBezTo>
                  <a:cubicBezTo>
                    <a:pt x="160" y="152"/>
                    <a:pt x="160" y="152"/>
                    <a:pt x="161" y="152"/>
                  </a:cubicBezTo>
                  <a:cubicBezTo>
                    <a:pt x="161" y="153"/>
                    <a:pt x="161" y="153"/>
                    <a:pt x="161" y="153"/>
                  </a:cubicBezTo>
                  <a:cubicBezTo>
                    <a:pt x="161" y="153"/>
                    <a:pt x="163" y="154"/>
                    <a:pt x="163" y="154"/>
                  </a:cubicBezTo>
                  <a:cubicBezTo>
                    <a:pt x="163" y="155"/>
                    <a:pt x="165" y="153"/>
                    <a:pt x="165" y="153"/>
                  </a:cubicBezTo>
                  <a:cubicBezTo>
                    <a:pt x="165" y="153"/>
                    <a:pt x="165" y="153"/>
                    <a:pt x="165" y="153"/>
                  </a:cubicBezTo>
                  <a:cubicBezTo>
                    <a:pt x="165" y="154"/>
                    <a:pt x="165" y="154"/>
                    <a:pt x="165" y="154"/>
                  </a:cubicBezTo>
                  <a:cubicBezTo>
                    <a:pt x="165" y="154"/>
                    <a:pt x="166" y="155"/>
                    <a:pt x="166" y="155"/>
                  </a:cubicBezTo>
                  <a:cubicBezTo>
                    <a:pt x="165" y="154"/>
                    <a:pt x="164" y="156"/>
                    <a:pt x="164" y="155"/>
                  </a:cubicBezTo>
                  <a:cubicBezTo>
                    <a:pt x="164" y="155"/>
                    <a:pt x="163" y="155"/>
                    <a:pt x="163" y="155"/>
                  </a:cubicBezTo>
                  <a:cubicBezTo>
                    <a:pt x="163" y="156"/>
                    <a:pt x="161" y="155"/>
                    <a:pt x="161" y="155"/>
                  </a:cubicBezTo>
                  <a:cubicBezTo>
                    <a:pt x="161" y="155"/>
                    <a:pt x="161" y="155"/>
                    <a:pt x="161" y="155"/>
                  </a:cubicBezTo>
                  <a:cubicBezTo>
                    <a:pt x="161" y="155"/>
                    <a:pt x="160" y="155"/>
                    <a:pt x="160" y="155"/>
                  </a:cubicBezTo>
                  <a:cubicBezTo>
                    <a:pt x="160" y="155"/>
                    <a:pt x="160" y="155"/>
                    <a:pt x="160" y="154"/>
                  </a:cubicBezTo>
                  <a:cubicBezTo>
                    <a:pt x="160" y="154"/>
                    <a:pt x="160" y="155"/>
                    <a:pt x="160" y="154"/>
                  </a:cubicBezTo>
                  <a:cubicBezTo>
                    <a:pt x="160" y="154"/>
                    <a:pt x="160" y="155"/>
                    <a:pt x="160" y="155"/>
                  </a:cubicBezTo>
                  <a:cubicBezTo>
                    <a:pt x="160" y="155"/>
                    <a:pt x="159" y="156"/>
                    <a:pt x="159" y="155"/>
                  </a:cubicBezTo>
                  <a:cubicBezTo>
                    <a:pt x="159" y="155"/>
                    <a:pt x="158" y="155"/>
                    <a:pt x="158" y="155"/>
                  </a:cubicBezTo>
                  <a:cubicBezTo>
                    <a:pt x="158" y="155"/>
                    <a:pt x="158" y="155"/>
                    <a:pt x="158" y="155"/>
                  </a:cubicBezTo>
                  <a:cubicBezTo>
                    <a:pt x="158" y="155"/>
                    <a:pt x="157" y="153"/>
                    <a:pt x="158" y="153"/>
                  </a:cubicBezTo>
                  <a:cubicBezTo>
                    <a:pt x="158" y="153"/>
                    <a:pt x="158" y="153"/>
                    <a:pt x="158" y="153"/>
                  </a:cubicBezTo>
                  <a:cubicBezTo>
                    <a:pt x="158" y="153"/>
                    <a:pt x="158" y="153"/>
                    <a:pt x="158" y="153"/>
                  </a:cubicBezTo>
                  <a:cubicBezTo>
                    <a:pt x="158" y="153"/>
                    <a:pt x="159" y="153"/>
                    <a:pt x="160" y="153"/>
                  </a:cubicBezTo>
                  <a:cubicBezTo>
                    <a:pt x="160" y="153"/>
                    <a:pt x="160" y="154"/>
                    <a:pt x="160" y="154"/>
                  </a:cubicBezTo>
                  <a:cubicBezTo>
                    <a:pt x="160" y="153"/>
                    <a:pt x="161" y="154"/>
                    <a:pt x="161" y="154"/>
                  </a:cubicBezTo>
                  <a:cubicBezTo>
                    <a:pt x="159" y="152"/>
                    <a:pt x="160" y="152"/>
                    <a:pt x="160" y="152"/>
                  </a:cubicBezTo>
                  <a:cubicBezTo>
                    <a:pt x="160" y="152"/>
                    <a:pt x="160" y="152"/>
                    <a:pt x="159" y="152"/>
                  </a:cubicBezTo>
                  <a:cubicBezTo>
                    <a:pt x="159" y="152"/>
                    <a:pt x="157" y="152"/>
                    <a:pt x="158" y="152"/>
                  </a:cubicBezTo>
                  <a:cubicBezTo>
                    <a:pt x="158" y="152"/>
                    <a:pt x="157" y="151"/>
                    <a:pt x="157" y="151"/>
                  </a:cubicBezTo>
                  <a:cubicBezTo>
                    <a:pt x="157" y="152"/>
                    <a:pt x="157" y="152"/>
                    <a:pt x="157" y="152"/>
                  </a:cubicBezTo>
                  <a:cubicBezTo>
                    <a:pt x="157" y="151"/>
                    <a:pt x="157" y="152"/>
                    <a:pt x="156" y="152"/>
                  </a:cubicBezTo>
                  <a:cubicBezTo>
                    <a:pt x="156" y="151"/>
                    <a:pt x="156" y="152"/>
                    <a:pt x="156" y="152"/>
                  </a:cubicBezTo>
                  <a:cubicBezTo>
                    <a:pt x="156" y="152"/>
                    <a:pt x="154" y="152"/>
                    <a:pt x="154" y="151"/>
                  </a:cubicBezTo>
                  <a:cubicBezTo>
                    <a:pt x="154" y="151"/>
                    <a:pt x="154" y="152"/>
                    <a:pt x="153" y="152"/>
                  </a:cubicBezTo>
                  <a:cubicBezTo>
                    <a:pt x="153" y="152"/>
                    <a:pt x="152" y="151"/>
                    <a:pt x="152" y="152"/>
                  </a:cubicBezTo>
                  <a:cubicBezTo>
                    <a:pt x="152" y="152"/>
                    <a:pt x="151" y="153"/>
                    <a:pt x="152" y="153"/>
                  </a:cubicBezTo>
                  <a:cubicBezTo>
                    <a:pt x="152" y="154"/>
                    <a:pt x="152" y="155"/>
                    <a:pt x="152" y="155"/>
                  </a:cubicBezTo>
                  <a:cubicBezTo>
                    <a:pt x="150" y="154"/>
                    <a:pt x="152" y="155"/>
                    <a:pt x="151" y="154"/>
                  </a:cubicBezTo>
                  <a:cubicBezTo>
                    <a:pt x="151" y="154"/>
                    <a:pt x="150" y="155"/>
                    <a:pt x="149" y="155"/>
                  </a:cubicBezTo>
                  <a:cubicBezTo>
                    <a:pt x="149" y="154"/>
                    <a:pt x="149" y="154"/>
                    <a:pt x="149" y="155"/>
                  </a:cubicBezTo>
                  <a:cubicBezTo>
                    <a:pt x="147" y="154"/>
                    <a:pt x="147" y="154"/>
                    <a:pt x="147" y="155"/>
                  </a:cubicBezTo>
                  <a:cubicBezTo>
                    <a:pt x="147" y="156"/>
                    <a:pt x="147" y="156"/>
                    <a:pt x="147" y="156"/>
                  </a:cubicBezTo>
                  <a:cubicBezTo>
                    <a:pt x="147" y="156"/>
                    <a:pt x="146" y="156"/>
                    <a:pt x="146" y="156"/>
                  </a:cubicBezTo>
                  <a:cubicBezTo>
                    <a:pt x="146" y="155"/>
                    <a:pt x="146" y="155"/>
                    <a:pt x="145" y="155"/>
                  </a:cubicBezTo>
                  <a:cubicBezTo>
                    <a:pt x="146" y="156"/>
                    <a:pt x="146" y="158"/>
                    <a:pt x="145" y="158"/>
                  </a:cubicBezTo>
                  <a:cubicBezTo>
                    <a:pt x="145" y="158"/>
                    <a:pt x="145" y="158"/>
                    <a:pt x="145" y="158"/>
                  </a:cubicBezTo>
                  <a:cubicBezTo>
                    <a:pt x="145" y="158"/>
                    <a:pt x="145" y="158"/>
                    <a:pt x="145" y="156"/>
                  </a:cubicBezTo>
                  <a:cubicBezTo>
                    <a:pt x="144" y="156"/>
                    <a:pt x="144" y="156"/>
                    <a:pt x="145" y="156"/>
                  </a:cubicBezTo>
                  <a:cubicBezTo>
                    <a:pt x="144" y="156"/>
                    <a:pt x="144" y="156"/>
                    <a:pt x="144" y="155"/>
                  </a:cubicBezTo>
                  <a:cubicBezTo>
                    <a:pt x="144" y="155"/>
                    <a:pt x="144" y="155"/>
                    <a:pt x="145" y="155"/>
                  </a:cubicBezTo>
                  <a:cubicBezTo>
                    <a:pt x="144" y="155"/>
                    <a:pt x="144" y="155"/>
                    <a:pt x="144" y="155"/>
                  </a:cubicBezTo>
                  <a:cubicBezTo>
                    <a:pt x="144" y="155"/>
                    <a:pt x="144" y="155"/>
                    <a:pt x="144" y="156"/>
                  </a:cubicBezTo>
                  <a:cubicBezTo>
                    <a:pt x="144" y="156"/>
                    <a:pt x="144" y="156"/>
                    <a:pt x="144" y="156"/>
                  </a:cubicBezTo>
                  <a:cubicBezTo>
                    <a:pt x="144" y="156"/>
                    <a:pt x="144" y="156"/>
                    <a:pt x="144" y="157"/>
                  </a:cubicBezTo>
                  <a:cubicBezTo>
                    <a:pt x="144" y="157"/>
                    <a:pt x="143" y="155"/>
                    <a:pt x="143" y="155"/>
                  </a:cubicBezTo>
                  <a:cubicBezTo>
                    <a:pt x="143" y="155"/>
                    <a:pt x="145" y="159"/>
                    <a:pt x="144" y="156"/>
                  </a:cubicBezTo>
                  <a:cubicBezTo>
                    <a:pt x="143" y="156"/>
                    <a:pt x="145" y="158"/>
                    <a:pt x="144" y="158"/>
                  </a:cubicBezTo>
                  <a:cubicBezTo>
                    <a:pt x="144" y="158"/>
                    <a:pt x="145" y="159"/>
                    <a:pt x="145" y="159"/>
                  </a:cubicBezTo>
                  <a:cubicBezTo>
                    <a:pt x="145" y="160"/>
                    <a:pt x="145" y="160"/>
                    <a:pt x="145" y="159"/>
                  </a:cubicBezTo>
                  <a:cubicBezTo>
                    <a:pt x="145" y="160"/>
                    <a:pt x="145" y="160"/>
                    <a:pt x="144" y="160"/>
                  </a:cubicBezTo>
                  <a:cubicBezTo>
                    <a:pt x="144" y="160"/>
                    <a:pt x="144" y="160"/>
                    <a:pt x="144" y="160"/>
                  </a:cubicBezTo>
                  <a:cubicBezTo>
                    <a:pt x="144" y="160"/>
                    <a:pt x="144" y="160"/>
                    <a:pt x="144" y="160"/>
                  </a:cubicBezTo>
                  <a:cubicBezTo>
                    <a:pt x="144" y="160"/>
                    <a:pt x="144" y="160"/>
                    <a:pt x="144" y="161"/>
                  </a:cubicBezTo>
                  <a:cubicBezTo>
                    <a:pt x="145" y="161"/>
                    <a:pt x="145" y="160"/>
                    <a:pt x="145" y="161"/>
                  </a:cubicBezTo>
                  <a:cubicBezTo>
                    <a:pt x="145" y="162"/>
                    <a:pt x="144" y="161"/>
                    <a:pt x="144" y="161"/>
                  </a:cubicBezTo>
                  <a:cubicBezTo>
                    <a:pt x="144" y="160"/>
                    <a:pt x="144" y="160"/>
                    <a:pt x="144" y="161"/>
                  </a:cubicBezTo>
                  <a:cubicBezTo>
                    <a:pt x="144" y="161"/>
                    <a:pt x="144" y="160"/>
                    <a:pt x="143" y="160"/>
                  </a:cubicBezTo>
                  <a:cubicBezTo>
                    <a:pt x="144" y="161"/>
                    <a:pt x="144" y="162"/>
                    <a:pt x="144" y="161"/>
                  </a:cubicBezTo>
                  <a:cubicBezTo>
                    <a:pt x="144" y="161"/>
                    <a:pt x="145" y="162"/>
                    <a:pt x="144" y="162"/>
                  </a:cubicBezTo>
                  <a:cubicBezTo>
                    <a:pt x="144" y="162"/>
                    <a:pt x="142" y="162"/>
                    <a:pt x="142" y="162"/>
                  </a:cubicBezTo>
                  <a:cubicBezTo>
                    <a:pt x="142" y="162"/>
                    <a:pt x="140" y="162"/>
                    <a:pt x="140" y="162"/>
                  </a:cubicBezTo>
                  <a:cubicBezTo>
                    <a:pt x="140" y="162"/>
                    <a:pt x="140" y="163"/>
                    <a:pt x="140" y="162"/>
                  </a:cubicBezTo>
                  <a:cubicBezTo>
                    <a:pt x="140" y="163"/>
                    <a:pt x="139" y="162"/>
                    <a:pt x="139" y="162"/>
                  </a:cubicBezTo>
                  <a:cubicBezTo>
                    <a:pt x="140" y="163"/>
                    <a:pt x="138" y="162"/>
                    <a:pt x="139" y="162"/>
                  </a:cubicBezTo>
                  <a:cubicBezTo>
                    <a:pt x="139" y="162"/>
                    <a:pt x="138" y="163"/>
                    <a:pt x="138" y="163"/>
                  </a:cubicBezTo>
                  <a:cubicBezTo>
                    <a:pt x="138" y="163"/>
                    <a:pt x="137" y="164"/>
                    <a:pt x="138" y="164"/>
                  </a:cubicBezTo>
                  <a:cubicBezTo>
                    <a:pt x="138" y="164"/>
                    <a:pt x="137" y="164"/>
                    <a:pt x="138" y="164"/>
                  </a:cubicBezTo>
                  <a:cubicBezTo>
                    <a:pt x="138" y="166"/>
                    <a:pt x="138" y="169"/>
                    <a:pt x="139" y="171"/>
                  </a:cubicBezTo>
                  <a:cubicBezTo>
                    <a:pt x="142" y="177"/>
                    <a:pt x="136" y="170"/>
                    <a:pt x="137" y="170"/>
                  </a:cubicBezTo>
                  <a:cubicBezTo>
                    <a:pt x="137" y="171"/>
                    <a:pt x="134" y="163"/>
                    <a:pt x="134" y="163"/>
                  </a:cubicBezTo>
                  <a:cubicBezTo>
                    <a:pt x="134" y="163"/>
                    <a:pt x="133" y="163"/>
                    <a:pt x="133" y="163"/>
                  </a:cubicBezTo>
                  <a:cubicBezTo>
                    <a:pt x="133" y="163"/>
                    <a:pt x="133" y="163"/>
                    <a:pt x="132" y="162"/>
                  </a:cubicBezTo>
                  <a:cubicBezTo>
                    <a:pt x="132" y="162"/>
                    <a:pt x="132" y="162"/>
                    <a:pt x="131" y="161"/>
                  </a:cubicBezTo>
                  <a:cubicBezTo>
                    <a:pt x="131" y="161"/>
                    <a:pt x="131" y="161"/>
                    <a:pt x="130" y="161"/>
                  </a:cubicBezTo>
                  <a:cubicBezTo>
                    <a:pt x="130" y="160"/>
                    <a:pt x="130" y="160"/>
                    <a:pt x="129" y="160"/>
                  </a:cubicBezTo>
                  <a:cubicBezTo>
                    <a:pt x="129" y="160"/>
                    <a:pt x="129" y="160"/>
                    <a:pt x="129" y="159"/>
                  </a:cubicBezTo>
                  <a:cubicBezTo>
                    <a:pt x="128" y="160"/>
                    <a:pt x="127" y="159"/>
                    <a:pt x="127" y="160"/>
                  </a:cubicBezTo>
                  <a:cubicBezTo>
                    <a:pt x="127" y="160"/>
                    <a:pt x="127" y="161"/>
                    <a:pt x="127" y="161"/>
                  </a:cubicBezTo>
                  <a:cubicBezTo>
                    <a:pt x="127" y="161"/>
                    <a:pt x="127" y="160"/>
                    <a:pt x="126" y="160"/>
                  </a:cubicBezTo>
                  <a:cubicBezTo>
                    <a:pt x="126" y="160"/>
                    <a:pt x="126" y="160"/>
                    <a:pt x="125" y="160"/>
                  </a:cubicBezTo>
                  <a:cubicBezTo>
                    <a:pt x="125" y="159"/>
                    <a:pt x="125" y="159"/>
                    <a:pt x="125" y="159"/>
                  </a:cubicBezTo>
                  <a:cubicBezTo>
                    <a:pt x="125" y="160"/>
                    <a:pt x="125" y="159"/>
                    <a:pt x="125" y="159"/>
                  </a:cubicBezTo>
                  <a:cubicBezTo>
                    <a:pt x="125" y="159"/>
                    <a:pt x="124" y="158"/>
                    <a:pt x="125" y="158"/>
                  </a:cubicBezTo>
                  <a:cubicBezTo>
                    <a:pt x="124" y="158"/>
                    <a:pt x="124" y="158"/>
                    <a:pt x="124" y="158"/>
                  </a:cubicBezTo>
                  <a:cubicBezTo>
                    <a:pt x="124" y="158"/>
                    <a:pt x="124" y="158"/>
                    <a:pt x="124" y="158"/>
                  </a:cubicBezTo>
                  <a:cubicBezTo>
                    <a:pt x="124" y="158"/>
                    <a:pt x="124" y="158"/>
                    <a:pt x="124" y="158"/>
                  </a:cubicBezTo>
                  <a:cubicBezTo>
                    <a:pt x="124" y="158"/>
                    <a:pt x="124" y="158"/>
                    <a:pt x="124" y="158"/>
                  </a:cubicBezTo>
                  <a:cubicBezTo>
                    <a:pt x="124" y="157"/>
                    <a:pt x="121" y="157"/>
                    <a:pt x="120" y="156"/>
                  </a:cubicBezTo>
                  <a:cubicBezTo>
                    <a:pt x="120" y="156"/>
                    <a:pt x="120" y="157"/>
                    <a:pt x="119" y="157"/>
                  </a:cubicBezTo>
                  <a:cubicBezTo>
                    <a:pt x="119" y="157"/>
                    <a:pt x="119" y="156"/>
                    <a:pt x="118" y="156"/>
                  </a:cubicBezTo>
                  <a:cubicBezTo>
                    <a:pt x="118" y="156"/>
                    <a:pt x="118" y="156"/>
                    <a:pt x="118" y="156"/>
                  </a:cubicBezTo>
                  <a:cubicBezTo>
                    <a:pt x="118" y="156"/>
                    <a:pt x="118" y="156"/>
                    <a:pt x="118" y="157"/>
                  </a:cubicBezTo>
                  <a:cubicBezTo>
                    <a:pt x="118" y="157"/>
                    <a:pt x="118" y="157"/>
                    <a:pt x="118" y="156"/>
                  </a:cubicBezTo>
                  <a:cubicBezTo>
                    <a:pt x="118" y="156"/>
                    <a:pt x="118" y="157"/>
                    <a:pt x="117" y="156"/>
                  </a:cubicBezTo>
                  <a:cubicBezTo>
                    <a:pt x="117" y="157"/>
                    <a:pt x="117" y="158"/>
                    <a:pt x="117" y="159"/>
                  </a:cubicBezTo>
                  <a:cubicBezTo>
                    <a:pt x="117" y="159"/>
                    <a:pt x="117" y="159"/>
                    <a:pt x="117" y="160"/>
                  </a:cubicBezTo>
                  <a:cubicBezTo>
                    <a:pt x="117" y="160"/>
                    <a:pt x="117" y="160"/>
                    <a:pt x="117" y="160"/>
                  </a:cubicBezTo>
                  <a:cubicBezTo>
                    <a:pt x="117" y="160"/>
                    <a:pt x="116" y="161"/>
                    <a:pt x="116" y="161"/>
                  </a:cubicBezTo>
                  <a:cubicBezTo>
                    <a:pt x="116" y="162"/>
                    <a:pt x="116" y="166"/>
                    <a:pt x="117" y="165"/>
                  </a:cubicBezTo>
                  <a:cubicBezTo>
                    <a:pt x="124" y="175"/>
                    <a:pt x="134" y="174"/>
                    <a:pt x="129" y="178"/>
                  </a:cubicBezTo>
                  <a:cubicBezTo>
                    <a:pt x="129" y="178"/>
                    <a:pt x="138" y="188"/>
                    <a:pt x="135" y="189"/>
                  </a:cubicBezTo>
                  <a:cubicBezTo>
                    <a:pt x="135" y="188"/>
                    <a:pt x="134" y="189"/>
                    <a:pt x="135" y="189"/>
                  </a:cubicBezTo>
                  <a:cubicBezTo>
                    <a:pt x="135" y="191"/>
                    <a:pt x="135" y="191"/>
                    <a:pt x="136" y="193"/>
                  </a:cubicBezTo>
                  <a:cubicBezTo>
                    <a:pt x="136" y="193"/>
                    <a:pt x="136" y="194"/>
                    <a:pt x="137" y="194"/>
                  </a:cubicBezTo>
                  <a:cubicBezTo>
                    <a:pt x="137" y="194"/>
                    <a:pt x="137" y="194"/>
                    <a:pt x="137" y="194"/>
                  </a:cubicBezTo>
                  <a:cubicBezTo>
                    <a:pt x="137" y="194"/>
                    <a:pt x="137" y="194"/>
                    <a:pt x="137" y="194"/>
                  </a:cubicBezTo>
                  <a:cubicBezTo>
                    <a:pt x="137" y="194"/>
                    <a:pt x="138" y="195"/>
                    <a:pt x="138" y="195"/>
                  </a:cubicBezTo>
                  <a:cubicBezTo>
                    <a:pt x="138" y="195"/>
                    <a:pt x="138" y="195"/>
                    <a:pt x="138" y="195"/>
                  </a:cubicBezTo>
                  <a:cubicBezTo>
                    <a:pt x="139" y="195"/>
                    <a:pt x="140" y="195"/>
                    <a:pt x="141" y="196"/>
                  </a:cubicBezTo>
                  <a:cubicBezTo>
                    <a:pt x="141" y="196"/>
                    <a:pt x="142" y="196"/>
                    <a:pt x="142" y="197"/>
                  </a:cubicBezTo>
                  <a:cubicBezTo>
                    <a:pt x="142" y="197"/>
                    <a:pt x="143" y="198"/>
                    <a:pt x="143" y="198"/>
                  </a:cubicBezTo>
                  <a:cubicBezTo>
                    <a:pt x="143" y="198"/>
                    <a:pt x="143" y="199"/>
                    <a:pt x="143" y="199"/>
                  </a:cubicBezTo>
                  <a:cubicBezTo>
                    <a:pt x="143" y="199"/>
                    <a:pt x="143" y="198"/>
                    <a:pt x="143" y="198"/>
                  </a:cubicBezTo>
                  <a:cubicBezTo>
                    <a:pt x="143" y="198"/>
                    <a:pt x="143" y="199"/>
                    <a:pt x="143" y="199"/>
                  </a:cubicBezTo>
                  <a:cubicBezTo>
                    <a:pt x="143" y="199"/>
                    <a:pt x="144" y="199"/>
                    <a:pt x="144" y="199"/>
                  </a:cubicBezTo>
                  <a:cubicBezTo>
                    <a:pt x="144" y="199"/>
                    <a:pt x="144" y="200"/>
                    <a:pt x="144" y="199"/>
                  </a:cubicBezTo>
                  <a:cubicBezTo>
                    <a:pt x="144" y="199"/>
                    <a:pt x="144" y="199"/>
                    <a:pt x="144" y="199"/>
                  </a:cubicBezTo>
                  <a:cubicBezTo>
                    <a:pt x="144" y="199"/>
                    <a:pt x="144" y="198"/>
                    <a:pt x="145" y="198"/>
                  </a:cubicBezTo>
                  <a:cubicBezTo>
                    <a:pt x="145" y="198"/>
                    <a:pt x="145" y="198"/>
                    <a:pt x="145" y="198"/>
                  </a:cubicBezTo>
                  <a:cubicBezTo>
                    <a:pt x="145" y="198"/>
                    <a:pt x="145" y="198"/>
                    <a:pt x="145" y="197"/>
                  </a:cubicBezTo>
                  <a:cubicBezTo>
                    <a:pt x="145" y="197"/>
                    <a:pt x="146" y="197"/>
                    <a:pt x="147" y="197"/>
                  </a:cubicBezTo>
                  <a:cubicBezTo>
                    <a:pt x="147" y="197"/>
                    <a:pt x="147" y="197"/>
                    <a:pt x="147" y="197"/>
                  </a:cubicBezTo>
                  <a:cubicBezTo>
                    <a:pt x="147" y="197"/>
                    <a:pt x="147" y="197"/>
                    <a:pt x="147" y="197"/>
                  </a:cubicBezTo>
                  <a:cubicBezTo>
                    <a:pt x="147" y="197"/>
                    <a:pt x="147" y="197"/>
                    <a:pt x="147" y="197"/>
                  </a:cubicBezTo>
                  <a:cubicBezTo>
                    <a:pt x="147" y="197"/>
                    <a:pt x="147" y="197"/>
                    <a:pt x="147" y="197"/>
                  </a:cubicBezTo>
                  <a:cubicBezTo>
                    <a:pt x="148" y="197"/>
                    <a:pt x="150" y="198"/>
                    <a:pt x="150" y="197"/>
                  </a:cubicBezTo>
                  <a:cubicBezTo>
                    <a:pt x="150" y="197"/>
                    <a:pt x="151" y="197"/>
                    <a:pt x="151" y="197"/>
                  </a:cubicBezTo>
                  <a:cubicBezTo>
                    <a:pt x="151" y="197"/>
                    <a:pt x="152" y="198"/>
                    <a:pt x="151" y="198"/>
                  </a:cubicBezTo>
                  <a:cubicBezTo>
                    <a:pt x="151" y="198"/>
                    <a:pt x="151" y="198"/>
                    <a:pt x="151" y="198"/>
                  </a:cubicBezTo>
                  <a:cubicBezTo>
                    <a:pt x="150" y="198"/>
                    <a:pt x="151" y="200"/>
                    <a:pt x="150" y="200"/>
                  </a:cubicBezTo>
                  <a:cubicBezTo>
                    <a:pt x="150" y="200"/>
                    <a:pt x="151" y="202"/>
                    <a:pt x="151" y="202"/>
                  </a:cubicBezTo>
                  <a:cubicBezTo>
                    <a:pt x="151" y="202"/>
                    <a:pt x="152" y="202"/>
                    <a:pt x="152" y="202"/>
                  </a:cubicBezTo>
                  <a:cubicBezTo>
                    <a:pt x="152" y="202"/>
                    <a:pt x="152" y="201"/>
                    <a:pt x="152" y="201"/>
                  </a:cubicBezTo>
                  <a:cubicBezTo>
                    <a:pt x="151" y="201"/>
                    <a:pt x="150" y="200"/>
                    <a:pt x="151" y="200"/>
                  </a:cubicBezTo>
                  <a:cubicBezTo>
                    <a:pt x="152" y="200"/>
                    <a:pt x="152" y="200"/>
                    <a:pt x="153" y="200"/>
                  </a:cubicBezTo>
                  <a:cubicBezTo>
                    <a:pt x="153" y="200"/>
                    <a:pt x="153" y="200"/>
                    <a:pt x="153" y="200"/>
                  </a:cubicBezTo>
                  <a:cubicBezTo>
                    <a:pt x="153" y="200"/>
                    <a:pt x="153" y="200"/>
                    <a:pt x="153" y="200"/>
                  </a:cubicBezTo>
                  <a:cubicBezTo>
                    <a:pt x="152" y="197"/>
                    <a:pt x="154" y="200"/>
                    <a:pt x="153" y="200"/>
                  </a:cubicBezTo>
                  <a:cubicBezTo>
                    <a:pt x="154" y="200"/>
                    <a:pt x="155" y="201"/>
                    <a:pt x="155" y="202"/>
                  </a:cubicBezTo>
                  <a:cubicBezTo>
                    <a:pt x="155" y="202"/>
                    <a:pt x="155" y="202"/>
                    <a:pt x="155" y="203"/>
                  </a:cubicBezTo>
                  <a:cubicBezTo>
                    <a:pt x="156" y="203"/>
                    <a:pt x="157" y="203"/>
                    <a:pt x="157" y="203"/>
                  </a:cubicBezTo>
                  <a:cubicBezTo>
                    <a:pt x="157" y="204"/>
                    <a:pt x="158" y="204"/>
                    <a:pt x="158" y="204"/>
                  </a:cubicBezTo>
                  <a:cubicBezTo>
                    <a:pt x="158" y="205"/>
                    <a:pt x="161" y="206"/>
                    <a:pt x="161" y="206"/>
                  </a:cubicBezTo>
                  <a:cubicBezTo>
                    <a:pt x="161" y="206"/>
                    <a:pt x="161" y="206"/>
                    <a:pt x="162" y="206"/>
                  </a:cubicBezTo>
                  <a:cubicBezTo>
                    <a:pt x="162" y="206"/>
                    <a:pt x="161" y="206"/>
                    <a:pt x="161" y="206"/>
                  </a:cubicBezTo>
                  <a:cubicBezTo>
                    <a:pt x="161" y="206"/>
                    <a:pt x="163" y="206"/>
                    <a:pt x="163" y="207"/>
                  </a:cubicBezTo>
                  <a:cubicBezTo>
                    <a:pt x="163" y="207"/>
                    <a:pt x="164" y="207"/>
                    <a:pt x="164" y="207"/>
                  </a:cubicBezTo>
                  <a:cubicBezTo>
                    <a:pt x="164" y="207"/>
                    <a:pt x="163" y="207"/>
                    <a:pt x="163" y="207"/>
                  </a:cubicBezTo>
                  <a:cubicBezTo>
                    <a:pt x="163" y="207"/>
                    <a:pt x="163" y="207"/>
                    <a:pt x="163" y="207"/>
                  </a:cubicBezTo>
                  <a:cubicBezTo>
                    <a:pt x="163" y="207"/>
                    <a:pt x="163" y="207"/>
                    <a:pt x="163" y="207"/>
                  </a:cubicBezTo>
                  <a:cubicBezTo>
                    <a:pt x="163" y="207"/>
                    <a:pt x="163" y="207"/>
                    <a:pt x="163" y="207"/>
                  </a:cubicBezTo>
                  <a:cubicBezTo>
                    <a:pt x="163" y="207"/>
                    <a:pt x="163" y="208"/>
                    <a:pt x="163" y="208"/>
                  </a:cubicBezTo>
                  <a:cubicBezTo>
                    <a:pt x="163" y="208"/>
                    <a:pt x="163" y="208"/>
                    <a:pt x="163" y="208"/>
                  </a:cubicBezTo>
                  <a:cubicBezTo>
                    <a:pt x="164" y="208"/>
                    <a:pt x="164" y="208"/>
                    <a:pt x="164" y="208"/>
                  </a:cubicBezTo>
                  <a:cubicBezTo>
                    <a:pt x="164" y="208"/>
                    <a:pt x="164" y="209"/>
                    <a:pt x="165" y="209"/>
                  </a:cubicBezTo>
                  <a:cubicBezTo>
                    <a:pt x="165" y="209"/>
                    <a:pt x="166" y="210"/>
                    <a:pt x="166" y="210"/>
                  </a:cubicBezTo>
                  <a:cubicBezTo>
                    <a:pt x="166" y="210"/>
                    <a:pt x="166" y="211"/>
                    <a:pt x="166" y="211"/>
                  </a:cubicBezTo>
                  <a:cubicBezTo>
                    <a:pt x="166" y="211"/>
                    <a:pt x="166" y="211"/>
                    <a:pt x="166" y="211"/>
                  </a:cubicBezTo>
                  <a:cubicBezTo>
                    <a:pt x="166" y="211"/>
                    <a:pt x="166" y="211"/>
                    <a:pt x="165" y="211"/>
                  </a:cubicBezTo>
                  <a:cubicBezTo>
                    <a:pt x="166" y="211"/>
                    <a:pt x="166" y="211"/>
                    <a:pt x="167" y="212"/>
                  </a:cubicBezTo>
                  <a:cubicBezTo>
                    <a:pt x="167" y="212"/>
                    <a:pt x="167" y="212"/>
                    <a:pt x="167" y="212"/>
                  </a:cubicBezTo>
                  <a:cubicBezTo>
                    <a:pt x="167" y="212"/>
                    <a:pt x="170" y="216"/>
                    <a:pt x="170" y="217"/>
                  </a:cubicBezTo>
                  <a:cubicBezTo>
                    <a:pt x="170" y="217"/>
                    <a:pt x="170" y="217"/>
                    <a:pt x="170" y="217"/>
                  </a:cubicBezTo>
                  <a:cubicBezTo>
                    <a:pt x="171" y="217"/>
                    <a:pt x="171" y="218"/>
                    <a:pt x="171" y="218"/>
                  </a:cubicBezTo>
                  <a:cubicBezTo>
                    <a:pt x="171" y="218"/>
                    <a:pt x="171" y="218"/>
                    <a:pt x="171" y="218"/>
                  </a:cubicBezTo>
                  <a:cubicBezTo>
                    <a:pt x="171" y="218"/>
                    <a:pt x="172" y="219"/>
                    <a:pt x="172" y="219"/>
                  </a:cubicBezTo>
                  <a:cubicBezTo>
                    <a:pt x="172" y="219"/>
                    <a:pt x="172" y="219"/>
                    <a:pt x="172" y="219"/>
                  </a:cubicBezTo>
                  <a:cubicBezTo>
                    <a:pt x="173" y="219"/>
                    <a:pt x="173" y="219"/>
                    <a:pt x="173" y="219"/>
                  </a:cubicBezTo>
                  <a:cubicBezTo>
                    <a:pt x="173" y="219"/>
                    <a:pt x="173" y="219"/>
                    <a:pt x="173" y="219"/>
                  </a:cubicBezTo>
                  <a:cubicBezTo>
                    <a:pt x="175" y="221"/>
                    <a:pt x="176" y="221"/>
                    <a:pt x="178" y="224"/>
                  </a:cubicBezTo>
                  <a:cubicBezTo>
                    <a:pt x="178" y="224"/>
                    <a:pt x="178" y="224"/>
                    <a:pt x="178" y="225"/>
                  </a:cubicBezTo>
                  <a:cubicBezTo>
                    <a:pt x="178" y="225"/>
                    <a:pt x="178" y="224"/>
                    <a:pt x="178" y="224"/>
                  </a:cubicBezTo>
                  <a:cubicBezTo>
                    <a:pt x="178" y="224"/>
                    <a:pt x="178" y="224"/>
                    <a:pt x="178" y="224"/>
                  </a:cubicBezTo>
                  <a:cubicBezTo>
                    <a:pt x="178" y="224"/>
                    <a:pt x="178" y="224"/>
                    <a:pt x="179" y="225"/>
                  </a:cubicBezTo>
                  <a:cubicBezTo>
                    <a:pt x="179" y="225"/>
                    <a:pt x="179" y="225"/>
                    <a:pt x="179" y="225"/>
                  </a:cubicBezTo>
                  <a:cubicBezTo>
                    <a:pt x="179" y="225"/>
                    <a:pt x="179" y="225"/>
                    <a:pt x="179" y="225"/>
                  </a:cubicBezTo>
                  <a:cubicBezTo>
                    <a:pt x="179" y="226"/>
                    <a:pt x="179" y="228"/>
                    <a:pt x="180" y="229"/>
                  </a:cubicBezTo>
                  <a:cubicBezTo>
                    <a:pt x="180" y="229"/>
                    <a:pt x="181" y="229"/>
                    <a:pt x="180" y="230"/>
                  </a:cubicBezTo>
                  <a:cubicBezTo>
                    <a:pt x="180" y="230"/>
                    <a:pt x="180" y="230"/>
                    <a:pt x="180" y="230"/>
                  </a:cubicBezTo>
                  <a:cubicBezTo>
                    <a:pt x="180" y="231"/>
                    <a:pt x="179" y="230"/>
                    <a:pt x="179" y="231"/>
                  </a:cubicBezTo>
                  <a:cubicBezTo>
                    <a:pt x="179" y="231"/>
                    <a:pt x="178" y="231"/>
                    <a:pt x="179" y="231"/>
                  </a:cubicBezTo>
                  <a:cubicBezTo>
                    <a:pt x="179" y="231"/>
                    <a:pt x="179" y="231"/>
                    <a:pt x="179" y="231"/>
                  </a:cubicBezTo>
                  <a:cubicBezTo>
                    <a:pt x="179" y="231"/>
                    <a:pt x="178" y="231"/>
                    <a:pt x="178" y="231"/>
                  </a:cubicBezTo>
                  <a:cubicBezTo>
                    <a:pt x="178" y="231"/>
                    <a:pt x="178" y="231"/>
                    <a:pt x="178" y="231"/>
                  </a:cubicBezTo>
                  <a:cubicBezTo>
                    <a:pt x="178" y="231"/>
                    <a:pt x="178" y="231"/>
                    <a:pt x="179" y="231"/>
                  </a:cubicBezTo>
                  <a:cubicBezTo>
                    <a:pt x="179" y="231"/>
                    <a:pt x="179" y="231"/>
                    <a:pt x="179" y="232"/>
                  </a:cubicBezTo>
                  <a:cubicBezTo>
                    <a:pt x="179" y="232"/>
                    <a:pt x="178" y="232"/>
                    <a:pt x="178" y="232"/>
                  </a:cubicBezTo>
                  <a:cubicBezTo>
                    <a:pt x="178" y="232"/>
                    <a:pt x="179" y="232"/>
                    <a:pt x="179" y="232"/>
                  </a:cubicBezTo>
                  <a:cubicBezTo>
                    <a:pt x="179" y="232"/>
                    <a:pt x="179" y="232"/>
                    <a:pt x="179" y="232"/>
                  </a:cubicBezTo>
                  <a:cubicBezTo>
                    <a:pt x="179" y="231"/>
                    <a:pt x="179" y="231"/>
                    <a:pt x="179" y="231"/>
                  </a:cubicBezTo>
                  <a:cubicBezTo>
                    <a:pt x="179" y="232"/>
                    <a:pt x="179" y="232"/>
                    <a:pt x="179" y="232"/>
                  </a:cubicBezTo>
                  <a:cubicBezTo>
                    <a:pt x="179" y="232"/>
                    <a:pt x="179" y="231"/>
                    <a:pt x="180" y="231"/>
                  </a:cubicBezTo>
                  <a:cubicBezTo>
                    <a:pt x="180" y="231"/>
                    <a:pt x="180" y="231"/>
                    <a:pt x="181" y="232"/>
                  </a:cubicBezTo>
                  <a:cubicBezTo>
                    <a:pt x="182" y="232"/>
                    <a:pt x="182" y="233"/>
                    <a:pt x="183" y="233"/>
                  </a:cubicBezTo>
                  <a:cubicBezTo>
                    <a:pt x="182" y="233"/>
                    <a:pt x="182" y="233"/>
                    <a:pt x="182" y="234"/>
                  </a:cubicBezTo>
                  <a:cubicBezTo>
                    <a:pt x="182" y="234"/>
                    <a:pt x="182" y="235"/>
                    <a:pt x="181" y="234"/>
                  </a:cubicBezTo>
                  <a:cubicBezTo>
                    <a:pt x="181" y="234"/>
                    <a:pt x="181" y="234"/>
                    <a:pt x="181" y="234"/>
                  </a:cubicBezTo>
                  <a:cubicBezTo>
                    <a:pt x="181" y="234"/>
                    <a:pt x="181" y="234"/>
                    <a:pt x="181" y="234"/>
                  </a:cubicBezTo>
                  <a:cubicBezTo>
                    <a:pt x="181" y="234"/>
                    <a:pt x="181" y="234"/>
                    <a:pt x="181" y="234"/>
                  </a:cubicBezTo>
                  <a:cubicBezTo>
                    <a:pt x="181" y="234"/>
                    <a:pt x="180" y="233"/>
                    <a:pt x="179" y="233"/>
                  </a:cubicBezTo>
                  <a:cubicBezTo>
                    <a:pt x="179" y="233"/>
                    <a:pt x="179" y="233"/>
                    <a:pt x="179" y="233"/>
                  </a:cubicBezTo>
                  <a:cubicBezTo>
                    <a:pt x="179" y="233"/>
                    <a:pt x="179" y="234"/>
                    <a:pt x="180" y="234"/>
                  </a:cubicBezTo>
                  <a:cubicBezTo>
                    <a:pt x="180" y="234"/>
                    <a:pt x="180" y="234"/>
                    <a:pt x="181" y="234"/>
                  </a:cubicBezTo>
                  <a:cubicBezTo>
                    <a:pt x="181" y="235"/>
                    <a:pt x="181" y="235"/>
                    <a:pt x="181" y="235"/>
                  </a:cubicBezTo>
                  <a:cubicBezTo>
                    <a:pt x="181" y="235"/>
                    <a:pt x="181" y="235"/>
                    <a:pt x="181" y="235"/>
                  </a:cubicBezTo>
                  <a:cubicBezTo>
                    <a:pt x="181" y="235"/>
                    <a:pt x="181" y="236"/>
                    <a:pt x="181" y="236"/>
                  </a:cubicBezTo>
                  <a:cubicBezTo>
                    <a:pt x="181" y="236"/>
                    <a:pt x="181" y="236"/>
                    <a:pt x="181" y="235"/>
                  </a:cubicBezTo>
                  <a:cubicBezTo>
                    <a:pt x="181" y="235"/>
                    <a:pt x="181" y="235"/>
                    <a:pt x="182" y="235"/>
                  </a:cubicBezTo>
                  <a:cubicBezTo>
                    <a:pt x="182" y="235"/>
                    <a:pt x="182" y="235"/>
                    <a:pt x="182" y="235"/>
                  </a:cubicBezTo>
                  <a:cubicBezTo>
                    <a:pt x="182" y="235"/>
                    <a:pt x="182" y="235"/>
                    <a:pt x="182" y="235"/>
                  </a:cubicBezTo>
                  <a:cubicBezTo>
                    <a:pt x="182" y="234"/>
                    <a:pt x="182" y="234"/>
                    <a:pt x="183" y="234"/>
                  </a:cubicBezTo>
                  <a:cubicBezTo>
                    <a:pt x="183" y="234"/>
                    <a:pt x="183" y="234"/>
                    <a:pt x="183" y="234"/>
                  </a:cubicBezTo>
                  <a:cubicBezTo>
                    <a:pt x="183" y="234"/>
                    <a:pt x="183" y="234"/>
                    <a:pt x="184" y="234"/>
                  </a:cubicBezTo>
                  <a:cubicBezTo>
                    <a:pt x="184" y="234"/>
                    <a:pt x="185" y="235"/>
                    <a:pt x="184" y="235"/>
                  </a:cubicBezTo>
                  <a:cubicBezTo>
                    <a:pt x="184" y="235"/>
                    <a:pt x="185" y="235"/>
                    <a:pt x="185" y="235"/>
                  </a:cubicBezTo>
                  <a:cubicBezTo>
                    <a:pt x="185" y="235"/>
                    <a:pt x="185" y="235"/>
                    <a:pt x="185" y="235"/>
                  </a:cubicBezTo>
                  <a:cubicBezTo>
                    <a:pt x="185" y="235"/>
                    <a:pt x="185" y="236"/>
                    <a:pt x="185" y="236"/>
                  </a:cubicBezTo>
                  <a:cubicBezTo>
                    <a:pt x="185" y="236"/>
                    <a:pt x="185" y="236"/>
                    <a:pt x="186" y="236"/>
                  </a:cubicBezTo>
                  <a:cubicBezTo>
                    <a:pt x="186" y="236"/>
                    <a:pt x="186" y="236"/>
                    <a:pt x="186" y="236"/>
                  </a:cubicBezTo>
                  <a:cubicBezTo>
                    <a:pt x="186" y="236"/>
                    <a:pt x="186" y="236"/>
                    <a:pt x="187" y="237"/>
                  </a:cubicBezTo>
                  <a:cubicBezTo>
                    <a:pt x="187" y="237"/>
                    <a:pt x="187" y="237"/>
                    <a:pt x="187" y="237"/>
                  </a:cubicBezTo>
                  <a:cubicBezTo>
                    <a:pt x="187" y="237"/>
                    <a:pt x="187" y="237"/>
                    <a:pt x="187" y="237"/>
                  </a:cubicBezTo>
                  <a:cubicBezTo>
                    <a:pt x="187" y="237"/>
                    <a:pt x="187" y="237"/>
                    <a:pt x="187" y="237"/>
                  </a:cubicBezTo>
                  <a:cubicBezTo>
                    <a:pt x="188" y="238"/>
                    <a:pt x="188" y="238"/>
                    <a:pt x="188" y="238"/>
                  </a:cubicBezTo>
                  <a:cubicBezTo>
                    <a:pt x="188" y="238"/>
                    <a:pt x="188" y="238"/>
                    <a:pt x="188" y="238"/>
                  </a:cubicBezTo>
                  <a:cubicBezTo>
                    <a:pt x="188" y="239"/>
                    <a:pt x="188" y="239"/>
                    <a:pt x="188" y="239"/>
                  </a:cubicBezTo>
                  <a:cubicBezTo>
                    <a:pt x="188" y="239"/>
                    <a:pt x="188" y="239"/>
                    <a:pt x="188" y="239"/>
                  </a:cubicBezTo>
                  <a:cubicBezTo>
                    <a:pt x="188" y="239"/>
                    <a:pt x="188" y="239"/>
                    <a:pt x="188" y="240"/>
                  </a:cubicBezTo>
                  <a:cubicBezTo>
                    <a:pt x="188" y="240"/>
                    <a:pt x="188" y="240"/>
                    <a:pt x="187" y="240"/>
                  </a:cubicBezTo>
                  <a:cubicBezTo>
                    <a:pt x="187" y="240"/>
                    <a:pt x="187" y="240"/>
                    <a:pt x="187" y="240"/>
                  </a:cubicBezTo>
                  <a:cubicBezTo>
                    <a:pt x="188" y="240"/>
                    <a:pt x="188" y="240"/>
                    <a:pt x="188" y="240"/>
                  </a:cubicBezTo>
                  <a:cubicBezTo>
                    <a:pt x="188" y="240"/>
                    <a:pt x="188" y="240"/>
                    <a:pt x="188" y="240"/>
                  </a:cubicBezTo>
                  <a:cubicBezTo>
                    <a:pt x="189" y="240"/>
                    <a:pt x="189" y="240"/>
                    <a:pt x="189" y="240"/>
                  </a:cubicBezTo>
                  <a:cubicBezTo>
                    <a:pt x="189" y="240"/>
                    <a:pt x="189" y="240"/>
                    <a:pt x="189" y="240"/>
                  </a:cubicBezTo>
                  <a:cubicBezTo>
                    <a:pt x="189" y="240"/>
                    <a:pt x="189" y="240"/>
                    <a:pt x="189" y="240"/>
                  </a:cubicBezTo>
                  <a:cubicBezTo>
                    <a:pt x="190" y="240"/>
                    <a:pt x="190" y="241"/>
                    <a:pt x="190" y="241"/>
                  </a:cubicBezTo>
                  <a:cubicBezTo>
                    <a:pt x="191" y="242"/>
                    <a:pt x="192" y="242"/>
                    <a:pt x="193" y="243"/>
                  </a:cubicBezTo>
                  <a:cubicBezTo>
                    <a:pt x="193" y="243"/>
                    <a:pt x="193" y="243"/>
                    <a:pt x="194" y="243"/>
                  </a:cubicBezTo>
                  <a:cubicBezTo>
                    <a:pt x="194" y="243"/>
                    <a:pt x="194" y="244"/>
                    <a:pt x="195" y="244"/>
                  </a:cubicBezTo>
                  <a:cubicBezTo>
                    <a:pt x="195" y="245"/>
                    <a:pt x="197" y="248"/>
                    <a:pt x="198" y="248"/>
                  </a:cubicBezTo>
                  <a:cubicBezTo>
                    <a:pt x="198" y="248"/>
                    <a:pt x="198" y="249"/>
                    <a:pt x="198" y="249"/>
                  </a:cubicBezTo>
                  <a:cubicBezTo>
                    <a:pt x="198" y="249"/>
                    <a:pt x="198" y="249"/>
                    <a:pt x="199" y="249"/>
                  </a:cubicBezTo>
                  <a:cubicBezTo>
                    <a:pt x="199" y="249"/>
                    <a:pt x="199" y="249"/>
                    <a:pt x="199" y="249"/>
                  </a:cubicBezTo>
                  <a:cubicBezTo>
                    <a:pt x="199" y="249"/>
                    <a:pt x="200" y="249"/>
                    <a:pt x="200" y="250"/>
                  </a:cubicBezTo>
                  <a:cubicBezTo>
                    <a:pt x="201" y="250"/>
                    <a:pt x="201" y="252"/>
                    <a:pt x="201" y="252"/>
                  </a:cubicBezTo>
                  <a:cubicBezTo>
                    <a:pt x="201" y="253"/>
                    <a:pt x="201" y="253"/>
                    <a:pt x="201" y="254"/>
                  </a:cubicBezTo>
                  <a:close/>
                  <a:moveTo>
                    <a:pt x="168" y="140"/>
                  </a:moveTo>
                  <a:cubicBezTo>
                    <a:pt x="168" y="140"/>
                    <a:pt x="168" y="140"/>
                    <a:pt x="168" y="140"/>
                  </a:cubicBezTo>
                  <a:cubicBezTo>
                    <a:pt x="168" y="140"/>
                    <a:pt x="167" y="140"/>
                    <a:pt x="167" y="140"/>
                  </a:cubicBezTo>
                  <a:cubicBezTo>
                    <a:pt x="167" y="140"/>
                    <a:pt x="167" y="140"/>
                    <a:pt x="167" y="139"/>
                  </a:cubicBezTo>
                  <a:cubicBezTo>
                    <a:pt x="167" y="139"/>
                    <a:pt x="166" y="139"/>
                    <a:pt x="166" y="139"/>
                  </a:cubicBezTo>
                  <a:cubicBezTo>
                    <a:pt x="166" y="139"/>
                    <a:pt x="164" y="141"/>
                    <a:pt x="168" y="140"/>
                  </a:cubicBezTo>
                  <a:close/>
                  <a:moveTo>
                    <a:pt x="144" y="155"/>
                  </a:moveTo>
                  <a:cubicBezTo>
                    <a:pt x="145" y="155"/>
                    <a:pt x="145" y="155"/>
                    <a:pt x="145" y="155"/>
                  </a:cubicBezTo>
                  <a:cubicBezTo>
                    <a:pt x="145" y="155"/>
                    <a:pt x="145" y="155"/>
                    <a:pt x="144" y="155"/>
                  </a:cubicBezTo>
                  <a:close/>
                  <a:moveTo>
                    <a:pt x="137" y="125"/>
                  </a:moveTo>
                  <a:cubicBezTo>
                    <a:pt x="138" y="125"/>
                    <a:pt x="138" y="126"/>
                    <a:pt x="138" y="126"/>
                  </a:cubicBezTo>
                  <a:cubicBezTo>
                    <a:pt x="138" y="125"/>
                    <a:pt x="137" y="124"/>
                    <a:pt x="137" y="125"/>
                  </a:cubicBezTo>
                  <a:close/>
                  <a:moveTo>
                    <a:pt x="122" y="71"/>
                  </a:moveTo>
                  <a:cubicBezTo>
                    <a:pt x="122" y="71"/>
                    <a:pt x="122" y="71"/>
                    <a:pt x="122" y="71"/>
                  </a:cubicBezTo>
                  <a:cubicBezTo>
                    <a:pt x="122" y="71"/>
                    <a:pt x="122" y="70"/>
                    <a:pt x="122" y="70"/>
                  </a:cubicBezTo>
                  <a:cubicBezTo>
                    <a:pt x="122" y="71"/>
                    <a:pt x="122" y="70"/>
                    <a:pt x="122" y="71"/>
                  </a:cubicBezTo>
                  <a:close/>
                  <a:moveTo>
                    <a:pt x="31" y="44"/>
                  </a:moveTo>
                  <a:cubicBezTo>
                    <a:pt x="31" y="44"/>
                    <a:pt x="31" y="44"/>
                    <a:pt x="31" y="44"/>
                  </a:cubicBezTo>
                  <a:cubicBezTo>
                    <a:pt x="31" y="44"/>
                    <a:pt x="30" y="44"/>
                    <a:pt x="30" y="44"/>
                  </a:cubicBezTo>
                  <a:cubicBezTo>
                    <a:pt x="30" y="44"/>
                    <a:pt x="30" y="44"/>
                    <a:pt x="30" y="45"/>
                  </a:cubicBezTo>
                  <a:cubicBezTo>
                    <a:pt x="31" y="45"/>
                    <a:pt x="32" y="45"/>
                    <a:pt x="31" y="44"/>
                  </a:cubicBezTo>
                  <a:close/>
                  <a:moveTo>
                    <a:pt x="36" y="30"/>
                  </a:moveTo>
                  <a:cubicBezTo>
                    <a:pt x="36" y="30"/>
                    <a:pt x="35" y="30"/>
                    <a:pt x="35" y="30"/>
                  </a:cubicBezTo>
                  <a:cubicBezTo>
                    <a:pt x="35" y="30"/>
                    <a:pt x="35" y="30"/>
                    <a:pt x="36" y="30"/>
                  </a:cubicBezTo>
                  <a:close/>
                  <a:moveTo>
                    <a:pt x="63" y="66"/>
                  </a:moveTo>
                  <a:cubicBezTo>
                    <a:pt x="63" y="66"/>
                    <a:pt x="63" y="66"/>
                    <a:pt x="62" y="66"/>
                  </a:cubicBezTo>
                  <a:cubicBezTo>
                    <a:pt x="63" y="66"/>
                    <a:pt x="63" y="66"/>
                    <a:pt x="63" y="66"/>
                  </a:cubicBezTo>
                  <a:close/>
                  <a:moveTo>
                    <a:pt x="96" y="143"/>
                  </a:moveTo>
                  <a:cubicBezTo>
                    <a:pt x="96" y="142"/>
                    <a:pt x="96" y="144"/>
                    <a:pt x="96" y="143"/>
                  </a:cubicBezTo>
                  <a:close/>
                  <a:moveTo>
                    <a:pt x="104" y="69"/>
                  </a:moveTo>
                  <a:cubicBezTo>
                    <a:pt x="104" y="69"/>
                    <a:pt x="103" y="68"/>
                    <a:pt x="104" y="69"/>
                  </a:cubicBezTo>
                  <a:cubicBezTo>
                    <a:pt x="104" y="69"/>
                    <a:pt x="104" y="69"/>
                    <a:pt x="104" y="68"/>
                  </a:cubicBezTo>
                  <a:cubicBezTo>
                    <a:pt x="104" y="68"/>
                    <a:pt x="104" y="68"/>
                    <a:pt x="104" y="68"/>
                  </a:cubicBezTo>
                  <a:cubicBezTo>
                    <a:pt x="103" y="68"/>
                    <a:pt x="103" y="68"/>
                    <a:pt x="103" y="68"/>
                  </a:cubicBezTo>
                  <a:cubicBezTo>
                    <a:pt x="104" y="68"/>
                    <a:pt x="104" y="68"/>
                    <a:pt x="104" y="68"/>
                  </a:cubicBezTo>
                  <a:cubicBezTo>
                    <a:pt x="104" y="68"/>
                    <a:pt x="104" y="68"/>
                    <a:pt x="104" y="68"/>
                  </a:cubicBezTo>
                  <a:cubicBezTo>
                    <a:pt x="103" y="68"/>
                    <a:pt x="103" y="68"/>
                    <a:pt x="103" y="68"/>
                  </a:cubicBezTo>
                  <a:cubicBezTo>
                    <a:pt x="103" y="68"/>
                    <a:pt x="102" y="67"/>
                    <a:pt x="102" y="67"/>
                  </a:cubicBezTo>
                  <a:cubicBezTo>
                    <a:pt x="102" y="67"/>
                    <a:pt x="103" y="68"/>
                    <a:pt x="103" y="68"/>
                  </a:cubicBezTo>
                  <a:cubicBezTo>
                    <a:pt x="103" y="68"/>
                    <a:pt x="103" y="68"/>
                    <a:pt x="103" y="68"/>
                  </a:cubicBezTo>
                  <a:cubicBezTo>
                    <a:pt x="103" y="68"/>
                    <a:pt x="103" y="69"/>
                    <a:pt x="103" y="69"/>
                  </a:cubicBezTo>
                  <a:cubicBezTo>
                    <a:pt x="104" y="70"/>
                    <a:pt x="104" y="70"/>
                    <a:pt x="104" y="71"/>
                  </a:cubicBezTo>
                  <a:cubicBezTo>
                    <a:pt x="104" y="71"/>
                    <a:pt x="104" y="70"/>
                    <a:pt x="104" y="69"/>
                  </a:cubicBezTo>
                  <a:close/>
                  <a:moveTo>
                    <a:pt x="136" y="193"/>
                  </a:moveTo>
                  <a:cubicBezTo>
                    <a:pt x="136" y="193"/>
                    <a:pt x="136" y="193"/>
                    <a:pt x="136" y="193"/>
                  </a:cubicBezTo>
                  <a:cubicBezTo>
                    <a:pt x="136" y="193"/>
                    <a:pt x="136" y="193"/>
                    <a:pt x="136" y="193"/>
                  </a:cubicBezTo>
                  <a:close/>
                  <a:moveTo>
                    <a:pt x="143" y="199"/>
                  </a:moveTo>
                  <a:cubicBezTo>
                    <a:pt x="143" y="199"/>
                    <a:pt x="143" y="199"/>
                    <a:pt x="143" y="199"/>
                  </a:cubicBezTo>
                  <a:cubicBezTo>
                    <a:pt x="143" y="199"/>
                    <a:pt x="143" y="199"/>
                    <a:pt x="142" y="199"/>
                  </a:cubicBezTo>
                  <a:cubicBezTo>
                    <a:pt x="142" y="199"/>
                    <a:pt x="142" y="199"/>
                    <a:pt x="142" y="199"/>
                  </a:cubicBezTo>
                  <a:cubicBezTo>
                    <a:pt x="142" y="199"/>
                    <a:pt x="142" y="199"/>
                    <a:pt x="142" y="199"/>
                  </a:cubicBezTo>
                  <a:cubicBezTo>
                    <a:pt x="143" y="199"/>
                    <a:pt x="143" y="199"/>
                    <a:pt x="143" y="199"/>
                  </a:cubicBezTo>
                  <a:cubicBezTo>
                    <a:pt x="143" y="199"/>
                    <a:pt x="143" y="199"/>
                    <a:pt x="143" y="199"/>
                  </a:cubicBezTo>
                  <a:close/>
                  <a:moveTo>
                    <a:pt x="175" y="231"/>
                  </a:moveTo>
                  <a:cubicBezTo>
                    <a:pt x="175" y="231"/>
                    <a:pt x="175" y="231"/>
                    <a:pt x="175" y="231"/>
                  </a:cubicBezTo>
                  <a:cubicBezTo>
                    <a:pt x="175" y="231"/>
                    <a:pt x="175" y="231"/>
                    <a:pt x="175" y="231"/>
                  </a:cubicBezTo>
                  <a:cubicBezTo>
                    <a:pt x="175" y="231"/>
                    <a:pt x="174" y="231"/>
                    <a:pt x="174" y="231"/>
                  </a:cubicBezTo>
                  <a:cubicBezTo>
                    <a:pt x="174" y="231"/>
                    <a:pt x="174" y="231"/>
                    <a:pt x="174" y="231"/>
                  </a:cubicBezTo>
                  <a:cubicBezTo>
                    <a:pt x="174" y="231"/>
                    <a:pt x="174" y="231"/>
                    <a:pt x="174" y="231"/>
                  </a:cubicBezTo>
                  <a:cubicBezTo>
                    <a:pt x="174" y="231"/>
                    <a:pt x="174" y="230"/>
                    <a:pt x="174" y="230"/>
                  </a:cubicBezTo>
                  <a:cubicBezTo>
                    <a:pt x="173" y="230"/>
                    <a:pt x="173" y="230"/>
                    <a:pt x="173" y="230"/>
                  </a:cubicBezTo>
                  <a:cubicBezTo>
                    <a:pt x="173" y="230"/>
                    <a:pt x="174" y="230"/>
                    <a:pt x="174" y="231"/>
                  </a:cubicBezTo>
                  <a:cubicBezTo>
                    <a:pt x="174" y="231"/>
                    <a:pt x="174" y="231"/>
                    <a:pt x="173" y="230"/>
                  </a:cubicBezTo>
                  <a:cubicBezTo>
                    <a:pt x="173" y="230"/>
                    <a:pt x="173" y="230"/>
                    <a:pt x="173" y="230"/>
                  </a:cubicBezTo>
                  <a:cubicBezTo>
                    <a:pt x="173" y="230"/>
                    <a:pt x="173" y="229"/>
                    <a:pt x="172" y="229"/>
                  </a:cubicBezTo>
                  <a:cubicBezTo>
                    <a:pt x="172" y="229"/>
                    <a:pt x="172" y="229"/>
                    <a:pt x="172" y="229"/>
                  </a:cubicBezTo>
                  <a:cubicBezTo>
                    <a:pt x="172" y="229"/>
                    <a:pt x="172" y="229"/>
                    <a:pt x="172" y="229"/>
                  </a:cubicBezTo>
                  <a:cubicBezTo>
                    <a:pt x="172" y="230"/>
                    <a:pt x="172" y="230"/>
                    <a:pt x="171" y="229"/>
                  </a:cubicBezTo>
                  <a:cubicBezTo>
                    <a:pt x="172" y="229"/>
                    <a:pt x="172" y="229"/>
                    <a:pt x="172" y="229"/>
                  </a:cubicBezTo>
                  <a:cubicBezTo>
                    <a:pt x="172" y="229"/>
                    <a:pt x="171" y="229"/>
                    <a:pt x="171" y="229"/>
                  </a:cubicBezTo>
                  <a:cubicBezTo>
                    <a:pt x="171" y="229"/>
                    <a:pt x="171" y="229"/>
                    <a:pt x="171" y="230"/>
                  </a:cubicBezTo>
                  <a:cubicBezTo>
                    <a:pt x="171" y="230"/>
                    <a:pt x="170" y="229"/>
                    <a:pt x="170" y="229"/>
                  </a:cubicBezTo>
                  <a:cubicBezTo>
                    <a:pt x="170" y="229"/>
                    <a:pt x="170" y="229"/>
                    <a:pt x="169" y="229"/>
                  </a:cubicBezTo>
                  <a:cubicBezTo>
                    <a:pt x="170" y="229"/>
                    <a:pt x="170" y="229"/>
                    <a:pt x="170" y="229"/>
                  </a:cubicBezTo>
                  <a:cubicBezTo>
                    <a:pt x="170" y="229"/>
                    <a:pt x="170" y="229"/>
                    <a:pt x="170" y="229"/>
                  </a:cubicBezTo>
                  <a:cubicBezTo>
                    <a:pt x="170" y="229"/>
                    <a:pt x="171" y="229"/>
                    <a:pt x="171" y="230"/>
                  </a:cubicBezTo>
                  <a:cubicBezTo>
                    <a:pt x="171" y="230"/>
                    <a:pt x="171" y="230"/>
                    <a:pt x="171" y="230"/>
                  </a:cubicBezTo>
                  <a:cubicBezTo>
                    <a:pt x="171" y="230"/>
                    <a:pt x="171" y="230"/>
                    <a:pt x="172" y="230"/>
                  </a:cubicBezTo>
                  <a:cubicBezTo>
                    <a:pt x="172" y="230"/>
                    <a:pt x="172" y="230"/>
                    <a:pt x="172" y="230"/>
                  </a:cubicBezTo>
                  <a:cubicBezTo>
                    <a:pt x="172" y="230"/>
                    <a:pt x="172" y="229"/>
                    <a:pt x="173" y="230"/>
                  </a:cubicBezTo>
                  <a:cubicBezTo>
                    <a:pt x="173" y="230"/>
                    <a:pt x="173" y="230"/>
                    <a:pt x="173" y="230"/>
                  </a:cubicBezTo>
                  <a:cubicBezTo>
                    <a:pt x="173" y="230"/>
                    <a:pt x="173" y="231"/>
                    <a:pt x="173" y="231"/>
                  </a:cubicBezTo>
                  <a:cubicBezTo>
                    <a:pt x="173" y="231"/>
                    <a:pt x="173" y="232"/>
                    <a:pt x="173" y="233"/>
                  </a:cubicBezTo>
                  <a:cubicBezTo>
                    <a:pt x="173" y="232"/>
                    <a:pt x="173" y="231"/>
                    <a:pt x="174" y="232"/>
                  </a:cubicBezTo>
                  <a:cubicBezTo>
                    <a:pt x="174" y="231"/>
                    <a:pt x="175" y="231"/>
                    <a:pt x="175" y="232"/>
                  </a:cubicBezTo>
                  <a:cubicBezTo>
                    <a:pt x="175" y="232"/>
                    <a:pt x="175" y="232"/>
                    <a:pt x="175" y="232"/>
                  </a:cubicBezTo>
                  <a:cubicBezTo>
                    <a:pt x="175" y="231"/>
                    <a:pt x="175" y="232"/>
                    <a:pt x="175" y="231"/>
                  </a:cubicBezTo>
                  <a:cubicBezTo>
                    <a:pt x="175" y="231"/>
                    <a:pt x="175" y="231"/>
                    <a:pt x="175" y="231"/>
                  </a:cubicBezTo>
                  <a:close/>
                  <a:moveTo>
                    <a:pt x="176" y="277"/>
                  </a:moveTo>
                  <a:cubicBezTo>
                    <a:pt x="176" y="277"/>
                    <a:pt x="175" y="278"/>
                    <a:pt x="175" y="278"/>
                  </a:cubicBezTo>
                  <a:lnTo>
                    <a:pt x="176" y="277"/>
                  </a:lnTo>
                  <a:close/>
                  <a:moveTo>
                    <a:pt x="178" y="232"/>
                  </a:moveTo>
                  <a:cubicBezTo>
                    <a:pt x="178" y="232"/>
                    <a:pt x="178" y="232"/>
                    <a:pt x="178" y="232"/>
                  </a:cubicBezTo>
                  <a:cubicBezTo>
                    <a:pt x="178" y="232"/>
                    <a:pt x="178" y="232"/>
                    <a:pt x="177" y="232"/>
                  </a:cubicBezTo>
                  <a:cubicBezTo>
                    <a:pt x="177" y="232"/>
                    <a:pt x="177" y="232"/>
                    <a:pt x="176" y="231"/>
                  </a:cubicBezTo>
                  <a:cubicBezTo>
                    <a:pt x="177" y="232"/>
                    <a:pt x="177" y="232"/>
                    <a:pt x="177" y="232"/>
                  </a:cubicBezTo>
                  <a:cubicBezTo>
                    <a:pt x="177" y="232"/>
                    <a:pt x="177" y="232"/>
                    <a:pt x="177" y="232"/>
                  </a:cubicBezTo>
                  <a:cubicBezTo>
                    <a:pt x="177" y="233"/>
                    <a:pt x="177" y="233"/>
                    <a:pt x="178" y="233"/>
                  </a:cubicBezTo>
                  <a:cubicBezTo>
                    <a:pt x="178" y="233"/>
                    <a:pt x="178" y="233"/>
                    <a:pt x="178" y="234"/>
                  </a:cubicBezTo>
                  <a:cubicBezTo>
                    <a:pt x="178" y="234"/>
                    <a:pt x="178" y="234"/>
                    <a:pt x="178" y="234"/>
                  </a:cubicBezTo>
                  <a:cubicBezTo>
                    <a:pt x="178" y="234"/>
                    <a:pt x="178" y="234"/>
                    <a:pt x="178" y="233"/>
                  </a:cubicBezTo>
                  <a:cubicBezTo>
                    <a:pt x="178" y="233"/>
                    <a:pt x="178" y="233"/>
                    <a:pt x="178" y="233"/>
                  </a:cubicBezTo>
                  <a:cubicBezTo>
                    <a:pt x="177" y="233"/>
                    <a:pt x="177" y="232"/>
                    <a:pt x="178" y="232"/>
                  </a:cubicBezTo>
                  <a:close/>
                  <a:moveTo>
                    <a:pt x="179" y="276"/>
                  </a:moveTo>
                  <a:cubicBezTo>
                    <a:pt x="178" y="276"/>
                    <a:pt x="178" y="276"/>
                    <a:pt x="178" y="276"/>
                  </a:cubicBezTo>
                  <a:cubicBezTo>
                    <a:pt x="178" y="276"/>
                    <a:pt x="178" y="276"/>
                    <a:pt x="179" y="276"/>
                  </a:cubicBezTo>
                  <a:close/>
                  <a:moveTo>
                    <a:pt x="147" y="281"/>
                  </a:moveTo>
                  <a:cubicBezTo>
                    <a:pt x="147" y="281"/>
                    <a:pt x="148" y="281"/>
                    <a:pt x="148" y="281"/>
                  </a:cubicBezTo>
                  <a:cubicBezTo>
                    <a:pt x="148" y="281"/>
                    <a:pt x="147" y="281"/>
                    <a:pt x="147" y="281"/>
                  </a:cubicBezTo>
                  <a:cubicBezTo>
                    <a:pt x="147" y="280"/>
                    <a:pt x="147" y="281"/>
                    <a:pt x="147" y="281"/>
                  </a:cubicBezTo>
                  <a:close/>
                  <a:moveTo>
                    <a:pt x="148" y="280"/>
                  </a:moveTo>
                  <a:cubicBezTo>
                    <a:pt x="148" y="279"/>
                    <a:pt x="148" y="279"/>
                    <a:pt x="148" y="279"/>
                  </a:cubicBezTo>
                  <a:cubicBezTo>
                    <a:pt x="147" y="279"/>
                    <a:pt x="148" y="280"/>
                    <a:pt x="148" y="280"/>
                  </a:cubicBezTo>
                  <a:close/>
                  <a:moveTo>
                    <a:pt x="148" y="281"/>
                  </a:moveTo>
                  <a:cubicBezTo>
                    <a:pt x="148" y="280"/>
                    <a:pt x="148" y="280"/>
                    <a:pt x="148" y="280"/>
                  </a:cubicBezTo>
                  <a:cubicBezTo>
                    <a:pt x="148" y="280"/>
                    <a:pt x="148" y="280"/>
                    <a:pt x="147" y="280"/>
                  </a:cubicBezTo>
                  <a:cubicBezTo>
                    <a:pt x="148" y="280"/>
                    <a:pt x="148" y="281"/>
                    <a:pt x="148" y="281"/>
                  </a:cubicBezTo>
                  <a:close/>
                  <a:moveTo>
                    <a:pt x="148" y="281"/>
                  </a:moveTo>
                  <a:cubicBezTo>
                    <a:pt x="148" y="281"/>
                    <a:pt x="148" y="281"/>
                    <a:pt x="148" y="281"/>
                  </a:cubicBezTo>
                  <a:cubicBezTo>
                    <a:pt x="148" y="281"/>
                    <a:pt x="148" y="281"/>
                    <a:pt x="148" y="281"/>
                  </a:cubicBezTo>
                  <a:cubicBezTo>
                    <a:pt x="148" y="281"/>
                    <a:pt x="148" y="281"/>
                    <a:pt x="148" y="281"/>
                  </a:cubicBezTo>
                  <a:cubicBezTo>
                    <a:pt x="148" y="281"/>
                    <a:pt x="148" y="281"/>
                    <a:pt x="148" y="281"/>
                  </a:cubicBezTo>
                  <a:close/>
                  <a:moveTo>
                    <a:pt x="147" y="283"/>
                  </a:moveTo>
                  <a:cubicBezTo>
                    <a:pt x="147" y="283"/>
                    <a:pt x="148" y="282"/>
                    <a:pt x="148" y="282"/>
                  </a:cubicBezTo>
                  <a:cubicBezTo>
                    <a:pt x="148" y="282"/>
                    <a:pt x="148" y="282"/>
                    <a:pt x="148" y="282"/>
                  </a:cubicBezTo>
                  <a:cubicBezTo>
                    <a:pt x="148" y="283"/>
                    <a:pt x="147" y="281"/>
                    <a:pt x="147" y="281"/>
                  </a:cubicBezTo>
                  <a:cubicBezTo>
                    <a:pt x="147" y="281"/>
                    <a:pt x="147" y="281"/>
                    <a:pt x="147" y="282"/>
                  </a:cubicBezTo>
                  <a:cubicBezTo>
                    <a:pt x="147" y="282"/>
                    <a:pt x="147" y="282"/>
                    <a:pt x="147" y="282"/>
                  </a:cubicBezTo>
                  <a:cubicBezTo>
                    <a:pt x="147" y="282"/>
                    <a:pt x="147" y="282"/>
                    <a:pt x="148" y="282"/>
                  </a:cubicBezTo>
                  <a:cubicBezTo>
                    <a:pt x="147" y="282"/>
                    <a:pt x="147" y="282"/>
                    <a:pt x="147" y="282"/>
                  </a:cubicBezTo>
                  <a:cubicBezTo>
                    <a:pt x="147" y="282"/>
                    <a:pt x="147" y="282"/>
                    <a:pt x="147" y="283"/>
                  </a:cubicBezTo>
                  <a:cubicBezTo>
                    <a:pt x="147" y="283"/>
                    <a:pt x="148" y="283"/>
                    <a:pt x="147" y="283"/>
                  </a:cubicBezTo>
                  <a:close/>
                  <a:moveTo>
                    <a:pt x="147" y="283"/>
                  </a:moveTo>
                  <a:cubicBezTo>
                    <a:pt x="147" y="283"/>
                    <a:pt x="148" y="283"/>
                    <a:pt x="147" y="282"/>
                  </a:cubicBezTo>
                  <a:cubicBezTo>
                    <a:pt x="147" y="282"/>
                    <a:pt x="147" y="282"/>
                    <a:pt x="147" y="282"/>
                  </a:cubicBezTo>
                  <a:cubicBezTo>
                    <a:pt x="147" y="282"/>
                    <a:pt x="147" y="282"/>
                    <a:pt x="147" y="282"/>
                  </a:cubicBezTo>
                  <a:cubicBezTo>
                    <a:pt x="147" y="282"/>
                    <a:pt x="147" y="283"/>
                    <a:pt x="147" y="283"/>
                  </a:cubicBezTo>
                  <a:close/>
                  <a:moveTo>
                    <a:pt x="146" y="278"/>
                  </a:moveTo>
                  <a:cubicBezTo>
                    <a:pt x="146" y="278"/>
                    <a:pt x="147" y="278"/>
                    <a:pt x="147" y="278"/>
                  </a:cubicBezTo>
                  <a:cubicBezTo>
                    <a:pt x="147" y="278"/>
                    <a:pt x="147" y="278"/>
                    <a:pt x="146" y="278"/>
                  </a:cubicBezTo>
                  <a:close/>
                  <a:moveTo>
                    <a:pt x="148" y="283"/>
                  </a:moveTo>
                  <a:cubicBezTo>
                    <a:pt x="148" y="283"/>
                    <a:pt x="148" y="283"/>
                    <a:pt x="148" y="283"/>
                  </a:cubicBezTo>
                  <a:cubicBezTo>
                    <a:pt x="148" y="283"/>
                    <a:pt x="148" y="283"/>
                    <a:pt x="148" y="283"/>
                  </a:cubicBezTo>
                  <a:close/>
                  <a:moveTo>
                    <a:pt x="147" y="282"/>
                  </a:moveTo>
                  <a:cubicBezTo>
                    <a:pt x="147" y="282"/>
                    <a:pt x="147" y="282"/>
                    <a:pt x="147" y="282"/>
                  </a:cubicBezTo>
                  <a:cubicBezTo>
                    <a:pt x="147" y="282"/>
                    <a:pt x="147" y="282"/>
                    <a:pt x="147" y="282"/>
                  </a:cubicBezTo>
                  <a:close/>
                  <a:moveTo>
                    <a:pt x="147" y="280"/>
                  </a:moveTo>
                  <a:cubicBezTo>
                    <a:pt x="147" y="280"/>
                    <a:pt x="147" y="281"/>
                    <a:pt x="147" y="281"/>
                  </a:cubicBezTo>
                  <a:cubicBezTo>
                    <a:pt x="147" y="281"/>
                    <a:pt x="147" y="280"/>
                    <a:pt x="147" y="280"/>
                  </a:cubicBezTo>
                  <a:cubicBezTo>
                    <a:pt x="147" y="280"/>
                    <a:pt x="147" y="280"/>
                    <a:pt x="147" y="280"/>
                  </a:cubicBezTo>
                  <a:cubicBezTo>
                    <a:pt x="147" y="280"/>
                    <a:pt x="147" y="280"/>
                    <a:pt x="147" y="280"/>
                  </a:cubicBezTo>
                  <a:close/>
                  <a:moveTo>
                    <a:pt x="146" y="280"/>
                  </a:moveTo>
                  <a:cubicBezTo>
                    <a:pt x="146" y="280"/>
                    <a:pt x="146" y="280"/>
                    <a:pt x="146" y="280"/>
                  </a:cubicBezTo>
                  <a:cubicBezTo>
                    <a:pt x="146" y="280"/>
                    <a:pt x="146" y="280"/>
                    <a:pt x="146" y="280"/>
                  </a:cubicBezTo>
                  <a:close/>
                  <a:moveTo>
                    <a:pt x="167" y="308"/>
                  </a:moveTo>
                  <a:cubicBezTo>
                    <a:pt x="167" y="308"/>
                    <a:pt x="167" y="308"/>
                    <a:pt x="167" y="308"/>
                  </a:cubicBezTo>
                  <a:cubicBezTo>
                    <a:pt x="167" y="308"/>
                    <a:pt x="167" y="308"/>
                    <a:pt x="167" y="308"/>
                  </a:cubicBezTo>
                  <a:close/>
                  <a:moveTo>
                    <a:pt x="180" y="231"/>
                  </a:moveTo>
                  <a:cubicBezTo>
                    <a:pt x="179" y="231"/>
                    <a:pt x="180" y="231"/>
                    <a:pt x="180" y="231"/>
                  </a:cubicBezTo>
                  <a:cubicBezTo>
                    <a:pt x="181" y="230"/>
                    <a:pt x="180" y="231"/>
                    <a:pt x="180" y="231"/>
                  </a:cubicBezTo>
                  <a:close/>
                  <a:moveTo>
                    <a:pt x="181" y="232"/>
                  </a:moveTo>
                  <a:cubicBezTo>
                    <a:pt x="181" y="232"/>
                    <a:pt x="181" y="232"/>
                    <a:pt x="181" y="232"/>
                  </a:cubicBezTo>
                  <a:cubicBezTo>
                    <a:pt x="181" y="232"/>
                    <a:pt x="181" y="232"/>
                    <a:pt x="181" y="232"/>
                  </a:cubicBezTo>
                  <a:cubicBezTo>
                    <a:pt x="181" y="232"/>
                    <a:pt x="181" y="232"/>
                    <a:pt x="181" y="232"/>
                  </a:cubicBezTo>
                  <a:close/>
                  <a:moveTo>
                    <a:pt x="198" y="328"/>
                  </a:moveTo>
                  <a:cubicBezTo>
                    <a:pt x="199" y="331"/>
                    <a:pt x="195" y="323"/>
                    <a:pt x="198" y="328"/>
                  </a:cubicBezTo>
                  <a:close/>
                  <a:moveTo>
                    <a:pt x="166" y="306"/>
                  </a:moveTo>
                  <a:cubicBezTo>
                    <a:pt x="165" y="306"/>
                    <a:pt x="165" y="306"/>
                    <a:pt x="165" y="306"/>
                  </a:cubicBezTo>
                  <a:cubicBezTo>
                    <a:pt x="165" y="306"/>
                    <a:pt x="166" y="306"/>
                    <a:pt x="166" y="306"/>
                  </a:cubicBezTo>
                  <a:close/>
                  <a:moveTo>
                    <a:pt x="160" y="310"/>
                  </a:moveTo>
                  <a:cubicBezTo>
                    <a:pt x="160" y="310"/>
                    <a:pt x="161" y="310"/>
                    <a:pt x="161" y="310"/>
                  </a:cubicBezTo>
                  <a:cubicBezTo>
                    <a:pt x="161" y="310"/>
                    <a:pt x="161" y="310"/>
                    <a:pt x="161" y="310"/>
                  </a:cubicBezTo>
                  <a:cubicBezTo>
                    <a:pt x="161" y="310"/>
                    <a:pt x="161" y="310"/>
                    <a:pt x="161" y="310"/>
                  </a:cubicBezTo>
                  <a:cubicBezTo>
                    <a:pt x="161" y="310"/>
                    <a:pt x="160" y="310"/>
                    <a:pt x="160" y="310"/>
                  </a:cubicBezTo>
                  <a:close/>
                  <a:moveTo>
                    <a:pt x="180" y="229"/>
                  </a:moveTo>
                  <a:cubicBezTo>
                    <a:pt x="180" y="228"/>
                    <a:pt x="180" y="228"/>
                    <a:pt x="180" y="228"/>
                  </a:cubicBezTo>
                  <a:cubicBezTo>
                    <a:pt x="180" y="228"/>
                    <a:pt x="180" y="228"/>
                    <a:pt x="180" y="229"/>
                  </a:cubicBezTo>
                  <a:close/>
                  <a:moveTo>
                    <a:pt x="156" y="305"/>
                  </a:moveTo>
                  <a:cubicBezTo>
                    <a:pt x="156" y="304"/>
                    <a:pt x="155" y="303"/>
                    <a:pt x="155" y="303"/>
                  </a:cubicBezTo>
                  <a:cubicBezTo>
                    <a:pt x="154" y="300"/>
                    <a:pt x="154" y="302"/>
                    <a:pt x="153" y="301"/>
                  </a:cubicBezTo>
                  <a:cubicBezTo>
                    <a:pt x="153" y="301"/>
                    <a:pt x="153" y="301"/>
                    <a:pt x="153" y="301"/>
                  </a:cubicBezTo>
                  <a:cubicBezTo>
                    <a:pt x="154" y="303"/>
                    <a:pt x="152" y="302"/>
                    <a:pt x="154" y="306"/>
                  </a:cubicBezTo>
                  <a:cubicBezTo>
                    <a:pt x="154" y="306"/>
                    <a:pt x="154" y="306"/>
                    <a:pt x="154" y="306"/>
                  </a:cubicBezTo>
                  <a:cubicBezTo>
                    <a:pt x="154" y="305"/>
                    <a:pt x="154" y="305"/>
                    <a:pt x="154" y="305"/>
                  </a:cubicBezTo>
                  <a:cubicBezTo>
                    <a:pt x="153" y="305"/>
                    <a:pt x="153" y="305"/>
                    <a:pt x="153" y="305"/>
                  </a:cubicBezTo>
                  <a:cubicBezTo>
                    <a:pt x="153" y="305"/>
                    <a:pt x="153" y="305"/>
                    <a:pt x="153" y="305"/>
                  </a:cubicBezTo>
                  <a:cubicBezTo>
                    <a:pt x="153" y="305"/>
                    <a:pt x="153" y="304"/>
                    <a:pt x="153" y="305"/>
                  </a:cubicBezTo>
                  <a:cubicBezTo>
                    <a:pt x="153" y="304"/>
                    <a:pt x="152" y="304"/>
                    <a:pt x="152" y="304"/>
                  </a:cubicBezTo>
                  <a:cubicBezTo>
                    <a:pt x="152" y="304"/>
                    <a:pt x="153" y="304"/>
                    <a:pt x="152" y="304"/>
                  </a:cubicBezTo>
                  <a:cubicBezTo>
                    <a:pt x="153" y="303"/>
                    <a:pt x="153" y="303"/>
                    <a:pt x="152" y="303"/>
                  </a:cubicBezTo>
                  <a:cubicBezTo>
                    <a:pt x="152" y="303"/>
                    <a:pt x="152" y="303"/>
                    <a:pt x="152" y="303"/>
                  </a:cubicBezTo>
                  <a:cubicBezTo>
                    <a:pt x="152" y="304"/>
                    <a:pt x="153" y="304"/>
                    <a:pt x="153" y="305"/>
                  </a:cubicBezTo>
                  <a:cubicBezTo>
                    <a:pt x="152" y="305"/>
                    <a:pt x="152" y="304"/>
                    <a:pt x="152" y="304"/>
                  </a:cubicBezTo>
                  <a:cubicBezTo>
                    <a:pt x="153" y="304"/>
                    <a:pt x="151" y="303"/>
                    <a:pt x="152" y="304"/>
                  </a:cubicBezTo>
                  <a:cubicBezTo>
                    <a:pt x="152" y="304"/>
                    <a:pt x="151" y="303"/>
                    <a:pt x="151" y="303"/>
                  </a:cubicBezTo>
                  <a:cubicBezTo>
                    <a:pt x="151" y="304"/>
                    <a:pt x="150" y="303"/>
                    <a:pt x="150" y="303"/>
                  </a:cubicBezTo>
                  <a:cubicBezTo>
                    <a:pt x="151" y="304"/>
                    <a:pt x="150" y="303"/>
                    <a:pt x="150" y="304"/>
                  </a:cubicBezTo>
                  <a:cubicBezTo>
                    <a:pt x="150" y="304"/>
                    <a:pt x="151" y="304"/>
                    <a:pt x="151" y="304"/>
                  </a:cubicBezTo>
                  <a:cubicBezTo>
                    <a:pt x="151" y="304"/>
                    <a:pt x="151" y="304"/>
                    <a:pt x="152" y="304"/>
                  </a:cubicBezTo>
                  <a:cubicBezTo>
                    <a:pt x="152" y="304"/>
                    <a:pt x="152" y="305"/>
                    <a:pt x="152" y="305"/>
                  </a:cubicBezTo>
                  <a:cubicBezTo>
                    <a:pt x="152" y="304"/>
                    <a:pt x="153" y="306"/>
                    <a:pt x="153" y="306"/>
                  </a:cubicBezTo>
                  <a:cubicBezTo>
                    <a:pt x="153" y="305"/>
                    <a:pt x="153" y="305"/>
                    <a:pt x="153" y="305"/>
                  </a:cubicBezTo>
                  <a:cubicBezTo>
                    <a:pt x="153" y="306"/>
                    <a:pt x="153" y="306"/>
                    <a:pt x="153" y="306"/>
                  </a:cubicBezTo>
                  <a:cubicBezTo>
                    <a:pt x="153" y="306"/>
                    <a:pt x="153" y="306"/>
                    <a:pt x="154" y="306"/>
                  </a:cubicBezTo>
                  <a:cubicBezTo>
                    <a:pt x="153" y="306"/>
                    <a:pt x="153" y="306"/>
                    <a:pt x="153" y="306"/>
                  </a:cubicBezTo>
                  <a:cubicBezTo>
                    <a:pt x="153" y="306"/>
                    <a:pt x="153" y="307"/>
                    <a:pt x="153" y="307"/>
                  </a:cubicBezTo>
                  <a:cubicBezTo>
                    <a:pt x="154" y="307"/>
                    <a:pt x="154" y="307"/>
                    <a:pt x="154" y="308"/>
                  </a:cubicBezTo>
                  <a:cubicBezTo>
                    <a:pt x="154" y="308"/>
                    <a:pt x="154" y="307"/>
                    <a:pt x="154" y="307"/>
                  </a:cubicBezTo>
                  <a:cubicBezTo>
                    <a:pt x="154" y="307"/>
                    <a:pt x="154" y="308"/>
                    <a:pt x="154" y="308"/>
                  </a:cubicBezTo>
                  <a:cubicBezTo>
                    <a:pt x="155" y="308"/>
                    <a:pt x="154" y="308"/>
                    <a:pt x="155" y="308"/>
                  </a:cubicBezTo>
                  <a:cubicBezTo>
                    <a:pt x="155" y="308"/>
                    <a:pt x="155" y="308"/>
                    <a:pt x="155" y="308"/>
                  </a:cubicBezTo>
                  <a:cubicBezTo>
                    <a:pt x="155" y="308"/>
                    <a:pt x="155" y="308"/>
                    <a:pt x="155" y="308"/>
                  </a:cubicBezTo>
                  <a:cubicBezTo>
                    <a:pt x="155" y="308"/>
                    <a:pt x="155" y="309"/>
                    <a:pt x="155" y="309"/>
                  </a:cubicBezTo>
                  <a:cubicBezTo>
                    <a:pt x="156" y="309"/>
                    <a:pt x="156" y="310"/>
                    <a:pt x="156" y="309"/>
                  </a:cubicBezTo>
                  <a:cubicBezTo>
                    <a:pt x="156" y="308"/>
                    <a:pt x="155" y="308"/>
                    <a:pt x="155" y="308"/>
                  </a:cubicBezTo>
                  <a:cubicBezTo>
                    <a:pt x="155" y="308"/>
                    <a:pt x="155" y="308"/>
                    <a:pt x="155" y="308"/>
                  </a:cubicBezTo>
                  <a:cubicBezTo>
                    <a:pt x="155" y="307"/>
                    <a:pt x="155" y="307"/>
                    <a:pt x="154" y="307"/>
                  </a:cubicBezTo>
                  <a:cubicBezTo>
                    <a:pt x="154" y="307"/>
                    <a:pt x="154" y="307"/>
                    <a:pt x="154" y="307"/>
                  </a:cubicBezTo>
                  <a:cubicBezTo>
                    <a:pt x="154" y="307"/>
                    <a:pt x="154" y="307"/>
                    <a:pt x="154" y="307"/>
                  </a:cubicBezTo>
                  <a:cubicBezTo>
                    <a:pt x="154" y="306"/>
                    <a:pt x="154" y="306"/>
                    <a:pt x="154" y="306"/>
                  </a:cubicBezTo>
                  <a:cubicBezTo>
                    <a:pt x="154" y="307"/>
                    <a:pt x="155" y="307"/>
                    <a:pt x="155" y="307"/>
                  </a:cubicBezTo>
                  <a:cubicBezTo>
                    <a:pt x="155" y="307"/>
                    <a:pt x="155" y="307"/>
                    <a:pt x="156" y="307"/>
                  </a:cubicBezTo>
                  <a:cubicBezTo>
                    <a:pt x="155" y="307"/>
                    <a:pt x="156" y="308"/>
                    <a:pt x="156" y="308"/>
                  </a:cubicBezTo>
                  <a:cubicBezTo>
                    <a:pt x="156" y="308"/>
                    <a:pt x="158" y="309"/>
                    <a:pt x="157" y="308"/>
                  </a:cubicBezTo>
                  <a:cubicBezTo>
                    <a:pt x="156" y="308"/>
                    <a:pt x="156" y="308"/>
                    <a:pt x="156" y="308"/>
                  </a:cubicBezTo>
                  <a:cubicBezTo>
                    <a:pt x="158" y="308"/>
                    <a:pt x="159" y="309"/>
                    <a:pt x="159" y="309"/>
                  </a:cubicBezTo>
                  <a:cubicBezTo>
                    <a:pt x="158" y="308"/>
                    <a:pt x="157" y="307"/>
                    <a:pt x="156" y="305"/>
                  </a:cubicBezTo>
                  <a:close/>
                  <a:moveTo>
                    <a:pt x="167" y="307"/>
                  </a:moveTo>
                  <a:cubicBezTo>
                    <a:pt x="167" y="307"/>
                    <a:pt x="168" y="306"/>
                    <a:pt x="168" y="306"/>
                  </a:cubicBezTo>
                  <a:cubicBezTo>
                    <a:pt x="168" y="306"/>
                    <a:pt x="168" y="306"/>
                    <a:pt x="168" y="306"/>
                  </a:cubicBezTo>
                  <a:cubicBezTo>
                    <a:pt x="167" y="306"/>
                    <a:pt x="167" y="306"/>
                    <a:pt x="167" y="306"/>
                  </a:cubicBezTo>
                  <a:cubicBezTo>
                    <a:pt x="166" y="306"/>
                    <a:pt x="166" y="305"/>
                    <a:pt x="166" y="305"/>
                  </a:cubicBezTo>
                  <a:cubicBezTo>
                    <a:pt x="166" y="305"/>
                    <a:pt x="166" y="305"/>
                    <a:pt x="166" y="305"/>
                  </a:cubicBezTo>
                  <a:cubicBezTo>
                    <a:pt x="166" y="306"/>
                    <a:pt x="166" y="306"/>
                    <a:pt x="166" y="306"/>
                  </a:cubicBezTo>
                  <a:cubicBezTo>
                    <a:pt x="166" y="306"/>
                    <a:pt x="166" y="306"/>
                    <a:pt x="166" y="306"/>
                  </a:cubicBezTo>
                  <a:cubicBezTo>
                    <a:pt x="166" y="306"/>
                    <a:pt x="166" y="306"/>
                    <a:pt x="166" y="306"/>
                  </a:cubicBezTo>
                  <a:cubicBezTo>
                    <a:pt x="166" y="306"/>
                    <a:pt x="166" y="306"/>
                    <a:pt x="166" y="306"/>
                  </a:cubicBezTo>
                  <a:cubicBezTo>
                    <a:pt x="166" y="307"/>
                    <a:pt x="166" y="307"/>
                    <a:pt x="166" y="306"/>
                  </a:cubicBezTo>
                  <a:cubicBezTo>
                    <a:pt x="165" y="307"/>
                    <a:pt x="165" y="307"/>
                    <a:pt x="166" y="307"/>
                  </a:cubicBezTo>
                  <a:cubicBezTo>
                    <a:pt x="167" y="307"/>
                    <a:pt x="167" y="307"/>
                    <a:pt x="167" y="307"/>
                  </a:cubicBezTo>
                  <a:cubicBezTo>
                    <a:pt x="167" y="307"/>
                    <a:pt x="167" y="307"/>
                    <a:pt x="167" y="307"/>
                  </a:cubicBezTo>
                  <a:close/>
                  <a:moveTo>
                    <a:pt x="169" y="308"/>
                  </a:moveTo>
                  <a:cubicBezTo>
                    <a:pt x="169" y="307"/>
                    <a:pt x="170" y="308"/>
                    <a:pt x="170" y="308"/>
                  </a:cubicBezTo>
                  <a:cubicBezTo>
                    <a:pt x="170" y="308"/>
                    <a:pt x="170" y="307"/>
                    <a:pt x="170" y="307"/>
                  </a:cubicBezTo>
                  <a:cubicBezTo>
                    <a:pt x="169" y="307"/>
                    <a:pt x="169" y="307"/>
                    <a:pt x="169" y="307"/>
                  </a:cubicBezTo>
                  <a:cubicBezTo>
                    <a:pt x="169" y="307"/>
                    <a:pt x="169" y="307"/>
                    <a:pt x="169" y="307"/>
                  </a:cubicBezTo>
                  <a:cubicBezTo>
                    <a:pt x="169" y="307"/>
                    <a:pt x="169" y="307"/>
                    <a:pt x="169" y="307"/>
                  </a:cubicBezTo>
                  <a:cubicBezTo>
                    <a:pt x="169" y="307"/>
                    <a:pt x="169" y="307"/>
                    <a:pt x="169" y="307"/>
                  </a:cubicBezTo>
                  <a:cubicBezTo>
                    <a:pt x="169" y="307"/>
                    <a:pt x="169" y="307"/>
                    <a:pt x="169" y="307"/>
                  </a:cubicBezTo>
                  <a:cubicBezTo>
                    <a:pt x="169" y="307"/>
                    <a:pt x="169" y="307"/>
                    <a:pt x="169" y="307"/>
                  </a:cubicBezTo>
                  <a:cubicBezTo>
                    <a:pt x="169" y="307"/>
                    <a:pt x="169" y="307"/>
                    <a:pt x="169" y="307"/>
                  </a:cubicBezTo>
                  <a:cubicBezTo>
                    <a:pt x="169" y="307"/>
                    <a:pt x="168" y="306"/>
                    <a:pt x="168" y="306"/>
                  </a:cubicBezTo>
                  <a:cubicBezTo>
                    <a:pt x="168" y="306"/>
                    <a:pt x="168" y="306"/>
                    <a:pt x="168" y="307"/>
                  </a:cubicBezTo>
                  <a:cubicBezTo>
                    <a:pt x="168" y="307"/>
                    <a:pt x="168" y="307"/>
                    <a:pt x="168" y="307"/>
                  </a:cubicBezTo>
                  <a:cubicBezTo>
                    <a:pt x="168" y="307"/>
                    <a:pt x="168" y="307"/>
                    <a:pt x="168" y="307"/>
                  </a:cubicBezTo>
                  <a:cubicBezTo>
                    <a:pt x="168" y="307"/>
                    <a:pt x="168" y="307"/>
                    <a:pt x="168" y="307"/>
                  </a:cubicBezTo>
                  <a:cubicBezTo>
                    <a:pt x="168" y="307"/>
                    <a:pt x="168" y="307"/>
                    <a:pt x="168" y="307"/>
                  </a:cubicBezTo>
                  <a:cubicBezTo>
                    <a:pt x="168" y="307"/>
                    <a:pt x="168" y="307"/>
                    <a:pt x="168" y="307"/>
                  </a:cubicBezTo>
                  <a:cubicBezTo>
                    <a:pt x="167" y="308"/>
                    <a:pt x="167" y="308"/>
                    <a:pt x="167" y="308"/>
                  </a:cubicBezTo>
                  <a:cubicBezTo>
                    <a:pt x="167" y="308"/>
                    <a:pt x="167" y="308"/>
                    <a:pt x="168" y="308"/>
                  </a:cubicBezTo>
                  <a:cubicBezTo>
                    <a:pt x="168" y="308"/>
                    <a:pt x="168" y="308"/>
                    <a:pt x="168" y="308"/>
                  </a:cubicBezTo>
                  <a:cubicBezTo>
                    <a:pt x="169" y="308"/>
                    <a:pt x="168" y="308"/>
                    <a:pt x="168" y="308"/>
                  </a:cubicBezTo>
                  <a:cubicBezTo>
                    <a:pt x="168" y="308"/>
                    <a:pt x="168" y="308"/>
                    <a:pt x="168" y="308"/>
                  </a:cubicBezTo>
                  <a:cubicBezTo>
                    <a:pt x="168" y="308"/>
                    <a:pt x="168" y="308"/>
                    <a:pt x="169" y="308"/>
                  </a:cubicBezTo>
                  <a:cubicBezTo>
                    <a:pt x="169" y="308"/>
                    <a:pt x="169" y="308"/>
                    <a:pt x="169" y="308"/>
                  </a:cubicBezTo>
                  <a:cubicBezTo>
                    <a:pt x="169" y="308"/>
                    <a:pt x="169" y="308"/>
                    <a:pt x="170" y="308"/>
                  </a:cubicBezTo>
                  <a:cubicBezTo>
                    <a:pt x="170" y="308"/>
                    <a:pt x="170" y="308"/>
                    <a:pt x="170" y="308"/>
                  </a:cubicBezTo>
                  <a:cubicBezTo>
                    <a:pt x="170" y="308"/>
                    <a:pt x="170" y="308"/>
                    <a:pt x="169" y="308"/>
                  </a:cubicBezTo>
                  <a:close/>
                  <a:moveTo>
                    <a:pt x="146" y="293"/>
                  </a:moveTo>
                  <a:cubicBezTo>
                    <a:pt x="146" y="293"/>
                    <a:pt x="146" y="293"/>
                    <a:pt x="147" y="293"/>
                  </a:cubicBezTo>
                  <a:cubicBezTo>
                    <a:pt x="146" y="294"/>
                    <a:pt x="147" y="293"/>
                    <a:pt x="146" y="293"/>
                  </a:cubicBezTo>
                  <a:cubicBezTo>
                    <a:pt x="146" y="293"/>
                    <a:pt x="146" y="294"/>
                    <a:pt x="146" y="294"/>
                  </a:cubicBezTo>
                  <a:cubicBezTo>
                    <a:pt x="146" y="294"/>
                    <a:pt x="146" y="294"/>
                    <a:pt x="147" y="294"/>
                  </a:cubicBezTo>
                  <a:cubicBezTo>
                    <a:pt x="147" y="294"/>
                    <a:pt x="147" y="294"/>
                    <a:pt x="147" y="294"/>
                  </a:cubicBezTo>
                  <a:cubicBezTo>
                    <a:pt x="147" y="294"/>
                    <a:pt x="147" y="294"/>
                    <a:pt x="147" y="294"/>
                  </a:cubicBezTo>
                  <a:cubicBezTo>
                    <a:pt x="147" y="294"/>
                    <a:pt x="147" y="294"/>
                    <a:pt x="147" y="294"/>
                  </a:cubicBezTo>
                  <a:cubicBezTo>
                    <a:pt x="147" y="293"/>
                    <a:pt x="147" y="293"/>
                    <a:pt x="147" y="293"/>
                  </a:cubicBezTo>
                  <a:cubicBezTo>
                    <a:pt x="147" y="293"/>
                    <a:pt x="147" y="293"/>
                    <a:pt x="147" y="293"/>
                  </a:cubicBezTo>
                  <a:cubicBezTo>
                    <a:pt x="147" y="293"/>
                    <a:pt x="147" y="293"/>
                    <a:pt x="146" y="292"/>
                  </a:cubicBezTo>
                  <a:cubicBezTo>
                    <a:pt x="146" y="292"/>
                    <a:pt x="146" y="293"/>
                    <a:pt x="146" y="293"/>
                  </a:cubicBezTo>
                  <a:close/>
                  <a:moveTo>
                    <a:pt x="148" y="295"/>
                  </a:moveTo>
                  <a:cubicBezTo>
                    <a:pt x="146" y="295"/>
                    <a:pt x="149" y="297"/>
                    <a:pt x="148" y="296"/>
                  </a:cubicBezTo>
                  <a:cubicBezTo>
                    <a:pt x="148" y="296"/>
                    <a:pt x="148" y="296"/>
                    <a:pt x="148" y="295"/>
                  </a:cubicBezTo>
                  <a:cubicBezTo>
                    <a:pt x="148" y="295"/>
                    <a:pt x="148" y="295"/>
                    <a:pt x="148" y="295"/>
                  </a:cubicBezTo>
                  <a:close/>
                  <a:moveTo>
                    <a:pt x="179" y="231"/>
                  </a:moveTo>
                  <a:cubicBezTo>
                    <a:pt x="179" y="231"/>
                    <a:pt x="179" y="231"/>
                    <a:pt x="179" y="231"/>
                  </a:cubicBezTo>
                  <a:cubicBezTo>
                    <a:pt x="179" y="231"/>
                    <a:pt x="179" y="231"/>
                    <a:pt x="179" y="231"/>
                  </a:cubicBezTo>
                  <a:cubicBezTo>
                    <a:pt x="180" y="231"/>
                    <a:pt x="178" y="231"/>
                    <a:pt x="179" y="231"/>
                  </a:cubicBezTo>
                  <a:close/>
                  <a:moveTo>
                    <a:pt x="146" y="292"/>
                  </a:moveTo>
                  <a:cubicBezTo>
                    <a:pt x="146" y="292"/>
                    <a:pt x="146" y="292"/>
                    <a:pt x="146" y="292"/>
                  </a:cubicBezTo>
                  <a:cubicBezTo>
                    <a:pt x="146" y="292"/>
                    <a:pt x="146" y="292"/>
                    <a:pt x="146" y="292"/>
                  </a:cubicBezTo>
                  <a:cubicBezTo>
                    <a:pt x="146" y="292"/>
                    <a:pt x="146" y="292"/>
                    <a:pt x="146" y="292"/>
                  </a:cubicBezTo>
                  <a:cubicBezTo>
                    <a:pt x="146" y="292"/>
                    <a:pt x="146" y="292"/>
                    <a:pt x="146" y="292"/>
                  </a:cubicBezTo>
                  <a:close/>
                  <a:moveTo>
                    <a:pt x="148" y="298"/>
                  </a:moveTo>
                  <a:cubicBezTo>
                    <a:pt x="148" y="298"/>
                    <a:pt x="148" y="296"/>
                    <a:pt x="148" y="296"/>
                  </a:cubicBezTo>
                  <a:cubicBezTo>
                    <a:pt x="148" y="296"/>
                    <a:pt x="147" y="296"/>
                    <a:pt x="147" y="296"/>
                  </a:cubicBezTo>
                  <a:cubicBezTo>
                    <a:pt x="147" y="296"/>
                    <a:pt x="147" y="296"/>
                    <a:pt x="147" y="296"/>
                  </a:cubicBezTo>
                  <a:cubicBezTo>
                    <a:pt x="147" y="296"/>
                    <a:pt x="147" y="297"/>
                    <a:pt x="147" y="297"/>
                  </a:cubicBezTo>
                  <a:cubicBezTo>
                    <a:pt x="147" y="297"/>
                    <a:pt x="148" y="297"/>
                    <a:pt x="148" y="297"/>
                  </a:cubicBezTo>
                  <a:cubicBezTo>
                    <a:pt x="148" y="297"/>
                    <a:pt x="148" y="298"/>
                    <a:pt x="148" y="298"/>
                  </a:cubicBezTo>
                  <a:close/>
                  <a:moveTo>
                    <a:pt x="147" y="295"/>
                  </a:moveTo>
                  <a:cubicBezTo>
                    <a:pt x="147" y="295"/>
                    <a:pt x="148" y="295"/>
                    <a:pt x="148" y="294"/>
                  </a:cubicBezTo>
                  <a:cubicBezTo>
                    <a:pt x="148" y="294"/>
                    <a:pt x="147" y="294"/>
                    <a:pt x="147" y="294"/>
                  </a:cubicBezTo>
                  <a:cubicBezTo>
                    <a:pt x="147" y="294"/>
                    <a:pt x="147" y="295"/>
                    <a:pt x="147" y="295"/>
                  </a:cubicBezTo>
                  <a:close/>
                  <a:moveTo>
                    <a:pt x="147" y="295"/>
                  </a:moveTo>
                  <a:cubicBezTo>
                    <a:pt x="147" y="295"/>
                    <a:pt x="147" y="296"/>
                    <a:pt x="147" y="296"/>
                  </a:cubicBezTo>
                  <a:cubicBezTo>
                    <a:pt x="147" y="296"/>
                    <a:pt x="148" y="297"/>
                    <a:pt x="148" y="297"/>
                  </a:cubicBezTo>
                  <a:cubicBezTo>
                    <a:pt x="148" y="296"/>
                    <a:pt x="147" y="296"/>
                    <a:pt x="147" y="295"/>
                  </a:cubicBezTo>
                  <a:cubicBezTo>
                    <a:pt x="147" y="295"/>
                    <a:pt x="147" y="295"/>
                    <a:pt x="147" y="295"/>
                  </a:cubicBezTo>
                  <a:close/>
                  <a:moveTo>
                    <a:pt x="146" y="294"/>
                  </a:moveTo>
                  <a:cubicBezTo>
                    <a:pt x="146" y="294"/>
                    <a:pt x="146" y="294"/>
                    <a:pt x="146" y="294"/>
                  </a:cubicBezTo>
                  <a:cubicBezTo>
                    <a:pt x="146" y="294"/>
                    <a:pt x="146" y="294"/>
                    <a:pt x="146" y="294"/>
                  </a:cubicBezTo>
                  <a:cubicBezTo>
                    <a:pt x="146" y="294"/>
                    <a:pt x="146" y="294"/>
                    <a:pt x="146" y="294"/>
                  </a:cubicBezTo>
                  <a:cubicBezTo>
                    <a:pt x="146" y="294"/>
                    <a:pt x="146" y="294"/>
                    <a:pt x="146" y="294"/>
                  </a:cubicBezTo>
                  <a:close/>
                  <a:moveTo>
                    <a:pt x="147" y="293"/>
                  </a:moveTo>
                  <a:cubicBezTo>
                    <a:pt x="147" y="293"/>
                    <a:pt x="147" y="293"/>
                    <a:pt x="147" y="292"/>
                  </a:cubicBezTo>
                  <a:cubicBezTo>
                    <a:pt x="147" y="292"/>
                    <a:pt x="147" y="292"/>
                    <a:pt x="147" y="292"/>
                  </a:cubicBezTo>
                  <a:cubicBezTo>
                    <a:pt x="146" y="292"/>
                    <a:pt x="147" y="292"/>
                    <a:pt x="147" y="292"/>
                  </a:cubicBezTo>
                  <a:cubicBezTo>
                    <a:pt x="147" y="293"/>
                    <a:pt x="147" y="293"/>
                    <a:pt x="147" y="293"/>
                  </a:cubicBezTo>
                  <a:close/>
                  <a:moveTo>
                    <a:pt x="181" y="231"/>
                  </a:moveTo>
                  <a:cubicBezTo>
                    <a:pt x="181" y="231"/>
                    <a:pt x="181" y="231"/>
                    <a:pt x="181" y="231"/>
                  </a:cubicBezTo>
                  <a:cubicBezTo>
                    <a:pt x="181" y="231"/>
                    <a:pt x="180" y="231"/>
                    <a:pt x="180" y="231"/>
                  </a:cubicBezTo>
                  <a:cubicBezTo>
                    <a:pt x="180" y="231"/>
                    <a:pt x="180" y="231"/>
                    <a:pt x="180" y="231"/>
                  </a:cubicBezTo>
                  <a:cubicBezTo>
                    <a:pt x="180" y="231"/>
                    <a:pt x="181" y="232"/>
                    <a:pt x="180" y="232"/>
                  </a:cubicBezTo>
                  <a:cubicBezTo>
                    <a:pt x="181" y="231"/>
                    <a:pt x="181" y="232"/>
                    <a:pt x="181" y="231"/>
                  </a:cubicBezTo>
                  <a:close/>
                  <a:moveTo>
                    <a:pt x="147" y="295"/>
                  </a:moveTo>
                  <a:cubicBezTo>
                    <a:pt x="147" y="295"/>
                    <a:pt x="147" y="295"/>
                    <a:pt x="147" y="295"/>
                  </a:cubicBezTo>
                  <a:cubicBezTo>
                    <a:pt x="147" y="295"/>
                    <a:pt x="147" y="295"/>
                    <a:pt x="147" y="295"/>
                  </a:cubicBezTo>
                  <a:cubicBezTo>
                    <a:pt x="147" y="295"/>
                    <a:pt x="147" y="295"/>
                    <a:pt x="146" y="295"/>
                  </a:cubicBezTo>
                  <a:cubicBezTo>
                    <a:pt x="146" y="295"/>
                    <a:pt x="146" y="295"/>
                    <a:pt x="146" y="295"/>
                  </a:cubicBezTo>
                  <a:cubicBezTo>
                    <a:pt x="146" y="295"/>
                    <a:pt x="146" y="295"/>
                    <a:pt x="146" y="295"/>
                  </a:cubicBezTo>
                  <a:cubicBezTo>
                    <a:pt x="146" y="295"/>
                    <a:pt x="146" y="295"/>
                    <a:pt x="146" y="295"/>
                  </a:cubicBezTo>
                  <a:cubicBezTo>
                    <a:pt x="146" y="296"/>
                    <a:pt x="146" y="295"/>
                    <a:pt x="146" y="296"/>
                  </a:cubicBezTo>
                  <a:cubicBezTo>
                    <a:pt x="146" y="295"/>
                    <a:pt x="147" y="296"/>
                    <a:pt x="147" y="295"/>
                  </a:cubicBezTo>
                  <a:close/>
                  <a:moveTo>
                    <a:pt x="149" y="301"/>
                  </a:moveTo>
                  <a:cubicBezTo>
                    <a:pt x="149" y="301"/>
                    <a:pt x="149" y="301"/>
                    <a:pt x="149" y="301"/>
                  </a:cubicBezTo>
                  <a:cubicBezTo>
                    <a:pt x="149" y="301"/>
                    <a:pt x="149" y="301"/>
                    <a:pt x="149" y="301"/>
                  </a:cubicBezTo>
                  <a:close/>
                  <a:moveTo>
                    <a:pt x="150" y="302"/>
                  </a:moveTo>
                  <a:cubicBezTo>
                    <a:pt x="149" y="302"/>
                    <a:pt x="150" y="302"/>
                    <a:pt x="150" y="302"/>
                  </a:cubicBezTo>
                  <a:close/>
                  <a:moveTo>
                    <a:pt x="150" y="303"/>
                  </a:moveTo>
                  <a:cubicBezTo>
                    <a:pt x="150" y="303"/>
                    <a:pt x="150" y="303"/>
                    <a:pt x="150" y="303"/>
                  </a:cubicBezTo>
                  <a:cubicBezTo>
                    <a:pt x="150" y="303"/>
                    <a:pt x="150" y="303"/>
                    <a:pt x="150" y="303"/>
                  </a:cubicBezTo>
                  <a:close/>
                  <a:moveTo>
                    <a:pt x="150" y="301"/>
                  </a:moveTo>
                  <a:cubicBezTo>
                    <a:pt x="150" y="301"/>
                    <a:pt x="150" y="301"/>
                    <a:pt x="150" y="301"/>
                  </a:cubicBezTo>
                  <a:cubicBezTo>
                    <a:pt x="150" y="301"/>
                    <a:pt x="149" y="301"/>
                    <a:pt x="149" y="301"/>
                  </a:cubicBezTo>
                  <a:cubicBezTo>
                    <a:pt x="149" y="301"/>
                    <a:pt x="149" y="300"/>
                    <a:pt x="149" y="300"/>
                  </a:cubicBezTo>
                  <a:cubicBezTo>
                    <a:pt x="149" y="300"/>
                    <a:pt x="148" y="300"/>
                    <a:pt x="148" y="300"/>
                  </a:cubicBezTo>
                  <a:cubicBezTo>
                    <a:pt x="148" y="300"/>
                    <a:pt x="148" y="300"/>
                    <a:pt x="148" y="300"/>
                  </a:cubicBezTo>
                  <a:cubicBezTo>
                    <a:pt x="148" y="300"/>
                    <a:pt x="148" y="299"/>
                    <a:pt x="148" y="299"/>
                  </a:cubicBezTo>
                  <a:cubicBezTo>
                    <a:pt x="148" y="300"/>
                    <a:pt x="148" y="300"/>
                    <a:pt x="148" y="300"/>
                  </a:cubicBezTo>
                  <a:cubicBezTo>
                    <a:pt x="148" y="300"/>
                    <a:pt x="148" y="300"/>
                    <a:pt x="148" y="300"/>
                  </a:cubicBezTo>
                  <a:cubicBezTo>
                    <a:pt x="148" y="300"/>
                    <a:pt x="149" y="300"/>
                    <a:pt x="149" y="300"/>
                  </a:cubicBezTo>
                  <a:cubicBezTo>
                    <a:pt x="149" y="301"/>
                    <a:pt x="149" y="301"/>
                    <a:pt x="149" y="301"/>
                  </a:cubicBezTo>
                  <a:cubicBezTo>
                    <a:pt x="149" y="301"/>
                    <a:pt x="149" y="301"/>
                    <a:pt x="149" y="301"/>
                  </a:cubicBezTo>
                  <a:cubicBezTo>
                    <a:pt x="149" y="301"/>
                    <a:pt x="149" y="301"/>
                    <a:pt x="149" y="301"/>
                  </a:cubicBezTo>
                  <a:cubicBezTo>
                    <a:pt x="149" y="301"/>
                    <a:pt x="149" y="302"/>
                    <a:pt x="149" y="301"/>
                  </a:cubicBezTo>
                  <a:cubicBezTo>
                    <a:pt x="149" y="302"/>
                    <a:pt x="149" y="302"/>
                    <a:pt x="149" y="302"/>
                  </a:cubicBezTo>
                  <a:cubicBezTo>
                    <a:pt x="149" y="302"/>
                    <a:pt x="150" y="302"/>
                    <a:pt x="150" y="302"/>
                  </a:cubicBezTo>
                  <a:cubicBezTo>
                    <a:pt x="150" y="302"/>
                    <a:pt x="150" y="302"/>
                    <a:pt x="150" y="302"/>
                  </a:cubicBezTo>
                  <a:cubicBezTo>
                    <a:pt x="150" y="302"/>
                    <a:pt x="150" y="301"/>
                    <a:pt x="150" y="301"/>
                  </a:cubicBezTo>
                  <a:close/>
                  <a:moveTo>
                    <a:pt x="150" y="304"/>
                  </a:moveTo>
                  <a:cubicBezTo>
                    <a:pt x="150" y="304"/>
                    <a:pt x="150" y="304"/>
                    <a:pt x="150" y="304"/>
                  </a:cubicBezTo>
                  <a:cubicBezTo>
                    <a:pt x="150" y="304"/>
                    <a:pt x="150" y="304"/>
                    <a:pt x="150" y="304"/>
                  </a:cubicBezTo>
                  <a:close/>
                  <a:moveTo>
                    <a:pt x="147" y="296"/>
                  </a:moveTo>
                  <a:cubicBezTo>
                    <a:pt x="147" y="296"/>
                    <a:pt x="146" y="296"/>
                    <a:pt x="146" y="296"/>
                  </a:cubicBezTo>
                  <a:cubicBezTo>
                    <a:pt x="146" y="296"/>
                    <a:pt x="147" y="296"/>
                    <a:pt x="147" y="296"/>
                  </a:cubicBezTo>
                  <a:cubicBezTo>
                    <a:pt x="147" y="296"/>
                    <a:pt x="147" y="296"/>
                    <a:pt x="147" y="296"/>
                  </a:cubicBezTo>
                  <a:close/>
                  <a:moveTo>
                    <a:pt x="151" y="303"/>
                  </a:moveTo>
                  <a:cubicBezTo>
                    <a:pt x="151" y="303"/>
                    <a:pt x="151" y="303"/>
                    <a:pt x="151" y="303"/>
                  </a:cubicBezTo>
                  <a:cubicBezTo>
                    <a:pt x="151" y="304"/>
                    <a:pt x="152" y="304"/>
                    <a:pt x="152" y="303"/>
                  </a:cubicBezTo>
                  <a:cubicBezTo>
                    <a:pt x="152" y="303"/>
                    <a:pt x="152" y="303"/>
                    <a:pt x="152" y="303"/>
                  </a:cubicBezTo>
                  <a:cubicBezTo>
                    <a:pt x="152" y="303"/>
                    <a:pt x="151" y="302"/>
                    <a:pt x="151" y="302"/>
                  </a:cubicBezTo>
                  <a:cubicBezTo>
                    <a:pt x="151" y="302"/>
                    <a:pt x="151" y="302"/>
                    <a:pt x="151" y="302"/>
                  </a:cubicBezTo>
                  <a:cubicBezTo>
                    <a:pt x="150" y="302"/>
                    <a:pt x="150" y="302"/>
                    <a:pt x="150" y="302"/>
                  </a:cubicBezTo>
                  <a:cubicBezTo>
                    <a:pt x="150" y="302"/>
                    <a:pt x="150" y="302"/>
                    <a:pt x="150" y="302"/>
                  </a:cubicBezTo>
                  <a:cubicBezTo>
                    <a:pt x="150" y="302"/>
                    <a:pt x="150" y="302"/>
                    <a:pt x="150" y="303"/>
                  </a:cubicBezTo>
                  <a:cubicBezTo>
                    <a:pt x="151" y="303"/>
                    <a:pt x="151" y="303"/>
                    <a:pt x="151" y="303"/>
                  </a:cubicBezTo>
                  <a:cubicBezTo>
                    <a:pt x="150" y="302"/>
                    <a:pt x="151" y="303"/>
                    <a:pt x="151" y="303"/>
                  </a:cubicBezTo>
                  <a:close/>
                  <a:moveTo>
                    <a:pt x="125" y="200"/>
                  </a:moveTo>
                  <a:cubicBezTo>
                    <a:pt x="125" y="200"/>
                    <a:pt x="125" y="199"/>
                    <a:pt x="125" y="200"/>
                  </a:cubicBezTo>
                  <a:cubicBezTo>
                    <a:pt x="125" y="200"/>
                    <a:pt x="125" y="200"/>
                    <a:pt x="125" y="200"/>
                  </a:cubicBezTo>
                  <a:close/>
                  <a:moveTo>
                    <a:pt x="148" y="299"/>
                  </a:moveTo>
                  <a:cubicBezTo>
                    <a:pt x="148" y="299"/>
                    <a:pt x="148" y="298"/>
                    <a:pt x="147" y="298"/>
                  </a:cubicBezTo>
                  <a:cubicBezTo>
                    <a:pt x="147" y="298"/>
                    <a:pt x="146" y="297"/>
                    <a:pt x="147" y="297"/>
                  </a:cubicBezTo>
                  <a:cubicBezTo>
                    <a:pt x="147" y="297"/>
                    <a:pt x="148" y="299"/>
                    <a:pt x="148" y="299"/>
                  </a:cubicBezTo>
                  <a:cubicBezTo>
                    <a:pt x="148" y="299"/>
                    <a:pt x="148" y="298"/>
                    <a:pt x="148" y="299"/>
                  </a:cubicBezTo>
                  <a:cubicBezTo>
                    <a:pt x="148" y="299"/>
                    <a:pt x="149" y="300"/>
                    <a:pt x="148" y="299"/>
                  </a:cubicBezTo>
                  <a:close/>
                  <a:moveTo>
                    <a:pt x="161" y="205"/>
                  </a:moveTo>
                  <a:cubicBezTo>
                    <a:pt x="161" y="205"/>
                    <a:pt x="161" y="205"/>
                    <a:pt x="161" y="205"/>
                  </a:cubicBezTo>
                  <a:cubicBezTo>
                    <a:pt x="162" y="207"/>
                    <a:pt x="160" y="204"/>
                    <a:pt x="161" y="205"/>
                  </a:cubicBezTo>
                  <a:close/>
                  <a:moveTo>
                    <a:pt x="152" y="305"/>
                  </a:moveTo>
                  <a:cubicBezTo>
                    <a:pt x="152" y="305"/>
                    <a:pt x="153" y="306"/>
                    <a:pt x="153" y="306"/>
                  </a:cubicBezTo>
                  <a:cubicBezTo>
                    <a:pt x="153" y="306"/>
                    <a:pt x="152" y="306"/>
                    <a:pt x="152" y="305"/>
                  </a:cubicBezTo>
                  <a:close/>
                  <a:moveTo>
                    <a:pt x="124" y="199"/>
                  </a:moveTo>
                  <a:cubicBezTo>
                    <a:pt x="123" y="199"/>
                    <a:pt x="123" y="199"/>
                    <a:pt x="124" y="199"/>
                  </a:cubicBezTo>
                  <a:cubicBezTo>
                    <a:pt x="124" y="199"/>
                    <a:pt x="124" y="199"/>
                    <a:pt x="124" y="199"/>
                  </a:cubicBezTo>
                  <a:cubicBezTo>
                    <a:pt x="124" y="199"/>
                    <a:pt x="124" y="199"/>
                    <a:pt x="124" y="199"/>
                  </a:cubicBezTo>
                  <a:close/>
                  <a:moveTo>
                    <a:pt x="124" y="199"/>
                  </a:moveTo>
                  <a:cubicBezTo>
                    <a:pt x="124" y="199"/>
                    <a:pt x="124" y="199"/>
                    <a:pt x="124" y="199"/>
                  </a:cubicBezTo>
                  <a:cubicBezTo>
                    <a:pt x="124" y="199"/>
                    <a:pt x="124" y="199"/>
                    <a:pt x="124" y="199"/>
                  </a:cubicBezTo>
                  <a:cubicBezTo>
                    <a:pt x="124" y="199"/>
                    <a:pt x="124" y="199"/>
                    <a:pt x="124" y="199"/>
                  </a:cubicBezTo>
                  <a:cubicBezTo>
                    <a:pt x="124" y="199"/>
                    <a:pt x="124" y="199"/>
                    <a:pt x="124" y="199"/>
                  </a:cubicBezTo>
                  <a:cubicBezTo>
                    <a:pt x="124" y="199"/>
                    <a:pt x="124" y="200"/>
                    <a:pt x="124" y="200"/>
                  </a:cubicBezTo>
                  <a:cubicBezTo>
                    <a:pt x="124" y="200"/>
                    <a:pt x="124" y="200"/>
                    <a:pt x="124" y="200"/>
                  </a:cubicBezTo>
                  <a:cubicBezTo>
                    <a:pt x="124" y="201"/>
                    <a:pt x="125" y="200"/>
                    <a:pt x="124" y="200"/>
                  </a:cubicBezTo>
                  <a:cubicBezTo>
                    <a:pt x="124" y="200"/>
                    <a:pt x="124" y="199"/>
                    <a:pt x="124" y="199"/>
                  </a:cubicBezTo>
                  <a:close/>
                  <a:moveTo>
                    <a:pt x="156" y="310"/>
                  </a:moveTo>
                  <a:cubicBezTo>
                    <a:pt x="156" y="310"/>
                    <a:pt x="156" y="310"/>
                    <a:pt x="156" y="310"/>
                  </a:cubicBezTo>
                  <a:cubicBezTo>
                    <a:pt x="156" y="310"/>
                    <a:pt x="156" y="310"/>
                    <a:pt x="156" y="310"/>
                  </a:cubicBezTo>
                  <a:close/>
                  <a:moveTo>
                    <a:pt x="125" y="200"/>
                  </a:moveTo>
                  <a:cubicBezTo>
                    <a:pt x="125" y="201"/>
                    <a:pt x="125" y="201"/>
                    <a:pt x="125" y="201"/>
                  </a:cubicBezTo>
                  <a:cubicBezTo>
                    <a:pt x="125" y="201"/>
                    <a:pt x="125" y="201"/>
                    <a:pt x="125" y="200"/>
                  </a:cubicBezTo>
                  <a:cubicBezTo>
                    <a:pt x="125" y="200"/>
                    <a:pt x="125" y="200"/>
                    <a:pt x="125" y="200"/>
                  </a:cubicBezTo>
                  <a:close/>
                  <a:moveTo>
                    <a:pt x="146" y="291"/>
                  </a:moveTo>
                  <a:cubicBezTo>
                    <a:pt x="146" y="291"/>
                    <a:pt x="146" y="291"/>
                    <a:pt x="146" y="291"/>
                  </a:cubicBezTo>
                  <a:cubicBezTo>
                    <a:pt x="146" y="292"/>
                    <a:pt x="147" y="292"/>
                    <a:pt x="146" y="291"/>
                  </a:cubicBezTo>
                  <a:cubicBezTo>
                    <a:pt x="146" y="291"/>
                    <a:pt x="146" y="291"/>
                    <a:pt x="146" y="291"/>
                  </a:cubicBezTo>
                  <a:cubicBezTo>
                    <a:pt x="146" y="290"/>
                    <a:pt x="146" y="291"/>
                    <a:pt x="146" y="291"/>
                  </a:cubicBezTo>
                  <a:cubicBezTo>
                    <a:pt x="146" y="291"/>
                    <a:pt x="146" y="291"/>
                    <a:pt x="146" y="291"/>
                  </a:cubicBezTo>
                  <a:cubicBezTo>
                    <a:pt x="146" y="291"/>
                    <a:pt x="145" y="291"/>
                    <a:pt x="146" y="291"/>
                  </a:cubicBezTo>
                  <a:close/>
                  <a:moveTo>
                    <a:pt x="151" y="305"/>
                  </a:moveTo>
                  <a:cubicBezTo>
                    <a:pt x="151" y="305"/>
                    <a:pt x="151" y="305"/>
                    <a:pt x="151" y="305"/>
                  </a:cubicBezTo>
                  <a:cubicBezTo>
                    <a:pt x="151" y="305"/>
                    <a:pt x="151" y="305"/>
                    <a:pt x="152" y="305"/>
                  </a:cubicBezTo>
                  <a:cubicBezTo>
                    <a:pt x="152" y="305"/>
                    <a:pt x="151" y="304"/>
                    <a:pt x="151" y="305"/>
                  </a:cubicBezTo>
                  <a:close/>
                  <a:moveTo>
                    <a:pt x="152" y="306"/>
                  </a:moveTo>
                  <a:cubicBezTo>
                    <a:pt x="152" y="306"/>
                    <a:pt x="153" y="306"/>
                    <a:pt x="152" y="306"/>
                  </a:cubicBezTo>
                  <a:cubicBezTo>
                    <a:pt x="152" y="306"/>
                    <a:pt x="152" y="306"/>
                    <a:pt x="152" y="306"/>
                  </a:cubicBezTo>
                  <a:close/>
                  <a:moveTo>
                    <a:pt x="152" y="305"/>
                  </a:moveTo>
                  <a:cubicBezTo>
                    <a:pt x="152" y="305"/>
                    <a:pt x="151" y="305"/>
                    <a:pt x="151" y="305"/>
                  </a:cubicBezTo>
                  <a:cubicBezTo>
                    <a:pt x="151" y="305"/>
                    <a:pt x="152" y="305"/>
                    <a:pt x="152" y="305"/>
                  </a:cubicBezTo>
                  <a:close/>
                  <a:moveTo>
                    <a:pt x="146" y="290"/>
                  </a:moveTo>
                  <a:cubicBezTo>
                    <a:pt x="146" y="290"/>
                    <a:pt x="146" y="290"/>
                    <a:pt x="146" y="290"/>
                  </a:cubicBezTo>
                  <a:cubicBezTo>
                    <a:pt x="146" y="290"/>
                    <a:pt x="146" y="290"/>
                    <a:pt x="146" y="290"/>
                  </a:cubicBezTo>
                  <a:close/>
                  <a:moveTo>
                    <a:pt x="127" y="201"/>
                  </a:moveTo>
                  <a:cubicBezTo>
                    <a:pt x="126" y="201"/>
                    <a:pt x="126" y="201"/>
                    <a:pt x="126" y="201"/>
                  </a:cubicBezTo>
                  <a:cubicBezTo>
                    <a:pt x="127" y="202"/>
                    <a:pt x="127" y="202"/>
                    <a:pt x="127" y="201"/>
                  </a:cubicBezTo>
                  <a:close/>
                  <a:moveTo>
                    <a:pt x="487" y="475"/>
                  </a:moveTo>
                  <a:cubicBezTo>
                    <a:pt x="487" y="474"/>
                    <a:pt x="487" y="474"/>
                    <a:pt x="487" y="474"/>
                  </a:cubicBezTo>
                  <a:cubicBezTo>
                    <a:pt x="486" y="474"/>
                    <a:pt x="487" y="474"/>
                    <a:pt x="487" y="474"/>
                  </a:cubicBezTo>
                  <a:cubicBezTo>
                    <a:pt x="487" y="474"/>
                    <a:pt x="487" y="475"/>
                    <a:pt x="487" y="475"/>
                  </a:cubicBezTo>
                  <a:cubicBezTo>
                    <a:pt x="487" y="475"/>
                    <a:pt x="487" y="475"/>
                    <a:pt x="487" y="475"/>
                  </a:cubicBezTo>
                  <a:cubicBezTo>
                    <a:pt x="487" y="475"/>
                    <a:pt x="487" y="475"/>
                    <a:pt x="487" y="475"/>
                  </a:cubicBezTo>
                  <a:cubicBezTo>
                    <a:pt x="487" y="475"/>
                    <a:pt x="487" y="475"/>
                    <a:pt x="487" y="475"/>
                  </a:cubicBezTo>
                  <a:close/>
                  <a:moveTo>
                    <a:pt x="487" y="475"/>
                  </a:moveTo>
                  <a:cubicBezTo>
                    <a:pt x="487" y="475"/>
                    <a:pt x="488" y="476"/>
                    <a:pt x="487" y="475"/>
                  </a:cubicBezTo>
                  <a:cubicBezTo>
                    <a:pt x="487" y="475"/>
                    <a:pt x="487" y="475"/>
                    <a:pt x="487" y="475"/>
                  </a:cubicBezTo>
                  <a:close/>
                  <a:moveTo>
                    <a:pt x="466" y="469"/>
                  </a:moveTo>
                  <a:cubicBezTo>
                    <a:pt x="466" y="469"/>
                    <a:pt x="466" y="469"/>
                    <a:pt x="466" y="469"/>
                  </a:cubicBezTo>
                  <a:cubicBezTo>
                    <a:pt x="466" y="469"/>
                    <a:pt x="466" y="469"/>
                    <a:pt x="466" y="469"/>
                  </a:cubicBezTo>
                  <a:close/>
                  <a:moveTo>
                    <a:pt x="470" y="469"/>
                  </a:moveTo>
                  <a:cubicBezTo>
                    <a:pt x="470" y="469"/>
                    <a:pt x="470" y="469"/>
                    <a:pt x="470" y="469"/>
                  </a:cubicBezTo>
                  <a:cubicBezTo>
                    <a:pt x="470" y="469"/>
                    <a:pt x="470" y="469"/>
                    <a:pt x="470" y="469"/>
                  </a:cubicBezTo>
                  <a:close/>
                  <a:moveTo>
                    <a:pt x="467" y="468"/>
                  </a:moveTo>
                  <a:cubicBezTo>
                    <a:pt x="467" y="468"/>
                    <a:pt x="467" y="468"/>
                    <a:pt x="467" y="468"/>
                  </a:cubicBezTo>
                  <a:cubicBezTo>
                    <a:pt x="467" y="468"/>
                    <a:pt x="467" y="468"/>
                    <a:pt x="467" y="468"/>
                  </a:cubicBezTo>
                  <a:close/>
                  <a:moveTo>
                    <a:pt x="466" y="469"/>
                  </a:moveTo>
                  <a:cubicBezTo>
                    <a:pt x="466" y="469"/>
                    <a:pt x="466" y="467"/>
                    <a:pt x="466" y="468"/>
                  </a:cubicBezTo>
                  <a:cubicBezTo>
                    <a:pt x="466" y="468"/>
                    <a:pt x="466" y="468"/>
                    <a:pt x="466" y="469"/>
                  </a:cubicBezTo>
                  <a:cubicBezTo>
                    <a:pt x="466" y="469"/>
                    <a:pt x="466" y="469"/>
                    <a:pt x="466" y="469"/>
                  </a:cubicBezTo>
                  <a:cubicBezTo>
                    <a:pt x="466" y="469"/>
                    <a:pt x="466" y="469"/>
                    <a:pt x="466" y="469"/>
                  </a:cubicBezTo>
                  <a:cubicBezTo>
                    <a:pt x="466" y="469"/>
                    <a:pt x="466" y="469"/>
                    <a:pt x="466" y="469"/>
                  </a:cubicBezTo>
                  <a:cubicBezTo>
                    <a:pt x="466" y="469"/>
                    <a:pt x="466" y="469"/>
                    <a:pt x="466" y="469"/>
                  </a:cubicBezTo>
                  <a:cubicBezTo>
                    <a:pt x="466" y="469"/>
                    <a:pt x="466" y="469"/>
                    <a:pt x="466" y="469"/>
                  </a:cubicBezTo>
                  <a:close/>
                  <a:moveTo>
                    <a:pt x="465" y="469"/>
                  </a:moveTo>
                  <a:cubicBezTo>
                    <a:pt x="465" y="469"/>
                    <a:pt x="465" y="469"/>
                    <a:pt x="465" y="469"/>
                  </a:cubicBezTo>
                  <a:cubicBezTo>
                    <a:pt x="465" y="469"/>
                    <a:pt x="465" y="469"/>
                    <a:pt x="465" y="469"/>
                  </a:cubicBezTo>
                  <a:close/>
                  <a:moveTo>
                    <a:pt x="466" y="472"/>
                  </a:moveTo>
                  <a:cubicBezTo>
                    <a:pt x="466" y="472"/>
                    <a:pt x="466" y="472"/>
                    <a:pt x="466" y="472"/>
                  </a:cubicBezTo>
                  <a:cubicBezTo>
                    <a:pt x="466" y="472"/>
                    <a:pt x="466" y="472"/>
                    <a:pt x="466" y="472"/>
                  </a:cubicBezTo>
                  <a:close/>
                  <a:moveTo>
                    <a:pt x="466" y="472"/>
                  </a:moveTo>
                  <a:cubicBezTo>
                    <a:pt x="466" y="472"/>
                    <a:pt x="465" y="472"/>
                    <a:pt x="466" y="472"/>
                  </a:cubicBezTo>
                  <a:cubicBezTo>
                    <a:pt x="466" y="472"/>
                    <a:pt x="466" y="472"/>
                    <a:pt x="466" y="472"/>
                  </a:cubicBezTo>
                  <a:cubicBezTo>
                    <a:pt x="466" y="471"/>
                    <a:pt x="466" y="472"/>
                    <a:pt x="466" y="472"/>
                  </a:cubicBezTo>
                  <a:close/>
                  <a:moveTo>
                    <a:pt x="474" y="463"/>
                  </a:moveTo>
                  <a:cubicBezTo>
                    <a:pt x="474" y="463"/>
                    <a:pt x="475" y="463"/>
                    <a:pt x="475" y="463"/>
                  </a:cubicBezTo>
                  <a:cubicBezTo>
                    <a:pt x="475" y="463"/>
                    <a:pt x="475" y="463"/>
                    <a:pt x="474" y="463"/>
                  </a:cubicBezTo>
                  <a:cubicBezTo>
                    <a:pt x="474" y="462"/>
                    <a:pt x="475" y="462"/>
                    <a:pt x="475" y="462"/>
                  </a:cubicBezTo>
                  <a:cubicBezTo>
                    <a:pt x="474" y="462"/>
                    <a:pt x="474" y="462"/>
                    <a:pt x="474" y="462"/>
                  </a:cubicBezTo>
                  <a:cubicBezTo>
                    <a:pt x="474" y="462"/>
                    <a:pt x="474" y="462"/>
                    <a:pt x="474" y="462"/>
                  </a:cubicBezTo>
                  <a:cubicBezTo>
                    <a:pt x="474" y="462"/>
                    <a:pt x="474" y="462"/>
                    <a:pt x="474" y="462"/>
                  </a:cubicBezTo>
                  <a:cubicBezTo>
                    <a:pt x="473" y="462"/>
                    <a:pt x="473" y="462"/>
                    <a:pt x="473" y="462"/>
                  </a:cubicBezTo>
                  <a:cubicBezTo>
                    <a:pt x="473" y="462"/>
                    <a:pt x="473" y="462"/>
                    <a:pt x="473" y="462"/>
                  </a:cubicBezTo>
                  <a:cubicBezTo>
                    <a:pt x="473" y="462"/>
                    <a:pt x="473" y="461"/>
                    <a:pt x="473" y="461"/>
                  </a:cubicBezTo>
                  <a:cubicBezTo>
                    <a:pt x="473" y="461"/>
                    <a:pt x="473" y="461"/>
                    <a:pt x="473" y="461"/>
                  </a:cubicBezTo>
                  <a:cubicBezTo>
                    <a:pt x="473" y="461"/>
                    <a:pt x="473" y="461"/>
                    <a:pt x="473" y="460"/>
                  </a:cubicBezTo>
                  <a:cubicBezTo>
                    <a:pt x="472" y="460"/>
                    <a:pt x="473" y="460"/>
                    <a:pt x="473" y="460"/>
                  </a:cubicBezTo>
                  <a:cubicBezTo>
                    <a:pt x="473" y="460"/>
                    <a:pt x="473" y="460"/>
                    <a:pt x="473" y="460"/>
                  </a:cubicBezTo>
                  <a:cubicBezTo>
                    <a:pt x="472" y="460"/>
                    <a:pt x="471" y="461"/>
                    <a:pt x="471" y="461"/>
                  </a:cubicBezTo>
                  <a:cubicBezTo>
                    <a:pt x="471" y="461"/>
                    <a:pt x="471" y="461"/>
                    <a:pt x="471" y="461"/>
                  </a:cubicBezTo>
                  <a:cubicBezTo>
                    <a:pt x="471" y="461"/>
                    <a:pt x="470" y="462"/>
                    <a:pt x="471" y="462"/>
                  </a:cubicBezTo>
                  <a:cubicBezTo>
                    <a:pt x="470" y="462"/>
                    <a:pt x="470" y="463"/>
                    <a:pt x="470" y="463"/>
                  </a:cubicBezTo>
                  <a:cubicBezTo>
                    <a:pt x="470" y="463"/>
                    <a:pt x="469" y="463"/>
                    <a:pt x="469" y="463"/>
                  </a:cubicBezTo>
                  <a:cubicBezTo>
                    <a:pt x="469" y="463"/>
                    <a:pt x="468" y="463"/>
                    <a:pt x="468" y="463"/>
                  </a:cubicBezTo>
                  <a:cubicBezTo>
                    <a:pt x="468" y="463"/>
                    <a:pt x="467" y="463"/>
                    <a:pt x="467" y="463"/>
                  </a:cubicBezTo>
                  <a:cubicBezTo>
                    <a:pt x="467" y="463"/>
                    <a:pt x="467" y="463"/>
                    <a:pt x="467" y="463"/>
                  </a:cubicBezTo>
                  <a:cubicBezTo>
                    <a:pt x="467" y="463"/>
                    <a:pt x="466" y="463"/>
                    <a:pt x="466" y="464"/>
                  </a:cubicBezTo>
                  <a:cubicBezTo>
                    <a:pt x="466" y="463"/>
                    <a:pt x="466" y="464"/>
                    <a:pt x="466" y="464"/>
                  </a:cubicBezTo>
                  <a:cubicBezTo>
                    <a:pt x="466" y="464"/>
                    <a:pt x="466" y="464"/>
                    <a:pt x="466" y="464"/>
                  </a:cubicBezTo>
                  <a:cubicBezTo>
                    <a:pt x="466" y="464"/>
                    <a:pt x="465" y="464"/>
                    <a:pt x="465" y="464"/>
                  </a:cubicBezTo>
                  <a:cubicBezTo>
                    <a:pt x="465" y="464"/>
                    <a:pt x="465" y="464"/>
                    <a:pt x="465" y="464"/>
                  </a:cubicBezTo>
                  <a:cubicBezTo>
                    <a:pt x="465" y="464"/>
                    <a:pt x="465" y="464"/>
                    <a:pt x="465" y="464"/>
                  </a:cubicBezTo>
                  <a:cubicBezTo>
                    <a:pt x="465" y="465"/>
                    <a:pt x="465" y="464"/>
                    <a:pt x="465" y="465"/>
                  </a:cubicBezTo>
                  <a:cubicBezTo>
                    <a:pt x="465" y="465"/>
                    <a:pt x="464" y="464"/>
                    <a:pt x="464" y="464"/>
                  </a:cubicBezTo>
                  <a:cubicBezTo>
                    <a:pt x="464" y="465"/>
                    <a:pt x="464" y="465"/>
                    <a:pt x="464" y="465"/>
                  </a:cubicBezTo>
                  <a:cubicBezTo>
                    <a:pt x="464" y="465"/>
                    <a:pt x="465" y="465"/>
                    <a:pt x="465" y="465"/>
                  </a:cubicBezTo>
                  <a:cubicBezTo>
                    <a:pt x="465" y="465"/>
                    <a:pt x="464" y="465"/>
                    <a:pt x="464" y="465"/>
                  </a:cubicBezTo>
                  <a:cubicBezTo>
                    <a:pt x="464" y="465"/>
                    <a:pt x="465" y="465"/>
                    <a:pt x="465" y="465"/>
                  </a:cubicBezTo>
                  <a:cubicBezTo>
                    <a:pt x="465" y="465"/>
                    <a:pt x="464" y="465"/>
                    <a:pt x="464" y="465"/>
                  </a:cubicBezTo>
                  <a:cubicBezTo>
                    <a:pt x="464" y="465"/>
                    <a:pt x="465" y="465"/>
                    <a:pt x="465" y="465"/>
                  </a:cubicBezTo>
                  <a:cubicBezTo>
                    <a:pt x="464" y="465"/>
                    <a:pt x="464" y="465"/>
                    <a:pt x="464" y="465"/>
                  </a:cubicBezTo>
                  <a:cubicBezTo>
                    <a:pt x="464" y="465"/>
                    <a:pt x="464" y="465"/>
                    <a:pt x="464" y="465"/>
                  </a:cubicBezTo>
                  <a:cubicBezTo>
                    <a:pt x="464" y="466"/>
                    <a:pt x="464" y="466"/>
                    <a:pt x="464" y="466"/>
                  </a:cubicBezTo>
                  <a:cubicBezTo>
                    <a:pt x="464" y="466"/>
                    <a:pt x="465" y="467"/>
                    <a:pt x="465" y="467"/>
                  </a:cubicBezTo>
                  <a:cubicBezTo>
                    <a:pt x="466" y="467"/>
                    <a:pt x="466" y="468"/>
                    <a:pt x="466" y="468"/>
                  </a:cubicBezTo>
                  <a:cubicBezTo>
                    <a:pt x="467" y="468"/>
                    <a:pt x="467" y="469"/>
                    <a:pt x="468" y="469"/>
                  </a:cubicBezTo>
                  <a:cubicBezTo>
                    <a:pt x="468" y="469"/>
                    <a:pt x="468" y="469"/>
                    <a:pt x="468" y="469"/>
                  </a:cubicBezTo>
                  <a:cubicBezTo>
                    <a:pt x="469" y="469"/>
                    <a:pt x="469" y="468"/>
                    <a:pt x="470" y="469"/>
                  </a:cubicBezTo>
                  <a:cubicBezTo>
                    <a:pt x="470" y="469"/>
                    <a:pt x="470" y="468"/>
                    <a:pt x="470" y="468"/>
                  </a:cubicBezTo>
                  <a:cubicBezTo>
                    <a:pt x="470" y="469"/>
                    <a:pt x="470" y="468"/>
                    <a:pt x="470" y="468"/>
                  </a:cubicBezTo>
                  <a:cubicBezTo>
                    <a:pt x="470" y="468"/>
                    <a:pt x="470" y="467"/>
                    <a:pt x="471" y="466"/>
                  </a:cubicBezTo>
                  <a:cubicBezTo>
                    <a:pt x="471" y="466"/>
                    <a:pt x="472" y="466"/>
                    <a:pt x="472" y="466"/>
                  </a:cubicBezTo>
                  <a:cubicBezTo>
                    <a:pt x="473" y="466"/>
                    <a:pt x="472" y="466"/>
                    <a:pt x="472" y="466"/>
                  </a:cubicBezTo>
                  <a:cubicBezTo>
                    <a:pt x="472" y="466"/>
                    <a:pt x="473" y="466"/>
                    <a:pt x="473" y="466"/>
                  </a:cubicBezTo>
                  <a:cubicBezTo>
                    <a:pt x="473" y="467"/>
                    <a:pt x="473" y="466"/>
                    <a:pt x="473" y="466"/>
                  </a:cubicBezTo>
                  <a:cubicBezTo>
                    <a:pt x="473" y="467"/>
                    <a:pt x="473" y="466"/>
                    <a:pt x="473" y="466"/>
                  </a:cubicBezTo>
                  <a:cubicBezTo>
                    <a:pt x="473" y="466"/>
                    <a:pt x="473" y="466"/>
                    <a:pt x="473" y="466"/>
                  </a:cubicBezTo>
                  <a:cubicBezTo>
                    <a:pt x="473" y="466"/>
                    <a:pt x="473" y="466"/>
                    <a:pt x="473" y="466"/>
                  </a:cubicBezTo>
                  <a:cubicBezTo>
                    <a:pt x="473" y="465"/>
                    <a:pt x="473" y="465"/>
                    <a:pt x="473" y="465"/>
                  </a:cubicBezTo>
                  <a:cubicBezTo>
                    <a:pt x="473" y="465"/>
                    <a:pt x="473" y="465"/>
                    <a:pt x="473" y="465"/>
                  </a:cubicBezTo>
                  <a:cubicBezTo>
                    <a:pt x="473" y="465"/>
                    <a:pt x="474" y="465"/>
                    <a:pt x="474" y="464"/>
                  </a:cubicBezTo>
                  <a:cubicBezTo>
                    <a:pt x="474" y="464"/>
                    <a:pt x="474" y="464"/>
                    <a:pt x="474" y="464"/>
                  </a:cubicBezTo>
                  <a:cubicBezTo>
                    <a:pt x="474" y="464"/>
                    <a:pt x="475" y="464"/>
                    <a:pt x="475" y="464"/>
                  </a:cubicBezTo>
                  <a:cubicBezTo>
                    <a:pt x="475" y="463"/>
                    <a:pt x="475" y="463"/>
                    <a:pt x="475" y="463"/>
                  </a:cubicBezTo>
                  <a:cubicBezTo>
                    <a:pt x="474" y="463"/>
                    <a:pt x="474" y="463"/>
                    <a:pt x="474" y="463"/>
                  </a:cubicBezTo>
                  <a:close/>
                  <a:moveTo>
                    <a:pt x="480" y="460"/>
                  </a:moveTo>
                  <a:cubicBezTo>
                    <a:pt x="479" y="459"/>
                    <a:pt x="479" y="459"/>
                    <a:pt x="479" y="459"/>
                  </a:cubicBezTo>
                  <a:cubicBezTo>
                    <a:pt x="479" y="460"/>
                    <a:pt x="479" y="459"/>
                    <a:pt x="479" y="459"/>
                  </a:cubicBezTo>
                  <a:cubicBezTo>
                    <a:pt x="478" y="459"/>
                    <a:pt x="477" y="458"/>
                    <a:pt x="477" y="458"/>
                  </a:cubicBezTo>
                  <a:cubicBezTo>
                    <a:pt x="477" y="458"/>
                    <a:pt x="477" y="458"/>
                    <a:pt x="477" y="458"/>
                  </a:cubicBezTo>
                  <a:cubicBezTo>
                    <a:pt x="477" y="457"/>
                    <a:pt x="477" y="457"/>
                    <a:pt x="477" y="457"/>
                  </a:cubicBezTo>
                  <a:cubicBezTo>
                    <a:pt x="477" y="456"/>
                    <a:pt x="477" y="456"/>
                    <a:pt x="476" y="456"/>
                  </a:cubicBezTo>
                  <a:cubicBezTo>
                    <a:pt x="476" y="456"/>
                    <a:pt x="476" y="456"/>
                    <a:pt x="476" y="456"/>
                  </a:cubicBezTo>
                  <a:cubicBezTo>
                    <a:pt x="476" y="456"/>
                    <a:pt x="476" y="456"/>
                    <a:pt x="476" y="456"/>
                  </a:cubicBezTo>
                  <a:cubicBezTo>
                    <a:pt x="476" y="456"/>
                    <a:pt x="476" y="457"/>
                    <a:pt x="476" y="457"/>
                  </a:cubicBezTo>
                  <a:cubicBezTo>
                    <a:pt x="476" y="457"/>
                    <a:pt x="476" y="457"/>
                    <a:pt x="476" y="456"/>
                  </a:cubicBezTo>
                  <a:cubicBezTo>
                    <a:pt x="475" y="456"/>
                    <a:pt x="475" y="455"/>
                    <a:pt x="475" y="455"/>
                  </a:cubicBezTo>
                  <a:cubicBezTo>
                    <a:pt x="475" y="455"/>
                    <a:pt x="475" y="455"/>
                    <a:pt x="475" y="455"/>
                  </a:cubicBezTo>
                  <a:cubicBezTo>
                    <a:pt x="475" y="455"/>
                    <a:pt x="475" y="454"/>
                    <a:pt x="475" y="454"/>
                  </a:cubicBezTo>
                  <a:cubicBezTo>
                    <a:pt x="475" y="454"/>
                    <a:pt x="475" y="454"/>
                    <a:pt x="475" y="454"/>
                  </a:cubicBezTo>
                  <a:cubicBezTo>
                    <a:pt x="475" y="454"/>
                    <a:pt x="475" y="454"/>
                    <a:pt x="475" y="454"/>
                  </a:cubicBezTo>
                  <a:cubicBezTo>
                    <a:pt x="475" y="454"/>
                    <a:pt x="475" y="454"/>
                    <a:pt x="475" y="454"/>
                  </a:cubicBezTo>
                  <a:cubicBezTo>
                    <a:pt x="475" y="454"/>
                    <a:pt x="475" y="453"/>
                    <a:pt x="475" y="453"/>
                  </a:cubicBezTo>
                  <a:cubicBezTo>
                    <a:pt x="475" y="453"/>
                    <a:pt x="475" y="453"/>
                    <a:pt x="474" y="453"/>
                  </a:cubicBezTo>
                  <a:cubicBezTo>
                    <a:pt x="475" y="453"/>
                    <a:pt x="474" y="452"/>
                    <a:pt x="474" y="452"/>
                  </a:cubicBezTo>
                  <a:cubicBezTo>
                    <a:pt x="474" y="452"/>
                    <a:pt x="474" y="452"/>
                    <a:pt x="474" y="452"/>
                  </a:cubicBezTo>
                  <a:cubicBezTo>
                    <a:pt x="473" y="451"/>
                    <a:pt x="473" y="451"/>
                    <a:pt x="473" y="451"/>
                  </a:cubicBezTo>
                  <a:cubicBezTo>
                    <a:pt x="473" y="451"/>
                    <a:pt x="473" y="451"/>
                    <a:pt x="473" y="451"/>
                  </a:cubicBezTo>
                  <a:cubicBezTo>
                    <a:pt x="473" y="450"/>
                    <a:pt x="473" y="450"/>
                    <a:pt x="473" y="450"/>
                  </a:cubicBezTo>
                  <a:cubicBezTo>
                    <a:pt x="473" y="450"/>
                    <a:pt x="474" y="452"/>
                    <a:pt x="473" y="452"/>
                  </a:cubicBezTo>
                  <a:cubicBezTo>
                    <a:pt x="473" y="452"/>
                    <a:pt x="473" y="452"/>
                    <a:pt x="473" y="452"/>
                  </a:cubicBezTo>
                  <a:cubicBezTo>
                    <a:pt x="474" y="453"/>
                    <a:pt x="475" y="455"/>
                    <a:pt x="474" y="454"/>
                  </a:cubicBezTo>
                  <a:cubicBezTo>
                    <a:pt x="475" y="454"/>
                    <a:pt x="475" y="454"/>
                    <a:pt x="475" y="454"/>
                  </a:cubicBezTo>
                  <a:cubicBezTo>
                    <a:pt x="475" y="455"/>
                    <a:pt x="475" y="455"/>
                    <a:pt x="475" y="455"/>
                  </a:cubicBezTo>
                  <a:cubicBezTo>
                    <a:pt x="474" y="455"/>
                    <a:pt x="475" y="456"/>
                    <a:pt x="475" y="456"/>
                  </a:cubicBezTo>
                  <a:cubicBezTo>
                    <a:pt x="475" y="456"/>
                    <a:pt x="475" y="456"/>
                    <a:pt x="475" y="456"/>
                  </a:cubicBezTo>
                  <a:cubicBezTo>
                    <a:pt x="475" y="455"/>
                    <a:pt x="475" y="457"/>
                    <a:pt x="476" y="457"/>
                  </a:cubicBezTo>
                  <a:cubicBezTo>
                    <a:pt x="475" y="457"/>
                    <a:pt x="475" y="458"/>
                    <a:pt x="475" y="458"/>
                  </a:cubicBezTo>
                  <a:cubicBezTo>
                    <a:pt x="475" y="458"/>
                    <a:pt x="475" y="458"/>
                    <a:pt x="475" y="458"/>
                  </a:cubicBezTo>
                  <a:cubicBezTo>
                    <a:pt x="475" y="458"/>
                    <a:pt x="475" y="459"/>
                    <a:pt x="475" y="459"/>
                  </a:cubicBezTo>
                  <a:cubicBezTo>
                    <a:pt x="475" y="459"/>
                    <a:pt x="475" y="459"/>
                    <a:pt x="475" y="459"/>
                  </a:cubicBezTo>
                  <a:cubicBezTo>
                    <a:pt x="474" y="459"/>
                    <a:pt x="476" y="461"/>
                    <a:pt x="476" y="463"/>
                  </a:cubicBezTo>
                  <a:cubicBezTo>
                    <a:pt x="476" y="463"/>
                    <a:pt x="476" y="463"/>
                    <a:pt x="476" y="463"/>
                  </a:cubicBezTo>
                  <a:cubicBezTo>
                    <a:pt x="475" y="463"/>
                    <a:pt x="475" y="463"/>
                    <a:pt x="475" y="463"/>
                  </a:cubicBezTo>
                  <a:cubicBezTo>
                    <a:pt x="476" y="463"/>
                    <a:pt x="476" y="464"/>
                    <a:pt x="476" y="464"/>
                  </a:cubicBezTo>
                  <a:cubicBezTo>
                    <a:pt x="476" y="464"/>
                    <a:pt x="476" y="464"/>
                    <a:pt x="476" y="464"/>
                  </a:cubicBezTo>
                  <a:cubicBezTo>
                    <a:pt x="477" y="464"/>
                    <a:pt x="478" y="463"/>
                    <a:pt x="478" y="462"/>
                  </a:cubicBezTo>
                  <a:cubicBezTo>
                    <a:pt x="478" y="462"/>
                    <a:pt x="478" y="462"/>
                    <a:pt x="478" y="461"/>
                  </a:cubicBezTo>
                  <a:cubicBezTo>
                    <a:pt x="478" y="461"/>
                    <a:pt x="479" y="461"/>
                    <a:pt x="479" y="461"/>
                  </a:cubicBezTo>
                  <a:cubicBezTo>
                    <a:pt x="479" y="461"/>
                    <a:pt x="479" y="462"/>
                    <a:pt x="479" y="462"/>
                  </a:cubicBezTo>
                  <a:cubicBezTo>
                    <a:pt x="479" y="461"/>
                    <a:pt x="479" y="461"/>
                    <a:pt x="480" y="461"/>
                  </a:cubicBezTo>
                  <a:cubicBezTo>
                    <a:pt x="480" y="461"/>
                    <a:pt x="480" y="461"/>
                    <a:pt x="480" y="461"/>
                  </a:cubicBezTo>
                  <a:cubicBezTo>
                    <a:pt x="480" y="461"/>
                    <a:pt x="480" y="461"/>
                    <a:pt x="480" y="461"/>
                  </a:cubicBezTo>
                  <a:cubicBezTo>
                    <a:pt x="480" y="460"/>
                    <a:pt x="480" y="460"/>
                    <a:pt x="480" y="460"/>
                  </a:cubicBezTo>
                  <a:close/>
                  <a:moveTo>
                    <a:pt x="465" y="464"/>
                  </a:moveTo>
                  <a:cubicBezTo>
                    <a:pt x="464" y="464"/>
                    <a:pt x="465" y="465"/>
                    <a:pt x="465" y="464"/>
                  </a:cubicBezTo>
                  <a:close/>
                  <a:moveTo>
                    <a:pt x="474" y="462"/>
                  </a:moveTo>
                  <a:cubicBezTo>
                    <a:pt x="474" y="462"/>
                    <a:pt x="474" y="462"/>
                    <a:pt x="474" y="462"/>
                  </a:cubicBezTo>
                  <a:cubicBezTo>
                    <a:pt x="474" y="461"/>
                    <a:pt x="474" y="462"/>
                    <a:pt x="474" y="462"/>
                  </a:cubicBezTo>
                  <a:close/>
                  <a:moveTo>
                    <a:pt x="439" y="446"/>
                  </a:moveTo>
                  <a:cubicBezTo>
                    <a:pt x="439" y="446"/>
                    <a:pt x="439" y="446"/>
                    <a:pt x="439" y="446"/>
                  </a:cubicBezTo>
                  <a:cubicBezTo>
                    <a:pt x="439" y="445"/>
                    <a:pt x="439" y="446"/>
                    <a:pt x="439" y="446"/>
                  </a:cubicBezTo>
                  <a:close/>
                  <a:moveTo>
                    <a:pt x="440" y="440"/>
                  </a:moveTo>
                  <a:cubicBezTo>
                    <a:pt x="440" y="440"/>
                    <a:pt x="440" y="441"/>
                    <a:pt x="440" y="441"/>
                  </a:cubicBezTo>
                  <a:cubicBezTo>
                    <a:pt x="441" y="442"/>
                    <a:pt x="439" y="439"/>
                    <a:pt x="440" y="440"/>
                  </a:cubicBezTo>
                  <a:close/>
                  <a:moveTo>
                    <a:pt x="439" y="442"/>
                  </a:moveTo>
                  <a:cubicBezTo>
                    <a:pt x="438" y="442"/>
                    <a:pt x="436" y="440"/>
                    <a:pt x="436" y="439"/>
                  </a:cubicBezTo>
                  <a:cubicBezTo>
                    <a:pt x="434" y="439"/>
                    <a:pt x="438" y="443"/>
                    <a:pt x="436" y="442"/>
                  </a:cubicBezTo>
                  <a:cubicBezTo>
                    <a:pt x="436" y="443"/>
                    <a:pt x="437" y="444"/>
                    <a:pt x="437" y="444"/>
                  </a:cubicBezTo>
                  <a:cubicBezTo>
                    <a:pt x="437" y="446"/>
                    <a:pt x="438" y="446"/>
                    <a:pt x="439" y="445"/>
                  </a:cubicBezTo>
                  <a:cubicBezTo>
                    <a:pt x="439" y="445"/>
                    <a:pt x="439" y="446"/>
                    <a:pt x="439" y="446"/>
                  </a:cubicBezTo>
                  <a:cubicBezTo>
                    <a:pt x="439" y="445"/>
                    <a:pt x="439" y="446"/>
                    <a:pt x="439" y="445"/>
                  </a:cubicBezTo>
                  <a:cubicBezTo>
                    <a:pt x="440" y="446"/>
                    <a:pt x="440" y="446"/>
                    <a:pt x="439" y="445"/>
                  </a:cubicBezTo>
                  <a:cubicBezTo>
                    <a:pt x="439" y="445"/>
                    <a:pt x="440" y="446"/>
                    <a:pt x="440" y="446"/>
                  </a:cubicBezTo>
                  <a:cubicBezTo>
                    <a:pt x="440" y="446"/>
                    <a:pt x="440" y="444"/>
                    <a:pt x="440" y="443"/>
                  </a:cubicBezTo>
                  <a:cubicBezTo>
                    <a:pt x="440" y="442"/>
                    <a:pt x="439" y="442"/>
                    <a:pt x="439" y="442"/>
                  </a:cubicBezTo>
                  <a:close/>
                  <a:moveTo>
                    <a:pt x="440" y="441"/>
                  </a:moveTo>
                  <a:cubicBezTo>
                    <a:pt x="440" y="441"/>
                    <a:pt x="440" y="442"/>
                    <a:pt x="440" y="442"/>
                  </a:cubicBezTo>
                  <a:cubicBezTo>
                    <a:pt x="440" y="441"/>
                    <a:pt x="440" y="441"/>
                    <a:pt x="440" y="441"/>
                  </a:cubicBezTo>
                  <a:close/>
                  <a:moveTo>
                    <a:pt x="410" y="385"/>
                  </a:moveTo>
                  <a:cubicBezTo>
                    <a:pt x="410" y="385"/>
                    <a:pt x="410" y="385"/>
                    <a:pt x="410" y="385"/>
                  </a:cubicBezTo>
                  <a:cubicBezTo>
                    <a:pt x="410" y="385"/>
                    <a:pt x="409" y="385"/>
                    <a:pt x="410" y="385"/>
                  </a:cubicBezTo>
                  <a:close/>
                  <a:moveTo>
                    <a:pt x="409" y="385"/>
                  </a:moveTo>
                  <a:cubicBezTo>
                    <a:pt x="409" y="385"/>
                    <a:pt x="409" y="386"/>
                    <a:pt x="409" y="385"/>
                  </a:cubicBezTo>
                  <a:close/>
                  <a:moveTo>
                    <a:pt x="417" y="384"/>
                  </a:moveTo>
                  <a:cubicBezTo>
                    <a:pt x="417" y="385"/>
                    <a:pt x="416" y="385"/>
                    <a:pt x="416" y="385"/>
                  </a:cubicBezTo>
                  <a:cubicBezTo>
                    <a:pt x="419" y="389"/>
                    <a:pt x="417" y="383"/>
                    <a:pt x="417" y="384"/>
                  </a:cubicBezTo>
                  <a:close/>
                  <a:moveTo>
                    <a:pt x="424" y="392"/>
                  </a:moveTo>
                  <a:cubicBezTo>
                    <a:pt x="424" y="392"/>
                    <a:pt x="425" y="393"/>
                    <a:pt x="424" y="392"/>
                  </a:cubicBezTo>
                  <a:close/>
                  <a:moveTo>
                    <a:pt x="435" y="437"/>
                  </a:moveTo>
                  <a:cubicBezTo>
                    <a:pt x="435" y="436"/>
                    <a:pt x="435" y="439"/>
                    <a:pt x="435" y="437"/>
                  </a:cubicBezTo>
                  <a:close/>
                  <a:moveTo>
                    <a:pt x="425" y="393"/>
                  </a:moveTo>
                  <a:cubicBezTo>
                    <a:pt x="425" y="393"/>
                    <a:pt x="425" y="393"/>
                    <a:pt x="425" y="393"/>
                  </a:cubicBezTo>
                  <a:cubicBezTo>
                    <a:pt x="425" y="392"/>
                    <a:pt x="425" y="393"/>
                    <a:pt x="425" y="393"/>
                  </a:cubicBezTo>
                  <a:cubicBezTo>
                    <a:pt x="425" y="393"/>
                    <a:pt x="425" y="393"/>
                    <a:pt x="425" y="393"/>
                  </a:cubicBezTo>
                  <a:close/>
                  <a:moveTo>
                    <a:pt x="426" y="426"/>
                  </a:moveTo>
                  <a:cubicBezTo>
                    <a:pt x="426" y="426"/>
                    <a:pt x="427" y="426"/>
                    <a:pt x="427" y="426"/>
                  </a:cubicBezTo>
                  <a:cubicBezTo>
                    <a:pt x="426" y="424"/>
                    <a:pt x="424" y="426"/>
                    <a:pt x="426" y="426"/>
                  </a:cubicBezTo>
                  <a:close/>
                  <a:moveTo>
                    <a:pt x="447" y="420"/>
                  </a:moveTo>
                  <a:cubicBezTo>
                    <a:pt x="447" y="420"/>
                    <a:pt x="447" y="420"/>
                    <a:pt x="447" y="420"/>
                  </a:cubicBezTo>
                  <a:cubicBezTo>
                    <a:pt x="446" y="421"/>
                    <a:pt x="447" y="423"/>
                    <a:pt x="447" y="420"/>
                  </a:cubicBezTo>
                  <a:close/>
                  <a:moveTo>
                    <a:pt x="425" y="389"/>
                  </a:moveTo>
                  <a:cubicBezTo>
                    <a:pt x="425" y="389"/>
                    <a:pt x="425" y="389"/>
                    <a:pt x="425" y="389"/>
                  </a:cubicBezTo>
                  <a:cubicBezTo>
                    <a:pt x="425" y="389"/>
                    <a:pt x="425" y="389"/>
                    <a:pt x="425" y="389"/>
                  </a:cubicBezTo>
                  <a:close/>
                  <a:moveTo>
                    <a:pt x="447" y="425"/>
                  </a:moveTo>
                  <a:cubicBezTo>
                    <a:pt x="447" y="424"/>
                    <a:pt x="447" y="425"/>
                    <a:pt x="447" y="425"/>
                  </a:cubicBezTo>
                  <a:close/>
                  <a:moveTo>
                    <a:pt x="447" y="424"/>
                  </a:moveTo>
                  <a:cubicBezTo>
                    <a:pt x="447" y="424"/>
                    <a:pt x="447" y="424"/>
                    <a:pt x="447" y="424"/>
                  </a:cubicBezTo>
                  <a:close/>
                  <a:moveTo>
                    <a:pt x="447" y="426"/>
                  </a:moveTo>
                  <a:cubicBezTo>
                    <a:pt x="448" y="428"/>
                    <a:pt x="446" y="430"/>
                    <a:pt x="446" y="431"/>
                  </a:cubicBezTo>
                  <a:cubicBezTo>
                    <a:pt x="444" y="435"/>
                    <a:pt x="440" y="437"/>
                    <a:pt x="437" y="437"/>
                  </a:cubicBezTo>
                  <a:cubicBezTo>
                    <a:pt x="436" y="435"/>
                    <a:pt x="435" y="435"/>
                    <a:pt x="435" y="435"/>
                  </a:cubicBezTo>
                  <a:cubicBezTo>
                    <a:pt x="424" y="422"/>
                    <a:pt x="429" y="424"/>
                    <a:pt x="424" y="423"/>
                  </a:cubicBezTo>
                  <a:cubicBezTo>
                    <a:pt x="423" y="422"/>
                    <a:pt x="423" y="420"/>
                    <a:pt x="422" y="418"/>
                  </a:cubicBezTo>
                  <a:cubicBezTo>
                    <a:pt x="418" y="414"/>
                    <a:pt x="410" y="411"/>
                    <a:pt x="405" y="410"/>
                  </a:cubicBezTo>
                  <a:cubicBezTo>
                    <a:pt x="403" y="409"/>
                    <a:pt x="401" y="409"/>
                    <a:pt x="400" y="409"/>
                  </a:cubicBezTo>
                  <a:cubicBezTo>
                    <a:pt x="398" y="407"/>
                    <a:pt x="398" y="406"/>
                    <a:pt x="397" y="404"/>
                  </a:cubicBezTo>
                  <a:cubicBezTo>
                    <a:pt x="395" y="398"/>
                    <a:pt x="394" y="394"/>
                    <a:pt x="394" y="392"/>
                  </a:cubicBezTo>
                  <a:cubicBezTo>
                    <a:pt x="395" y="389"/>
                    <a:pt x="396" y="388"/>
                    <a:pt x="399" y="387"/>
                  </a:cubicBezTo>
                  <a:cubicBezTo>
                    <a:pt x="402" y="389"/>
                    <a:pt x="405" y="389"/>
                    <a:pt x="406" y="386"/>
                  </a:cubicBezTo>
                  <a:cubicBezTo>
                    <a:pt x="407" y="386"/>
                    <a:pt x="408" y="387"/>
                    <a:pt x="408" y="387"/>
                  </a:cubicBezTo>
                  <a:cubicBezTo>
                    <a:pt x="407" y="386"/>
                    <a:pt x="408" y="386"/>
                    <a:pt x="409" y="387"/>
                  </a:cubicBezTo>
                  <a:cubicBezTo>
                    <a:pt x="409" y="387"/>
                    <a:pt x="409" y="387"/>
                    <a:pt x="409" y="386"/>
                  </a:cubicBezTo>
                  <a:cubicBezTo>
                    <a:pt x="409" y="386"/>
                    <a:pt x="409" y="386"/>
                    <a:pt x="409" y="386"/>
                  </a:cubicBezTo>
                  <a:cubicBezTo>
                    <a:pt x="409" y="385"/>
                    <a:pt x="410" y="385"/>
                    <a:pt x="411" y="385"/>
                  </a:cubicBezTo>
                  <a:cubicBezTo>
                    <a:pt x="411" y="385"/>
                    <a:pt x="411" y="385"/>
                    <a:pt x="411" y="385"/>
                  </a:cubicBezTo>
                  <a:cubicBezTo>
                    <a:pt x="411" y="385"/>
                    <a:pt x="411" y="385"/>
                    <a:pt x="411" y="385"/>
                  </a:cubicBezTo>
                  <a:cubicBezTo>
                    <a:pt x="412" y="385"/>
                    <a:pt x="413" y="386"/>
                    <a:pt x="414" y="388"/>
                  </a:cubicBezTo>
                  <a:cubicBezTo>
                    <a:pt x="414" y="388"/>
                    <a:pt x="414" y="388"/>
                    <a:pt x="415" y="389"/>
                  </a:cubicBezTo>
                  <a:cubicBezTo>
                    <a:pt x="415" y="389"/>
                    <a:pt x="417" y="386"/>
                    <a:pt x="417" y="386"/>
                  </a:cubicBezTo>
                  <a:cubicBezTo>
                    <a:pt x="421" y="385"/>
                    <a:pt x="423" y="390"/>
                    <a:pt x="424" y="392"/>
                  </a:cubicBezTo>
                  <a:cubicBezTo>
                    <a:pt x="423" y="392"/>
                    <a:pt x="424" y="394"/>
                    <a:pt x="425" y="395"/>
                  </a:cubicBezTo>
                  <a:cubicBezTo>
                    <a:pt x="425" y="395"/>
                    <a:pt x="425" y="395"/>
                    <a:pt x="425" y="396"/>
                  </a:cubicBezTo>
                  <a:cubicBezTo>
                    <a:pt x="429" y="399"/>
                    <a:pt x="436" y="402"/>
                    <a:pt x="432" y="394"/>
                  </a:cubicBezTo>
                  <a:cubicBezTo>
                    <a:pt x="432" y="394"/>
                    <a:pt x="432" y="393"/>
                    <a:pt x="432" y="393"/>
                  </a:cubicBezTo>
                  <a:cubicBezTo>
                    <a:pt x="432" y="393"/>
                    <a:pt x="433" y="393"/>
                    <a:pt x="433" y="393"/>
                  </a:cubicBezTo>
                  <a:cubicBezTo>
                    <a:pt x="434" y="394"/>
                    <a:pt x="433" y="396"/>
                    <a:pt x="434" y="397"/>
                  </a:cubicBezTo>
                  <a:cubicBezTo>
                    <a:pt x="436" y="399"/>
                    <a:pt x="440" y="408"/>
                    <a:pt x="441" y="411"/>
                  </a:cubicBezTo>
                  <a:cubicBezTo>
                    <a:pt x="441" y="411"/>
                    <a:pt x="441" y="413"/>
                    <a:pt x="442" y="414"/>
                  </a:cubicBezTo>
                  <a:cubicBezTo>
                    <a:pt x="443" y="416"/>
                    <a:pt x="445" y="421"/>
                    <a:pt x="447" y="426"/>
                  </a:cubicBezTo>
                  <a:close/>
                  <a:moveTo>
                    <a:pt x="429" y="398"/>
                  </a:moveTo>
                  <a:cubicBezTo>
                    <a:pt x="429" y="398"/>
                    <a:pt x="428" y="398"/>
                    <a:pt x="428" y="398"/>
                  </a:cubicBezTo>
                  <a:cubicBezTo>
                    <a:pt x="428" y="399"/>
                    <a:pt x="429" y="399"/>
                    <a:pt x="429" y="398"/>
                  </a:cubicBezTo>
                  <a:close/>
                  <a:moveTo>
                    <a:pt x="162" y="148"/>
                  </a:moveTo>
                  <a:cubicBezTo>
                    <a:pt x="161" y="148"/>
                    <a:pt x="161" y="148"/>
                    <a:pt x="162" y="148"/>
                  </a:cubicBezTo>
                  <a:close/>
                  <a:moveTo>
                    <a:pt x="77" y="93"/>
                  </a:moveTo>
                  <a:cubicBezTo>
                    <a:pt x="77" y="93"/>
                    <a:pt x="77" y="93"/>
                    <a:pt x="77" y="93"/>
                  </a:cubicBezTo>
                  <a:cubicBezTo>
                    <a:pt x="77" y="93"/>
                    <a:pt x="77" y="93"/>
                    <a:pt x="77" y="93"/>
                  </a:cubicBezTo>
                  <a:close/>
                  <a:moveTo>
                    <a:pt x="163" y="198"/>
                  </a:moveTo>
                  <a:cubicBezTo>
                    <a:pt x="163" y="197"/>
                    <a:pt x="163" y="198"/>
                    <a:pt x="163" y="198"/>
                  </a:cubicBezTo>
                  <a:close/>
                  <a:moveTo>
                    <a:pt x="157" y="194"/>
                  </a:moveTo>
                  <a:cubicBezTo>
                    <a:pt x="158" y="195"/>
                    <a:pt x="158" y="194"/>
                    <a:pt x="158" y="194"/>
                  </a:cubicBezTo>
                  <a:cubicBezTo>
                    <a:pt x="157" y="193"/>
                    <a:pt x="155" y="193"/>
                    <a:pt x="157" y="194"/>
                  </a:cubicBezTo>
                  <a:close/>
                  <a:moveTo>
                    <a:pt x="74" y="85"/>
                  </a:moveTo>
                  <a:cubicBezTo>
                    <a:pt x="74" y="86"/>
                    <a:pt x="74" y="85"/>
                    <a:pt x="74" y="85"/>
                  </a:cubicBezTo>
                  <a:close/>
                  <a:moveTo>
                    <a:pt x="171" y="148"/>
                  </a:moveTo>
                  <a:cubicBezTo>
                    <a:pt x="171" y="148"/>
                    <a:pt x="171" y="149"/>
                    <a:pt x="171" y="149"/>
                  </a:cubicBezTo>
                  <a:cubicBezTo>
                    <a:pt x="171" y="149"/>
                    <a:pt x="171" y="149"/>
                    <a:pt x="171" y="148"/>
                  </a:cubicBezTo>
                  <a:close/>
                  <a:moveTo>
                    <a:pt x="74" y="84"/>
                  </a:moveTo>
                  <a:cubicBezTo>
                    <a:pt x="75" y="83"/>
                    <a:pt x="74" y="84"/>
                    <a:pt x="74" y="84"/>
                  </a:cubicBezTo>
                  <a:cubicBezTo>
                    <a:pt x="74" y="84"/>
                    <a:pt x="74" y="84"/>
                    <a:pt x="74" y="84"/>
                  </a:cubicBezTo>
                  <a:close/>
                  <a:moveTo>
                    <a:pt x="74" y="85"/>
                  </a:moveTo>
                  <a:cubicBezTo>
                    <a:pt x="74" y="85"/>
                    <a:pt x="74" y="85"/>
                    <a:pt x="74" y="85"/>
                  </a:cubicBezTo>
                  <a:cubicBezTo>
                    <a:pt x="74" y="85"/>
                    <a:pt x="74" y="85"/>
                    <a:pt x="74" y="85"/>
                  </a:cubicBezTo>
                  <a:close/>
                  <a:moveTo>
                    <a:pt x="73" y="85"/>
                  </a:moveTo>
                  <a:cubicBezTo>
                    <a:pt x="73" y="84"/>
                    <a:pt x="74" y="84"/>
                    <a:pt x="73" y="84"/>
                  </a:cubicBezTo>
                  <a:cubicBezTo>
                    <a:pt x="73" y="84"/>
                    <a:pt x="73" y="84"/>
                    <a:pt x="73" y="85"/>
                  </a:cubicBezTo>
                  <a:close/>
                  <a:moveTo>
                    <a:pt x="75" y="89"/>
                  </a:moveTo>
                  <a:cubicBezTo>
                    <a:pt x="76" y="89"/>
                    <a:pt x="76" y="89"/>
                    <a:pt x="75" y="89"/>
                  </a:cubicBezTo>
                  <a:cubicBezTo>
                    <a:pt x="75" y="88"/>
                    <a:pt x="75" y="89"/>
                    <a:pt x="75" y="89"/>
                  </a:cubicBezTo>
                  <a:close/>
                  <a:moveTo>
                    <a:pt x="76" y="88"/>
                  </a:moveTo>
                  <a:cubicBezTo>
                    <a:pt x="75" y="88"/>
                    <a:pt x="76" y="88"/>
                    <a:pt x="76" y="88"/>
                  </a:cubicBezTo>
                  <a:cubicBezTo>
                    <a:pt x="76" y="88"/>
                    <a:pt x="76" y="87"/>
                    <a:pt x="76" y="88"/>
                  </a:cubicBezTo>
                  <a:close/>
                  <a:moveTo>
                    <a:pt x="76" y="88"/>
                  </a:moveTo>
                  <a:cubicBezTo>
                    <a:pt x="76" y="88"/>
                    <a:pt x="75" y="89"/>
                    <a:pt x="76" y="89"/>
                  </a:cubicBezTo>
                  <a:cubicBezTo>
                    <a:pt x="76" y="89"/>
                    <a:pt x="76" y="88"/>
                    <a:pt x="76" y="88"/>
                  </a:cubicBezTo>
                  <a:close/>
                  <a:moveTo>
                    <a:pt x="76" y="90"/>
                  </a:moveTo>
                  <a:cubicBezTo>
                    <a:pt x="76" y="90"/>
                    <a:pt x="76" y="90"/>
                    <a:pt x="76" y="90"/>
                  </a:cubicBezTo>
                  <a:cubicBezTo>
                    <a:pt x="75" y="89"/>
                    <a:pt x="76" y="90"/>
                    <a:pt x="76" y="90"/>
                  </a:cubicBezTo>
                  <a:close/>
                  <a:moveTo>
                    <a:pt x="75" y="88"/>
                  </a:moveTo>
                  <a:cubicBezTo>
                    <a:pt x="75" y="88"/>
                    <a:pt x="75" y="89"/>
                    <a:pt x="75" y="89"/>
                  </a:cubicBezTo>
                  <a:cubicBezTo>
                    <a:pt x="75" y="88"/>
                    <a:pt x="75" y="88"/>
                    <a:pt x="75" y="88"/>
                  </a:cubicBezTo>
                  <a:close/>
                  <a:moveTo>
                    <a:pt x="171" y="151"/>
                  </a:moveTo>
                  <a:cubicBezTo>
                    <a:pt x="171" y="151"/>
                    <a:pt x="171" y="151"/>
                    <a:pt x="171" y="151"/>
                  </a:cubicBezTo>
                  <a:cubicBezTo>
                    <a:pt x="171" y="151"/>
                    <a:pt x="171" y="151"/>
                    <a:pt x="171" y="151"/>
                  </a:cubicBezTo>
                  <a:close/>
                  <a:moveTo>
                    <a:pt x="142" y="173"/>
                  </a:moveTo>
                  <a:cubicBezTo>
                    <a:pt x="143" y="173"/>
                    <a:pt x="143" y="173"/>
                    <a:pt x="143" y="173"/>
                  </a:cubicBezTo>
                  <a:cubicBezTo>
                    <a:pt x="143" y="173"/>
                    <a:pt x="142" y="173"/>
                    <a:pt x="142" y="173"/>
                  </a:cubicBezTo>
                  <a:close/>
                  <a:moveTo>
                    <a:pt x="164" y="199"/>
                  </a:moveTo>
                  <a:cubicBezTo>
                    <a:pt x="164" y="198"/>
                    <a:pt x="164" y="199"/>
                    <a:pt x="164" y="199"/>
                  </a:cubicBezTo>
                  <a:close/>
                  <a:moveTo>
                    <a:pt x="164" y="200"/>
                  </a:moveTo>
                  <a:cubicBezTo>
                    <a:pt x="165" y="200"/>
                    <a:pt x="165" y="200"/>
                    <a:pt x="165" y="200"/>
                  </a:cubicBezTo>
                  <a:cubicBezTo>
                    <a:pt x="165" y="200"/>
                    <a:pt x="165" y="200"/>
                    <a:pt x="165" y="200"/>
                  </a:cubicBezTo>
                  <a:cubicBezTo>
                    <a:pt x="164" y="200"/>
                    <a:pt x="164" y="200"/>
                    <a:pt x="164" y="200"/>
                  </a:cubicBezTo>
                  <a:close/>
                  <a:moveTo>
                    <a:pt x="164" y="198"/>
                  </a:moveTo>
                  <a:cubicBezTo>
                    <a:pt x="164" y="198"/>
                    <a:pt x="164" y="198"/>
                    <a:pt x="164" y="198"/>
                  </a:cubicBezTo>
                  <a:cubicBezTo>
                    <a:pt x="164" y="198"/>
                    <a:pt x="164" y="198"/>
                    <a:pt x="164" y="198"/>
                  </a:cubicBezTo>
                  <a:close/>
                  <a:moveTo>
                    <a:pt x="171" y="151"/>
                  </a:moveTo>
                  <a:cubicBezTo>
                    <a:pt x="171" y="151"/>
                    <a:pt x="171" y="151"/>
                    <a:pt x="171" y="151"/>
                  </a:cubicBezTo>
                  <a:cubicBezTo>
                    <a:pt x="171" y="151"/>
                    <a:pt x="171" y="151"/>
                    <a:pt x="171" y="151"/>
                  </a:cubicBezTo>
                  <a:close/>
                  <a:moveTo>
                    <a:pt x="73" y="90"/>
                  </a:moveTo>
                  <a:cubicBezTo>
                    <a:pt x="73" y="90"/>
                    <a:pt x="73" y="90"/>
                    <a:pt x="73" y="90"/>
                  </a:cubicBezTo>
                  <a:cubicBezTo>
                    <a:pt x="73" y="90"/>
                    <a:pt x="73" y="90"/>
                    <a:pt x="73" y="90"/>
                  </a:cubicBezTo>
                  <a:close/>
                  <a:moveTo>
                    <a:pt x="165" y="208"/>
                  </a:moveTo>
                  <a:cubicBezTo>
                    <a:pt x="165" y="208"/>
                    <a:pt x="165" y="208"/>
                    <a:pt x="165" y="208"/>
                  </a:cubicBezTo>
                  <a:cubicBezTo>
                    <a:pt x="165" y="208"/>
                    <a:pt x="165" y="208"/>
                    <a:pt x="165" y="208"/>
                  </a:cubicBezTo>
                  <a:cubicBezTo>
                    <a:pt x="165" y="208"/>
                    <a:pt x="165" y="208"/>
                    <a:pt x="165" y="208"/>
                  </a:cubicBezTo>
                  <a:cubicBezTo>
                    <a:pt x="165" y="208"/>
                    <a:pt x="164" y="208"/>
                    <a:pt x="164" y="208"/>
                  </a:cubicBezTo>
                  <a:cubicBezTo>
                    <a:pt x="165" y="209"/>
                    <a:pt x="165" y="208"/>
                    <a:pt x="165" y="208"/>
                  </a:cubicBezTo>
                  <a:close/>
                  <a:moveTo>
                    <a:pt x="147" y="188"/>
                  </a:moveTo>
                  <a:cubicBezTo>
                    <a:pt x="148" y="188"/>
                    <a:pt x="148" y="188"/>
                    <a:pt x="148" y="188"/>
                  </a:cubicBezTo>
                  <a:cubicBezTo>
                    <a:pt x="148" y="188"/>
                    <a:pt x="149" y="189"/>
                    <a:pt x="149" y="189"/>
                  </a:cubicBezTo>
                  <a:cubicBezTo>
                    <a:pt x="149" y="189"/>
                    <a:pt x="150" y="189"/>
                    <a:pt x="150" y="189"/>
                  </a:cubicBezTo>
                  <a:cubicBezTo>
                    <a:pt x="150" y="189"/>
                    <a:pt x="150" y="190"/>
                    <a:pt x="150" y="190"/>
                  </a:cubicBezTo>
                  <a:cubicBezTo>
                    <a:pt x="150" y="190"/>
                    <a:pt x="150" y="190"/>
                    <a:pt x="151" y="190"/>
                  </a:cubicBezTo>
                  <a:cubicBezTo>
                    <a:pt x="151" y="190"/>
                    <a:pt x="151" y="191"/>
                    <a:pt x="151" y="191"/>
                  </a:cubicBezTo>
                  <a:cubicBezTo>
                    <a:pt x="151" y="191"/>
                    <a:pt x="151" y="190"/>
                    <a:pt x="151" y="190"/>
                  </a:cubicBezTo>
                  <a:cubicBezTo>
                    <a:pt x="151" y="190"/>
                    <a:pt x="152" y="190"/>
                    <a:pt x="152" y="190"/>
                  </a:cubicBezTo>
                  <a:cubicBezTo>
                    <a:pt x="152" y="190"/>
                    <a:pt x="152" y="191"/>
                    <a:pt x="152" y="191"/>
                  </a:cubicBezTo>
                  <a:cubicBezTo>
                    <a:pt x="152" y="191"/>
                    <a:pt x="153" y="191"/>
                    <a:pt x="153" y="191"/>
                  </a:cubicBezTo>
                  <a:cubicBezTo>
                    <a:pt x="153" y="191"/>
                    <a:pt x="154" y="191"/>
                    <a:pt x="154" y="192"/>
                  </a:cubicBezTo>
                  <a:cubicBezTo>
                    <a:pt x="154" y="192"/>
                    <a:pt x="154" y="192"/>
                    <a:pt x="154" y="192"/>
                  </a:cubicBezTo>
                  <a:cubicBezTo>
                    <a:pt x="154" y="192"/>
                    <a:pt x="155" y="192"/>
                    <a:pt x="155" y="192"/>
                  </a:cubicBezTo>
                  <a:cubicBezTo>
                    <a:pt x="154" y="191"/>
                    <a:pt x="154" y="190"/>
                    <a:pt x="153" y="190"/>
                  </a:cubicBezTo>
                  <a:cubicBezTo>
                    <a:pt x="152" y="189"/>
                    <a:pt x="154" y="191"/>
                    <a:pt x="154" y="190"/>
                  </a:cubicBezTo>
                  <a:cubicBezTo>
                    <a:pt x="154" y="190"/>
                    <a:pt x="153" y="190"/>
                    <a:pt x="153" y="190"/>
                  </a:cubicBezTo>
                  <a:cubicBezTo>
                    <a:pt x="152" y="189"/>
                    <a:pt x="152" y="189"/>
                    <a:pt x="152" y="188"/>
                  </a:cubicBezTo>
                  <a:cubicBezTo>
                    <a:pt x="152" y="188"/>
                    <a:pt x="151" y="188"/>
                    <a:pt x="151" y="188"/>
                  </a:cubicBezTo>
                  <a:cubicBezTo>
                    <a:pt x="151" y="188"/>
                    <a:pt x="150" y="187"/>
                    <a:pt x="150" y="187"/>
                  </a:cubicBezTo>
                  <a:cubicBezTo>
                    <a:pt x="150" y="187"/>
                    <a:pt x="150" y="187"/>
                    <a:pt x="150" y="188"/>
                  </a:cubicBezTo>
                  <a:cubicBezTo>
                    <a:pt x="149" y="187"/>
                    <a:pt x="148" y="186"/>
                    <a:pt x="148" y="186"/>
                  </a:cubicBezTo>
                  <a:cubicBezTo>
                    <a:pt x="149" y="187"/>
                    <a:pt x="149" y="187"/>
                    <a:pt x="149" y="188"/>
                  </a:cubicBezTo>
                  <a:cubicBezTo>
                    <a:pt x="149" y="188"/>
                    <a:pt x="149" y="188"/>
                    <a:pt x="150" y="189"/>
                  </a:cubicBezTo>
                  <a:cubicBezTo>
                    <a:pt x="150" y="189"/>
                    <a:pt x="149" y="189"/>
                    <a:pt x="149" y="189"/>
                  </a:cubicBezTo>
                  <a:cubicBezTo>
                    <a:pt x="149" y="188"/>
                    <a:pt x="148" y="188"/>
                    <a:pt x="148" y="188"/>
                  </a:cubicBezTo>
                  <a:cubicBezTo>
                    <a:pt x="148" y="188"/>
                    <a:pt x="148" y="188"/>
                    <a:pt x="148" y="188"/>
                  </a:cubicBezTo>
                  <a:cubicBezTo>
                    <a:pt x="147" y="187"/>
                    <a:pt x="147" y="187"/>
                    <a:pt x="147" y="187"/>
                  </a:cubicBezTo>
                  <a:cubicBezTo>
                    <a:pt x="147" y="187"/>
                    <a:pt x="147" y="187"/>
                    <a:pt x="147" y="187"/>
                  </a:cubicBezTo>
                  <a:cubicBezTo>
                    <a:pt x="147" y="187"/>
                    <a:pt x="147" y="187"/>
                    <a:pt x="147" y="187"/>
                  </a:cubicBezTo>
                  <a:cubicBezTo>
                    <a:pt x="147" y="187"/>
                    <a:pt x="147" y="187"/>
                    <a:pt x="147" y="187"/>
                  </a:cubicBezTo>
                  <a:cubicBezTo>
                    <a:pt x="147" y="188"/>
                    <a:pt x="147" y="188"/>
                    <a:pt x="147" y="188"/>
                  </a:cubicBezTo>
                  <a:close/>
                  <a:moveTo>
                    <a:pt x="165" y="205"/>
                  </a:moveTo>
                  <a:cubicBezTo>
                    <a:pt x="165" y="204"/>
                    <a:pt x="165" y="204"/>
                    <a:pt x="165" y="204"/>
                  </a:cubicBezTo>
                  <a:cubicBezTo>
                    <a:pt x="165" y="204"/>
                    <a:pt x="165" y="204"/>
                    <a:pt x="165" y="205"/>
                  </a:cubicBezTo>
                  <a:close/>
                  <a:moveTo>
                    <a:pt x="165" y="201"/>
                  </a:moveTo>
                  <a:cubicBezTo>
                    <a:pt x="165" y="201"/>
                    <a:pt x="165" y="201"/>
                    <a:pt x="165" y="201"/>
                  </a:cubicBezTo>
                  <a:cubicBezTo>
                    <a:pt x="165" y="202"/>
                    <a:pt x="165" y="201"/>
                    <a:pt x="165" y="201"/>
                  </a:cubicBezTo>
                  <a:close/>
                  <a:moveTo>
                    <a:pt x="165" y="202"/>
                  </a:moveTo>
                  <a:cubicBezTo>
                    <a:pt x="165" y="202"/>
                    <a:pt x="165" y="202"/>
                    <a:pt x="165" y="203"/>
                  </a:cubicBezTo>
                  <a:cubicBezTo>
                    <a:pt x="165" y="203"/>
                    <a:pt x="165" y="202"/>
                    <a:pt x="165" y="202"/>
                  </a:cubicBezTo>
                  <a:close/>
                  <a:moveTo>
                    <a:pt x="164" y="205"/>
                  </a:moveTo>
                  <a:cubicBezTo>
                    <a:pt x="164" y="205"/>
                    <a:pt x="164" y="205"/>
                    <a:pt x="164" y="205"/>
                  </a:cubicBezTo>
                  <a:cubicBezTo>
                    <a:pt x="164" y="206"/>
                    <a:pt x="165" y="205"/>
                    <a:pt x="164" y="205"/>
                  </a:cubicBezTo>
                  <a:close/>
                  <a:moveTo>
                    <a:pt x="165" y="204"/>
                  </a:moveTo>
                  <a:cubicBezTo>
                    <a:pt x="165" y="203"/>
                    <a:pt x="165" y="204"/>
                    <a:pt x="165" y="204"/>
                  </a:cubicBezTo>
                  <a:cubicBezTo>
                    <a:pt x="165" y="204"/>
                    <a:pt x="166" y="204"/>
                    <a:pt x="165" y="204"/>
                  </a:cubicBezTo>
                  <a:close/>
                  <a:moveTo>
                    <a:pt x="74" y="86"/>
                  </a:moveTo>
                  <a:cubicBezTo>
                    <a:pt x="74" y="86"/>
                    <a:pt x="74" y="86"/>
                    <a:pt x="74" y="86"/>
                  </a:cubicBezTo>
                  <a:cubicBezTo>
                    <a:pt x="74" y="86"/>
                    <a:pt x="74" y="86"/>
                    <a:pt x="74" y="86"/>
                  </a:cubicBezTo>
                  <a:close/>
                  <a:moveTo>
                    <a:pt x="142" y="181"/>
                  </a:moveTo>
                  <a:cubicBezTo>
                    <a:pt x="142" y="181"/>
                    <a:pt x="142" y="181"/>
                    <a:pt x="142" y="181"/>
                  </a:cubicBezTo>
                  <a:cubicBezTo>
                    <a:pt x="142" y="181"/>
                    <a:pt x="142" y="181"/>
                    <a:pt x="142" y="181"/>
                  </a:cubicBezTo>
                  <a:close/>
                  <a:moveTo>
                    <a:pt x="145" y="184"/>
                  </a:moveTo>
                  <a:cubicBezTo>
                    <a:pt x="145" y="184"/>
                    <a:pt x="146" y="185"/>
                    <a:pt x="146" y="185"/>
                  </a:cubicBezTo>
                  <a:cubicBezTo>
                    <a:pt x="146" y="185"/>
                    <a:pt x="146" y="185"/>
                    <a:pt x="146" y="185"/>
                  </a:cubicBezTo>
                  <a:cubicBezTo>
                    <a:pt x="146" y="185"/>
                    <a:pt x="146" y="185"/>
                    <a:pt x="147" y="185"/>
                  </a:cubicBezTo>
                  <a:cubicBezTo>
                    <a:pt x="147" y="185"/>
                    <a:pt x="147" y="185"/>
                    <a:pt x="147" y="185"/>
                  </a:cubicBezTo>
                  <a:cubicBezTo>
                    <a:pt x="147" y="185"/>
                    <a:pt x="147" y="185"/>
                    <a:pt x="147" y="185"/>
                  </a:cubicBezTo>
                  <a:cubicBezTo>
                    <a:pt x="147" y="184"/>
                    <a:pt x="146" y="184"/>
                    <a:pt x="146" y="184"/>
                  </a:cubicBezTo>
                  <a:cubicBezTo>
                    <a:pt x="146" y="184"/>
                    <a:pt x="145" y="183"/>
                    <a:pt x="145" y="183"/>
                  </a:cubicBezTo>
                  <a:cubicBezTo>
                    <a:pt x="145" y="183"/>
                    <a:pt x="145" y="183"/>
                    <a:pt x="145" y="183"/>
                  </a:cubicBezTo>
                  <a:cubicBezTo>
                    <a:pt x="144" y="182"/>
                    <a:pt x="144" y="182"/>
                    <a:pt x="144" y="181"/>
                  </a:cubicBezTo>
                  <a:cubicBezTo>
                    <a:pt x="144" y="181"/>
                    <a:pt x="143" y="181"/>
                    <a:pt x="143" y="181"/>
                  </a:cubicBezTo>
                  <a:cubicBezTo>
                    <a:pt x="143" y="181"/>
                    <a:pt x="143" y="181"/>
                    <a:pt x="143" y="180"/>
                  </a:cubicBezTo>
                  <a:cubicBezTo>
                    <a:pt x="143" y="181"/>
                    <a:pt x="143" y="181"/>
                    <a:pt x="143" y="181"/>
                  </a:cubicBezTo>
                  <a:cubicBezTo>
                    <a:pt x="143" y="181"/>
                    <a:pt x="143" y="180"/>
                    <a:pt x="142" y="180"/>
                  </a:cubicBezTo>
                  <a:cubicBezTo>
                    <a:pt x="142" y="180"/>
                    <a:pt x="143" y="180"/>
                    <a:pt x="143" y="180"/>
                  </a:cubicBezTo>
                  <a:cubicBezTo>
                    <a:pt x="143" y="180"/>
                    <a:pt x="142" y="178"/>
                    <a:pt x="141" y="178"/>
                  </a:cubicBezTo>
                  <a:cubicBezTo>
                    <a:pt x="141" y="178"/>
                    <a:pt x="142" y="179"/>
                    <a:pt x="142" y="179"/>
                  </a:cubicBezTo>
                  <a:cubicBezTo>
                    <a:pt x="141" y="178"/>
                    <a:pt x="141" y="178"/>
                    <a:pt x="140" y="178"/>
                  </a:cubicBezTo>
                  <a:cubicBezTo>
                    <a:pt x="140" y="178"/>
                    <a:pt x="141" y="178"/>
                    <a:pt x="141" y="178"/>
                  </a:cubicBezTo>
                  <a:cubicBezTo>
                    <a:pt x="141" y="178"/>
                    <a:pt x="140" y="178"/>
                    <a:pt x="140" y="178"/>
                  </a:cubicBezTo>
                  <a:cubicBezTo>
                    <a:pt x="140" y="177"/>
                    <a:pt x="140" y="177"/>
                    <a:pt x="139" y="177"/>
                  </a:cubicBezTo>
                  <a:cubicBezTo>
                    <a:pt x="139" y="176"/>
                    <a:pt x="138" y="176"/>
                    <a:pt x="138" y="176"/>
                  </a:cubicBezTo>
                  <a:cubicBezTo>
                    <a:pt x="138" y="176"/>
                    <a:pt x="138" y="175"/>
                    <a:pt x="138" y="175"/>
                  </a:cubicBezTo>
                  <a:cubicBezTo>
                    <a:pt x="136" y="174"/>
                    <a:pt x="135" y="175"/>
                    <a:pt x="134" y="175"/>
                  </a:cubicBezTo>
                  <a:cubicBezTo>
                    <a:pt x="134" y="175"/>
                    <a:pt x="133" y="174"/>
                    <a:pt x="133" y="175"/>
                  </a:cubicBezTo>
                  <a:cubicBezTo>
                    <a:pt x="133" y="175"/>
                    <a:pt x="134" y="175"/>
                    <a:pt x="134" y="175"/>
                  </a:cubicBezTo>
                  <a:cubicBezTo>
                    <a:pt x="135" y="175"/>
                    <a:pt x="136" y="175"/>
                    <a:pt x="137" y="176"/>
                  </a:cubicBezTo>
                  <a:cubicBezTo>
                    <a:pt x="138" y="177"/>
                    <a:pt x="137" y="176"/>
                    <a:pt x="137" y="176"/>
                  </a:cubicBezTo>
                  <a:cubicBezTo>
                    <a:pt x="137" y="176"/>
                    <a:pt x="137" y="177"/>
                    <a:pt x="137" y="176"/>
                  </a:cubicBezTo>
                  <a:cubicBezTo>
                    <a:pt x="137" y="177"/>
                    <a:pt x="137" y="177"/>
                    <a:pt x="138" y="177"/>
                  </a:cubicBezTo>
                  <a:cubicBezTo>
                    <a:pt x="138" y="177"/>
                    <a:pt x="138" y="177"/>
                    <a:pt x="138" y="177"/>
                  </a:cubicBezTo>
                  <a:cubicBezTo>
                    <a:pt x="138" y="177"/>
                    <a:pt x="138" y="177"/>
                    <a:pt x="138" y="177"/>
                  </a:cubicBezTo>
                  <a:cubicBezTo>
                    <a:pt x="138" y="177"/>
                    <a:pt x="139" y="178"/>
                    <a:pt x="139" y="178"/>
                  </a:cubicBezTo>
                  <a:cubicBezTo>
                    <a:pt x="139" y="179"/>
                    <a:pt x="141" y="180"/>
                    <a:pt x="141" y="180"/>
                  </a:cubicBezTo>
                  <a:cubicBezTo>
                    <a:pt x="141" y="180"/>
                    <a:pt x="143" y="183"/>
                    <a:pt x="143" y="183"/>
                  </a:cubicBezTo>
                  <a:cubicBezTo>
                    <a:pt x="143" y="183"/>
                    <a:pt x="143" y="183"/>
                    <a:pt x="143" y="183"/>
                  </a:cubicBezTo>
                  <a:cubicBezTo>
                    <a:pt x="143" y="183"/>
                    <a:pt x="143" y="183"/>
                    <a:pt x="143" y="183"/>
                  </a:cubicBezTo>
                  <a:cubicBezTo>
                    <a:pt x="143" y="183"/>
                    <a:pt x="144" y="184"/>
                    <a:pt x="145" y="184"/>
                  </a:cubicBezTo>
                  <a:close/>
                  <a:moveTo>
                    <a:pt x="138" y="181"/>
                  </a:moveTo>
                  <a:cubicBezTo>
                    <a:pt x="138" y="181"/>
                    <a:pt x="138" y="181"/>
                    <a:pt x="138" y="181"/>
                  </a:cubicBezTo>
                  <a:cubicBezTo>
                    <a:pt x="138" y="181"/>
                    <a:pt x="138" y="181"/>
                    <a:pt x="138" y="181"/>
                  </a:cubicBezTo>
                  <a:close/>
                  <a:moveTo>
                    <a:pt x="70" y="81"/>
                  </a:moveTo>
                  <a:cubicBezTo>
                    <a:pt x="70" y="81"/>
                    <a:pt x="70" y="81"/>
                    <a:pt x="70" y="81"/>
                  </a:cubicBezTo>
                  <a:cubicBezTo>
                    <a:pt x="70" y="80"/>
                    <a:pt x="70" y="80"/>
                    <a:pt x="70" y="81"/>
                  </a:cubicBezTo>
                  <a:close/>
                  <a:moveTo>
                    <a:pt x="70" y="81"/>
                  </a:moveTo>
                  <a:cubicBezTo>
                    <a:pt x="70" y="81"/>
                    <a:pt x="70" y="80"/>
                    <a:pt x="70" y="81"/>
                  </a:cubicBezTo>
                  <a:cubicBezTo>
                    <a:pt x="70" y="81"/>
                    <a:pt x="70" y="81"/>
                    <a:pt x="70" y="81"/>
                  </a:cubicBezTo>
                  <a:close/>
                  <a:moveTo>
                    <a:pt x="70" y="80"/>
                  </a:moveTo>
                  <a:cubicBezTo>
                    <a:pt x="70" y="80"/>
                    <a:pt x="70" y="80"/>
                    <a:pt x="70" y="80"/>
                  </a:cubicBezTo>
                  <a:cubicBezTo>
                    <a:pt x="70" y="80"/>
                    <a:pt x="70" y="80"/>
                    <a:pt x="70" y="80"/>
                  </a:cubicBezTo>
                  <a:close/>
                  <a:moveTo>
                    <a:pt x="70" y="80"/>
                  </a:moveTo>
                  <a:cubicBezTo>
                    <a:pt x="70" y="80"/>
                    <a:pt x="70" y="81"/>
                    <a:pt x="70" y="80"/>
                  </a:cubicBezTo>
                  <a:close/>
                  <a:moveTo>
                    <a:pt x="69" y="74"/>
                  </a:moveTo>
                  <a:cubicBezTo>
                    <a:pt x="69" y="74"/>
                    <a:pt x="69" y="74"/>
                    <a:pt x="69" y="74"/>
                  </a:cubicBezTo>
                  <a:cubicBezTo>
                    <a:pt x="69" y="74"/>
                    <a:pt x="69" y="74"/>
                    <a:pt x="69" y="74"/>
                  </a:cubicBezTo>
                  <a:close/>
                  <a:moveTo>
                    <a:pt x="71" y="79"/>
                  </a:moveTo>
                  <a:cubicBezTo>
                    <a:pt x="71" y="79"/>
                    <a:pt x="71" y="79"/>
                    <a:pt x="71" y="79"/>
                  </a:cubicBezTo>
                  <a:cubicBezTo>
                    <a:pt x="71" y="79"/>
                    <a:pt x="71" y="79"/>
                    <a:pt x="71" y="79"/>
                  </a:cubicBezTo>
                  <a:close/>
                  <a:moveTo>
                    <a:pt x="69" y="79"/>
                  </a:moveTo>
                  <a:cubicBezTo>
                    <a:pt x="69" y="79"/>
                    <a:pt x="70" y="79"/>
                    <a:pt x="70" y="79"/>
                  </a:cubicBezTo>
                  <a:cubicBezTo>
                    <a:pt x="69" y="79"/>
                    <a:pt x="69" y="79"/>
                    <a:pt x="69" y="79"/>
                  </a:cubicBezTo>
                  <a:close/>
                  <a:moveTo>
                    <a:pt x="69" y="79"/>
                  </a:moveTo>
                  <a:cubicBezTo>
                    <a:pt x="69" y="79"/>
                    <a:pt x="69" y="79"/>
                    <a:pt x="69" y="79"/>
                  </a:cubicBezTo>
                  <a:cubicBezTo>
                    <a:pt x="69" y="79"/>
                    <a:pt x="69" y="79"/>
                    <a:pt x="69" y="79"/>
                  </a:cubicBezTo>
                  <a:close/>
                  <a:moveTo>
                    <a:pt x="142" y="185"/>
                  </a:moveTo>
                  <a:cubicBezTo>
                    <a:pt x="142" y="184"/>
                    <a:pt x="142" y="184"/>
                    <a:pt x="142" y="185"/>
                  </a:cubicBezTo>
                  <a:cubicBezTo>
                    <a:pt x="143" y="186"/>
                    <a:pt x="143" y="186"/>
                    <a:pt x="144" y="186"/>
                  </a:cubicBezTo>
                  <a:cubicBezTo>
                    <a:pt x="144" y="186"/>
                    <a:pt x="144" y="187"/>
                    <a:pt x="144" y="187"/>
                  </a:cubicBezTo>
                  <a:cubicBezTo>
                    <a:pt x="144" y="186"/>
                    <a:pt x="144" y="186"/>
                    <a:pt x="144" y="186"/>
                  </a:cubicBezTo>
                  <a:cubicBezTo>
                    <a:pt x="144" y="186"/>
                    <a:pt x="144" y="186"/>
                    <a:pt x="144" y="186"/>
                  </a:cubicBezTo>
                  <a:cubicBezTo>
                    <a:pt x="144" y="185"/>
                    <a:pt x="143" y="185"/>
                    <a:pt x="142" y="185"/>
                  </a:cubicBezTo>
                  <a:close/>
                  <a:moveTo>
                    <a:pt x="69" y="78"/>
                  </a:moveTo>
                  <a:cubicBezTo>
                    <a:pt x="70" y="78"/>
                    <a:pt x="70" y="78"/>
                    <a:pt x="69" y="77"/>
                  </a:cubicBezTo>
                  <a:cubicBezTo>
                    <a:pt x="70" y="77"/>
                    <a:pt x="70" y="77"/>
                    <a:pt x="70" y="77"/>
                  </a:cubicBezTo>
                  <a:cubicBezTo>
                    <a:pt x="70" y="77"/>
                    <a:pt x="69" y="77"/>
                    <a:pt x="69" y="77"/>
                  </a:cubicBezTo>
                  <a:cubicBezTo>
                    <a:pt x="69" y="77"/>
                    <a:pt x="70" y="77"/>
                    <a:pt x="69" y="76"/>
                  </a:cubicBezTo>
                  <a:cubicBezTo>
                    <a:pt x="69" y="76"/>
                    <a:pt x="69" y="77"/>
                    <a:pt x="69" y="77"/>
                  </a:cubicBezTo>
                  <a:cubicBezTo>
                    <a:pt x="69" y="76"/>
                    <a:pt x="69" y="77"/>
                    <a:pt x="69" y="77"/>
                  </a:cubicBezTo>
                  <a:cubicBezTo>
                    <a:pt x="69" y="77"/>
                    <a:pt x="69" y="77"/>
                    <a:pt x="69" y="77"/>
                  </a:cubicBezTo>
                  <a:cubicBezTo>
                    <a:pt x="69" y="77"/>
                    <a:pt x="69" y="78"/>
                    <a:pt x="69" y="78"/>
                  </a:cubicBezTo>
                  <a:cubicBezTo>
                    <a:pt x="69" y="78"/>
                    <a:pt x="69" y="78"/>
                    <a:pt x="69" y="78"/>
                  </a:cubicBezTo>
                  <a:cubicBezTo>
                    <a:pt x="69" y="78"/>
                    <a:pt x="69" y="78"/>
                    <a:pt x="69" y="78"/>
                  </a:cubicBezTo>
                  <a:cubicBezTo>
                    <a:pt x="69" y="79"/>
                    <a:pt x="69" y="78"/>
                    <a:pt x="70" y="78"/>
                  </a:cubicBezTo>
                  <a:cubicBezTo>
                    <a:pt x="70" y="78"/>
                    <a:pt x="70" y="78"/>
                    <a:pt x="69" y="78"/>
                  </a:cubicBezTo>
                  <a:close/>
                  <a:moveTo>
                    <a:pt x="71" y="82"/>
                  </a:moveTo>
                  <a:cubicBezTo>
                    <a:pt x="71" y="82"/>
                    <a:pt x="71" y="82"/>
                    <a:pt x="71" y="82"/>
                  </a:cubicBezTo>
                  <a:cubicBezTo>
                    <a:pt x="71" y="82"/>
                    <a:pt x="71" y="81"/>
                    <a:pt x="71" y="82"/>
                  </a:cubicBezTo>
                  <a:close/>
                  <a:moveTo>
                    <a:pt x="71" y="82"/>
                  </a:moveTo>
                  <a:cubicBezTo>
                    <a:pt x="71" y="82"/>
                    <a:pt x="71" y="82"/>
                    <a:pt x="71" y="82"/>
                  </a:cubicBezTo>
                  <a:cubicBezTo>
                    <a:pt x="71" y="82"/>
                    <a:pt x="71" y="83"/>
                    <a:pt x="71" y="83"/>
                  </a:cubicBezTo>
                  <a:cubicBezTo>
                    <a:pt x="71" y="83"/>
                    <a:pt x="71" y="82"/>
                    <a:pt x="71" y="82"/>
                  </a:cubicBezTo>
                  <a:cubicBezTo>
                    <a:pt x="71" y="82"/>
                    <a:pt x="71" y="82"/>
                    <a:pt x="71" y="82"/>
                  </a:cubicBezTo>
                  <a:cubicBezTo>
                    <a:pt x="71" y="82"/>
                    <a:pt x="70" y="81"/>
                    <a:pt x="70" y="81"/>
                  </a:cubicBezTo>
                  <a:cubicBezTo>
                    <a:pt x="70" y="81"/>
                    <a:pt x="70" y="81"/>
                    <a:pt x="70" y="81"/>
                  </a:cubicBezTo>
                  <a:cubicBezTo>
                    <a:pt x="70" y="81"/>
                    <a:pt x="71" y="82"/>
                    <a:pt x="71" y="82"/>
                  </a:cubicBezTo>
                  <a:cubicBezTo>
                    <a:pt x="71" y="82"/>
                    <a:pt x="71" y="82"/>
                    <a:pt x="71" y="82"/>
                  </a:cubicBezTo>
                  <a:close/>
                  <a:moveTo>
                    <a:pt x="70" y="81"/>
                  </a:moveTo>
                  <a:cubicBezTo>
                    <a:pt x="70" y="81"/>
                    <a:pt x="70" y="81"/>
                    <a:pt x="70" y="81"/>
                  </a:cubicBezTo>
                  <a:cubicBezTo>
                    <a:pt x="70" y="81"/>
                    <a:pt x="70" y="81"/>
                    <a:pt x="70" y="81"/>
                  </a:cubicBezTo>
                  <a:close/>
                  <a:moveTo>
                    <a:pt x="70" y="80"/>
                  </a:moveTo>
                  <a:cubicBezTo>
                    <a:pt x="70" y="79"/>
                    <a:pt x="70" y="80"/>
                    <a:pt x="70" y="80"/>
                  </a:cubicBezTo>
                  <a:cubicBezTo>
                    <a:pt x="70" y="80"/>
                    <a:pt x="70" y="80"/>
                    <a:pt x="70" y="80"/>
                  </a:cubicBezTo>
                  <a:close/>
                  <a:moveTo>
                    <a:pt x="73" y="83"/>
                  </a:moveTo>
                  <a:cubicBezTo>
                    <a:pt x="73" y="84"/>
                    <a:pt x="73" y="83"/>
                    <a:pt x="73" y="83"/>
                  </a:cubicBezTo>
                  <a:close/>
                  <a:moveTo>
                    <a:pt x="72" y="87"/>
                  </a:moveTo>
                  <a:cubicBezTo>
                    <a:pt x="72" y="86"/>
                    <a:pt x="72" y="86"/>
                    <a:pt x="72" y="87"/>
                  </a:cubicBezTo>
                  <a:cubicBezTo>
                    <a:pt x="72" y="87"/>
                    <a:pt x="72" y="87"/>
                    <a:pt x="72" y="87"/>
                  </a:cubicBezTo>
                  <a:close/>
                  <a:moveTo>
                    <a:pt x="73" y="83"/>
                  </a:moveTo>
                  <a:cubicBezTo>
                    <a:pt x="73" y="82"/>
                    <a:pt x="73" y="82"/>
                    <a:pt x="72" y="83"/>
                  </a:cubicBezTo>
                  <a:cubicBezTo>
                    <a:pt x="72" y="83"/>
                    <a:pt x="73" y="83"/>
                    <a:pt x="73" y="83"/>
                  </a:cubicBezTo>
                  <a:close/>
                  <a:moveTo>
                    <a:pt x="73" y="89"/>
                  </a:moveTo>
                  <a:cubicBezTo>
                    <a:pt x="73" y="88"/>
                    <a:pt x="73" y="88"/>
                    <a:pt x="72" y="88"/>
                  </a:cubicBezTo>
                  <a:cubicBezTo>
                    <a:pt x="72" y="88"/>
                    <a:pt x="72" y="88"/>
                    <a:pt x="72" y="88"/>
                  </a:cubicBezTo>
                  <a:cubicBezTo>
                    <a:pt x="72" y="88"/>
                    <a:pt x="72" y="87"/>
                    <a:pt x="72" y="87"/>
                  </a:cubicBezTo>
                  <a:cubicBezTo>
                    <a:pt x="72" y="87"/>
                    <a:pt x="73" y="88"/>
                    <a:pt x="72" y="87"/>
                  </a:cubicBezTo>
                  <a:cubicBezTo>
                    <a:pt x="72" y="87"/>
                    <a:pt x="72" y="87"/>
                    <a:pt x="72" y="87"/>
                  </a:cubicBezTo>
                  <a:cubicBezTo>
                    <a:pt x="72" y="86"/>
                    <a:pt x="73" y="85"/>
                    <a:pt x="72" y="85"/>
                  </a:cubicBezTo>
                  <a:cubicBezTo>
                    <a:pt x="72" y="85"/>
                    <a:pt x="72" y="85"/>
                    <a:pt x="72" y="85"/>
                  </a:cubicBezTo>
                  <a:cubicBezTo>
                    <a:pt x="72" y="84"/>
                    <a:pt x="72" y="84"/>
                    <a:pt x="71" y="84"/>
                  </a:cubicBezTo>
                  <a:cubicBezTo>
                    <a:pt x="71" y="83"/>
                    <a:pt x="70" y="84"/>
                    <a:pt x="71" y="85"/>
                  </a:cubicBezTo>
                  <a:cubicBezTo>
                    <a:pt x="71" y="85"/>
                    <a:pt x="71" y="85"/>
                    <a:pt x="71" y="85"/>
                  </a:cubicBezTo>
                  <a:cubicBezTo>
                    <a:pt x="71" y="85"/>
                    <a:pt x="72" y="86"/>
                    <a:pt x="71" y="86"/>
                  </a:cubicBezTo>
                  <a:cubicBezTo>
                    <a:pt x="71" y="86"/>
                    <a:pt x="71" y="86"/>
                    <a:pt x="71" y="86"/>
                  </a:cubicBezTo>
                  <a:cubicBezTo>
                    <a:pt x="71" y="86"/>
                    <a:pt x="71" y="86"/>
                    <a:pt x="71" y="86"/>
                  </a:cubicBezTo>
                  <a:cubicBezTo>
                    <a:pt x="71" y="86"/>
                    <a:pt x="72" y="87"/>
                    <a:pt x="72" y="87"/>
                  </a:cubicBezTo>
                  <a:cubicBezTo>
                    <a:pt x="71" y="87"/>
                    <a:pt x="72" y="87"/>
                    <a:pt x="72" y="87"/>
                  </a:cubicBezTo>
                  <a:cubicBezTo>
                    <a:pt x="72" y="87"/>
                    <a:pt x="72" y="88"/>
                    <a:pt x="72" y="88"/>
                  </a:cubicBezTo>
                  <a:cubicBezTo>
                    <a:pt x="72" y="88"/>
                    <a:pt x="72" y="88"/>
                    <a:pt x="72" y="88"/>
                  </a:cubicBezTo>
                  <a:cubicBezTo>
                    <a:pt x="72" y="89"/>
                    <a:pt x="73" y="89"/>
                    <a:pt x="73" y="89"/>
                  </a:cubicBezTo>
                  <a:cubicBezTo>
                    <a:pt x="73" y="90"/>
                    <a:pt x="73" y="89"/>
                    <a:pt x="73" y="90"/>
                  </a:cubicBezTo>
                  <a:cubicBezTo>
                    <a:pt x="73" y="89"/>
                    <a:pt x="73" y="89"/>
                    <a:pt x="73" y="89"/>
                  </a:cubicBezTo>
                  <a:close/>
                  <a:moveTo>
                    <a:pt x="143" y="176"/>
                  </a:moveTo>
                  <a:cubicBezTo>
                    <a:pt x="143" y="176"/>
                    <a:pt x="143" y="176"/>
                    <a:pt x="143" y="176"/>
                  </a:cubicBezTo>
                  <a:close/>
                  <a:moveTo>
                    <a:pt x="135" y="176"/>
                  </a:moveTo>
                  <a:cubicBezTo>
                    <a:pt x="136" y="177"/>
                    <a:pt x="136" y="177"/>
                    <a:pt x="136" y="177"/>
                  </a:cubicBezTo>
                  <a:cubicBezTo>
                    <a:pt x="137" y="176"/>
                    <a:pt x="135" y="176"/>
                    <a:pt x="136" y="176"/>
                  </a:cubicBezTo>
                  <a:cubicBezTo>
                    <a:pt x="136" y="176"/>
                    <a:pt x="136" y="177"/>
                    <a:pt x="135" y="176"/>
                  </a:cubicBezTo>
                  <a:close/>
                  <a:moveTo>
                    <a:pt x="143" y="177"/>
                  </a:moveTo>
                  <a:cubicBezTo>
                    <a:pt x="143" y="177"/>
                    <a:pt x="143" y="177"/>
                    <a:pt x="143" y="177"/>
                  </a:cubicBezTo>
                  <a:cubicBezTo>
                    <a:pt x="143" y="177"/>
                    <a:pt x="143" y="177"/>
                    <a:pt x="143" y="176"/>
                  </a:cubicBezTo>
                  <a:cubicBezTo>
                    <a:pt x="142" y="177"/>
                    <a:pt x="142" y="177"/>
                    <a:pt x="142" y="177"/>
                  </a:cubicBezTo>
                  <a:cubicBezTo>
                    <a:pt x="143" y="177"/>
                    <a:pt x="143" y="178"/>
                    <a:pt x="143" y="177"/>
                  </a:cubicBezTo>
                  <a:close/>
                  <a:moveTo>
                    <a:pt x="71" y="82"/>
                  </a:moveTo>
                  <a:cubicBezTo>
                    <a:pt x="71" y="82"/>
                    <a:pt x="71" y="82"/>
                    <a:pt x="71" y="83"/>
                  </a:cubicBezTo>
                  <a:cubicBezTo>
                    <a:pt x="71" y="83"/>
                    <a:pt x="71" y="82"/>
                    <a:pt x="71" y="82"/>
                  </a:cubicBezTo>
                  <a:close/>
                  <a:moveTo>
                    <a:pt x="71" y="79"/>
                  </a:moveTo>
                  <a:cubicBezTo>
                    <a:pt x="71" y="78"/>
                    <a:pt x="71" y="80"/>
                    <a:pt x="71" y="79"/>
                  </a:cubicBezTo>
                  <a:close/>
                  <a:moveTo>
                    <a:pt x="71" y="81"/>
                  </a:moveTo>
                  <a:cubicBezTo>
                    <a:pt x="71" y="81"/>
                    <a:pt x="71" y="81"/>
                    <a:pt x="71" y="81"/>
                  </a:cubicBezTo>
                  <a:cubicBezTo>
                    <a:pt x="70" y="81"/>
                    <a:pt x="71" y="81"/>
                    <a:pt x="71" y="81"/>
                  </a:cubicBezTo>
                  <a:cubicBezTo>
                    <a:pt x="71" y="82"/>
                    <a:pt x="71" y="82"/>
                    <a:pt x="71" y="81"/>
                  </a:cubicBezTo>
                  <a:cubicBezTo>
                    <a:pt x="71" y="82"/>
                    <a:pt x="71" y="82"/>
                    <a:pt x="71" y="82"/>
                  </a:cubicBezTo>
                  <a:cubicBezTo>
                    <a:pt x="71" y="82"/>
                    <a:pt x="71" y="82"/>
                    <a:pt x="71" y="82"/>
                  </a:cubicBezTo>
                  <a:cubicBezTo>
                    <a:pt x="71" y="82"/>
                    <a:pt x="71" y="82"/>
                    <a:pt x="71" y="82"/>
                  </a:cubicBezTo>
                  <a:cubicBezTo>
                    <a:pt x="71" y="82"/>
                    <a:pt x="72" y="83"/>
                    <a:pt x="71" y="83"/>
                  </a:cubicBezTo>
                  <a:cubicBezTo>
                    <a:pt x="72" y="83"/>
                    <a:pt x="72" y="83"/>
                    <a:pt x="72" y="83"/>
                  </a:cubicBezTo>
                  <a:cubicBezTo>
                    <a:pt x="72" y="82"/>
                    <a:pt x="72" y="82"/>
                    <a:pt x="72" y="82"/>
                  </a:cubicBezTo>
                  <a:cubicBezTo>
                    <a:pt x="72" y="82"/>
                    <a:pt x="72" y="82"/>
                    <a:pt x="72" y="82"/>
                  </a:cubicBezTo>
                  <a:cubicBezTo>
                    <a:pt x="71" y="81"/>
                    <a:pt x="71" y="81"/>
                    <a:pt x="71" y="81"/>
                  </a:cubicBezTo>
                  <a:cubicBezTo>
                    <a:pt x="71" y="81"/>
                    <a:pt x="72" y="81"/>
                    <a:pt x="71" y="81"/>
                  </a:cubicBezTo>
                  <a:cubicBezTo>
                    <a:pt x="72" y="81"/>
                    <a:pt x="71" y="80"/>
                    <a:pt x="71" y="79"/>
                  </a:cubicBezTo>
                  <a:cubicBezTo>
                    <a:pt x="71" y="79"/>
                    <a:pt x="71" y="79"/>
                    <a:pt x="71" y="79"/>
                  </a:cubicBezTo>
                  <a:cubicBezTo>
                    <a:pt x="71" y="79"/>
                    <a:pt x="71" y="79"/>
                    <a:pt x="71" y="79"/>
                  </a:cubicBezTo>
                  <a:cubicBezTo>
                    <a:pt x="71" y="79"/>
                    <a:pt x="71" y="79"/>
                    <a:pt x="71" y="79"/>
                  </a:cubicBezTo>
                  <a:cubicBezTo>
                    <a:pt x="71" y="79"/>
                    <a:pt x="70" y="79"/>
                    <a:pt x="70" y="79"/>
                  </a:cubicBezTo>
                  <a:cubicBezTo>
                    <a:pt x="71" y="79"/>
                    <a:pt x="70" y="78"/>
                    <a:pt x="70" y="78"/>
                  </a:cubicBezTo>
                  <a:cubicBezTo>
                    <a:pt x="70" y="78"/>
                    <a:pt x="70" y="79"/>
                    <a:pt x="70" y="79"/>
                  </a:cubicBezTo>
                  <a:cubicBezTo>
                    <a:pt x="70" y="79"/>
                    <a:pt x="69" y="79"/>
                    <a:pt x="70" y="79"/>
                  </a:cubicBezTo>
                  <a:cubicBezTo>
                    <a:pt x="70" y="79"/>
                    <a:pt x="70" y="79"/>
                    <a:pt x="70" y="79"/>
                  </a:cubicBezTo>
                  <a:cubicBezTo>
                    <a:pt x="70" y="79"/>
                    <a:pt x="70" y="79"/>
                    <a:pt x="70" y="79"/>
                  </a:cubicBezTo>
                  <a:cubicBezTo>
                    <a:pt x="70" y="79"/>
                    <a:pt x="70" y="79"/>
                    <a:pt x="70" y="79"/>
                  </a:cubicBezTo>
                  <a:cubicBezTo>
                    <a:pt x="70" y="79"/>
                    <a:pt x="71" y="81"/>
                    <a:pt x="71" y="81"/>
                  </a:cubicBezTo>
                  <a:close/>
                  <a:moveTo>
                    <a:pt x="71" y="79"/>
                  </a:moveTo>
                  <a:cubicBezTo>
                    <a:pt x="71" y="79"/>
                    <a:pt x="71" y="79"/>
                    <a:pt x="71" y="79"/>
                  </a:cubicBezTo>
                  <a:cubicBezTo>
                    <a:pt x="71" y="79"/>
                    <a:pt x="71" y="79"/>
                    <a:pt x="71" y="79"/>
                  </a:cubicBezTo>
                  <a:close/>
                  <a:moveTo>
                    <a:pt x="139" y="176"/>
                  </a:moveTo>
                  <a:cubicBezTo>
                    <a:pt x="139" y="176"/>
                    <a:pt x="139" y="176"/>
                    <a:pt x="139" y="176"/>
                  </a:cubicBezTo>
                  <a:cubicBezTo>
                    <a:pt x="139" y="176"/>
                    <a:pt x="139" y="176"/>
                    <a:pt x="139" y="176"/>
                  </a:cubicBezTo>
                  <a:close/>
                  <a:moveTo>
                    <a:pt x="98" y="144"/>
                  </a:moveTo>
                  <a:cubicBezTo>
                    <a:pt x="98" y="144"/>
                    <a:pt x="98" y="144"/>
                    <a:pt x="97" y="144"/>
                  </a:cubicBezTo>
                  <a:cubicBezTo>
                    <a:pt x="97" y="143"/>
                    <a:pt x="97" y="143"/>
                    <a:pt x="98" y="144"/>
                  </a:cubicBezTo>
                  <a:close/>
                  <a:moveTo>
                    <a:pt x="78" y="92"/>
                  </a:moveTo>
                  <a:cubicBezTo>
                    <a:pt x="78" y="92"/>
                    <a:pt x="78" y="92"/>
                    <a:pt x="78" y="92"/>
                  </a:cubicBezTo>
                  <a:cubicBezTo>
                    <a:pt x="78" y="92"/>
                    <a:pt x="78" y="92"/>
                    <a:pt x="78" y="92"/>
                  </a:cubicBezTo>
                  <a:close/>
                  <a:moveTo>
                    <a:pt x="74" y="87"/>
                  </a:moveTo>
                  <a:cubicBezTo>
                    <a:pt x="75" y="88"/>
                    <a:pt x="75" y="88"/>
                    <a:pt x="75" y="88"/>
                  </a:cubicBezTo>
                  <a:cubicBezTo>
                    <a:pt x="75" y="87"/>
                    <a:pt x="74" y="87"/>
                    <a:pt x="74" y="87"/>
                  </a:cubicBezTo>
                  <a:close/>
                  <a:moveTo>
                    <a:pt x="74" y="83"/>
                  </a:moveTo>
                  <a:cubicBezTo>
                    <a:pt x="74" y="83"/>
                    <a:pt x="74" y="83"/>
                    <a:pt x="74" y="83"/>
                  </a:cubicBezTo>
                  <a:cubicBezTo>
                    <a:pt x="74" y="84"/>
                    <a:pt x="74" y="83"/>
                    <a:pt x="74" y="83"/>
                  </a:cubicBezTo>
                  <a:close/>
                  <a:moveTo>
                    <a:pt x="149" y="155"/>
                  </a:moveTo>
                  <a:cubicBezTo>
                    <a:pt x="149" y="155"/>
                    <a:pt x="149" y="155"/>
                    <a:pt x="149" y="155"/>
                  </a:cubicBezTo>
                  <a:cubicBezTo>
                    <a:pt x="149" y="155"/>
                    <a:pt x="149" y="155"/>
                    <a:pt x="149" y="155"/>
                  </a:cubicBezTo>
                  <a:close/>
                  <a:moveTo>
                    <a:pt x="83" y="102"/>
                  </a:moveTo>
                  <a:cubicBezTo>
                    <a:pt x="83" y="102"/>
                    <a:pt x="83" y="102"/>
                    <a:pt x="83" y="102"/>
                  </a:cubicBezTo>
                  <a:cubicBezTo>
                    <a:pt x="83" y="102"/>
                    <a:pt x="83" y="101"/>
                    <a:pt x="83" y="101"/>
                  </a:cubicBezTo>
                  <a:cubicBezTo>
                    <a:pt x="78" y="93"/>
                    <a:pt x="78" y="97"/>
                    <a:pt x="78" y="97"/>
                  </a:cubicBezTo>
                  <a:cubicBezTo>
                    <a:pt x="78" y="96"/>
                    <a:pt x="79" y="98"/>
                    <a:pt x="79" y="97"/>
                  </a:cubicBezTo>
                  <a:cubicBezTo>
                    <a:pt x="79" y="97"/>
                    <a:pt x="79" y="98"/>
                    <a:pt x="79" y="98"/>
                  </a:cubicBezTo>
                  <a:cubicBezTo>
                    <a:pt x="79" y="98"/>
                    <a:pt x="79" y="98"/>
                    <a:pt x="79" y="98"/>
                  </a:cubicBezTo>
                  <a:cubicBezTo>
                    <a:pt x="79" y="98"/>
                    <a:pt x="79" y="98"/>
                    <a:pt x="79" y="98"/>
                  </a:cubicBezTo>
                  <a:cubicBezTo>
                    <a:pt x="79" y="98"/>
                    <a:pt x="79" y="98"/>
                    <a:pt x="79" y="99"/>
                  </a:cubicBezTo>
                  <a:cubicBezTo>
                    <a:pt x="79" y="98"/>
                    <a:pt x="79" y="99"/>
                    <a:pt x="79" y="99"/>
                  </a:cubicBezTo>
                  <a:cubicBezTo>
                    <a:pt x="79" y="99"/>
                    <a:pt x="80" y="99"/>
                    <a:pt x="80" y="99"/>
                  </a:cubicBezTo>
                  <a:cubicBezTo>
                    <a:pt x="80" y="99"/>
                    <a:pt x="80" y="99"/>
                    <a:pt x="80" y="99"/>
                  </a:cubicBezTo>
                  <a:cubicBezTo>
                    <a:pt x="80" y="99"/>
                    <a:pt x="80" y="100"/>
                    <a:pt x="80" y="100"/>
                  </a:cubicBezTo>
                  <a:cubicBezTo>
                    <a:pt x="81" y="100"/>
                    <a:pt x="81" y="100"/>
                    <a:pt x="81" y="101"/>
                  </a:cubicBezTo>
                  <a:cubicBezTo>
                    <a:pt x="81" y="101"/>
                    <a:pt x="81" y="101"/>
                    <a:pt x="83" y="103"/>
                  </a:cubicBezTo>
                  <a:cubicBezTo>
                    <a:pt x="83" y="103"/>
                    <a:pt x="83" y="103"/>
                    <a:pt x="83" y="103"/>
                  </a:cubicBezTo>
                  <a:cubicBezTo>
                    <a:pt x="83" y="103"/>
                    <a:pt x="83" y="103"/>
                    <a:pt x="83" y="102"/>
                  </a:cubicBezTo>
                  <a:close/>
                  <a:moveTo>
                    <a:pt x="145" y="179"/>
                  </a:moveTo>
                  <a:cubicBezTo>
                    <a:pt x="145" y="179"/>
                    <a:pt x="145" y="179"/>
                    <a:pt x="145" y="179"/>
                  </a:cubicBezTo>
                  <a:cubicBezTo>
                    <a:pt x="145" y="179"/>
                    <a:pt x="145" y="179"/>
                    <a:pt x="145" y="179"/>
                  </a:cubicBezTo>
                  <a:close/>
                  <a:moveTo>
                    <a:pt x="141" y="172"/>
                  </a:moveTo>
                  <a:cubicBezTo>
                    <a:pt x="141" y="172"/>
                    <a:pt x="141" y="173"/>
                    <a:pt x="141" y="173"/>
                  </a:cubicBezTo>
                  <a:cubicBezTo>
                    <a:pt x="141" y="172"/>
                    <a:pt x="141" y="172"/>
                    <a:pt x="141" y="172"/>
                  </a:cubicBezTo>
                  <a:cubicBezTo>
                    <a:pt x="141" y="173"/>
                    <a:pt x="141" y="173"/>
                    <a:pt x="142" y="173"/>
                  </a:cubicBezTo>
                  <a:cubicBezTo>
                    <a:pt x="142" y="173"/>
                    <a:pt x="142" y="173"/>
                    <a:pt x="142" y="173"/>
                  </a:cubicBezTo>
                  <a:cubicBezTo>
                    <a:pt x="142" y="173"/>
                    <a:pt x="142" y="173"/>
                    <a:pt x="142" y="173"/>
                  </a:cubicBezTo>
                  <a:cubicBezTo>
                    <a:pt x="142" y="173"/>
                    <a:pt x="142" y="173"/>
                    <a:pt x="142" y="173"/>
                  </a:cubicBezTo>
                  <a:cubicBezTo>
                    <a:pt x="142" y="173"/>
                    <a:pt x="142" y="173"/>
                    <a:pt x="141" y="172"/>
                  </a:cubicBezTo>
                  <a:close/>
                  <a:moveTo>
                    <a:pt x="142" y="175"/>
                  </a:moveTo>
                  <a:cubicBezTo>
                    <a:pt x="141" y="176"/>
                    <a:pt x="142" y="176"/>
                    <a:pt x="142" y="176"/>
                  </a:cubicBezTo>
                  <a:cubicBezTo>
                    <a:pt x="143" y="176"/>
                    <a:pt x="142" y="175"/>
                    <a:pt x="142" y="175"/>
                  </a:cubicBezTo>
                  <a:cubicBezTo>
                    <a:pt x="142" y="175"/>
                    <a:pt x="142" y="175"/>
                    <a:pt x="142" y="175"/>
                  </a:cubicBezTo>
                  <a:close/>
                  <a:moveTo>
                    <a:pt x="145" y="177"/>
                  </a:moveTo>
                  <a:cubicBezTo>
                    <a:pt x="145" y="176"/>
                    <a:pt x="143" y="175"/>
                    <a:pt x="144" y="176"/>
                  </a:cubicBezTo>
                  <a:cubicBezTo>
                    <a:pt x="144" y="176"/>
                    <a:pt x="145" y="177"/>
                    <a:pt x="144" y="177"/>
                  </a:cubicBezTo>
                  <a:cubicBezTo>
                    <a:pt x="144" y="177"/>
                    <a:pt x="144" y="177"/>
                    <a:pt x="145" y="177"/>
                  </a:cubicBezTo>
                  <a:cubicBezTo>
                    <a:pt x="145" y="177"/>
                    <a:pt x="145" y="177"/>
                    <a:pt x="145" y="177"/>
                  </a:cubicBezTo>
                  <a:cubicBezTo>
                    <a:pt x="145" y="177"/>
                    <a:pt x="145" y="177"/>
                    <a:pt x="145" y="177"/>
                  </a:cubicBezTo>
                  <a:close/>
                  <a:moveTo>
                    <a:pt x="149" y="155"/>
                  </a:moveTo>
                  <a:cubicBezTo>
                    <a:pt x="149" y="155"/>
                    <a:pt x="149" y="155"/>
                    <a:pt x="149" y="155"/>
                  </a:cubicBezTo>
                  <a:cubicBezTo>
                    <a:pt x="148" y="155"/>
                    <a:pt x="149" y="155"/>
                    <a:pt x="149" y="155"/>
                  </a:cubicBezTo>
                  <a:close/>
                  <a:moveTo>
                    <a:pt x="76" y="90"/>
                  </a:moveTo>
                  <a:cubicBezTo>
                    <a:pt x="76" y="90"/>
                    <a:pt x="76" y="90"/>
                    <a:pt x="76" y="91"/>
                  </a:cubicBezTo>
                  <a:cubicBezTo>
                    <a:pt x="76" y="90"/>
                    <a:pt x="76" y="90"/>
                    <a:pt x="77" y="90"/>
                  </a:cubicBezTo>
                  <a:cubicBezTo>
                    <a:pt x="77" y="90"/>
                    <a:pt x="76" y="90"/>
                    <a:pt x="76" y="90"/>
                  </a:cubicBezTo>
                  <a:close/>
                  <a:moveTo>
                    <a:pt x="129" y="79"/>
                  </a:moveTo>
                  <a:cubicBezTo>
                    <a:pt x="129" y="79"/>
                    <a:pt x="129" y="79"/>
                    <a:pt x="129" y="79"/>
                  </a:cubicBezTo>
                  <a:cubicBezTo>
                    <a:pt x="129" y="78"/>
                    <a:pt x="129" y="79"/>
                    <a:pt x="129" y="79"/>
                  </a:cubicBezTo>
                  <a:close/>
                  <a:moveTo>
                    <a:pt x="103" y="67"/>
                  </a:moveTo>
                  <a:cubicBezTo>
                    <a:pt x="103" y="67"/>
                    <a:pt x="103" y="67"/>
                    <a:pt x="103" y="66"/>
                  </a:cubicBezTo>
                  <a:cubicBezTo>
                    <a:pt x="103" y="66"/>
                    <a:pt x="103" y="67"/>
                    <a:pt x="103" y="67"/>
                  </a:cubicBezTo>
                  <a:close/>
                  <a:moveTo>
                    <a:pt x="145" y="178"/>
                  </a:moveTo>
                  <a:cubicBezTo>
                    <a:pt x="145" y="178"/>
                    <a:pt x="145" y="178"/>
                    <a:pt x="145" y="178"/>
                  </a:cubicBezTo>
                  <a:cubicBezTo>
                    <a:pt x="146" y="179"/>
                    <a:pt x="146" y="179"/>
                    <a:pt x="145" y="178"/>
                  </a:cubicBezTo>
                  <a:close/>
                  <a:moveTo>
                    <a:pt x="162" y="153"/>
                  </a:moveTo>
                  <a:cubicBezTo>
                    <a:pt x="163" y="151"/>
                    <a:pt x="161" y="152"/>
                    <a:pt x="160" y="152"/>
                  </a:cubicBezTo>
                  <a:cubicBezTo>
                    <a:pt x="161" y="152"/>
                    <a:pt x="161" y="152"/>
                    <a:pt x="161" y="152"/>
                  </a:cubicBezTo>
                  <a:cubicBezTo>
                    <a:pt x="161" y="152"/>
                    <a:pt x="162" y="152"/>
                    <a:pt x="162" y="152"/>
                  </a:cubicBezTo>
                  <a:cubicBezTo>
                    <a:pt x="162" y="153"/>
                    <a:pt x="162" y="153"/>
                    <a:pt x="162" y="153"/>
                  </a:cubicBezTo>
                  <a:cubicBezTo>
                    <a:pt x="162" y="153"/>
                    <a:pt x="162" y="153"/>
                    <a:pt x="162" y="153"/>
                  </a:cubicBezTo>
                  <a:cubicBezTo>
                    <a:pt x="162" y="153"/>
                    <a:pt x="162" y="153"/>
                    <a:pt x="162" y="153"/>
                  </a:cubicBezTo>
                  <a:close/>
                  <a:moveTo>
                    <a:pt x="93" y="55"/>
                  </a:moveTo>
                  <a:cubicBezTo>
                    <a:pt x="93" y="55"/>
                    <a:pt x="93" y="55"/>
                    <a:pt x="93" y="55"/>
                  </a:cubicBezTo>
                  <a:cubicBezTo>
                    <a:pt x="93" y="55"/>
                    <a:pt x="93" y="55"/>
                    <a:pt x="93" y="55"/>
                  </a:cubicBezTo>
                  <a:close/>
                  <a:moveTo>
                    <a:pt x="32" y="27"/>
                  </a:moveTo>
                  <a:cubicBezTo>
                    <a:pt x="32" y="27"/>
                    <a:pt x="33" y="27"/>
                    <a:pt x="33" y="27"/>
                  </a:cubicBezTo>
                  <a:cubicBezTo>
                    <a:pt x="32" y="27"/>
                    <a:pt x="32" y="27"/>
                    <a:pt x="32" y="27"/>
                  </a:cubicBezTo>
                  <a:close/>
                  <a:moveTo>
                    <a:pt x="38" y="54"/>
                  </a:moveTo>
                  <a:cubicBezTo>
                    <a:pt x="38" y="54"/>
                    <a:pt x="38" y="54"/>
                    <a:pt x="38" y="54"/>
                  </a:cubicBezTo>
                  <a:cubicBezTo>
                    <a:pt x="38" y="54"/>
                    <a:pt x="39" y="54"/>
                    <a:pt x="38" y="54"/>
                  </a:cubicBezTo>
                  <a:close/>
                  <a:moveTo>
                    <a:pt x="39" y="60"/>
                  </a:moveTo>
                  <a:cubicBezTo>
                    <a:pt x="39" y="60"/>
                    <a:pt x="39" y="60"/>
                    <a:pt x="39" y="60"/>
                  </a:cubicBezTo>
                  <a:close/>
                  <a:moveTo>
                    <a:pt x="33" y="51"/>
                  </a:moveTo>
                  <a:cubicBezTo>
                    <a:pt x="33" y="52"/>
                    <a:pt x="33" y="51"/>
                    <a:pt x="33" y="51"/>
                  </a:cubicBezTo>
                  <a:cubicBezTo>
                    <a:pt x="33" y="51"/>
                    <a:pt x="33" y="51"/>
                    <a:pt x="33" y="51"/>
                  </a:cubicBezTo>
                  <a:close/>
                  <a:moveTo>
                    <a:pt x="72" y="79"/>
                  </a:moveTo>
                  <a:cubicBezTo>
                    <a:pt x="72" y="79"/>
                    <a:pt x="72" y="79"/>
                    <a:pt x="71" y="79"/>
                  </a:cubicBezTo>
                  <a:cubicBezTo>
                    <a:pt x="71" y="79"/>
                    <a:pt x="72" y="79"/>
                    <a:pt x="72" y="79"/>
                  </a:cubicBezTo>
                  <a:close/>
                  <a:moveTo>
                    <a:pt x="73" y="42"/>
                  </a:moveTo>
                  <a:cubicBezTo>
                    <a:pt x="73" y="42"/>
                    <a:pt x="73" y="42"/>
                    <a:pt x="73" y="43"/>
                  </a:cubicBezTo>
                  <a:cubicBezTo>
                    <a:pt x="74" y="43"/>
                    <a:pt x="73" y="42"/>
                    <a:pt x="73" y="42"/>
                  </a:cubicBezTo>
                  <a:close/>
                  <a:moveTo>
                    <a:pt x="78" y="42"/>
                  </a:moveTo>
                  <a:cubicBezTo>
                    <a:pt x="78" y="41"/>
                    <a:pt x="77" y="41"/>
                    <a:pt x="77" y="41"/>
                  </a:cubicBezTo>
                  <a:cubicBezTo>
                    <a:pt x="77" y="41"/>
                    <a:pt x="78" y="42"/>
                    <a:pt x="78" y="42"/>
                  </a:cubicBezTo>
                  <a:close/>
                  <a:moveTo>
                    <a:pt x="148" y="184"/>
                  </a:moveTo>
                  <a:cubicBezTo>
                    <a:pt x="147" y="183"/>
                    <a:pt x="149" y="187"/>
                    <a:pt x="149" y="184"/>
                  </a:cubicBezTo>
                  <a:cubicBezTo>
                    <a:pt x="149" y="184"/>
                    <a:pt x="148" y="184"/>
                    <a:pt x="148" y="184"/>
                  </a:cubicBezTo>
                  <a:cubicBezTo>
                    <a:pt x="148" y="184"/>
                    <a:pt x="148" y="184"/>
                    <a:pt x="148" y="184"/>
                  </a:cubicBezTo>
                  <a:close/>
                  <a:moveTo>
                    <a:pt x="103" y="65"/>
                  </a:moveTo>
                  <a:cubicBezTo>
                    <a:pt x="103" y="65"/>
                    <a:pt x="103" y="64"/>
                    <a:pt x="103" y="65"/>
                  </a:cubicBezTo>
                  <a:close/>
                  <a:moveTo>
                    <a:pt x="103" y="66"/>
                  </a:moveTo>
                  <a:cubicBezTo>
                    <a:pt x="102" y="65"/>
                    <a:pt x="103" y="66"/>
                    <a:pt x="103" y="66"/>
                  </a:cubicBezTo>
                  <a:close/>
                  <a:moveTo>
                    <a:pt x="82" y="100"/>
                  </a:moveTo>
                  <a:cubicBezTo>
                    <a:pt x="82" y="100"/>
                    <a:pt x="82" y="100"/>
                    <a:pt x="82" y="100"/>
                  </a:cubicBezTo>
                  <a:cubicBezTo>
                    <a:pt x="81" y="99"/>
                    <a:pt x="82" y="99"/>
                    <a:pt x="82" y="100"/>
                  </a:cubicBezTo>
                  <a:close/>
                  <a:moveTo>
                    <a:pt x="84" y="103"/>
                  </a:moveTo>
                  <a:cubicBezTo>
                    <a:pt x="84" y="102"/>
                    <a:pt x="84" y="103"/>
                    <a:pt x="84" y="103"/>
                  </a:cubicBezTo>
                  <a:close/>
                  <a:moveTo>
                    <a:pt x="83" y="102"/>
                  </a:moveTo>
                  <a:cubicBezTo>
                    <a:pt x="83" y="102"/>
                    <a:pt x="83" y="102"/>
                    <a:pt x="83" y="102"/>
                  </a:cubicBezTo>
                  <a:cubicBezTo>
                    <a:pt x="83" y="102"/>
                    <a:pt x="83" y="101"/>
                    <a:pt x="83" y="102"/>
                  </a:cubicBezTo>
                  <a:close/>
                  <a:moveTo>
                    <a:pt x="83" y="103"/>
                  </a:moveTo>
                  <a:cubicBezTo>
                    <a:pt x="83" y="103"/>
                    <a:pt x="83" y="103"/>
                    <a:pt x="84" y="103"/>
                  </a:cubicBezTo>
                  <a:cubicBezTo>
                    <a:pt x="84" y="103"/>
                    <a:pt x="84" y="103"/>
                    <a:pt x="83" y="103"/>
                  </a:cubicBezTo>
                  <a:close/>
                  <a:moveTo>
                    <a:pt x="125" y="70"/>
                  </a:moveTo>
                  <a:cubicBezTo>
                    <a:pt x="124" y="70"/>
                    <a:pt x="124" y="70"/>
                    <a:pt x="125" y="71"/>
                  </a:cubicBezTo>
                  <a:cubicBezTo>
                    <a:pt x="125" y="71"/>
                    <a:pt x="125" y="71"/>
                    <a:pt x="125" y="70"/>
                  </a:cubicBezTo>
                  <a:close/>
                  <a:moveTo>
                    <a:pt x="84" y="103"/>
                  </a:moveTo>
                  <a:cubicBezTo>
                    <a:pt x="84" y="103"/>
                    <a:pt x="84" y="103"/>
                    <a:pt x="84" y="103"/>
                  </a:cubicBezTo>
                  <a:close/>
                  <a:moveTo>
                    <a:pt x="119" y="68"/>
                  </a:moveTo>
                  <a:cubicBezTo>
                    <a:pt x="119" y="68"/>
                    <a:pt x="119" y="69"/>
                    <a:pt x="119" y="69"/>
                  </a:cubicBezTo>
                  <a:cubicBezTo>
                    <a:pt x="119" y="69"/>
                    <a:pt x="119" y="68"/>
                    <a:pt x="119" y="68"/>
                  </a:cubicBezTo>
                  <a:close/>
                  <a:moveTo>
                    <a:pt x="173" y="156"/>
                  </a:moveTo>
                  <a:cubicBezTo>
                    <a:pt x="173" y="157"/>
                    <a:pt x="173" y="156"/>
                    <a:pt x="173" y="156"/>
                  </a:cubicBezTo>
                  <a:cubicBezTo>
                    <a:pt x="173" y="156"/>
                    <a:pt x="173" y="156"/>
                    <a:pt x="173" y="156"/>
                  </a:cubicBezTo>
                  <a:close/>
                  <a:moveTo>
                    <a:pt x="167" y="151"/>
                  </a:moveTo>
                  <a:cubicBezTo>
                    <a:pt x="167" y="151"/>
                    <a:pt x="167" y="151"/>
                    <a:pt x="167" y="151"/>
                  </a:cubicBezTo>
                  <a:cubicBezTo>
                    <a:pt x="167" y="151"/>
                    <a:pt x="167" y="151"/>
                    <a:pt x="167" y="151"/>
                  </a:cubicBezTo>
                  <a:close/>
                  <a:moveTo>
                    <a:pt x="124" y="70"/>
                  </a:moveTo>
                  <a:cubicBezTo>
                    <a:pt x="124" y="70"/>
                    <a:pt x="124" y="70"/>
                    <a:pt x="124" y="70"/>
                  </a:cubicBezTo>
                  <a:cubicBezTo>
                    <a:pt x="124" y="70"/>
                    <a:pt x="124" y="70"/>
                    <a:pt x="124" y="70"/>
                  </a:cubicBezTo>
                  <a:close/>
                  <a:moveTo>
                    <a:pt x="167" y="151"/>
                  </a:moveTo>
                  <a:cubicBezTo>
                    <a:pt x="167" y="151"/>
                    <a:pt x="167" y="151"/>
                    <a:pt x="166" y="151"/>
                  </a:cubicBezTo>
                  <a:cubicBezTo>
                    <a:pt x="166" y="151"/>
                    <a:pt x="167" y="151"/>
                    <a:pt x="167" y="151"/>
                  </a:cubicBezTo>
                  <a:cubicBezTo>
                    <a:pt x="167" y="151"/>
                    <a:pt x="167" y="151"/>
                    <a:pt x="167" y="151"/>
                  </a:cubicBezTo>
                  <a:close/>
                  <a:moveTo>
                    <a:pt x="172" y="156"/>
                  </a:moveTo>
                  <a:cubicBezTo>
                    <a:pt x="171" y="156"/>
                    <a:pt x="171" y="156"/>
                    <a:pt x="172" y="156"/>
                  </a:cubicBezTo>
                  <a:close/>
                  <a:moveTo>
                    <a:pt x="171" y="152"/>
                  </a:moveTo>
                  <a:cubicBezTo>
                    <a:pt x="171" y="151"/>
                    <a:pt x="171" y="151"/>
                    <a:pt x="171" y="151"/>
                  </a:cubicBezTo>
                  <a:cubicBezTo>
                    <a:pt x="171" y="151"/>
                    <a:pt x="171" y="151"/>
                    <a:pt x="171" y="151"/>
                  </a:cubicBezTo>
                  <a:cubicBezTo>
                    <a:pt x="171" y="151"/>
                    <a:pt x="171" y="151"/>
                    <a:pt x="171" y="151"/>
                  </a:cubicBezTo>
                  <a:cubicBezTo>
                    <a:pt x="172" y="151"/>
                    <a:pt x="171" y="150"/>
                    <a:pt x="170" y="150"/>
                  </a:cubicBezTo>
                  <a:cubicBezTo>
                    <a:pt x="170" y="149"/>
                    <a:pt x="170" y="150"/>
                    <a:pt x="170" y="150"/>
                  </a:cubicBezTo>
                  <a:cubicBezTo>
                    <a:pt x="170" y="150"/>
                    <a:pt x="170" y="150"/>
                    <a:pt x="169" y="150"/>
                  </a:cubicBezTo>
                  <a:cubicBezTo>
                    <a:pt x="170" y="150"/>
                    <a:pt x="170" y="150"/>
                    <a:pt x="170" y="150"/>
                  </a:cubicBezTo>
                  <a:cubicBezTo>
                    <a:pt x="170" y="150"/>
                    <a:pt x="170" y="149"/>
                    <a:pt x="170" y="149"/>
                  </a:cubicBezTo>
                  <a:cubicBezTo>
                    <a:pt x="170" y="149"/>
                    <a:pt x="171" y="148"/>
                    <a:pt x="170" y="148"/>
                  </a:cubicBezTo>
                  <a:cubicBezTo>
                    <a:pt x="171" y="148"/>
                    <a:pt x="171" y="146"/>
                    <a:pt x="169" y="148"/>
                  </a:cubicBezTo>
                  <a:cubicBezTo>
                    <a:pt x="169" y="148"/>
                    <a:pt x="168" y="149"/>
                    <a:pt x="168" y="149"/>
                  </a:cubicBezTo>
                  <a:cubicBezTo>
                    <a:pt x="168" y="149"/>
                    <a:pt x="168" y="149"/>
                    <a:pt x="168" y="149"/>
                  </a:cubicBezTo>
                  <a:cubicBezTo>
                    <a:pt x="168" y="149"/>
                    <a:pt x="168" y="150"/>
                    <a:pt x="168" y="150"/>
                  </a:cubicBezTo>
                  <a:cubicBezTo>
                    <a:pt x="168" y="150"/>
                    <a:pt x="168" y="150"/>
                    <a:pt x="168" y="150"/>
                  </a:cubicBezTo>
                  <a:cubicBezTo>
                    <a:pt x="167" y="150"/>
                    <a:pt x="167" y="150"/>
                    <a:pt x="167" y="151"/>
                  </a:cubicBezTo>
                  <a:cubicBezTo>
                    <a:pt x="167" y="151"/>
                    <a:pt x="167" y="151"/>
                    <a:pt x="167" y="151"/>
                  </a:cubicBezTo>
                  <a:cubicBezTo>
                    <a:pt x="167" y="151"/>
                    <a:pt x="166" y="152"/>
                    <a:pt x="166" y="152"/>
                  </a:cubicBezTo>
                  <a:cubicBezTo>
                    <a:pt x="167" y="153"/>
                    <a:pt x="167" y="153"/>
                    <a:pt x="168" y="153"/>
                  </a:cubicBezTo>
                  <a:cubicBezTo>
                    <a:pt x="168" y="153"/>
                    <a:pt x="168" y="153"/>
                    <a:pt x="168" y="153"/>
                  </a:cubicBezTo>
                  <a:cubicBezTo>
                    <a:pt x="168" y="154"/>
                    <a:pt x="169" y="154"/>
                    <a:pt x="169" y="154"/>
                  </a:cubicBezTo>
                  <a:cubicBezTo>
                    <a:pt x="169" y="155"/>
                    <a:pt x="170" y="154"/>
                    <a:pt x="171" y="155"/>
                  </a:cubicBezTo>
                  <a:cubicBezTo>
                    <a:pt x="171" y="154"/>
                    <a:pt x="170" y="155"/>
                    <a:pt x="171" y="155"/>
                  </a:cubicBezTo>
                  <a:cubicBezTo>
                    <a:pt x="171" y="155"/>
                    <a:pt x="171" y="155"/>
                    <a:pt x="171" y="155"/>
                  </a:cubicBezTo>
                  <a:cubicBezTo>
                    <a:pt x="171" y="155"/>
                    <a:pt x="171" y="155"/>
                    <a:pt x="171" y="155"/>
                  </a:cubicBezTo>
                  <a:cubicBezTo>
                    <a:pt x="171" y="156"/>
                    <a:pt x="172" y="155"/>
                    <a:pt x="171" y="155"/>
                  </a:cubicBezTo>
                  <a:cubicBezTo>
                    <a:pt x="171" y="155"/>
                    <a:pt x="172" y="156"/>
                    <a:pt x="172" y="156"/>
                  </a:cubicBezTo>
                  <a:cubicBezTo>
                    <a:pt x="172" y="156"/>
                    <a:pt x="172" y="156"/>
                    <a:pt x="172" y="156"/>
                  </a:cubicBezTo>
                  <a:cubicBezTo>
                    <a:pt x="172" y="157"/>
                    <a:pt x="172" y="156"/>
                    <a:pt x="172" y="156"/>
                  </a:cubicBezTo>
                  <a:cubicBezTo>
                    <a:pt x="172" y="156"/>
                    <a:pt x="172" y="156"/>
                    <a:pt x="173" y="156"/>
                  </a:cubicBezTo>
                  <a:cubicBezTo>
                    <a:pt x="173" y="156"/>
                    <a:pt x="173" y="155"/>
                    <a:pt x="173" y="156"/>
                  </a:cubicBezTo>
                  <a:cubicBezTo>
                    <a:pt x="173" y="156"/>
                    <a:pt x="173" y="157"/>
                    <a:pt x="173" y="157"/>
                  </a:cubicBezTo>
                  <a:cubicBezTo>
                    <a:pt x="172" y="157"/>
                    <a:pt x="174" y="158"/>
                    <a:pt x="174" y="158"/>
                  </a:cubicBezTo>
                  <a:cubicBezTo>
                    <a:pt x="173" y="158"/>
                    <a:pt x="176" y="160"/>
                    <a:pt x="175" y="158"/>
                  </a:cubicBezTo>
                  <a:cubicBezTo>
                    <a:pt x="175" y="158"/>
                    <a:pt x="175" y="158"/>
                    <a:pt x="175" y="157"/>
                  </a:cubicBezTo>
                  <a:cubicBezTo>
                    <a:pt x="175" y="157"/>
                    <a:pt x="175" y="157"/>
                    <a:pt x="175" y="157"/>
                  </a:cubicBezTo>
                  <a:cubicBezTo>
                    <a:pt x="175" y="157"/>
                    <a:pt x="175" y="157"/>
                    <a:pt x="174" y="157"/>
                  </a:cubicBezTo>
                  <a:cubicBezTo>
                    <a:pt x="174" y="157"/>
                    <a:pt x="174" y="157"/>
                    <a:pt x="174" y="157"/>
                  </a:cubicBezTo>
                  <a:cubicBezTo>
                    <a:pt x="175" y="156"/>
                    <a:pt x="174" y="156"/>
                    <a:pt x="174" y="156"/>
                  </a:cubicBezTo>
                  <a:cubicBezTo>
                    <a:pt x="174" y="156"/>
                    <a:pt x="174" y="156"/>
                    <a:pt x="173" y="155"/>
                  </a:cubicBezTo>
                  <a:cubicBezTo>
                    <a:pt x="173" y="155"/>
                    <a:pt x="173" y="155"/>
                    <a:pt x="174" y="155"/>
                  </a:cubicBezTo>
                  <a:cubicBezTo>
                    <a:pt x="173" y="155"/>
                    <a:pt x="174" y="156"/>
                    <a:pt x="174" y="156"/>
                  </a:cubicBezTo>
                  <a:cubicBezTo>
                    <a:pt x="174" y="156"/>
                    <a:pt x="174" y="155"/>
                    <a:pt x="175" y="155"/>
                  </a:cubicBezTo>
                  <a:cubicBezTo>
                    <a:pt x="175" y="155"/>
                    <a:pt x="175" y="155"/>
                    <a:pt x="175" y="155"/>
                  </a:cubicBezTo>
                  <a:cubicBezTo>
                    <a:pt x="174" y="155"/>
                    <a:pt x="174" y="155"/>
                    <a:pt x="174" y="155"/>
                  </a:cubicBezTo>
                  <a:cubicBezTo>
                    <a:pt x="174" y="155"/>
                    <a:pt x="174" y="155"/>
                    <a:pt x="174" y="155"/>
                  </a:cubicBezTo>
                  <a:cubicBezTo>
                    <a:pt x="174" y="155"/>
                    <a:pt x="174" y="155"/>
                    <a:pt x="173" y="155"/>
                  </a:cubicBezTo>
                  <a:cubicBezTo>
                    <a:pt x="173" y="155"/>
                    <a:pt x="174" y="155"/>
                    <a:pt x="174" y="155"/>
                  </a:cubicBezTo>
                  <a:cubicBezTo>
                    <a:pt x="173" y="155"/>
                    <a:pt x="174" y="155"/>
                    <a:pt x="174" y="155"/>
                  </a:cubicBezTo>
                  <a:cubicBezTo>
                    <a:pt x="173" y="154"/>
                    <a:pt x="173" y="154"/>
                    <a:pt x="173" y="154"/>
                  </a:cubicBezTo>
                  <a:cubicBezTo>
                    <a:pt x="174" y="154"/>
                    <a:pt x="173" y="152"/>
                    <a:pt x="173" y="153"/>
                  </a:cubicBezTo>
                  <a:cubicBezTo>
                    <a:pt x="173" y="153"/>
                    <a:pt x="173" y="152"/>
                    <a:pt x="173" y="152"/>
                  </a:cubicBezTo>
                  <a:cubicBezTo>
                    <a:pt x="172" y="152"/>
                    <a:pt x="172" y="151"/>
                    <a:pt x="172" y="152"/>
                  </a:cubicBezTo>
                  <a:cubicBezTo>
                    <a:pt x="172" y="152"/>
                    <a:pt x="172" y="152"/>
                    <a:pt x="172" y="152"/>
                  </a:cubicBezTo>
                  <a:cubicBezTo>
                    <a:pt x="171" y="153"/>
                    <a:pt x="172" y="152"/>
                    <a:pt x="172" y="152"/>
                  </a:cubicBezTo>
                  <a:cubicBezTo>
                    <a:pt x="172" y="152"/>
                    <a:pt x="171" y="152"/>
                    <a:pt x="171" y="152"/>
                  </a:cubicBezTo>
                  <a:close/>
                  <a:moveTo>
                    <a:pt x="173" y="152"/>
                  </a:moveTo>
                  <a:cubicBezTo>
                    <a:pt x="173" y="152"/>
                    <a:pt x="173" y="152"/>
                    <a:pt x="173" y="152"/>
                  </a:cubicBezTo>
                  <a:cubicBezTo>
                    <a:pt x="173" y="152"/>
                    <a:pt x="173" y="152"/>
                    <a:pt x="173" y="152"/>
                  </a:cubicBezTo>
                  <a:close/>
                  <a:moveTo>
                    <a:pt x="79" y="96"/>
                  </a:moveTo>
                  <a:cubicBezTo>
                    <a:pt x="79" y="96"/>
                    <a:pt x="79" y="96"/>
                    <a:pt x="79" y="96"/>
                  </a:cubicBezTo>
                  <a:close/>
                  <a:moveTo>
                    <a:pt x="148" y="183"/>
                  </a:moveTo>
                  <a:cubicBezTo>
                    <a:pt x="148" y="183"/>
                    <a:pt x="149" y="183"/>
                    <a:pt x="149" y="183"/>
                  </a:cubicBezTo>
                  <a:cubicBezTo>
                    <a:pt x="149" y="183"/>
                    <a:pt x="149" y="183"/>
                    <a:pt x="148" y="183"/>
                  </a:cubicBezTo>
                  <a:close/>
                  <a:moveTo>
                    <a:pt x="71" y="77"/>
                  </a:moveTo>
                  <a:cubicBezTo>
                    <a:pt x="70" y="77"/>
                    <a:pt x="70" y="77"/>
                    <a:pt x="70" y="77"/>
                  </a:cubicBezTo>
                  <a:cubicBezTo>
                    <a:pt x="70" y="77"/>
                    <a:pt x="70" y="77"/>
                    <a:pt x="70" y="77"/>
                  </a:cubicBezTo>
                  <a:cubicBezTo>
                    <a:pt x="70" y="77"/>
                    <a:pt x="69" y="76"/>
                    <a:pt x="70" y="77"/>
                  </a:cubicBezTo>
                  <a:cubicBezTo>
                    <a:pt x="70" y="78"/>
                    <a:pt x="70" y="78"/>
                    <a:pt x="70" y="78"/>
                  </a:cubicBezTo>
                  <a:cubicBezTo>
                    <a:pt x="70" y="78"/>
                    <a:pt x="70" y="77"/>
                    <a:pt x="70" y="77"/>
                  </a:cubicBezTo>
                  <a:cubicBezTo>
                    <a:pt x="70" y="78"/>
                    <a:pt x="71" y="78"/>
                    <a:pt x="71" y="78"/>
                  </a:cubicBezTo>
                  <a:cubicBezTo>
                    <a:pt x="71" y="78"/>
                    <a:pt x="71" y="78"/>
                    <a:pt x="71" y="78"/>
                  </a:cubicBezTo>
                  <a:cubicBezTo>
                    <a:pt x="71" y="79"/>
                    <a:pt x="71" y="77"/>
                    <a:pt x="71" y="78"/>
                  </a:cubicBezTo>
                  <a:cubicBezTo>
                    <a:pt x="71" y="78"/>
                    <a:pt x="71" y="78"/>
                    <a:pt x="71" y="77"/>
                  </a:cubicBezTo>
                  <a:cubicBezTo>
                    <a:pt x="71" y="77"/>
                    <a:pt x="71" y="77"/>
                    <a:pt x="71" y="77"/>
                  </a:cubicBezTo>
                  <a:close/>
                  <a:moveTo>
                    <a:pt x="147" y="179"/>
                  </a:moveTo>
                  <a:cubicBezTo>
                    <a:pt x="147" y="179"/>
                    <a:pt x="147" y="179"/>
                    <a:pt x="147" y="179"/>
                  </a:cubicBezTo>
                  <a:cubicBezTo>
                    <a:pt x="147" y="179"/>
                    <a:pt x="147" y="179"/>
                    <a:pt x="147" y="179"/>
                  </a:cubicBezTo>
                  <a:close/>
                  <a:moveTo>
                    <a:pt x="147" y="182"/>
                  </a:moveTo>
                  <a:cubicBezTo>
                    <a:pt x="148" y="182"/>
                    <a:pt x="148" y="182"/>
                    <a:pt x="147" y="182"/>
                  </a:cubicBezTo>
                  <a:cubicBezTo>
                    <a:pt x="147" y="182"/>
                    <a:pt x="147" y="182"/>
                    <a:pt x="147" y="182"/>
                  </a:cubicBezTo>
                  <a:cubicBezTo>
                    <a:pt x="147" y="182"/>
                    <a:pt x="147" y="182"/>
                    <a:pt x="147" y="182"/>
                  </a:cubicBezTo>
                  <a:close/>
                  <a:moveTo>
                    <a:pt x="82" y="100"/>
                  </a:moveTo>
                  <a:cubicBezTo>
                    <a:pt x="82" y="100"/>
                    <a:pt x="82" y="100"/>
                    <a:pt x="82" y="100"/>
                  </a:cubicBezTo>
                  <a:close/>
                  <a:moveTo>
                    <a:pt x="145" y="178"/>
                  </a:moveTo>
                  <a:cubicBezTo>
                    <a:pt x="145" y="178"/>
                    <a:pt x="145" y="178"/>
                    <a:pt x="145" y="178"/>
                  </a:cubicBezTo>
                  <a:cubicBezTo>
                    <a:pt x="145" y="178"/>
                    <a:pt x="145" y="178"/>
                    <a:pt x="145" y="178"/>
                  </a:cubicBezTo>
                  <a:close/>
                  <a:moveTo>
                    <a:pt x="146" y="180"/>
                  </a:moveTo>
                  <a:cubicBezTo>
                    <a:pt x="146" y="180"/>
                    <a:pt x="147" y="181"/>
                    <a:pt x="146" y="180"/>
                  </a:cubicBezTo>
                  <a:cubicBezTo>
                    <a:pt x="146" y="180"/>
                    <a:pt x="146" y="180"/>
                    <a:pt x="146" y="180"/>
                  </a:cubicBezTo>
                  <a:close/>
                  <a:moveTo>
                    <a:pt x="79" y="96"/>
                  </a:moveTo>
                  <a:cubicBezTo>
                    <a:pt x="78" y="95"/>
                    <a:pt x="79" y="96"/>
                    <a:pt x="79" y="96"/>
                  </a:cubicBezTo>
                  <a:close/>
                  <a:moveTo>
                    <a:pt x="150" y="185"/>
                  </a:moveTo>
                  <a:cubicBezTo>
                    <a:pt x="149" y="184"/>
                    <a:pt x="150" y="185"/>
                    <a:pt x="150" y="185"/>
                  </a:cubicBezTo>
                  <a:cubicBezTo>
                    <a:pt x="150" y="185"/>
                    <a:pt x="150" y="185"/>
                    <a:pt x="150" y="185"/>
                  </a:cubicBezTo>
                  <a:close/>
                  <a:moveTo>
                    <a:pt x="79" y="96"/>
                  </a:moveTo>
                  <a:cubicBezTo>
                    <a:pt x="79" y="96"/>
                    <a:pt x="80" y="97"/>
                    <a:pt x="79" y="96"/>
                  </a:cubicBezTo>
                  <a:close/>
                  <a:moveTo>
                    <a:pt x="149" y="186"/>
                  </a:moveTo>
                  <a:cubicBezTo>
                    <a:pt x="149" y="186"/>
                    <a:pt x="149" y="186"/>
                    <a:pt x="149" y="186"/>
                  </a:cubicBezTo>
                  <a:cubicBezTo>
                    <a:pt x="149" y="186"/>
                    <a:pt x="149" y="186"/>
                    <a:pt x="149" y="186"/>
                  </a:cubicBezTo>
                  <a:close/>
                  <a:moveTo>
                    <a:pt x="149" y="188"/>
                  </a:moveTo>
                  <a:cubicBezTo>
                    <a:pt x="149" y="188"/>
                    <a:pt x="148" y="187"/>
                    <a:pt x="148" y="187"/>
                  </a:cubicBezTo>
                  <a:cubicBezTo>
                    <a:pt x="149" y="188"/>
                    <a:pt x="148" y="188"/>
                    <a:pt x="149" y="188"/>
                  </a:cubicBezTo>
                  <a:close/>
                  <a:moveTo>
                    <a:pt x="149" y="186"/>
                  </a:moveTo>
                  <a:cubicBezTo>
                    <a:pt x="149" y="186"/>
                    <a:pt x="149" y="186"/>
                    <a:pt x="149" y="186"/>
                  </a:cubicBezTo>
                  <a:cubicBezTo>
                    <a:pt x="150" y="187"/>
                    <a:pt x="149" y="187"/>
                    <a:pt x="149" y="186"/>
                  </a:cubicBezTo>
                  <a:close/>
                  <a:moveTo>
                    <a:pt x="171" y="149"/>
                  </a:moveTo>
                  <a:cubicBezTo>
                    <a:pt x="172" y="149"/>
                    <a:pt x="171" y="148"/>
                    <a:pt x="171" y="149"/>
                  </a:cubicBezTo>
                  <a:cubicBezTo>
                    <a:pt x="171" y="149"/>
                    <a:pt x="171" y="149"/>
                    <a:pt x="171" y="149"/>
                  </a:cubicBezTo>
                  <a:close/>
                  <a:moveTo>
                    <a:pt x="125" y="50"/>
                  </a:moveTo>
                  <a:cubicBezTo>
                    <a:pt x="125" y="50"/>
                    <a:pt x="125" y="50"/>
                    <a:pt x="125" y="49"/>
                  </a:cubicBezTo>
                  <a:cubicBezTo>
                    <a:pt x="126" y="50"/>
                    <a:pt x="125" y="50"/>
                    <a:pt x="127" y="52"/>
                  </a:cubicBezTo>
                  <a:cubicBezTo>
                    <a:pt x="128" y="52"/>
                    <a:pt x="128" y="52"/>
                    <a:pt x="127" y="51"/>
                  </a:cubicBezTo>
                  <a:cubicBezTo>
                    <a:pt x="128" y="51"/>
                    <a:pt x="128" y="51"/>
                    <a:pt x="128" y="51"/>
                  </a:cubicBezTo>
                  <a:cubicBezTo>
                    <a:pt x="128" y="51"/>
                    <a:pt x="128" y="51"/>
                    <a:pt x="128" y="51"/>
                  </a:cubicBezTo>
                  <a:cubicBezTo>
                    <a:pt x="128" y="51"/>
                    <a:pt x="128" y="51"/>
                    <a:pt x="128" y="51"/>
                  </a:cubicBezTo>
                  <a:cubicBezTo>
                    <a:pt x="129" y="51"/>
                    <a:pt x="128" y="52"/>
                    <a:pt x="129" y="53"/>
                  </a:cubicBezTo>
                  <a:cubicBezTo>
                    <a:pt x="129" y="53"/>
                    <a:pt x="129" y="53"/>
                    <a:pt x="129" y="53"/>
                  </a:cubicBezTo>
                  <a:cubicBezTo>
                    <a:pt x="129" y="54"/>
                    <a:pt x="130" y="54"/>
                    <a:pt x="130" y="53"/>
                  </a:cubicBezTo>
                  <a:cubicBezTo>
                    <a:pt x="130" y="54"/>
                    <a:pt x="131" y="55"/>
                    <a:pt x="131" y="54"/>
                  </a:cubicBezTo>
                  <a:cubicBezTo>
                    <a:pt x="131" y="54"/>
                    <a:pt x="131" y="54"/>
                    <a:pt x="131" y="53"/>
                  </a:cubicBezTo>
                  <a:cubicBezTo>
                    <a:pt x="131" y="54"/>
                    <a:pt x="131" y="54"/>
                    <a:pt x="131" y="54"/>
                  </a:cubicBezTo>
                  <a:cubicBezTo>
                    <a:pt x="132" y="55"/>
                    <a:pt x="132" y="55"/>
                    <a:pt x="132" y="54"/>
                  </a:cubicBezTo>
                  <a:cubicBezTo>
                    <a:pt x="132" y="55"/>
                    <a:pt x="132" y="55"/>
                    <a:pt x="133" y="55"/>
                  </a:cubicBezTo>
                  <a:cubicBezTo>
                    <a:pt x="133" y="55"/>
                    <a:pt x="136" y="57"/>
                    <a:pt x="135" y="55"/>
                  </a:cubicBezTo>
                  <a:cubicBezTo>
                    <a:pt x="135" y="55"/>
                    <a:pt x="135" y="55"/>
                    <a:pt x="135" y="55"/>
                  </a:cubicBezTo>
                  <a:cubicBezTo>
                    <a:pt x="135" y="55"/>
                    <a:pt x="136" y="58"/>
                    <a:pt x="136" y="57"/>
                  </a:cubicBezTo>
                  <a:cubicBezTo>
                    <a:pt x="136" y="58"/>
                    <a:pt x="139" y="58"/>
                    <a:pt x="139" y="57"/>
                  </a:cubicBezTo>
                  <a:cubicBezTo>
                    <a:pt x="140" y="59"/>
                    <a:pt x="140" y="56"/>
                    <a:pt x="139" y="56"/>
                  </a:cubicBezTo>
                  <a:cubicBezTo>
                    <a:pt x="140" y="56"/>
                    <a:pt x="140" y="56"/>
                    <a:pt x="140" y="55"/>
                  </a:cubicBezTo>
                  <a:cubicBezTo>
                    <a:pt x="140" y="54"/>
                    <a:pt x="139" y="55"/>
                    <a:pt x="139" y="54"/>
                  </a:cubicBezTo>
                  <a:cubicBezTo>
                    <a:pt x="139" y="54"/>
                    <a:pt x="139" y="54"/>
                    <a:pt x="139" y="54"/>
                  </a:cubicBezTo>
                  <a:cubicBezTo>
                    <a:pt x="139" y="53"/>
                    <a:pt x="138" y="53"/>
                    <a:pt x="138" y="52"/>
                  </a:cubicBezTo>
                  <a:cubicBezTo>
                    <a:pt x="137" y="52"/>
                    <a:pt x="136" y="51"/>
                    <a:pt x="135" y="50"/>
                  </a:cubicBezTo>
                  <a:cubicBezTo>
                    <a:pt x="135" y="50"/>
                    <a:pt x="133" y="49"/>
                    <a:pt x="133" y="50"/>
                  </a:cubicBezTo>
                  <a:cubicBezTo>
                    <a:pt x="133" y="50"/>
                    <a:pt x="131" y="49"/>
                    <a:pt x="132" y="49"/>
                  </a:cubicBezTo>
                  <a:cubicBezTo>
                    <a:pt x="132" y="50"/>
                    <a:pt x="132" y="50"/>
                    <a:pt x="132" y="50"/>
                  </a:cubicBezTo>
                  <a:cubicBezTo>
                    <a:pt x="132" y="50"/>
                    <a:pt x="131" y="50"/>
                    <a:pt x="131" y="50"/>
                  </a:cubicBezTo>
                  <a:cubicBezTo>
                    <a:pt x="131" y="50"/>
                    <a:pt x="131" y="50"/>
                    <a:pt x="131" y="50"/>
                  </a:cubicBezTo>
                  <a:cubicBezTo>
                    <a:pt x="130" y="48"/>
                    <a:pt x="130" y="49"/>
                    <a:pt x="130" y="49"/>
                  </a:cubicBezTo>
                  <a:cubicBezTo>
                    <a:pt x="130" y="48"/>
                    <a:pt x="129" y="48"/>
                    <a:pt x="129" y="48"/>
                  </a:cubicBezTo>
                  <a:cubicBezTo>
                    <a:pt x="128" y="47"/>
                    <a:pt x="128" y="47"/>
                    <a:pt x="127" y="46"/>
                  </a:cubicBezTo>
                  <a:cubicBezTo>
                    <a:pt x="127" y="46"/>
                    <a:pt x="128" y="47"/>
                    <a:pt x="127" y="46"/>
                  </a:cubicBezTo>
                  <a:cubicBezTo>
                    <a:pt x="127" y="46"/>
                    <a:pt x="127" y="45"/>
                    <a:pt x="127" y="45"/>
                  </a:cubicBezTo>
                  <a:cubicBezTo>
                    <a:pt x="127" y="45"/>
                    <a:pt x="127" y="45"/>
                    <a:pt x="127" y="45"/>
                  </a:cubicBezTo>
                  <a:cubicBezTo>
                    <a:pt x="127" y="44"/>
                    <a:pt x="127" y="44"/>
                    <a:pt x="126" y="44"/>
                  </a:cubicBezTo>
                  <a:cubicBezTo>
                    <a:pt x="126" y="44"/>
                    <a:pt x="126" y="44"/>
                    <a:pt x="126" y="44"/>
                  </a:cubicBezTo>
                  <a:cubicBezTo>
                    <a:pt x="125" y="43"/>
                    <a:pt x="126" y="44"/>
                    <a:pt x="125" y="44"/>
                  </a:cubicBezTo>
                  <a:cubicBezTo>
                    <a:pt x="125" y="44"/>
                    <a:pt x="125" y="43"/>
                    <a:pt x="125" y="43"/>
                  </a:cubicBezTo>
                  <a:cubicBezTo>
                    <a:pt x="125" y="43"/>
                    <a:pt x="126" y="43"/>
                    <a:pt x="126" y="43"/>
                  </a:cubicBezTo>
                  <a:cubicBezTo>
                    <a:pt x="126" y="43"/>
                    <a:pt x="125" y="43"/>
                    <a:pt x="125" y="43"/>
                  </a:cubicBezTo>
                  <a:cubicBezTo>
                    <a:pt x="125" y="43"/>
                    <a:pt x="125" y="43"/>
                    <a:pt x="126" y="43"/>
                  </a:cubicBezTo>
                  <a:cubicBezTo>
                    <a:pt x="125" y="43"/>
                    <a:pt x="125" y="42"/>
                    <a:pt x="125" y="42"/>
                  </a:cubicBezTo>
                  <a:cubicBezTo>
                    <a:pt x="125" y="42"/>
                    <a:pt x="125" y="42"/>
                    <a:pt x="124" y="41"/>
                  </a:cubicBezTo>
                  <a:cubicBezTo>
                    <a:pt x="125" y="42"/>
                    <a:pt x="128" y="45"/>
                    <a:pt x="127" y="43"/>
                  </a:cubicBezTo>
                  <a:cubicBezTo>
                    <a:pt x="127" y="42"/>
                    <a:pt x="125" y="41"/>
                    <a:pt x="124" y="40"/>
                  </a:cubicBezTo>
                  <a:cubicBezTo>
                    <a:pt x="127" y="40"/>
                    <a:pt x="123" y="39"/>
                    <a:pt x="122" y="39"/>
                  </a:cubicBezTo>
                  <a:cubicBezTo>
                    <a:pt x="121" y="38"/>
                    <a:pt x="122" y="35"/>
                    <a:pt x="118" y="33"/>
                  </a:cubicBezTo>
                  <a:cubicBezTo>
                    <a:pt x="118" y="34"/>
                    <a:pt x="118" y="33"/>
                    <a:pt x="118" y="33"/>
                  </a:cubicBezTo>
                  <a:cubicBezTo>
                    <a:pt x="118" y="34"/>
                    <a:pt x="118" y="34"/>
                    <a:pt x="118" y="34"/>
                  </a:cubicBezTo>
                  <a:cubicBezTo>
                    <a:pt x="117" y="34"/>
                    <a:pt x="118" y="34"/>
                    <a:pt x="118" y="35"/>
                  </a:cubicBezTo>
                  <a:cubicBezTo>
                    <a:pt x="118" y="35"/>
                    <a:pt x="118" y="35"/>
                    <a:pt x="118" y="35"/>
                  </a:cubicBezTo>
                  <a:cubicBezTo>
                    <a:pt x="117" y="34"/>
                    <a:pt x="118" y="35"/>
                    <a:pt x="118" y="35"/>
                  </a:cubicBezTo>
                  <a:cubicBezTo>
                    <a:pt x="118" y="35"/>
                    <a:pt x="119" y="37"/>
                    <a:pt x="119" y="37"/>
                  </a:cubicBezTo>
                  <a:cubicBezTo>
                    <a:pt x="120" y="36"/>
                    <a:pt x="118" y="38"/>
                    <a:pt x="119" y="38"/>
                  </a:cubicBezTo>
                  <a:cubicBezTo>
                    <a:pt x="120" y="38"/>
                    <a:pt x="120" y="38"/>
                    <a:pt x="120" y="39"/>
                  </a:cubicBezTo>
                  <a:cubicBezTo>
                    <a:pt x="119" y="37"/>
                    <a:pt x="120" y="40"/>
                    <a:pt x="120" y="39"/>
                  </a:cubicBezTo>
                  <a:cubicBezTo>
                    <a:pt x="120" y="39"/>
                    <a:pt x="120" y="39"/>
                    <a:pt x="120" y="39"/>
                  </a:cubicBezTo>
                  <a:cubicBezTo>
                    <a:pt x="121" y="39"/>
                    <a:pt x="122" y="40"/>
                    <a:pt x="122" y="39"/>
                  </a:cubicBezTo>
                  <a:cubicBezTo>
                    <a:pt x="121" y="39"/>
                    <a:pt x="125" y="48"/>
                    <a:pt x="124" y="47"/>
                  </a:cubicBezTo>
                  <a:cubicBezTo>
                    <a:pt x="124" y="47"/>
                    <a:pt x="125" y="50"/>
                    <a:pt x="125" y="50"/>
                  </a:cubicBezTo>
                  <a:close/>
                  <a:moveTo>
                    <a:pt x="128" y="51"/>
                  </a:moveTo>
                  <a:cubicBezTo>
                    <a:pt x="128" y="51"/>
                    <a:pt x="128" y="52"/>
                    <a:pt x="128" y="51"/>
                  </a:cubicBezTo>
                  <a:close/>
                  <a:moveTo>
                    <a:pt x="126" y="73"/>
                  </a:moveTo>
                  <a:cubicBezTo>
                    <a:pt x="126" y="73"/>
                    <a:pt x="127" y="73"/>
                    <a:pt x="126" y="73"/>
                  </a:cubicBezTo>
                  <a:cubicBezTo>
                    <a:pt x="126" y="72"/>
                    <a:pt x="126" y="73"/>
                    <a:pt x="126" y="73"/>
                  </a:cubicBezTo>
                  <a:close/>
                  <a:moveTo>
                    <a:pt x="69" y="76"/>
                  </a:moveTo>
                  <a:cubicBezTo>
                    <a:pt x="69" y="76"/>
                    <a:pt x="69" y="75"/>
                    <a:pt x="69" y="75"/>
                  </a:cubicBezTo>
                  <a:cubicBezTo>
                    <a:pt x="69" y="76"/>
                    <a:pt x="69" y="75"/>
                    <a:pt x="69" y="75"/>
                  </a:cubicBezTo>
                  <a:cubicBezTo>
                    <a:pt x="69" y="75"/>
                    <a:pt x="69" y="75"/>
                    <a:pt x="70" y="75"/>
                  </a:cubicBezTo>
                  <a:cubicBezTo>
                    <a:pt x="69" y="75"/>
                    <a:pt x="69" y="74"/>
                    <a:pt x="69" y="74"/>
                  </a:cubicBezTo>
                  <a:cubicBezTo>
                    <a:pt x="69" y="74"/>
                    <a:pt x="69" y="74"/>
                    <a:pt x="69" y="74"/>
                  </a:cubicBezTo>
                  <a:cubicBezTo>
                    <a:pt x="69" y="73"/>
                    <a:pt x="68" y="73"/>
                    <a:pt x="68" y="73"/>
                  </a:cubicBezTo>
                  <a:cubicBezTo>
                    <a:pt x="68" y="73"/>
                    <a:pt x="68" y="73"/>
                    <a:pt x="68" y="73"/>
                  </a:cubicBezTo>
                  <a:cubicBezTo>
                    <a:pt x="69" y="74"/>
                    <a:pt x="68" y="74"/>
                    <a:pt x="69" y="75"/>
                  </a:cubicBezTo>
                  <a:cubicBezTo>
                    <a:pt x="69" y="75"/>
                    <a:pt x="69" y="75"/>
                    <a:pt x="69" y="76"/>
                  </a:cubicBezTo>
                  <a:cubicBezTo>
                    <a:pt x="69" y="76"/>
                    <a:pt x="69" y="76"/>
                    <a:pt x="69" y="76"/>
                  </a:cubicBezTo>
                  <a:cubicBezTo>
                    <a:pt x="69" y="76"/>
                    <a:pt x="69" y="76"/>
                    <a:pt x="69" y="76"/>
                  </a:cubicBezTo>
                  <a:close/>
                  <a:moveTo>
                    <a:pt x="126" y="43"/>
                  </a:moveTo>
                  <a:cubicBezTo>
                    <a:pt x="126" y="44"/>
                    <a:pt x="126" y="43"/>
                    <a:pt x="126" y="43"/>
                  </a:cubicBezTo>
                  <a:close/>
                  <a:moveTo>
                    <a:pt x="120" y="40"/>
                  </a:moveTo>
                  <a:cubicBezTo>
                    <a:pt x="120" y="40"/>
                    <a:pt x="120" y="40"/>
                    <a:pt x="120" y="40"/>
                  </a:cubicBezTo>
                  <a:close/>
                  <a:moveTo>
                    <a:pt x="119" y="40"/>
                  </a:moveTo>
                  <a:cubicBezTo>
                    <a:pt x="119" y="40"/>
                    <a:pt x="119" y="40"/>
                    <a:pt x="119" y="40"/>
                  </a:cubicBezTo>
                  <a:cubicBezTo>
                    <a:pt x="119" y="40"/>
                    <a:pt x="119" y="40"/>
                    <a:pt x="119" y="40"/>
                  </a:cubicBezTo>
                  <a:close/>
                  <a:moveTo>
                    <a:pt x="120" y="40"/>
                  </a:moveTo>
                  <a:cubicBezTo>
                    <a:pt x="120" y="40"/>
                    <a:pt x="120" y="40"/>
                    <a:pt x="120" y="40"/>
                  </a:cubicBezTo>
                  <a:cubicBezTo>
                    <a:pt x="120" y="40"/>
                    <a:pt x="120" y="40"/>
                    <a:pt x="120" y="40"/>
                  </a:cubicBezTo>
                  <a:close/>
                  <a:moveTo>
                    <a:pt x="119" y="43"/>
                  </a:moveTo>
                  <a:cubicBezTo>
                    <a:pt x="119" y="42"/>
                    <a:pt x="119" y="42"/>
                    <a:pt x="118" y="43"/>
                  </a:cubicBezTo>
                  <a:cubicBezTo>
                    <a:pt x="119" y="43"/>
                    <a:pt x="119" y="43"/>
                    <a:pt x="119" y="43"/>
                  </a:cubicBezTo>
                  <a:close/>
                  <a:moveTo>
                    <a:pt x="120" y="47"/>
                  </a:moveTo>
                  <a:cubicBezTo>
                    <a:pt x="120" y="47"/>
                    <a:pt x="119" y="47"/>
                    <a:pt x="119" y="47"/>
                  </a:cubicBezTo>
                  <a:cubicBezTo>
                    <a:pt x="119" y="47"/>
                    <a:pt x="120" y="48"/>
                    <a:pt x="120" y="47"/>
                  </a:cubicBezTo>
                  <a:close/>
                  <a:moveTo>
                    <a:pt x="121" y="44"/>
                  </a:moveTo>
                  <a:cubicBezTo>
                    <a:pt x="121" y="45"/>
                    <a:pt x="122" y="46"/>
                    <a:pt x="122" y="46"/>
                  </a:cubicBezTo>
                  <a:cubicBezTo>
                    <a:pt x="121" y="45"/>
                    <a:pt x="121" y="45"/>
                    <a:pt x="121" y="44"/>
                  </a:cubicBezTo>
                  <a:close/>
                  <a:moveTo>
                    <a:pt x="120" y="41"/>
                  </a:moveTo>
                  <a:cubicBezTo>
                    <a:pt x="121" y="42"/>
                    <a:pt x="121" y="42"/>
                    <a:pt x="121" y="41"/>
                  </a:cubicBezTo>
                  <a:cubicBezTo>
                    <a:pt x="121" y="41"/>
                    <a:pt x="120" y="41"/>
                    <a:pt x="120" y="41"/>
                  </a:cubicBezTo>
                  <a:close/>
                  <a:moveTo>
                    <a:pt x="131" y="73"/>
                  </a:moveTo>
                  <a:cubicBezTo>
                    <a:pt x="131" y="73"/>
                    <a:pt x="131" y="73"/>
                    <a:pt x="131" y="73"/>
                  </a:cubicBezTo>
                  <a:cubicBezTo>
                    <a:pt x="131" y="72"/>
                    <a:pt x="129" y="72"/>
                    <a:pt x="131" y="73"/>
                  </a:cubicBezTo>
                  <a:close/>
                  <a:moveTo>
                    <a:pt x="135" y="101"/>
                  </a:moveTo>
                  <a:cubicBezTo>
                    <a:pt x="136" y="101"/>
                    <a:pt x="137" y="100"/>
                    <a:pt x="137" y="100"/>
                  </a:cubicBezTo>
                  <a:cubicBezTo>
                    <a:pt x="135" y="98"/>
                    <a:pt x="133" y="100"/>
                    <a:pt x="135" y="101"/>
                  </a:cubicBezTo>
                  <a:close/>
                  <a:moveTo>
                    <a:pt x="135" y="90"/>
                  </a:moveTo>
                  <a:cubicBezTo>
                    <a:pt x="135" y="90"/>
                    <a:pt x="135" y="90"/>
                    <a:pt x="135" y="90"/>
                  </a:cubicBezTo>
                  <a:cubicBezTo>
                    <a:pt x="135" y="90"/>
                    <a:pt x="135" y="90"/>
                    <a:pt x="135" y="90"/>
                  </a:cubicBezTo>
                  <a:cubicBezTo>
                    <a:pt x="135" y="90"/>
                    <a:pt x="135" y="90"/>
                    <a:pt x="135" y="90"/>
                  </a:cubicBezTo>
                  <a:cubicBezTo>
                    <a:pt x="134" y="89"/>
                    <a:pt x="134" y="89"/>
                    <a:pt x="134" y="89"/>
                  </a:cubicBezTo>
                  <a:cubicBezTo>
                    <a:pt x="134" y="89"/>
                    <a:pt x="136" y="92"/>
                    <a:pt x="135" y="90"/>
                  </a:cubicBezTo>
                  <a:close/>
                  <a:moveTo>
                    <a:pt x="140" y="118"/>
                  </a:moveTo>
                  <a:cubicBezTo>
                    <a:pt x="140" y="118"/>
                    <a:pt x="140" y="118"/>
                    <a:pt x="140" y="118"/>
                  </a:cubicBezTo>
                  <a:cubicBezTo>
                    <a:pt x="140" y="118"/>
                    <a:pt x="140" y="118"/>
                    <a:pt x="140" y="118"/>
                  </a:cubicBezTo>
                  <a:close/>
                  <a:moveTo>
                    <a:pt x="140" y="119"/>
                  </a:moveTo>
                  <a:cubicBezTo>
                    <a:pt x="140" y="119"/>
                    <a:pt x="140" y="118"/>
                    <a:pt x="140" y="119"/>
                  </a:cubicBezTo>
                  <a:cubicBezTo>
                    <a:pt x="140" y="119"/>
                    <a:pt x="140" y="118"/>
                    <a:pt x="140" y="119"/>
                  </a:cubicBezTo>
                  <a:close/>
                  <a:moveTo>
                    <a:pt x="141" y="85"/>
                  </a:moveTo>
                  <a:cubicBezTo>
                    <a:pt x="141" y="85"/>
                    <a:pt x="141" y="85"/>
                    <a:pt x="141" y="85"/>
                  </a:cubicBezTo>
                  <a:cubicBezTo>
                    <a:pt x="141" y="86"/>
                    <a:pt x="141" y="85"/>
                    <a:pt x="141" y="85"/>
                  </a:cubicBezTo>
                  <a:close/>
                  <a:moveTo>
                    <a:pt x="131" y="80"/>
                  </a:moveTo>
                  <a:cubicBezTo>
                    <a:pt x="131" y="79"/>
                    <a:pt x="131" y="80"/>
                    <a:pt x="130" y="80"/>
                  </a:cubicBezTo>
                  <a:cubicBezTo>
                    <a:pt x="131" y="82"/>
                    <a:pt x="132" y="82"/>
                    <a:pt x="131" y="80"/>
                  </a:cubicBezTo>
                  <a:close/>
                  <a:moveTo>
                    <a:pt x="118" y="46"/>
                  </a:moveTo>
                  <a:cubicBezTo>
                    <a:pt x="119" y="46"/>
                    <a:pt x="118" y="46"/>
                    <a:pt x="118" y="46"/>
                  </a:cubicBezTo>
                  <a:cubicBezTo>
                    <a:pt x="118" y="46"/>
                    <a:pt x="118" y="46"/>
                    <a:pt x="118" y="46"/>
                  </a:cubicBezTo>
                  <a:close/>
                  <a:moveTo>
                    <a:pt x="133" y="88"/>
                  </a:moveTo>
                  <a:cubicBezTo>
                    <a:pt x="133" y="89"/>
                    <a:pt x="133" y="89"/>
                    <a:pt x="133" y="90"/>
                  </a:cubicBezTo>
                  <a:cubicBezTo>
                    <a:pt x="134" y="90"/>
                    <a:pt x="134" y="89"/>
                    <a:pt x="133" y="88"/>
                  </a:cubicBezTo>
                  <a:close/>
                  <a:moveTo>
                    <a:pt x="142" y="101"/>
                  </a:moveTo>
                  <a:cubicBezTo>
                    <a:pt x="141" y="101"/>
                    <a:pt x="142" y="102"/>
                    <a:pt x="142" y="102"/>
                  </a:cubicBezTo>
                  <a:cubicBezTo>
                    <a:pt x="142" y="103"/>
                    <a:pt x="144" y="102"/>
                    <a:pt x="142" y="101"/>
                  </a:cubicBezTo>
                  <a:close/>
                  <a:moveTo>
                    <a:pt x="143" y="100"/>
                  </a:moveTo>
                  <a:cubicBezTo>
                    <a:pt x="142" y="100"/>
                    <a:pt x="143" y="100"/>
                    <a:pt x="143" y="100"/>
                  </a:cubicBezTo>
                  <a:close/>
                  <a:moveTo>
                    <a:pt x="136" y="77"/>
                  </a:moveTo>
                  <a:cubicBezTo>
                    <a:pt x="136" y="77"/>
                    <a:pt x="136" y="77"/>
                    <a:pt x="136" y="77"/>
                  </a:cubicBezTo>
                  <a:cubicBezTo>
                    <a:pt x="136" y="77"/>
                    <a:pt x="136" y="77"/>
                    <a:pt x="136" y="77"/>
                  </a:cubicBezTo>
                  <a:close/>
                  <a:moveTo>
                    <a:pt x="137" y="79"/>
                  </a:moveTo>
                  <a:cubicBezTo>
                    <a:pt x="137" y="79"/>
                    <a:pt x="137" y="79"/>
                    <a:pt x="138" y="80"/>
                  </a:cubicBezTo>
                  <a:cubicBezTo>
                    <a:pt x="138" y="80"/>
                    <a:pt x="138" y="79"/>
                    <a:pt x="138" y="79"/>
                  </a:cubicBezTo>
                  <a:cubicBezTo>
                    <a:pt x="138" y="79"/>
                    <a:pt x="137" y="79"/>
                    <a:pt x="137" y="79"/>
                  </a:cubicBezTo>
                  <a:cubicBezTo>
                    <a:pt x="137" y="79"/>
                    <a:pt x="137" y="79"/>
                    <a:pt x="137" y="79"/>
                  </a:cubicBezTo>
                  <a:close/>
                  <a:moveTo>
                    <a:pt x="138" y="99"/>
                  </a:moveTo>
                  <a:cubicBezTo>
                    <a:pt x="139" y="99"/>
                    <a:pt x="140" y="99"/>
                    <a:pt x="139" y="98"/>
                  </a:cubicBezTo>
                  <a:cubicBezTo>
                    <a:pt x="139" y="98"/>
                    <a:pt x="139" y="97"/>
                    <a:pt x="138" y="98"/>
                  </a:cubicBezTo>
                  <a:cubicBezTo>
                    <a:pt x="138" y="97"/>
                    <a:pt x="138" y="97"/>
                    <a:pt x="137" y="97"/>
                  </a:cubicBezTo>
                  <a:cubicBezTo>
                    <a:pt x="137" y="97"/>
                    <a:pt x="137" y="97"/>
                    <a:pt x="137" y="97"/>
                  </a:cubicBezTo>
                  <a:cubicBezTo>
                    <a:pt x="130" y="84"/>
                    <a:pt x="133" y="94"/>
                    <a:pt x="132" y="95"/>
                  </a:cubicBezTo>
                  <a:cubicBezTo>
                    <a:pt x="132" y="95"/>
                    <a:pt x="139" y="98"/>
                    <a:pt x="138" y="99"/>
                  </a:cubicBezTo>
                  <a:close/>
                  <a:moveTo>
                    <a:pt x="141" y="120"/>
                  </a:moveTo>
                  <a:cubicBezTo>
                    <a:pt x="141" y="120"/>
                    <a:pt x="141" y="120"/>
                    <a:pt x="141" y="120"/>
                  </a:cubicBezTo>
                  <a:cubicBezTo>
                    <a:pt x="141" y="120"/>
                    <a:pt x="141" y="120"/>
                    <a:pt x="141" y="120"/>
                  </a:cubicBezTo>
                  <a:close/>
                  <a:moveTo>
                    <a:pt x="142" y="81"/>
                  </a:moveTo>
                  <a:cubicBezTo>
                    <a:pt x="142" y="81"/>
                    <a:pt x="141" y="81"/>
                    <a:pt x="141" y="81"/>
                  </a:cubicBezTo>
                  <a:cubicBezTo>
                    <a:pt x="143" y="82"/>
                    <a:pt x="142" y="81"/>
                    <a:pt x="142" y="81"/>
                  </a:cubicBezTo>
                  <a:close/>
                  <a:moveTo>
                    <a:pt x="108" y="27"/>
                  </a:moveTo>
                  <a:cubicBezTo>
                    <a:pt x="108" y="27"/>
                    <a:pt x="108" y="28"/>
                    <a:pt x="108" y="27"/>
                  </a:cubicBezTo>
                  <a:cubicBezTo>
                    <a:pt x="108" y="27"/>
                    <a:pt x="108" y="27"/>
                    <a:pt x="108" y="27"/>
                  </a:cubicBezTo>
                  <a:close/>
                  <a:moveTo>
                    <a:pt x="108" y="32"/>
                  </a:moveTo>
                  <a:cubicBezTo>
                    <a:pt x="110" y="32"/>
                    <a:pt x="110" y="31"/>
                    <a:pt x="108" y="30"/>
                  </a:cubicBezTo>
                  <a:cubicBezTo>
                    <a:pt x="109" y="30"/>
                    <a:pt x="108" y="30"/>
                    <a:pt x="108" y="30"/>
                  </a:cubicBezTo>
                  <a:cubicBezTo>
                    <a:pt x="107" y="30"/>
                    <a:pt x="108" y="31"/>
                    <a:pt x="108" y="32"/>
                  </a:cubicBezTo>
                  <a:close/>
                  <a:moveTo>
                    <a:pt x="116" y="46"/>
                  </a:moveTo>
                  <a:cubicBezTo>
                    <a:pt x="117" y="46"/>
                    <a:pt x="117" y="46"/>
                    <a:pt x="117" y="45"/>
                  </a:cubicBezTo>
                  <a:cubicBezTo>
                    <a:pt x="117" y="45"/>
                    <a:pt x="116" y="46"/>
                    <a:pt x="116" y="46"/>
                  </a:cubicBezTo>
                  <a:close/>
                  <a:moveTo>
                    <a:pt x="109" y="33"/>
                  </a:moveTo>
                  <a:cubicBezTo>
                    <a:pt x="110" y="34"/>
                    <a:pt x="110" y="33"/>
                    <a:pt x="110" y="33"/>
                  </a:cubicBezTo>
                  <a:cubicBezTo>
                    <a:pt x="108" y="32"/>
                    <a:pt x="107" y="32"/>
                    <a:pt x="109" y="33"/>
                  </a:cubicBezTo>
                  <a:close/>
                  <a:moveTo>
                    <a:pt x="102" y="46"/>
                  </a:moveTo>
                  <a:cubicBezTo>
                    <a:pt x="103" y="46"/>
                    <a:pt x="102" y="46"/>
                    <a:pt x="103" y="47"/>
                  </a:cubicBezTo>
                  <a:cubicBezTo>
                    <a:pt x="103" y="46"/>
                    <a:pt x="103" y="46"/>
                    <a:pt x="102" y="46"/>
                  </a:cubicBezTo>
                  <a:close/>
                  <a:moveTo>
                    <a:pt x="103" y="42"/>
                  </a:moveTo>
                  <a:cubicBezTo>
                    <a:pt x="103" y="42"/>
                    <a:pt x="103" y="42"/>
                    <a:pt x="103" y="43"/>
                  </a:cubicBezTo>
                  <a:cubicBezTo>
                    <a:pt x="104" y="43"/>
                    <a:pt x="104" y="43"/>
                    <a:pt x="103" y="42"/>
                  </a:cubicBezTo>
                  <a:close/>
                  <a:moveTo>
                    <a:pt x="117" y="33"/>
                  </a:moveTo>
                  <a:cubicBezTo>
                    <a:pt x="117" y="33"/>
                    <a:pt x="117" y="33"/>
                    <a:pt x="117" y="33"/>
                  </a:cubicBezTo>
                  <a:cubicBezTo>
                    <a:pt x="117" y="33"/>
                    <a:pt x="117" y="33"/>
                    <a:pt x="117" y="33"/>
                  </a:cubicBezTo>
                  <a:close/>
                  <a:moveTo>
                    <a:pt x="110" y="25"/>
                  </a:moveTo>
                  <a:cubicBezTo>
                    <a:pt x="111" y="25"/>
                    <a:pt x="112" y="27"/>
                    <a:pt x="112" y="26"/>
                  </a:cubicBezTo>
                  <a:cubicBezTo>
                    <a:pt x="111" y="24"/>
                    <a:pt x="110" y="24"/>
                    <a:pt x="110" y="25"/>
                  </a:cubicBezTo>
                  <a:close/>
                  <a:moveTo>
                    <a:pt x="117" y="34"/>
                  </a:moveTo>
                  <a:cubicBezTo>
                    <a:pt x="117" y="33"/>
                    <a:pt x="117" y="34"/>
                    <a:pt x="117" y="34"/>
                  </a:cubicBezTo>
                  <a:close/>
                  <a:moveTo>
                    <a:pt x="116" y="35"/>
                  </a:moveTo>
                  <a:cubicBezTo>
                    <a:pt x="116" y="35"/>
                    <a:pt x="116" y="35"/>
                    <a:pt x="116" y="35"/>
                  </a:cubicBezTo>
                  <a:cubicBezTo>
                    <a:pt x="116" y="35"/>
                    <a:pt x="116" y="35"/>
                    <a:pt x="116" y="35"/>
                  </a:cubicBezTo>
                  <a:close/>
                  <a:moveTo>
                    <a:pt x="93" y="49"/>
                  </a:moveTo>
                  <a:cubicBezTo>
                    <a:pt x="92" y="49"/>
                    <a:pt x="92" y="49"/>
                    <a:pt x="92" y="49"/>
                  </a:cubicBezTo>
                  <a:cubicBezTo>
                    <a:pt x="92" y="49"/>
                    <a:pt x="92" y="49"/>
                    <a:pt x="93" y="49"/>
                  </a:cubicBezTo>
                  <a:close/>
                  <a:moveTo>
                    <a:pt x="111" y="32"/>
                  </a:moveTo>
                  <a:cubicBezTo>
                    <a:pt x="111" y="32"/>
                    <a:pt x="115" y="33"/>
                    <a:pt x="112" y="32"/>
                  </a:cubicBezTo>
                  <a:cubicBezTo>
                    <a:pt x="112" y="32"/>
                    <a:pt x="111" y="32"/>
                    <a:pt x="111" y="32"/>
                  </a:cubicBezTo>
                  <a:close/>
                  <a:moveTo>
                    <a:pt x="110" y="35"/>
                  </a:moveTo>
                  <a:cubicBezTo>
                    <a:pt x="109" y="34"/>
                    <a:pt x="108" y="34"/>
                    <a:pt x="109" y="34"/>
                  </a:cubicBezTo>
                  <a:cubicBezTo>
                    <a:pt x="109" y="35"/>
                    <a:pt x="110" y="35"/>
                    <a:pt x="110" y="35"/>
                  </a:cubicBezTo>
                  <a:cubicBezTo>
                    <a:pt x="110" y="35"/>
                    <a:pt x="109" y="35"/>
                    <a:pt x="109" y="35"/>
                  </a:cubicBezTo>
                  <a:cubicBezTo>
                    <a:pt x="109" y="36"/>
                    <a:pt x="110" y="36"/>
                    <a:pt x="110" y="36"/>
                  </a:cubicBezTo>
                  <a:cubicBezTo>
                    <a:pt x="110" y="36"/>
                    <a:pt x="111" y="36"/>
                    <a:pt x="111" y="36"/>
                  </a:cubicBezTo>
                  <a:cubicBezTo>
                    <a:pt x="111" y="36"/>
                    <a:pt x="111" y="36"/>
                    <a:pt x="111" y="36"/>
                  </a:cubicBezTo>
                  <a:cubicBezTo>
                    <a:pt x="111" y="36"/>
                    <a:pt x="111" y="36"/>
                    <a:pt x="111" y="37"/>
                  </a:cubicBezTo>
                  <a:cubicBezTo>
                    <a:pt x="110" y="36"/>
                    <a:pt x="110" y="36"/>
                    <a:pt x="110" y="36"/>
                  </a:cubicBezTo>
                  <a:cubicBezTo>
                    <a:pt x="109" y="37"/>
                    <a:pt x="114" y="38"/>
                    <a:pt x="114" y="38"/>
                  </a:cubicBezTo>
                  <a:cubicBezTo>
                    <a:pt x="114" y="38"/>
                    <a:pt x="114" y="39"/>
                    <a:pt x="114" y="39"/>
                  </a:cubicBezTo>
                  <a:cubicBezTo>
                    <a:pt x="114" y="39"/>
                    <a:pt x="113" y="39"/>
                    <a:pt x="114" y="39"/>
                  </a:cubicBezTo>
                  <a:cubicBezTo>
                    <a:pt x="113" y="39"/>
                    <a:pt x="113" y="39"/>
                    <a:pt x="113" y="39"/>
                  </a:cubicBezTo>
                  <a:cubicBezTo>
                    <a:pt x="113" y="39"/>
                    <a:pt x="113" y="39"/>
                    <a:pt x="113" y="39"/>
                  </a:cubicBezTo>
                  <a:cubicBezTo>
                    <a:pt x="113" y="39"/>
                    <a:pt x="113" y="39"/>
                    <a:pt x="113" y="39"/>
                  </a:cubicBezTo>
                  <a:cubicBezTo>
                    <a:pt x="113" y="39"/>
                    <a:pt x="113" y="39"/>
                    <a:pt x="113" y="39"/>
                  </a:cubicBezTo>
                  <a:cubicBezTo>
                    <a:pt x="113" y="39"/>
                    <a:pt x="113" y="40"/>
                    <a:pt x="113" y="40"/>
                  </a:cubicBezTo>
                  <a:cubicBezTo>
                    <a:pt x="113" y="40"/>
                    <a:pt x="113" y="40"/>
                    <a:pt x="113" y="40"/>
                  </a:cubicBezTo>
                  <a:cubicBezTo>
                    <a:pt x="112" y="40"/>
                    <a:pt x="114" y="43"/>
                    <a:pt x="114" y="42"/>
                  </a:cubicBezTo>
                  <a:cubicBezTo>
                    <a:pt x="115" y="42"/>
                    <a:pt x="114" y="42"/>
                    <a:pt x="115" y="42"/>
                  </a:cubicBezTo>
                  <a:cubicBezTo>
                    <a:pt x="116" y="44"/>
                    <a:pt x="116" y="42"/>
                    <a:pt x="116" y="42"/>
                  </a:cubicBezTo>
                  <a:cubicBezTo>
                    <a:pt x="116" y="43"/>
                    <a:pt x="117" y="43"/>
                    <a:pt x="116" y="42"/>
                  </a:cubicBezTo>
                  <a:cubicBezTo>
                    <a:pt x="116" y="42"/>
                    <a:pt x="116" y="41"/>
                    <a:pt x="116" y="41"/>
                  </a:cubicBezTo>
                  <a:cubicBezTo>
                    <a:pt x="116" y="41"/>
                    <a:pt x="116" y="41"/>
                    <a:pt x="116" y="41"/>
                  </a:cubicBezTo>
                  <a:cubicBezTo>
                    <a:pt x="116" y="41"/>
                    <a:pt x="116" y="41"/>
                    <a:pt x="116" y="41"/>
                  </a:cubicBezTo>
                  <a:cubicBezTo>
                    <a:pt x="116" y="41"/>
                    <a:pt x="116" y="41"/>
                    <a:pt x="116" y="41"/>
                  </a:cubicBezTo>
                  <a:cubicBezTo>
                    <a:pt x="116" y="41"/>
                    <a:pt x="116" y="41"/>
                    <a:pt x="116" y="41"/>
                  </a:cubicBezTo>
                  <a:cubicBezTo>
                    <a:pt x="116" y="41"/>
                    <a:pt x="116" y="41"/>
                    <a:pt x="116" y="41"/>
                  </a:cubicBezTo>
                  <a:cubicBezTo>
                    <a:pt x="116" y="41"/>
                    <a:pt x="116" y="41"/>
                    <a:pt x="116" y="41"/>
                  </a:cubicBezTo>
                  <a:cubicBezTo>
                    <a:pt x="116" y="40"/>
                    <a:pt x="117" y="42"/>
                    <a:pt x="117" y="42"/>
                  </a:cubicBezTo>
                  <a:cubicBezTo>
                    <a:pt x="117" y="41"/>
                    <a:pt x="117" y="40"/>
                    <a:pt x="116" y="39"/>
                  </a:cubicBezTo>
                  <a:cubicBezTo>
                    <a:pt x="116" y="39"/>
                    <a:pt x="117" y="39"/>
                    <a:pt x="117" y="39"/>
                  </a:cubicBezTo>
                  <a:cubicBezTo>
                    <a:pt x="116" y="39"/>
                    <a:pt x="117" y="38"/>
                    <a:pt x="117" y="38"/>
                  </a:cubicBezTo>
                  <a:cubicBezTo>
                    <a:pt x="117" y="37"/>
                    <a:pt x="116" y="35"/>
                    <a:pt x="116" y="35"/>
                  </a:cubicBezTo>
                  <a:cubicBezTo>
                    <a:pt x="116" y="35"/>
                    <a:pt x="116" y="35"/>
                    <a:pt x="116" y="35"/>
                  </a:cubicBezTo>
                  <a:cubicBezTo>
                    <a:pt x="116" y="35"/>
                    <a:pt x="115" y="33"/>
                    <a:pt x="115" y="34"/>
                  </a:cubicBezTo>
                  <a:cubicBezTo>
                    <a:pt x="115" y="34"/>
                    <a:pt x="115" y="34"/>
                    <a:pt x="115" y="35"/>
                  </a:cubicBezTo>
                  <a:cubicBezTo>
                    <a:pt x="115" y="35"/>
                    <a:pt x="114" y="34"/>
                    <a:pt x="114" y="34"/>
                  </a:cubicBezTo>
                  <a:cubicBezTo>
                    <a:pt x="114" y="33"/>
                    <a:pt x="111" y="33"/>
                    <a:pt x="113" y="34"/>
                  </a:cubicBezTo>
                  <a:cubicBezTo>
                    <a:pt x="113" y="35"/>
                    <a:pt x="114" y="35"/>
                    <a:pt x="114" y="35"/>
                  </a:cubicBezTo>
                  <a:cubicBezTo>
                    <a:pt x="114" y="35"/>
                    <a:pt x="113" y="35"/>
                    <a:pt x="113" y="35"/>
                  </a:cubicBezTo>
                  <a:cubicBezTo>
                    <a:pt x="113" y="35"/>
                    <a:pt x="113" y="35"/>
                    <a:pt x="114" y="36"/>
                  </a:cubicBezTo>
                  <a:cubicBezTo>
                    <a:pt x="113" y="36"/>
                    <a:pt x="113" y="36"/>
                    <a:pt x="114" y="37"/>
                  </a:cubicBezTo>
                  <a:cubicBezTo>
                    <a:pt x="114" y="37"/>
                    <a:pt x="114" y="37"/>
                    <a:pt x="114" y="37"/>
                  </a:cubicBezTo>
                  <a:cubicBezTo>
                    <a:pt x="113" y="33"/>
                    <a:pt x="110" y="33"/>
                    <a:pt x="112" y="34"/>
                  </a:cubicBezTo>
                  <a:cubicBezTo>
                    <a:pt x="112" y="34"/>
                    <a:pt x="110" y="35"/>
                    <a:pt x="112" y="35"/>
                  </a:cubicBezTo>
                  <a:cubicBezTo>
                    <a:pt x="112" y="36"/>
                    <a:pt x="111" y="37"/>
                    <a:pt x="112" y="37"/>
                  </a:cubicBezTo>
                  <a:cubicBezTo>
                    <a:pt x="112" y="37"/>
                    <a:pt x="112" y="37"/>
                    <a:pt x="112" y="37"/>
                  </a:cubicBezTo>
                  <a:cubicBezTo>
                    <a:pt x="112" y="37"/>
                    <a:pt x="111" y="36"/>
                    <a:pt x="111" y="36"/>
                  </a:cubicBezTo>
                  <a:cubicBezTo>
                    <a:pt x="111" y="36"/>
                    <a:pt x="111" y="35"/>
                    <a:pt x="111" y="35"/>
                  </a:cubicBezTo>
                  <a:cubicBezTo>
                    <a:pt x="111" y="35"/>
                    <a:pt x="110" y="35"/>
                    <a:pt x="110" y="35"/>
                  </a:cubicBezTo>
                  <a:close/>
                  <a:moveTo>
                    <a:pt x="114" y="33"/>
                  </a:moveTo>
                  <a:cubicBezTo>
                    <a:pt x="114" y="33"/>
                    <a:pt x="114" y="33"/>
                    <a:pt x="114" y="33"/>
                  </a:cubicBezTo>
                  <a:cubicBezTo>
                    <a:pt x="114" y="33"/>
                    <a:pt x="114" y="32"/>
                    <a:pt x="114" y="33"/>
                  </a:cubicBezTo>
                  <a:close/>
                  <a:moveTo>
                    <a:pt x="103" y="44"/>
                  </a:moveTo>
                  <a:cubicBezTo>
                    <a:pt x="103" y="44"/>
                    <a:pt x="103" y="44"/>
                    <a:pt x="103" y="44"/>
                  </a:cubicBezTo>
                  <a:cubicBezTo>
                    <a:pt x="103" y="44"/>
                    <a:pt x="103" y="44"/>
                    <a:pt x="103" y="44"/>
                  </a:cubicBezTo>
                  <a:close/>
                  <a:moveTo>
                    <a:pt x="112" y="65"/>
                  </a:moveTo>
                  <a:cubicBezTo>
                    <a:pt x="113" y="65"/>
                    <a:pt x="112" y="63"/>
                    <a:pt x="112" y="64"/>
                  </a:cubicBezTo>
                  <a:cubicBezTo>
                    <a:pt x="112" y="64"/>
                    <a:pt x="112" y="64"/>
                    <a:pt x="112" y="65"/>
                  </a:cubicBezTo>
                  <a:close/>
                  <a:moveTo>
                    <a:pt x="114" y="67"/>
                  </a:moveTo>
                  <a:cubicBezTo>
                    <a:pt x="113" y="66"/>
                    <a:pt x="112" y="67"/>
                    <a:pt x="113" y="68"/>
                  </a:cubicBezTo>
                  <a:cubicBezTo>
                    <a:pt x="113" y="68"/>
                    <a:pt x="114" y="67"/>
                    <a:pt x="114" y="67"/>
                  </a:cubicBezTo>
                  <a:close/>
                  <a:moveTo>
                    <a:pt x="97" y="52"/>
                  </a:moveTo>
                  <a:cubicBezTo>
                    <a:pt x="97" y="52"/>
                    <a:pt x="97" y="52"/>
                    <a:pt x="97" y="52"/>
                  </a:cubicBezTo>
                  <a:cubicBezTo>
                    <a:pt x="96" y="52"/>
                    <a:pt x="97" y="53"/>
                    <a:pt x="97" y="52"/>
                  </a:cubicBezTo>
                  <a:close/>
                  <a:moveTo>
                    <a:pt x="113" y="70"/>
                  </a:moveTo>
                  <a:cubicBezTo>
                    <a:pt x="114" y="70"/>
                    <a:pt x="114" y="70"/>
                    <a:pt x="113" y="69"/>
                  </a:cubicBezTo>
                  <a:cubicBezTo>
                    <a:pt x="113" y="69"/>
                    <a:pt x="113" y="69"/>
                    <a:pt x="113" y="70"/>
                  </a:cubicBezTo>
                  <a:close/>
                  <a:moveTo>
                    <a:pt x="118" y="67"/>
                  </a:moveTo>
                  <a:cubicBezTo>
                    <a:pt x="119" y="70"/>
                    <a:pt x="119" y="68"/>
                    <a:pt x="119" y="68"/>
                  </a:cubicBezTo>
                  <a:cubicBezTo>
                    <a:pt x="118" y="68"/>
                    <a:pt x="118" y="67"/>
                    <a:pt x="118" y="67"/>
                  </a:cubicBezTo>
                  <a:close/>
                  <a:moveTo>
                    <a:pt x="118" y="56"/>
                  </a:moveTo>
                  <a:cubicBezTo>
                    <a:pt x="118" y="56"/>
                    <a:pt x="118" y="55"/>
                    <a:pt x="118" y="55"/>
                  </a:cubicBezTo>
                  <a:cubicBezTo>
                    <a:pt x="117" y="55"/>
                    <a:pt x="118" y="54"/>
                    <a:pt x="117" y="54"/>
                  </a:cubicBezTo>
                  <a:cubicBezTo>
                    <a:pt x="117" y="54"/>
                    <a:pt x="116" y="52"/>
                    <a:pt x="116" y="53"/>
                  </a:cubicBezTo>
                  <a:cubicBezTo>
                    <a:pt x="116" y="52"/>
                    <a:pt x="117" y="51"/>
                    <a:pt x="117" y="51"/>
                  </a:cubicBezTo>
                  <a:cubicBezTo>
                    <a:pt x="117" y="49"/>
                    <a:pt x="115" y="47"/>
                    <a:pt x="115" y="49"/>
                  </a:cubicBezTo>
                  <a:cubicBezTo>
                    <a:pt x="114" y="46"/>
                    <a:pt x="113" y="47"/>
                    <a:pt x="114" y="47"/>
                  </a:cubicBezTo>
                  <a:cubicBezTo>
                    <a:pt x="114" y="48"/>
                    <a:pt x="111" y="46"/>
                    <a:pt x="113" y="48"/>
                  </a:cubicBezTo>
                  <a:cubicBezTo>
                    <a:pt x="112" y="48"/>
                    <a:pt x="110" y="48"/>
                    <a:pt x="113" y="49"/>
                  </a:cubicBezTo>
                  <a:cubicBezTo>
                    <a:pt x="113" y="49"/>
                    <a:pt x="113" y="50"/>
                    <a:pt x="114" y="50"/>
                  </a:cubicBezTo>
                  <a:cubicBezTo>
                    <a:pt x="114" y="50"/>
                    <a:pt x="113" y="50"/>
                    <a:pt x="113" y="51"/>
                  </a:cubicBezTo>
                  <a:cubicBezTo>
                    <a:pt x="112" y="50"/>
                    <a:pt x="108" y="50"/>
                    <a:pt x="112" y="53"/>
                  </a:cubicBezTo>
                  <a:cubicBezTo>
                    <a:pt x="112" y="53"/>
                    <a:pt x="113" y="54"/>
                    <a:pt x="113" y="54"/>
                  </a:cubicBezTo>
                  <a:cubicBezTo>
                    <a:pt x="115" y="62"/>
                    <a:pt x="115" y="57"/>
                    <a:pt x="116" y="57"/>
                  </a:cubicBezTo>
                  <a:cubicBezTo>
                    <a:pt x="115" y="59"/>
                    <a:pt x="118" y="58"/>
                    <a:pt x="118" y="58"/>
                  </a:cubicBezTo>
                  <a:cubicBezTo>
                    <a:pt x="118" y="59"/>
                    <a:pt x="118" y="58"/>
                    <a:pt x="118" y="58"/>
                  </a:cubicBezTo>
                  <a:cubicBezTo>
                    <a:pt x="118" y="58"/>
                    <a:pt x="118" y="58"/>
                    <a:pt x="118" y="58"/>
                  </a:cubicBezTo>
                  <a:cubicBezTo>
                    <a:pt x="118" y="58"/>
                    <a:pt x="118" y="58"/>
                    <a:pt x="118" y="57"/>
                  </a:cubicBezTo>
                  <a:cubicBezTo>
                    <a:pt x="118" y="58"/>
                    <a:pt x="118" y="57"/>
                    <a:pt x="118" y="56"/>
                  </a:cubicBezTo>
                  <a:cubicBezTo>
                    <a:pt x="118" y="56"/>
                    <a:pt x="118" y="56"/>
                    <a:pt x="118" y="56"/>
                  </a:cubicBezTo>
                  <a:close/>
                  <a:moveTo>
                    <a:pt x="117" y="71"/>
                  </a:moveTo>
                  <a:cubicBezTo>
                    <a:pt x="118" y="73"/>
                    <a:pt x="119" y="70"/>
                    <a:pt x="119" y="69"/>
                  </a:cubicBezTo>
                  <a:cubicBezTo>
                    <a:pt x="119" y="69"/>
                    <a:pt x="119" y="70"/>
                    <a:pt x="119" y="70"/>
                  </a:cubicBezTo>
                  <a:cubicBezTo>
                    <a:pt x="118" y="69"/>
                    <a:pt x="118" y="67"/>
                    <a:pt x="117" y="67"/>
                  </a:cubicBezTo>
                  <a:cubicBezTo>
                    <a:pt x="116" y="65"/>
                    <a:pt x="116" y="65"/>
                    <a:pt x="116" y="67"/>
                  </a:cubicBezTo>
                  <a:cubicBezTo>
                    <a:pt x="112" y="63"/>
                    <a:pt x="117" y="71"/>
                    <a:pt x="117" y="71"/>
                  </a:cubicBezTo>
                  <a:close/>
                  <a:moveTo>
                    <a:pt x="112" y="62"/>
                  </a:moveTo>
                  <a:cubicBezTo>
                    <a:pt x="112" y="61"/>
                    <a:pt x="110" y="60"/>
                    <a:pt x="110" y="58"/>
                  </a:cubicBezTo>
                  <a:cubicBezTo>
                    <a:pt x="109" y="59"/>
                    <a:pt x="110" y="59"/>
                    <a:pt x="110" y="59"/>
                  </a:cubicBezTo>
                  <a:cubicBezTo>
                    <a:pt x="110" y="59"/>
                    <a:pt x="109" y="58"/>
                    <a:pt x="109" y="58"/>
                  </a:cubicBezTo>
                  <a:cubicBezTo>
                    <a:pt x="108" y="56"/>
                    <a:pt x="104" y="46"/>
                    <a:pt x="103" y="44"/>
                  </a:cubicBezTo>
                  <a:cubicBezTo>
                    <a:pt x="103" y="44"/>
                    <a:pt x="104" y="50"/>
                    <a:pt x="104" y="51"/>
                  </a:cubicBezTo>
                  <a:cubicBezTo>
                    <a:pt x="104" y="51"/>
                    <a:pt x="104" y="51"/>
                    <a:pt x="104" y="51"/>
                  </a:cubicBezTo>
                  <a:cubicBezTo>
                    <a:pt x="103" y="51"/>
                    <a:pt x="103" y="46"/>
                    <a:pt x="102" y="45"/>
                  </a:cubicBezTo>
                  <a:cubicBezTo>
                    <a:pt x="102" y="45"/>
                    <a:pt x="101" y="44"/>
                    <a:pt x="101" y="44"/>
                  </a:cubicBezTo>
                  <a:cubicBezTo>
                    <a:pt x="100" y="42"/>
                    <a:pt x="100" y="44"/>
                    <a:pt x="101" y="45"/>
                  </a:cubicBezTo>
                  <a:cubicBezTo>
                    <a:pt x="101" y="45"/>
                    <a:pt x="101" y="45"/>
                    <a:pt x="101" y="45"/>
                  </a:cubicBezTo>
                  <a:cubicBezTo>
                    <a:pt x="100" y="45"/>
                    <a:pt x="100" y="45"/>
                    <a:pt x="101" y="46"/>
                  </a:cubicBezTo>
                  <a:cubicBezTo>
                    <a:pt x="101" y="46"/>
                    <a:pt x="101" y="45"/>
                    <a:pt x="100" y="45"/>
                  </a:cubicBezTo>
                  <a:cubicBezTo>
                    <a:pt x="100" y="45"/>
                    <a:pt x="99" y="46"/>
                    <a:pt x="99" y="45"/>
                  </a:cubicBezTo>
                  <a:cubicBezTo>
                    <a:pt x="98" y="44"/>
                    <a:pt x="99" y="43"/>
                    <a:pt x="96" y="42"/>
                  </a:cubicBezTo>
                  <a:cubicBezTo>
                    <a:pt x="96" y="42"/>
                    <a:pt x="95" y="42"/>
                    <a:pt x="95" y="42"/>
                  </a:cubicBezTo>
                  <a:cubicBezTo>
                    <a:pt x="92" y="34"/>
                    <a:pt x="88" y="41"/>
                    <a:pt x="91" y="43"/>
                  </a:cubicBezTo>
                  <a:cubicBezTo>
                    <a:pt x="90" y="44"/>
                    <a:pt x="90" y="44"/>
                    <a:pt x="91" y="45"/>
                  </a:cubicBezTo>
                  <a:cubicBezTo>
                    <a:pt x="91" y="45"/>
                    <a:pt x="91" y="44"/>
                    <a:pt x="91" y="45"/>
                  </a:cubicBezTo>
                  <a:cubicBezTo>
                    <a:pt x="92" y="45"/>
                    <a:pt x="93" y="45"/>
                    <a:pt x="94" y="46"/>
                  </a:cubicBezTo>
                  <a:cubicBezTo>
                    <a:pt x="93" y="46"/>
                    <a:pt x="93" y="45"/>
                    <a:pt x="93" y="46"/>
                  </a:cubicBezTo>
                  <a:cubicBezTo>
                    <a:pt x="93" y="47"/>
                    <a:pt x="88" y="44"/>
                    <a:pt x="91" y="47"/>
                  </a:cubicBezTo>
                  <a:cubicBezTo>
                    <a:pt x="91" y="47"/>
                    <a:pt x="98" y="53"/>
                    <a:pt x="99" y="53"/>
                  </a:cubicBezTo>
                  <a:cubicBezTo>
                    <a:pt x="99" y="53"/>
                    <a:pt x="99" y="53"/>
                    <a:pt x="99" y="53"/>
                  </a:cubicBezTo>
                  <a:cubicBezTo>
                    <a:pt x="90" y="57"/>
                    <a:pt x="100" y="55"/>
                    <a:pt x="96" y="59"/>
                  </a:cubicBezTo>
                  <a:cubicBezTo>
                    <a:pt x="97" y="59"/>
                    <a:pt x="97" y="59"/>
                    <a:pt x="97" y="59"/>
                  </a:cubicBezTo>
                  <a:cubicBezTo>
                    <a:pt x="98" y="60"/>
                    <a:pt x="98" y="60"/>
                    <a:pt x="99" y="60"/>
                  </a:cubicBezTo>
                  <a:cubicBezTo>
                    <a:pt x="99" y="60"/>
                    <a:pt x="99" y="60"/>
                    <a:pt x="99" y="60"/>
                  </a:cubicBezTo>
                  <a:cubicBezTo>
                    <a:pt x="99" y="60"/>
                    <a:pt x="99" y="60"/>
                    <a:pt x="99" y="60"/>
                  </a:cubicBezTo>
                  <a:cubicBezTo>
                    <a:pt x="99" y="60"/>
                    <a:pt x="99" y="60"/>
                    <a:pt x="99" y="60"/>
                  </a:cubicBezTo>
                  <a:cubicBezTo>
                    <a:pt x="99" y="61"/>
                    <a:pt x="100" y="61"/>
                    <a:pt x="100" y="61"/>
                  </a:cubicBezTo>
                  <a:cubicBezTo>
                    <a:pt x="102" y="62"/>
                    <a:pt x="106" y="62"/>
                    <a:pt x="106" y="62"/>
                  </a:cubicBezTo>
                  <a:cubicBezTo>
                    <a:pt x="107" y="63"/>
                    <a:pt x="107" y="64"/>
                    <a:pt x="108" y="64"/>
                  </a:cubicBezTo>
                  <a:cubicBezTo>
                    <a:pt x="108" y="65"/>
                    <a:pt x="113" y="67"/>
                    <a:pt x="111" y="64"/>
                  </a:cubicBezTo>
                  <a:cubicBezTo>
                    <a:pt x="110" y="63"/>
                    <a:pt x="111" y="64"/>
                    <a:pt x="109" y="64"/>
                  </a:cubicBezTo>
                  <a:cubicBezTo>
                    <a:pt x="109" y="63"/>
                    <a:pt x="110" y="63"/>
                    <a:pt x="109" y="62"/>
                  </a:cubicBezTo>
                  <a:cubicBezTo>
                    <a:pt x="110" y="63"/>
                    <a:pt x="110" y="62"/>
                    <a:pt x="110" y="62"/>
                  </a:cubicBezTo>
                  <a:cubicBezTo>
                    <a:pt x="111" y="62"/>
                    <a:pt x="111" y="62"/>
                    <a:pt x="111" y="62"/>
                  </a:cubicBezTo>
                  <a:cubicBezTo>
                    <a:pt x="111" y="64"/>
                    <a:pt x="111" y="63"/>
                    <a:pt x="112" y="63"/>
                  </a:cubicBezTo>
                  <a:cubicBezTo>
                    <a:pt x="111" y="63"/>
                    <a:pt x="113" y="65"/>
                    <a:pt x="112" y="62"/>
                  </a:cubicBezTo>
                  <a:close/>
                  <a:moveTo>
                    <a:pt x="101" y="63"/>
                  </a:moveTo>
                  <a:cubicBezTo>
                    <a:pt x="101" y="63"/>
                    <a:pt x="101" y="63"/>
                    <a:pt x="101" y="63"/>
                  </a:cubicBezTo>
                  <a:cubicBezTo>
                    <a:pt x="101" y="63"/>
                    <a:pt x="101" y="62"/>
                    <a:pt x="101" y="63"/>
                  </a:cubicBezTo>
                  <a:close/>
                  <a:moveTo>
                    <a:pt x="101" y="64"/>
                  </a:moveTo>
                  <a:cubicBezTo>
                    <a:pt x="101" y="64"/>
                    <a:pt x="102" y="63"/>
                    <a:pt x="101" y="63"/>
                  </a:cubicBezTo>
                  <a:cubicBezTo>
                    <a:pt x="101" y="63"/>
                    <a:pt x="101" y="64"/>
                    <a:pt x="101" y="64"/>
                  </a:cubicBezTo>
                  <a:close/>
                  <a:moveTo>
                    <a:pt x="99" y="61"/>
                  </a:moveTo>
                  <a:cubicBezTo>
                    <a:pt x="98" y="61"/>
                    <a:pt x="98" y="61"/>
                    <a:pt x="98" y="61"/>
                  </a:cubicBezTo>
                  <a:cubicBezTo>
                    <a:pt x="99" y="61"/>
                    <a:pt x="99" y="61"/>
                    <a:pt x="99" y="61"/>
                  </a:cubicBezTo>
                  <a:close/>
                  <a:moveTo>
                    <a:pt x="102" y="64"/>
                  </a:moveTo>
                  <a:cubicBezTo>
                    <a:pt x="102" y="64"/>
                    <a:pt x="102" y="64"/>
                    <a:pt x="102" y="64"/>
                  </a:cubicBezTo>
                  <a:cubicBezTo>
                    <a:pt x="102" y="64"/>
                    <a:pt x="102" y="64"/>
                    <a:pt x="102" y="64"/>
                  </a:cubicBezTo>
                  <a:close/>
                  <a:moveTo>
                    <a:pt x="111" y="65"/>
                  </a:moveTo>
                  <a:cubicBezTo>
                    <a:pt x="112" y="65"/>
                    <a:pt x="112" y="65"/>
                    <a:pt x="112" y="65"/>
                  </a:cubicBezTo>
                  <a:cubicBezTo>
                    <a:pt x="112" y="65"/>
                    <a:pt x="112" y="65"/>
                    <a:pt x="111" y="65"/>
                  </a:cubicBezTo>
                  <a:close/>
                  <a:moveTo>
                    <a:pt x="111" y="63"/>
                  </a:moveTo>
                  <a:cubicBezTo>
                    <a:pt x="111" y="63"/>
                    <a:pt x="111" y="63"/>
                    <a:pt x="111" y="63"/>
                  </a:cubicBezTo>
                  <a:cubicBezTo>
                    <a:pt x="111" y="63"/>
                    <a:pt x="111" y="63"/>
                    <a:pt x="111" y="63"/>
                  </a:cubicBezTo>
                  <a:close/>
                  <a:moveTo>
                    <a:pt x="107" y="65"/>
                  </a:moveTo>
                  <a:cubicBezTo>
                    <a:pt x="107" y="66"/>
                    <a:pt x="108" y="65"/>
                    <a:pt x="108" y="66"/>
                  </a:cubicBezTo>
                  <a:cubicBezTo>
                    <a:pt x="108" y="65"/>
                    <a:pt x="107" y="65"/>
                    <a:pt x="107" y="65"/>
                  </a:cubicBezTo>
                  <a:close/>
                  <a:moveTo>
                    <a:pt x="111" y="67"/>
                  </a:moveTo>
                  <a:cubicBezTo>
                    <a:pt x="111" y="67"/>
                    <a:pt x="111" y="66"/>
                    <a:pt x="111" y="66"/>
                  </a:cubicBezTo>
                  <a:cubicBezTo>
                    <a:pt x="110" y="65"/>
                    <a:pt x="111" y="68"/>
                    <a:pt x="111" y="67"/>
                  </a:cubicBezTo>
                  <a:close/>
                  <a:moveTo>
                    <a:pt x="110" y="21"/>
                  </a:moveTo>
                  <a:cubicBezTo>
                    <a:pt x="110" y="21"/>
                    <a:pt x="110" y="21"/>
                    <a:pt x="110" y="21"/>
                  </a:cubicBezTo>
                  <a:cubicBezTo>
                    <a:pt x="109" y="22"/>
                    <a:pt x="110" y="22"/>
                    <a:pt x="110" y="21"/>
                  </a:cubicBezTo>
                  <a:close/>
                  <a:moveTo>
                    <a:pt x="156" y="89"/>
                  </a:moveTo>
                  <a:cubicBezTo>
                    <a:pt x="156" y="89"/>
                    <a:pt x="156" y="89"/>
                    <a:pt x="156" y="89"/>
                  </a:cubicBezTo>
                  <a:cubicBezTo>
                    <a:pt x="156" y="89"/>
                    <a:pt x="156" y="89"/>
                    <a:pt x="156" y="89"/>
                  </a:cubicBezTo>
                  <a:close/>
                  <a:moveTo>
                    <a:pt x="149" y="78"/>
                  </a:moveTo>
                  <a:cubicBezTo>
                    <a:pt x="150" y="78"/>
                    <a:pt x="152" y="79"/>
                    <a:pt x="151" y="80"/>
                  </a:cubicBezTo>
                  <a:cubicBezTo>
                    <a:pt x="151" y="80"/>
                    <a:pt x="150" y="80"/>
                    <a:pt x="150" y="80"/>
                  </a:cubicBezTo>
                  <a:cubicBezTo>
                    <a:pt x="150" y="80"/>
                    <a:pt x="150" y="80"/>
                    <a:pt x="150" y="81"/>
                  </a:cubicBezTo>
                  <a:cubicBezTo>
                    <a:pt x="150" y="81"/>
                    <a:pt x="150" y="81"/>
                    <a:pt x="150" y="81"/>
                  </a:cubicBezTo>
                  <a:cubicBezTo>
                    <a:pt x="150" y="80"/>
                    <a:pt x="150" y="80"/>
                    <a:pt x="150" y="80"/>
                  </a:cubicBezTo>
                  <a:cubicBezTo>
                    <a:pt x="151" y="81"/>
                    <a:pt x="150" y="81"/>
                    <a:pt x="150" y="81"/>
                  </a:cubicBezTo>
                  <a:cubicBezTo>
                    <a:pt x="151" y="81"/>
                    <a:pt x="151" y="81"/>
                    <a:pt x="151" y="82"/>
                  </a:cubicBezTo>
                  <a:cubicBezTo>
                    <a:pt x="151" y="81"/>
                    <a:pt x="152" y="82"/>
                    <a:pt x="150" y="82"/>
                  </a:cubicBezTo>
                  <a:cubicBezTo>
                    <a:pt x="150" y="82"/>
                    <a:pt x="150" y="82"/>
                    <a:pt x="151" y="83"/>
                  </a:cubicBezTo>
                  <a:cubicBezTo>
                    <a:pt x="151" y="83"/>
                    <a:pt x="151" y="82"/>
                    <a:pt x="151" y="83"/>
                  </a:cubicBezTo>
                  <a:cubicBezTo>
                    <a:pt x="151" y="83"/>
                    <a:pt x="151" y="83"/>
                    <a:pt x="151" y="84"/>
                  </a:cubicBezTo>
                  <a:cubicBezTo>
                    <a:pt x="151" y="82"/>
                    <a:pt x="152" y="83"/>
                    <a:pt x="153" y="83"/>
                  </a:cubicBezTo>
                  <a:cubicBezTo>
                    <a:pt x="153" y="83"/>
                    <a:pt x="152" y="83"/>
                    <a:pt x="152" y="83"/>
                  </a:cubicBezTo>
                  <a:cubicBezTo>
                    <a:pt x="154" y="83"/>
                    <a:pt x="155" y="85"/>
                    <a:pt x="154" y="85"/>
                  </a:cubicBezTo>
                  <a:cubicBezTo>
                    <a:pt x="153" y="85"/>
                    <a:pt x="154" y="86"/>
                    <a:pt x="153" y="85"/>
                  </a:cubicBezTo>
                  <a:cubicBezTo>
                    <a:pt x="153" y="85"/>
                    <a:pt x="153" y="85"/>
                    <a:pt x="152" y="86"/>
                  </a:cubicBezTo>
                  <a:cubicBezTo>
                    <a:pt x="153" y="86"/>
                    <a:pt x="153" y="86"/>
                    <a:pt x="153" y="86"/>
                  </a:cubicBezTo>
                  <a:cubicBezTo>
                    <a:pt x="153" y="86"/>
                    <a:pt x="153" y="86"/>
                    <a:pt x="153" y="86"/>
                  </a:cubicBezTo>
                  <a:cubicBezTo>
                    <a:pt x="153" y="85"/>
                    <a:pt x="155" y="86"/>
                    <a:pt x="154" y="86"/>
                  </a:cubicBezTo>
                  <a:cubicBezTo>
                    <a:pt x="154" y="87"/>
                    <a:pt x="153" y="87"/>
                    <a:pt x="153" y="87"/>
                  </a:cubicBezTo>
                  <a:cubicBezTo>
                    <a:pt x="153" y="87"/>
                    <a:pt x="153" y="87"/>
                    <a:pt x="153" y="87"/>
                  </a:cubicBezTo>
                  <a:cubicBezTo>
                    <a:pt x="153" y="87"/>
                    <a:pt x="153" y="87"/>
                    <a:pt x="153" y="87"/>
                  </a:cubicBezTo>
                  <a:cubicBezTo>
                    <a:pt x="153" y="87"/>
                    <a:pt x="154" y="87"/>
                    <a:pt x="154" y="87"/>
                  </a:cubicBezTo>
                  <a:cubicBezTo>
                    <a:pt x="156" y="88"/>
                    <a:pt x="157" y="88"/>
                    <a:pt x="153" y="88"/>
                  </a:cubicBezTo>
                  <a:cubicBezTo>
                    <a:pt x="154" y="89"/>
                    <a:pt x="159" y="92"/>
                    <a:pt x="155" y="90"/>
                  </a:cubicBezTo>
                  <a:cubicBezTo>
                    <a:pt x="155" y="90"/>
                    <a:pt x="155" y="90"/>
                    <a:pt x="155" y="90"/>
                  </a:cubicBezTo>
                  <a:cubicBezTo>
                    <a:pt x="155" y="90"/>
                    <a:pt x="155" y="91"/>
                    <a:pt x="155" y="91"/>
                  </a:cubicBezTo>
                  <a:cubicBezTo>
                    <a:pt x="155" y="91"/>
                    <a:pt x="155" y="91"/>
                    <a:pt x="155" y="91"/>
                  </a:cubicBezTo>
                  <a:cubicBezTo>
                    <a:pt x="156" y="92"/>
                    <a:pt x="154" y="91"/>
                    <a:pt x="155" y="91"/>
                  </a:cubicBezTo>
                  <a:cubicBezTo>
                    <a:pt x="155" y="91"/>
                    <a:pt x="155" y="92"/>
                    <a:pt x="155" y="92"/>
                  </a:cubicBezTo>
                  <a:cubicBezTo>
                    <a:pt x="155" y="92"/>
                    <a:pt x="155" y="91"/>
                    <a:pt x="154" y="91"/>
                  </a:cubicBezTo>
                  <a:cubicBezTo>
                    <a:pt x="154" y="91"/>
                    <a:pt x="154" y="91"/>
                    <a:pt x="154" y="91"/>
                  </a:cubicBezTo>
                  <a:cubicBezTo>
                    <a:pt x="154" y="91"/>
                    <a:pt x="154" y="91"/>
                    <a:pt x="154" y="91"/>
                  </a:cubicBezTo>
                  <a:cubicBezTo>
                    <a:pt x="154" y="91"/>
                    <a:pt x="154" y="91"/>
                    <a:pt x="154" y="91"/>
                  </a:cubicBezTo>
                  <a:cubicBezTo>
                    <a:pt x="155" y="92"/>
                    <a:pt x="155" y="92"/>
                    <a:pt x="155" y="92"/>
                  </a:cubicBezTo>
                  <a:cubicBezTo>
                    <a:pt x="155" y="92"/>
                    <a:pt x="154" y="92"/>
                    <a:pt x="154" y="92"/>
                  </a:cubicBezTo>
                  <a:cubicBezTo>
                    <a:pt x="154" y="92"/>
                    <a:pt x="155" y="92"/>
                    <a:pt x="154" y="92"/>
                  </a:cubicBezTo>
                  <a:cubicBezTo>
                    <a:pt x="155" y="92"/>
                    <a:pt x="155" y="92"/>
                    <a:pt x="155" y="93"/>
                  </a:cubicBezTo>
                  <a:cubicBezTo>
                    <a:pt x="155" y="93"/>
                    <a:pt x="156" y="93"/>
                    <a:pt x="156" y="93"/>
                  </a:cubicBezTo>
                  <a:cubicBezTo>
                    <a:pt x="156" y="93"/>
                    <a:pt x="156" y="94"/>
                    <a:pt x="157" y="94"/>
                  </a:cubicBezTo>
                  <a:cubicBezTo>
                    <a:pt x="157" y="94"/>
                    <a:pt x="157" y="94"/>
                    <a:pt x="157" y="94"/>
                  </a:cubicBezTo>
                  <a:cubicBezTo>
                    <a:pt x="156" y="94"/>
                    <a:pt x="155" y="93"/>
                    <a:pt x="155" y="94"/>
                  </a:cubicBezTo>
                  <a:cubicBezTo>
                    <a:pt x="155" y="94"/>
                    <a:pt x="156" y="94"/>
                    <a:pt x="156" y="94"/>
                  </a:cubicBezTo>
                  <a:cubicBezTo>
                    <a:pt x="156" y="94"/>
                    <a:pt x="156" y="94"/>
                    <a:pt x="156" y="94"/>
                  </a:cubicBezTo>
                  <a:cubicBezTo>
                    <a:pt x="156" y="94"/>
                    <a:pt x="156" y="94"/>
                    <a:pt x="156" y="94"/>
                  </a:cubicBezTo>
                  <a:cubicBezTo>
                    <a:pt x="157" y="94"/>
                    <a:pt x="157" y="95"/>
                    <a:pt x="157" y="95"/>
                  </a:cubicBezTo>
                  <a:cubicBezTo>
                    <a:pt x="157" y="95"/>
                    <a:pt x="157" y="95"/>
                    <a:pt x="157" y="95"/>
                  </a:cubicBezTo>
                  <a:cubicBezTo>
                    <a:pt x="157" y="95"/>
                    <a:pt x="157" y="96"/>
                    <a:pt x="157" y="96"/>
                  </a:cubicBezTo>
                  <a:cubicBezTo>
                    <a:pt x="158" y="96"/>
                    <a:pt x="157" y="96"/>
                    <a:pt x="157" y="96"/>
                  </a:cubicBezTo>
                  <a:cubicBezTo>
                    <a:pt x="157" y="96"/>
                    <a:pt x="158" y="96"/>
                    <a:pt x="158" y="96"/>
                  </a:cubicBezTo>
                  <a:cubicBezTo>
                    <a:pt x="158" y="96"/>
                    <a:pt x="158" y="97"/>
                    <a:pt x="158" y="97"/>
                  </a:cubicBezTo>
                  <a:cubicBezTo>
                    <a:pt x="158" y="97"/>
                    <a:pt x="158" y="97"/>
                    <a:pt x="158" y="97"/>
                  </a:cubicBezTo>
                  <a:cubicBezTo>
                    <a:pt x="158" y="97"/>
                    <a:pt x="158" y="97"/>
                    <a:pt x="158" y="97"/>
                  </a:cubicBezTo>
                  <a:cubicBezTo>
                    <a:pt x="158" y="96"/>
                    <a:pt x="158" y="97"/>
                    <a:pt x="159" y="97"/>
                  </a:cubicBezTo>
                  <a:cubicBezTo>
                    <a:pt x="159" y="97"/>
                    <a:pt x="159" y="97"/>
                    <a:pt x="159" y="97"/>
                  </a:cubicBezTo>
                  <a:cubicBezTo>
                    <a:pt x="159" y="97"/>
                    <a:pt x="159" y="97"/>
                    <a:pt x="159" y="97"/>
                  </a:cubicBezTo>
                  <a:cubicBezTo>
                    <a:pt x="159" y="98"/>
                    <a:pt x="159" y="98"/>
                    <a:pt x="159" y="98"/>
                  </a:cubicBezTo>
                  <a:cubicBezTo>
                    <a:pt x="159" y="98"/>
                    <a:pt x="159" y="98"/>
                    <a:pt x="159" y="98"/>
                  </a:cubicBezTo>
                  <a:cubicBezTo>
                    <a:pt x="160" y="98"/>
                    <a:pt x="161" y="100"/>
                    <a:pt x="160" y="100"/>
                  </a:cubicBezTo>
                  <a:cubicBezTo>
                    <a:pt x="160" y="100"/>
                    <a:pt x="160" y="100"/>
                    <a:pt x="161" y="100"/>
                  </a:cubicBezTo>
                  <a:cubicBezTo>
                    <a:pt x="161" y="100"/>
                    <a:pt x="161" y="101"/>
                    <a:pt x="161" y="101"/>
                  </a:cubicBezTo>
                  <a:cubicBezTo>
                    <a:pt x="162" y="100"/>
                    <a:pt x="161" y="101"/>
                    <a:pt x="161" y="102"/>
                  </a:cubicBezTo>
                  <a:cubicBezTo>
                    <a:pt x="161" y="102"/>
                    <a:pt x="161" y="102"/>
                    <a:pt x="161" y="102"/>
                  </a:cubicBezTo>
                  <a:cubicBezTo>
                    <a:pt x="161" y="102"/>
                    <a:pt x="161" y="102"/>
                    <a:pt x="161" y="103"/>
                  </a:cubicBezTo>
                  <a:cubicBezTo>
                    <a:pt x="161" y="102"/>
                    <a:pt x="161" y="102"/>
                    <a:pt x="162" y="102"/>
                  </a:cubicBezTo>
                  <a:cubicBezTo>
                    <a:pt x="162" y="102"/>
                    <a:pt x="162" y="103"/>
                    <a:pt x="162" y="103"/>
                  </a:cubicBezTo>
                  <a:cubicBezTo>
                    <a:pt x="162" y="103"/>
                    <a:pt x="162" y="102"/>
                    <a:pt x="162" y="102"/>
                  </a:cubicBezTo>
                  <a:cubicBezTo>
                    <a:pt x="162" y="102"/>
                    <a:pt x="162" y="103"/>
                    <a:pt x="162" y="103"/>
                  </a:cubicBezTo>
                  <a:cubicBezTo>
                    <a:pt x="162" y="103"/>
                    <a:pt x="163" y="102"/>
                    <a:pt x="163" y="103"/>
                  </a:cubicBezTo>
                  <a:cubicBezTo>
                    <a:pt x="163" y="103"/>
                    <a:pt x="163" y="103"/>
                    <a:pt x="163" y="103"/>
                  </a:cubicBezTo>
                  <a:cubicBezTo>
                    <a:pt x="163" y="103"/>
                    <a:pt x="164" y="104"/>
                    <a:pt x="164" y="104"/>
                  </a:cubicBezTo>
                  <a:cubicBezTo>
                    <a:pt x="164" y="104"/>
                    <a:pt x="164" y="104"/>
                    <a:pt x="164" y="104"/>
                  </a:cubicBezTo>
                  <a:cubicBezTo>
                    <a:pt x="164" y="105"/>
                    <a:pt x="164" y="104"/>
                    <a:pt x="163" y="104"/>
                  </a:cubicBezTo>
                  <a:cubicBezTo>
                    <a:pt x="164" y="105"/>
                    <a:pt x="163" y="105"/>
                    <a:pt x="163" y="105"/>
                  </a:cubicBezTo>
                  <a:cubicBezTo>
                    <a:pt x="164" y="106"/>
                    <a:pt x="162" y="104"/>
                    <a:pt x="162" y="104"/>
                  </a:cubicBezTo>
                  <a:cubicBezTo>
                    <a:pt x="162" y="105"/>
                    <a:pt x="163" y="106"/>
                    <a:pt x="162" y="106"/>
                  </a:cubicBezTo>
                  <a:cubicBezTo>
                    <a:pt x="163" y="106"/>
                    <a:pt x="162" y="106"/>
                    <a:pt x="162" y="106"/>
                  </a:cubicBezTo>
                  <a:cubicBezTo>
                    <a:pt x="162" y="106"/>
                    <a:pt x="162" y="107"/>
                    <a:pt x="161" y="106"/>
                  </a:cubicBezTo>
                  <a:cubicBezTo>
                    <a:pt x="161" y="106"/>
                    <a:pt x="161" y="106"/>
                    <a:pt x="161" y="106"/>
                  </a:cubicBezTo>
                  <a:cubicBezTo>
                    <a:pt x="161" y="106"/>
                    <a:pt x="161" y="106"/>
                    <a:pt x="161" y="107"/>
                  </a:cubicBezTo>
                  <a:cubicBezTo>
                    <a:pt x="161" y="107"/>
                    <a:pt x="161" y="106"/>
                    <a:pt x="161" y="106"/>
                  </a:cubicBezTo>
                  <a:cubicBezTo>
                    <a:pt x="161" y="107"/>
                    <a:pt x="161" y="107"/>
                    <a:pt x="161" y="107"/>
                  </a:cubicBezTo>
                  <a:cubicBezTo>
                    <a:pt x="161" y="107"/>
                    <a:pt x="161" y="108"/>
                    <a:pt x="161" y="108"/>
                  </a:cubicBezTo>
                  <a:cubicBezTo>
                    <a:pt x="161" y="108"/>
                    <a:pt x="161" y="108"/>
                    <a:pt x="161" y="108"/>
                  </a:cubicBezTo>
                  <a:cubicBezTo>
                    <a:pt x="161" y="108"/>
                    <a:pt x="161" y="107"/>
                    <a:pt x="161" y="107"/>
                  </a:cubicBezTo>
                  <a:cubicBezTo>
                    <a:pt x="160" y="107"/>
                    <a:pt x="160" y="107"/>
                    <a:pt x="160" y="107"/>
                  </a:cubicBezTo>
                  <a:cubicBezTo>
                    <a:pt x="160" y="107"/>
                    <a:pt x="160" y="106"/>
                    <a:pt x="160" y="106"/>
                  </a:cubicBezTo>
                  <a:cubicBezTo>
                    <a:pt x="160" y="106"/>
                    <a:pt x="160" y="107"/>
                    <a:pt x="160" y="107"/>
                  </a:cubicBezTo>
                  <a:cubicBezTo>
                    <a:pt x="160" y="106"/>
                    <a:pt x="160" y="106"/>
                    <a:pt x="159" y="106"/>
                  </a:cubicBezTo>
                  <a:cubicBezTo>
                    <a:pt x="159" y="106"/>
                    <a:pt x="159" y="106"/>
                    <a:pt x="159" y="106"/>
                  </a:cubicBezTo>
                  <a:cubicBezTo>
                    <a:pt x="159" y="105"/>
                    <a:pt x="159" y="105"/>
                    <a:pt x="159" y="105"/>
                  </a:cubicBezTo>
                  <a:cubicBezTo>
                    <a:pt x="158" y="105"/>
                    <a:pt x="159" y="105"/>
                    <a:pt x="159" y="105"/>
                  </a:cubicBezTo>
                  <a:cubicBezTo>
                    <a:pt x="159" y="105"/>
                    <a:pt x="159" y="104"/>
                    <a:pt x="159" y="104"/>
                  </a:cubicBezTo>
                  <a:cubicBezTo>
                    <a:pt x="158" y="104"/>
                    <a:pt x="159" y="104"/>
                    <a:pt x="159" y="104"/>
                  </a:cubicBezTo>
                  <a:cubicBezTo>
                    <a:pt x="159" y="104"/>
                    <a:pt x="159" y="104"/>
                    <a:pt x="159" y="103"/>
                  </a:cubicBezTo>
                  <a:cubicBezTo>
                    <a:pt x="159" y="103"/>
                    <a:pt x="158" y="103"/>
                    <a:pt x="158" y="103"/>
                  </a:cubicBezTo>
                  <a:cubicBezTo>
                    <a:pt x="158" y="103"/>
                    <a:pt x="158" y="103"/>
                    <a:pt x="158" y="102"/>
                  </a:cubicBezTo>
                  <a:cubicBezTo>
                    <a:pt x="157" y="102"/>
                    <a:pt x="157" y="101"/>
                    <a:pt x="157" y="101"/>
                  </a:cubicBezTo>
                  <a:cubicBezTo>
                    <a:pt x="157" y="101"/>
                    <a:pt x="157" y="101"/>
                    <a:pt x="156" y="101"/>
                  </a:cubicBezTo>
                  <a:cubicBezTo>
                    <a:pt x="157" y="101"/>
                    <a:pt x="157" y="101"/>
                    <a:pt x="157" y="101"/>
                  </a:cubicBezTo>
                  <a:cubicBezTo>
                    <a:pt x="157" y="101"/>
                    <a:pt x="157" y="101"/>
                    <a:pt x="157" y="101"/>
                  </a:cubicBezTo>
                  <a:cubicBezTo>
                    <a:pt x="157" y="101"/>
                    <a:pt x="156" y="101"/>
                    <a:pt x="156" y="100"/>
                  </a:cubicBezTo>
                  <a:cubicBezTo>
                    <a:pt x="156" y="101"/>
                    <a:pt x="156" y="101"/>
                    <a:pt x="156" y="101"/>
                  </a:cubicBezTo>
                  <a:cubicBezTo>
                    <a:pt x="156" y="102"/>
                    <a:pt x="155" y="100"/>
                    <a:pt x="155" y="100"/>
                  </a:cubicBezTo>
                  <a:cubicBezTo>
                    <a:pt x="155" y="100"/>
                    <a:pt x="156" y="101"/>
                    <a:pt x="156" y="102"/>
                  </a:cubicBezTo>
                  <a:cubicBezTo>
                    <a:pt x="156" y="102"/>
                    <a:pt x="156" y="102"/>
                    <a:pt x="156" y="102"/>
                  </a:cubicBezTo>
                  <a:cubicBezTo>
                    <a:pt x="156" y="102"/>
                    <a:pt x="156" y="102"/>
                    <a:pt x="155" y="102"/>
                  </a:cubicBezTo>
                  <a:cubicBezTo>
                    <a:pt x="155" y="102"/>
                    <a:pt x="156" y="102"/>
                    <a:pt x="155" y="102"/>
                  </a:cubicBezTo>
                  <a:cubicBezTo>
                    <a:pt x="155" y="102"/>
                    <a:pt x="155" y="103"/>
                    <a:pt x="155" y="103"/>
                  </a:cubicBezTo>
                  <a:cubicBezTo>
                    <a:pt x="155" y="103"/>
                    <a:pt x="155" y="103"/>
                    <a:pt x="155" y="103"/>
                  </a:cubicBezTo>
                  <a:cubicBezTo>
                    <a:pt x="155" y="103"/>
                    <a:pt x="155" y="103"/>
                    <a:pt x="156" y="103"/>
                  </a:cubicBezTo>
                  <a:cubicBezTo>
                    <a:pt x="156" y="103"/>
                    <a:pt x="156" y="103"/>
                    <a:pt x="156" y="103"/>
                  </a:cubicBezTo>
                  <a:cubicBezTo>
                    <a:pt x="156" y="103"/>
                    <a:pt x="156" y="103"/>
                    <a:pt x="156" y="103"/>
                  </a:cubicBezTo>
                  <a:cubicBezTo>
                    <a:pt x="156" y="103"/>
                    <a:pt x="156" y="103"/>
                    <a:pt x="156" y="103"/>
                  </a:cubicBezTo>
                  <a:cubicBezTo>
                    <a:pt x="156" y="104"/>
                    <a:pt x="156" y="104"/>
                    <a:pt x="157" y="104"/>
                  </a:cubicBezTo>
                  <a:cubicBezTo>
                    <a:pt x="156" y="104"/>
                    <a:pt x="156" y="104"/>
                    <a:pt x="156" y="104"/>
                  </a:cubicBezTo>
                  <a:cubicBezTo>
                    <a:pt x="156" y="104"/>
                    <a:pt x="157" y="105"/>
                    <a:pt x="157" y="106"/>
                  </a:cubicBezTo>
                  <a:cubicBezTo>
                    <a:pt x="157" y="106"/>
                    <a:pt x="157" y="106"/>
                    <a:pt x="157" y="105"/>
                  </a:cubicBezTo>
                  <a:cubicBezTo>
                    <a:pt x="157" y="106"/>
                    <a:pt x="158" y="106"/>
                    <a:pt x="158" y="107"/>
                  </a:cubicBezTo>
                  <a:cubicBezTo>
                    <a:pt x="158" y="107"/>
                    <a:pt x="158" y="107"/>
                    <a:pt x="158" y="106"/>
                  </a:cubicBezTo>
                  <a:cubicBezTo>
                    <a:pt x="158" y="107"/>
                    <a:pt x="158" y="107"/>
                    <a:pt x="158" y="107"/>
                  </a:cubicBezTo>
                  <a:cubicBezTo>
                    <a:pt x="158" y="107"/>
                    <a:pt x="159" y="109"/>
                    <a:pt x="158" y="108"/>
                  </a:cubicBezTo>
                  <a:cubicBezTo>
                    <a:pt x="158" y="109"/>
                    <a:pt x="158" y="109"/>
                    <a:pt x="159" y="109"/>
                  </a:cubicBezTo>
                  <a:cubicBezTo>
                    <a:pt x="159" y="110"/>
                    <a:pt x="159" y="110"/>
                    <a:pt x="159" y="110"/>
                  </a:cubicBezTo>
                  <a:cubicBezTo>
                    <a:pt x="159" y="111"/>
                    <a:pt x="160" y="110"/>
                    <a:pt x="160" y="111"/>
                  </a:cubicBezTo>
                  <a:cubicBezTo>
                    <a:pt x="160" y="111"/>
                    <a:pt x="160" y="111"/>
                    <a:pt x="160" y="111"/>
                  </a:cubicBezTo>
                  <a:cubicBezTo>
                    <a:pt x="160" y="112"/>
                    <a:pt x="160" y="112"/>
                    <a:pt x="160" y="113"/>
                  </a:cubicBezTo>
                  <a:cubicBezTo>
                    <a:pt x="160" y="112"/>
                    <a:pt x="160" y="112"/>
                    <a:pt x="160" y="112"/>
                  </a:cubicBezTo>
                  <a:cubicBezTo>
                    <a:pt x="160" y="112"/>
                    <a:pt x="160" y="113"/>
                    <a:pt x="159" y="112"/>
                  </a:cubicBezTo>
                  <a:cubicBezTo>
                    <a:pt x="159" y="112"/>
                    <a:pt x="159" y="112"/>
                    <a:pt x="159" y="112"/>
                  </a:cubicBezTo>
                  <a:cubicBezTo>
                    <a:pt x="159" y="112"/>
                    <a:pt x="160" y="114"/>
                    <a:pt x="159" y="113"/>
                  </a:cubicBezTo>
                  <a:cubicBezTo>
                    <a:pt x="159" y="113"/>
                    <a:pt x="158" y="115"/>
                    <a:pt x="158" y="112"/>
                  </a:cubicBezTo>
                  <a:cubicBezTo>
                    <a:pt x="158" y="112"/>
                    <a:pt x="158" y="112"/>
                    <a:pt x="158" y="112"/>
                  </a:cubicBezTo>
                  <a:cubicBezTo>
                    <a:pt x="158" y="112"/>
                    <a:pt x="157" y="113"/>
                    <a:pt x="157" y="111"/>
                  </a:cubicBezTo>
                  <a:cubicBezTo>
                    <a:pt x="157" y="111"/>
                    <a:pt x="156" y="109"/>
                    <a:pt x="155" y="108"/>
                  </a:cubicBezTo>
                  <a:cubicBezTo>
                    <a:pt x="155" y="109"/>
                    <a:pt x="155" y="109"/>
                    <a:pt x="156" y="109"/>
                  </a:cubicBezTo>
                  <a:cubicBezTo>
                    <a:pt x="155" y="108"/>
                    <a:pt x="155" y="108"/>
                    <a:pt x="154" y="108"/>
                  </a:cubicBezTo>
                  <a:cubicBezTo>
                    <a:pt x="154" y="108"/>
                    <a:pt x="154" y="108"/>
                    <a:pt x="154" y="108"/>
                  </a:cubicBezTo>
                  <a:cubicBezTo>
                    <a:pt x="155" y="109"/>
                    <a:pt x="155" y="110"/>
                    <a:pt x="156" y="110"/>
                  </a:cubicBezTo>
                  <a:cubicBezTo>
                    <a:pt x="156" y="111"/>
                    <a:pt x="155" y="110"/>
                    <a:pt x="156" y="111"/>
                  </a:cubicBezTo>
                  <a:cubicBezTo>
                    <a:pt x="156" y="111"/>
                    <a:pt x="157" y="113"/>
                    <a:pt x="157" y="113"/>
                  </a:cubicBezTo>
                  <a:cubicBezTo>
                    <a:pt x="156" y="113"/>
                    <a:pt x="152" y="112"/>
                    <a:pt x="153" y="110"/>
                  </a:cubicBezTo>
                  <a:cubicBezTo>
                    <a:pt x="153" y="110"/>
                    <a:pt x="152" y="108"/>
                    <a:pt x="151" y="108"/>
                  </a:cubicBezTo>
                  <a:cubicBezTo>
                    <a:pt x="151" y="108"/>
                    <a:pt x="150" y="106"/>
                    <a:pt x="150" y="106"/>
                  </a:cubicBezTo>
                  <a:cubicBezTo>
                    <a:pt x="150" y="106"/>
                    <a:pt x="151" y="107"/>
                    <a:pt x="150" y="105"/>
                  </a:cubicBezTo>
                  <a:cubicBezTo>
                    <a:pt x="150" y="105"/>
                    <a:pt x="150" y="106"/>
                    <a:pt x="150" y="105"/>
                  </a:cubicBezTo>
                  <a:cubicBezTo>
                    <a:pt x="150" y="105"/>
                    <a:pt x="148" y="103"/>
                    <a:pt x="148" y="102"/>
                  </a:cubicBezTo>
                  <a:cubicBezTo>
                    <a:pt x="148" y="102"/>
                    <a:pt x="148" y="102"/>
                    <a:pt x="148" y="102"/>
                  </a:cubicBezTo>
                  <a:cubicBezTo>
                    <a:pt x="148" y="102"/>
                    <a:pt x="148" y="102"/>
                    <a:pt x="148" y="102"/>
                  </a:cubicBezTo>
                  <a:cubicBezTo>
                    <a:pt x="148" y="102"/>
                    <a:pt x="148" y="102"/>
                    <a:pt x="147" y="102"/>
                  </a:cubicBezTo>
                  <a:cubicBezTo>
                    <a:pt x="147" y="102"/>
                    <a:pt x="147" y="102"/>
                    <a:pt x="147" y="102"/>
                  </a:cubicBezTo>
                  <a:cubicBezTo>
                    <a:pt x="147" y="102"/>
                    <a:pt x="147" y="101"/>
                    <a:pt x="147" y="101"/>
                  </a:cubicBezTo>
                  <a:cubicBezTo>
                    <a:pt x="147" y="101"/>
                    <a:pt x="145" y="100"/>
                    <a:pt x="145" y="100"/>
                  </a:cubicBezTo>
                  <a:cubicBezTo>
                    <a:pt x="145" y="100"/>
                    <a:pt x="145" y="100"/>
                    <a:pt x="145" y="101"/>
                  </a:cubicBezTo>
                  <a:cubicBezTo>
                    <a:pt x="145" y="100"/>
                    <a:pt x="144" y="100"/>
                    <a:pt x="144" y="100"/>
                  </a:cubicBezTo>
                  <a:cubicBezTo>
                    <a:pt x="144" y="100"/>
                    <a:pt x="142" y="95"/>
                    <a:pt x="148" y="99"/>
                  </a:cubicBezTo>
                  <a:cubicBezTo>
                    <a:pt x="147" y="97"/>
                    <a:pt x="146" y="94"/>
                    <a:pt x="149" y="95"/>
                  </a:cubicBezTo>
                  <a:cubicBezTo>
                    <a:pt x="150" y="94"/>
                    <a:pt x="149" y="93"/>
                    <a:pt x="149" y="91"/>
                  </a:cubicBezTo>
                  <a:cubicBezTo>
                    <a:pt x="149" y="90"/>
                    <a:pt x="148" y="89"/>
                    <a:pt x="147" y="88"/>
                  </a:cubicBezTo>
                  <a:cubicBezTo>
                    <a:pt x="147" y="88"/>
                    <a:pt x="146" y="87"/>
                    <a:pt x="146" y="87"/>
                  </a:cubicBezTo>
                  <a:cubicBezTo>
                    <a:pt x="146" y="87"/>
                    <a:pt x="146" y="85"/>
                    <a:pt x="146" y="86"/>
                  </a:cubicBezTo>
                  <a:cubicBezTo>
                    <a:pt x="146" y="86"/>
                    <a:pt x="143" y="86"/>
                    <a:pt x="144" y="85"/>
                  </a:cubicBezTo>
                  <a:cubicBezTo>
                    <a:pt x="144" y="84"/>
                    <a:pt x="144" y="84"/>
                    <a:pt x="145" y="85"/>
                  </a:cubicBezTo>
                  <a:cubicBezTo>
                    <a:pt x="146" y="84"/>
                    <a:pt x="144" y="83"/>
                    <a:pt x="144" y="83"/>
                  </a:cubicBezTo>
                  <a:cubicBezTo>
                    <a:pt x="143" y="82"/>
                    <a:pt x="143" y="82"/>
                    <a:pt x="144" y="81"/>
                  </a:cubicBezTo>
                  <a:cubicBezTo>
                    <a:pt x="143" y="81"/>
                    <a:pt x="143" y="81"/>
                    <a:pt x="143" y="81"/>
                  </a:cubicBezTo>
                  <a:cubicBezTo>
                    <a:pt x="143" y="81"/>
                    <a:pt x="141" y="77"/>
                    <a:pt x="141" y="77"/>
                  </a:cubicBezTo>
                  <a:cubicBezTo>
                    <a:pt x="141" y="77"/>
                    <a:pt x="141" y="77"/>
                    <a:pt x="141" y="76"/>
                  </a:cubicBezTo>
                  <a:cubicBezTo>
                    <a:pt x="141" y="77"/>
                    <a:pt x="140" y="77"/>
                    <a:pt x="140" y="77"/>
                  </a:cubicBezTo>
                  <a:cubicBezTo>
                    <a:pt x="142" y="78"/>
                    <a:pt x="138" y="78"/>
                    <a:pt x="139" y="79"/>
                  </a:cubicBezTo>
                  <a:cubicBezTo>
                    <a:pt x="139" y="79"/>
                    <a:pt x="139" y="79"/>
                    <a:pt x="139" y="79"/>
                  </a:cubicBezTo>
                  <a:cubicBezTo>
                    <a:pt x="139" y="78"/>
                    <a:pt x="142" y="81"/>
                    <a:pt x="140" y="80"/>
                  </a:cubicBezTo>
                  <a:cubicBezTo>
                    <a:pt x="139" y="80"/>
                    <a:pt x="139" y="80"/>
                    <a:pt x="139" y="79"/>
                  </a:cubicBezTo>
                  <a:cubicBezTo>
                    <a:pt x="138" y="79"/>
                    <a:pt x="138" y="78"/>
                    <a:pt x="137" y="77"/>
                  </a:cubicBezTo>
                  <a:cubicBezTo>
                    <a:pt x="137" y="78"/>
                    <a:pt x="133" y="75"/>
                    <a:pt x="133" y="74"/>
                  </a:cubicBezTo>
                  <a:cubicBezTo>
                    <a:pt x="133" y="74"/>
                    <a:pt x="132" y="74"/>
                    <a:pt x="132" y="74"/>
                  </a:cubicBezTo>
                  <a:cubicBezTo>
                    <a:pt x="132" y="74"/>
                    <a:pt x="132" y="74"/>
                    <a:pt x="133" y="74"/>
                  </a:cubicBezTo>
                  <a:cubicBezTo>
                    <a:pt x="132" y="74"/>
                    <a:pt x="130" y="73"/>
                    <a:pt x="131" y="72"/>
                  </a:cubicBezTo>
                  <a:cubicBezTo>
                    <a:pt x="131" y="72"/>
                    <a:pt x="130" y="72"/>
                    <a:pt x="131" y="72"/>
                  </a:cubicBezTo>
                  <a:cubicBezTo>
                    <a:pt x="130" y="71"/>
                    <a:pt x="130" y="71"/>
                    <a:pt x="130" y="71"/>
                  </a:cubicBezTo>
                  <a:cubicBezTo>
                    <a:pt x="130" y="71"/>
                    <a:pt x="129" y="71"/>
                    <a:pt x="129" y="71"/>
                  </a:cubicBezTo>
                  <a:cubicBezTo>
                    <a:pt x="130" y="72"/>
                    <a:pt x="129" y="72"/>
                    <a:pt x="129" y="71"/>
                  </a:cubicBezTo>
                  <a:cubicBezTo>
                    <a:pt x="129" y="71"/>
                    <a:pt x="129" y="71"/>
                    <a:pt x="129" y="71"/>
                  </a:cubicBezTo>
                  <a:cubicBezTo>
                    <a:pt x="129" y="71"/>
                    <a:pt x="129" y="71"/>
                    <a:pt x="129" y="71"/>
                  </a:cubicBezTo>
                  <a:cubicBezTo>
                    <a:pt x="129" y="70"/>
                    <a:pt x="127" y="69"/>
                    <a:pt x="127" y="68"/>
                  </a:cubicBezTo>
                  <a:cubicBezTo>
                    <a:pt x="127" y="68"/>
                    <a:pt x="127" y="68"/>
                    <a:pt x="128" y="68"/>
                  </a:cubicBezTo>
                  <a:cubicBezTo>
                    <a:pt x="128" y="67"/>
                    <a:pt x="129" y="68"/>
                    <a:pt x="129" y="68"/>
                  </a:cubicBezTo>
                  <a:cubicBezTo>
                    <a:pt x="129" y="69"/>
                    <a:pt x="130" y="69"/>
                    <a:pt x="130" y="69"/>
                  </a:cubicBezTo>
                  <a:cubicBezTo>
                    <a:pt x="130" y="69"/>
                    <a:pt x="129" y="68"/>
                    <a:pt x="129" y="68"/>
                  </a:cubicBezTo>
                  <a:cubicBezTo>
                    <a:pt x="129" y="69"/>
                    <a:pt x="124" y="62"/>
                    <a:pt x="127" y="62"/>
                  </a:cubicBezTo>
                  <a:cubicBezTo>
                    <a:pt x="127" y="62"/>
                    <a:pt x="127" y="59"/>
                    <a:pt x="127" y="60"/>
                  </a:cubicBezTo>
                  <a:cubicBezTo>
                    <a:pt x="128" y="58"/>
                    <a:pt x="129" y="55"/>
                    <a:pt x="132" y="58"/>
                  </a:cubicBezTo>
                  <a:cubicBezTo>
                    <a:pt x="132" y="58"/>
                    <a:pt x="133" y="58"/>
                    <a:pt x="133" y="59"/>
                  </a:cubicBezTo>
                  <a:cubicBezTo>
                    <a:pt x="133" y="59"/>
                    <a:pt x="133" y="59"/>
                    <a:pt x="133" y="59"/>
                  </a:cubicBezTo>
                  <a:cubicBezTo>
                    <a:pt x="133" y="59"/>
                    <a:pt x="133" y="59"/>
                    <a:pt x="133" y="59"/>
                  </a:cubicBezTo>
                  <a:cubicBezTo>
                    <a:pt x="132" y="59"/>
                    <a:pt x="132" y="59"/>
                    <a:pt x="132" y="60"/>
                  </a:cubicBezTo>
                  <a:cubicBezTo>
                    <a:pt x="131" y="61"/>
                    <a:pt x="130" y="66"/>
                    <a:pt x="133" y="69"/>
                  </a:cubicBezTo>
                  <a:cubicBezTo>
                    <a:pt x="134" y="69"/>
                    <a:pt x="131" y="63"/>
                    <a:pt x="134" y="66"/>
                  </a:cubicBezTo>
                  <a:cubicBezTo>
                    <a:pt x="133" y="66"/>
                    <a:pt x="133" y="66"/>
                    <a:pt x="133" y="65"/>
                  </a:cubicBezTo>
                  <a:cubicBezTo>
                    <a:pt x="133" y="65"/>
                    <a:pt x="133" y="65"/>
                    <a:pt x="133" y="65"/>
                  </a:cubicBezTo>
                  <a:cubicBezTo>
                    <a:pt x="132" y="64"/>
                    <a:pt x="132" y="64"/>
                    <a:pt x="132" y="64"/>
                  </a:cubicBezTo>
                  <a:cubicBezTo>
                    <a:pt x="132" y="63"/>
                    <a:pt x="132" y="62"/>
                    <a:pt x="134" y="63"/>
                  </a:cubicBezTo>
                  <a:cubicBezTo>
                    <a:pt x="133" y="63"/>
                    <a:pt x="133" y="62"/>
                    <a:pt x="133" y="62"/>
                  </a:cubicBezTo>
                  <a:cubicBezTo>
                    <a:pt x="133" y="61"/>
                    <a:pt x="134" y="62"/>
                    <a:pt x="134" y="63"/>
                  </a:cubicBezTo>
                  <a:cubicBezTo>
                    <a:pt x="134" y="62"/>
                    <a:pt x="133" y="60"/>
                    <a:pt x="134" y="61"/>
                  </a:cubicBezTo>
                  <a:cubicBezTo>
                    <a:pt x="134" y="61"/>
                    <a:pt x="134" y="62"/>
                    <a:pt x="134" y="62"/>
                  </a:cubicBezTo>
                  <a:cubicBezTo>
                    <a:pt x="134" y="61"/>
                    <a:pt x="134" y="61"/>
                    <a:pt x="134" y="61"/>
                  </a:cubicBezTo>
                  <a:cubicBezTo>
                    <a:pt x="134" y="61"/>
                    <a:pt x="134" y="61"/>
                    <a:pt x="134" y="61"/>
                  </a:cubicBezTo>
                  <a:cubicBezTo>
                    <a:pt x="134" y="61"/>
                    <a:pt x="135" y="61"/>
                    <a:pt x="135" y="62"/>
                  </a:cubicBezTo>
                  <a:cubicBezTo>
                    <a:pt x="135" y="61"/>
                    <a:pt x="135" y="60"/>
                    <a:pt x="137" y="61"/>
                  </a:cubicBezTo>
                  <a:cubicBezTo>
                    <a:pt x="138" y="62"/>
                    <a:pt x="138" y="64"/>
                    <a:pt x="138" y="64"/>
                  </a:cubicBezTo>
                  <a:cubicBezTo>
                    <a:pt x="138" y="64"/>
                    <a:pt x="138" y="64"/>
                    <a:pt x="139" y="65"/>
                  </a:cubicBezTo>
                  <a:cubicBezTo>
                    <a:pt x="139" y="65"/>
                    <a:pt x="139" y="65"/>
                    <a:pt x="139" y="65"/>
                  </a:cubicBezTo>
                  <a:cubicBezTo>
                    <a:pt x="139" y="66"/>
                    <a:pt x="139" y="66"/>
                    <a:pt x="139" y="66"/>
                  </a:cubicBezTo>
                  <a:cubicBezTo>
                    <a:pt x="139" y="66"/>
                    <a:pt x="139" y="66"/>
                    <a:pt x="139" y="66"/>
                  </a:cubicBezTo>
                  <a:cubicBezTo>
                    <a:pt x="139" y="67"/>
                    <a:pt x="139" y="68"/>
                    <a:pt x="138" y="68"/>
                  </a:cubicBezTo>
                  <a:cubicBezTo>
                    <a:pt x="139" y="68"/>
                    <a:pt x="139" y="68"/>
                    <a:pt x="139" y="70"/>
                  </a:cubicBezTo>
                  <a:cubicBezTo>
                    <a:pt x="139" y="69"/>
                    <a:pt x="138" y="69"/>
                    <a:pt x="138" y="69"/>
                  </a:cubicBezTo>
                  <a:cubicBezTo>
                    <a:pt x="139" y="70"/>
                    <a:pt x="139" y="70"/>
                    <a:pt x="138" y="70"/>
                  </a:cubicBezTo>
                  <a:cubicBezTo>
                    <a:pt x="139" y="70"/>
                    <a:pt x="139" y="70"/>
                    <a:pt x="139" y="70"/>
                  </a:cubicBezTo>
                  <a:cubicBezTo>
                    <a:pt x="139" y="70"/>
                    <a:pt x="139" y="69"/>
                    <a:pt x="139" y="69"/>
                  </a:cubicBezTo>
                  <a:cubicBezTo>
                    <a:pt x="139" y="69"/>
                    <a:pt x="139" y="70"/>
                    <a:pt x="140" y="70"/>
                  </a:cubicBezTo>
                  <a:cubicBezTo>
                    <a:pt x="140" y="70"/>
                    <a:pt x="139" y="68"/>
                    <a:pt x="140" y="68"/>
                  </a:cubicBezTo>
                  <a:cubicBezTo>
                    <a:pt x="140" y="68"/>
                    <a:pt x="140" y="69"/>
                    <a:pt x="140" y="69"/>
                  </a:cubicBezTo>
                  <a:cubicBezTo>
                    <a:pt x="140" y="69"/>
                    <a:pt x="140" y="68"/>
                    <a:pt x="140" y="68"/>
                  </a:cubicBezTo>
                  <a:cubicBezTo>
                    <a:pt x="140" y="69"/>
                    <a:pt x="140" y="69"/>
                    <a:pt x="140" y="69"/>
                  </a:cubicBezTo>
                  <a:cubicBezTo>
                    <a:pt x="140" y="69"/>
                    <a:pt x="140" y="69"/>
                    <a:pt x="140" y="69"/>
                  </a:cubicBezTo>
                  <a:cubicBezTo>
                    <a:pt x="140" y="69"/>
                    <a:pt x="141" y="70"/>
                    <a:pt x="141" y="71"/>
                  </a:cubicBezTo>
                  <a:cubicBezTo>
                    <a:pt x="141" y="71"/>
                    <a:pt x="141" y="72"/>
                    <a:pt x="141" y="72"/>
                  </a:cubicBezTo>
                  <a:cubicBezTo>
                    <a:pt x="141" y="72"/>
                    <a:pt x="141" y="71"/>
                    <a:pt x="141" y="71"/>
                  </a:cubicBezTo>
                  <a:cubicBezTo>
                    <a:pt x="141" y="70"/>
                    <a:pt x="141" y="70"/>
                    <a:pt x="141" y="70"/>
                  </a:cubicBezTo>
                  <a:cubicBezTo>
                    <a:pt x="142" y="70"/>
                    <a:pt x="143" y="71"/>
                    <a:pt x="143" y="72"/>
                  </a:cubicBezTo>
                  <a:cubicBezTo>
                    <a:pt x="143" y="71"/>
                    <a:pt x="142" y="70"/>
                    <a:pt x="142" y="70"/>
                  </a:cubicBezTo>
                  <a:cubicBezTo>
                    <a:pt x="142" y="69"/>
                    <a:pt x="142" y="69"/>
                    <a:pt x="143" y="69"/>
                  </a:cubicBezTo>
                  <a:cubicBezTo>
                    <a:pt x="144" y="70"/>
                    <a:pt x="145" y="71"/>
                    <a:pt x="144" y="71"/>
                  </a:cubicBezTo>
                  <a:cubicBezTo>
                    <a:pt x="144" y="71"/>
                    <a:pt x="144" y="71"/>
                    <a:pt x="145" y="71"/>
                  </a:cubicBezTo>
                  <a:cubicBezTo>
                    <a:pt x="145" y="70"/>
                    <a:pt x="146" y="72"/>
                    <a:pt x="146" y="73"/>
                  </a:cubicBezTo>
                  <a:cubicBezTo>
                    <a:pt x="146" y="73"/>
                    <a:pt x="146" y="73"/>
                    <a:pt x="146" y="74"/>
                  </a:cubicBezTo>
                  <a:cubicBezTo>
                    <a:pt x="146" y="73"/>
                    <a:pt x="147" y="74"/>
                    <a:pt x="147" y="75"/>
                  </a:cubicBezTo>
                  <a:cubicBezTo>
                    <a:pt x="148" y="76"/>
                    <a:pt x="146" y="75"/>
                    <a:pt x="146" y="75"/>
                  </a:cubicBezTo>
                  <a:cubicBezTo>
                    <a:pt x="146" y="75"/>
                    <a:pt x="146" y="75"/>
                    <a:pt x="146" y="75"/>
                  </a:cubicBezTo>
                  <a:cubicBezTo>
                    <a:pt x="146" y="76"/>
                    <a:pt x="146" y="76"/>
                    <a:pt x="146" y="76"/>
                  </a:cubicBezTo>
                  <a:cubicBezTo>
                    <a:pt x="146" y="76"/>
                    <a:pt x="146" y="76"/>
                    <a:pt x="146" y="76"/>
                  </a:cubicBezTo>
                  <a:cubicBezTo>
                    <a:pt x="146" y="76"/>
                    <a:pt x="147" y="76"/>
                    <a:pt x="146" y="76"/>
                  </a:cubicBezTo>
                  <a:cubicBezTo>
                    <a:pt x="146" y="76"/>
                    <a:pt x="146" y="76"/>
                    <a:pt x="146" y="77"/>
                  </a:cubicBezTo>
                  <a:cubicBezTo>
                    <a:pt x="147" y="77"/>
                    <a:pt x="146" y="77"/>
                    <a:pt x="146" y="77"/>
                  </a:cubicBezTo>
                  <a:cubicBezTo>
                    <a:pt x="146" y="77"/>
                    <a:pt x="146" y="77"/>
                    <a:pt x="147" y="77"/>
                  </a:cubicBezTo>
                  <a:cubicBezTo>
                    <a:pt x="147" y="77"/>
                    <a:pt x="147" y="75"/>
                    <a:pt x="147" y="76"/>
                  </a:cubicBezTo>
                  <a:cubicBezTo>
                    <a:pt x="147" y="76"/>
                    <a:pt x="148" y="76"/>
                    <a:pt x="148" y="76"/>
                  </a:cubicBezTo>
                  <a:cubicBezTo>
                    <a:pt x="148" y="76"/>
                    <a:pt x="148" y="77"/>
                    <a:pt x="147" y="77"/>
                  </a:cubicBezTo>
                  <a:cubicBezTo>
                    <a:pt x="147" y="77"/>
                    <a:pt x="147" y="77"/>
                    <a:pt x="147" y="77"/>
                  </a:cubicBezTo>
                  <a:cubicBezTo>
                    <a:pt x="148" y="76"/>
                    <a:pt x="148" y="78"/>
                    <a:pt x="148" y="79"/>
                  </a:cubicBezTo>
                  <a:cubicBezTo>
                    <a:pt x="148" y="79"/>
                    <a:pt x="148" y="79"/>
                    <a:pt x="148" y="79"/>
                  </a:cubicBezTo>
                  <a:cubicBezTo>
                    <a:pt x="148" y="78"/>
                    <a:pt x="148" y="78"/>
                    <a:pt x="148" y="78"/>
                  </a:cubicBezTo>
                  <a:cubicBezTo>
                    <a:pt x="148" y="77"/>
                    <a:pt x="149" y="77"/>
                    <a:pt x="148" y="78"/>
                  </a:cubicBezTo>
                  <a:cubicBezTo>
                    <a:pt x="149" y="78"/>
                    <a:pt x="149" y="78"/>
                    <a:pt x="149" y="78"/>
                  </a:cubicBezTo>
                  <a:close/>
                  <a:moveTo>
                    <a:pt x="138" y="68"/>
                  </a:moveTo>
                  <a:cubicBezTo>
                    <a:pt x="138" y="68"/>
                    <a:pt x="138" y="68"/>
                    <a:pt x="138" y="68"/>
                  </a:cubicBezTo>
                  <a:cubicBezTo>
                    <a:pt x="138" y="68"/>
                    <a:pt x="138" y="68"/>
                    <a:pt x="138" y="68"/>
                  </a:cubicBezTo>
                  <a:close/>
                  <a:moveTo>
                    <a:pt x="152" y="86"/>
                  </a:moveTo>
                  <a:cubicBezTo>
                    <a:pt x="152" y="86"/>
                    <a:pt x="152" y="86"/>
                    <a:pt x="152" y="86"/>
                  </a:cubicBezTo>
                  <a:cubicBezTo>
                    <a:pt x="152" y="86"/>
                    <a:pt x="151" y="86"/>
                    <a:pt x="152" y="86"/>
                  </a:cubicBezTo>
                  <a:close/>
                  <a:moveTo>
                    <a:pt x="133" y="62"/>
                  </a:moveTo>
                  <a:cubicBezTo>
                    <a:pt x="133" y="62"/>
                    <a:pt x="133" y="62"/>
                    <a:pt x="133" y="62"/>
                  </a:cubicBezTo>
                  <a:cubicBezTo>
                    <a:pt x="133" y="62"/>
                    <a:pt x="132" y="61"/>
                    <a:pt x="133" y="62"/>
                  </a:cubicBezTo>
                  <a:close/>
                  <a:moveTo>
                    <a:pt x="155" y="89"/>
                  </a:moveTo>
                  <a:cubicBezTo>
                    <a:pt x="155" y="88"/>
                    <a:pt x="155" y="88"/>
                    <a:pt x="155" y="89"/>
                  </a:cubicBezTo>
                  <a:cubicBezTo>
                    <a:pt x="155" y="89"/>
                    <a:pt x="155" y="89"/>
                    <a:pt x="155" y="89"/>
                  </a:cubicBezTo>
                  <a:close/>
                  <a:moveTo>
                    <a:pt x="155" y="92"/>
                  </a:moveTo>
                  <a:cubicBezTo>
                    <a:pt x="155" y="93"/>
                    <a:pt x="155" y="93"/>
                    <a:pt x="155" y="93"/>
                  </a:cubicBezTo>
                  <a:cubicBezTo>
                    <a:pt x="156" y="93"/>
                    <a:pt x="155" y="93"/>
                    <a:pt x="155" y="92"/>
                  </a:cubicBezTo>
                  <a:close/>
                  <a:moveTo>
                    <a:pt x="162" y="105"/>
                  </a:moveTo>
                  <a:cubicBezTo>
                    <a:pt x="163" y="105"/>
                    <a:pt x="163" y="105"/>
                    <a:pt x="162" y="105"/>
                  </a:cubicBezTo>
                  <a:close/>
                  <a:moveTo>
                    <a:pt x="157" y="113"/>
                  </a:moveTo>
                  <a:cubicBezTo>
                    <a:pt x="157" y="113"/>
                    <a:pt x="157" y="114"/>
                    <a:pt x="157" y="114"/>
                  </a:cubicBezTo>
                  <a:cubicBezTo>
                    <a:pt x="158" y="114"/>
                    <a:pt x="158" y="114"/>
                    <a:pt x="157" y="113"/>
                  </a:cubicBezTo>
                  <a:close/>
                  <a:moveTo>
                    <a:pt x="130" y="71"/>
                  </a:moveTo>
                  <a:cubicBezTo>
                    <a:pt x="130" y="72"/>
                    <a:pt x="130" y="72"/>
                    <a:pt x="130" y="72"/>
                  </a:cubicBezTo>
                  <a:cubicBezTo>
                    <a:pt x="131" y="72"/>
                    <a:pt x="130" y="72"/>
                    <a:pt x="130" y="71"/>
                  </a:cubicBezTo>
                  <a:close/>
                  <a:moveTo>
                    <a:pt x="161" y="101"/>
                  </a:moveTo>
                  <a:cubicBezTo>
                    <a:pt x="161" y="100"/>
                    <a:pt x="160" y="100"/>
                    <a:pt x="161" y="101"/>
                  </a:cubicBezTo>
                  <a:cubicBezTo>
                    <a:pt x="161" y="101"/>
                    <a:pt x="161" y="101"/>
                    <a:pt x="161" y="101"/>
                  </a:cubicBezTo>
                  <a:close/>
                  <a:moveTo>
                    <a:pt x="155" y="92"/>
                  </a:moveTo>
                  <a:cubicBezTo>
                    <a:pt x="155" y="92"/>
                    <a:pt x="155" y="92"/>
                    <a:pt x="155" y="92"/>
                  </a:cubicBezTo>
                  <a:cubicBezTo>
                    <a:pt x="155" y="92"/>
                    <a:pt x="155" y="92"/>
                    <a:pt x="155" y="92"/>
                  </a:cubicBezTo>
                  <a:close/>
                  <a:moveTo>
                    <a:pt x="143" y="174"/>
                  </a:moveTo>
                  <a:cubicBezTo>
                    <a:pt x="143" y="174"/>
                    <a:pt x="143" y="173"/>
                    <a:pt x="143" y="173"/>
                  </a:cubicBezTo>
                  <a:cubicBezTo>
                    <a:pt x="143" y="173"/>
                    <a:pt x="143" y="173"/>
                    <a:pt x="143" y="173"/>
                  </a:cubicBezTo>
                  <a:cubicBezTo>
                    <a:pt x="143" y="174"/>
                    <a:pt x="143" y="174"/>
                    <a:pt x="143" y="174"/>
                  </a:cubicBezTo>
                  <a:cubicBezTo>
                    <a:pt x="142" y="175"/>
                    <a:pt x="144" y="175"/>
                    <a:pt x="143" y="174"/>
                  </a:cubicBezTo>
                  <a:close/>
                  <a:moveTo>
                    <a:pt x="162" y="102"/>
                  </a:moveTo>
                  <a:cubicBezTo>
                    <a:pt x="163" y="102"/>
                    <a:pt x="161" y="101"/>
                    <a:pt x="162" y="102"/>
                  </a:cubicBezTo>
                  <a:cubicBezTo>
                    <a:pt x="162" y="102"/>
                    <a:pt x="162" y="102"/>
                    <a:pt x="162" y="102"/>
                  </a:cubicBezTo>
                  <a:close/>
                  <a:moveTo>
                    <a:pt x="161" y="99"/>
                  </a:moveTo>
                  <a:cubicBezTo>
                    <a:pt x="161" y="99"/>
                    <a:pt x="161" y="99"/>
                    <a:pt x="160" y="99"/>
                  </a:cubicBezTo>
                  <a:cubicBezTo>
                    <a:pt x="160" y="99"/>
                    <a:pt x="160" y="99"/>
                    <a:pt x="160" y="99"/>
                  </a:cubicBezTo>
                  <a:cubicBezTo>
                    <a:pt x="161" y="100"/>
                    <a:pt x="161" y="100"/>
                    <a:pt x="161" y="99"/>
                  </a:cubicBezTo>
                  <a:close/>
                  <a:moveTo>
                    <a:pt x="158" y="96"/>
                  </a:moveTo>
                  <a:cubicBezTo>
                    <a:pt x="158" y="96"/>
                    <a:pt x="159" y="97"/>
                    <a:pt x="159" y="96"/>
                  </a:cubicBezTo>
                  <a:cubicBezTo>
                    <a:pt x="159" y="96"/>
                    <a:pt x="159" y="96"/>
                    <a:pt x="158" y="96"/>
                  </a:cubicBezTo>
                  <a:close/>
                  <a:moveTo>
                    <a:pt x="156" y="103"/>
                  </a:moveTo>
                  <a:cubicBezTo>
                    <a:pt x="156" y="103"/>
                    <a:pt x="156" y="103"/>
                    <a:pt x="156" y="103"/>
                  </a:cubicBezTo>
                  <a:cubicBezTo>
                    <a:pt x="157" y="104"/>
                    <a:pt x="155" y="101"/>
                    <a:pt x="156" y="102"/>
                  </a:cubicBezTo>
                  <a:cubicBezTo>
                    <a:pt x="156" y="102"/>
                    <a:pt x="155" y="102"/>
                    <a:pt x="156" y="103"/>
                  </a:cubicBezTo>
                  <a:close/>
                  <a:moveTo>
                    <a:pt x="162" y="102"/>
                  </a:moveTo>
                  <a:cubicBezTo>
                    <a:pt x="161" y="102"/>
                    <a:pt x="162" y="102"/>
                    <a:pt x="162" y="102"/>
                  </a:cubicBezTo>
                  <a:cubicBezTo>
                    <a:pt x="162" y="102"/>
                    <a:pt x="162" y="102"/>
                    <a:pt x="162" y="102"/>
                  </a:cubicBezTo>
                  <a:close/>
                  <a:moveTo>
                    <a:pt x="123" y="7"/>
                  </a:moveTo>
                  <a:cubicBezTo>
                    <a:pt x="122" y="7"/>
                    <a:pt x="122" y="7"/>
                    <a:pt x="122" y="8"/>
                  </a:cubicBezTo>
                  <a:cubicBezTo>
                    <a:pt x="122" y="8"/>
                    <a:pt x="122" y="8"/>
                    <a:pt x="122" y="8"/>
                  </a:cubicBezTo>
                  <a:cubicBezTo>
                    <a:pt x="122" y="8"/>
                    <a:pt x="122" y="8"/>
                    <a:pt x="123" y="7"/>
                  </a:cubicBezTo>
                  <a:close/>
                  <a:moveTo>
                    <a:pt x="147" y="3"/>
                  </a:moveTo>
                  <a:cubicBezTo>
                    <a:pt x="147" y="3"/>
                    <a:pt x="147" y="3"/>
                    <a:pt x="147" y="3"/>
                  </a:cubicBezTo>
                  <a:cubicBezTo>
                    <a:pt x="147" y="3"/>
                    <a:pt x="148" y="4"/>
                    <a:pt x="147" y="3"/>
                  </a:cubicBezTo>
                  <a:close/>
                  <a:moveTo>
                    <a:pt x="133" y="26"/>
                  </a:moveTo>
                  <a:cubicBezTo>
                    <a:pt x="134" y="26"/>
                    <a:pt x="135" y="27"/>
                    <a:pt x="137" y="28"/>
                  </a:cubicBezTo>
                  <a:cubicBezTo>
                    <a:pt x="137" y="28"/>
                    <a:pt x="137" y="28"/>
                    <a:pt x="138" y="28"/>
                  </a:cubicBezTo>
                  <a:cubicBezTo>
                    <a:pt x="138" y="28"/>
                    <a:pt x="138" y="29"/>
                    <a:pt x="138" y="29"/>
                  </a:cubicBezTo>
                  <a:cubicBezTo>
                    <a:pt x="139" y="29"/>
                    <a:pt x="139" y="29"/>
                    <a:pt x="140" y="29"/>
                  </a:cubicBezTo>
                  <a:cubicBezTo>
                    <a:pt x="140" y="28"/>
                    <a:pt x="138" y="28"/>
                    <a:pt x="138" y="28"/>
                  </a:cubicBezTo>
                  <a:cubicBezTo>
                    <a:pt x="138" y="28"/>
                    <a:pt x="138" y="28"/>
                    <a:pt x="138" y="28"/>
                  </a:cubicBezTo>
                  <a:cubicBezTo>
                    <a:pt x="137" y="27"/>
                    <a:pt x="137" y="26"/>
                    <a:pt x="138" y="26"/>
                  </a:cubicBezTo>
                  <a:cubicBezTo>
                    <a:pt x="131" y="17"/>
                    <a:pt x="141" y="25"/>
                    <a:pt x="142" y="23"/>
                  </a:cubicBezTo>
                  <a:cubicBezTo>
                    <a:pt x="141" y="23"/>
                    <a:pt x="140" y="22"/>
                    <a:pt x="139" y="21"/>
                  </a:cubicBezTo>
                  <a:cubicBezTo>
                    <a:pt x="141" y="21"/>
                    <a:pt x="142" y="22"/>
                    <a:pt x="144" y="22"/>
                  </a:cubicBezTo>
                  <a:cubicBezTo>
                    <a:pt x="144" y="22"/>
                    <a:pt x="144" y="22"/>
                    <a:pt x="144" y="22"/>
                  </a:cubicBezTo>
                  <a:cubicBezTo>
                    <a:pt x="139" y="19"/>
                    <a:pt x="142" y="20"/>
                    <a:pt x="142" y="17"/>
                  </a:cubicBezTo>
                  <a:cubicBezTo>
                    <a:pt x="143" y="17"/>
                    <a:pt x="143" y="17"/>
                    <a:pt x="143" y="17"/>
                  </a:cubicBezTo>
                  <a:cubicBezTo>
                    <a:pt x="143" y="17"/>
                    <a:pt x="144" y="17"/>
                    <a:pt x="143" y="17"/>
                  </a:cubicBezTo>
                  <a:cubicBezTo>
                    <a:pt x="141" y="17"/>
                    <a:pt x="141" y="19"/>
                    <a:pt x="140" y="17"/>
                  </a:cubicBezTo>
                  <a:cubicBezTo>
                    <a:pt x="140" y="18"/>
                    <a:pt x="140" y="18"/>
                    <a:pt x="141" y="18"/>
                  </a:cubicBezTo>
                  <a:cubicBezTo>
                    <a:pt x="140" y="18"/>
                    <a:pt x="140" y="19"/>
                    <a:pt x="140" y="19"/>
                  </a:cubicBezTo>
                  <a:cubicBezTo>
                    <a:pt x="142" y="20"/>
                    <a:pt x="132" y="20"/>
                    <a:pt x="137" y="19"/>
                  </a:cubicBezTo>
                  <a:cubicBezTo>
                    <a:pt x="137" y="19"/>
                    <a:pt x="137" y="19"/>
                    <a:pt x="137" y="18"/>
                  </a:cubicBezTo>
                  <a:cubicBezTo>
                    <a:pt x="137" y="18"/>
                    <a:pt x="134" y="18"/>
                    <a:pt x="135" y="18"/>
                  </a:cubicBezTo>
                  <a:cubicBezTo>
                    <a:pt x="135" y="18"/>
                    <a:pt x="135" y="17"/>
                    <a:pt x="135" y="17"/>
                  </a:cubicBezTo>
                  <a:cubicBezTo>
                    <a:pt x="135" y="17"/>
                    <a:pt x="135" y="18"/>
                    <a:pt x="134" y="18"/>
                  </a:cubicBezTo>
                  <a:cubicBezTo>
                    <a:pt x="134" y="18"/>
                    <a:pt x="134" y="18"/>
                    <a:pt x="135" y="18"/>
                  </a:cubicBezTo>
                  <a:cubicBezTo>
                    <a:pt x="135" y="19"/>
                    <a:pt x="135" y="19"/>
                    <a:pt x="134" y="19"/>
                  </a:cubicBezTo>
                  <a:cubicBezTo>
                    <a:pt x="134" y="19"/>
                    <a:pt x="132" y="18"/>
                    <a:pt x="132" y="18"/>
                  </a:cubicBezTo>
                  <a:cubicBezTo>
                    <a:pt x="132" y="17"/>
                    <a:pt x="132" y="17"/>
                    <a:pt x="132" y="17"/>
                  </a:cubicBezTo>
                  <a:cubicBezTo>
                    <a:pt x="129" y="16"/>
                    <a:pt x="132" y="14"/>
                    <a:pt x="135" y="15"/>
                  </a:cubicBezTo>
                  <a:cubicBezTo>
                    <a:pt x="134" y="15"/>
                    <a:pt x="133" y="14"/>
                    <a:pt x="132" y="14"/>
                  </a:cubicBezTo>
                  <a:cubicBezTo>
                    <a:pt x="132" y="14"/>
                    <a:pt x="131" y="14"/>
                    <a:pt x="131" y="14"/>
                  </a:cubicBezTo>
                  <a:cubicBezTo>
                    <a:pt x="131" y="15"/>
                    <a:pt x="130" y="16"/>
                    <a:pt x="130" y="16"/>
                  </a:cubicBezTo>
                  <a:cubicBezTo>
                    <a:pt x="129" y="16"/>
                    <a:pt x="127" y="13"/>
                    <a:pt x="127" y="13"/>
                  </a:cubicBezTo>
                  <a:cubicBezTo>
                    <a:pt x="127" y="12"/>
                    <a:pt x="128" y="12"/>
                    <a:pt x="129" y="12"/>
                  </a:cubicBezTo>
                  <a:cubicBezTo>
                    <a:pt x="129" y="12"/>
                    <a:pt x="130" y="13"/>
                    <a:pt x="130" y="13"/>
                  </a:cubicBezTo>
                  <a:cubicBezTo>
                    <a:pt x="130" y="13"/>
                    <a:pt x="132" y="14"/>
                    <a:pt x="132" y="13"/>
                  </a:cubicBezTo>
                  <a:cubicBezTo>
                    <a:pt x="132" y="13"/>
                    <a:pt x="132" y="13"/>
                    <a:pt x="132" y="13"/>
                  </a:cubicBezTo>
                  <a:cubicBezTo>
                    <a:pt x="132" y="13"/>
                    <a:pt x="133" y="13"/>
                    <a:pt x="133" y="12"/>
                  </a:cubicBezTo>
                  <a:cubicBezTo>
                    <a:pt x="133" y="12"/>
                    <a:pt x="133" y="12"/>
                    <a:pt x="133" y="12"/>
                  </a:cubicBezTo>
                  <a:cubicBezTo>
                    <a:pt x="132" y="12"/>
                    <a:pt x="131" y="12"/>
                    <a:pt x="130" y="12"/>
                  </a:cubicBezTo>
                  <a:cubicBezTo>
                    <a:pt x="130" y="12"/>
                    <a:pt x="130" y="12"/>
                    <a:pt x="129" y="12"/>
                  </a:cubicBezTo>
                  <a:cubicBezTo>
                    <a:pt x="129" y="12"/>
                    <a:pt x="127" y="12"/>
                    <a:pt x="127" y="11"/>
                  </a:cubicBezTo>
                  <a:cubicBezTo>
                    <a:pt x="126" y="11"/>
                    <a:pt x="126" y="10"/>
                    <a:pt x="126" y="10"/>
                  </a:cubicBezTo>
                  <a:cubicBezTo>
                    <a:pt x="126" y="10"/>
                    <a:pt x="126" y="10"/>
                    <a:pt x="126" y="10"/>
                  </a:cubicBezTo>
                  <a:cubicBezTo>
                    <a:pt x="126" y="8"/>
                    <a:pt x="128" y="10"/>
                    <a:pt x="128" y="9"/>
                  </a:cubicBezTo>
                  <a:cubicBezTo>
                    <a:pt x="126" y="8"/>
                    <a:pt x="127" y="8"/>
                    <a:pt x="128" y="8"/>
                  </a:cubicBezTo>
                  <a:cubicBezTo>
                    <a:pt x="128" y="6"/>
                    <a:pt x="130" y="9"/>
                    <a:pt x="130" y="9"/>
                  </a:cubicBezTo>
                  <a:cubicBezTo>
                    <a:pt x="130" y="8"/>
                    <a:pt x="129" y="7"/>
                    <a:pt x="129" y="7"/>
                  </a:cubicBezTo>
                  <a:cubicBezTo>
                    <a:pt x="128" y="7"/>
                    <a:pt x="126" y="7"/>
                    <a:pt x="126" y="7"/>
                  </a:cubicBezTo>
                  <a:cubicBezTo>
                    <a:pt x="126" y="7"/>
                    <a:pt x="125" y="6"/>
                    <a:pt x="126" y="6"/>
                  </a:cubicBezTo>
                  <a:cubicBezTo>
                    <a:pt x="126" y="6"/>
                    <a:pt x="127" y="6"/>
                    <a:pt x="127" y="6"/>
                  </a:cubicBezTo>
                  <a:cubicBezTo>
                    <a:pt x="127" y="6"/>
                    <a:pt x="127" y="6"/>
                    <a:pt x="126" y="6"/>
                  </a:cubicBezTo>
                  <a:cubicBezTo>
                    <a:pt x="126" y="5"/>
                    <a:pt x="126" y="5"/>
                    <a:pt x="126" y="5"/>
                  </a:cubicBezTo>
                  <a:cubicBezTo>
                    <a:pt x="125" y="4"/>
                    <a:pt x="126" y="6"/>
                    <a:pt x="125" y="5"/>
                  </a:cubicBezTo>
                  <a:cubicBezTo>
                    <a:pt x="125" y="5"/>
                    <a:pt x="125" y="5"/>
                    <a:pt x="125" y="5"/>
                  </a:cubicBezTo>
                  <a:cubicBezTo>
                    <a:pt x="125" y="5"/>
                    <a:pt x="124" y="4"/>
                    <a:pt x="124" y="4"/>
                  </a:cubicBezTo>
                  <a:cubicBezTo>
                    <a:pt x="124" y="4"/>
                    <a:pt x="124" y="4"/>
                    <a:pt x="124" y="4"/>
                  </a:cubicBezTo>
                  <a:cubicBezTo>
                    <a:pt x="125" y="3"/>
                    <a:pt x="126" y="3"/>
                    <a:pt x="127" y="4"/>
                  </a:cubicBezTo>
                  <a:cubicBezTo>
                    <a:pt x="127" y="3"/>
                    <a:pt x="128" y="3"/>
                    <a:pt x="128" y="5"/>
                  </a:cubicBezTo>
                  <a:cubicBezTo>
                    <a:pt x="128" y="4"/>
                    <a:pt x="128" y="1"/>
                    <a:pt x="130" y="4"/>
                  </a:cubicBezTo>
                  <a:cubicBezTo>
                    <a:pt x="130" y="4"/>
                    <a:pt x="130" y="5"/>
                    <a:pt x="131" y="5"/>
                  </a:cubicBezTo>
                  <a:cubicBezTo>
                    <a:pt x="130" y="5"/>
                    <a:pt x="130" y="5"/>
                    <a:pt x="130" y="4"/>
                  </a:cubicBezTo>
                  <a:cubicBezTo>
                    <a:pt x="130" y="4"/>
                    <a:pt x="131" y="4"/>
                    <a:pt x="131" y="4"/>
                  </a:cubicBezTo>
                  <a:cubicBezTo>
                    <a:pt x="132" y="5"/>
                    <a:pt x="132" y="6"/>
                    <a:pt x="132" y="7"/>
                  </a:cubicBezTo>
                  <a:cubicBezTo>
                    <a:pt x="133" y="7"/>
                    <a:pt x="131" y="5"/>
                    <a:pt x="132" y="6"/>
                  </a:cubicBezTo>
                  <a:cubicBezTo>
                    <a:pt x="133" y="6"/>
                    <a:pt x="133" y="7"/>
                    <a:pt x="133" y="7"/>
                  </a:cubicBezTo>
                  <a:cubicBezTo>
                    <a:pt x="133" y="7"/>
                    <a:pt x="133" y="6"/>
                    <a:pt x="133" y="6"/>
                  </a:cubicBezTo>
                  <a:cubicBezTo>
                    <a:pt x="133" y="6"/>
                    <a:pt x="133" y="7"/>
                    <a:pt x="133" y="7"/>
                  </a:cubicBezTo>
                  <a:cubicBezTo>
                    <a:pt x="134" y="7"/>
                    <a:pt x="133" y="7"/>
                    <a:pt x="133" y="7"/>
                  </a:cubicBezTo>
                  <a:cubicBezTo>
                    <a:pt x="133" y="7"/>
                    <a:pt x="133" y="6"/>
                    <a:pt x="133" y="6"/>
                  </a:cubicBezTo>
                  <a:cubicBezTo>
                    <a:pt x="133" y="5"/>
                    <a:pt x="131" y="4"/>
                    <a:pt x="131" y="3"/>
                  </a:cubicBezTo>
                  <a:cubicBezTo>
                    <a:pt x="130" y="2"/>
                    <a:pt x="132" y="3"/>
                    <a:pt x="132" y="3"/>
                  </a:cubicBezTo>
                  <a:cubicBezTo>
                    <a:pt x="133" y="2"/>
                    <a:pt x="132" y="1"/>
                    <a:pt x="133" y="2"/>
                  </a:cubicBezTo>
                  <a:cubicBezTo>
                    <a:pt x="133" y="3"/>
                    <a:pt x="134" y="3"/>
                    <a:pt x="134" y="3"/>
                  </a:cubicBezTo>
                  <a:cubicBezTo>
                    <a:pt x="135" y="4"/>
                    <a:pt x="136" y="6"/>
                    <a:pt x="136" y="6"/>
                  </a:cubicBezTo>
                  <a:cubicBezTo>
                    <a:pt x="136" y="7"/>
                    <a:pt x="136" y="7"/>
                    <a:pt x="135" y="7"/>
                  </a:cubicBezTo>
                  <a:cubicBezTo>
                    <a:pt x="136" y="7"/>
                    <a:pt x="136" y="7"/>
                    <a:pt x="137" y="7"/>
                  </a:cubicBezTo>
                  <a:cubicBezTo>
                    <a:pt x="136" y="7"/>
                    <a:pt x="136" y="7"/>
                    <a:pt x="136" y="7"/>
                  </a:cubicBezTo>
                  <a:cubicBezTo>
                    <a:pt x="136" y="7"/>
                    <a:pt x="136" y="5"/>
                    <a:pt x="136" y="5"/>
                  </a:cubicBezTo>
                  <a:cubicBezTo>
                    <a:pt x="136" y="5"/>
                    <a:pt x="136" y="5"/>
                    <a:pt x="136" y="5"/>
                  </a:cubicBezTo>
                  <a:cubicBezTo>
                    <a:pt x="136" y="5"/>
                    <a:pt x="136" y="5"/>
                    <a:pt x="136" y="5"/>
                  </a:cubicBezTo>
                  <a:cubicBezTo>
                    <a:pt x="136" y="5"/>
                    <a:pt x="136" y="6"/>
                    <a:pt x="136" y="6"/>
                  </a:cubicBezTo>
                  <a:cubicBezTo>
                    <a:pt x="137" y="6"/>
                    <a:pt x="137" y="7"/>
                    <a:pt x="137" y="7"/>
                  </a:cubicBezTo>
                  <a:cubicBezTo>
                    <a:pt x="137" y="7"/>
                    <a:pt x="137" y="7"/>
                    <a:pt x="137" y="7"/>
                  </a:cubicBezTo>
                  <a:cubicBezTo>
                    <a:pt x="137" y="8"/>
                    <a:pt x="138" y="8"/>
                    <a:pt x="138" y="9"/>
                  </a:cubicBezTo>
                  <a:cubicBezTo>
                    <a:pt x="138" y="9"/>
                    <a:pt x="138" y="9"/>
                    <a:pt x="138" y="9"/>
                  </a:cubicBezTo>
                  <a:cubicBezTo>
                    <a:pt x="139" y="9"/>
                    <a:pt x="137" y="8"/>
                    <a:pt x="138" y="8"/>
                  </a:cubicBezTo>
                  <a:cubicBezTo>
                    <a:pt x="137" y="7"/>
                    <a:pt x="136" y="2"/>
                    <a:pt x="137" y="4"/>
                  </a:cubicBezTo>
                  <a:cubicBezTo>
                    <a:pt x="137" y="4"/>
                    <a:pt x="137" y="4"/>
                    <a:pt x="137" y="4"/>
                  </a:cubicBezTo>
                  <a:cubicBezTo>
                    <a:pt x="135" y="1"/>
                    <a:pt x="137" y="3"/>
                    <a:pt x="138" y="4"/>
                  </a:cubicBezTo>
                  <a:cubicBezTo>
                    <a:pt x="138" y="4"/>
                    <a:pt x="139" y="4"/>
                    <a:pt x="139" y="4"/>
                  </a:cubicBezTo>
                  <a:cubicBezTo>
                    <a:pt x="139" y="4"/>
                    <a:pt x="138" y="4"/>
                    <a:pt x="139" y="4"/>
                  </a:cubicBezTo>
                  <a:cubicBezTo>
                    <a:pt x="138" y="4"/>
                    <a:pt x="138" y="3"/>
                    <a:pt x="138" y="3"/>
                  </a:cubicBezTo>
                  <a:cubicBezTo>
                    <a:pt x="138" y="2"/>
                    <a:pt x="138" y="0"/>
                    <a:pt x="139" y="3"/>
                  </a:cubicBezTo>
                  <a:cubicBezTo>
                    <a:pt x="139" y="3"/>
                    <a:pt x="139" y="4"/>
                    <a:pt x="140" y="4"/>
                  </a:cubicBezTo>
                  <a:cubicBezTo>
                    <a:pt x="140" y="2"/>
                    <a:pt x="140" y="5"/>
                    <a:pt x="141" y="5"/>
                  </a:cubicBezTo>
                  <a:cubicBezTo>
                    <a:pt x="141" y="4"/>
                    <a:pt x="139" y="3"/>
                    <a:pt x="140" y="2"/>
                  </a:cubicBezTo>
                  <a:cubicBezTo>
                    <a:pt x="138" y="1"/>
                    <a:pt x="140" y="0"/>
                    <a:pt x="140" y="1"/>
                  </a:cubicBezTo>
                  <a:cubicBezTo>
                    <a:pt x="140" y="1"/>
                    <a:pt x="141" y="1"/>
                    <a:pt x="141" y="1"/>
                  </a:cubicBezTo>
                  <a:cubicBezTo>
                    <a:pt x="141" y="2"/>
                    <a:pt x="141" y="2"/>
                    <a:pt x="141" y="2"/>
                  </a:cubicBezTo>
                  <a:cubicBezTo>
                    <a:pt x="141" y="2"/>
                    <a:pt x="141" y="2"/>
                    <a:pt x="141" y="2"/>
                  </a:cubicBezTo>
                  <a:cubicBezTo>
                    <a:pt x="141" y="2"/>
                    <a:pt x="141" y="3"/>
                    <a:pt x="141" y="3"/>
                  </a:cubicBezTo>
                  <a:cubicBezTo>
                    <a:pt x="142" y="3"/>
                    <a:pt x="142" y="3"/>
                    <a:pt x="142" y="3"/>
                  </a:cubicBezTo>
                  <a:cubicBezTo>
                    <a:pt x="142" y="4"/>
                    <a:pt x="142" y="3"/>
                    <a:pt x="142" y="3"/>
                  </a:cubicBezTo>
                  <a:cubicBezTo>
                    <a:pt x="142" y="3"/>
                    <a:pt x="142" y="3"/>
                    <a:pt x="142" y="3"/>
                  </a:cubicBezTo>
                  <a:cubicBezTo>
                    <a:pt x="142" y="3"/>
                    <a:pt x="142" y="3"/>
                    <a:pt x="142" y="3"/>
                  </a:cubicBezTo>
                  <a:cubicBezTo>
                    <a:pt x="142" y="3"/>
                    <a:pt x="142" y="3"/>
                    <a:pt x="143" y="3"/>
                  </a:cubicBezTo>
                  <a:cubicBezTo>
                    <a:pt x="143" y="4"/>
                    <a:pt x="143" y="5"/>
                    <a:pt x="144" y="7"/>
                  </a:cubicBezTo>
                  <a:cubicBezTo>
                    <a:pt x="145" y="7"/>
                    <a:pt x="145" y="8"/>
                    <a:pt x="145" y="8"/>
                  </a:cubicBezTo>
                  <a:cubicBezTo>
                    <a:pt x="145" y="8"/>
                    <a:pt x="145" y="8"/>
                    <a:pt x="145" y="7"/>
                  </a:cubicBezTo>
                  <a:cubicBezTo>
                    <a:pt x="145" y="7"/>
                    <a:pt x="145" y="7"/>
                    <a:pt x="145" y="7"/>
                  </a:cubicBezTo>
                  <a:cubicBezTo>
                    <a:pt x="144" y="6"/>
                    <a:pt x="144" y="6"/>
                    <a:pt x="144" y="5"/>
                  </a:cubicBezTo>
                  <a:cubicBezTo>
                    <a:pt x="144" y="5"/>
                    <a:pt x="144" y="5"/>
                    <a:pt x="144" y="5"/>
                  </a:cubicBezTo>
                  <a:cubicBezTo>
                    <a:pt x="144" y="5"/>
                    <a:pt x="143" y="2"/>
                    <a:pt x="143" y="2"/>
                  </a:cubicBezTo>
                  <a:cubicBezTo>
                    <a:pt x="143" y="2"/>
                    <a:pt x="143" y="2"/>
                    <a:pt x="143" y="1"/>
                  </a:cubicBezTo>
                  <a:cubicBezTo>
                    <a:pt x="147" y="3"/>
                    <a:pt x="147" y="6"/>
                    <a:pt x="149" y="9"/>
                  </a:cubicBezTo>
                  <a:cubicBezTo>
                    <a:pt x="149" y="8"/>
                    <a:pt x="147" y="6"/>
                    <a:pt x="148" y="5"/>
                  </a:cubicBezTo>
                  <a:cubicBezTo>
                    <a:pt x="149" y="4"/>
                    <a:pt x="151" y="6"/>
                    <a:pt x="150" y="6"/>
                  </a:cubicBezTo>
                  <a:cubicBezTo>
                    <a:pt x="152" y="10"/>
                    <a:pt x="150" y="6"/>
                    <a:pt x="151" y="6"/>
                  </a:cubicBezTo>
                  <a:cubicBezTo>
                    <a:pt x="151" y="6"/>
                    <a:pt x="151" y="6"/>
                    <a:pt x="151" y="6"/>
                  </a:cubicBezTo>
                  <a:cubicBezTo>
                    <a:pt x="152" y="6"/>
                    <a:pt x="153" y="6"/>
                    <a:pt x="153" y="7"/>
                  </a:cubicBezTo>
                  <a:cubicBezTo>
                    <a:pt x="153" y="8"/>
                    <a:pt x="152" y="8"/>
                    <a:pt x="153" y="8"/>
                  </a:cubicBezTo>
                  <a:cubicBezTo>
                    <a:pt x="153" y="8"/>
                    <a:pt x="154" y="8"/>
                    <a:pt x="154" y="8"/>
                  </a:cubicBezTo>
                  <a:cubicBezTo>
                    <a:pt x="154" y="8"/>
                    <a:pt x="154" y="9"/>
                    <a:pt x="154" y="9"/>
                  </a:cubicBezTo>
                  <a:cubicBezTo>
                    <a:pt x="154" y="9"/>
                    <a:pt x="154" y="9"/>
                    <a:pt x="154" y="9"/>
                  </a:cubicBezTo>
                  <a:cubicBezTo>
                    <a:pt x="154" y="9"/>
                    <a:pt x="154" y="9"/>
                    <a:pt x="154" y="9"/>
                  </a:cubicBezTo>
                  <a:cubicBezTo>
                    <a:pt x="154" y="9"/>
                    <a:pt x="155" y="9"/>
                    <a:pt x="155" y="9"/>
                  </a:cubicBezTo>
                  <a:cubicBezTo>
                    <a:pt x="155" y="10"/>
                    <a:pt x="155" y="10"/>
                    <a:pt x="156" y="10"/>
                  </a:cubicBezTo>
                  <a:cubicBezTo>
                    <a:pt x="156" y="10"/>
                    <a:pt x="156" y="10"/>
                    <a:pt x="156" y="10"/>
                  </a:cubicBezTo>
                  <a:cubicBezTo>
                    <a:pt x="156" y="10"/>
                    <a:pt x="156" y="10"/>
                    <a:pt x="156" y="11"/>
                  </a:cubicBezTo>
                  <a:cubicBezTo>
                    <a:pt x="157" y="11"/>
                    <a:pt x="157" y="11"/>
                    <a:pt x="157" y="11"/>
                  </a:cubicBezTo>
                  <a:cubicBezTo>
                    <a:pt x="158" y="13"/>
                    <a:pt x="152" y="10"/>
                    <a:pt x="156" y="13"/>
                  </a:cubicBezTo>
                  <a:cubicBezTo>
                    <a:pt x="156" y="13"/>
                    <a:pt x="156" y="13"/>
                    <a:pt x="157" y="13"/>
                  </a:cubicBezTo>
                  <a:cubicBezTo>
                    <a:pt x="157" y="12"/>
                    <a:pt x="157" y="12"/>
                    <a:pt x="158" y="12"/>
                  </a:cubicBezTo>
                  <a:cubicBezTo>
                    <a:pt x="158" y="13"/>
                    <a:pt x="158" y="13"/>
                    <a:pt x="158" y="13"/>
                  </a:cubicBezTo>
                  <a:cubicBezTo>
                    <a:pt x="158" y="13"/>
                    <a:pt x="158" y="13"/>
                    <a:pt x="158" y="13"/>
                  </a:cubicBezTo>
                  <a:cubicBezTo>
                    <a:pt x="158" y="13"/>
                    <a:pt x="158" y="13"/>
                    <a:pt x="159" y="13"/>
                  </a:cubicBezTo>
                  <a:cubicBezTo>
                    <a:pt x="158" y="12"/>
                    <a:pt x="159" y="12"/>
                    <a:pt x="159" y="13"/>
                  </a:cubicBezTo>
                  <a:cubicBezTo>
                    <a:pt x="159" y="14"/>
                    <a:pt x="160" y="15"/>
                    <a:pt x="161" y="16"/>
                  </a:cubicBezTo>
                  <a:cubicBezTo>
                    <a:pt x="161" y="16"/>
                    <a:pt x="161" y="17"/>
                    <a:pt x="161" y="17"/>
                  </a:cubicBezTo>
                  <a:cubicBezTo>
                    <a:pt x="161" y="17"/>
                    <a:pt x="161" y="19"/>
                    <a:pt x="161" y="18"/>
                  </a:cubicBezTo>
                  <a:cubicBezTo>
                    <a:pt x="161" y="18"/>
                    <a:pt x="161" y="18"/>
                    <a:pt x="162" y="18"/>
                  </a:cubicBezTo>
                  <a:cubicBezTo>
                    <a:pt x="162" y="16"/>
                    <a:pt x="164" y="21"/>
                    <a:pt x="164" y="21"/>
                  </a:cubicBezTo>
                  <a:cubicBezTo>
                    <a:pt x="164" y="22"/>
                    <a:pt x="163" y="22"/>
                    <a:pt x="163" y="22"/>
                  </a:cubicBezTo>
                  <a:cubicBezTo>
                    <a:pt x="163" y="23"/>
                    <a:pt x="160" y="23"/>
                    <a:pt x="160" y="23"/>
                  </a:cubicBezTo>
                  <a:cubicBezTo>
                    <a:pt x="160" y="23"/>
                    <a:pt x="160" y="24"/>
                    <a:pt x="160" y="24"/>
                  </a:cubicBezTo>
                  <a:cubicBezTo>
                    <a:pt x="160" y="24"/>
                    <a:pt x="159" y="24"/>
                    <a:pt x="159" y="24"/>
                  </a:cubicBezTo>
                  <a:cubicBezTo>
                    <a:pt x="159" y="24"/>
                    <a:pt x="158" y="23"/>
                    <a:pt x="158" y="23"/>
                  </a:cubicBezTo>
                  <a:cubicBezTo>
                    <a:pt x="158" y="23"/>
                    <a:pt x="157" y="23"/>
                    <a:pt x="157" y="23"/>
                  </a:cubicBezTo>
                  <a:cubicBezTo>
                    <a:pt x="159" y="24"/>
                    <a:pt x="158" y="24"/>
                    <a:pt x="157" y="23"/>
                  </a:cubicBezTo>
                  <a:cubicBezTo>
                    <a:pt x="156" y="24"/>
                    <a:pt x="155" y="22"/>
                    <a:pt x="153" y="21"/>
                  </a:cubicBezTo>
                  <a:cubicBezTo>
                    <a:pt x="154" y="21"/>
                    <a:pt x="154" y="21"/>
                    <a:pt x="154" y="21"/>
                  </a:cubicBezTo>
                  <a:cubicBezTo>
                    <a:pt x="154" y="22"/>
                    <a:pt x="154" y="22"/>
                    <a:pt x="154" y="22"/>
                  </a:cubicBezTo>
                  <a:cubicBezTo>
                    <a:pt x="154" y="22"/>
                    <a:pt x="154" y="22"/>
                    <a:pt x="154" y="23"/>
                  </a:cubicBezTo>
                  <a:cubicBezTo>
                    <a:pt x="154" y="23"/>
                    <a:pt x="154" y="22"/>
                    <a:pt x="154" y="23"/>
                  </a:cubicBezTo>
                  <a:cubicBezTo>
                    <a:pt x="155" y="23"/>
                    <a:pt x="155" y="23"/>
                    <a:pt x="156" y="23"/>
                  </a:cubicBezTo>
                  <a:cubicBezTo>
                    <a:pt x="156" y="24"/>
                    <a:pt x="156" y="24"/>
                    <a:pt x="156" y="24"/>
                  </a:cubicBezTo>
                  <a:cubicBezTo>
                    <a:pt x="156" y="24"/>
                    <a:pt x="157" y="24"/>
                    <a:pt x="157" y="24"/>
                  </a:cubicBezTo>
                  <a:cubicBezTo>
                    <a:pt x="156" y="24"/>
                    <a:pt x="154" y="25"/>
                    <a:pt x="153" y="24"/>
                  </a:cubicBezTo>
                  <a:cubicBezTo>
                    <a:pt x="153" y="25"/>
                    <a:pt x="153" y="24"/>
                    <a:pt x="152" y="24"/>
                  </a:cubicBezTo>
                  <a:cubicBezTo>
                    <a:pt x="152" y="24"/>
                    <a:pt x="152" y="25"/>
                    <a:pt x="152" y="25"/>
                  </a:cubicBezTo>
                  <a:cubicBezTo>
                    <a:pt x="153" y="25"/>
                    <a:pt x="153" y="25"/>
                    <a:pt x="153" y="25"/>
                  </a:cubicBezTo>
                  <a:cubicBezTo>
                    <a:pt x="153" y="25"/>
                    <a:pt x="152" y="25"/>
                    <a:pt x="152" y="25"/>
                  </a:cubicBezTo>
                  <a:cubicBezTo>
                    <a:pt x="153" y="25"/>
                    <a:pt x="155" y="24"/>
                    <a:pt x="156" y="25"/>
                  </a:cubicBezTo>
                  <a:cubicBezTo>
                    <a:pt x="157" y="25"/>
                    <a:pt x="158" y="25"/>
                    <a:pt x="159" y="25"/>
                  </a:cubicBezTo>
                  <a:cubicBezTo>
                    <a:pt x="159" y="26"/>
                    <a:pt x="159" y="26"/>
                    <a:pt x="159" y="26"/>
                  </a:cubicBezTo>
                  <a:cubicBezTo>
                    <a:pt x="160" y="27"/>
                    <a:pt x="158" y="27"/>
                    <a:pt x="158" y="27"/>
                  </a:cubicBezTo>
                  <a:cubicBezTo>
                    <a:pt x="158" y="27"/>
                    <a:pt x="158" y="27"/>
                    <a:pt x="157" y="27"/>
                  </a:cubicBezTo>
                  <a:cubicBezTo>
                    <a:pt x="157" y="27"/>
                    <a:pt x="155" y="28"/>
                    <a:pt x="155" y="28"/>
                  </a:cubicBezTo>
                  <a:cubicBezTo>
                    <a:pt x="156" y="29"/>
                    <a:pt x="154" y="30"/>
                    <a:pt x="154" y="30"/>
                  </a:cubicBezTo>
                  <a:cubicBezTo>
                    <a:pt x="153" y="30"/>
                    <a:pt x="153" y="31"/>
                    <a:pt x="152" y="31"/>
                  </a:cubicBezTo>
                  <a:cubicBezTo>
                    <a:pt x="152" y="32"/>
                    <a:pt x="150" y="32"/>
                    <a:pt x="149" y="31"/>
                  </a:cubicBezTo>
                  <a:cubicBezTo>
                    <a:pt x="150" y="31"/>
                    <a:pt x="150" y="32"/>
                    <a:pt x="149" y="31"/>
                  </a:cubicBezTo>
                  <a:cubicBezTo>
                    <a:pt x="149" y="32"/>
                    <a:pt x="152" y="32"/>
                    <a:pt x="151" y="32"/>
                  </a:cubicBezTo>
                  <a:cubicBezTo>
                    <a:pt x="152" y="33"/>
                    <a:pt x="151" y="33"/>
                    <a:pt x="151" y="33"/>
                  </a:cubicBezTo>
                  <a:cubicBezTo>
                    <a:pt x="151" y="34"/>
                    <a:pt x="151" y="34"/>
                    <a:pt x="151" y="34"/>
                  </a:cubicBezTo>
                  <a:cubicBezTo>
                    <a:pt x="152" y="34"/>
                    <a:pt x="149" y="34"/>
                    <a:pt x="149" y="34"/>
                  </a:cubicBezTo>
                  <a:cubicBezTo>
                    <a:pt x="150" y="35"/>
                    <a:pt x="149" y="34"/>
                    <a:pt x="149" y="34"/>
                  </a:cubicBezTo>
                  <a:cubicBezTo>
                    <a:pt x="149" y="34"/>
                    <a:pt x="148" y="33"/>
                    <a:pt x="149" y="33"/>
                  </a:cubicBezTo>
                  <a:cubicBezTo>
                    <a:pt x="148" y="33"/>
                    <a:pt x="148" y="32"/>
                    <a:pt x="147" y="32"/>
                  </a:cubicBezTo>
                  <a:cubicBezTo>
                    <a:pt x="147" y="32"/>
                    <a:pt x="147" y="32"/>
                    <a:pt x="147" y="32"/>
                  </a:cubicBezTo>
                  <a:cubicBezTo>
                    <a:pt x="147" y="31"/>
                    <a:pt x="147" y="31"/>
                    <a:pt x="146" y="31"/>
                  </a:cubicBezTo>
                  <a:cubicBezTo>
                    <a:pt x="146" y="32"/>
                    <a:pt x="148" y="33"/>
                    <a:pt x="148" y="33"/>
                  </a:cubicBezTo>
                  <a:cubicBezTo>
                    <a:pt x="148" y="34"/>
                    <a:pt x="149" y="36"/>
                    <a:pt x="147" y="34"/>
                  </a:cubicBezTo>
                  <a:cubicBezTo>
                    <a:pt x="147" y="35"/>
                    <a:pt x="147" y="35"/>
                    <a:pt x="146" y="34"/>
                  </a:cubicBezTo>
                  <a:cubicBezTo>
                    <a:pt x="146" y="34"/>
                    <a:pt x="146" y="34"/>
                    <a:pt x="146" y="34"/>
                  </a:cubicBezTo>
                  <a:cubicBezTo>
                    <a:pt x="146" y="34"/>
                    <a:pt x="145" y="35"/>
                    <a:pt x="145" y="33"/>
                  </a:cubicBezTo>
                  <a:cubicBezTo>
                    <a:pt x="145" y="33"/>
                    <a:pt x="145" y="34"/>
                    <a:pt x="145" y="33"/>
                  </a:cubicBezTo>
                  <a:cubicBezTo>
                    <a:pt x="145" y="33"/>
                    <a:pt x="144" y="33"/>
                    <a:pt x="144" y="33"/>
                  </a:cubicBezTo>
                  <a:cubicBezTo>
                    <a:pt x="144" y="32"/>
                    <a:pt x="144" y="32"/>
                    <a:pt x="143" y="32"/>
                  </a:cubicBezTo>
                  <a:cubicBezTo>
                    <a:pt x="143" y="32"/>
                    <a:pt x="143" y="32"/>
                    <a:pt x="143" y="32"/>
                  </a:cubicBezTo>
                  <a:cubicBezTo>
                    <a:pt x="143" y="32"/>
                    <a:pt x="143" y="32"/>
                    <a:pt x="143" y="32"/>
                  </a:cubicBezTo>
                  <a:cubicBezTo>
                    <a:pt x="144" y="33"/>
                    <a:pt x="144" y="33"/>
                    <a:pt x="144" y="33"/>
                  </a:cubicBezTo>
                  <a:cubicBezTo>
                    <a:pt x="144" y="34"/>
                    <a:pt x="145" y="34"/>
                    <a:pt x="145" y="34"/>
                  </a:cubicBezTo>
                  <a:cubicBezTo>
                    <a:pt x="145" y="34"/>
                    <a:pt x="144" y="33"/>
                    <a:pt x="143" y="33"/>
                  </a:cubicBezTo>
                  <a:cubicBezTo>
                    <a:pt x="143" y="33"/>
                    <a:pt x="143" y="33"/>
                    <a:pt x="143" y="32"/>
                  </a:cubicBezTo>
                  <a:cubicBezTo>
                    <a:pt x="143" y="32"/>
                    <a:pt x="143" y="32"/>
                    <a:pt x="143" y="32"/>
                  </a:cubicBezTo>
                  <a:cubicBezTo>
                    <a:pt x="143" y="32"/>
                    <a:pt x="144" y="35"/>
                    <a:pt x="142" y="32"/>
                  </a:cubicBezTo>
                  <a:cubicBezTo>
                    <a:pt x="142" y="32"/>
                    <a:pt x="142" y="32"/>
                    <a:pt x="142" y="32"/>
                  </a:cubicBezTo>
                  <a:cubicBezTo>
                    <a:pt x="142" y="33"/>
                    <a:pt x="143" y="33"/>
                    <a:pt x="143" y="33"/>
                  </a:cubicBezTo>
                  <a:cubicBezTo>
                    <a:pt x="143" y="34"/>
                    <a:pt x="143" y="34"/>
                    <a:pt x="143" y="33"/>
                  </a:cubicBezTo>
                  <a:cubicBezTo>
                    <a:pt x="143" y="34"/>
                    <a:pt x="144" y="34"/>
                    <a:pt x="145" y="35"/>
                  </a:cubicBezTo>
                  <a:cubicBezTo>
                    <a:pt x="145" y="35"/>
                    <a:pt x="147" y="36"/>
                    <a:pt x="146" y="36"/>
                  </a:cubicBezTo>
                  <a:cubicBezTo>
                    <a:pt x="146" y="36"/>
                    <a:pt x="146" y="36"/>
                    <a:pt x="146" y="36"/>
                  </a:cubicBezTo>
                  <a:cubicBezTo>
                    <a:pt x="146" y="36"/>
                    <a:pt x="146" y="38"/>
                    <a:pt x="144" y="35"/>
                  </a:cubicBezTo>
                  <a:cubicBezTo>
                    <a:pt x="144" y="35"/>
                    <a:pt x="144" y="35"/>
                    <a:pt x="144" y="34"/>
                  </a:cubicBezTo>
                  <a:cubicBezTo>
                    <a:pt x="144" y="35"/>
                    <a:pt x="143" y="35"/>
                    <a:pt x="143" y="35"/>
                  </a:cubicBezTo>
                  <a:cubicBezTo>
                    <a:pt x="143" y="35"/>
                    <a:pt x="142" y="35"/>
                    <a:pt x="142" y="35"/>
                  </a:cubicBezTo>
                  <a:cubicBezTo>
                    <a:pt x="142" y="35"/>
                    <a:pt x="142" y="36"/>
                    <a:pt x="142" y="36"/>
                  </a:cubicBezTo>
                  <a:cubicBezTo>
                    <a:pt x="142" y="36"/>
                    <a:pt x="142" y="35"/>
                    <a:pt x="143" y="36"/>
                  </a:cubicBezTo>
                  <a:cubicBezTo>
                    <a:pt x="143" y="35"/>
                    <a:pt x="143" y="36"/>
                    <a:pt x="143" y="36"/>
                  </a:cubicBezTo>
                  <a:cubicBezTo>
                    <a:pt x="144" y="36"/>
                    <a:pt x="144" y="36"/>
                    <a:pt x="145" y="37"/>
                  </a:cubicBezTo>
                  <a:cubicBezTo>
                    <a:pt x="145" y="37"/>
                    <a:pt x="144" y="37"/>
                    <a:pt x="144" y="37"/>
                  </a:cubicBezTo>
                  <a:cubicBezTo>
                    <a:pt x="144" y="37"/>
                    <a:pt x="146" y="38"/>
                    <a:pt x="146" y="38"/>
                  </a:cubicBezTo>
                  <a:cubicBezTo>
                    <a:pt x="146" y="39"/>
                    <a:pt x="146" y="39"/>
                    <a:pt x="146" y="39"/>
                  </a:cubicBezTo>
                  <a:cubicBezTo>
                    <a:pt x="146" y="39"/>
                    <a:pt x="146" y="39"/>
                    <a:pt x="146" y="39"/>
                  </a:cubicBezTo>
                  <a:cubicBezTo>
                    <a:pt x="146" y="41"/>
                    <a:pt x="145" y="39"/>
                    <a:pt x="144" y="39"/>
                  </a:cubicBezTo>
                  <a:cubicBezTo>
                    <a:pt x="144" y="39"/>
                    <a:pt x="144" y="39"/>
                    <a:pt x="144" y="40"/>
                  </a:cubicBezTo>
                  <a:cubicBezTo>
                    <a:pt x="145" y="40"/>
                    <a:pt x="146" y="42"/>
                    <a:pt x="145" y="41"/>
                  </a:cubicBezTo>
                  <a:cubicBezTo>
                    <a:pt x="145" y="42"/>
                    <a:pt x="145" y="42"/>
                    <a:pt x="145" y="41"/>
                  </a:cubicBezTo>
                  <a:cubicBezTo>
                    <a:pt x="143" y="40"/>
                    <a:pt x="144" y="42"/>
                    <a:pt x="145" y="42"/>
                  </a:cubicBezTo>
                  <a:cubicBezTo>
                    <a:pt x="145" y="43"/>
                    <a:pt x="145" y="44"/>
                    <a:pt x="144" y="43"/>
                  </a:cubicBezTo>
                  <a:cubicBezTo>
                    <a:pt x="143" y="41"/>
                    <a:pt x="143" y="42"/>
                    <a:pt x="142" y="43"/>
                  </a:cubicBezTo>
                  <a:cubicBezTo>
                    <a:pt x="142" y="43"/>
                    <a:pt x="142" y="43"/>
                    <a:pt x="142" y="43"/>
                  </a:cubicBezTo>
                  <a:cubicBezTo>
                    <a:pt x="142" y="43"/>
                    <a:pt x="141" y="46"/>
                    <a:pt x="141" y="45"/>
                  </a:cubicBezTo>
                  <a:cubicBezTo>
                    <a:pt x="139" y="44"/>
                    <a:pt x="139" y="44"/>
                    <a:pt x="137" y="41"/>
                  </a:cubicBezTo>
                  <a:cubicBezTo>
                    <a:pt x="137" y="41"/>
                    <a:pt x="137" y="42"/>
                    <a:pt x="138" y="43"/>
                  </a:cubicBezTo>
                  <a:cubicBezTo>
                    <a:pt x="138" y="43"/>
                    <a:pt x="138" y="43"/>
                    <a:pt x="138" y="43"/>
                  </a:cubicBezTo>
                  <a:cubicBezTo>
                    <a:pt x="137" y="43"/>
                    <a:pt x="137" y="43"/>
                    <a:pt x="137" y="43"/>
                  </a:cubicBezTo>
                  <a:cubicBezTo>
                    <a:pt x="136" y="42"/>
                    <a:pt x="137" y="43"/>
                    <a:pt x="137" y="44"/>
                  </a:cubicBezTo>
                  <a:cubicBezTo>
                    <a:pt x="137" y="44"/>
                    <a:pt x="138" y="43"/>
                    <a:pt x="138" y="43"/>
                  </a:cubicBezTo>
                  <a:cubicBezTo>
                    <a:pt x="138" y="44"/>
                    <a:pt x="138" y="44"/>
                    <a:pt x="139" y="44"/>
                  </a:cubicBezTo>
                  <a:cubicBezTo>
                    <a:pt x="138" y="44"/>
                    <a:pt x="139" y="45"/>
                    <a:pt x="139" y="45"/>
                  </a:cubicBezTo>
                  <a:cubicBezTo>
                    <a:pt x="139" y="45"/>
                    <a:pt x="139" y="45"/>
                    <a:pt x="139" y="45"/>
                  </a:cubicBezTo>
                  <a:cubicBezTo>
                    <a:pt x="139" y="45"/>
                    <a:pt x="140" y="45"/>
                    <a:pt x="140" y="45"/>
                  </a:cubicBezTo>
                  <a:cubicBezTo>
                    <a:pt x="140" y="45"/>
                    <a:pt x="141" y="47"/>
                    <a:pt x="141" y="48"/>
                  </a:cubicBezTo>
                  <a:cubicBezTo>
                    <a:pt x="141" y="48"/>
                    <a:pt x="141" y="48"/>
                    <a:pt x="141" y="48"/>
                  </a:cubicBezTo>
                  <a:cubicBezTo>
                    <a:pt x="142" y="46"/>
                    <a:pt x="143" y="50"/>
                    <a:pt x="141" y="49"/>
                  </a:cubicBezTo>
                  <a:cubicBezTo>
                    <a:pt x="141" y="50"/>
                    <a:pt x="140" y="51"/>
                    <a:pt x="138" y="50"/>
                  </a:cubicBezTo>
                  <a:cubicBezTo>
                    <a:pt x="138" y="49"/>
                    <a:pt x="138" y="49"/>
                    <a:pt x="138" y="49"/>
                  </a:cubicBezTo>
                  <a:cubicBezTo>
                    <a:pt x="138" y="48"/>
                    <a:pt x="138" y="48"/>
                    <a:pt x="138" y="48"/>
                  </a:cubicBezTo>
                  <a:cubicBezTo>
                    <a:pt x="138" y="48"/>
                    <a:pt x="138" y="48"/>
                    <a:pt x="138" y="47"/>
                  </a:cubicBezTo>
                  <a:cubicBezTo>
                    <a:pt x="138" y="48"/>
                    <a:pt x="138" y="48"/>
                    <a:pt x="138" y="48"/>
                  </a:cubicBezTo>
                  <a:cubicBezTo>
                    <a:pt x="137" y="48"/>
                    <a:pt x="137" y="47"/>
                    <a:pt x="137" y="47"/>
                  </a:cubicBezTo>
                  <a:cubicBezTo>
                    <a:pt x="137" y="47"/>
                    <a:pt x="135" y="47"/>
                    <a:pt x="135" y="45"/>
                  </a:cubicBezTo>
                  <a:cubicBezTo>
                    <a:pt x="135" y="46"/>
                    <a:pt x="135" y="46"/>
                    <a:pt x="135" y="46"/>
                  </a:cubicBezTo>
                  <a:cubicBezTo>
                    <a:pt x="135" y="46"/>
                    <a:pt x="134" y="45"/>
                    <a:pt x="134" y="45"/>
                  </a:cubicBezTo>
                  <a:cubicBezTo>
                    <a:pt x="133" y="45"/>
                    <a:pt x="134" y="47"/>
                    <a:pt x="133" y="45"/>
                  </a:cubicBezTo>
                  <a:cubicBezTo>
                    <a:pt x="133" y="45"/>
                    <a:pt x="133" y="45"/>
                    <a:pt x="133" y="45"/>
                  </a:cubicBezTo>
                  <a:cubicBezTo>
                    <a:pt x="136" y="48"/>
                    <a:pt x="130" y="45"/>
                    <a:pt x="131" y="44"/>
                  </a:cubicBezTo>
                  <a:cubicBezTo>
                    <a:pt x="131" y="44"/>
                    <a:pt x="131" y="44"/>
                    <a:pt x="131" y="44"/>
                  </a:cubicBezTo>
                  <a:cubicBezTo>
                    <a:pt x="132" y="46"/>
                    <a:pt x="130" y="43"/>
                    <a:pt x="130" y="43"/>
                  </a:cubicBezTo>
                  <a:cubicBezTo>
                    <a:pt x="130" y="43"/>
                    <a:pt x="130" y="45"/>
                    <a:pt x="129" y="43"/>
                  </a:cubicBezTo>
                  <a:cubicBezTo>
                    <a:pt x="129" y="44"/>
                    <a:pt x="128" y="41"/>
                    <a:pt x="128" y="41"/>
                  </a:cubicBezTo>
                  <a:cubicBezTo>
                    <a:pt x="127" y="45"/>
                    <a:pt x="128" y="39"/>
                    <a:pt x="128" y="39"/>
                  </a:cubicBezTo>
                  <a:cubicBezTo>
                    <a:pt x="128" y="39"/>
                    <a:pt x="128" y="39"/>
                    <a:pt x="128" y="39"/>
                  </a:cubicBezTo>
                  <a:cubicBezTo>
                    <a:pt x="129" y="39"/>
                    <a:pt x="129" y="39"/>
                    <a:pt x="130" y="40"/>
                  </a:cubicBezTo>
                  <a:cubicBezTo>
                    <a:pt x="130" y="39"/>
                    <a:pt x="130" y="39"/>
                    <a:pt x="131" y="40"/>
                  </a:cubicBezTo>
                  <a:cubicBezTo>
                    <a:pt x="131" y="40"/>
                    <a:pt x="131" y="40"/>
                    <a:pt x="131" y="40"/>
                  </a:cubicBezTo>
                  <a:cubicBezTo>
                    <a:pt x="131" y="40"/>
                    <a:pt x="130" y="40"/>
                    <a:pt x="130" y="39"/>
                  </a:cubicBezTo>
                  <a:cubicBezTo>
                    <a:pt x="130" y="39"/>
                    <a:pt x="130" y="39"/>
                    <a:pt x="130" y="39"/>
                  </a:cubicBezTo>
                  <a:cubicBezTo>
                    <a:pt x="130" y="39"/>
                    <a:pt x="130" y="39"/>
                    <a:pt x="130" y="39"/>
                  </a:cubicBezTo>
                  <a:cubicBezTo>
                    <a:pt x="130" y="39"/>
                    <a:pt x="130" y="39"/>
                    <a:pt x="130" y="38"/>
                  </a:cubicBezTo>
                  <a:cubicBezTo>
                    <a:pt x="129" y="38"/>
                    <a:pt x="129" y="36"/>
                    <a:pt x="129" y="35"/>
                  </a:cubicBezTo>
                  <a:cubicBezTo>
                    <a:pt x="130" y="36"/>
                    <a:pt x="133" y="36"/>
                    <a:pt x="132" y="39"/>
                  </a:cubicBezTo>
                  <a:cubicBezTo>
                    <a:pt x="132" y="39"/>
                    <a:pt x="133" y="40"/>
                    <a:pt x="133" y="40"/>
                  </a:cubicBezTo>
                  <a:cubicBezTo>
                    <a:pt x="133" y="40"/>
                    <a:pt x="133" y="40"/>
                    <a:pt x="133" y="40"/>
                  </a:cubicBezTo>
                  <a:cubicBezTo>
                    <a:pt x="133" y="41"/>
                    <a:pt x="133" y="41"/>
                    <a:pt x="134" y="41"/>
                  </a:cubicBezTo>
                  <a:cubicBezTo>
                    <a:pt x="134" y="42"/>
                    <a:pt x="137" y="39"/>
                    <a:pt x="136" y="38"/>
                  </a:cubicBezTo>
                  <a:cubicBezTo>
                    <a:pt x="133" y="37"/>
                    <a:pt x="136" y="42"/>
                    <a:pt x="134" y="38"/>
                  </a:cubicBezTo>
                  <a:cubicBezTo>
                    <a:pt x="133" y="38"/>
                    <a:pt x="133" y="39"/>
                    <a:pt x="133" y="39"/>
                  </a:cubicBezTo>
                  <a:cubicBezTo>
                    <a:pt x="133" y="39"/>
                    <a:pt x="133" y="40"/>
                    <a:pt x="133" y="39"/>
                  </a:cubicBezTo>
                  <a:cubicBezTo>
                    <a:pt x="133" y="39"/>
                    <a:pt x="132" y="39"/>
                    <a:pt x="132" y="39"/>
                  </a:cubicBezTo>
                  <a:cubicBezTo>
                    <a:pt x="133" y="38"/>
                    <a:pt x="133" y="38"/>
                    <a:pt x="133" y="38"/>
                  </a:cubicBezTo>
                  <a:cubicBezTo>
                    <a:pt x="132" y="37"/>
                    <a:pt x="134" y="37"/>
                    <a:pt x="133" y="37"/>
                  </a:cubicBezTo>
                  <a:cubicBezTo>
                    <a:pt x="132" y="36"/>
                    <a:pt x="134" y="38"/>
                    <a:pt x="134" y="37"/>
                  </a:cubicBezTo>
                  <a:cubicBezTo>
                    <a:pt x="134" y="37"/>
                    <a:pt x="134" y="37"/>
                    <a:pt x="133" y="37"/>
                  </a:cubicBezTo>
                  <a:cubicBezTo>
                    <a:pt x="132" y="36"/>
                    <a:pt x="132" y="35"/>
                    <a:pt x="133" y="36"/>
                  </a:cubicBezTo>
                  <a:cubicBezTo>
                    <a:pt x="134" y="36"/>
                    <a:pt x="132" y="35"/>
                    <a:pt x="134" y="36"/>
                  </a:cubicBezTo>
                  <a:cubicBezTo>
                    <a:pt x="134" y="36"/>
                    <a:pt x="134" y="35"/>
                    <a:pt x="134" y="35"/>
                  </a:cubicBezTo>
                  <a:cubicBezTo>
                    <a:pt x="134" y="35"/>
                    <a:pt x="133" y="35"/>
                    <a:pt x="133" y="35"/>
                  </a:cubicBezTo>
                  <a:cubicBezTo>
                    <a:pt x="133" y="35"/>
                    <a:pt x="133" y="34"/>
                    <a:pt x="133" y="34"/>
                  </a:cubicBezTo>
                  <a:cubicBezTo>
                    <a:pt x="133" y="34"/>
                    <a:pt x="133" y="33"/>
                    <a:pt x="133" y="33"/>
                  </a:cubicBezTo>
                  <a:cubicBezTo>
                    <a:pt x="133" y="33"/>
                    <a:pt x="133" y="33"/>
                    <a:pt x="133" y="33"/>
                  </a:cubicBezTo>
                  <a:cubicBezTo>
                    <a:pt x="133" y="33"/>
                    <a:pt x="131" y="35"/>
                    <a:pt x="131" y="35"/>
                  </a:cubicBezTo>
                  <a:cubicBezTo>
                    <a:pt x="131" y="34"/>
                    <a:pt x="131" y="34"/>
                    <a:pt x="131" y="34"/>
                  </a:cubicBezTo>
                  <a:cubicBezTo>
                    <a:pt x="131" y="34"/>
                    <a:pt x="131" y="34"/>
                    <a:pt x="131" y="34"/>
                  </a:cubicBezTo>
                  <a:cubicBezTo>
                    <a:pt x="132" y="36"/>
                    <a:pt x="128" y="30"/>
                    <a:pt x="130" y="31"/>
                  </a:cubicBezTo>
                  <a:cubicBezTo>
                    <a:pt x="132" y="33"/>
                    <a:pt x="138" y="33"/>
                    <a:pt x="137" y="33"/>
                  </a:cubicBezTo>
                  <a:cubicBezTo>
                    <a:pt x="137" y="32"/>
                    <a:pt x="137" y="32"/>
                    <a:pt x="137" y="32"/>
                  </a:cubicBezTo>
                  <a:cubicBezTo>
                    <a:pt x="136" y="32"/>
                    <a:pt x="137" y="33"/>
                    <a:pt x="136" y="32"/>
                  </a:cubicBezTo>
                  <a:cubicBezTo>
                    <a:pt x="135" y="31"/>
                    <a:pt x="134" y="31"/>
                    <a:pt x="133" y="30"/>
                  </a:cubicBezTo>
                  <a:cubicBezTo>
                    <a:pt x="133" y="29"/>
                    <a:pt x="133" y="29"/>
                    <a:pt x="134" y="29"/>
                  </a:cubicBezTo>
                  <a:cubicBezTo>
                    <a:pt x="134" y="29"/>
                    <a:pt x="134" y="29"/>
                    <a:pt x="134" y="29"/>
                  </a:cubicBezTo>
                  <a:cubicBezTo>
                    <a:pt x="134" y="30"/>
                    <a:pt x="134" y="30"/>
                    <a:pt x="134" y="30"/>
                  </a:cubicBezTo>
                  <a:cubicBezTo>
                    <a:pt x="134" y="30"/>
                    <a:pt x="135" y="31"/>
                    <a:pt x="135" y="31"/>
                  </a:cubicBezTo>
                  <a:cubicBezTo>
                    <a:pt x="135" y="30"/>
                    <a:pt x="135" y="30"/>
                    <a:pt x="135" y="30"/>
                  </a:cubicBezTo>
                  <a:cubicBezTo>
                    <a:pt x="134" y="29"/>
                    <a:pt x="134" y="30"/>
                    <a:pt x="134" y="29"/>
                  </a:cubicBezTo>
                  <a:cubicBezTo>
                    <a:pt x="134" y="29"/>
                    <a:pt x="134" y="29"/>
                    <a:pt x="134" y="29"/>
                  </a:cubicBezTo>
                  <a:cubicBezTo>
                    <a:pt x="133" y="28"/>
                    <a:pt x="133" y="28"/>
                    <a:pt x="133" y="28"/>
                  </a:cubicBezTo>
                  <a:cubicBezTo>
                    <a:pt x="133" y="27"/>
                    <a:pt x="133" y="27"/>
                    <a:pt x="133" y="26"/>
                  </a:cubicBezTo>
                  <a:close/>
                  <a:moveTo>
                    <a:pt x="136" y="46"/>
                  </a:moveTo>
                  <a:cubicBezTo>
                    <a:pt x="136" y="46"/>
                    <a:pt x="136" y="45"/>
                    <a:pt x="136" y="45"/>
                  </a:cubicBezTo>
                  <a:cubicBezTo>
                    <a:pt x="136" y="45"/>
                    <a:pt x="136" y="46"/>
                    <a:pt x="136" y="46"/>
                  </a:cubicBezTo>
                  <a:cubicBezTo>
                    <a:pt x="136" y="46"/>
                    <a:pt x="136" y="46"/>
                    <a:pt x="137" y="47"/>
                  </a:cubicBezTo>
                  <a:cubicBezTo>
                    <a:pt x="137" y="47"/>
                    <a:pt x="137" y="47"/>
                    <a:pt x="137" y="47"/>
                  </a:cubicBezTo>
                  <a:cubicBezTo>
                    <a:pt x="137" y="47"/>
                    <a:pt x="137" y="46"/>
                    <a:pt x="136" y="46"/>
                  </a:cubicBezTo>
                  <a:close/>
                  <a:moveTo>
                    <a:pt x="151" y="29"/>
                  </a:moveTo>
                  <a:cubicBezTo>
                    <a:pt x="151" y="29"/>
                    <a:pt x="151" y="29"/>
                    <a:pt x="151" y="29"/>
                  </a:cubicBezTo>
                  <a:cubicBezTo>
                    <a:pt x="151" y="29"/>
                    <a:pt x="151" y="29"/>
                    <a:pt x="151" y="29"/>
                  </a:cubicBezTo>
                  <a:close/>
                  <a:moveTo>
                    <a:pt x="137" y="8"/>
                  </a:moveTo>
                  <a:cubicBezTo>
                    <a:pt x="137" y="8"/>
                    <a:pt x="137" y="8"/>
                    <a:pt x="137" y="8"/>
                  </a:cubicBezTo>
                  <a:cubicBezTo>
                    <a:pt x="137" y="8"/>
                    <a:pt x="137" y="8"/>
                    <a:pt x="137" y="8"/>
                  </a:cubicBezTo>
                  <a:close/>
                  <a:moveTo>
                    <a:pt x="142" y="34"/>
                  </a:moveTo>
                  <a:cubicBezTo>
                    <a:pt x="142" y="34"/>
                    <a:pt x="143" y="34"/>
                    <a:pt x="143" y="34"/>
                  </a:cubicBezTo>
                  <a:cubicBezTo>
                    <a:pt x="142" y="34"/>
                    <a:pt x="142" y="33"/>
                    <a:pt x="142" y="33"/>
                  </a:cubicBezTo>
                  <a:cubicBezTo>
                    <a:pt x="142" y="34"/>
                    <a:pt x="142" y="33"/>
                    <a:pt x="142" y="34"/>
                  </a:cubicBezTo>
                  <a:close/>
                  <a:moveTo>
                    <a:pt x="142" y="2"/>
                  </a:moveTo>
                  <a:cubicBezTo>
                    <a:pt x="142" y="2"/>
                    <a:pt x="141" y="1"/>
                    <a:pt x="142" y="2"/>
                  </a:cubicBezTo>
                  <a:close/>
                  <a:moveTo>
                    <a:pt x="119" y="17"/>
                  </a:moveTo>
                  <a:cubicBezTo>
                    <a:pt x="120" y="18"/>
                    <a:pt x="120" y="17"/>
                    <a:pt x="121" y="17"/>
                  </a:cubicBezTo>
                  <a:cubicBezTo>
                    <a:pt x="121" y="18"/>
                    <a:pt x="118" y="20"/>
                    <a:pt x="121" y="20"/>
                  </a:cubicBezTo>
                  <a:cubicBezTo>
                    <a:pt x="121" y="22"/>
                    <a:pt x="122" y="21"/>
                    <a:pt x="122" y="20"/>
                  </a:cubicBezTo>
                  <a:cubicBezTo>
                    <a:pt x="122" y="21"/>
                    <a:pt x="122" y="21"/>
                    <a:pt x="122" y="21"/>
                  </a:cubicBezTo>
                  <a:cubicBezTo>
                    <a:pt x="123" y="21"/>
                    <a:pt x="123" y="21"/>
                    <a:pt x="122" y="20"/>
                  </a:cubicBezTo>
                  <a:cubicBezTo>
                    <a:pt x="122" y="20"/>
                    <a:pt x="123" y="21"/>
                    <a:pt x="123" y="21"/>
                  </a:cubicBezTo>
                  <a:cubicBezTo>
                    <a:pt x="123" y="21"/>
                    <a:pt x="123" y="21"/>
                    <a:pt x="124" y="21"/>
                  </a:cubicBezTo>
                  <a:cubicBezTo>
                    <a:pt x="124" y="21"/>
                    <a:pt x="123" y="21"/>
                    <a:pt x="123" y="21"/>
                  </a:cubicBezTo>
                  <a:cubicBezTo>
                    <a:pt x="123" y="22"/>
                    <a:pt x="124" y="22"/>
                    <a:pt x="124" y="22"/>
                  </a:cubicBezTo>
                  <a:cubicBezTo>
                    <a:pt x="123" y="22"/>
                    <a:pt x="123" y="22"/>
                    <a:pt x="123" y="23"/>
                  </a:cubicBezTo>
                  <a:cubicBezTo>
                    <a:pt x="130" y="28"/>
                    <a:pt x="118" y="18"/>
                    <a:pt x="123" y="25"/>
                  </a:cubicBezTo>
                  <a:cubicBezTo>
                    <a:pt x="123" y="25"/>
                    <a:pt x="123" y="25"/>
                    <a:pt x="123" y="25"/>
                  </a:cubicBezTo>
                  <a:cubicBezTo>
                    <a:pt x="120" y="24"/>
                    <a:pt x="125" y="27"/>
                    <a:pt x="123" y="27"/>
                  </a:cubicBezTo>
                  <a:cubicBezTo>
                    <a:pt x="122" y="27"/>
                    <a:pt x="123" y="29"/>
                    <a:pt x="124" y="29"/>
                  </a:cubicBezTo>
                  <a:cubicBezTo>
                    <a:pt x="124" y="30"/>
                    <a:pt x="126" y="32"/>
                    <a:pt x="126" y="30"/>
                  </a:cubicBezTo>
                  <a:cubicBezTo>
                    <a:pt x="126" y="30"/>
                    <a:pt x="126" y="30"/>
                    <a:pt x="126" y="30"/>
                  </a:cubicBezTo>
                  <a:cubicBezTo>
                    <a:pt x="127" y="31"/>
                    <a:pt x="128" y="31"/>
                    <a:pt x="129" y="31"/>
                  </a:cubicBezTo>
                  <a:cubicBezTo>
                    <a:pt x="129" y="31"/>
                    <a:pt x="129" y="28"/>
                    <a:pt x="129" y="27"/>
                  </a:cubicBezTo>
                  <a:cubicBezTo>
                    <a:pt x="129" y="27"/>
                    <a:pt x="130" y="33"/>
                    <a:pt x="130" y="28"/>
                  </a:cubicBezTo>
                  <a:cubicBezTo>
                    <a:pt x="130" y="28"/>
                    <a:pt x="131" y="29"/>
                    <a:pt x="131" y="28"/>
                  </a:cubicBezTo>
                  <a:cubicBezTo>
                    <a:pt x="131" y="28"/>
                    <a:pt x="132" y="28"/>
                    <a:pt x="133" y="28"/>
                  </a:cubicBezTo>
                  <a:cubicBezTo>
                    <a:pt x="130" y="26"/>
                    <a:pt x="131" y="25"/>
                    <a:pt x="133" y="26"/>
                  </a:cubicBezTo>
                  <a:cubicBezTo>
                    <a:pt x="132" y="25"/>
                    <a:pt x="132" y="25"/>
                    <a:pt x="132" y="25"/>
                  </a:cubicBezTo>
                  <a:cubicBezTo>
                    <a:pt x="132" y="24"/>
                    <a:pt x="132" y="26"/>
                    <a:pt x="132" y="26"/>
                  </a:cubicBezTo>
                  <a:cubicBezTo>
                    <a:pt x="130" y="22"/>
                    <a:pt x="131" y="25"/>
                    <a:pt x="130" y="24"/>
                  </a:cubicBezTo>
                  <a:cubicBezTo>
                    <a:pt x="131" y="24"/>
                    <a:pt x="130" y="22"/>
                    <a:pt x="130" y="22"/>
                  </a:cubicBezTo>
                  <a:cubicBezTo>
                    <a:pt x="130" y="22"/>
                    <a:pt x="130" y="22"/>
                    <a:pt x="130" y="22"/>
                  </a:cubicBezTo>
                  <a:cubicBezTo>
                    <a:pt x="130" y="22"/>
                    <a:pt x="130" y="21"/>
                    <a:pt x="130" y="20"/>
                  </a:cubicBezTo>
                  <a:cubicBezTo>
                    <a:pt x="130" y="20"/>
                    <a:pt x="127" y="15"/>
                    <a:pt x="128" y="19"/>
                  </a:cubicBezTo>
                  <a:cubicBezTo>
                    <a:pt x="128" y="19"/>
                    <a:pt x="128" y="19"/>
                    <a:pt x="128" y="19"/>
                  </a:cubicBezTo>
                  <a:cubicBezTo>
                    <a:pt x="127" y="18"/>
                    <a:pt x="128" y="15"/>
                    <a:pt x="127" y="15"/>
                  </a:cubicBezTo>
                  <a:cubicBezTo>
                    <a:pt x="125" y="13"/>
                    <a:pt x="122" y="9"/>
                    <a:pt x="122" y="8"/>
                  </a:cubicBezTo>
                  <a:cubicBezTo>
                    <a:pt x="121" y="8"/>
                    <a:pt x="119" y="7"/>
                    <a:pt x="120" y="8"/>
                  </a:cubicBezTo>
                  <a:cubicBezTo>
                    <a:pt x="120" y="9"/>
                    <a:pt x="119" y="8"/>
                    <a:pt x="120" y="9"/>
                  </a:cubicBezTo>
                  <a:cubicBezTo>
                    <a:pt x="120" y="9"/>
                    <a:pt x="120" y="9"/>
                    <a:pt x="120" y="9"/>
                  </a:cubicBezTo>
                  <a:cubicBezTo>
                    <a:pt x="120" y="10"/>
                    <a:pt x="121" y="10"/>
                    <a:pt x="121" y="10"/>
                  </a:cubicBezTo>
                  <a:cubicBezTo>
                    <a:pt x="121" y="10"/>
                    <a:pt x="121" y="10"/>
                    <a:pt x="121" y="10"/>
                  </a:cubicBezTo>
                  <a:cubicBezTo>
                    <a:pt x="121" y="11"/>
                    <a:pt x="121" y="11"/>
                    <a:pt x="121" y="11"/>
                  </a:cubicBezTo>
                  <a:cubicBezTo>
                    <a:pt x="121" y="11"/>
                    <a:pt x="121" y="11"/>
                    <a:pt x="121" y="11"/>
                  </a:cubicBezTo>
                  <a:cubicBezTo>
                    <a:pt x="122" y="12"/>
                    <a:pt x="121" y="12"/>
                    <a:pt x="121" y="12"/>
                  </a:cubicBezTo>
                  <a:cubicBezTo>
                    <a:pt x="121" y="11"/>
                    <a:pt x="119" y="10"/>
                    <a:pt x="119" y="10"/>
                  </a:cubicBezTo>
                  <a:cubicBezTo>
                    <a:pt x="119" y="10"/>
                    <a:pt x="119" y="10"/>
                    <a:pt x="119" y="10"/>
                  </a:cubicBezTo>
                  <a:cubicBezTo>
                    <a:pt x="119" y="11"/>
                    <a:pt x="119" y="12"/>
                    <a:pt x="119" y="12"/>
                  </a:cubicBezTo>
                  <a:cubicBezTo>
                    <a:pt x="119" y="12"/>
                    <a:pt x="118" y="11"/>
                    <a:pt x="118" y="11"/>
                  </a:cubicBezTo>
                  <a:cubicBezTo>
                    <a:pt x="118" y="11"/>
                    <a:pt x="119" y="13"/>
                    <a:pt x="119" y="13"/>
                  </a:cubicBezTo>
                  <a:cubicBezTo>
                    <a:pt x="119" y="13"/>
                    <a:pt x="119" y="13"/>
                    <a:pt x="119" y="13"/>
                  </a:cubicBezTo>
                  <a:cubicBezTo>
                    <a:pt x="119" y="13"/>
                    <a:pt x="119" y="14"/>
                    <a:pt x="120" y="14"/>
                  </a:cubicBezTo>
                  <a:cubicBezTo>
                    <a:pt x="120" y="14"/>
                    <a:pt x="120" y="14"/>
                    <a:pt x="120" y="14"/>
                  </a:cubicBezTo>
                  <a:cubicBezTo>
                    <a:pt x="120" y="14"/>
                    <a:pt x="120" y="14"/>
                    <a:pt x="120" y="14"/>
                  </a:cubicBezTo>
                  <a:cubicBezTo>
                    <a:pt x="121" y="14"/>
                    <a:pt x="121" y="14"/>
                    <a:pt x="121" y="14"/>
                  </a:cubicBezTo>
                  <a:cubicBezTo>
                    <a:pt x="120" y="15"/>
                    <a:pt x="120" y="14"/>
                    <a:pt x="121" y="16"/>
                  </a:cubicBezTo>
                  <a:cubicBezTo>
                    <a:pt x="121" y="15"/>
                    <a:pt x="116" y="12"/>
                    <a:pt x="118" y="14"/>
                  </a:cubicBezTo>
                  <a:cubicBezTo>
                    <a:pt x="119" y="15"/>
                    <a:pt x="117" y="15"/>
                    <a:pt x="119" y="17"/>
                  </a:cubicBezTo>
                  <a:close/>
                  <a:moveTo>
                    <a:pt x="157" y="24"/>
                  </a:moveTo>
                  <a:cubicBezTo>
                    <a:pt x="157" y="24"/>
                    <a:pt x="157" y="23"/>
                    <a:pt x="156" y="23"/>
                  </a:cubicBezTo>
                  <a:cubicBezTo>
                    <a:pt x="157" y="24"/>
                    <a:pt x="157" y="24"/>
                    <a:pt x="157" y="24"/>
                  </a:cubicBezTo>
                  <a:close/>
                  <a:moveTo>
                    <a:pt x="157" y="95"/>
                  </a:moveTo>
                  <a:cubicBezTo>
                    <a:pt x="157" y="95"/>
                    <a:pt x="157" y="95"/>
                    <a:pt x="157" y="95"/>
                  </a:cubicBezTo>
                  <a:cubicBezTo>
                    <a:pt x="157" y="95"/>
                    <a:pt x="157" y="95"/>
                    <a:pt x="157" y="95"/>
                  </a:cubicBezTo>
                  <a:cubicBezTo>
                    <a:pt x="157" y="95"/>
                    <a:pt x="157" y="95"/>
                    <a:pt x="157" y="95"/>
                  </a:cubicBezTo>
                  <a:close/>
                  <a:moveTo>
                    <a:pt x="120" y="9"/>
                  </a:moveTo>
                  <a:cubicBezTo>
                    <a:pt x="120" y="10"/>
                    <a:pt x="118" y="9"/>
                    <a:pt x="119" y="9"/>
                  </a:cubicBezTo>
                  <a:cubicBezTo>
                    <a:pt x="119" y="10"/>
                    <a:pt x="121" y="10"/>
                    <a:pt x="120" y="9"/>
                  </a:cubicBezTo>
                  <a:close/>
                  <a:moveTo>
                    <a:pt x="159" y="24"/>
                  </a:moveTo>
                  <a:cubicBezTo>
                    <a:pt x="159" y="23"/>
                    <a:pt x="159" y="23"/>
                    <a:pt x="159" y="24"/>
                  </a:cubicBezTo>
                  <a:cubicBezTo>
                    <a:pt x="159" y="24"/>
                    <a:pt x="159" y="24"/>
                    <a:pt x="159" y="24"/>
                  </a:cubicBezTo>
                  <a:close/>
                  <a:moveTo>
                    <a:pt x="124" y="4"/>
                  </a:moveTo>
                  <a:cubicBezTo>
                    <a:pt x="124" y="4"/>
                    <a:pt x="124" y="4"/>
                    <a:pt x="124" y="4"/>
                  </a:cubicBezTo>
                  <a:cubicBezTo>
                    <a:pt x="124" y="5"/>
                    <a:pt x="124" y="5"/>
                    <a:pt x="124" y="5"/>
                  </a:cubicBezTo>
                  <a:cubicBezTo>
                    <a:pt x="125" y="5"/>
                    <a:pt x="125" y="5"/>
                    <a:pt x="124" y="4"/>
                  </a:cubicBezTo>
                  <a:close/>
                  <a:moveTo>
                    <a:pt x="158" y="96"/>
                  </a:moveTo>
                  <a:cubicBezTo>
                    <a:pt x="158" y="96"/>
                    <a:pt x="158" y="96"/>
                    <a:pt x="158" y="96"/>
                  </a:cubicBezTo>
                  <a:cubicBezTo>
                    <a:pt x="158" y="96"/>
                    <a:pt x="158" y="96"/>
                    <a:pt x="158" y="96"/>
                  </a:cubicBezTo>
                  <a:close/>
                  <a:moveTo>
                    <a:pt x="143" y="84"/>
                  </a:moveTo>
                  <a:cubicBezTo>
                    <a:pt x="146" y="83"/>
                    <a:pt x="141" y="83"/>
                    <a:pt x="143" y="84"/>
                  </a:cubicBezTo>
                  <a:close/>
                  <a:moveTo>
                    <a:pt x="141" y="86"/>
                  </a:moveTo>
                  <a:cubicBezTo>
                    <a:pt x="141" y="86"/>
                    <a:pt x="142" y="86"/>
                    <a:pt x="141" y="86"/>
                  </a:cubicBezTo>
                  <a:cubicBezTo>
                    <a:pt x="141" y="86"/>
                    <a:pt x="141" y="86"/>
                    <a:pt x="141" y="86"/>
                  </a:cubicBezTo>
                  <a:close/>
                  <a:moveTo>
                    <a:pt x="141" y="120"/>
                  </a:moveTo>
                  <a:cubicBezTo>
                    <a:pt x="141" y="119"/>
                    <a:pt x="141" y="121"/>
                    <a:pt x="141" y="120"/>
                  </a:cubicBezTo>
                  <a:close/>
                  <a:moveTo>
                    <a:pt x="141" y="85"/>
                  </a:moveTo>
                  <a:cubicBezTo>
                    <a:pt x="141" y="85"/>
                    <a:pt x="142" y="85"/>
                    <a:pt x="142" y="85"/>
                  </a:cubicBezTo>
                  <a:cubicBezTo>
                    <a:pt x="142" y="84"/>
                    <a:pt x="141" y="85"/>
                    <a:pt x="141" y="85"/>
                  </a:cubicBezTo>
                  <a:close/>
                  <a:moveTo>
                    <a:pt x="163" y="107"/>
                  </a:moveTo>
                  <a:cubicBezTo>
                    <a:pt x="163" y="106"/>
                    <a:pt x="162" y="106"/>
                    <a:pt x="163" y="107"/>
                  </a:cubicBezTo>
                  <a:cubicBezTo>
                    <a:pt x="163" y="107"/>
                    <a:pt x="163" y="107"/>
                    <a:pt x="163" y="107"/>
                  </a:cubicBezTo>
                  <a:close/>
                  <a:moveTo>
                    <a:pt x="141" y="85"/>
                  </a:moveTo>
                  <a:cubicBezTo>
                    <a:pt x="141" y="85"/>
                    <a:pt x="141" y="85"/>
                    <a:pt x="141" y="85"/>
                  </a:cubicBezTo>
                  <a:cubicBezTo>
                    <a:pt x="141" y="85"/>
                    <a:pt x="141" y="84"/>
                    <a:pt x="141" y="85"/>
                  </a:cubicBezTo>
                  <a:close/>
                  <a:moveTo>
                    <a:pt x="141" y="82"/>
                  </a:moveTo>
                  <a:cubicBezTo>
                    <a:pt x="140" y="82"/>
                    <a:pt x="142" y="84"/>
                    <a:pt x="142" y="82"/>
                  </a:cubicBezTo>
                  <a:cubicBezTo>
                    <a:pt x="142" y="81"/>
                    <a:pt x="141" y="82"/>
                    <a:pt x="141" y="82"/>
                  </a:cubicBezTo>
                  <a:close/>
                  <a:moveTo>
                    <a:pt x="140" y="120"/>
                  </a:moveTo>
                  <a:cubicBezTo>
                    <a:pt x="140" y="121"/>
                    <a:pt x="140" y="120"/>
                    <a:pt x="140" y="120"/>
                  </a:cubicBezTo>
                  <a:close/>
                  <a:moveTo>
                    <a:pt x="140" y="117"/>
                  </a:moveTo>
                  <a:cubicBezTo>
                    <a:pt x="140" y="117"/>
                    <a:pt x="139" y="117"/>
                    <a:pt x="140" y="118"/>
                  </a:cubicBezTo>
                  <a:cubicBezTo>
                    <a:pt x="140" y="118"/>
                    <a:pt x="140" y="117"/>
                    <a:pt x="140" y="117"/>
                  </a:cubicBezTo>
                  <a:cubicBezTo>
                    <a:pt x="140" y="118"/>
                    <a:pt x="140" y="117"/>
                    <a:pt x="140" y="117"/>
                  </a:cubicBezTo>
                  <a:close/>
                  <a:moveTo>
                    <a:pt x="139" y="119"/>
                  </a:moveTo>
                  <a:cubicBezTo>
                    <a:pt x="140" y="120"/>
                    <a:pt x="140" y="118"/>
                    <a:pt x="140" y="119"/>
                  </a:cubicBezTo>
                  <a:cubicBezTo>
                    <a:pt x="140" y="119"/>
                    <a:pt x="139" y="118"/>
                    <a:pt x="139" y="119"/>
                  </a:cubicBezTo>
                  <a:close/>
                  <a:moveTo>
                    <a:pt x="139" y="105"/>
                  </a:moveTo>
                  <a:cubicBezTo>
                    <a:pt x="141" y="107"/>
                    <a:pt x="137" y="102"/>
                    <a:pt x="139" y="105"/>
                  </a:cubicBezTo>
                  <a:close/>
                  <a:moveTo>
                    <a:pt x="141" y="119"/>
                  </a:moveTo>
                  <a:cubicBezTo>
                    <a:pt x="141" y="119"/>
                    <a:pt x="141" y="119"/>
                    <a:pt x="141" y="119"/>
                  </a:cubicBezTo>
                  <a:cubicBezTo>
                    <a:pt x="141" y="119"/>
                    <a:pt x="141" y="119"/>
                    <a:pt x="141" y="119"/>
                  </a:cubicBezTo>
                  <a:close/>
                  <a:moveTo>
                    <a:pt x="140" y="120"/>
                  </a:moveTo>
                  <a:cubicBezTo>
                    <a:pt x="140" y="120"/>
                    <a:pt x="140" y="120"/>
                    <a:pt x="140" y="120"/>
                  </a:cubicBezTo>
                  <a:cubicBezTo>
                    <a:pt x="140" y="120"/>
                    <a:pt x="140" y="120"/>
                    <a:pt x="140" y="120"/>
                  </a:cubicBezTo>
                  <a:cubicBezTo>
                    <a:pt x="140" y="120"/>
                    <a:pt x="140" y="120"/>
                    <a:pt x="140" y="120"/>
                  </a:cubicBezTo>
                  <a:close/>
                  <a:moveTo>
                    <a:pt x="141" y="119"/>
                  </a:moveTo>
                  <a:cubicBezTo>
                    <a:pt x="141" y="119"/>
                    <a:pt x="141" y="119"/>
                    <a:pt x="141" y="119"/>
                  </a:cubicBezTo>
                  <a:cubicBezTo>
                    <a:pt x="141" y="119"/>
                    <a:pt x="141" y="119"/>
                    <a:pt x="141" y="118"/>
                  </a:cubicBezTo>
                  <a:cubicBezTo>
                    <a:pt x="140" y="119"/>
                    <a:pt x="140" y="119"/>
                    <a:pt x="140" y="119"/>
                  </a:cubicBezTo>
                  <a:cubicBezTo>
                    <a:pt x="140" y="118"/>
                    <a:pt x="140" y="120"/>
                    <a:pt x="140" y="120"/>
                  </a:cubicBezTo>
                  <a:cubicBezTo>
                    <a:pt x="140" y="120"/>
                    <a:pt x="140" y="120"/>
                    <a:pt x="140" y="120"/>
                  </a:cubicBezTo>
                  <a:cubicBezTo>
                    <a:pt x="140" y="120"/>
                    <a:pt x="140" y="120"/>
                    <a:pt x="140" y="120"/>
                  </a:cubicBezTo>
                  <a:cubicBezTo>
                    <a:pt x="140" y="120"/>
                    <a:pt x="140" y="119"/>
                    <a:pt x="140" y="119"/>
                  </a:cubicBezTo>
                  <a:cubicBezTo>
                    <a:pt x="140" y="119"/>
                    <a:pt x="140" y="120"/>
                    <a:pt x="140" y="120"/>
                  </a:cubicBezTo>
                  <a:cubicBezTo>
                    <a:pt x="140" y="119"/>
                    <a:pt x="140" y="119"/>
                    <a:pt x="141" y="119"/>
                  </a:cubicBezTo>
                  <a:cubicBezTo>
                    <a:pt x="141" y="119"/>
                    <a:pt x="141" y="119"/>
                    <a:pt x="141" y="119"/>
                  </a:cubicBezTo>
                  <a:cubicBezTo>
                    <a:pt x="141" y="120"/>
                    <a:pt x="141" y="119"/>
                    <a:pt x="141" y="119"/>
                  </a:cubicBezTo>
                  <a:close/>
                  <a:moveTo>
                    <a:pt x="160" y="115"/>
                  </a:moveTo>
                  <a:cubicBezTo>
                    <a:pt x="160" y="113"/>
                    <a:pt x="159" y="115"/>
                    <a:pt x="160" y="115"/>
                  </a:cubicBezTo>
                  <a:close/>
                  <a:moveTo>
                    <a:pt x="159" y="120"/>
                  </a:moveTo>
                  <a:cubicBezTo>
                    <a:pt x="159" y="119"/>
                    <a:pt x="160" y="121"/>
                    <a:pt x="159" y="120"/>
                  </a:cubicBezTo>
                  <a:close/>
                  <a:moveTo>
                    <a:pt x="159" y="116"/>
                  </a:moveTo>
                  <a:cubicBezTo>
                    <a:pt x="159" y="116"/>
                    <a:pt x="159" y="116"/>
                    <a:pt x="159" y="116"/>
                  </a:cubicBezTo>
                  <a:cubicBezTo>
                    <a:pt x="159" y="116"/>
                    <a:pt x="159" y="116"/>
                    <a:pt x="159" y="116"/>
                  </a:cubicBezTo>
                  <a:close/>
                  <a:moveTo>
                    <a:pt x="158" y="115"/>
                  </a:moveTo>
                  <a:cubicBezTo>
                    <a:pt x="158" y="114"/>
                    <a:pt x="158" y="114"/>
                    <a:pt x="158" y="114"/>
                  </a:cubicBezTo>
                  <a:cubicBezTo>
                    <a:pt x="158" y="114"/>
                    <a:pt x="158" y="115"/>
                    <a:pt x="158" y="115"/>
                  </a:cubicBezTo>
                  <a:close/>
                  <a:moveTo>
                    <a:pt x="159" y="116"/>
                  </a:moveTo>
                  <a:cubicBezTo>
                    <a:pt x="159" y="117"/>
                    <a:pt x="160" y="118"/>
                    <a:pt x="159" y="116"/>
                  </a:cubicBezTo>
                  <a:close/>
                  <a:moveTo>
                    <a:pt x="155" y="117"/>
                  </a:moveTo>
                  <a:cubicBezTo>
                    <a:pt x="154" y="118"/>
                    <a:pt x="156" y="117"/>
                    <a:pt x="155" y="117"/>
                  </a:cubicBezTo>
                  <a:close/>
                  <a:moveTo>
                    <a:pt x="162" y="107"/>
                  </a:moveTo>
                  <a:cubicBezTo>
                    <a:pt x="163" y="107"/>
                    <a:pt x="162" y="107"/>
                    <a:pt x="162" y="107"/>
                  </a:cubicBezTo>
                  <a:cubicBezTo>
                    <a:pt x="162" y="107"/>
                    <a:pt x="162" y="107"/>
                    <a:pt x="162" y="107"/>
                  </a:cubicBezTo>
                  <a:close/>
                  <a:moveTo>
                    <a:pt x="143" y="90"/>
                  </a:moveTo>
                  <a:cubicBezTo>
                    <a:pt x="143" y="91"/>
                    <a:pt x="146" y="92"/>
                    <a:pt x="146" y="91"/>
                  </a:cubicBezTo>
                  <a:cubicBezTo>
                    <a:pt x="146" y="91"/>
                    <a:pt x="146" y="87"/>
                    <a:pt x="145" y="87"/>
                  </a:cubicBezTo>
                  <a:cubicBezTo>
                    <a:pt x="144" y="88"/>
                    <a:pt x="142" y="87"/>
                    <a:pt x="143" y="89"/>
                  </a:cubicBezTo>
                  <a:cubicBezTo>
                    <a:pt x="143" y="89"/>
                    <a:pt x="143" y="89"/>
                    <a:pt x="143" y="90"/>
                  </a:cubicBezTo>
                  <a:close/>
                  <a:moveTo>
                    <a:pt x="160" y="112"/>
                  </a:moveTo>
                  <a:cubicBezTo>
                    <a:pt x="160" y="112"/>
                    <a:pt x="160" y="112"/>
                    <a:pt x="160" y="112"/>
                  </a:cubicBezTo>
                  <a:cubicBezTo>
                    <a:pt x="160" y="111"/>
                    <a:pt x="160" y="112"/>
                    <a:pt x="160" y="112"/>
                  </a:cubicBezTo>
                  <a:close/>
                  <a:moveTo>
                    <a:pt x="147" y="88"/>
                  </a:moveTo>
                  <a:cubicBezTo>
                    <a:pt x="147" y="89"/>
                    <a:pt x="147" y="89"/>
                    <a:pt x="147" y="89"/>
                  </a:cubicBezTo>
                  <a:cubicBezTo>
                    <a:pt x="147" y="89"/>
                    <a:pt x="147" y="88"/>
                    <a:pt x="147" y="88"/>
                  </a:cubicBezTo>
                  <a:close/>
                  <a:moveTo>
                    <a:pt x="152" y="109"/>
                  </a:moveTo>
                  <a:cubicBezTo>
                    <a:pt x="152" y="109"/>
                    <a:pt x="151" y="108"/>
                    <a:pt x="151" y="108"/>
                  </a:cubicBezTo>
                  <a:cubicBezTo>
                    <a:pt x="152" y="110"/>
                    <a:pt x="153" y="110"/>
                    <a:pt x="152" y="109"/>
                  </a:cubicBezTo>
                  <a:close/>
                  <a:moveTo>
                    <a:pt x="146" y="87"/>
                  </a:moveTo>
                  <a:cubicBezTo>
                    <a:pt x="146" y="87"/>
                    <a:pt x="146" y="87"/>
                    <a:pt x="146" y="87"/>
                  </a:cubicBezTo>
                  <a:cubicBezTo>
                    <a:pt x="146" y="87"/>
                    <a:pt x="146" y="87"/>
                    <a:pt x="146" y="87"/>
                  </a:cubicBezTo>
                  <a:cubicBezTo>
                    <a:pt x="144" y="86"/>
                    <a:pt x="148" y="89"/>
                    <a:pt x="146" y="87"/>
                  </a:cubicBezTo>
                  <a:cubicBezTo>
                    <a:pt x="146" y="87"/>
                    <a:pt x="146" y="88"/>
                    <a:pt x="147" y="88"/>
                  </a:cubicBezTo>
                  <a:cubicBezTo>
                    <a:pt x="147" y="87"/>
                    <a:pt x="147" y="87"/>
                    <a:pt x="146" y="87"/>
                  </a:cubicBezTo>
                  <a:close/>
                  <a:moveTo>
                    <a:pt x="147" y="89"/>
                  </a:moveTo>
                  <a:cubicBezTo>
                    <a:pt x="147" y="90"/>
                    <a:pt x="149" y="92"/>
                    <a:pt x="147" y="89"/>
                  </a:cubicBezTo>
                  <a:cubicBezTo>
                    <a:pt x="147" y="89"/>
                    <a:pt x="147" y="90"/>
                    <a:pt x="147" y="89"/>
                  </a:cubicBezTo>
                  <a:close/>
                  <a:moveTo>
                    <a:pt x="149" y="105"/>
                  </a:moveTo>
                  <a:cubicBezTo>
                    <a:pt x="148" y="105"/>
                    <a:pt x="150" y="105"/>
                    <a:pt x="149" y="105"/>
                  </a:cubicBezTo>
                  <a:close/>
                  <a:moveTo>
                    <a:pt x="127" y="75"/>
                  </a:moveTo>
                  <a:cubicBezTo>
                    <a:pt x="126" y="75"/>
                    <a:pt x="127" y="76"/>
                    <a:pt x="127" y="75"/>
                  </a:cubicBezTo>
                  <a:close/>
                  <a:moveTo>
                    <a:pt x="28" y="60"/>
                  </a:moveTo>
                  <a:cubicBezTo>
                    <a:pt x="28" y="60"/>
                    <a:pt x="28" y="60"/>
                    <a:pt x="28" y="60"/>
                  </a:cubicBezTo>
                  <a:cubicBezTo>
                    <a:pt x="28" y="60"/>
                    <a:pt x="28" y="59"/>
                    <a:pt x="28" y="60"/>
                  </a:cubicBezTo>
                  <a:close/>
                  <a:moveTo>
                    <a:pt x="28" y="59"/>
                  </a:moveTo>
                  <a:cubicBezTo>
                    <a:pt x="28" y="59"/>
                    <a:pt x="28" y="59"/>
                    <a:pt x="28" y="59"/>
                  </a:cubicBezTo>
                  <a:cubicBezTo>
                    <a:pt x="28" y="59"/>
                    <a:pt x="28" y="59"/>
                    <a:pt x="28" y="59"/>
                  </a:cubicBezTo>
                  <a:cubicBezTo>
                    <a:pt x="28" y="59"/>
                    <a:pt x="28" y="59"/>
                    <a:pt x="28" y="59"/>
                  </a:cubicBezTo>
                  <a:close/>
                  <a:moveTo>
                    <a:pt x="29" y="60"/>
                  </a:moveTo>
                  <a:cubicBezTo>
                    <a:pt x="29" y="60"/>
                    <a:pt x="29" y="60"/>
                    <a:pt x="29" y="60"/>
                  </a:cubicBezTo>
                  <a:cubicBezTo>
                    <a:pt x="29" y="60"/>
                    <a:pt x="29" y="60"/>
                    <a:pt x="29" y="60"/>
                  </a:cubicBezTo>
                  <a:close/>
                  <a:moveTo>
                    <a:pt x="29" y="60"/>
                  </a:moveTo>
                  <a:cubicBezTo>
                    <a:pt x="29" y="60"/>
                    <a:pt x="29" y="60"/>
                    <a:pt x="29" y="60"/>
                  </a:cubicBezTo>
                  <a:cubicBezTo>
                    <a:pt x="29" y="60"/>
                    <a:pt x="29" y="60"/>
                    <a:pt x="29" y="60"/>
                  </a:cubicBezTo>
                  <a:close/>
                  <a:moveTo>
                    <a:pt x="29" y="59"/>
                  </a:moveTo>
                  <a:cubicBezTo>
                    <a:pt x="28" y="59"/>
                    <a:pt x="29" y="59"/>
                    <a:pt x="29" y="59"/>
                  </a:cubicBezTo>
                  <a:cubicBezTo>
                    <a:pt x="28" y="59"/>
                    <a:pt x="28" y="59"/>
                    <a:pt x="29" y="59"/>
                  </a:cubicBezTo>
                  <a:close/>
                  <a:moveTo>
                    <a:pt x="28" y="59"/>
                  </a:moveTo>
                  <a:cubicBezTo>
                    <a:pt x="28" y="59"/>
                    <a:pt x="27" y="59"/>
                    <a:pt x="27" y="59"/>
                  </a:cubicBezTo>
                  <a:cubicBezTo>
                    <a:pt x="27" y="59"/>
                    <a:pt x="26" y="59"/>
                    <a:pt x="27" y="59"/>
                  </a:cubicBezTo>
                  <a:cubicBezTo>
                    <a:pt x="27" y="59"/>
                    <a:pt x="27" y="59"/>
                    <a:pt x="27" y="59"/>
                  </a:cubicBezTo>
                  <a:cubicBezTo>
                    <a:pt x="27" y="59"/>
                    <a:pt x="27" y="59"/>
                    <a:pt x="27" y="59"/>
                  </a:cubicBezTo>
                  <a:cubicBezTo>
                    <a:pt x="26" y="60"/>
                    <a:pt x="26" y="59"/>
                    <a:pt x="26" y="60"/>
                  </a:cubicBezTo>
                  <a:cubicBezTo>
                    <a:pt x="27" y="60"/>
                    <a:pt x="27" y="60"/>
                    <a:pt x="27" y="60"/>
                  </a:cubicBezTo>
                  <a:cubicBezTo>
                    <a:pt x="27" y="60"/>
                    <a:pt x="27" y="60"/>
                    <a:pt x="27" y="60"/>
                  </a:cubicBezTo>
                  <a:cubicBezTo>
                    <a:pt x="27" y="59"/>
                    <a:pt x="28" y="59"/>
                    <a:pt x="28" y="59"/>
                  </a:cubicBezTo>
                  <a:close/>
                  <a:moveTo>
                    <a:pt x="28" y="45"/>
                  </a:moveTo>
                  <a:cubicBezTo>
                    <a:pt x="30" y="47"/>
                    <a:pt x="27" y="44"/>
                    <a:pt x="27" y="44"/>
                  </a:cubicBezTo>
                  <a:cubicBezTo>
                    <a:pt x="25" y="43"/>
                    <a:pt x="27" y="45"/>
                    <a:pt x="28" y="45"/>
                  </a:cubicBezTo>
                  <a:cubicBezTo>
                    <a:pt x="28" y="46"/>
                    <a:pt x="28" y="45"/>
                    <a:pt x="28" y="45"/>
                  </a:cubicBezTo>
                  <a:close/>
                  <a:moveTo>
                    <a:pt x="35" y="61"/>
                  </a:moveTo>
                  <a:cubicBezTo>
                    <a:pt x="34" y="60"/>
                    <a:pt x="35" y="61"/>
                    <a:pt x="35" y="61"/>
                  </a:cubicBezTo>
                  <a:cubicBezTo>
                    <a:pt x="35" y="60"/>
                    <a:pt x="35" y="61"/>
                    <a:pt x="35" y="61"/>
                  </a:cubicBezTo>
                  <a:close/>
                  <a:moveTo>
                    <a:pt x="35" y="61"/>
                  </a:moveTo>
                  <a:cubicBezTo>
                    <a:pt x="35" y="61"/>
                    <a:pt x="36" y="61"/>
                    <a:pt x="36" y="62"/>
                  </a:cubicBezTo>
                  <a:cubicBezTo>
                    <a:pt x="36" y="62"/>
                    <a:pt x="36" y="61"/>
                    <a:pt x="35" y="61"/>
                  </a:cubicBezTo>
                  <a:close/>
                  <a:moveTo>
                    <a:pt x="33" y="60"/>
                  </a:moveTo>
                  <a:cubicBezTo>
                    <a:pt x="32" y="59"/>
                    <a:pt x="33" y="60"/>
                    <a:pt x="33" y="60"/>
                  </a:cubicBezTo>
                  <a:close/>
                  <a:moveTo>
                    <a:pt x="32" y="61"/>
                  </a:moveTo>
                  <a:cubicBezTo>
                    <a:pt x="33" y="61"/>
                    <a:pt x="32" y="60"/>
                    <a:pt x="32" y="61"/>
                  </a:cubicBezTo>
                  <a:close/>
                  <a:moveTo>
                    <a:pt x="32" y="60"/>
                  </a:moveTo>
                  <a:cubicBezTo>
                    <a:pt x="32" y="60"/>
                    <a:pt x="32" y="60"/>
                    <a:pt x="32" y="60"/>
                  </a:cubicBezTo>
                  <a:cubicBezTo>
                    <a:pt x="29" y="58"/>
                    <a:pt x="29" y="59"/>
                    <a:pt x="32" y="60"/>
                  </a:cubicBezTo>
                  <a:close/>
                  <a:moveTo>
                    <a:pt x="33" y="60"/>
                  </a:moveTo>
                  <a:cubicBezTo>
                    <a:pt x="34" y="61"/>
                    <a:pt x="33" y="60"/>
                    <a:pt x="33" y="60"/>
                  </a:cubicBezTo>
                  <a:close/>
                  <a:moveTo>
                    <a:pt x="35" y="120"/>
                  </a:moveTo>
                  <a:cubicBezTo>
                    <a:pt x="34" y="119"/>
                    <a:pt x="35" y="120"/>
                    <a:pt x="35" y="120"/>
                  </a:cubicBezTo>
                  <a:close/>
                  <a:moveTo>
                    <a:pt x="18" y="58"/>
                  </a:moveTo>
                  <a:cubicBezTo>
                    <a:pt x="18" y="58"/>
                    <a:pt x="18" y="58"/>
                    <a:pt x="17" y="57"/>
                  </a:cubicBezTo>
                  <a:cubicBezTo>
                    <a:pt x="18" y="58"/>
                    <a:pt x="19" y="58"/>
                    <a:pt x="19" y="58"/>
                  </a:cubicBezTo>
                  <a:cubicBezTo>
                    <a:pt x="19" y="58"/>
                    <a:pt x="19" y="58"/>
                    <a:pt x="19" y="58"/>
                  </a:cubicBezTo>
                  <a:cubicBezTo>
                    <a:pt x="18" y="58"/>
                    <a:pt x="18" y="58"/>
                    <a:pt x="18" y="58"/>
                  </a:cubicBezTo>
                  <a:close/>
                  <a:moveTo>
                    <a:pt x="17" y="57"/>
                  </a:moveTo>
                  <a:cubicBezTo>
                    <a:pt x="17" y="57"/>
                    <a:pt x="16" y="57"/>
                    <a:pt x="16" y="57"/>
                  </a:cubicBezTo>
                  <a:cubicBezTo>
                    <a:pt x="16" y="57"/>
                    <a:pt x="17" y="57"/>
                    <a:pt x="17" y="57"/>
                  </a:cubicBezTo>
                  <a:cubicBezTo>
                    <a:pt x="17" y="57"/>
                    <a:pt x="17" y="57"/>
                    <a:pt x="17" y="57"/>
                  </a:cubicBezTo>
                  <a:cubicBezTo>
                    <a:pt x="18" y="57"/>
                    <a:pt x="17" y="57"/>
                    <a:pt x="17" y="57"/>
                  </a:cubicBezTo>
                  <a:cubicBezTo>
                    <a:pt x="17" y="57"/>
                    <a:pt x="17" y="57"/>
                    <a:pt x="17" y="57"/>
                  </a:cubicBezTo>
                  <a:close/>
                  <a:moveTo>
                    <a:pt x="19" y="58"/>
                  </a:moveTo>
                  <a:cubicBezTo>
                    <a:pt x="19" y="58"/>
                    <a:pt x="20" y="58"/>
                    <a:pt x="20" y="58"/>
                  </a:cubicBezTo>
                  <a:cubicBezTo>
                    <a:pt x="20" y="58"/>
                    <a:pt x="19" y="58"/>
                    <a:pt x="19" y="58"/>
                  </a:cubicBezTo>
                  <a:close/>
                  <a:moveTo>
                    <a:pt x="24" y="34"/>
                  </a:moveTo>
                  <a:cubicBezTo>
                    <a:pt x="20" y="31"/>
                    <a:pt x="20" y="31"/>
                    <a:pt x="24" y="34"/>
                  </a:cubicBezTo>
                  <a:close/>
                  <a:moveTo>
                    <a:pt x="15" y="56"/>
                  </a:moveTo>
                  <a:cubicBezTo>
                    <a:pt x="15" y="57"/>
                    <a:pt x="15" y="56"/>
                    <a:pt x="15" y="56"/>
                  </a:cubicBezTo>
                  <a:cubicBezTo>
                    <a:pt x="15" y="56"/>
                    <a:pt x="15" y="56"/>
                    <a:pt x="15" y="56"/>
                  </a:cubicBezTo>
                  <a:close/>
                  <a:moveTo>
                    <a:pt x="21" y="59"/>
                  </a:moveTo>
                  <a:cubicBezTo>
                    <a:pt x="21" y="59"/>
                    <a:pt x="21" y="59"/>
                    <a:pt x="21" y="59"/>
                  </a:cubicBezTo>
                  <a:cubicBezTo>
                    <a:pt x="21" y="59"/>
                    <a:pt x="21" y="59"/>
                    <a:pt x="21" y="59"/>
                  </a:cubicBezTo>
                  <a:close/>
                  <a:moveTo>
                    <a:pt x="15" y="56"/>
                  </a:moveTo>
                  <a:cubicBezTo>
                    <a:pt x="15" y="56"/>
                    <a:pt x="15" y="56"/>
                    <a:pt x="15" y="56"/>
                  </a:cubicBezTo>
                  <a:cubicBezTo>
                    <a:pt x="15" y="56"/>
                    <a:pt x="15" y="56"/>
                    <a:pt x="15" y="56"/>
                  </a:cubicBezTo>
                  <a:close/>
                  <a:moveTo>
                    <a:pt x="21" y="59"/>
                  </a:moveTo>
                  <a:cubicBezTo>
                    <a:pt x="21" y="59"/>
                    <a:pt x="21" y="59"/>
                    <a:pt x="21" y="59"/>
                  </a:cubicBezTo>
                  <a:cubicBezTo>
                    <a:pt x="21" y="59"/>
                    <a:pt x="21" y="59"/>
                    <a:pt x="21" y="59"/>
                  </a:cubicBezTo>
                  <a:close/>
                  <a:moveTo>
                    <a:pt x="25" y="59"/>
                  </a:moveTo>
                  <a:cubicBezTo>
                    <a:pt x="25" y="59"/>
                    <a:pt x="24" y="59"/>
                    <a:pt x="24" y="59"/>
                  </a:cubicBezTo>
                  <a:cubicBezTo>
                    <a:pt x="24" y="59"/>
                    <a:pt x="24" y="60"/>
                    <a:pt x="24" y="60"/>
                  </a:cubicBezTo>
                  <a:cubicBezTo>
                    <a:pt x="24" y="60"/>
                    <a:pt x="24" y="60"/>
                    <a:pt x="24" y="60"/>
                  </a:cubicBezTo>
                  <a:cubicBezTo>
                    <a:pt x="24" y="60"/>
                    <a:pt x="25" y="59"/>
                    <a:pt x="26" y="59"/>
                  </a:cubicBezTo>
                  <a:cubicBezTo>
                    <a:pt x="26" y="59"/>
                    <a:pt x="25" y="59"/>
                    <a:pt x="25" y="59"/>
                  </a:cubicBezTo>
                  <a:close/>
                  <a:moveTo>
                    <a:pt x="23" y="59"/>
                  </a:moveTo>
                  <a:cubicBezTo>
                    <a:pt x="23" y="59"/>
                    <a:pt x="23" y="59"/>
                    <a:pt x="23" y="59"/>
                  </a:cubicBezTo>
                  <a:cubicBezTo>
                    <a:pt x="23" y="59"/>
                    <a:pt x="23" y="59"/>
                    <a:pt x="23" y="59"/>
                  </a:cubicBezTo>
                  <a:close/>
                  <a:moveTo>
                    <a:pt x="23" y="59"/>
                  </a:moveTo>
                  <a:cubicBezTo>
                    <a:pt x="23" y="59"/>
                    <a:pt x="23" y="59"/>
                    <a:pt x="23" y="59"/>
                  </a:cubicBezTo>
                  <a:cubicBezTo>
                    <a:pt x="23" y="59"/>
                    <a:pt x="23" y="59"/>
                    <a:pt x="23" y="59"/>
                  </a:cubicBezTo>
                  <a:close/>
                  <a:moveTo>
                    <a:pt x="22" y="59"/>
                  </a:moveTo>
                  <a:cubicBezTo>
                    <a:pt x="22" y="59"/>
                    <a:pt x="22" y="59"/>
                    <a:pt x="22" y="59"/>
                  </a:cubicBezTo>
                  <a:cubicBezTo>
                    <a:pt x="22" y="59"/>
                    <a:pt x="22" y="59"/>
                    <a:pt x="22" y="59"/>
                  </a:cubicBezTo>
                  <a:close/>
                  <a:moveTo>
                    <a:pt x="15" y="57"/>
                  </a:moveTo>
                  <a:cubicBezTo>
                    <a:pt x="15" y="57"/>
                    <a:pt x="15" y="56"/>
                    <a:pt x="15" y="56"/>
                  </a:cubicBezTo>
                  <a:cubicBezTo>
                    <a:pt x="15" y="56"/>
                    <a:pt x="15" y="56"/>
                    <a:pt x="15" y="57"/>
                  </a:cubicBezTo>
                  <a:close/>
                  <a:moveTo>
                    <a:pt x="51" y="59"/>
                  </a:moveTo>
                  <a:cubicBezTo>
                    <a:pt x="51" y="59"/>
                    <a:pt x="51" y="58"/>
                    <a:pt x="51" y="58"/>
                  </a:cubicBezTo>
                  <a:cubicBezTo>
                    <a:pt x="51" y="58"/>
                    <a:pt x="51" y="59"/>
                    <a:pt x="51" y="59"/>
                  </a:cubicBezTo>
                  <a:close/>
                  <a:moveTo>
                    <a:pt x="51" y="58"/>
                  </a:moveTo>
                  <a:cubicBezTo>
                    <a:pt x="51" y="58"/>
                    <a:pt x="52" y="58"/>
                    <a:pt x="52" y="58"/>
                  </a:cubicBezTo>
                  <a:cubicBezTo>
                    <a:pt x="52" y="59"/>
                    <a:pt x="51" y="56"/>
                    <a:pt x="51" y="58"/>
                  </a:cubicBezTo>
                  <a:close/>
                  <a:moveTo>
                    <a:pt x="45" y="60"/>
                  </a:moveTo>
                  <a:cubicBezTo>
                    <a:pt x="45" y="60"/>
                    <a:pt x="45" y="60"/>
                    <a:pt x="45" y="60"/>
                  </a:cubicBezTo>
                  <a:cubicBezTo>
                    <a:pt x="45" y="60"/>
                    <a:pt x="45" y="60"/>
                    <a:pt x="45" y="60"/>
                  </a:cubicBezTo>
                  <a:close/>
                  <a:moveTo>
                    <a:pt x="46" y="60"/>
                  </a:moveTo>
                  <a:cubicBezTo>
                    <a:pt x="46" y="60"/>
                    <a:pt x="46" y="59"/>
                    <a:pt x="46" y="59"/>
                  </a:cubicBezTo>
                  <a:cubicBezTo>
                    <a:pt x="46" y="59"/>
                    <a:pt x="46" y="59"/>
                    <a:pt x="46" y="59"/>
                  </a:cubicBezTo>
                  <a:cubicBezTo>
                    <a:pt x="45" y="59"/>
                    <a:pt x="45" y="59"/>
                    <a:pt x="45" y="59"/>
                  </a:cubicBezTo>
                  <a:cubicBezTo>
                    <a:pt x="46" y="59"/>
                    <a:pt x="46" y="59"/>
                    <a:pt x="45" y="59"/>
                  </a:cubicBezTo>
                  <a:cubicBezTo>
                    <a:pt x="45" y="59"/>
                    <a:pt x="45" y="59"/>
                    <a:pt x="45" y="59"/>
                  </a:cubicBezTo>
                  <a:cubicBezTo>
                    <a:pt x="45" y="59"/>
                    <a:pt x="45" y="59"/>
                    <a:pt x="45" y="59"/>
                  </a:cubicBezTo>
                  <a:cubicBezTo>
                    <a:pt x="45" y="59"/>
                    <a:pt x="44" y="59"/>
                    <a:pt x="45" y="59"/>
                  </a:cubicBezTo>
                  <a:cubicBezTo>
                    <a:pt x="44" y="59"/>
                    <a:pt x="44" y="59"/>
                    <a:pt x="45" y="59"/>
                  </a:cubicBezTo>
                  <a:cubicBezTo>
                    <a:pt x="45" y="59"/>
                    <a:pt x="44" y="59"/>
                    <a:pt x="44" y="59"/>
                  </a:cubicBezTo>
                  <a:cubicBezTo>
                    <a:pt x="44" y="59"/>
                    <a:pt x="44" y="59"/>
                    <a:pt x="44" y="59"/>
                  </a:cubicBezTo>
                  <a:cubicBezTo>
                    <a:pt x="45" y="60"/>
                    <a:pt x="45" y="60"/>
                    <a:pt x="45" y="60"/>
                  </a:cubicBezTo>
                  <a:cubicBezTo>
                    <a:pt x="45" y="60"/>
                    <a:pt x="45" y="60"/>
                    <a:pt x="45" y="60"/>
                  </a:cubicBezTo>
                  <a:cubicBezTo>
                    <a:pt x="45" y="60"/>
                    <a:pt x="46" y="60"/>
                    <a:pt x="46" y="60"/>
                  </a:cubicBezTo>
                  <a:cubicBezTo>
                    <a:pt x="46" y="60"/>
                    <a:pt x="46" y="60"/>
                    <a:pt x="46" y="60"/>
                  </a:cubicBezTo>
                  <a:cubicBezTo>
                    <a:pt x="46" y="60"/>
                    <a:pt x="46" y="60"/>
                    <a:pt x="46" y="60"/>
                  </a:cubicBezTo>
                  <a:close/>
                  <a:moveTo>
                    <a:pt x="45" y="59"/>
                  </a:moveTo>
                  <a:cubicBezTo>
                    <a:pt x="45" y="59"/>
                    <a:pt x="45" y="59"/>
                    <a:pt x="45" y="59"/>
                  </a:cubicBezTo>
                  <a:cubicBezTo>
                    <a:pt x="45" y="59"/>
                    <a:pt x="45" y="59"/>
                    <a:pt x="45" y="59"/>
                  </a:cubicBezTo>
                  <a:close/>
                  <a:moveTo>
                    <a:pt x="51" y="59"/>
                  </a:moveTo>
                  <a:cubicBezTo>
                    <a:pt x="52" y="59"/>
                    <a:pt x="52" y="58"/>
                    <a:pt x="52" y="58"/>
                  </a:cubicBezTo>
                  <a:cubicBezTo>
                    <a:pt x="52" y="58"/>
                    <a:pt x="51" y="59"/>
                    <a:pt x="51" y="59"/>
                  </a:cubicBezTo>
                  <a:close/>
                  <a:moveTo>
                    <a:pt x="67" y="73"/>
                  </a:moveTo>
                  <a:cubicBezTo>
                    <a:pt x="67" y="73"/>
                    <a:pt x="67" y="73"/>
                    <a:pt x="67" y="73"/>
                  </a:cubicBezTo>
                  <a:cubicBezTo>
                    <a:pt x="67" y="74"/>
                    <a:pt x="67" y="74"/>
                    <a:pt x="67" y="73"/>
                  </a:cubicBezTo>
                  <a:close/>
                  <a:moveTo>
                    <a:pt x="67" y="72"/>
                  </a:moveTo>
                  <a:cubicBezTo>
                    <a:pt x="67" y="71"/>
                    <a:pt x="67" y="72"/>
                    <a:pt x="67" y="72"/>
                  </a:cubicBezTo>
                  <a:close/>
                  <a:moveTo>
                    <a:pt x="35" y="61"/>
                  </a:moveTo>
                  <a:cubicBezTo>
                    <a:pt x="35" y="60"/>
                    <a:pt x="35" y="61"/>
                    <a:pt x="35" y="61"/>
                  </a:cubicBezTo>
                  <a:close/>
                  <a:moveTo>
                    <a:pt x="66" y="72"/>
                  </a:moveTo>
                  <a:cubicBezTo>
                    <a:pt x="66" y="72"/>
                    <a:pt x="66" y="72"/>
                    <a:pt x="66" y="72"/>
                  </a:cubicBezTo>
                  <a:cubicBezTo>
                    <a:pt x="66" y="72"/>
                    <a:pt x="66" y="72"/>
                    <a:pt x="66" y="72"/>
                  </a:cubicBezTo>
                  <a:close/>
                  <a:moveTo>
                    <a:pt x="54" y="59"/>
                  </a:moveTo>
                  <a:cubicBezTo>
                    <a:pt x="53" y="58"/>
                    <a:pt x="54" y="59"/>
                    <a:pt x="54" y="59"/>
                  </a:cubicBezTo>
                  <a:close/>
                  <a:moveTo>
                    <a:pt x="69" y="77"/>
                  </a:moveTo>
                  <a:cubicBezTo>
                    <a:pt x="69" y="77"/>
                    <a:pt x="68" y="76"/>
                    <a:pt x="68" y="76"/>
                  </a:cubicBezTo>
                  <a:cubicBezTo>
                    <a:pt x="68" y="76"/>
                    <a:pt x="68" y="76"/>
                    <a:pt x="68" y="76"/>
                  </a:cubicBezTo>
                  <a:cubicBezTo>
                    <a:pt x="68" y="75"/>
                    <a:pt x="68" y="75"/>
                    <a:pt x="68" y="75"/>
                  </a:cubicBezTo>
                  <a:cubicBezTo>
                    <a:pt x="69" y="75"/>
                    <a:pt x="68" y="75"/>
                    <a:pt x="68" y="74"/>
                  </a:cubicBezTo>
                  <a:cubicBezTo>
                    <a:pt x="68" y="74"/>
                    <a:pt x="68" y="74"/>
                    <a:pt x="68" y="74"/>
                  </a:cubicBezTo>
                  <a:cubicBezTo>
                    <a:pt x="67" y="74"/>
                    <a:pt x="67" y="74"/>
                    <a:pt x="67" y="74"/>
                  </a:cubicBezTo>
                  <a:cubicBezTo>
                    <a:pt x="67" y="74"/>
                    <a:pt x="67" y="74"/>
                    <a:pt x="67" y="74"/>
                  </a:cubicBezTo>
                  <a:cubicBezTo>
                    <a:pt x="67" y="74"/>
                    <a:pt x="67" y="73"/>
                    <a:pt x="67" y="73"/>
                  </a:cubicBezTo>
                  <a:cubicBezTo>
                    <a:pt x="67" y="73"/>
                    <a:pt x="67" y="74"/>
                    <a:pt x="67" y="74"/>
                  </a:cubicBezTo>
                  <a:cubicBezTo>
                    <a:pt x="67" y="74"/>
                    <a:pt x="68" y="75"/>
                    <a:pt x="68" y="75"/>
                  </a:cubicBezTo>
                  <a:cubicBezTo>
                    <a:pt x="68" y="74"/>
                    <a:pt x="68" y="75"/>
                    <a:pt x="68" y="75"/>
                  </a:cubicBezTo>
                  <a:cubicBezTo>
                    <a:pt x="68" y="75"/>
                    <a:pt x="68" y="74"/>
                    <a:pt x="68" y="74"/>
                  </a:cubicBezTo>
                  <a:cubicBezTo>
                    <a:pt x="68" y="74"/>
                    <a:pt x="68" y="74"/>
                    <a:pt x="68" y="74"/>
                  </a:cubicBezTo>
                  <a:cubicBezTo>
                    <a:pt x="68" y="74"/>
                    <a:pt x="68" y="74"/>
                    <a:pt x="68" y="74"/>
                  </a:cubicBezTo>
                  <a:cubicBezTo>
                    <a:pt x="68" y="73"/>
                    <a:pt x="68" y="74"/>
                    <a:pt x="68" y="73"/>
                  </a:cubicBezTo>
                  <a:cubicBezTo>
                    <a:pt x="68" y="73"/>
                    <a:pt x="68" y="74"/>
                    <a:pt x="68" y="73"/>
                  </a:cubicBezTo>
                  <a:cubicBezTo>
                    <a:pt x="68" y="73"/>
                    <a:pt x="68" y="73"/>
                    <a:pt x="68" y="73"/>
                  </a:cubicBezTo>
                  <a:cubicBezTo>
                    <a:pt x="68" y="73"/>
                    <a:pt x="67" y="73"/>
                    <a:pt x="67" y="73"/>
                  </a:cubicBezTo>
                  <a:cubicBezTo>
                    <a:pt x="67" y="73"/>
                    <a:pt x="67" y="73"/>
                    <a:pt x="67" y="73"/>
                  </a:cubicBezTo>
                  <a:cubicBezTo>
                    <a:pt x="68" y="72"/>
                    <a:pt x="66" y="71"/>
                    <a:pt x="67" y="72"/>
                  </a:cubicBezTo>
                  <a:cubicBezTo>
                    <a:pt x="67" y="72"/>
                    <a:pt x="66" y="72"/>
                    <a:pt x="66" y="72"/>
                  </a:cubicBezTo>
                  <a:cubicBezTo>
                    <a:pt x="66" y="72"/>
                    <a:pt x="66" y="72"/>
                    <a:pt x="66" y="72"/>
                  </a:cubicBezTo>
                  <a:cubicBezTo>
                    <a:pt x="66" y="72"/>
                    <a:pt x="67" y="73"/>
                    <a:pt x="67" y="73"/>
                  </a:cubicBezTo>
                  <a:cubicBezTo>
                    <a:pt x="67" y="73"/>
                    <a:pt x="66" y="71"/>
                    <a:pt x="66" y="73"/>
                  </a:cubicBezTo>
                  <a:cubicBezTo>
                    <a:pt x="66" y="73"/>
                    <a:pt x="66" y="73"/>
                    <a:pt x="66" y="73"/>
                  </a:cubicBezTo>
                  <a:cubicBezTo>
                    <a:pt x="67" y="74"/>
                    <a:pt x="67" y="74"/>
                    <a:pt x="67" y="74"/>
                  </a:cubicBezTo>
                  <a:cubicBezTo>
                    <a:pt x="66" y="73"/>
                    <a:pt x="67" y="74"/>
                    <a:pt x="67" y="74"/>
                  </a:cubicBezTo>
                  <a:cubicBezTo>
                    <a:pt x="67" y="74"/>
                    <a:pt x="67" y="74"/>
                    <a:pt x="67" y="74"/>
                  </a:cubicBezTo>
                  <a:cubicBezTo>
                    <a:pt x="67" y="74"/>
                    <a:pt x="67" y="74"/>
                    <a:pt x="67" y="74"/>
                  </a:cubicBezTo>
                  <a:cubicBezTo>
                    <a:pt x="67" y="74"/>
                    <a:pt x="67" y="74"/>
                    <a:pt x="67" y="75"/>
                  </a:cubicBezTo>
                  <a:cubicBezTo>
                    <a:pt x="67" y="75"/>
                    <a:pt x="68" y="75"/>
                    <a:pt x="68" y="75"/>
                  </a:cubicBezTo>
                  <a:cubicBezTo>
                    <a:pt x="68" y="75"/>
                    <a:pt x="68" y="75"/>
                    <a:pt x="68" y="75"/>
                  </a:cubicBezTo>
                  <a:cubicBezTo>
                    <a:pt x="68" y="76"/>
                    <a:pt x="68" y="76"/>
                    <a:pt x="68" y="76"/>
                  </a:cubicBezTo>
                  <a:cubicBezTo>
                    <a:pt x="68" y="77"/>
                    <a:pt x="68" y="77"/>
                    <a:pt x="68" y="77"/>
                  </a:cubicBezTo>
                  <a:cubicBezTo>
                    <a:pt x="68" y="77"/>
                    <a:pt x="68" y="77"/>
                    <a:pt x="68" y="77"/>
                  </a:cubicBezTo>
                  <a:cubicBezTo>
                    <a:pt x="68" y="77"/>
                    <a:pt x="68" y="78"/>
                    <a:pt x="69" y="78"/>
                  </a:cubicBezTo>
                  <a:cubicBezTo>
                    <a:pt x="69" y="78"/>
                    <a:pt x="69" y="78"/>
                    <a:pt x="69" y="77"/>
                  </a:cubicBezTo>
                  <a:cubicBezTo>
                    <a:pt x="69" y="77"/>
                    <a:pt x="69" y="77"/>
                    <a:pt x="69" y="77"/>
                  </a:cubicBezTo>
                  <a:cubicBezTo>
                    <a:pt x="69" y="77"/>
                    <a:pt x="69" y="77"/>
                    <a:pt x="69" y="77"/>
                  </a:cubicBezTo>
                  <a:close/>
                  <a:moveTo>
                    <a:pt x="54" y="59"/>
                  </a:moveTo>
                  <a:cubicBezTo>
                    <a:pt x="53" y="59"/>
                    <a:pt x="54" y="59"/>
                    <a:pt x="54" y="59"/>
                  </a:cubicBezTo>
                  <a:cubicBezTo>
                    <a:pt x="54" y="59"/>
                    <a:pt x="53" y="58"/>
                    <a:pt x="54" y="59"/>
                  </a:cubicBezTo>
                  <a:close/>
                  <a:moveTo>
                    <a:pt x="69" y="74"/>
                  </a:moveTo>
                  <a:cubicBezTo>
                    <a:pt x="69" y="74"/>
                    <a:pt x="69" y="74"/>
                    <a:pt x="69" y="74"/>
                  </a:cubicBezTo>
                  <a:cubicBezTo>
                    <a:pt x="70" y="74"/>
                    <a:pt x="70" y="75"/>
                    <a:pt x="69" y="74"/>
                  </a:cubicBezTo>
                  <a:close/>
                  <a:moveTo>
                    <a:pt x="41" y="63"/>
                  </a:moveTo>
                  <a:cubicBezTo>
                    <a:pt x="41" y="63"/>
                    <a:pt x="42" y="63"/>
                    <a:pt x="41" y="63"/>
                  </a:cubicBezTo>
                  <a:cubicBezTo>
                    <a:pt x="41" y="63"/>
                    <a:pt x="41" y="63"/>
                    <a:pt x="41" y="63"/>
                  </a:cubicBezTo>
                  <a:close/>
                  <a:moveTo>
                    <a:pt x="42" y="127"/>
                  </a:moveTo>
                  <a:cubicBezTo>
                    <a:pt x="41" y="126"/>
                    <a:pt x="43" y="128"/>
                    <a:pt x="42" y="127"/>
                  </a:cubicBezTo>
                  <a:close/>
                  <a:moveTo>
                    <a:pt x="42" y="126"/>
                  </a:moveTo>
                  <a:cubicBezTo>
                    <a:pt x="41" y="126"/>
                    <a:pt x="42" y="127"/>
                    <a:pt x="43" y="127"/>
                  </a:cubicBezTo>
                  <a:cubicBezTo>
                    <a:pt x="43" y="127"/>
                    <a:pt x="42" y="126"/>
                    <a:pt x="42" y="126"/>
                  </a:cubicBezTo>
                  <a:close/>
                  <a:moveTo>
                    <a:pt x="43" y="62"/>
                  </a:moveTo>
                  <a:cubicBezTo>
                    <a:pt x="43" y="62"/>
                    <a:pt x="43" y="62"/>
                    <a:pt x="43" y="62"/>
                  </a:cubicBezTo>
                  <a:cubicBezTo>
                    <a:pt x="42" y="62"/>
                    <a:pt x="43" y="62"/>
                    <a:pt x="43" y="62"/>
                  </a:cubicBezTo>
                  <a:close/>
                  <a:moveTo>
                    <a:pt x="40" y="124"/>
                  </a:moveTo>
                  <a:cubicBezTo>
                    <a:pt x="40" y="124"/>
                    <a:pt x="40" y="123"/>
                    <a:pt x="40" y="123"/>
                  </a:cubicBezTo>
                  <a:cubicBezTo>
                    <a:pt x="40" y="123"/>
                    <a:pt x="39" y="123"/>
                    <a:pt x="39" y="124"/>
                  </a:cubicBezTo>
                  <a:cubicBezTo>
                    <a:pt x="39" y="124"/>
                    <a:pt x="39" y="123"/>
                    <a:pt x="39" y="123"/>
                  </a:cubicBezTo>
                  <a:cubicBezTo>
                    <a:pt x="39" y="124"/>
                    <a:pt x="39" y="124"/>
                    <a:pt x="39" y="124"/>
                  </a:cubicBezTo>
                  <a:cubicBezTo>
                    <a:pt x="39" y="124"/>
                    <a:pt x="40" y="124"/>
                    <a:pt x="40" y="124"/>
                  </a:cubicBezTo>
                  <a:cubicBezTo>
                    <a:pt x="40" y="125"/>
                    <a:pt x="41" y="125"/>
                    <a:pt x="40" y="125"/>
                  </a:cubicBezTo>
                  <a:cubicBezTo>
                    <a:pt x="40" y="124"/>
                    <a:pt x="40" y="124"/>
                    <a:pt x="40" y="124"/>
                  </a:cubicBezTo>
                  <a:close/>
                  <a:moveTo>
                    <a:pt x="37" y="120"/>
                  </a:moveTo>
                  <a:cubicBezTo>
                    <a:pt x="36" y="120"/>
                    <a:pt x="36" y="120"/>
                    <a:pt x="36" y="120"/>
                  </a:cubicBezTo>
                  <a:cubicBezTo>
                    <a:pt x="36" y="120"/>
                    <a:pt x="36" y="120"/>
                    <a:pt x="35" y="120"/>
                  </a:cubicBezTo>
                  <a:cubicBezTo>
                    <a:pt x="35" y="120"/>
                    <a:pt x="37" y="121"/>
                    <a:pt x="36" y="121"/>
                  </a:cubicBezTo>
                  <a:cubicBezTo>
                    <a:pt x="37" y="121"/>
                    <a:pt x="36" y="121"/>
                    <a:pt x="36" y="121"/>
                  </a:cubicBezTo>
                  <a:cubicBezTo>
                    <a:pt x="37" y="121"/>
                    <a:pt x="37" y="121"/>
                    <a:pt x="37" y="120"/>
                  </a:cubicBezTo>
                  <a:close/>
                  <a:moveTo>
                    <a:pt x="36" y="62"/>
                  </a:moveTo>
                  <a:cubicBezTo>
                    <a:pt x="36" y="62"/>
                    <a:pt x="36" y="62"/>
                    <a:pt x="36" y="61"/>
                  </a:cubicBezTo>
                  <a:cubicBezTo>
                    <a:pt x="36" y="61"/>
                    <a:pt x="36" y="62"/>
                    <a:pt x="36" y="62"/>
                  </a:cubicBezTo>
                  <a:close/>
                  <a:moveTo>
                    <a:pt x="43" y="62"/>
                  </a:moveTo>
                  <a:cubicBezTo>
                    <a:pt x="43" y="62"/>
                    <a:pt x="43" y="62"/>
                    <a:pt x="43" y="62"/>
                  </a:cubicBezTo>
                  <a:cubicBezTo>
                    <a:pt x="43" y="62"/>
                    <a:pt x="43" y="62"/>
                    <a:pt x="43" y="62"/>
                  </a:cubicBezTo>
                  <a:close/>
                  <a:moveTo>
                    <a:pt x="45" y="60"/>
                  </a:moveTo>
                  <a:cubicBezTo>
                    <a:pt x="45" y="60"/>
                    <a:pt x="44" y="59"/>
                    <a:pt x="45" y="60"/>
                  </a:cubicBezTo>
                  <a:cubicBezTo>
                    <a:pt x="44" y="60"/>
                    <a:pt x="44" y="60"/>
                    <a:pt x="44" y="60"/>
                  </a:cubicBezTo>
                  <a:cubicBezTo>
                    <a:pt x="44" y="60"/>
                    <a:pt x="44" y="60"/>
                    <a:pt x="44" y="60"/>
                  </a:cubicBezTo>
                  <a:cubicBezTo>
                    <a:pt x="44" y="60"/>
                    <a:pt x="44" y="60"/>
                    <a:pt x="44" y="60"/>
                  </a:cubicBezTo>
                  <a:cubicBezTo>
                    <a:pt x="44" y="60"/>
                    <a:pt x="44" y="60"/>
                    <a:pt x="44" y="60"/>
                  </a:cubicBezTo>
                  <a:cubicBezTo>
                    <a:pt x="44" y="59"/>
                    <a:pt x="44" y="60"/>
                    <a:pt x="44" y="60"/>
                  </a:cubicBezTo>
                  <a:cubicBezTo>
                    <a:pt x="44" y="60"/>
                    <a:pt x="44" y="60"/>
                    <a:pt x="44" y="60"/>
                  </a:cubicBezTo>
                  <a:cubicBezTo>
                    <a:pt x="44" y="60"/>
                    <a:pt x="44" y="60"/>
                    <a:pt x="44" y="60"/>
                  </a:cubicBezTo>
                  <a:cubicBezTo>
                    <a:pt x="44" y="61"/>
                    <a:pt x="44" y="61"/>
                    <a:pt x="44" y="61"/>
                  </a:cubicBezTo>
                  <a:cubicBezTo>
                    <a:pt x="44" y="61"/>
                    <a:pt x="44" y="61"/>
                    <a:pt x="44" y="60"/>
                  </a:cubicBezTo>
                  <a:cubicBezTo>
                    <a:pt x="44" y="60"/>
                    <a:pt x="44" y="60"/>
                    <a:pt x="44" y="60"/>
                  </a:cubicBezTo>
                  <a:cubicBezTo>
                    <a:pt x="43" y="60"/>
                    <a:pt x="43" y="60"/>
                    <a:pt x="43" y="60"/>
                  </a:cubicBezTo>
                  <a:cubicBezTo>
                    <a:pt x="43" y="60"/>
                    <a:pt x="43" y="60"/>
                    <a:pt x="43" y="60"/>
                  </a:cubicBezTo>
                  <a:cubicBezTo>
                    <a:pt x="42" y="60"/>
                    <a:pt x="43" y="61"/>
                    <a:pt x="43" y="61"/>
                  </a:cubicBezTo>
                  <a:cubicBezTo>
                    <a:pt x="43" y="61"/>
                    <a:pt x="43" y="61"/>
                    <a:pt x="43" y="61"/>
                  </a:cubicBezTo>
                  <a:cubicBezTo>
                    <a:pt x="43" y="61"/>
                    <a:pt x="43" y="61"/>
                    <a:pt x="43" y="61"/>
                  </a:cubicBezTo>
                  <a:cubicBezTo>
                    <a:pt x="43" y="61"/>
                    <a:pt x="44" y="61"/>
                    <a:pt x="44" y="61"/>
                  </a:cubicBezTo>
                  <a:cubicBezTo>
                    <a:pt x="43" y="61"/>
                    <a:pt x="44" y="62"/>
                    <a:pt x="44" y="62"/>
                  </a:cubicBezTo>
                  <a:cubicBezTo>
                    <a:pt x="44" y="61"/>
                    <a:pt x="43" y="62"/>
                    <a:pt x="43" y="62"/>
                  </a:cubicBezTo>
                  <a:cubicBezTo>
                    <a:pt x="43" y="62"/>
                    <a:pt x="44" y="62"/>
                    <a:pt x="44" y="62"/>
                  </a:cubicBezTo>
                  <a:cubicBezTo>
                    <a:pt x="44" y="62"/>
                    <a:pt x="44" y="62"/>
                    <a:pt x="44" y="62"/>
                  </a:cubicBezTo>
                  <a:cubicBezTo>
                    <a:pt x="44" y="62"/>
                    <a:pt x="44" y="62"/>
                    <a:pt x="44" y="61"/>
                  </a:cubicBezTo>
                  <a:cubicBezTo>
                    <a:pt x="44" y="62"/>
                    <a:pt x="44" y="62"/>
                    <a:pt x="44" y="62"/>
                  </a:cubicBezTo>
                  <a:cubicBezTo>
                    <a:pt x="44" y="62"/>
                    <a:pt x="45" y="62"/>
                    <a:pt x="45" y="62"/>
                  </a:cubicBezTo>
                  <a:cubicBezTo>
                    <a:pt x="44" y="61"/>
                    <a:pt x="45" y="62"/>
                    <a:pt x="45" y="62"/>
                  </a:cubicBezTo>
                  <a:cubicBezTo>
                    <a:pt x="45" y="61"/>
                    <a:pt x="45" y="61"/>
                    <a:pt x="45" y="61"/>
                  </a:cubicBezTo>
                  <a:cubicBezTo>
                    <a:pt x="45" y="62"/>
                    <a:pt x="46" y="62"/>
                    <a:pt x="45" y="61"/>
                  </a:cubicBezTo>
                  <a:cubicBezTo>
                    <a:pt x="45" y="61"/>
                    <a:pt x="45" y="61"/>
                    <a:pt x="45" y="61"/>
                  </a:cubicBezTo>
                  <a:cubicBezTo>
                    <a:pt x="45" y="61"/>
                    <a:pt x="45" y="61"/>
                    <a:pt x="45" y="62"/>
                  </a:cubicBezTo>
                  <a:cubicBezTo>
                    <a:pt x="46" y="62"/>
                    <a:pt x="46" y="62"/>
                    <a:pt x="46" y="61"/>
                  </a:cubicBezTo>
                  <a:cubicBezTo>
                    <a:pt x="46" y="61"/>
                    <a:pt x="45" y="61"/>
                    <a:pt x="46" y="61"/>
                  </a:cubicBezTo>
                  <a:cubicBezTo>
                    <a:pt x="45" y="61"/>
                    <a:pt x="45" y="60"/>
                    <a:pt x="45" y="60"/>
                  </a:cubicBezTo>
                  <a:close/>
                  <a:moveTo>
                    <a:pt x="43" y="62"/>
                  </a:moveTo>
                  <a:cubicBezTo>
                    <a:pt x="43" y="62"/>
                    <a:pt x="43" y="62"/>
                    <a:pt x="43" y="62"/>
                  </a:cubicBezTo>
                  <a:close/>
                  <a:moveTo>
                    <a:pt x="44" y="60"/>
                  </a:moveTo>
                  <a:cubicBezTo>
                    <a:pt x="44" y="60"/>
                    <a:pt x="44" y="59"/>
                    <a:pt x="44" y="59"/>
                  </a:cubicBezTo>
                  <a:cubicBezTo>
                    <a:pt x="44" y="60"/>
                    <a:pt x="45" y="60"/>
                    <a:pt x="44" y="60"/>
                  </a:cubicBezTo>
                  <a:close/>
                  <a:moveTo>
                    <a:pt x="43" y="128"/>
                  </a:moveTo>
                  <a:cubicBezTo>
                    <a:pt x="43" y="128"/>
                    <a:pt x="43" y="128"/>
                    <a:pt x="43" y="128"/>
                  </a:cubicBezTo>
                  <a:cubicBezTo>
                    <a:pt x="43" y="128"/>
                    <a:pt x="43" y="129"/>
                    <a:pt x="43" y="128"/>
                  </a:cubicBezTo>
                  <a:close/>
                  <a:moveTo>
                    <a:pt x="1" y="46"/>
                  </a:moveTo>
                  <a:cubicBezTo>
                    <a:pt x="0" y="46"/>
                    <a:pt x="0" y="46"/>
                    <a:pt x="0" y="46"/>
                  </a:cubicBezTo>
                  <a:cubicBezTo>
                    <a:pt x="1" y="46"/>
                    <a:pt x="0" y="46"/>
                    <a:pt x="1" y="46"/>
                  </a:cubicBezTo>
                  <a:cubicBezTo>
                    <a:pt x="1" y="46"/>
                    <a:pt x="1" y="46"/>
                    <a:pt x="1" y="46"/>
                  </a:cubicBezTo>
                  <a:cubicBezTo>
                    <a:pt x="1" y="46"/>
                    <a:pt x="1" y="46"/>
                    <a:pt x="1" y="46"/>
                  </a:cubicBezTo>
                  <a:close/>
                  <a:moveTo>
                    <a:pt x="127" y="41"/>
                  </a:moveTo>
                  <a:cubicBezTo>
                    <a:pt x="127" y="42"/>
                    <a:pt x="127" y="40"/>
                    <a:pt x="127" y="40"/>
                  </a:cubicBezTo>
                  <a:cubicBezTo>
                    <a:pt x="126" y="37"/>
                    <a:pt x="125" y="42"/>
                    <a:pt x="127" y="41"/>
                  </a:cubicBezTo>
                  <a:close/>
                  <a:moveTo>
                    <a:pt x="134" y="46"/>
                  </a:moveTo>
                  <a:cubicBezTo>
                    <a:pt x="134" y="46"/>
                    <a:pt x="134" y="45"/>
                    <a:pt x="134" y="46"/>
                  </a:cubicBezTo>
                  <a:close/>
                  <a:moveTo>
                    <a:pt x="138" y="50"/>
                  </a:moveTo>
                  <a:cubicBezTo>
                    <a:pt x="138" y="49"/>
                    <a:pt x="137" y="50"/>
                    <a:pt x="138" y="50"/>
                  </a:cubicBezTo>
                  <a:close/>
                  <a:moveTo>
                    <a:pt x="140" y="52"/>
                  </a:moveTo>
                  <a:cubicBezTo>
                    <a:pt x="140" y="52"/>
                    <a:pt x="140" y="53"/>
                    <a:pt x="140" y="53"/>
                  </a:cubicBezTo>
                  <a:cubicBezTo>
                    <a:pt x="140" y="53"/>
                    <a:pt x="141" y="52"/>
                    <a:pt x="141" y="51"/>
                  </a:cubicBezTo>
                  <a:cubicBezTo>
                    <a:pt x="140" y="52"/>
                    <a:pt x="140" y="52"/>
                    <a:pt x="140" y="52"/>
                  </a:cubicBezTo>
                  <a:close/>
                  <a:moveTo>
                    <a:pt x="125" y="36"/>
                  </a:moveTo>
                  <a:cubicBezTo>
                    <a:pt x="124" y="37"/>
                    <a:pt x="126" y="37"/>
                    <a:pt x="126" y="37"/>
                  </a:cubicBezTo>
                  <a:cubicBezTo>
                    <a:pt x="126" y="37"/>
                    <a:pt x="126" y="37"/>
                    <a:pt x="126" y="37"/>
                  </a:cubicBezTo>
                  <a:cubicBezTo>
                    <a:pt x="127" y="38"/>
                    <a:pt x="127" y="36"/>
                    <a:pt x="126" y="35"/>
                  </a:cubicBezTo>
                  <a:cubicBezTo>
                    <a:pt x="125" y="33"/>
                    <a:pt x="124" y="35"/>
                    <a:pt x="125" y="36"/>
                  </a:cubicBezTo>
                  <a:cubicBezTo>
                    <a:pt x="125" y="36"/>
                    <a:pt x="125" y="36"/>
                    <a:pt x="125" y="36"/>
                  </a:cubicBezTo>
                  <a:cubicBezTo>
                    <a:pt x="125" y="36"/>
                    <a:pt x="125" y="36"/>
                    <a:pt x="125" y="36"/>
                  </a:cubicBezTo>
                  <a:close/>
                  <a:moveTo>
                    <a:pt x="119" y="33"/>
                  </a:moveTo>
                  <a:cubicBezTo>
                    <a:pt x="119" y="33"/>
                    <a:pt x="121" y="34"/>
                    <a:pt x="119" y="33"/>
                  </a:cubicBezTo>
                  <a:close/>
                  <a:moveTo>
                    <a:pt x="122" y="31"/>
                  </a:moveTo>
                  <a:cubicBezTo>
                    <a:pt x="122" y="31"/>
                    <a:pt x="119" y="30"/>
                    <a:pt x="119" y="30"/>
                  </a:cubicBezTo>
                  <a:cubicBezTo>
                    <a:pt x="117" y="29"/>
                    <a:pt x="123" y="36"/>
                    <a:pt x="122" y="31"/>
                  </a:cubicBezTo>
                  <a:close/>
                  <a:moveTo>
                    <a:pt x="121" y="28"/>
                  </a:moveTo>
                  <a:cubicBezTo>
                    <a:pt x="121" y="28"/>
                    <a:pt x="121" y="28"/>
                    <a:pt x="121" y="28"/>
                  </a:cubicBezTo>
                  <a:cubicBezTo>
                    <a:pt x="120" y="26"/>
                    <a:pt x="121" y="28"/>
                    <a:pt x="121" y="28"/>
                  </a:cubicBezTo>
                  <a:close/>
                  <a:moveTo>
                    <a:pt x="148" y="77"/>
                  </a:moveTo>
                  <a:cubicBezTo>
                    <a:pt x="148" y="77"/>
                    <a:pt x="148" y="77"/>
                    <a:pt x="148" y="77"/>
                  </a:cubicBezTo>
                  <a:cubicBezTo>
                    <a:pt x="149" y="77"/>
                    <a:pt x="148" y="77"/>
                    <a:pt x="148" y="77"/>
                  </a:cubicBezTo>
                  <a:close/>
                  <a:moveTo>
                    <a:pt x="117" y="52"/>
                  </a:moveTo>
                  <a:cubicBezTo>
                    <a:pt x="118" y="52"/>
                    <a:pt x="118" y="52"/>
                    <a:pt x="118" y="52"/>
                  </a:cubicBezTo>
                  <a:cubicBezTo>
                    <a:pt x="118" y="52"/>
                    <a:pt x="117" y="52"/>
                    <a:pt x="117" y="52"/>
                  </a:cubicBezTo>
                  <a:close/>
                  <a:moveTo>
                    <a:pt x="147" y="40"/>
                  </a:moveTo>
                  <a:cubicBezTo>
                    <a:pt x="145" y="39"/>
                    <a:pt x="148" y="40"/>
                    <a:pt x="147" y="40"/>
                  </a:cubicBezTo>
                  <a:close/>
                  <a:moveTo>
                    <a:pt x="146" y="73"/>
                  </a:moveTo>
                  <a:cubicBezTo>
                    <a:pt x="146" y="74"/>
                    <a:pt x="146" y="74"/>
                    <a:pt x="146" y="73"/>
                  </a:cubicBezTo>
                  <a:cubicBezTo>
                    <a:pt x="146" y="73"/>
                    <a:pt x="146" y="73"/>
                    <a:pt x="146" y="73"/>
                  </a:cubicBezTo>
                  <a:close/>
                  <a:moveTo>
                    <a:pt x="149" y="78"/>
                  </a:moveTo>
                  <a:cubicBezTo>
                    <a:pt x="149" y="78"/>
                    <a:pt x="149" y="78"/>
                    <a:pt x="149" y="77"/>
                  </a:cubicBezTo>
                  <a:cubicBezTo>
                    <a:pt x="149" y="77"/>
                    <a:pt x="148" y="77"/>
                    <a:pt x="149" y="78"/>
                  </a:cubicBezTo>
                  <a:close/>
                  <a:moveTo>
                    <a:pt x="141" y="69"/>
                  </a:moveTo>
                  <a:cubicBezTo>
                    <a:pt x="141" y="70"/>
                    <a:pt x="141" y="69"/>
                    <a:pt x="141" y="69"/>
                  </a:cubicBezTo>
                  <a:close/>
                  <a:moveTo>
                    <a:pt x="143" y="66"/>
                  </a:moveTo>
                  <a:cubicBezTo>
                    <a:pt x="143" y="65"/>
                    <a:pt x="142" y="64"/>
                    <a:pt x="142" y="64"/>
                  </a:cubicBezTo>
                  <a:cubicBezTo>
                    <a:pt x="141" y="64"/>
                    <a:pt x="141" y="64"/>
                    <a:pt x="141" y="64"/>
                  </a:cubicBezTo>
                  <a:cubicBezTo>
                    <a:pt x="141" y="64"/>
                    <a:pt x="137" y="61"/>
                    <a:pt x="139" y="63"/>
                  </a:cubicBezTo>
                  <a:cubicBezTo>
                    <a:pt x="138" y="63"/>
                    <a:pt x="139" y="65"/>
                    <a:pt x="139" y="65"/>
                  </a:cubicBezTo>
                  <a:cubicBezTo>
                    <a:pt x="139" y="65"/>
                    <a:pt x="140" y="68"/>
                    <a:pt x="141" y="68"/>
                  </a:cubicBezTo>
                  <a:cubicBezTo>
                    <a:pt x="141" y="68"/>
                    <a:pt x="142" y="68"/>
                    <a:pt x="142" y="68"/>
                  </a:cubicBezTo>
                  <a:cubicBezTo>
                    <a:pt x="143" y="68"/>
                    <a:pt x="143" y="68"/>
                    <a:pt x="143" y="69"/>
                  </a:cubicBezTo>
                  <a:cubicBezTo>
                    <a:pt x="143" y="69"/>
                    <a:pt x="144" y="69"/>
                    <a:pt x="144" y="69"/>
                  </a:cubicBezTo>
                  <a:cubicBezTo>
                    <a:pt x="145" y="71"/>
                    <a:pt x="145" y="68"/>
                    <a:pt x="144" y="68"/>
                  </a:cubicBezTo>
                  <a:cubicBezTo>
                    <a:pt x="144" y="68"/>
                    <a:pt x="144" y="68"/>
                    <a:pt x="144" y="67"/>
                  </a:cubicBezTo>
                  <a:cubicBezTo>
                    <a:pt x="144" y="67"/>
                    <a:pt x="144" y="67"/>
                    <a:pt x="144" y="67"/>
                  </a:cubicBezTo>
                  <a:cubicBezTo>
                    <a:pt x="144" y="67"/>
                    <a:pt x="143" y="67"/>
                    <a:pt x="143" y="67"/>
                  </a:cubicBezTo>
                  <a:cubicBezTo>
                    <a:pt x="143" y="66"/>
                    <a:pt x="143" y="66"/>
                    <a:pt x="143" y="66"/>
                  </a:cubicBezTo>
                  <a:close/>
                  <a:moveTo>
                    <a:pt x="140" y="69"/>
                  </a:moveTo>
                  <a:cubicBezTo>
                    <a:pt x="140" y="69"/>
                    <a:pt x="140" y="69"/>
                    <a:pt x="140" y="69"/>
                  </a:cubicBezTo>
                  <a:cubicBezTo>
                    <a:pt x="141" y="69"/>
                    <a:pt x="140" y="68"/>
                    <a:pt x="140" y="69"/>
                  </a:cubicBezTo>
                  <a:close/>
                  <a:moveTo>
                    <a:pt x="132" y="65"/>
                  </a:moveTo>
                  <a:cubicBezTo>
                    <a:pt x="131" y="64"/>
                    <a:pt x="133" y="65"/>
                    <a:pt x="132" y="65"/>
                  </a:cubicBezTo>
                  <a:close/>
                  <a:moveTo>
                    <a:pt x="118" y="54"/>
                  </a:moveTo>
                  <a:cubicBezTo>
                    <a:pt x="118" y="54"/>
                    <a:pt x="118" y="54"/>
                    <a:pt x="118" y="54"/>
                  </a:cubicBezTo>
                  <a:cubicBezTo>
                    <a:pt x="117" y="53"/>
                    <a:pt x="118" y="55"/>
                    <a:pt x="118" y="54"/>
                  </a:cubicBezTo>
                  <a:close/>
                  <a:moveTo>
                    <a:pt x="109" y="35"/>
                  </a:moveTo>
                  <a:cubicBezTo>
                    <a:pt x="109" y="35"/>
                    <a:pt x="109" y="35"/>
                    <a:pt x="109" y="35"/>
                  </a:cubicBezTo>
                  <a:cubicBezTo>
                    <a:pt x="110" y="36"/>
                    <a:pt x="108" y="34"/>
                    <a:pt x="109" y="35"/>
                  </a:cubicBezTo>
                  <a:close/>
                  <a:moveTo>
                    <a:pt x="113" y="38"/>
                  </a:moveTo>
                  <a:cubicBezTo>
                    <a:pt x="113" y="38"/>
                    <a:pt x="113" y="38"/>
                    <a:pt x="112" y="38"/>
                  </a:cubicBezTo>
                  <a:cubicBezTo>
                    <a:pt x="112" y="38"/>
                    <a:pt x="112" y="38"/>
                    <a:pt x="113" y="38"/>
                  </a:cubicBezTo>
                  <a:close/>
                  <a:moveTo>
                    <a:pt x="113" y="38"/>
                  </a:moveTo>
                  <a:cubicBezTo>
                    <a:pt x="113" y="38"/>
                    <a:pt x="113" y="38"/>
                    <a:pt x="113" y="39"/>
                  </a:cubicBezTo>
                  <a:cubicBezTo>
                    <a:pt x="113" y="39"/>
                    <a:pt x="113" y="38"/>
                    <a:pt x="113" y="38"/>
                  </a:cubicBezTo>
                  <a:close/>
                  <a:moveTo>
                    <a:pt x="109" y="38"/>
                  </a:moveTo>
                  <a:cubicBezTo>
                    <a:pt x="107" y="35"/>
                    <a:pt x="108" y="38"/>
                    <a:pt x="107" y="37"/>
                  </a:cubicBezTo>
                  <a:cubicBezTo>
                    <a:pt x="108" y="38"/>
                    <a:pt x="109" y="39"/>
                    <a:pt x="109" y="38"/>
                  </a:cubicBezTo>
                  <a:close/>
                  <a:moveTo>
                    <a:pt x="117" y="33"/>
                  </a:moveTo>
                  <a:cubicBezTo>
                    <a:pt x="117" y="34"/>
                    <a:pt x="118" y="34"/>
                    <a:pt x="118" y="33"/>
                  </a:cubicBezTo>
                  <a:cubicBezTo>
                    <a:pt x="118" y="33"/>
                    <a:pt x="117" y="33"/>
                    <a:pt x="117" y="33"/>
                  </a:cubicBezTo>
                  <a:close/>
                  <a:moveTo>
                    <a:pt x="106" y="43"/>
                  </a:moveTo>
                  <a:cubicBezTo>
                    <a:pt x="103" y="44"/>
                    <a:pt x="108" y="50"/>
                    <a:pt x="108" y="45"/>
                  </a:cubicBezTo>
                  <a:cubicBezTo>
                    <a:pt x="108" y="45"/>
                    <a:pt x="107" y="43"/>
                    <a:pt x="106" y="43"/>
                  </a:cubicBezTo>
                  <a:close/>
                  <a:moveTo>
                    <a:pt x="114" y="47"/>
                  </a:moveTo>
                  <a:cubicBezTo>
                    <a:pt x="114" y="48"/>
                    <a:pt x="114" y="45"/>
                    <a:pt x="114" y="47"/>
                  </a:cubicBezTo>
                  <a:close/>
                  <a:moveTo>
                    <a:pt x="115" y="46"/>
                  </a:moveTo>
                  <a:cubicBezTo>
                    <a:pt x="115" y="46"/>
                    <a:pt x="115" y="46"/>
                    <a:pt x="115" y="46"/>
                  </a:cubicBezTo>
                  <a:close/>
                  <a:moveTo>
                    <a:pt x="15" y="56"/>
                  </a:moveTo>
                  <a:cubicBezTo>
                    <a:pt x="14" y="56"/>
                    <a:pt x="15" y="56"/>
                    <a:pt x="15" y="56"/>
                  </a:cubicBezTo>
                  <a:close/>
                  <a:moveTo>
                    <a:pt x="118" y="53"/>
                  </a:moveTo>
                  <a:cubicBezTo>
                    <a:pt x="118" y="53"/>
                    <a:pt x="118" y="53"/>
                    <a:pt x="118" y="53"/>
                  </a:cubicBezTo>
                  <a:cubicBezTo>
                    <a:pt x="117" y="51"/>
                    <a:pt x="119" y="55"/>
                    <a:pt x="118" y="53"/>
                  </a:cubicBezTo>
                  <a:close/>
                  <a:moveTo>
                    <a:pt x="129" y="31"/>
                  </a:moveTo>
                  <a:cubicBezTo>
                    <a:pt x="129" y="31"/>
                    <a:pt x="129" y="32"/>
                    <a:pt x="129" y="32"/>
                  </a:cubicBezTo>
                  <a:cubicBezTo>
                    <a:pt x="128" y="32"/>
                    <a:pt x="129" y="31"/>
                    <a:pt x="129" y="31"/>
                  </a:cubicBezTo>
                  <a:close/>
                  <a:moveTo>
                    <a:pt x="117" y="41"/>
                  </a:moveTo>
                  <a:cubicBezTo>
                    <a:pt x="118" y="41"/>
                    <a:pt x="118" y="41"/>
                    <a:pt x="118" y="41"/>
                  </a:cubicBezTo>
                  <a:cubicBezTo>
                    <a:pt x="117" y="41"/>
                    <a:pt x="117" y="41"/>
                    <a:pt x="117" y="41"/>
                  </a:cubicBezTo>
                  <a:close/>
                  <a:moveTo>
                    <a:pt x="118" y="40"/>
                  </a:moveTo>
                  <a:cubicBezTo>
                    <a:pt x="118" y="40"/>
                    <a:pt x="118" y="40"/>
                    <a:pt x="118" y="40"/>
                  </a:cubicBezTo>
                  <a:cubicBezTo>
                    <a:pt x="118" y="40"/>
                    <a:pt x="118" y="40"/>
                    <a:pt x="118" y="40"/>
                  </a:cubicBezTo>
                  <a:close/>
                  <a:moveTo>
                    <a:pt x="113" y="61"/>
                  </a:moveTo>
                  <a:cubicBezTo>
                    <a:pt x="113" y="61"/>
                    <a:pt x="113" y="61"/>
                    <a:pt x="113" y="61"/>
                  </a:cubicBezTo>
                  <a:cubicBezTo>
                    <a:pt x="113" y="60"/>
                    <a:pt x="113" y="61"/>
                    <a:pt x="113" y="61"/>
                  </a:cubicBezTo>
                  <a:close/>
                  <a:moveTo>
                    <a:pt x="113" y="68"/>
                  </a:moveTo>
                  <a:cubicBezTo>
                    <a:pt x="112" y="68"/>
                    <a:pt x="112" y="68"/>
                    <a:pt x="113" y="69"/>
                  </a:cubicBezTo>
                  <a:cubicBezTo>
                    <a:pt x="113" y="69"/>
                    <a:pt x="113" y="68"/>
                    <a:pt x="113" y="68"/>
                  </a:cubicBezTo>
                  <a:close/>
                  <a:moveTo>
                    <a:pt x="113" y="62"/>
                  </a:moveTo>
                  <a:cubicBezTo>
                    <a:pt x="113" y="62"/>
                    <a:pt x="113" y="62"/>
                    <a:pt x="113" y="62"/>
                  </a:cubicBezTo>
                  <a:cubicBezTo>
                    <a:pt x="113" y="61"/>
                    <a:pt x="112" y="61"/>
                    <a:pt x="113" y="62"/>
                  </a:cubicBezTo>
                  <a:close/>
                  <a:moveTo>
                    <a:pt x="118" y="42"/>
                  </a:moveTo>
                  <a:cubicBezTo>
                    <a:pt x="118" y="40"/>
                    <a:pt x="118" y="42"/>
                    <a:pt x="118" y="42"/>
                  </a:cubicBezTo>
                  <a:cubicBezTo>
                    <a:pt x="118" y="43"/>
                    <a:pt x="118" y="42"/>
                    <a:pt x="118" y="42"/>
                  </a:cubicBezTo>
                  <a:close/>
                  <a:moveTo>
                    <a:pt x="132" y="65"/>
                  </a:moveTo>
                  <a:cubicBezTo>
                    <a:pt x="132" y="65"/>
                    <a:pt x="132" y="65"/>
                    <a:pt x="132" y="65"/>
                  </a:cubicBezTo>
                  <a:cubicBezTo>
                    <a:pt x="132" y="65"/>
                    <a:pt x="132" y="65"/>
                    <a:pt x="132" y="65"/>
                  </a:cubicBezTo>
                  <a:close/>
                  <a:moveTo>
                    <a:pt x="116" y="44"/>
                  </a:moveTo>
                  <a:cubicBezTo>
                    <a:pt x="116" y="44"/>
                    <a:pt x="116" y="44"/>
                    <a:pt x="116" y="44"/>
                  </a:cubicBezTo>
                  <a:cubicBezTo>
                    <a:pt x="116" y="44"/>
                    <a:pt x="116" y="44"/>
                    <a:pt x="116" y="44"/>
                  </a:cubicBezTo>
                  <a:close/>
                  <a:moveTo>
                    <a:pt x="2" y="47"/>
                  </a:moveTo>
                  <a:cubicBezTo>
                    <a:pt x="2" y="47"/>
                    <a:pt x="1" y="47"/>
                    <a:pt x="2" y="47"/>
                  </a:cubicBezTo>
                  <a:close/>
                  <a:moveTo>
                    <a:pt x="7" y="51"/>
                  </a:moveTo>
                  <a:cubicBezTo>
                    <a:pt x="7" y="51"/>
                    <a:pt x="6" y="51"/>
                    <a:pt x="6" y="51"/>
                  </a:cubicBezTo>
                  <a:cubicBezTo>
                    <a:pt x="6" y="52"/>
                    <a:pt x="7" y="51"/>
                    <a:pt x="7" y="51"/>
                  </a:cubicBezTo>
                  <a:close/>
                  <a:moveTo>
                    <a:pt x="7" y="52"/>
                  </a:moveTo>
                  <a:cubicBezTo>
                    <a:pt x="7" y="52"/>
                    <a:pt x="7" y="52"/>
                    <a:pt x="7" y="52"/>
                  </a:cubicBezTo>
                  <a:cubicBezTo>
                    <a:pt x="7" y="52"/>
                    <a:pt x="7" y="52"/>
                    <a:pt x="7" y="52"/>
                  </a:cubicBezTo>
                  <a:close/>
                  <a:moveTo>
                    <a:pt x="81" y="37"/>
                  </a:moveTo>
                  <a:cubicBezTo>
                    <a:pt x="85" y="49"/>
                    <a:pt x="92" y="34"/>
                    <a:pt x="92" y="35"/>
                  </a:cubicBezTo>
                  <a:cubicBezTo>
                    <a:pt x="92" y="34"/>
                    <a:pt x="90" y="32"/>
                    <a:pt x="90" y="32"/>
                  </a:cubicBezTo>
                  <a:cubicBezTo>
                    <a:pt x="89" y="31"/>
                    <a:pt x="88" y="32"/>
                    <a:pt x="88" y="32"/>
                  </a:cubicBezTo>
                  <a:cubicBezTo>
                    <a:pt x="88" y="31"/>
                    <a:pt x="88" y="31"/>
                    <a:pt x="88" y="30"/>
                  </a:cubicBezTo>
                  <a:cubicBezTo>
                    <a:pt x="87" y="30"/>
                    <a:pt x="87" y="29"/>
                    <a:pt x="86" y="28"/>
                  </a:cubicBezTo>
                  <a:cubicBezTo>
                    <a:pt x="86" y="28"/>
                    <a:pt x="84" y="26"/>
                    <a:pt x="84" y="28"/>
                  </a:cubicBezTo>
                  <a:cubicBezTo>
                    <a:pt x="82" y="25"/>
                    <a:pt x="82" y="28"/>
                    <a:pt x="82" y="28"/>
                  </a:cubicBezTo>
                  <a:cubicBezTo>
                    <a:pt x="82" y="28"/>
                    <a:pt x="82" y="28"/>
                    <a:pt x="82" y="28"/>
                  </a:cubicBezTo>
                  <a:cubicBezTo>
                    <a:pt x="82" y="29"/>
                    <a:pt x="83" y="31"/>
                    <a:pt x="83" y="31"/>
                  </a:cubicBezTo>
                  <a:cubicBezTo>
                    <a:pt x="82" y="31"/>
                    <a:pt x="82" y="33"/>
                    <a:pt x="81" y="33"/>
                  </a:cubicBezTo>
                  <a:cubicBezTo>
                    <a:pt x="81" y="34"/>
                    <a:pt x="81" y="34"/>
                    <a:pt x="81" y="34"/>
                  </a:cubicBezTo>
                  <a:cubicBezTo>
                    <a:pt x="81" y="35"/>
                    <a:pt x="80" y="36"/>
                    <a:pt x="80" y="36"/>
                  </a:cubicBezTo>
                  <a:cubicBezTo>
                    <a:pt x="81" y="37"/>
                    <a:pt x="81" y="37"/>
                    <a:pt x="81" y="37"/>
                  </a:cubicBezTo>
                  <a:close/>
                  <a:moveTo>
                    <a:pt x="82" y="30"/>
                  </a:moveTo>
                  <a:cubicBezTo>
                    <a:pt x="82" y="30"/>
                    <a:pt x="82" y="30"/>
                    <a:pt x="82" y="30"/>
                  </a:cubicBezTo>
                  <a:cubicBezTo>
                    <a:pt x="82" y="30"/>
                    <a:pt x="82" y="30"/>
                    <a:pt x="82" y="30"/>
                  </a:cubicBezTo>
                  <a:close/>
                  <a:moveTo>
                    <a:pt x="84" y="20"/>
                  </a:moveTo>
                  <a:cubicBezTo>
                    <a:pt x="85" y="21"/>
                    <a:pt x="84" y="20"/>
                    <a:pt x="84" y="20"/>
                  </a:cubicBezTo>
                  <a:close/>
                  <a:moveTo>
                    <a:pt x="82" y="29"/>
                  </a:moveTo>
                  <a:cubicBezTo>
                    <a:pt x="82" y="29"/>
                    <a:pt x="82" y="30"/>
                    <a:pt x="82" y="30"/>
                  </a:cubicBezTo>
                  <a:cubicBezTo>
                    <a:pt x="82" y="30"/>
                    <a:pt x="82" y="29"/>
                    <a:pt x="82" y="29"/>
                  </a:cubicBezTo>
                  <a:close/>
                  <a:moveTo>
                    <a:pt x="8" y="52"/>
                  </a:moveTo>
                  <a:cubicBezTo>
                    <a:pt x="8" y="52"/>
                    <a:pt x="8" y="52"/>
                    <a:pt x="8" y="52"/>
                  </a:cubicBezTo>
                  <a:cubicBezTo>
                    <a:pt x="7" y="52"/>
                    <a:pt x="8" y="52"/>
                    <a:pt x="8" y="52"/>
                  </a:cubicBezTo>
                  <a:close/>
                  <a:moveTo>
                    <a:pt x="8" y="53"/>
                  </a:moveTo>
                  <a:cubicBezTo>
                    <a:pt x="8" y="53"/>
                    <a:pt x="9" y="54"/>
                    <a:pt x="9" y="54"/>
                  </a:cubicBezTo>
                  <a:cubicBezTo>
                    <a:pt x="9" y="54"/>
                    <a:pt x="9" y="54"/>
                    <a:pt x="9" y="54"/>
                  </a:cubicBezTo>
                  <a:cubicBezTo>
                    <a:pt x="9" y="54"/>
                    <a:pt x="8" y="53"/>
                    <a:pt x="8" y="53"/>
                  </a:cubicBezTo>
                  <a:close/>
                  <a:moveTo>
                    <a:pt x="8" y="52"/>
                  </a:moveTo>
                  <a:cubicBezTo>
                    <a:pt x="8" y="52"/>
                    <a:pt x="8" y="52"/>
                    <a:pt x="8" y="52"/>
                  </a:cubicBezTo>
                  <a:cubicBezTo>
                    <a:pt x="8" y="52"/>
                    <a:pt x="8" y="52"/>
                    <a:pt x="8" y="52"/>
                  </a:cubicBezTo>
                  <a:close/>
                  <a:moveTo>
                    <a:pt x="14" y="56"/>
                  </a:moveTo>
                  <a:cubicBezTo>
                    <a:pt x="14" y="56"/>
                    <a:pt x="13" y="55"/>
                    <a:pt x="13" y="55"/>
                  </a:cubicBezTo>
                  <a:cubicBezTo>
                    <a:pt x="13" y="55"/>
                    <a:pt x="13" y="56"/>
                    <a:pt x="14" y="56"/>
                  </a:cubicBezTo>
                  <a:close/>
                  <a:moveTo>
                    <a:pt x="131" y="29"/>
                  </a:moveTo>
                  <a:cubicBezTo>
                    <a:pt x="134" y="30"/>
                    <a:pt x="131" y="29"/>
                    <a:pt x="131" y="29"/>
                  </a:cubicBezTo>
                  <a:close/>
                  <a:moveTo>
                    <a:pt x="14" y="56"/>
                  </a:moveTo>
                  <a:cubicBezTo>
                    <a:pt x="14" y="56"/>
                    <a:pt x="14" y="56"/>
                    <a:pt x="14" y="56"/>
                  </a:cubicBezTo>
                  <a:cubicBezTo>
                    <a:pt x="15" y="56"/>
                    <a:pt x="15" y="56"/>
                    <a:pt x="15" y="56"/>
                  </a:cubicBezTo>
                  <a:cubicBezTo>
                    <a:pt x="14" y="56"/>
                    <a:pt x="14" y="56"/>
                    <a:pt x="14" y="56"/>
                  </a:cubicBezTo>
                  <a:close/>
                  <a:moveTo>
                    <a:pt x="11" y="55"/>
                  </a:moveTo>
                  <a:cubicBezTo>
                    <a:pt x="11" y="55"/>
                    <a:pt x="11" y="55"/>
                    <a:pt x="11" y="55"/>
                  </a:cubicBezTo>
                  <a:cubicBezTo>
                    <a:pt x="11" y="55"/>
                    <a:pt x="11" y="55"/>
                    <a:pt x="11" y="55"/>
                  </a:cubicBezTo>
                  <a:close/>
                  <a:moveTo>
                    <a:pt x="86" y="21"/>
                  </a:moveTo>
                  <a:cubicBezTo>
                    <a:pt x="86" y="21"/>
                    <a:pt x="86" y="22"/>
                    <a:pt x="86" y="22"/>
                  </a:cubicBezTo>
                  <a:cubicBezTo>
                    <a:pt x="86" y="22"/>
                    <a:pt x="86" y="23"/>
                    <a:pt x="86" y="21"/>
                  </a:cubicBezTo>
                  <a:close/>
                  <a:moveTo>
                    <a:pt x="9" y="53"/>
                  </a:moveTo>
                  <a:cubicBezTo>
                    <a:pt x="9" y="53"/>
                    <a:pt x="9" y="53"/>
                    <a:pt x="9" y="53"/>
                  </a:cubicBezTo>
                  <a:cubicBezTo>
                    <a:pt x="9" y="53"/>
                    <a:pt x="9" y="53"/>
                    <a:pt x="9" y="53"/>
                  </a:cubicBezTo>
                  <a:close/>
                  <a:moveTo>
                    <a:pt x="12" y="55"/>
                  </a:moveTo>
                  <a:cubicBezTo>
                    <a:pt x="12" y="55"/>
                    <a:pt x="12" y="56"/>
                    <a:pt x="12" y="56"/>
                  </a:cubicBezTo>
                  <a:cubicBezTo>
                    <a:pt x="12" y="55"/>
                    <a:pt x="13" y="55"/>
                    <a:pt x="13" y="55"/>
                  </a:cubicBezTo>
                  <a:cubicBezTo>
                    <a:pt x="13" y="55"/>
                    <a:pt x="13" y="55"/>
                    <a:pt x="12" y="55"/>
                  </a:cubicBezTo>
                  <a:cubicBezTo>
                    <a:pt x="13" y="55"/>
                    <a:pt x="12" y="55"/>
                    <a:pt x="12" y="55"/>
                  </a:cubicBezTo>
                  <a:close/>
                  <a:moveTo>
                    <a:pt x="107" y="15"/>
                  </a:moveTo>
                  <a:cubicBezTo>
                    <a:pt x="107" y="15"/>
                    <a:pt x="107" y="15"/>
                    <a:pt x="107" y="15"/>
                  </a:cubicBezTo>
                  <a:cubicBezTo>
                    <a:pt x="107" y="15"/>
                    <a:pt x="107" y="16"/>
                    <a:pt x="107" y="16"/>
                  </a:cubicBezTo>
                  <a:cubicBezTo>
                    <a:pt x="108" y="16"/>
                    <a:pt x="108" y="16"/>
                    <a:pt x="108" y="15"/>
                  </a:cubicBezTo>
                  <a:cubicBezTo>
                    <a:pt x="109" y="16"/>
                    <a:pt x="108" y="18"/>
                    <a:pt x="109" y="17"/>
                  </a:cubicBezTo>
                  <a:cubicBezTo>
                    <a:pt x="109" y="17"/>
                    <a:pt x="109" y="17"/>
                    <a:pt x="109" y="17"/>
                  </a:cubicBezTo>
                  <a:cubicBezTo>
                    <a:pt x="109" y="17"/>
                    <a:pt x="109" y="17"/>
                    <a:pt x="109" y="17"/>
                  </a:cubicBezTo>
                  <a:cubicBezTo>
                    <a:pt x="110" y="18"/>
                    <a:pt x="110" y="19"/>
                    <a:pt x="110" y="21"/>
                  </a:cubicBezTo>
                  <a:cubicBezTo>
                    <a:pt x="110" y="21"/>
                    <a:pt x="110" y="21"/>
                    <a:pt x="110" y="21"/>
                  </a:cubicBezTo>
                  <a:cubicBezTo>
                    <a:pt x="117" y="31"/>
                    <a:pt x="112" y="22"/>
                    <a:pt x="114" y="21"/>
                  </a:cubicBezTo>
                  <a:cubicBezTo>
                    <a:pt x="114" y="21"/>
                    <a:pt x="113" y="18"/>
                    <a:pt x="112" y="19"/>
                  </a:cubicBezTo>
                  <a:cubicBezTo>
                    <a:pt x="110" y="17"/>
                    <a:pt x="112" y="17"/>
                    <a:pt x="110" y="17"/>
                  </a:cubicBezTo>
                  <a:cubicBezTo>
                    <a:pt x="111" y="14"/>
                    <a:pt x="107" y="11"/>
                    <a:pt x="106" y="14"/>
                  </a:cubicBezTo>
                  <a:cubicBezTo>
                    <a:pt x="106" y="14"/>
                    <a:pt x="107" y="14"/>
                    <a:pt x="107" y="15"/>
                  </a:cubicBezTo>
                  <a:close/>
                  <a:moveTo>
                    <a:pt x="97" y="19"/>
                  </a:moveTo>
                  <a:cubicBezTo>
                    <a:pt x="98" y="21"/>
                    <a:pt x="103" y="20"/>
                    <a:pt x="99" y="18"/>
                  </a:cubicBezTo>
                  <a:cubicBezTo>
                    <a:pt x="99" y="18"/>
                    <a:pt x="99" y="18"/>
                    <a:pt x="100" y="18"/>
                  </a:cubicBezTo>
                  <a:cubicBezTo>
                    <a:pt x="100" y="18"/>
                    <a:pt x="100" y="18"/>
                    <a:pt x="101" y="18"/>
                  </a:cubicBezTo>
                  <a:cubicBezTo>
                    <a:pt x="102" y="18"/>
                    <a:pt x="100" y="17"/>
                    <a:pt x="99" y="16"/>
                  </a:cubicBezTo>
                  <a:cubicBezTo>
                    <a:pt x="98" y="14"/>
                    <a:pt x="94" y="16"/>
                    <a:pt x="97" y="19"/>
                  </a:cubicBezTo>
                  <a:close/>
                  <a:moveTo>
                    <a:pt x="114" y="12"/>
                  </a:moveTo>
                  <a:cubicBezTo>
                    <a:pt x="114" y="13"/>
                    <a:pt x="114" y="13"/>
                    <a:pt x="114" y="13"/>
                  </a:cubicBezTo>
                  <a:cubicBezTo>
                    <a:pt x="114" y="12"/>
                    <a:pt x="115" y="13"/>
                    <a:pt x="114" y="12"/>
                  </a:cubicBezTo>
                  <a:close/>
                  <a:moveTo>
                    <a:pt x="99" y="14"/>
                  </a:moveTo>
                  <a:cubicBezTo>
                    <a:pt x="100" y="15"/>
                    <a:pt x="100" y="15"/>
                    <a:pt x="101" y="16"/>
                  </a:cubicBezTo>
                  <a:cubicBezTo>
                    <a:pt x="101" y="16"/>
                    <a:pt x="102" y="15"/>
                    <a:pt x="101" y="14"/>
                  </a:cubicBezTo>
                  <a:cubicBezTo>
                    <a:pt x="99" y="11"/>
                    <a:pt x="97" y="13"/>
                    <a:pt x="97" y="13"/>
                  </a:cubicBezTo>
                  <a:cubicBezTo>
                    <a:pt x="97" y="13"/>
                    <a:pt x="98" y="13"/>
                    <a:pt x="98" y="14"/>
                  </a:cubicBezTo>
                  <a:cubicBezTo>
                    <a:pt x="99" y="14"/>
                    <a:pt x="98" y="14"/>
                    <a:pt x="99" y="14"/>
                  </a:cubicBezTo>
                  <a:close/>
                  <a:moveTo>
                    <a:pt x="107" y="25"/>
                  </a:moveTo>
                  <a:cubicBezTo>
                    <a:pt x="106" y="25"/>
                    <a:pt x="107" y="21"/>
                    <a:pt x="106" y="23"/>
                  </a:cubicBezTo>
                  <a:cubicBezTo>
                    <a:pt x="106" y="24"/>
                    <a:pt x="107" y="26"/>
                    <a:pt x="107" y="27"/>
                  </a:cubicBezTo>
                  <a:cubicBezTo>
                    <a:pt x="108" y="28"/>
                    <a:pt x="108" y="25"/>
                    <a:pt x="107" y="25"/>
                  </a:cubicBezTo>
                  <a:close/>
                  <a:moveTo>
                    <a:pt x="116" y="24"/>
                  </a:moveTo>
                  <a:cubicBezTo>
                    <a:pt x="116" y="24"/>
                    <a:pt x="117" y="27"/>
                    <a:pt x="117" y="27"/>
                  </a:cubicBezTo>
                  <a:cubicBezTo>
                    <a:pt x="117" y="27"/>
                    <a:pt x="117" y="26"/>
                    <a:pt x="117" y="26"/>
                  </a:cubicBezTo>
                  <a:cubicBezTo>
                    <a:pt x="116" y="26"/>
                    <a:pt x="118" y="28"/>
                    <a:pt x="118" y="29"/>
                  </a:cubicBezTo>
                  <a:cubicBezTo>
                    <a:pt x="126" y="33"/>
                    <a:pt x="111" y="17"/>
                    <a:pt x="116" y="24"/>
                  </a:cubicBezTo>
                  <a:close/>
                  <a:moveTo>
                    <a:pt x="84" y="19"/>
                  </a:moveTo>
                  <a:cubicBezTo>
                    <a:pt x="84" y="19"/>
                    <a:pt x="84" y="19"/>
                    <a:pt x="84" y="19"/>
                  </a:cubicBezTo>
                  <a:cubicBezTo>
                    <a:pt x="84" y="18"/>
                    <a:pt x="86" y="17"/>
                    <a:pt x="86" y="17"/>
                  </a:cubicBezTo>
                  <a:cubicBezTo>
                    <a:pt x="86" y="17"/>
                    <a:pt x="86" y="17"/>
                    <a:pt x="87" y="17"/>
                  </a:cubicBezTo>
                  <a:cubicBezTo>
                    <a:pt x="87" y="17"/>
                    <a:pt x="88" y="16"/>
                    <a:pt x="88" y="16"/>
                  </a:cubicBezTo>
                  <a:cubicBezTo>
                    <a:pt x="88" y="13"/>
                    <a:pt x="91" y="17"/>
                    <a:pt x="91" y="16"/>
                  </a:cubicBezTo>
                  <a:cubicBezTo>
                    <a:pt x="93" y="17"/>
                    <a:pt x="92" y="17"/>
                    <a:pt x="93" y="21"/>
                  </a:cubicBezTo>
                  <a:cubicBezTo>
                    <a:pt x="90" y="21"/>
                    <a:pt x="90" y="21"/>
                    <a:pt x="90" y="19"/>
                  </a:cubicBezTo>
                  <a:cubicBezTo>
                    <a:pt x="90" y="19"/>
                    <a:pt x="90" y="19"/>
                    <a:pt x="90" y="19"/>
                  </a:cubicBezTo>
                  <a:cubicBezTo>
                    <a:pt x="90" y="19"/>
                    <a:pt x="89" y="21"/>
                    <a:pt x="89" y="21"/>
                  </a:cubicBezTo>
                  <a:cubicBezTo>
                    <a:pt x="89" y="21"/>
                    <a:pt x="88" y="22"/>
                    <a:pt x="88" y="21"/>
                  </a:cubicBezTo>
                  <a:cubicBezTo>
                    <a:pt x="88" y="21"/>
                    <a:pt x="88" y="21"/>
                    <a:pt x="88" y="21"/>
                  </a:cubicBezTo>
                  <a:cubicBezTo>
                    <a:pt x="88" y="21"/>
                    <a:pt x="88" y="22"/>
                    <a:pt x="88" y="22"/>
                  </a:cubicBezTo>
                  <a:cubicBezTo>
                    <a:pt x="88" y="22"/>
                    <a:pt x="88" y="23"/>
                    <a:pt x="87" y="22"/>
                  </a:cubicBezTo>
                  <a:cubicBezTo>
                    <a:pt x="87" y="22"/>
                    <a:pt x="87" y="21"/>
                    <a:pt x="86" y="20"/>
                  </a:cubicBezTo>
                  <a:cubicBezTo>
                    <a:pt x="87" y="20"/>
                    <a:pt x="86" y="21"/>
                    <a:pt x="86" y="21"/>
                  </a:cubicBezTo>
                  <a:cubicBezTo>
                    <a:pt x="86" y="21"/>
                    <a:pt x="85" y="20"/>
                    <a:pt x="85" y="20"/>
                  </a:cubicBezTo>
                  <a:cubicBezTo>
                    <a:pt x="84" y="19"/>
                    <a:pt x="84" y="19"/>
                    <a:pt x="84" y="19"/>
                  </a:cubicBezTo>
                  <a:close/>
                  <a:moveTo>
                    <a:pt x="88" y="21"/>
                  </a:moveTo>
                  <a:cubicBezTo>
                    <a:pt x="88" y="21"/>
                    <a:pt x="88" y="20"/>
                    <a:pt x="88" y="20"/>
                  </a:cubicBezTo>
                  <a:cubicBezTo>
                    <a:pt x="88" y="20"/>
                    <a:pt x="88" y="20"/>
                    <a:pt x="88" y="20"/>
                  </a:cubicBezTo>
                  <a:cubicBezTo>
                    <a:pt x="88" y="19"/>
                    <a:pt x="88" y="20"/>
                    <a:pt x="88" y="21"/>
                  </a:cubicBezTo>
                  <a:close/>
                  <a:moveTo>
                    <a:pt x="115" y="11"/>
                  </a:moveTo>
                  <a:cubicBezTo>
                    <a:pt x="114" y="10"/>
                    <a:pt x="114" y="10"/>
                    <a:pt x="114" y="11"/>
                  </a:cubicBezTo>
                  <a:cubicBezTo>
                    <a:pt x="114" y="11"/>
                    <a:pt x="115" y="11"/>
                    <a:pt x="115" y="11"/>
                  </a:cubicBezTo>
                  <a:close/>
                  <a:moveTo>
                    <a:pt x="91" y="23"/>
                  </a:moveTo>
                  <a:cubicBezTo>
                    <a:pt x="90" y="22"/>
                    <a:pt x="90" y="23"/>
                    <a:pt x="90" y="23"/>
                  </a:cubicBezTo>
                  <a:cubicBezTo>
                    <a:pt x="91" y="24"/>
                    <a:pt x="93" y="26"/>
                    <a:pt x="91" y="23"/>
                  </a:cubicBezTo>
                  <a:close/>
                  <a:moveTo>
                    <a:pt x="95" y="14"/>
                  </a:moveTo>
                  <a:cubicBezTo>
                    <a:pt x="95" y="14"/>
                    <a:pt x="95" y="14"/>
                    <a:pt x="95" y="14"/>
                  </a:cubicBezTo>
                  <a:cubicBezTo>
                    <a:pt x="95" y="14"/>
                    <a:pt x="93" y="13"/>
                    <a:pt x="95" y="15"/>
                  </a:cubicBezTo>
                  <a:cubicBezTo>
                    <a:pt x="96" y="18"/>
                    <a:pt x="95" y="15"/>
                    <a:pt x="95" y="14"/>
                  </a:cubicBezTo>
                  <a:close/>
                  <a:moveTo>
                    <a:pt x="95" y="25"/>
                  </a:moveTo>
                  <a:cubicBezTo>
                    <a:pt x="91" y="24"/>
                    <a:pt x="93" y="26"/>
                    <a:pt x="94" y="27"/>
                  </a:cubicBezTo>
                  <a:cubicBezTo>
                    <a:pt x="94" y="27"/>
                    <a:pt x="93" y="27"/>
                    <a:pt x="93" y="27"/>
                  </a:cubicBezTo>
                  <a:cubicBezTo>
                    <a:pt x="90" y="26"/>
                    <a:pt x="91" y="28"/>
                    <a:pt x="92" y="28"/>
                  </a:cubicBezTo>
                  <a:cubicBezTo>
                    <a:pt x="92" y="28"/>
                    <a:pt x="92" y="28"/>
                    <a:pt x="92" y="28"/>
                  </a:cubicBezTo>
                  <a:cubicBezTo>
                    <a:pt x="92" y="29"/>
                    <a:pt x="93" y="29"/>
                    <a:pt x="93" y="29"/>
                  </a:cubicBezTo>
                  <a:cubicBezTo>
                    <a:pt x="93" y="30"/>
                    <a:pt x="93" y="29"/>
                    <a:pt x="94" y="30"/>
                  </a:cubicBezTo>
                  <a:cubicBezTo>
                    <a:pt x="94" y="29"/>
                    <a:pt x="94" y="29"/>
                    <a:pt x="94" y="30"/>
                  </a:cubicBezTo>
                  <a:cubicBezTo>
                    <a:pt x="94" y="31"/>
                    <a:pt x="95" y="31"/>
                    <a:pt x="95" y="30"/>
                  </a:cubicBezTo>
                  <a:cubicBezTo>
                    <a:pt x="95" y="29"/>
                    <a:pt x="95" y="29"/>
                    <a:pt x="95" y="29"/>
                  </a:cubicBezTo>
                  <a:cubicBezTo>
                    <a:pt x="95" y="30"/>
                    <a:pt x="95" y="29"/>
                    <a:pt x="95" y="29"/>
                  </a:cubicBezTo>
                  <a:cubicBezTo>
                    <a:pt x="95" y="29"/>
                    <a:pt x="95" y="29"/>
                    <a:pt x="95" y="29"/>
                  </a:cubicBezTo>
                  <a:cubicBezTo>
                    <a:pt x="95" y="29"/>
                    <a:pt x="95" y="29"/>
                    <a:pt x="95" y="29"/>
                  </a:cubicBezTo>
                  <a:cubicBezTo>
                    <a:pt x="95" y="29"/>
                    <a:pt x="95" y="29"/>
                    <a:pt x="96" y="29"/>
                  </a:cubicBezTo>
                  <a:cubicBezTo>
                    <a:pt x="96" y="29"/>
                    <a:pt x="96" y="29"/>
                    <a:pt x="96" y="30"/>
                  </a:cubicBezTo>
                  <a:cubicBezTo>
                    <a:pt x="96" y="30"/>
                    <a:pt x="95" y="30"/>
                    <a:pt x="96" y="31"/>
                  </a:cubicBezTo>
                  <a:cubicBezTo>
                    <a:pt x="95" y="31"/>
                    <a:pt x="96" y="32"/>
                    <a:pt x="96" y="31"/>
                  </a:cubicBezTo>
                  <a:cubicBezTo>
                    <a:pt x="97" y="32"/>
                    <a:pt x="97" y="31"/>
                    <a:pt x="97" y="31"/>
                  </a:cubicBezTo>
                  <a:cubicBezTo>
                    <a:pt x="97" y="31"/>
                    <a:pt x="99" y="32"/>
                    <a:pt x="99" y="32"/>
                  </a:cubicBezTo>
                  <a:cubicBezTo>
                    <a:pt x="99" y="32"/>
                    <a:pt x="99" y="32"/>
                    <a:pt x="99" y="32"/>
                  </a:cubicBezTo>
                  <a:cubicBezTo>
                    <a:pt x="99" y="32"/>
                    <a:pt x="99" y="33"/>
                    <a:pt x="99" y="33"/>
                  </a:cubicBezTo>
                  <a:cubicBezTo>
                    <a:pt x="99" y="33"/>
                    <a:pt x="99" y="33"/>
                    <a:pt x="98" y="33"/>
                  </a:cubicBezTo>
                  <a:cubicBezTo>
                    <a:pt x="98" y="33"/>
                    <a:pt x="97" y="32"/>
                    <a:pt x="97" y="32"/>
                  </a:cubicBezTo>
                  <a:cubicBezTo>
                    <a:pt x="96" y="32"/>
                    <a:pt x="94" y="32"/>
                    <a:pt x="95" y="33"/>
                  </a:cubicBezTo>
                  <a:cubicBezTo>
                    <a:pt x="96" y="35"/>
                    <a:pt x="100" y="37"/>
                    <a:pt x="100" y="35"/>
                  </a:cubicBezTo>
                  <a:cubicBezTo>
                    <a:pt x="100" y="35"/>
                    <a:pt x="100" y="35"/>
                    <a:pt x="100" y="35"/>
                  </a:cubicBezTo>
                  <a:cubicBezTo>
                    <a:pt x="101" y="35"/>
                    <a:pt x="103" y="36"/>
                    <a:pt x="103" y="36"/>
                  </a:cubicBezTo>
                  <a:cubicBezTo>
                    <a:pt x="103" y="36"/>
                    <a:pt x="104" y="36"/>
                    <a:pt x="104" y="36"/>
                  </a:cubicBezTo>
                  <a:cubicBezTo>
                    <a:pt x="104" y="35"/>
                    <a:pt x="107" y="37"/>
                    <a:pt x="106" y="33"/>
                  </a:cubicBezTo>
                  <a:cubicBezTo>
                    <a:pt x="106" y="30"/>
                    <a:pt x="104" y="32"/>
                    <a:pt x="105" y="33"/>
                  </a:cubicBezTo>
                  <a:cubicBezTo>
                    <a:pt x="105" y="32"/>
                    <a:pt x="105" y="33"/>
                    <a:pt x="104" y="33"/>
                  </a:cubicBezTo>
                  <a:cubicBezTo>
                    <a:pt x="104" y="31"/>
                    <a:pt x="104" y="32"/>
                    <a:pt x="103" y="32"/>
                  </a:cubicBezTo>
                  <a:cubicBezTo>
                    <a:pt x="103" y="31"/>
                    <a:pt x="104" y="31"/>
                    <a:pt x="103" y="30"/>
                  </a:cubicBezTo>
                  <a:cubicBezTo>
                    <a:pt x="103" y="30"/>
                    <a:pt x="103" y="29"/>
                    <a:pt x="103" y="29"/>
                  </a:cubicBezTo>
                  <a:cubicBezTo>
                    <a:pt x="103" y="28"/>
                    <a:pt x="102" y="26"/>
                    <a:pt x="102" y="26"/>
                  </a:cubicBezTo>
                  <a:cubicBezTo>
                    <a:pt x="102" y="26"/>
                    <a:pt x="102" y="25"/>
                    <a:pt x="102" y="25"/>
                  </a:cubicBezTo>
                  <a:cubicBezTo>
                    <a:pt x="101" y="25"/>
                    <a:pt x="101" y="27"/>
                    <a:pt x="101" y="26"/>
                  </a:cubicBezTo>
                  <a:cubicBezTo>
                    <a:pt x="100" y="26"/>
                    <a:pt x="100" y="27"/>
                    <a:pt x="101" y="28"/>
                  </a:cubicBezTo>
                  <a:cubicBezTo>
                    <a:pt x="101" y="28"/>
                    <a:pt x="103" y="37"/>
                    <a:pt x="99" y="30"/>
                  </a:cubicBezTo>
                  <a:cubicBezTo>
                    <a:pt x="99" y="30"/>
                    <a:pt x="99" y="29"/>
                    <a:pt x="99" y="29"/>
                  </a:cubicBezTo>
                  <a:cubicBezTo>
                    <a:pt x="99" y="29"/>
                    <a:pt x="98" y="28"/>
                    <a:pt x="98" y="28"/>
                  </a:cubicBezTo>
                  <a:cubicBezTo>
                    <a:pt x="98" y="27"/>
                    <a:pt x="94" y="21"/>
                    <a:pt x="93" y="23"/>
                  </a:cubicBezTo>
                  <a:cubicBezTo>
                    <a:pt x="93" y="23"/>
                    <a:pt x="94" y="24"/>
                    <a:pt x="95" y="25"/>
                  </a:cubicBezTo>
                  <a:close/>
                  <a:moveTo>
                    <a:pt x="96" y="20"/>
                  </a:moveTo>
                  <a:cubicBezTo>
                    <a:pt x="96" y="20"/>
                    <a:pt x="96" y="20"/>
                    <a:pt x="96" y="20"/>
                  </a:cubicBezTo>
                  <a:cubicBezTo>
                    <a:pt x="96" y="20"/>
                    <a:pt x="96" y="20"/>
                    <a:pt x="96" y="20"/>
                  </a:cubicBezTo>
                  <a:close/>
                  <a:moveTo>
                    <a:pt x="96" y="20"/>
                  </a:moveTo>
                  <a:cubicBezTo>
                    <a:pt x="96" y="19"/>
                    <a:pt x="95" y="20"/>
                    <a:pt x="96" y="20"/>
                  </a:cubicBezTo>
                  <a:cubicBezTo>
                    <a:pt x="96" y="20"/>
                    <a:pt x="96" y="20"/>
                    <a:pt x="96" y="20"/>
                  </a:cubicBezTo>
                  <a:close/>
                  <a:moveTo>
                    <a:pt x="90" y="23"/>
                  </a:moveTo>
                  <a:cubicBezTo>
                    <a:pt x="90" y="23"/>
                    <a:pt x="90" y="23"/>
                    <a:pt x="90" y="23"/>
                  </a:cubicBezTo>
                  <a:cubicBezTo>
                    <a:pt x="89" y="22"/>
                    <a:pt x="88" y="21"/>
                    <a:pt x="90" y="23"/>
                  </a:cubicBezTo>
                  <a:close/>
                  <a:moveTo>
                    <a:pt x="95" y="21"/>
                  </a:moveTo>
                  <a:cubicBezTo>
                    <a:pt x="92" y="21"/>
                    <a:pt x="98" y="22"/>
                    <a:pt x="95" y="21"/>
                  </a:cubicBezTo>
                  <a:close/>
                  <a:moveTo>
                    <a:pt x="267" y="155"/>
                  </a:moveTo>
                  <a:cubicBezTo>
                    <a:pt x="267" y="155"/>
                    <a:pt x="266" y="155"/>
                    <a:pt x="266" y="156"/>
                  </a:cubicBezTo>
                  <a:cubicBezTo>
                    <a:pt x="266" y="156"/>
                    <a:pt x="266" y="156"/>
                    <a:pt x="266" y="155"/>
                  </a:cubicBezTo>
                  <a:cubicBezTo>
                    <a:pt x="267" y="156"/>
                    <a:pt x="267" y="155"/>
                    <a:pt x="267" y="155"/>
                  </a:cubicBezTo>
                  <a:close/>
                  <a:moveTo>
                    <a:pt x="263" y="157"/>
                  </a:moveTo>
                  <a:cubicBezTo>
                    <a:pt x="263" y="157"/>
                    <a:pt x="263" y="157"/>
                    <a:pt x="263" y="157"/>
                  </a:cubicBezTo>
                  <a:cubicBezTo>
                    <a:pt x="263" y="157"/>
                    <a:pt x="263" y="157"/>
                    <a:pt x="263" y="157"/>
                  </a:cubicBezTo>
                  <a:close/>
                  <a:moveTo>
                    <a:pt x="266" y="159"/>
                  </a:moveTo>
                  <a:cubicBezTo>
                    <a:pt x="265" y="159"/>
                    <a:pt x="266" y="159"/>
                    <a:pt x="266" y="159"/>
                  </a:cubicBezTo>
                  <a:close/>
                  <a:moveTo>
                    <a:pt x="267" y="156"/>
                  </a:moveTo>
                  <a:cubicBezTo>
                    <a:pt x="267" y="156"/>
                    <a:pt x="267" y="156"/>
                    <a:pt x="267" y="156"/>
                  </a:cubicBezTo>
                  <a:cubicBezTo>
                    <a:pt x="268" y="157"/>
                    <a:pt x="267" y="156"/>
                    <a:pt x="267" y="156"/>
                  </a:cubicBezTo>
                  <a:close/>
                  <a:moveTo>
                    <a:pt x="264" y="157"/>
                  </a:moveTo>
                  <a:cubicBezTo>
                    <a:pt x="264" y="157"/>
                    <a:pt x="265" y="157"/>
                    <a:pt x="264" y="157"/>
                  </a:cubicBezTo>
                  <a:cubicBezTo>
                    <a:pt x="264" y="157"/>
                    <a:pt x="263" y="157"/>
                    <a:pt x="264" y="157"/>
                  </a:cubicBezTo>
                  <a:close/>
                  <a:moveTo>
                    <a:pt x="266" y="156"/>
                  </a:moveTo>
                  <a:cubicBezTo>
                    <a:pt x="266" y="157"/>
                    <a:pt x="265" y="155"/>
                    <a:pt x="265" y="155"/>
                  </a:cubicBezTo>
                  <a:cubicBezTo>
                    <a:pt x="265" y="156"/>
                    <a:pt x="265" y="156"/>
                    <a:pt x="265" y="156"/>
                  </a:cubicBezTo>
                  <a:cubicBezTo>
                    <a:pt x="265" y="156"/>
                    <a:pt x="264" y="155"/>
                    <a:pt x="265" y="156"/>
                  </a:cubicBezTo>
                  <a:cubicBezTo>
                    <a:pt x="265" y="156"/>
                    <a:pt x="265" y="156"/>
                    <a:pt x="265" y="156"/>
                  </a:cubicBezTo>
                  <a:cubicBezTo>
                    <a:pt x="265" y="156"/>
                    <a:pt x="266" y="156"/>
                    <a:pt x="266" y="156"/>
                  </a:cubicBezTo>
                  <a:close/>
                  <a:moveTo>
                    <a:pt x="267" y="158"/>
                  </a:moveTo>
                  <a:cubicBezTo>
                    <a:pt x="267" y="159"/>
                    <a:pt x="267" y="157"/>
                    <a:pt x="267" y="158"/>
                  </a:cubicBezTo>
                  <a:close/>
                  <a:moveTo>
                    <a:pt x="265" y="157"/>
                  </a:moveTo>
                  <a:cubicBezTo>
                    <a:pt x="265" y="157"/>
                    <a:pt x="265" y="157"/>
                    <a:pt x="265" y="158"/>
                  </a:cubicBezTo>
                  <a:cubicBezTo>
                    <a:pt x="265" y="158"/>
                    <a:pt x="266" y="157"/>
                    <a:pt x="265" y="157"/>
                  </a:cubicBezTo>
                  <a:close/>
                  <a:moveTo>
                    <a:pt x="266" y="159"/>
                  </a:moveTo>
                  <a:cubicBezTo>
                    <a:pt x="266" y="159"/>
                    <a:pt x="266" y="159"/>
                    <a:pt x="266" y="159"/>
                  </a:cubicBezTo>
                  <a:cubicBezTo>
                    <a:pt x="266" y="159"/>
                    <a:pt x="266" y="158"/>
                    <a:pt x="266" y="159"/>
                  </a:cubicBezTo>
                  <a:close/>
                  <a:moveTo>
                    <a:pt x="264" y="157"/>
                  </a:moveTo>
                  <a:cubicBezTo>
                    <a:pt x="265" y="158"/>
                    <a:pt x="265" y="157"/>
                    <a:pt x="265" y="157"/>
                  </a:cubicBezTo>
                  <a:cubicBezTo>
                    <a:pt x="265" y="157"/>
                    <a:pt x="264" y="157"/>
                    <a:pt x="264" y="157"/>
                  </a:cubicBezTo>
                  <a:close/>
                  <a:moveTo>
                    <a:pt x="253" y="169"/>
                  </a:moveTo>
                  <a:cubicBezTo>
                    <a:pt x="253" y="169"/>
                    <a:pt x="253" y="170"/>
                    <a:pt x="253" y="170"/>
                  </a:cubicBezTo>
                  <a:cubicBezTo>
                    <a:pt x="253" y="170"/>
                    <a:pt x="253" y="170"/>
                    <a:pt x="253" y="169"/>
                  </a:cubicBezTo>
                  <a:close/>
                  <a:moveTo>
                    <a:pt x="253" y="176"/>
                  </a:moveTo>
                  <a:cubicBezTo>
                    <a:pt x="253" y="176"/>
                    <a:pt x="253" y="176"/>
                    <a:pt x="253" y="176"/>
                  </a:cubicBezTo>
                  <a:cubicBezTo>
                    <a:pt x="253" y="175"/>
                    <a:pt x="253" y="175"/>
                    <a:pt x="253" y="176"/>
                  </a:cubicBezTo>
                  <a:close/>
                  <a:moveTo>
                    <a:pt x="252" y="173"/>
                  </a:moveTo>
                  <a:cubicBezTo>
                    <a:pt x="252" y="173"/>
                    <a:pt x="253" y="174"/>
                    <a:pt x="253" y="174"/>
                  </a:cubicBezTo>
                  <a:cubicBezTo>
                    <a:pt x="253" y="174"/>
                    <a:pt x="252" y="173"/>
                    <a:pt x="252" y="173"/>
                  </a:cubicBezTo>
                  <a:close/>
                  <a:moveTo>
                    <a:pt x="254" y="170"/>
                  </a:moveTo>
                  <a:cubicBezTo>
                    <a:pt x="254" y="170"/>
                    <a:pt x="253" y="169"/>
                    <a:pt x="253" y="169"/>
                  </a:cubicBezTo>
                  <a:cubicBezTo>
                    <a:pt x="253" y="169"/>
                    <a:pt x="254" y="170"/>
                    <a:pt x="254" y="170"/>
                  </a:cubicBezTo>
                  <a:close/>
                  <a:moveTo>
                    <a:pt x="256" y="169"/>
                  </a:moveTo>
                  <a:cubicBezTo>
                    <a:pt x="256" y="168"/>
                    <a:pt x="255" y="169"/>
                    <a:pt x="256" y="169"/>
                  </a:cubicBezTo>
                  <a:cubicBezTo>
                    <a:pt x="256" y="169"/>
                    <a:pt x="256" y="169"/>
                    <a:pt x="256" y="169"/>
                  </a:cubicBezTo>
                  <a:close/>
                  <a:moveTo>
                    <a:pt x="267" y="157"/>
                  </a:moveTo>
                  <a:cubicBezTo>
                    <a:pt x="266" y="157"/>
                    <a:pt x="267" y="157"/>
                    <a:pt x="266" y="157"/>
                  </a:cubicBezTo>
                  <a:cubicBezTo>
                    <a:pt x="266" y="157"/>
                    <a:pt x="266" y="157"/>
                    <a:pt x="267" y="157"/>
                  </a:cubicBezTo>
                  <a:cubicBezTo>
                    <a:pt x="266" y="156"/>
                    <a:pt x="266" y="156"/>
                    <a:pt x="266" y="157"/>
                  </a:cubicBezTo>
                  <a:cubicBezTo>
                    <a:pt x="266" y="157"/>
                    <a:pt x="265" y="158"/>
                    <a:pt x="266" y="157"/>
                  </a:cubicBezTo>
                  <a:cubicBezTo>
                    <a:pt x="266" y="158"/>
                    <a:pt x="266" y="158"/>
                    <a:pt x="266" y="158"/>
                  </a:cubicBezTo>
                  <a:cubicBezTo>
                    <a:pt x="266" y="158"/>
                    <a:pt x="266" y="158"/>
                    <a:pt x="267" y="158"/>
                  </a:cubicBezTo>
                  <a:cubicBezTo>
                    <a:pt x="267" y="158"/>
                    <a:pt x="267" y="158"/>
                    <a:pt x="267" y="158"/>
                  </a:cubicBezTo>
                  <a:cubicBezTo>
                    <a:pt x="266" y="158"/>
                    <a:pt x="267" y="158"/>
                    <a:pt x="267" y="158"/>
                  </a:cubicBezTo>
                  <a:cubicBezTo>
                    <a:pt x="268" y="156"/>
                    <a:pt x="267" y="157"/>
                    <a:pt x="267" y="157"/>
                  </a:cubicBezTo>
                  <a:close/>
                  <a:moveTo>
                    <a:pt x="253" y="191"/>
                  </a:moveTo>
                  <a:cubicBezTo>
                    <a:pt x="254" y="191"/>
                    <a:pt x="253" y="191"/>
                    <a:pt x="253" y="191"/>
                  </a:cubicBezTo>
                  <a:cubicBezTo>
                    <a:pt x="253" y="191"/>
                    <a:pt x="253" y="191"/>
                    <a:pt x="253" y="191"/>
                  </a:cubicBezTo>
                  <a:close/>
                  <a:moveTo>
                    <a:pt x="256" y="169"/>
                  </a:moveTo>
                  <a:cubicBezTo>
                    <a:pt x="256" y="169"/>
                    <a:pt x="256" y="169"/>
                    <a:pt x="256" y="169"/>
                  </a:cubicBezTo>
                  <a:cubicBezTo>
                    <a:pt x="256" y="169"/>
                    <a:pt x="256" y="168"/>
                    <a:pt x="256" y="169"/>
                  </a:cubicBezTo>
                  <a:close/>
                  <a:moveTo>
                    <a:pt x="257" y="167"/>
                  </a:moveTo>
                  <a:cubicBezTo>
                    <a:pt x="257" y="167"/>
                    <a:pt x="257" y="167"/>
                    <a:pt x="257" y="167"/>
                  </a:cubicBezTo>
                  <a:cubicBezTo>
                    <a:pt x="257" y="168"/>
                    <a:pt x="257" y="168"/>
                    <a:pt x="257" y="167"/>
                  </a:cubicBezTo>
                  <a:close/>
                  <a:moveTo>
                    <a:pt x="263" y="158"/>
                  </a:moveTo>
                  <a:cubicBezTo>
                    <a:pt x="263" y="158"/>
                    <a:pt x="263" y="157"/>
                    <a:pt x="263" y="157"/>
                  </a:cubicBezTo>
                  <a:cubicBezTo>
                    <a:pt x="263" y="157"/>
                    <a:pt x="263" y="157"/>
                    <a:pt x="263" y="158"/>
                  </a:cubicBezTo>
                  <a:close/>
                  <a:moveTo>
                    <a:pt x="256" y="168"/>
                  </a:moveTo>
                  <a:cubicBezTo>
                    <a:pt x="256" y="168"/>
                    <a:pt x="256" y="168"/>
                    <a:pt x="256" y="168"/>
                  </a:cubicBezTo>
                  <a:cubicBezTo>
                    <a:pt x="256" y="168"/>
                    <a:pt x="256" y="168"/>
                    <a:pt x="256" y="168"/>
                  </a:cubicBezTo>
                  <a:close/>
                  <a:moveTo>
                    <a:pt x="257" y="168"/>
                  </a:moveTo>
                  <a:cubicBezTo>
                    <a:pt x="257" y="168"/>
                    <a:pt x="256" y="168"/>
                    <a:pt x="257" y="168"/>
                  </a:cubicBezTo>
                  <a:cubicBezTo>
                    <a:pt x="257" y="168"/>
                    <a:pt x="258" y="169"/>
                    <a:pt x="257" y="168"/>
                  </a:cubicBezTo>
                  <a:close/>
                  <a:moveTo>
                    <a:pt x="266" y="159"/>
                  </a:moveTo>
                  <a:cubicBezTo>
                    <a:pt x="266" y="159"/>
                    <a:pt x="266" y="159"/>
                    <a:pt x="267" y="159"/>
                  </a:cubicBezTo>
                  <a:cubicBezTo>
                    <a:pt x="266" y="158"/>
                    <a:pt x="266" y="159"/>
                    <a:pt x="266" y="159"/>
                  </a:cubicBezTo>
                  <a:close/>
                  <a:moveTo>
                    <a:pt x="273" y="156"/>
                  </a:moveTo>
                  <a:cubicBezTo>
                    <a:pt x="273" y="157"/>
                    <a:pt x="273" y="156"/>
                    <a:pt x="273" y="156"/>
                  </a:cubicBezTo>
                  <a:close/>
                  <a:moveTo>
                    <a:pt x="273" y="155"/>
                  </a:moveTo>
                  <a:cubicBezTo>
                    <a:pt x="273" y="154"/>
                    <a:pt x="272" y="155"/>
                    <a:pt x="272" y="155"/>
                  </a:cubicBezTo>
                  <a:cubicBezTo>
                    <a:pt x="273" y="155"/>
                    <a:pt x="273" y="156"/>
                    <a:pt x="273" y="155"/>
                  </a:cubicBezTo>
                  <a:close/>
                  <a:moveTo>
                    <a:pt x="273" y="156"/>
                  </a:moveTo>
                  <a:cubicBezTo>
                    <a:pt x="273" y="156"/>
                    <a:pt x="273" y="156"/>
                    <a:pt x="273" y="156"/>
                  </a:cubicBezTo>
                  <a:cubicBezTo>
                    <a:pt x="274" y="156"/>
                    <a:pt x="273" y="156"/>
                    <a:pt x="273" y="156"/>
                  </a:cubicBezTo>
                  <a:close/>
                  <a:moveTo>
                    <a:pt x="276" y="156"/>
                  </a:moveTo>
                  <a:cubicBezTo>
                    <a:pt x="277" y="157"/>
                    <a:pt x="276" y="156"/>
                    <a:pt x="276" y="156"/>
                  </a:cubicBezTo>
                  <a:cubicBezTo>
                    <a:pt x="275" y="155"/>
                    <a:pt x="276" y="156"/>
                    <a:pt x="276" y="156"/>
                  </a:cubicBezTo>
                  <a:close/>
                  <a:moveTo>
                    <a:pt x="277" y="154"/>
                  </a:moveTo>
                  <a:cubicBezTo>
                    <a:pt x="277" y="154"/>
                    <a:pt x="277" y="154"/>
                    <a:pt x="277" y="154"/>
                  </a:cubicBezTo>
                  <a:cubicBezTo>
                    <a:pt x="277" y="155"/>
                    <a:pt x="278" y="155"/>
                    <a:pt x="277" y="154"/>
                  </a:cubicBezTo>
                  <a:close/>
                  <a:moveTo>
                    <a:pt x="270" y="156"/>
                  </a:moveTo>
                  <a:cubicBezTo>
                    <a:pt x="270" y="156"/>
                    <a:pt x="270" y="156"/>
                    <a:pt x="270" y="155"/>
                  </a:cubicBezTo>
                  <a:cubicBezTo>
                    <a:pt x="269" y="155"/>
                    <a:pt x="270" y="156"/>
                    <a:pt x="270" y="156"/>
                  </a:cubicBezTo>
                  <a:close/>
                  <a:moveTo>
                    <a:pt x="252" y="191"/>
                  </a:moveTo>
                  <a:cubicBezTo>
                    <a:pt x="252" y="191"/>
                    <a:pt x="252" y="191"/>
                    <a:pt x="252" y="191"/>
                  </a:cubicBezTo>
                  <a:cubicBezTo>
                    <a:pt x="252" y="191"/>
                    <a:pt x="252" y="191"/>
                    <a:pt x="252" y="191"/>
                  </a:cubicBezTo>
                  <a:cubicBezTo>
                    <a:pt x="252" y="191"/>
                    <a:pt x="252" y="191"/>
                    <a:pt x="252" y="191"/>
                  </a:cubicBezTo>
                  <a:close/>
                  <a:moveTo>
                    <a:pt x="270" y="155"/>
                  </a:moveTo>
                  <a:cubicBezTo>
                    <a:pt x="270" y="155"/>
                    <a:pt x="270" y="155"/>
                    <a:pt x="270" y="155"/>
                  </a:cubicBezTo>
                  <a:cubicBezTo>
                    <a:pt x="270" y="155"/>
                    <a:pt x="270" y="155"/>
                    <a:pt x="270" y="155"/>
                  </a:cubicBezTo>
                  <a:close/>
                  <a:moveTo>
                    <a:pt x="278" y="154"/>
                  </a:moveTo>
                  <a:cubicBezTo>
                    <a:pt x="278" y="154"/>
                    <a:pt x="278" y="154"/>
                    <a:pt x="278" y="155"/>
                  </a:cubicBezTo>
                  <a:cubicBezTo>
                    <a:pt x="278" y="155"/>
                    <a:pt x="278" y="154"/>
                    <a:pt x="278" y="154"/>
                  </a:cubicBezTo>
                  <a:close/>
                  <a:moveTo>
                    <a:pt x="275" y="156"/>
                  </a:moveTo>
                  <a:cubicBezTo>
                    <a:pt x="275" y="156"/>
                    <a:pt x="276" y="156"/>
                    <a:pt x="276" y="156"/>
                  </a:cubicBezTo>
                  <a:cubicBezTo>
                    <a:pt x="276" y="156"/>
                    <a:pt x="275" y="156"/>
                    <a:pt x="275" y="156"/>
                  </a:cubicBezTo>
                  <a:cubicBezTo>
                    <a:pt x="275" y="156"/>
                    <a:pt x="275" y="156"/>
                    <a:pt x="275" y="156"/>
                  </a:cubicBezTo>
                  <a:cubicBezTo>
                    <a:pt x="275" y="156"/>
                    <a:pt x="275" y="155"/>
                    <a:pt x="275" y="156"/>
                  </a:cubicBezTo>
                  <a:close/>
                  <a:moveTo>
                    <a:pt x="276" y="155"/>
                  </a:moveTo>
                  <a:cubicBezTo>
                    <a:pt x="276" y="155"/>
                    <a:pt x="276" y="155"/>
                    <a:pt x="276" y="155"/>
                  </a:cubicBezTo>
                  <a:cubicBezTo>
                    <a:pt x="277" y="155"/>
                    <a:pt x="275" y="154"/>
                    <a:pt x="275" y="154"/>
                  </a:cubicBezTo>
                  <a:cubicBezTo>
                    <a:pt x="275" y="154"/>
                    <a:pt x="274" y="154"/>
                    <a:pt x="275" y="154"/>
                  </a:cubicBezTo>
                  <a:cubicBezTo>
                    <a:pt x="275" y="154"/>
                    <a:pt x="275" y="155"/>
                    <a:pt x="275" y="155"/>
                  </a:cubicBezTo>
                  <a:cubicBezTo>
                    <a:pt x="275" y="155"/>
                    <a:pt x="276" y="155"/>
                    <a:pt x="276" y="155"/>
                  </a:cubicBezTo>
                  <a:close/>
                  <a:moveTo>
                    <a:pt x="279" y="155"/>
                  </a:moveTo>
                  <a:cubicBezTo>
                    <a:pt x="279" y="155"/>
                    <a:pt x="280" y="157"/>
                    <a:pt x="280" y="155"/>
                  </a:cubicBezTo>
                  <a:cubicBezTo>
                    <a:pt x="280" y="155"/>
                    <a:pt x="280" y="155"/>
                    <a:pt x="280" y="155"/>
                  </a:cubicBezTo>
                  <a:cubicBezTo>
                    <a:pt x="280" y="155"/>
                    <a:pt x="280" y="155"/>
                    <a:pt x="279" y="155"/>
                  </a:cubicBezTo>
                  <a:cubicBezTo>
                    <a:pt x="279" y="154"/>
                    <a:pt x="279" y="155"/>
                    <a:pt x="279" y="155"/>
                  </a:cubicBezTo>
                  <a:cubicBezTo>
                    <a:pt x="279" y="155"/>
                    <a:pt x="279" y="155"/>
                    <a:pt x="279" y="155"/>
                  </a:cubicBezTo>
                  <a:close/>
                  <a:moveTo>
                    <a:pt x="271" y="154"/>
                  </a:moveTo>
                  <a:cubicBezTo>
                    <a:pt x="272" y="154"/>
                    <a:pt x="271" y="154"/>
                    <a:pt x="272" y="155"/>
                  </a:cubicBezTo>
                  <a:cubicBezTo>
                    <a:pt x="272" y="155"/>
                    <a:pt x="271" y="153"/>
                    <a:pt x="271" y="154"/>
                  </a:cubicBezTo>
                  <a:close/>
                  <a:moveTo>
                    <a:pt x="269" y="157"/>
                  </a:moveTo>
                  <a:cubicBezTo>
                    <a:pt x="268" y="156"/>
                    <a:pt x="268" y="157"/>
                    <a:pt x="269" y="157"/>
                  </a:cubicBezTo>
                  <a:close/>
                  <a:moveTo>
                    <a:pt x="269" y="155"/>
                  </a:moveTo>
                  <a:cubicBezTo>
                    <a:pt x="269" y="155"/>
                    <a:pt x="269" y="155"/>
                    <a:pt x="269" y="155"/>
                  </a:cubicBezTo>
                  <a:cubicBezTo>
                    <a:pt x="268" y="155"/>
                    <a:pt x="269" y="155"/>
                    <a:pt x="268" y="155"/>
                  </a:cubicBezTo>
                  <a:cubicBezTo>
                    <a:pt x="268" y="155"/>
                    <a:pt x="268" y="156"/>
                    <a:pt x="268" y="156"/>
                  </a:cubicBezTo>
                  <a:cubicBezTo>
                    <a:pt x="268" y="156"/>
                    <a:pt x="267" y="156"/>
                    <a:pt x="268" y="156"/>
                  </a:cubicBezTo>
                  <a:cubicBezTo>
                    <a:pt x="268" y="156"/>
                    <a:pt x="270" y="157"/>
                    <a:pt x="269" y="155"/>
                  </a:cubicBezTo>
                  <a:close/>
                  <a:moveTo>
                    <a:pt x="270" y="155"/>
                  </a:moveTo>
                  <a:cubicBezTo>
                    <a:pt x="270" y="155"/>
                    <a:pt x="270" y="155"/>
                    <a:pt x="270" y="155"/>
                  </a:cubicBezTo>
                  <a:cubicBezTo>
                    <a:pt x="270" y="155"/>
                    <a:pt x="270" y="155"/>
                    <a:pt x="270" y="155"/>
                  </a:cubicBezTo>
                  <a:cubicBezTo>
                    <a:pt x="271" y="155"/>
                    <a:pt x="271" y="155"/>
                    <a:pt x="270" y="155"/>
                  </a:cubicBezTo>
                  <a:close/>
                  <a:moveTo>
                    <a:pt x="268" y="157"/>
                  </a:moveTo>
                  <a:cubicBezTo>
                    <a:pt x="268" y="157"/>
                    <a:pt x="268" y="157"/>
                    <a:pt x="268" y="157"/>
                  </a:cubicBezTo>
                  <a:cubicBezTo>
                    <a:pt x="268" y="157"/>
                    <a:pt x="268" y="157"/>
                    <a:pt x="268" y="157"/>
                  </a:cubicBezTo>
                  <a:close/>
                  <a:moveTo>
                    <a:pt x="268" y="157"/>
                  </a:moveTo>
                  <a:cubicBezTo>
                    <a:pt x="268" y="157"/>
                    <a:pt x="269" y="158"/>
                    <a:pt x="268" y="157"/>
                  </a:cubicBezTo>
                  <a:close/>
                  <a:moveTo>
                    <a:pt x="270" y="154"/>
                  </a:moveTo>
                  <a:cubicBezTo>
                    <a:pt x="270" y="154"/>
                    <a:pt x="270" y="154"/>
                    <a:pt x="270" y="154"/>
                  </a:cubicBezTo>
                  <a:cubicBezTo>
                    <a:pt x="271" y="154"/>
                    <a:pt x="270" y="154"/>
                    <a:pt x="270" y="154"/>
                  </a:cubicBezTo>
                  <a:close/>
                  <a:moveTo>
                    <a:pt x="271" y="155"/>
                  </a:moveTo>
                  <a:cubicBezTo>
                    <a:pt x="271" y="155"/>
                    <a:pt x="270" y="154"/>
                    <a:pt x="270" y="154"/>
                  </a:cubicBezTo>
                  <a:cubicBezTo>
                    <a:pt x="271" y="156"/>
                    <a:pt x="271" y="154"/>
                    <a:pt x="271" y="155"/>
                  </a:cubicBezTo>
                  <a:close/>
                  <a:moveTo>
                    <a:pt x="271" y="155"/>
                  </a:moveTo>
                  <a:cubicBezTo>
                    <a:pt x="271" y="155"/>
                    <a:pt x="272" y="155"/>
                    <a:pt x="271" y="155"/>
                  </a:cubicBezTo>
                  <a:close/>
                  <a:moveTo>
                    <a:pt x="271" y="154"/>
                  </a:moveTo>
                  <a:cubicBezTo>
                    <a:pt x="271" y="154"/>
                    <a:pt x="271" y="154"/>
                    <a:pt x="271" y="154"/>
                  </a:cubicBezTo>
                  <a:cubicBezTo>
                    <a:pt x="271" y="154"/>
                    <a:pt x="271" y="154"/>
                    <a:pt x="271" y="154"/>
                  </a:cubicBezTo>
                  <a:close/>
                  <a:moveTo>
                    <a:pt x="271" y="154"/>
                  </a:moveTo>
                  <a:cubicBezTo>
                    <a:pt x="271" y="154"/>
                    <a:pt x="271" y="154"/>
                    <a:pt x="271" y="154"/>
                  </a:cubicBezTo>
                  <a:cubicBezTo>
                    <a:pt x="271" y="154"/>
                    <a:pt x="271" y="154"/>
                    <a:pt x="271" y="154"/>
                  </a:cubicBezTo>
                  <a:cubicBezTo>
                    <a:pt x="271" y="154"/>
                    <a:pt x="271" y="154"/>
                    <a:pt x="271" y="154"/>
                  </a:cubicBezTo>
                  <a:close/>
                  <a:moveTo>
                    <a:pt x="277" y="156"/>
                  </a:moveTo>
                  <a:cubicBezTo>
                    <a:pt x="277" y="157"/>
                    <a:pt x="276" y="154"/>
                    <a:pt x="277" y="156"/>
                  </a:cubicBezTo>
                  <a:close/>
                  <a:moveTo>
                    <a:pt x="237" y="172"/>
                  </a:moveTo>
                  <a:cubicBezTo>
                    <a:pt x="237" y="173"/>
                    <a:pt x="237" y="173"/>
                    <a:pt x="237" y="173"/>
                  </a:cubicBezTo>
                  <a:cubicBezTo>
                    <a:pt x="237" y="173"/>
                    <a:pt x="237" y="173"/>
                    <a:pt x="237" y="173"/>
                  </a:cubicBezTo>
                  <a:cubicBezTo>
                    <a:pt x="237" y="173"/>
                    <a:pt x="238" y="174"/>
                    <a:pt x="238" y="174"/>
                  </a:cubicBezTo>
                  <a:cubicBezTo>
                    <a:pt x="238" y="174"/>
                    <a:pt x="238" y="174"/>
                    <a:pt x="238" y="174"/>
                  </a:cubicBezTo>
                  <a:cubicBezTo>
                    <a:pt x="238" y="174"/>
                    <a:pt x="238" y="174"/>
                    <a:pt x="238" y="174"/>
                  </a:cubicBezTo>
                  <a:cubicBezTo>
                    <a:pt x="238" y="174"/>
                    <a:pt x="238" y="174"/>
                    <a:pt x="238" y="173"/>
                  </a:cubicBezTo>
                  <a:cubicBezTo>
                    <a:pt x="238" y="173"/>
                    <a:pt x="238" y="173"/>
                    <a:pt x="238" y="173"/>
                  </a:cubicBezTo>
                  <a:lnTo>
                    <a:pt x="237" y="172"/>
                  </a:lnTo>
                  <a:close/>
                  <a:moveTo>
                    <a:pt x="251" y="194"/>
                  </a:moveTo>
                  <a:cubicBezTo>
                    <a:pt x="251" y="194"/>
                    <a:pt x="250" y="194"/>
                    <a:pt x="250" y="194"/>
                  </a:cubicBezTo>
                  <a:cubicBezTo>
                    <a:pt x="250" y="194"/>
                    <a:pt x="250" y="194"/>
                    <a:pt x="251" y="194"/>
                  </a:cubicBezTo>
                  <a:cubicBezTo>
                    <a:pt x="251" y="194"/>
                    <a:pt x="251" y="194"/>
                    <a:pt x="251" y="194"/>
                  </a:cubicBezTo>
                  <a:close/>
                  <a:moveTo>
                    <a:pt x="237" y="170"/>
                  </a:moveTo>
                  <a:cubicBezTo>
                    <a:pt x="237" y="171"/>
                    <a:pt x="237" y="171"/>
                    <a:pt x="237" y="171"/>
                  </a:cubicBezTo>
                  <a:cubicBezTo>
                    <a:pt x="237" y="171"/>
                    <a:pt x="236" y="171"/>
                    <a:pt x="236" y="171"/>
                  </a:cubicBezTo>
                  <a:cubicBezTo>
                    <a:pt x="237" y="172"/>
                    <a:pt x="237" y="172"/>
                    <a:pt x="237" y="172"/>
                  </a:cubicBezTo>
                  <a:cubicBezTo>
                    <a:pt x="237" y="172"/>
                    <a:pt x="237" y="172"/>
                    <a:pt x="237" y="172"/>
                  </a:cubicBezTo>
                  <a:cubicBezTo>
                    <a:pt x="237" y="171"/>
                    <a:pt x="237" y="171"/>
                    <a:pt x="237" y="171"/>
                  </a:cubicBezTo>
                  <a:cubicBezTo>
                    <a:pt x="237" y="171"/>
                    <a:pt x="237" y="171"/>
                    <a:pt x="237" y="171"/>
                  </a:cubicBezTo>
                  <a:cubicBezTo>
                    <a:pt x="237" y="171"/>
                    <a:pt x="238" y="171"/>
                    <a:pt x="238" y="171"/>
                  </a:cubicBezTo>
                  <a:cubicBezTo>
                    <a:pt x="237" y="171"/>
                    <a:pt x="237" y="171"/>
                    <a:pt x="237" y="171"/>
                  </a:cubicBezTo>
                  <a:cubicBezTo>
                    <a:pt x="237" y="171"/>
                    <a:pt x="237" y="171"/>
                    <a:pt x="237" y="170"/>
                  </a:cubicBezTo>
                  <a:close/>
                  <a:moveTo>
                    <a:pt x="237" y="162"/>
                  </a:moveTo>
                  <a:cubicBezTo>
                    <a:pt x="237" y="161"/>
                    <a:pt x="237" y="161"/>
                    <a:pt x="237" y="161"/>
                  </a:cubicBezTo>
                  <a:cubicBezTo>
                    <a:pt x="237" y="161"/>
                    <a:pt x="237" y="162"/>
                    <a:pt x="237" y="162"/>
                  </a:cubicBezTo>
                  <a:close/>
                  <a:moveTo>
                    <a:pt x="237" y="162"/>
                  </a:moveTo>
                  <a:cubicBezTo>
                    <a:pt x="237" y="162"/>
                    <a:pt x="237" y="163"/>
                    <a:pt x="237" y="162"/>
                  </a:cubicBezTo>
                  <a:close/>
                  <a:moveTo>
                    <a:pt x="238" y="176"/>
                  </a:moveTo>
                  <a:cubicBezTo>
                    <a:pt x="238" y="176"/>
                    <a:pt x="238" y="176"/>
                    <a:pt x="238" y="176"/>
                  </a:cubicBezTo>
                  <a:cubicBezTo>
                    <a:pt x="238" y="176"/>
                    <a:pt x="238" y="176"/>
                    <a:pt x="238" y="177"/>
                  </a:cubicBezTo>
                  <a:cubicBezTo>
                    <a:pt x="238" y="177"/>
                    <a:pt x="238" y="176"/>
                    <a:pt x="238" y="176"/>
                  </a:cubicBezTo>
                  <a:close/>
                  <a:moveTo>
                    <a:pt x="237" y="174"/>
                  </a:moveTo>
                  <a:cubicBezTo>
                    <a:pt x="237" y="174"/>
                    <a:pt x="237" y="174"/>
                    <a:pt x="237" y="174"/>
                  </a:cubicBezTo>
                  <a:cubicBezTo>
                    <a:pt x="237" y="174"/>
                    <a:pt x="237" y="174"/>
                    <a:pt x="237" y="174"/>
                  </a:cubicBezTo>
                  <a:close/>
                  <a:moveTo>
                    <a:pt x="238" y="175"/>
                  </a:moveTo>
                  <a:cubicBezTo>
                    <a:pt x="238" y="175"/>
                    <a:pt x="238" y="175"/>
                    <a:pt x="238" y="175"/>
                  </a:cubicBezTo>
                  <a:cubicBezTo>
                    <a:pt x="238" y="175"/>
                    <a:pt x="237" y="175"/>
                    <a:pt x="237" y="175"/>
                  </a:cubicBezTo>
                  <a:cubicBezTo>
                    <a:pt x="238" y="175"/>
                    <a:pt x="238" y="176"/>
                    <a:pt x="238" y="176"/>
                  </a:cubicBezTo>
                  <a:cubicBezTo>
                    <a:pt x="238" y="176"/>
                    <a:pt x="238" y="175"/>
                    <a:pt x="238" y="175"/>
                  </a:cubicBezTo>
                  <a:close/>
                  <a:moveTo>
                    <a:pt x="233" y="183"/>
                  </a:moveTo>
                  <a:cubicBezTo>
                    <a:pt x="233" y="183"/>
                    <a:pt x="233" y="183"/>
                    <a:pt x="233" y="183"/>
                  </a:cubicBezTo>
                  <a:cubicBezTo>
                    <a:pt x="233" y="183"/>
                    <a:pt x="233" y="183"/>
                    <a:pt x="233" y="184"/>
                  </a:cubicBezTo>
                  <a:cubicBezTo>
                    <a:pt x="233" y="184"/>
                    <a:pt x="233" y="184"/>
                    <a:pt x="234" y="184"/>
                  </a:cubicBezTo>
                  <a:cubicBezTo>
                    <a:pt x="234" y="185"/>
                    <a:pt x="236" y="184"/>
                    <a:pt x="237" y="184"/>
                  </a:cubicBezTo>
                  <a:cubicBezTo>
                    <a:pt x="237" y="185"/>
                    <a:pt x="237" y="185"/>
                    <a:pt x="237" y="184"/>
                  </a:cubicBezTo>
                  <a:cubicBezTo>
                    <a:pt x="237" y="185"/>
                    <a:pt x="238" y="181"/>
                    <a:pt x="238" y="181"/>
                  </a:cubicBezTo>
                  <a:cubicBezTo>
                    <a:pt x="238" y="181"/>
                    <a:pt x="238" y="181"/>
                    <a:pt x="238" y="181"/>
                  </a:cubicBezTo>
                  <a:cubicBezTo>
                    <a:pt x="238" y="181"/>
                    <a:pt x="238" y="181"/>
                    <a:pt x="238" y="181"/>
                  </a:cubicBezTo>
                  <a:cubicBezTo>
                    <a:pt x="239" y="181"/>
                    <a:pt x="239" y="181"/>
                    <a:pt x="239" y="180"/>
                  </a:cubicBezTo>
                  <a:cubicBezTo>
                    <a:pt x="239" y="180"/>
                    <a:pt x="239" y="180"/>
                    <a:pt x="239" y="181"/>
                  </a:cubicBezTo>
                  <a:cubicBezTo>
                    <a:pt x="239" y="181"/>
                    <a:pt x="239" y="181"/>
                    <a:pt x="239" y="180"/>
                  </a:cubicBezTo>
                  <a:cubicBezTo>
                    <a:pt x="238" y="180"/>
                    <a:pt x="238" y="180"/>
                    <a:pt x="238" y="180"/>
                  </a:cubicBezTo>
                  <a:cubicBezTo>
                    <a:pt x="238" y="180"/>
                    <a:pt x="238" y="179"/>
                    <a:pt x="238" y="179"/>
                  </a:cubicBezTo>
                  <a:cubicBezTo>
                    <a:pt x="237" y="178"/>
                    <a:pt x="237" y="178"/>
                    <a:pt x="237" y="178"/>
                  </a:cubicBezTo>
                  <a:cubicBezTo>
                    <a:pt x="237" y="178"/>
                    <a:pt x="237" y="178"/>
                    <a:pt x="237" y="178"/>
                  </a:cubicBezTo>
                  <a:cubicBezTo>
                    <a:pt x="237" y="178"/>
                    <a:pt x="236" y="178"/>
                    <a:pt x="236" y="178"/>
                  </a:cubicBezTo>
                  <a:cubicBezTo>
                    <a:pt x="236" y="177"/>
                    <a:pt x="236" y="177"/>
                    <a:pt x="236" y="177"/>
                  </a:cubicBezTo>
                  <a:cubicBezTo>
                    <a:pt x="237" y="177"/>
                    <a:pt x="235" y="177"/>
                    <a:pt x="235" y="177"/>
                  </a:cubicBezTo>
                  <a:cubicBezTo>
                    <a:pt x="235" y="177"/>
                    <a:pt x="235" y="177"/>
                    <a:pt x="235" y="177"/>
                  </a:cubicBezTo>
                  <a:cubicBezTo>
                    <a:pt x="235" y="178"/>
                    <a:pt x="234" y="178"/>
                    <a:pt x="234" y="178"/>
                  </a:cubicBezTo>
                  <a:cubicBezTo>
                    <a:pt x="234" y="178"/>
                    <a:pt x="235" y="178"/>
                    <a:pt x="235" y="178"/>
                  </a:cubicBezTo>
                  <a:cubicBezTo>
                    <a:pt x="235" y="178"/>
                    <a:pt x="235" y="178"/>
                    <a:pt x="235" y="178"/>
                  </a:cubicBezTo>
                  <a:cubicBezTo>
                    <a:pt x="234" y="178"/>
                    <a:pt x="234" y="178"/>
                    <a:pt x="234" y="178"/>
                  </a:cubicBezTo>
                  <a:cubicBezTo>
                    <a:pt x="234" y="179"/>
                    <a:pt x="233" y="177"/>
                    <a:pt x="233" y="178"/>
                  </a:cubicBezTo>
                  <a:cubicBezTo>
                    <a:pt x="233" y="178"/>
                    <a:pt x="232" y="177"/>
                    <a:pt x="233" y="178"/>
                  </a:cubicBezTo>
                  <a:cubicBezTo>
                    <a:pt x="233" y="178"/>
                    <a:pt x="233" y="179"/>
                    <a:pt x="233" y="179"/>
                  </a:cubicBezTo>
                  <a:cubicBezTo>
                    <a:pt x="233" y="179"/>
                    <a:pt x="233" y="179"/>
                    <a:pt x="233" y="179"/>
                  </a:cubicBezTo>
                  <a:cubicBezTo>
                    <a:pt x="233" y="180"/>
                    <a:pt x="234" y="180"/>
                    <a:pt x="234" y="181"/>
                  </a:cubicBezTo>
                  <a:cubicBezTo>
                    <a:pt x="234" y="181"/>
                    <a:pt x="234" y="181"/>
                    <a:pt x="234" y="181"/>
                  </a:cubicBezTo>
                  <a:cubicBezTo>
                    <a:pt x="234" y="181"/>
                    <a:pt x="234" y="181"/>
                    <a:pt x="233" y="181"/>
                  </a:cubicBezTo>
                  <a:cubicBezTo>
                    <a:pt x="234" y="181"/>
                    <a:pt x="233" y="181"/>
                    <a:pt x="233" y="181"/>
                  </a:cubicBezTo>
                  <a:cubicBezTo>
                    <a:pt x="233" y="182"/>
                    <a:pt x="234" y="182"/>
                    <a:pt x="234" y="182"/>
                  </a:cubicBezTo>
                  <a:cubicBezTo>
                    <a:pt x="233" y="182"/>
                    <a:pt x="233" y="182"/>
                    <a:pt x="233" y="182"/>
                  </a:cubicBezTo>
                  <a:cubicBezTo>
                    <a:pt x="233" y="182"/>
                    <a:pt x="233" y="182"/>
                    <a:pt x="233" y="182"/>
                  </a:cubicBezTo>
                  <a:cubicBezTo>
                    <a:pt x="232" y="182"/>
                    <a:pt x="232" y="182"/>
                    <a:pt x="233" y="182"/>
                  </a:cubicBezTo>
                  <a:cubicBezTo>
                    <a:pt x="233" y="182"/>
                    <a:pt x="232" y="182"/>
                    <a:pt x="232" y="183"/>
                  </a:cubicBezTo>
                  <a:cubicBezTo>
                    <a:pt x="232" y="183"/>
                    <a:pt x="233" y="183"/>
                    <a:pt x="233" y="183"/>
                  </a:cubicBezTo>
                  <a:cubicBezTo>
                    <a:pt x="233" y="183"/>
                    <a:pt x="233" y="183"/>
                    <a:pt x="233" y="183"/>
                  </a:cubicBezTo>
                  <a:close/>
                  <a:moveTo>
                    <a:pt x="237" y="160"/>
                  </a:moveTo>
                  <a:cubicBezTo>
                    <a:pt x="237" y="160"/>
                    <a:pt x="237" y="160"/>
                    <a:pt x="237" y="160"/>
                  </a:cubicBezTo>
                  <a:cubicBezTo>
                    <a:pt x="237" y="160"/>
                    <a:pt x="237" y="160"/>
                    <a:pt x="237" y="160"/>
                  </a:cubicBezTo>
                  <a:close/>
                  <a:moveTo>
                    <a:pt x="237" y="160"/>
                  </a:moveTo>
                  <a:cubicBezTo>
                    <a:pt x="236" y="160"/>
                    <a:pt x="236" y="160"/>
                    <a:pt x="236" y="160"/>
                  </a:cubicBezTo>
                  <a:cubicBezTo>
                    <a:pt x="236" y="160"/>
                    <a:pt x="236" y="160"/>
                    <a:pt x="237" y="160"/>
                  </a:cubicBezTo>
                  <a:close/>
                  <a:moveTo>
                    <a:pt x="237" y="161"/>
                  </a:moveTo>
                  <a:cubicBezTo>
                    <a:pt x="237" y="161"/>
                    <a:pt x="237" y="161"/>
                    <a:pt x="237" y="161"/>
                  </a:cubicBezTo>
                  <a:cubicBezTo>
                    <a:pt x="237" y="161"/>
                    <a:pt x="237" y="161"/>
                    <a:pt x="237" y="161"/>
                  </a:cubicBezTo>
                  <a:cubicBezTo>
                    <a:pt x="237" y="160"/>
                    <a:pt x="237" y="160"/>
                    <a:pt x="237" y="160"/>
                  </a:cubicBezTo>
                  <a:cubicBezTo>
                    <a:pt x="237" y="160"/>
                    <a:pt x="236" y="160"/>
                    <a:pt x="236" y="160"/>
                  </a:cubicBezTo>
                  <a:cubicBezTo>
                    <a:pt x="237" y="160"/>
                    <a:pt x="237" y="160"/>
                    <a:pt x="237" y="161"/>
                  </a:cubicBezTo>
                  <a:cubicBezTo>
                    <a:pt x="237" y="161"/>
                    <a:pt x="237" y="161"/>
                    <a:pt x="237" y="161"/>
                  </a:cubicBezTo>
                  <a:close/>
                  <a:moveTo>
                    <a:pt x="244" y="170"/>
                  </a:moveTo>
                  <a:cubicBezTo>
                    <a:pt x="244" y="171"/>
                    <a:pt x="244" y="170"/>
                    <a:pt x="244" y="170"/>
                  </a:cubicBezTo>
                  <a:cubicBezTo>
                    <a:pt x="244" y="169"/>
                    <a:pt x="244" y="169"/>
                    <a:pt x="244" y="169"/>
                  </a:cubicBezTo>
                  <a:cubicBezTo>
                    <a:pt x="244" y="170"/>
                    <a:pt x="244" y="169"/>
                    <a:pt x="244" y="170"/>
                  </a:cubicBezTo>
                  <a:cubicBezTo>
                    <a:pt x="244" y="170"/>
                    <a:pt x="244" y="170"/>
                    <a:pt x="244" y="170"/>
                  </a:cubicBezTo>
                  <a:close/>
                  <a:moveTo>
                    <a:pt x="244" y="169"/>
                  </a:moveTo>
                  <a:cubicBezTo>
                    <a:pt x="244" y="169"/>
                    <a:pt x="244" y="169"/>
                    <a:pt x="244" y="169"/>
                  </a:cubicBezTo>
                  <a:cubicBezTo>
                    <a:pt x="244" y="169"/>
                    <a:pt x="244" y="169"/>
                    <a:pt x="244" y="169"/>
                  </a:cubicBezTo>
                  <a:close/>
                  <a:moveTo>
                    <a:pt x="242" y="172"/>
                  </a:moveTo>
                  <a:cubicBezTo>
                    <a:pt x="241" y="171"/>
                    <a:pt x="241" y="171"/>
                    <a:pt x="241" y="172"/>
                  </a:cubicBezTo>
                  <a:cubicBezTo>
                    <a:pt x="241" y="172"/>
                    <a:pt x="242" y="172"/>
                    <a:pt x="242" y="172"/>
                  </a:cubicBezTo>
                  <a:close/>
                  <a:moveTo>
                    <a:pt x="239" y="178"/>
                  </a:moveTo>
                  <a:cubicBezTo>
                    <a:pt x="239" y="178"/>
                    <a:pt x="239" y="178"/>
                    <a:pt x="239" y="178"/>
                  </a:cubicBezTo>
                  <a:cubicBezTo>
                    <a:pt x="238" y="178"/>
                    <a:pt x="238" y="178"/>
                    <a:pt x="239" y="178"/>
                  </a:cubicBezTo>
                  <a:close/>
                  <a:moveTo>
                    <a:pt x="237" y="176"/>
                  </a:moveTo>
                  <a:cubicBezTo>
                    <a:pt x="237" y="176"/>
                    <a:pt x="237" y="176"/>
                    <a:pt x="237" y="176"/>
                  </a:cubicBezTo>
                  <a:cubicBezTo>
                    <a:pt x="237" y="176"/>
                    <a:pt x="237" y="176"/>
                    <a:pt x="237" y="176"/>
                  </a:cubicBezTo>
                  <a:cubicBezTo>
                    <a:pt x="237" y="177"/>
                    <a:pt x="237" y="176"/>
                    <a:pt x="237" y="176"/>
                  </a:cubicBezTo>
                  <a:cubicBezTo>
                    <a:pt x="237" y="177"/>
                    <a:pt x="237" y="177"/>
                    <a:pt x="237" y="177"/>
                  </a:cubicBezTo>
                  <a:cubicBezTo>
                    <a:pt x="237" y="176"/>
                    <a:pt x="237" y="176"/>
                    <a:pt x="237" y="176"/>
                  </a:cubicBezTo>
                  <a:close/>
                  <a:moveTo>
                    <a:pt x="239" y="177"/>
                  </a:moveTo>
                  <a:cubicBezTo>
                    <a:pt x="239" y="177"/>
                    <a:pt x="239" y="177"/>
                    <a:pt x="239" y="177"/>
                  </a:cubicBezTo>
                  <a:cubicBezTo>
                    <a:pt x="239" y="177"/>
                    <a:pt x="239" y="177"/>
                    <a:pt x="239" y="177"/>
                  </a:cubicBezTo>
                  <a:close/>
                  <a:moveTo>
                    <a:pt x="240" y="182"/>
                  </a:moveTo>
                  <a:cubicBezTo>
                    <a:pt x="240" y="182"/>
                    <a:pt x="240" y="182"/>
                    <a:pt x="240" y="182"/>
                  </a:cubicBezTo>
                  <a:cubicBezTo>
                    <a:pt x="240" y="182"/>
                    <a:pt x="240" y="182"/>
                    <a:pt x="239" y="182"/>
                  </a:cubicBezTo>
                  <a:cubicBezTo>
                    <a:pt x="240" y="182"/>
                    <a:pt x="240" y="182"/>
                    <a:pt x="240" y="182"/>
                  </a:cubicBezTo>
                  <a:close/>
                  <a:moveTo>
                    <a:pt x="244" y="192"/>
                  </a:moveTo>
                  <a:cubicBezTo>
                    <a:pt x="244" y="192"/>
                    <a:pt x="244" y="192"/>
                    <a:pt x="244" y="192"/>
                  </a:cubicBezTo>
                  <a:cubicBezTo>
                    <a:pt x="244" y="192"/>
                    <a:pt x="244" y="192"/>
                    <a:pt x="244" y="192"/>
                  </a:cubicBezTo>
                  <a:cubicBezTo>
                    <a:pt x="244" y="192"/>
                    <a:pt x="244" y="192"/>
                    <a:pt x="244" y="192"/>
                  </a:cubicBezTo>
                  <a:close/>
                  <a:moveTo>
                    <a:pt x="238" y="174"/>
                  </a:moveTo>
                  <a:cubicBezTo>
                    <a:pt x="238" y="174"/>
                    <a:pt x="238" y="174"/>
                    <a:pt x="238" y="174"/>
                  </a:cubicBezTo>
                  <a:cubicBezTo>
                    <a:pt x="238" y="175"/>
                    <a:pt x="238" y="174"/>
                    <a:pt x="237" y="174"/>
                  </a:cubicBezTo>
                  <a:cubicBezTo>
                    <a:pt x="238" y="175"/>
                    <a:pt x="238" y="175"/>
                    <a:pt x="238" y="175"/>
                  </a:cubicBezTo>
                  <a:cubicBezTo>
                    <a:pt x="238" y="175"/>
                    <a:pt x="238" y="175"/>
                    <a:pt x="238" y="175"/>
                  </a:cubicBezTo>
                  <a:cubicBezTo>
                    <a:pt x="238" y="175"/>
                    <a:pt x="239" y="175"/>
                    <a:pt x="239" y="175"/>
                  </a:cubicBezTo>
                  <a:cubicBezTo>
                    <a:pt x="239" y="175"/>
                    <a:pt x="239" y="175"/>
                    <a:pt x="239" y="175"/>
                  </a:cubicBezTo>
                  <a:cubicBezTo>
                    <a:pt x="239" y="175"/>
                    <a:pt x="239" y="175"/>
                    <a:pt x="239" y="175"/>
                  </a:cubicBezTo>
                  <a:cubicBezTo>
                    <a:pt x="239" y="175"/>
                    <a:pt x="239" y="175"/>
                    <a:pt x="239" y="175"/>
                  </a:cubicBezTo>
                  <a:cubicBezTo>
                    <a:pt x="239" y="175"/>
                    <a:pt x="238" y="175"/>
                    <a:pt x="238" y="176"/>
                  </a:cubicBezTo>
                  <a:cubicBezTo>
                    <a:pt x="239" y="176"/>
                    <a:pt x="239" y="176"/>
                    <a:pt x="239" y="176"/>
                  </a:cubicBezTo>
                  <a:cubicBezTo>
                    <a:pt x="239" y="176"/>
                    <a:pt x="238" y="176"/>
                    <a:pt x="238" y="176"/>
                  </a:cubicBezTo>
                  <a:cubicBezTo>
                    <a:pt x="238" y="176"/>
                    <a:pt x="238" y="176"/>
                    <a:pt x="238" y="176"/>
                  </a:cubicBezTo>
                  <a:cubicBezTo>
                    <a:pt x="238" y="176"/>
                    <a:pt x="238" y="176"/>
                    <a:pt x="238" y="176"/>
                  </a:cubicBezTo>
                  <a:cubicBezTo>
                    <a:pt x="238" y="176"/>
                    <a:pt x="238" y="176"/>
                    <a:pt x="238" y="177"/>
                  </a:cubicBezTo>
                  <a:cubicBezTo>
                    <a:pt x="238" y="177"/>
                    <a:pt x="238" y="177"/>
                    <a:pt x="238" y="177"/>
                  </a:cubicBezTo>
                  <a:cubicBezTo>
                    <a:pt x="238" y="177"/>
                    <a:pt x="238" y="177"/>
                    <a:pt x="238" y="177"/>
                  </a:cubicBezTo>
                  <a:cubicBezTo>
                    <a:pt x="238" y="177"/>
                    <a:pt x="238" y="177"/>
                    <a:pt x="238" y="177"/>
                  </a:cubicBezTo>
                  <a:cubicBezTo>
                    <a:pt x="238" y="177"/>
                    <a:pt x="238" y="177"/>
                    <a:pt x="238" y="178"/>
                  </a:cubicBezTo>
                  <a:cubicBezTo>
                    <a:pt x="238" y="178"/>
                    <a:pt x="238" y="178"/>
                    <a:pt x="238" y="178"/>
                  </a:cubicBezTo>
                  <a:cubicBezTo>
                    <a:pt x="238" y="178"/>
                    <a:pt x="238" y="178"/>
                    <a:pt x="238" y="178"/>
                  </a:cubicBezTo>
                  <a:cubicBezTo>
                    <a:pt x="238" y="177"/>
                    <a:pt x="238" y="177"/>
                    <a:pt x="239" y="177"/>
                  </a:cubicBezTo>
                  <a:cubicBezTo>
                    <a:pt x="238" y="177"/>
                    <a:pt x="238" y="177"/>
                    <a:pt x="238" y="177"/>
                  </a:cubicBezTo>
                  <a:cubicBezTo>
                    <a:pt x="239" y="177"/>
                    <a:pt x="239" y="177"/>
                    <a:pt x="239" y="177"/>
                  </a:cubicBezTo>
                  <a:cubicBezTo>
                    <a:pt x="239" y="177"/>
                    <a:pt x="239" y="177"/>
                    <a:pt x="239" y="177"/>
                  </a:cubicBezTo>
                  <a:cubicBezTo>
                    <a:pt x="238" y="177"/>
                    <a:pt x="239" y="177"/>
                    <a:pt x="239" y="177"/>
                  </a:cubicBezTo>
                  <a:cubicBezTo>
                    <a:pt x="239" y="177"/>
                    <a:pt x="239" y="177"/>
                    <a:pt x="239" y="177"/>
                  </a:cubicBezTo>
                  <a:cubicBezTo>
                    <a:pt x="239" y="177"/>
                    <a:pt x="239" y="177"/>
                    <a:pt x="239" y="177"/>
                  </a:cubicBezTo>
                  <a:cubicBezTo>
                    <a:pt x="239" y="177"/>
                    <a:pt x="239" y="177"/>
                    <a:pt x="239" y="177"/>
                  </a:cubicBezTo>
                  <a:cubicBezTo>
                    <a:pt x="239" y="177"/>
                    <a:pt x="239" y="177"/>
                    <a:pt x="239" y="177"/>
                  </a:cubicBezTo>
                  <a:cubicBezTo>
                    <a:pt x="239" y="177"/>
                    <a:pt x="239" y="177"/>
                    <a:pt x="239" y="177"/>
                  </a:cubicBezTo>
                  <a:cubicBezTo>
                    <a:pt x="239" y="178"/>
                    <a:pt x="239" y="177"/>
                    <a:pt x="239" y="177"/>
                  </a:cubicBezTo>
                  <a:cubicBezTo>
                    <a:pt x="239" y="177"/>
                    <a:pt x="239" y="177"/>
                    <a:pt x="239" y="178"/>
                  </a:cubicBezTo>
                  <a:cubicBezTo>
                    <a:pt x="239" y="179"/>
                    <a:pt x="239" y="179"/>
                    <a:pt x="239" y="179"/>
                  </a:cubicBezTo>
                  <a:cubicBezTo>
                    <a:pt x="239" y="179"/>
                    <a:pt x="239" y="179"/>
                    <a:pt x="239" y="179"/>
                  </a:cubicBezTo>
                  <a:cubicBezTo>
                    <a:pt x="239" y="179"/>
                    <a:pt x="239" y="179"/>
                    <a:pt x="239" y="179"/>
                  </a:cubicBezTo>
                  <a:cubicBezTo>
                    <a:pt x="239" y="179"/>
                    <a:pt x="239" y="180"/>
                    <a:pt x="239" y="180"/>
                  </a:cubicBezTo>
                  <a:cubicBezTo>
                    <a:pt x="239" y="180"/>
                    <a:pt x="239" y="180"/>
                    <a:pt x="239" y="180"/>
                  </a:cubicBezTo>
                  <a:cubicBezTo>
                    <a:pt x="239" y="180"/>
                    <a:pt x="239" y="180"/>
                    <a:pt x="240" y="180"/>
                  </a:cubicBezTo>
                  <a:cubicBezTo>
                    <a:pt x="240" y="180"/>
                    <a:pt x="240" y="180"/>
                    <a:pt x="240" y="180"/>
                  </a:cubicBezTo>
                  <a:cubicBezTo>
                    <a:pt x="240" y="181"/>
                    <a:pt x="240" y="181"/>
                    <a:pt x="240" y="181"/>
                  </a:cubicBezTo>
                  <a:cubicBezTo>
                    <a:pt x="241" y="181"/>
                    <a:pt x="241" y="181"/>
                    <a:pt x="242" y="181"/>
                  </a:cubicBezTo>
                  <a:cubicBezTo>
                    <a:pt x="241" y="181"/>
                    <a:pt x="241" y="181"/>
                    <a:pt x="241" y="181"/>
                  </a:cubicBezTo>
                  <a:cubicBezTo>
                    <a:pt x="241" y="181"/>
                    <a:pt x="241" y="181"/>
                    <a:pt x="241" y="181"/>
                  </a:cubicBezTo>
                  <a:cubicBezTo>
                    <a:pt x="241" y="182"/>
                    <a:pt x="241" y="182"/>
                    <a:pt x="241" y="182"/>
                  </a:cubicBezTo>
                  <a:cubicBezTo>
                    <a:pt x="241" y="182"/>
                    <a:pt x="241" y="182"/>
                    <a:pt x="241" y="182"/>
                  </a:cubicBezTo>
                  <a:cubicBezTo>
                    <a:pt x="242" y="183"/>
                    <a:pt x="242" y="183"/>
                    <a:pt x="242" y="183"/>
                  </a:cubicBezTo>
                  <a:cubicBezTo>
                    <a:pt x="242" y="183"/>
                    <a:pt x="242" y="183"/>
                    <a:pt x="242" y="183"/>
                  </a:cubicBezTo>
                  <a:cubicBezTo>
                    <a:pt x="242" y="183"/>
                    <a:pt x="242" y="183"/>
                    <a:pt x="242" y="184"/>
                  </a:cubicBezTo>
                  <a:cubicBezTo>
                    <a:pt x="242" y="184"/>
                    <a:pt x="242" y="184"/>
                    <a:pt x="241" y="184"/>
                  </a:cubicBezTo>
                  <a:cubicBezTo>
                    <a:pt x="242" y="184"/>
                    <a:pt x="242" y="184"/>
                    <a:pt x="242" y="185"/>
                  </a:cubicBezTo>
                  <a:cubicBezTo>
                    <a:pt x="242" y="185"/>
                    <a:pt x="242" y="184"/>
                    <a:pt x="242" y="184"/>
                  </a:cubicBezTo>
                  <a:cubicBezTo>
                    <a:pt x="241" y="184"/>
                    <a:pt x="242" y="185"/>
                    <a:pt x="242" y="185"/>
                  </a:cubicBezTo>
                  <a:cubicBezTo>
                    <a:pt x="241" y="185"/>
                    <a:pt x="241" y="184"/>
                    <a:pt x="241" y="184"/>
                  </a:cubicBezTo>
                  <a:cubicBezTo>
                    <a:pt x="241" y="184"/>
                    <a:pt x="241" y="184"/>
                    <a:pt x="241" y="184"/>
                  </a:cubicBezTo>
                  <a:cubicBezTo>
                    <a:pt x="240" y="184"/>
                    <a:pt x="240" y="184"/>
                    <a:pt x="240" y="184"/>
                  </a:cubicBezTo>
                  <a:cubicBezTo>
                    <a:pt x="240" y="184"/>
                    <a:pt x="240" y="183"/>
                    <a:pt x="240" y="183"/>
                  </a:cubicBezTo>
                  <a:cubicBezTo>
                    <a:pt x="240" y="183"/>
                    <a:pt x="240" y="183"/>
                    <a:pt x="239" y="183"/>
                  </a:cubicBezTo>
                  <a:cubicBezTo>
                    <a:pt x="239" y="183"/>
                    <a:pt x="239" y="183"/>
                    <a:pt x="239" y="183"/>
                  </a:cubicBezTo>
                  <a:cubicBezTo>
                    <a:pt x="240" y="184"/>
                    <a:pt x="240" y="184"/>
                    <a:pt x="240" y="184"/>
                  </a:cubicBezTo>
                  <a:cubicBezTo>
                    <a:pt x="239" y="184"/>
                    <a:pt x="239" y="184"/>
                    <a:pt x="239" y="184"/>
                  </a:cubicBezTo>
                  <a:cubicBezTo>
                    <a:pt x="239" y="184"/>
                    <a:pt x="239" y="184"/>
                    <a:pt x="239" y="184"/>
                  </a:cubicBezTo>
                  <a:cubicBezTo>
                    <a:pt x="240" y="184"/>
                    <a:pt x="240" y="185"/>
                    <a:pt x="240" y="185"/>
                  </a:cubicBezTo>
                  <a:cubicBezTo>
                    <a:pt x="240" y="185"/>
                    <a:pt x="240" y="185"/>
                    <a:pt x="240" y="185"/>
                  </a:cubicBezTo>
                  <a:cubicBezTo>
                    <a:pt x="240" y="185"/>
                    <a:pt x="240" y="185"/>
                    <a:pt x="240" y="185"/>
                  </a:cubicBezTo>
                  <a:cubicBezTo>
                    <a:pt x="240" y="186"/>
                    <a:pt x="240" y="186"/>
                    <a:pt x="240" y="186"/>
                  </a:cubicBezTo>
                  <a:cubicBezTo>
                    <a:pt x="240" y="186"/>
                    <a:pt x="239" y="186"/>
                    <a:pt x="239" y="186"/>
                  </a:cubicBezTo>
                  <a:cubicBezTo>
                    <a:pt x="239" y="186"/>
                    <a:pt x="239" y="186"/>
                    <a:pt x="239" y="186"/>
                  </a:cubicBezTo>
                  <a:cubicBezTo>
                    <a:pt x="238" y="186"/>
                    <a:pt x="238" y="186"/>
                    <a:pt x="238" y="186"/>
                  </a:cubicBezTo>
                  <a:cubicBezTo>
                    <a:pt x="238" y="186"/>
                    <a:pt x="238" y="186"/>
                    <a:pt x="238" y="186"/>
                  </a:cubicBezTo>
                  <a:cubicBezTo>
                    <a:pt x="239" y="186"/>
                    <a:pt x="238" y="186"/>
                    <a:pt x="238" y="186"/>
                  </a:cubicBezTo>
                  <a:cubicBezTo>
                    <a:pt x="239" y="186"/>
                    <a:pt x="239" y="187"/>
                    <a:pt x="239" y="187"/>
                  </a:cubicBezTo>
                  <a:cubicBezTo>
                    <a:pt x="239" y="187"/>
                    <a:pt x="239" y="187"/>
                    <a:pt x="239" y="186"/>
                  </a:cubicBezTo>
                  <a:cubicBezTo>
                    <a:pt x="239" y="187"/>
                    <a:pt x="239" y="187"/>
                    <a:pt x="239" y="187"/>
                  </a:cubicBezTo>
                  <a:cubicBezTo>
                    <a:pt x="240" y="188"/>
                    <a:pt x="240" y="188"/>
                    <a:pt x="240" y="188"/>
                  </a:cubicBezTo>
                  <a:cubicBezTo>
                    <a:pt x="240" y="188"/>
                    <a:pt x="241" y="188"/>
                    <a:pt x="241" y="188"/>
                  </a:cubicBezTo>
                  <a:cubicBezTo>
                    <a:pt x="241" y="188"/>
                    <a:pt x="241" y="188"/>
                    <a:pt x="241" y="188"/>
                  </a:cubicBezTo>
                  <a:cubicBezTo>
                    <a:pt x="241" y="189"/>
                    <a:pt x="241" y="189"/>
                    <a:pt x="241" y="189"/>
                  </a:cubicBezTo>
                  <a:cubicBezTo>
                    <a:pt x="241" y="189"/>
                    <a:pt x="242" y="189"/>
                    <a:pt x="242" y="189"/>
                  </a:cubicBezTo>
                  <a:cubicBezTo>
                    <a:pt x="242" y="189"/>
                    <a:pt x="242" y="189"/>
                    <a:pt x="242" y="189"/>
                  </a:cubicBezTo>
                  <a:cubicBezTo>
                    <a:pt x="242" y="189"/>
                    <a:pt x="242" y="189"/>
                    <a:pt x="242" y="189"/>
                  </a:cubicBezTo>
                  <a:cubicBezTo>
                    <a:pt x="242" y="189"/>
                    <a:pt x="242" y="189"/>
                    <a:pt x="242" y="189"/>
                  </a:cubicBezTo>
                  <a:cubicBezTo>
                    <a:pt x="242" y="189"/>
                    <a:pt x="242" y="189"/>
                    <a:pt x="242" y="189"/>
                  </a:cubicBezTo>
                  <a:cubicBezTo>
                    <a:pt x="242" y="189"/>
                    <a:pt x="242" y="189"/>
                    <a:pt x="242" y="189"/>
                  </a:cubicBezTo>
                  <a:cubicBezTo>
                    <a:pt x="241" y="189"/>
                    <a:pt x="241" y="189"/>
                    <a:pt x="241" y="189"/>
                  </a:cubicBezTo>
                  <a:cubicBezTo>
                    <a:pt x="241" y="189"/>
                    <a:pt x="240" y="189"/>
                    <a:pt x="240" y="188"/>
                  </a:cubicBezTo>
                  <a:cubicBezTo>
                    <a:pt x="240" y="189"/>
                    <a:pt x="240" y="189"/>
                    <a:pt x="240" y="189"/>
                  </a:cubicBezTo>
                  <a:cubicBezTo>
                    <a:pt x="240" y="189"/>
                    <a:pt x="239" y="189"/>
                    <a:pt x="239" y="188"/>
                  </a:cubicBezTo>
                  <a:cubicBezTo>
                    <a:pt x="239" y="189"/>
                    <a:pt x="239" y="189"/>
                    <a:pt x="239" y="189"/>
                  </a:cubicBezTo>
                  <a:cubicBezTo>
                    <a:pt x="239" y="189"/>
                    <a:pt x="239" y="189"/>
                    <a:pt x="239" y="189"/>
                  </a:cubicBezTo>
                  <a:cubicBezTo>
                    <a:pt x="238" y="189"/>
                    <a:pt x="238" y="189"/>
                    <a:pt x="238" y="189"/>
                  </a:cubicBezTo>
                  <a:cubicBezTo>
                    <a:pt x="238" y="189"/>
                    <a:pt x="238" y="189"/>
                    <a:pt x="238" y="189"/>
                  </a:cubicBezTo>
                  <a:cubicBezTo>
                    <a:pt x="238" y="190"/>
                    <a:pt x="238" y="190"/>
                    <a:pt x="238" y="190"/>
                  </a:cubicBezTo>
                  <a:cubicBezTo>
                    <a:pt x="238" y="190"/>
                    <a:pt x="238" y="190"/>
                    <a:pt x="238" y="190"/>
                  </a:cubicBezTo>
                  <a:cubicBezTo>
                    <a:pt x="239" y="190"/>
                    <a:pt x="239" y="190"/>
                    <a:pt x="239" y="190"/>
                  </a:cubicBezTo>
                  <a:cubicBezTo>
                    <a:pt x="239" y="190"/>
                    <a:pt x="239" y="190"/>
                    <a:pt x="240" y="190"/>
                  </a:cubicBezTo>
                  <a:cubicBezTo>
                    <a:pt x="240" y="191"/>
                    <a:pt x="240" y="191"/>
                    <a:pt x="240" y="191"/>
                  </a:cubicBezTo>
                  <a:cubicBezTo>
                    <a:pt x="241" y="190"/>
                    <a:pt x="241" y="190"/>
                    <a:pt x="242" y="190"/>
                  </a:cubicBezTo>
                  <a:cubicBezTo>
                    <a:pt x="242" y="191"/>
                    <a:pt x="242" y="191"/>
                    <a:pt x="242" y="191"/>
                  </a:cubicBezTo>
                  <a:cubicBezTo>
                    <a:pt x="242" y="191"/>
                    <a:pt x="242" y="191"/>
                    <a:pt x="242" y="191"/>
                  </a:cubicBezTo>
                  <a:cubicBezTo>
                    <a:pt x="243" y="191"/>
                    <a:pt x="243" y="191"/>
                    <a:pt x="243" y="192"/>
                  </a:cubicBezTo>
                  <a:cubicBezTo>
                    <a:pt x="243" y="191"/>
                    <a:pt x="243" y="191"/>
                    <a:pt x="243" y="191"/>
                  </a:cubicBezTo>
                  <a:cubicBezTo>
                    <a:pt x="243" y="192"/>
                    <a:pt x="244" y="192"/>
                    <a:pt x="244" y="192"/>
                  </a:cubicBezTo>
                  <a:cubicBezTo>
                    <a:pt x="244" y="192"/>
                    <a:pt x="244" y="192"/>
                    <a:pt x="244" y="192"/>
                  </a:cubicBezTo>
                  <a:cubicBezTo>
                    <a:pt x="244" y="192"/>
                    <a:pt x="244" y="191"/>
                    <a:pt x="244" y="191"/>
                  </a:cubicBezTo>
                  <a:cubicBezTo>
                    <a:pt x="244" y="192"/>
                    <a:pt x="244" y="192"/>
                    <a:pt x="244" y="192"/>
                  </a:cubicBezTo>
                  <a:cubicBezTo>
                    <a:pt x="245" y="192"/>
                    <a:pt x="246" y="193"/>
                    <a:pt x="247" y="193"/>
                  </a:cubicBezTo>
                  <a:cubicBezTo>
                    <a:pt x="247" y="193"/>
                    <a:pt x="247" y="193"/>
                    <a:pt x="247" y="193"/>
                  </a:cubicBezTo>
                  <a:cubicBezTo>
                    <a:pt x="248" y="193"/>
                    <a:pt x="248" y="193"/>
                    <a:pt x="248" y="193"/>
                  </a:cubicBezTo>
                  <a:cubicBezTo>
                    <a:pt x="248" y="193"/>
                    <a:pt x="248" y="193"/>
                    <a:pt x="248" y="193"/>
                  </a:cubicBezTo>
                  <a:cubicBezTo>
                    <a:pt x="248" y="193"/>
                    <a:pt x="248" y="193"/>
                    <a:pt x="248" y="193"/>
                  </a:cubicBezTo>
                  <a:cubicBezTo>
                    <a:pt x="248" y="193"/>
                    <a:pt x="248" y="193"/>
                    <a:pt x="248" y="193"/>
                  </a:cubicBezTo>
                  <a:cubicBezTo>
                    <a:pt x="248" y="192"/>
                    <a:pt x="248" y="192"/>
                    <a:pt x="247" y="192"/>
                  </a:cubicBezTo>
                  <a:cubicBezTo>
                    <a:pt x="247" y="192"/>
                    <a:pt x="247" y="192"/>
                    <a:pt x="247" y="192"/>
                  </a:cubicBezTo>
                  <a:cubicBezTo>
                    <a:pt x="247" y="192"/>
                    <a:pt x="247" y="192"/>
                    <a:pt x="247" y="192"/>
                  </a:cubicBezTo>
                  <a:cubicBezTo>
                    <a:pt x="247" y="192"/>
                    <a:pt x="247" y="192"/>
                    <a:pt x="247" y="192"/>
                  </a:cubicBezTo>
                  <a:cubicBezTo>
                    <a:pt x="247" y="192"/>
                    <a:pt x="247" y="192"/>
                    <a:pt x="247" y="192"/>
                  </a:cubicBezTo>
                  <a:cubicBezTo>
                    <a:pt x="247" y="192"/>
                    <a:pt x="247" y="192"/>
                    <a:pt x="247" y="192"/>
                  </a:cubicBezTo>
                  <a:cubicBezTo>
                    <a:pt x="247" y="191"/>
                    <a:pt x="247" y="191"/>
                    <a:pt x="247" y="191"/>
                  </a:cubicBezTo>
                  <a:cubicBezTo>
                    <a:pt x="247" y="191"/>
                    <a:pt x="247" y="191"/>
                    <a:pt x="247" y="191"/>
                  </a:cubicBezTo>
                  <a:cubicBezTo>
                    <a:pt x="247" y="191"/>
                    <a:pt x="247" y="191"/>
                    <a:pt x="247" y="191"/>
                  </a:cubicBezTo>
                  <a:cubicBezTo>
                    <a:pt x="248" y="191"/>
                    <a:pt x="248" y="191"/>
                    <a:pt x="248" y="191"/>
                  </a:cubicBezTo>
                  <a:cubicBezTo>
                    <a:pt x="248" y="191"/>
                    <a:pt x="248" y="191"/>
                    <a:pt x="248" y="191"/>
                  </a:cubicBezTo>
                  <a:cubicBezTo>
                    <a:pt x="248" y="191"/>
                    <a:pt x="248" y="191"/>
                    <a:pt x="248" y="191"/>
                  </a:cubicBezTo>
                  <a:cubicBezTo>
                    <a:pt x="248" y="191"/>
                    <a:pt x="248" y="191"/>
                    <a:pt x="248" y="191"/>
                  </a:cubicBezTo>
                  <a:cubicBezTo>
                    <a:pt x="248" y="191"/>
                    <a:pt x="248" y="190"/>
                    <a:pt x="249" y="190"/>
                  </a:cubicBezTo>
                  <a:cubicBezTo>
                    <a:pt x="248" y="190"/>
                    <a:pt x="248" y="189"/>
                    <a:pt x="247" y="189"/>
                  </a:cubicBezTo>
                  <a:cubicBezTo>
                    <a:pt x="247" y="188"/>
                    <a:pt x="247" y="188"/>
                    <a:pt x="247" y="188"/>
                  </a:cubicBezTo>
                  <a:cubicBezTo>
                    <a:pt x="247" y="188"/>
                    <a:pt x="247" y="188"/>
                    <a:pt x="246" y="188"/>
                  </a:cubicBezTo>
                  <a:cubicBezTo>
                    <a:pt x="246" y="188"/>
                    <a:pt x="246" y="188"/>
                    <a:pt x="246" y="188"/>
                  </a:cubicBezTo>
                  <a:cubicBezTo>
                    <a:pt x="246" y="188"/>
                    <a:pt x="246" y="188"/>
                    <a:pt x="246" y="188"/>
                  </a:cubicBezTo>
                  <a:cubicBezTo>
                    <a:pt x="246" y="187"/>
                    <a:pt x="246" y="187"/>
                    <a:pt x="246" y="187"/>
                  </a:cubicBezTo>
                  <a:cubicBezTo>
                    <a:pt x="246" y="186"/>
                    <a:pt x="246" y="186"/>
                    <a:pt x="245" y="186"/>
                  </a:cubicBezTo>
                  <a:cubicBezTo>
                    <a:pt x="245" y="186"/>
                    <a:pt x="245" y="186"/>
                    <a:pt x="245" y="186"/>
                  </a:cubicBezTo>
                  <a:cubicBezTo>
                    <a:pt x="245" y="186"/>
                    <a:pt x="245" y="186"/>
                    <a:pt x="245" y="186"/>
                  </a:cubicBezTo>
                  <a:cubicBezTo>
                    <a:pt x="246" y="186"/>
                    <a:pt x="246" y="186"/>
                    <a:pt x="245" y="185"/>
                  </a:cubicBezTo>
                  <a:cubicBezTo>
                    <a:pt x="246" y="185"/>
                    <a:pt x="245" y="185"/>
                    <a:pt x="245" y="185"/>
                  </a:cubicBezTo>
                  <a:cubicBezTo>
                    <a:pt x="245" y="184"/>
                    <a:pt x="245" y="184"/>
                    <a:pt x="245" y="184"/>
                  </a:cubicBezTo>
                  <a:cubicBezTo>
                    <a:pt x="245" y="184"/>
                    <a:pt x="245" y="184"/>
                    <a:pt x="245" y="184"/>
                  </a:cubicBezTo>
                  <a:cubicBezTo>
                    <a:pt x="245" y="184"/>
                    <a:pt x="244" y="183"/>
                    <a:pt x="244" y="183"/>
                  </a:cubicBezTo>
                  <a:cubicBezTo>
                    <a:pt x="244" y="183"/>
                    <a:pt x="244" y="182"/>
                    <a:pt x="244" y="182"/>
                  </a:cubicBezTo>
                  <a:cubicBezTo>
                    <a:pt x="244" y="182"/>
                    <a:pt x="244" y="182"/>
                    <a:pt x="244" y="181"/>
                  </a:cubicBezTo>
                  <a:cubicBezTo>
                    <a:pt x="243" y="181"/>
                    <a:pt x="243" y="181"/>
                    <a:pt x="243" y="181"/>
                  </a:cubicBezTo>
                  <a:cubicBezTo>
                    <a:pt x="243" y="180"/>
                    <a:pt x="243" y="180"/>
                    <a:pt x="243" y="179"/>
                  </a:cubicBezTo>
                  <a:cubicBezTo>
                    <a:pt x="243" y="179"/>
                    <a:pt x="242" y="179"/>
                    <a:pt x="242" y="179"/>
                  </a:cubicBezTo>
                  <a:cubicBezTo>
                    <a:pt x="242" y="179"/>
                    <a:pt x="242" y="179"/>
                    <a:pt x="242" y="179"/>
                  </a:cubicBezTo>
                  <a:cubicBezTo>
                    <a:pt x="242" y="179"/>
                    <a:pt x="242" y="179"/>
                    <a:pt x="242" y="179"/>
                  </a:cubicBezTo>
                  <a:cubicBezTo>
                    <a:pt x="241" y="178"/>
                    <a:pt x="241" y="178"/>
                    <a:pt x="241" y="178"/>
                  </a:cubicBezTo>
                  <a:cubicBezTo>
                    <a:pt x="241" y="178"/>
                    <a:pt x="241" y="178"/>
                    <a:pt x="241" y="178"/>
                  </a:cubicBezTo>
                  <a:cubicBezTo>
                    <a:pt x="241" y="178"/>
                    <a:pt x="241" y="178"/>
                    <a:pt x="241" y="178"/>
                  </a:cubicBezTo>
                  <a:cubicBezTo>
                    <a:pt x="242" y="178"/>
                    <a:pt x="242" y="178"/>
                    <a:pt x="242" y="178"/>
                  </a:cubicBezTo>
                  <a:cubicBezTo>
                    <a:pt x="242" y="178"/>
                    <a:pt x="242" y="178"/>
                    <a:pt x="242" y="178"/>
                  </a:cubicBezTo>
                  <a:cubicBezTo>
                    <a:pt x="242" y="178"/>
                    <a:pt x="241" y="178"/>
                    <a:pt x="241" y="178"/>
                  </a:cubicBezTo>
                  <a:cubicBezTo>
                    <a:pt x="241" y="178"/>
                    <a:pt x="241" y="178"/>
                    <a:pt x="242" y="178"/>
                  </a:cubicBezTo>
                  <a:cubicBezTo>
                    <a:pt x="242" y="178"/>
                    <a:pt x="242" y="178"/>
                    <a:pt x="242" y="178"/>
                  </a:cubicBezTo>
                  <a:cubicBezTo>
                    <a:pt x="242" y="178"/>
                    <a:pt x="242" y="178"/>
                    <a:pt x="242" y="178"/>
                  </a:cubicBezTo>
                  <a:cubicBezTo>
                    <a:pt x="242" y="177"/>
                    <a:pt x="242" y="177"/>
                    <a:pt x="243" y="177"/>
                  </a:cubicBezTo>
                  <a:cubicBezTo>
                    <a:pt x="243" y="177"/>
                    <a:pt x="243" y="177"/>
                    <a:pt x="243" y="177"/>
                  </a:cubicBezTo>
                  <a:cubicBezTo>
                    <a:pt x="243" y="176"/>
                    <a:pt x="243" y="176"/>
                    <a:pt x="243" y="176"/>
                  </a:cubicBezTo>
                  <a:cubicBezTo>
                    <a:pt x="243" y="176"/>
                    <a:pt x="243" y="176"/>
                    <a:pt x="243" y="176"/>
                  </a:cubicBezTo>
                  <a:cubicBezTo>
                    <a:pt x="243" y="176"/>
                    <a:pt x="243" y="176"/>
                    <a:pt x="243" y="175"/>
                  </a:cubicBezTo>
                  <a:cubicBezTo>
                    <a:pt x="242" y="175"/>
                    <a:pt x="242" y="175"/>
                    <a:pt x="242" y="175"/>
                  </a:cubicBezTo>
                  <a:cubicBezTo>
                    <a:pt x="242" y="175"/>
                    <a:pt x="242" y="175"/>
                    <a:pt x="242" y="175"/>
                  </a:cubicBezTo>
                  <a:cubicBezTo>
                    <a:pt x="241" y="175"/>
                    <a:pt x="241" y="174"/>
                    <a:pt x="241" y="174"/>
                  </a:cubicBezTo>
                  <a:cubicBezTo>
                    <a:pt x="241" y="174"/>
                    <a:pt x="241" y="174"/>
                    <a:pt x="241" y="174"/>
                  </a:cubicBezTo>
                  <a:cubicBezTo>
                    <a:pt x="240" y="174"/>
                    <a:pt x="240" y="174"/>
                    <a:pt x="240" y="174"/>
                  </a:cubicBezTo>
                  <a:cubicBezTo>
                    <a:pt x="240" y="174"/>
                    <a:pt x="240" y="174"/>
                    <a:pt x="240" y="174"/>
                  </a:cubicBezTo>
                  <a:cubicBezTo>
                    <a:pt x="240" y="174"/>
                    <a:pt x="240" y="174"/>
                    <a:pt x="240" y="174"/>
                  </a:cubicBezTo>
                  <a:cubicBezTo>
                    <a:pt x="240" y="174"/>
                    <a:pt x="240" y="174"/>
                    <a:pt x="240" y="174"/>
                  </a:cubicBezTo>
                  <a:cubicBezTo>
                    <a:pt x="240" y="174"/>
                    <a:pt x="240" y="174"/>
                    <a:pt x="240" y="174"/>
                  </a:cubicBezTo>
                  <a:cubicBezTo>
                    <a:pt x="240" y="174"/>
                    <a:pt x="241" y="174"/>
                    <a:pt x="241" y="174"/>
                  </a:cubicBezTo>
                  <a:cubicBezTo>
                    <a:pt x="240" y="174"/>
                    <a:pt x="240" y="174"/>
                    <a:pt x="240" y="174"/>
                  </a:cubicBezTo>
                  <a:cubicBezTo>
                    <a:pt x="240" y="173"/>
                    <a:pt x="240" y="173"/>
                    <a:pt x="241" y="173"/>
                  </a:cubicBezTo>
                  <a:cubicBezTo>
                    <a:pt x="241" y="173"/>
                    <a:pt x="241" y="173"/>
                    <a:pt x="242" y="173"/>
                  </a:cubicBezTo>
                  <a:cubicBezTo>
                    <a:pt x="242" y="173"/>
                    <a:pt x="242" y="173"/>
                    <a:pt x="242" y="173"/>
                  </a:cubicBezTo>
                  <a:cubicBezTo>
                    <a:pt x="241" y="172"/>
                    <a:pt x="241" y="172"/>
                    <a:pt x="240" y="172"/>
                  </a:cubicBezTo>
                  <a:cubicBezTo>
                    <a:pt x="240" y="172"/>
                    <a:pt x="240" y="172"/>
                    <a:pt x="240" y="172"/>
                  </a:cubicBezTo>
                  <a:cubicBezTo>
                    <a:pt x="240" y="172"/>
                    <a:pt x="240" y="172"/>
                    <a:pt x="240" y="172"/>
                  </a:cubicBezTo>
                  <a:cubicBezTo>
                    <a:pt x="240" y="172"/>
                    <a:pt x="239" y="172"/>
                    <a:pt x="239" y="172"/>
                  </a:cubicBezTo>
                  <a:cubicBezTo>
                    <a:pt x="240" y="172"/>
                    <a:pt x="240" y="172"/>
                    <a:pt x="240" y="172"/>
                  </a:cubicBezTo>
                  <a:cubicBezTo>
                    <a:pt x="239" y="172"/>
                    <a:pt x="239" y="172"/>
                    <a:pt x="239" y="172"/>
                  </a:cubicBezTo>
                  <a:cubicBezTo>
                    <a:pt x="239" y="173"/>
                    <a:pt x="239" y="173"/>
                    <a:pt x="239" y="173"/>
                  </a:cubicBezTo>
                  <a:cubicBezTo>
                    <a:pt x="239" y="173"/>
                    <a:pt x="239" y="173"/>
                    <a:pt x="239" y="173"/>
                  </a:cubicBezTo>
                  <a:cubicBezTo>
                    <a:pt x="239" y="172"/>
                    <a:pt x="239" y="172"/>
                    <a:pt x="239" y="172"/>
                  </a:cubicBezTo>
                  <a:cubicBezTo>
                    <a:pt x="238" y="172"/>
                    <a:pt x="238" y="173"/>
                    <a:pt x="238" y="173"/>
                  </a:cubicBezTo>
                  <a:cubicBezTo>
                    <a:pt x="238" y="173"/>
                    <a:pt x="238" y="173"/>
                    <a:pt x="238" y="173"/>
                  </a:cubicBezTo>
                  <a:cubicBezTo>
                    <a:pt x="238" y="173"/>
                    <a:pt x="238" y="173"/>
                    <a:pt x="238" y="173"/>
                  </a:cubicBezTo>
                  <a:cubicBezTo>
                    <a:pt x="238" y="173"/>
                    <a:pt x="238" y="173"/>
                    <a:pt x="238" y="173"/>
                  </a:cubicBezTo>
                  <a:cubicBezTo>
                    <a:pt x="238" y="173"/>
                    <a:pt x="238" y="173"/>
                    <a:pt x="238" y="173"/>
                  </a:cubicBezTo>
                  <a:cubicBezTo>
                    <a:pt x="238" y="174"/>
                    <a:pt x="238" y="174"/>
                    <a:pt x="238" y="174"/>
                  </a:cubicBezTo>
                  <a:close/>
                  <a:moveTo>
                    <a:pt x="281" y="236"/>
                  </a:moveTo>
                  <a:cubicBezTo>
                    <a:pt x="281" y="237"/>
                    <a:pt x="281" y="237"/>
                    <a:pt x="281" y="237"/>
                  </a:cubicBezTo>
                  <a:cubicBezTo>
                    <a:pt x="281" y="237"/>
                    <a:pt x="281" y="237"/>
                    <a:pt x="281" y="236"/>
                  </a:cubicBezTo>
                  <a:close/>
                  <a:moveTo>
                    <a:pt x="281" y="238"/>
                  </a:moveTo>
                  <a:cubicBezTo>
                    <a:pt x="281" y="239"/>
                    <a:pt x="281" y="239"/>
                    <a:pt x="281" y="239"/>
                  </a:cubicBezTo>
                  <a:cubicBezTo>
                    <a:pt x="281" y="238"/>
                    <a:pt x="281" y="238"/>
                    <a:pt x="281" y="238"/>
                  </a:cubicBezTo>
                  <a:close/>
                  <a:moveTo>
                    <a:pt x="279" y="238"/>
                  </a:moveTo>
                  <a:cubicBezTo>
                    <a:pt x="279" y="237"/>
                    <a:pt x="279" y="237"/>
                    <a:pt x="279" y="237"/>
                  </a:cubicBezTo>
                  <a:cubicBezTo>
                    <a:pt x="279" y="237"/>
                    <a:pt x="279" y="237"/>
                    <a:pt x="279" y="238"/>
                  </a:cubicBezTo>
                  <a:close/>
                  <a:moveTo>
                    <a:pt x="280" y="236"/>
                  </a:moveTo>
                  <a:cubicBezTo>
                    <a:pt x="280" y="236"/>
                    <a:pt x="280" y="236"/>
                    <a:pt x="280" y="236"/>
                  </a:cubicBezTo>
                  <a:cubicBezTo>
                    <a:pt x="280" y="236"/>
                    <a:pt x="280" y="236"/>
                    <a:pt x="280" y="236"/>
                  </a:cubicBezTo>
                  <a:cubicBezTo>
                    <a:pt x="280" y="237"/>
                    <a:pt x="280" y="237"/>
                    <a:pt x="280" y="236"/>
                  </a:cubicBezTo>
                  <a:close/>
                  <a:moveTo>
                    <a:pt x="282" y="158"/>
                  </a:moveTo>
                  <a:cubicBezTo>
                    <a:pt x="283" y="158"/>
                    <a:pt x="282" y="158"/>
                    <a:pt x="282" y="158"/>
                  </a:cubicBezTo>
                  <a:cubicBezTo>
                    <a:pt x="282" y="159"/>
                    <a:pt x="283" y="159"/>
                    <a:pt x="283" y="159"/>
                  </a:cubicBezTo>
                  <a:cubicBezTo>
                    <a:pt x="283" y="158"/>
                    <a:pt x="283" y="158"/>
                    <a:pt x="282" y="158"/>
                  </a:cubicBezTo>
                  <a:cubicBezTo>
                    <a:pt x="282" y="158"/>
                    <a:pt x="282" y="158"/>
                    <a:pt x="282" y="158"/>
                  </a:cubicBezTo>
                  <a:close/>
                  <a:moveTo>
                    <a:pt x="279" y="237"/>
                  </a:moveTo>
                  <a:cubicBezTo>
                    <a:pt x="279" y="237"/>
                    <a:pt x="279" y="237"/>
                    <a:pt x="279" y="237"/>
                  </a:cubicBezTo>
                  <a:cubicBezTo>
                    <a:pt x="279" y="237"/>
                    <a:pt x="279" y="237"/>
                    <a:pt x="279" y="237"/>
                  </a:cubicBezTo>
                  <a:close/>
                  <a:moveTo>
                    <a:pt x="278" y="155"/>
                  </a:moveTo>
                  <a:cubicBezTo>
                    <a:pt x="278" y="155"/>
                    <a:pt x="278" y="155"/>
                    <a:pt x="278" y="155"/>
                  </a:cubicBezTo>
                  <a:cubicBezTo>
                    <a:pt x="278" y="155"/>
                    <a:pt x="278" y="155"/>
                    <a:pt x="278" y="155"/>
                  </a:cubicBezTo>
                  <a:close/>
                  <a:moveTo>
                    <a:pt x="275" y="157"/>
                  </a:moveTo>
                  <a:cubicBezTo>
                    <a:pt x="275" y="157"/>
                    <a:pt x="275" y="157"/>
                    <a:pt x="275" y="157"/>
                  </a:cubicBezTo>
                  <a:cubicBezTo>
                    <a:pt x="276" y="156"/>
                    <a:pt x="275" y="156"/>
                    <a:pt x="275" y="157"/>
                  </a:cubicBezTo>
                  <a:close/>
                  <a:moveTo>
                    <a:pt x="251" y="216"/>
                  </a:moveTo>
                  <a:cubicBezTo>
                    <a:pt x="251" y="216"/>
                    <a:pt x="252" y="216"/>
                    <a:pt x="251" y="216"/>
                  </a:cubicBezTo>
                  <a:close/>
                  <a:moveTo>
                    <a:pt x="250" y="215"/>
                  </a:moveTo>
                  <a:cubicBezTo>
                    <a:pt x="250" y="215"/>
                    <a:pt x="249" y="215"/>
                    <a:pt x="249" y="215"/>
                  </a:cubicBezTo>
                  <a:cubicBezTo>
                    <a:pt x="250" y="217"/>
                    <a:pt x="250" y="216"/>
                    <a:pt x="250" y="215"/>
                  </a:cubicBezTo>
                  <a:close/>
                  <a:moveTo>
                    <a:pt x="280" y="235"/>
                  </a:moveTo>
                  <a:cubicBezTo>
                    <a:pt x="280" y="235"/>
                    <a:pt x="280" y="235"/>
                    <a:pt x="280" y="235"/>
                  </a:cubicBezTo>
                  <a:cubicBezTo>
                    <a:pt x="280" y="235"/>
                    <a:pt x="280" y="235"/>
                    <a:pt x="280" y="235"/>
                  </a:cubicBezTo>
                  <a:close/>
                  <a:moveTo>
                    <a:pt x="253" y="172"/>
                  </a:moveTo>
                  <a:cubicBezTo>
                    <a:pt x="252" y="172"/>
                    <a:pt x="252" y="172"/>
                    <a:pt x="253" y="172"/>
                  </a:cubicBezTo>
                  <a:cubicBezTo>
                    <a:pt x="253" y="172"/>
                    <a:pt x="253" y="172"/>
                    <a:pt x="253" y="172"/>
                  </a:cubicBezTo>
                  <a:close/>
                  <a:moveTo>
                    <a:pt x="258" y="215"/>
                  </a:moveTo>
                  <a:cubicBezTo>
                    <a:pt x="258" y="215"/>
                    <a:pt x="257" y="215"/>
                    <a:pt x="257" y="215"/>
                  </a:cubicBezTo>
                  <a:cubicBezTo>
                    <a:pt x="257" y="215"/>
                    <a:pt x="257" y="216"/>
                    <a:pt x="257" y="216"/>
                  </a:cubicBezTo>
                  <a:cubicBezTo>
                    <a:pt x="257" y="216"/>
                    <a:pt x="257" y="216"/>
                    <a:pt x="257" y="216"/>
                  </a:cubicBezTo>
                  <a:cubicBezTo>
                    <a:pt x="257" y="216"/>
                    <a:pt x="257" y="217"/>
                    <a:pt x="257" y="217"/>
                  </a:cubicBezTo>
                  <a:cubicBezTo>
                    <a:pt x="258" y="217"/>
                    <a:pt x="257" y="217"/>
                    <a:pt x="258" y="217"/>
                  </a:cubicBezTo>
                  <a:cubicBezTo>
                    <a:pt x="258" y="216"/>
                    <a:pt x="259" y="215"/>
                    <a:pt x="258" y="215"/>
                  </a:cubicBezTo>
                  <a:cubicBezTo>
                    <a:pt x="258" y="215"/>
                    <a:pt x="258" y="215"/>
                    <a:pt x="258" y="215"/>
                  </a:cubicBezTo>
                  <a:close/>
                  <a:moveTo>
                    <a:pt x="276" y="232"/>
                  </a:moveTo>
                  <a:cubicBezTo>
                    <a:pt x="276" y="231"/>
                    <a:pt x="276" y="231"/>
                    <a:pt x="276" y="231"/>
                  </a:cubicBezTo>
                  <a:cubicBezTo>
                    <a:pt x="276" y="231"/>
                    <a:pt x="276" y="232"/>
                    <a:pt x="276" y="232"/>
                  </a:cubicBezTo>
                  <a:close/>
                  <a:moveTo>
                    <a:pt x="265" y="160"/>
                  </a:moveTo>
                  <a:cubicBezTo>
                    <a:pt x="265" y="160"/>
                    <a:pt x="265" y="160"/>
                    <a:pt x="265" y="160"/>
                  </a:cubicBezTo>
                  <a:cubicBezTo>
                    <a:pt x="265" y="159"/>
                    <a:pt x="265" y="159"/>
                    <a:pt x="265" y="160"/>
                  </a:cubicBezTo>
                  <a:close/>
                  <a:moveTo>
                    <a:pt x="248" y="215"/>
                  </a:moveTo>
                  <a:cubicBezTo>
                    <a:pt x="248" y="215"/>
                    <a:pt x="247" y="215"/>
                    <a:pt x="247" y="215"/>
                  </a:cubicBezTo>
                  <a:cubicBezTo>
                    <a:pt x="247" y="216"/>
                    <a:pt x="248" y="216"/>
                    <a:pt x="248" y="216"/>
                  </a:cubicBezTo>
                  <a:cubicBezTo>
                    <a:pt x="248" y="216"/>
                    <a:pt x="248" y="216"/>
                    <a:pt x="248" y="215"/>
                  </a:cubicBezTo>
                  <a:close/>
                  <a:moveTo>
                    <a:pt x="277" y="234"/>
                  </a:moveTo>
                  <a:cubicBezTo>
                    <a:pt x="277" y="233"/>
                    <a:pt x="277" y="233"/>
                    <a:pt x="277" y="233"/>
                  </a:cubicBezTo>
                  <a:cubicBezTo>
                    <a:pt x="276" y="232"/>
                    <a:pt x="276" y="232"/>
                    <a:pt x="276" y="232"/>
                  </a:cubicBezTo>
                  <a:cubicBezTo>
                    <a:pt x="276" y="232"/>
                    <a:pt x="276" y="232"/>
                    <a:pt x="276" y="232"/>
                  </a:cubicBezTo>
                  <a:cubicBezTo>
                    <a:pt x="276" y="232"/>
                    <a:pt x="276" y="232"/>
                    <a:pt x="276" y="232"/>
                  </a:cubicBezTo>
                  <a:cubicBezTo>
                    <a:pt x="276" y="232"/>
                    <a:pt x="276" y="233"/>
                    <a:pt x="277" y="233"/>
                  </a:cubicBezTo>
                  <a:cubicBezTo>
                    <a:pt x="277" y="233"/>
                    <a:pt x="277" y="233"/>
                    <a:pt x="277" y="234"/>
                  </a:cubicBezTo>
                  <a:cubicBezTo>
                    <a:pt x="277" y="234"/>
                    <a:pt x="277" y="234"/>
                    <a:pt x="277" y="234"/>
                  </a:cubicBezTo>
                  <a:cubicBezTo>
                    <a:pt x="277" y="234"/>
                    <a:pt x="277" y="234"/>
                    <a:pt x="278" y="234"/>
                  </a:cubicBezTo>
                  <a:cubicBezTo>
                    <a:pt x="278" y="234"/>
                    <a:pt x="278" y="234"/>
                    <a:pt x="277" y="234"/>
                  </a:cubicBezTo>
                  <a:close/>
                  <a:moveTo>
                    <a:pt x="276" y="236"/>
                  </a:moveTo>
                  <a:cubicBezTo>
                    <a:pt x="276" y="237"/>
                    <a:pt x="276" y="236"/>
                    <a:pt x="276" y="236"/>
                  </a:cubicBezTo>
                  <a:close/>
                  <a:moveTo>
                    <a:pt x="278" y="230"/>
                  </a:moveTo>
                  <a:cubicBezTo>
                    <a:pt x="278" y="230"/>
                    <a:pt x="278" y="230"/>
                    <a:pt x="278" y="230"/>
                  </a:cubicBezTo>
                  <a:close/>
                  <a:moveTo>
                    <a:pt x="277" y="238"/>
                  </a:moveTo>
                  <a:cubicBezTo>
                    <a:pt x="277" y="238"/>
                    <a:pt x="278" y="239"/>
                    <a:pt x="278" y="239"/>
                  </a:cubicBezTo>
                  <a:cubicBezTo>
                    <a:pt x="278" y="239"/>
                    <a:pt x="278" y="239"/>
                    <a:pt x="278" y="240"/>
                  </a:cubicBezTo>
                  <a:cubicBezTo>
                    <a:pt x="279" y="240"/>
                    <a:pt x="280" y="241"/>
                    <a:pt x="280" y="241"/>
                  </a:cubicBezTo>
                  <a:cubicBezTo>
                    <a:pt x="280" y="241"/>
                    <a:pt x="280" y="240"/>
                    <a:pt x="280" y="240"/>
                  </a:cubicBezTo>
                  <a:cubicBezTo>
                    <a:pt x="280" y="240"/>
                    <a:pt x="280" y="240"/>
                    <a:pt x="280" y="240"/>
                  </a:cubicBezTo>
                  <a:cubicBezTo>
                    <a:pt x="279" y="240"/>
                    <a:pt x="279" y="240"/>
                    <a:pt x="279" y="240"/>
                  </a:cubicBezTo>
                  <a:cubicBezTo>
                    <a:pt x="279" y="240"/>
                    <a:pt x="279" y="240"/>
                    <a:pt x="279" y="240"/>
                  </a:cubicBezTo>
                  <a:cubicBezTo>
                    <a:pt x="279" y="239"/>
                    <a:pt x="279" y="239"/>
                    <a:pt x="278" y="239"/>
                  </a:cubicBezTo>
                  <a:cubicBezTo>
                    <a:pt x="278" y="239"/>
                    <a:pt x="278" y="239"/>
                    <a:pt x="278" y="239"/>
                  </a:cubicBezTo>
                  <a:cubicBezTo>
                    <a:pt x="277" y="238"/>
                    <a:pt x="277" y="238"/>
                    <a:pt x="277" y="238"/>
                  </a:cubicBezTo>
                  <a:cubicBezTo>
                    <a:pt x="277" y="238"/>
                    <a:pt x="277" y="238"/>
                    <a:pt x="277" y="238"/>
                  </a:cubicBezTo>
                  <a:close/>
                  <a:moveTo>
                    <a:pt x="279" y="231"/>
                  </a:moveTo>
                  <a:cubicBezTo>
                    <a:pt x="279" y="232"/>
                    <a:pt x="279" y="231"/>
                    <a:pt x="279" y="231"/>
                  </a:cubicBezTo>
                  <a:cubicBezTo>
                    <a:pt x="279" y="231"/>
                    <a:pt x="279" y="231"/>
                    <a:pt x="279" y="231"/>
                  </a:cubicBezTo>
                  <a:close/>
                  <a:moveTo>
                    <a:pt x="266" y="227"/>
                  </a:moveTo>
                  <a:cubicBezTo>
                    <a:pt x="265" y="227"/>
                    <a:pt x="263" y="226"/>
                    <a:pt x="262" y="225"/>
                  </a:cubicBezTo>
                  <a:cubicBezTo>
                    <a:pt x="262" y="225"/>
                    <a:pt x="265" y="230"/>
                    <a:pt x="266" y="229"/>
                  </a:cubicBezTo>
                  <a:cubicBezTo>
                    <a:pt x="266" y="229"/>
                    <a:pt x="266" y="229"/>
                    <a:pt x="265" y="229"/>
                  </a:cubicBezTo>
                  <a:cubicBezTo>
                    <a:pt x="265" y="228"/>
                    <a:pt x="266" y="228"/>
                    <a:pt x="266" y="227"/>
                  </a:cubicBezTo>
                  <a:close/>
                  <a:moveTo>
                    <a:pt x="272" y="229"/>
                  </a:moveTo>
                  <a:cubicBezTo>
                    <a:pt x="272" y="229"/>
                    <a:pt x="272" y="228"/>
                    <a:pt x="272" y="228"/>
                  </a:cubicBezTo>
                  <a:cubicBezTo>
                    <a:pt x="271" y="228"/>
                    <a:pt x="272" y="229"/>
                    <a:pt x="272" y="229"/>
                  </a:cubicBezTo>
                  <a:close/>
                  <a:moveTo>
                    <a:pt x="256" y="218"/>
                  </a:moveTo>
                  <a:cubicBezTo>
                    <a:pt x="257" y="218"/>
                    <a:pt x="257" y="219"/>
                    <a:pt x="257" y="219"/>
                  </a:cubicBezTo>
                  <a:cubicBezTo>
                    <a:pt x="257" y="220"/>
                    <a:pt x="257" y="221"/>
                    <a:pt x="257" y="221"/>
                  </a:cubicBezTo>
                  <a:cubicBezTo>
                    <a:pt x="257" y="221"/>
                    <a:pt x="257" y="222"/>
                    <a:pt x="258" y="221"/>
                  </a:cubicBezTo>
                  <a:cubicBezTo>
                    <a:pt x="259" y="222"/>
                    <a:pt x="259" y="220"/>
                    <a:pt x="258" y="219"/>
                  </a:cubicBezTo>
                  <a:cubicBezTo>
                    <a:pt x="258" y="218"/>
                    <a:pt x="258" y="218"/>
                    <a:pt x="258" y="218"/>
                  </a:cubicBezTo>
                  <a:cubicBezTo>
                    <a:pt x="258" y="217"/>
                    <a:pt x="257" y="218"/>
                    <a:pt x="257" y="217"/>
                  </a:cubicBezTo>
                  <a:cubicBezTo>
                    <a:pt x="257" y="217"/>
                    <a:pt x="256" y="218"/>
                    <a:pt x="256" y="218"/>
                  </a:cubicBezTo>
                  <a:close/>
                  <a:moveTo>
                    <a:pt x="273" y="232"/>
                  </a:moveTo>
                  <a:cubicBezTo>
                    <a:pt x="273" y="232"/>
                    <a:pt x="273" y="232"/>
                    <a:pt x="273" y="232"/>
                  </a:cubicBezTo>
                  <a:cubicBezTo>
                    <a:pt x="273" y="232"/>
                    <a:pt x="273" y="232"/>
                    <a:pt x="273" y="232"/>
                  </a:cubicBezTo>
                  <a:close/>
                  <a:moveTo>
                    <a:pt x="273" y="230"/>
                  </a:moveTo>
                  <a:cubicBezTo>
                    <a:pt x="273" y="231"/>
                    <a:pt x="273" y="231"/>
                    <a:pt x="273" y="231"/>
                  </a:cubicBezTo>
                  <a:cubicBezTo>
                    <a:pt x="273" y="231"/>
                    <a:pt x="273" y="230"/>
                    <a:pt x="273" y="230"/>
                  </a:cubicBezTo>
                  <a:close/>
                  <a:moveTo>
                    <a:pt x="259" y="190"/>
                  </a:moveTo>
                  <a:cubicBezTo>
                    <a:pt x="259" y="191"/>
                    <a:pt x="259" y="191"/>
                    <a:pt x="260" y="191"/>
                  </a:cubicBezTo>
                  <a:cubicBezTo>
                    <a:pt x="261" y="191"/>
                    <a:pt x="258" y="188"/>
                    <a:pt x="259" y="190"/>
                  </a:cubicBezTo>
                  <a:close/>
                  <a:moveTo>
                    <a:pt x="261" y="193"/>
                  </a:moveTo>
                  <a:cubicBezTo>
                    <a:pt x="262" y="193"/>
                    <a:pt x="262" y="193"/>
                    <a:pt x="261" y="192"/>
                  </a:cubicBezTo>
                  <a:cubicBezTo>
                    <a:pt x="261" y="192"/>
                    <a:pt x="261" y="193"/>
                    <a:pt x="261" y="193"/>
                  </a:cubicBezTo>
                  <a:close/>
                  <a:moveTo>
                    <a:pt x="260" y="192"/>
                  </a:moveTo>
                  <a:cubicBezTo>
                    <a:pt x="260" y="193"/>
                    <a:pt x="261" y="193"/>
                    <a:pt x="260" y="192"/>
                  </a:cubicBezTo>
                  <a:cubicBezTo>
                    <a:pt x="260" y="192"/>
                    <a:pt x="260" y="192"/>
                    <a:pt x="260" y="192"/>
                  </a:cubicBezTo>
                  <a:close/>
                  <a:moveTo>
                    <a:pt x="260" y="190"/>
                  </a:moveTo>
                  <a:cubicBezTo>
                    <a:pt x="260" y="190"/>
                    <a:pt x="260" y="190"/>
                    <a:pt x="260" y="190"/>
                  </a:cubicBezTo>
                  <a:cubicBezTo>
                    <a:pt x="260" y="190"/>
                    <a:pt x="259" y="190"/>
                    <a:pt x="260" y="190"/>
                  </a:cubicBezTo>
                  <a:close/>
                  <a:moveTo>
                    <a:pt x="259" y="191"/>
                  </a:moveTo>
                  <a:cubicBezTo>
                    <a:pt x="259" y="193"/>
                    <a:pt x="259" y="191"/>
                    <a:pt x="259" y="191"/>
                  </a:cubicBezTo>
                  <a:close/>
                  <a:moveTo>
                    <a:pt x="259" y="191"/>
                  </a:moveTo>
                  <a:cubicBezTo>
                    <a:pt x="259" y="191"/>
                    <a:pt x="259" y="191"/>
                    <a:pt x="259" y="191"/>
                  </a:cubicBezTo>
                  <a:cubicBezTo>
                    <a:pt x="258" y="190"/>
                    <a:pt x="259" y="191"/>
                    <a:pt x="259" y="191"/>
                  </a:cubicBezTo>
                  <a:close/>
                  <a:moveTo>
                    <a:pt x="260" y="189"/>
                  </a:moveTo>
                  <a:cubicBezTo>
                    <a:pt x="260" y="189"/>
                    <a:pt x="260" y="190"/>
                    <a:pt x="260" y="189"/>
                  </a:cubicBezTo>
                  <a:cubicBezTo>
                    <a:pt x="260" y="189"/>
                    <a:pt x="260" y="189"/>
                    <a:pt x="260" y="189"/>
                  </a:cubicBezTo>
                  <a:close/>
                  <a:moveTo>
                    <a:pt x="257" y="186"/>
                  </a:moveTo>
                  <a:cubicBezTo>
                    <a:pt x="258" y="186"/>
                    <a:pt x="261" y="186"/>
                    <a:pt x="260" y="185"/>
                  </a:cubicBezTo>
                  <a:cubicBezTo>
                    <a:pt x="259" y="185"/>
                    <a:pt x="256" y="185"/>
                    <a:pt x="257" y="186"/>
                  </a:cubicBezTo>
                  <a:cubicBezTo>
                    <a:pt x="257" y="186"/>
                    <a:pt x="257" y="186"/>
                    <a:pt x="257" y="186"/>
                  </a:cubicBezTo>
                  <a:cubicBezTo>
                    <a:pt x="257" y="186"/>
                    <a:pt x="257" y="186"/>
                    <a:pt x="257" y="186"/>
                  </a:cubicBezTo>
                  <a:close/>
                  <a:moveTo>
                    <a:pt x="262" y="193"/>
                  </a:moveTo>
                  <a:cubicBezTo>
                    <a:pt x="262" y="193"/>
                    <a:pt x="262" y="193"/>
                    <a:pt x="262" y="193"/>
                  </a:cubicBezTo>
                  <a:cubicBezTo>
                    <a:pt x="262" y="193"/>
                    <a:pt x="262" y="192"/>
                    <a:pt x="262" y="193"/>
                  </a:cubicBezTo>
                  <a:close/>
                  <a:moveTo>
                    <a:pt x="256" y="192"/>
                  </a:moveTo>
                  <a:cubicBezTo>
                    <a:pt x="255" y="192"/>
                    <a:pt x="255" y="192"/>
                    <a:pt x="255" y="192"/>
                  </a:cubicBezTo>
                  <a:cubicBezTo>
                    <a:pt x="255" y="192"/>
                    <a:pt x="256" y="192"/>
                    <a:pt x="256" y="192"/>
                  </a:cubicBezTo>
                  <a:close/>
                  <a:moveTo>
                    <a:pt x="256" y="192"/>
                  </a:moveTo>
                  <a:cubicBezTo>
                    <a:pt x="256" y="192"/>
                    <a:pt x="256" y="192"/>
                    <a:pt x="256" y="192"/>
                  </a:cubicBezTo>
                  <a:cubicBezTo>
                    <a:pt x="256" y="192"/>
                    <a:pt x="256" y="192"/>
                    <a:pt x="256" y="192"/>
                  </a:cubicBezTo>
                  <a:close/>
                  <a:moveTo>
                    <a:pt x="262" y="194"/>
                  </a:moveTo>
                  <a:cubicBezTo>
                    <a:pt x="262" y="194"/>
                    <a:pt x="262" y="194"/>
                    <a:pt x="262" y="194"/>
                  </a:cubicBezTo>
                  <a:cubicBezTo>
                    <a:pt x="262" y="195"/>
                    <a:pt x="263" y="194"/>
                    <a:pt x="262" y="194"/>
                  </a:cubicBezTo>
                  <a:close/>
                  <a:moveTo>
                    <a:pt x="261" y="190"/>
                  </a:moveTo>
                  <a:cubicBezTo>
                    <a:pt x="261" y="190"/>
                    <a:pt x="260" y="190"/>
                    <a:pt x="260" y="190"/>
                  </a:cubicBezTo>
                  <a:cubicBezTo>
                    <a:pt x="260" y="191"/>
                    <a:pt x="260" y="191"/>
                    <a:pt x="260" y="191"/>
                  </a:cubicBezTo>
                  <a:cubicBezTo>
                    <a:pt x="260" y="191"/>
                    <a:pt x="261" y="191"/>
                    <a:pt x="261" y="192"/>
                  </a:cubicBezTo>
                  <a:cubicBezTo>
                    <a:pt x="261" y="192"/>
                    <a:pt x="262" y="193"/>
                    <a:pt x="262" y="192"/>
                  </a:cubicBezTo>
                  <a:cubicBezTo>
                    <a:pt x="261" y="192"/>
                    <a:pt x="262" y="191"/>
                    <a:pt x="262" y="191"/>
                  </a:cubicBezTo>
                  <a:cubicBezTo>
                    <a:pt x="262" y="191"/>
                    <a:pt x="262" y="190"/>
                    <a:pt x="262" y="190"/>
                  </a:cubicBezTo>
                  <a:cubicBezTo>
                    <a:pt x="261" y="189"/>
                    <a:pt x="262" y="192"/>
                    <a:pt x="261" y="190"/>
                  </a:cubicBezTo>
                  <a:close/>
                  <a:moveTo>
                    <a:pt x="274" y="179"/>
                  </a:moveTo>
                  <a:cubicBezTo>
                    <a:pt x="274" y="179"/>
                    <a:pt x="273" y="178"/>
                    <a:pt x="274" y="179"/>
                  </a:cubicBezTo>
                  <a:close/>
                  <a:moveTo>
                    <a:pt x="276" y="191"/>
                  </a:moveTo>
                  <a:cubicBezTo>
                    <a:pt x="276" y="191"/>
                    <a:pt x="276" y="192"/>
                    <a:pt x="276" y="192"/>
                  </a:cubicBezTo>
                  <a:cubicBezTo>
                    <a:pt x="276" y="191"/>
                    <a:pt x="276" y="191"/>
                    <a:pt x="276" y="191"/>
                  </a:cubicBezTo>
                  <a:close/>
                  <a:moveTo>
                    <a:pt x="275" y="191"/>
                  </a:moveTo>
                  <a:cubicBezTo>
                    <a:pt x="275" y="192"/>
                    <a:pt x="275" y="192"/>
                    <a:pt x="276" y="192"/>
                  </a:cubicBezTo>
                  <a:cubicBezTo>
                    <a:pt x="275" y="191"/>
                    <a:pt x="276" y="191"/>
                    <a:pt x="275" y="191"/>
                  </a:cubicBezTo>
                  <a:cubicBezTo>
                    <a:pt x="274" y="191"/>
                    <a:pt x="275" y="191"/>
                    <a:pt x="275" y="191"/>
                  </a:cubicBezTo>
                  <a:close/>
                  <a:moveTo>
                    <a:pt x="276" y="193"/>
                  </a:moveTo>
                  <a:cubicBezTo>
                    <a:pt x="276" y="192"/>
                    <a:pt x="276" y="192"/>
                    <a:pt x="276" y="192"/>
                  </a:cubicBezTo>
                  <a:cubicBezTo>
                    <a:pt x="276" y="192"/>
                    <a:pt x="276" y="193"/>
                    <a:pt x="276" y="193"/>
                  </a:cubicBezTo>
                  <a:close/>
                  <a:moveTo>
                    <a:pt x="275" y="193"/>
                  </a:moveTo>
                  <a:cubicBezTo>
                    <a:pt x="275" y="193"/>
                    <a:pt x="274" y="193"/>
                    <a:pt x="274" y="193"/>
                  </a:cubicBezTo>
                  <a:cubicBezTo>
                    <a:pt x="274" y="193"/>
                    <a:pt x="276" y="193"/>
                    <a:pt x="276" y="193"/>
                  </a:cubicBezTo>
                  <a:cubicBezTo>
                    <a:pt x="275" y="192"/>
                    <a:pt x="275" y="192"/>
                    <a:pt x="275" y="192"/>
                  </a:cubicBezTo>
                  <a:cubicBezTo>
                    <a:pt x="274" y="191"/>
                    <a:pt x="275" y="193"/>
                    <a:pt x="275" y="193"/>
                  </a:cubicBezTo>
                  <a:close/>
                  <a:moveTo>
                    <a:pt x="285" y="163"/>
                  </a:moveTo>
                  <a:cubicBezTo>
                    <a:pt x="285" y="163"/>
                    <a:pt x="285" y="163"/>
                    <a:pt x="285" y="163"/>
                  </a:cubicBezTo>
                  <a:cubicBezTo>
                    <a:pt x="285" y="163"/>
                    <a:pt x="285" y="163"/>
                    <a:pt x="285" y="163"/>
                  </a:cubicBezTo>
                  <a:close/>
                  <a:moveTo>
                    <a:pt x="260" y="186"/>
                  </a:moveTo>
                  <a:cubicBezTo>
                    <a:pt x="260" y="187"/>
                    <a:pt x="260" y="187"/>
                    <a:pt x="260" y="187"/>
                  </a:cubicBezTo>
                  <a:cubicBezTo>
                    <a:pt x="260" y="186"/>
                    <a:pt x="260" y="186"/>
                    <a:pt x="260" y="186"/>
                  </a:cubicBezTo>
                  <a:close/>
                  <a:moveTo>
                    <a:pt x="278" y="176"/>
                  </a:moveTo>
                  <a:cubicBezTo>
                    <a:pt x="278" y="176"/>
                    <a:pt x="278" y="175"/>
                    <a:pt x="278" y="176"/>
                  </a:cubicBezTo>
                  <a:cubicBezTo>
                    <a:pt x="278" y="176"/>
                    <a:pt x="278" y="176"/>
                    <a:pt x="278" y="176"/>
                  </a:cubicBezTo>
                  <a:close/>
                  <a:moveTo>
                    <a:pt x="268" y="191"/>
                  </a:moveTo>
                  <a:cubicBezTo>
                    <a:pt x="268" y="191"/>
                    <a:pt x="268" y="191"/>
                    <a:pt x="268" y="191"/>
                  </a:cubicBezTo>
                  <a:cubicBezTo>
                    <a:pt x="267" y="194"/>
                    <a:pt x="268" y="192"/>
                    <a:pt x="268" y="191"/>
                  </a:cubicBezTo>
                  <a:close/>
                  <a:moveTo>
                    <a:pt x="270" y="191"/>
                  </a:moveTo>
                  <a:cubicBezTo>
                    <a:pt x="270" y="191"/>
                    <a:pt x="270" y="191"/>
                    <a:pt x="270" y="191"/>
                  </a:cubicBezTo>
                  <a:cubicBezTo>
                    <a:pt x="270" y="191"/>
                    <a:pt x="268" y="193"/>
                    <a:pt x="270" y="191"/>
                  </a:cubicBezTo>
                  <a:cubicBezTo>
                    <a:pt x="271" y="191"/>
                    <a:pt x="270" y="191"/>
                    <a:pt x="270" y="191"/>
                  </a:cubicBezTo>
                  <a:close/>
                  <a:moveTo>
                    <a:pt x="275" y="188"/>
                  </a:moveTo>
                  <a:cubicBezTo>
                    <a:pt x="275" y="188"/>
                    <a:pt x="275" y="188"/>
                    <a:pt x="275" y="188"/>
                  </a:cubicBezTo>
                  <a:cubicBezTo>
                    <a:pt x="275" y="189"/>
                    <a:pt x="276" y="188"/>
                    <a:pt x="275" y="188"/>
                  </a:cubicBezTo>
                  <a:close/>
                  <a:moveTo>
                    <a:pt x="265" y="194"/>
                  </a:moveTo>
                  <a:cubicBezTo>
                    <a:pt x="265" y="194"/>
                    <a:pt x="265" y="194"/>
                    <a:pt x="265" y="194"/>
                  </a:cubicBezTo>
                  <a:cubicBezTo>
                    <a:pt x="266" y="196"/>
                    <a:pt x="265" y="193"/>
                    <a:pt x="265" y="194"/>
                  </a:cubicBezTo>
                  <a:close/>
                  <a:moveTo>
                    <a:pt x="272" y="186"/>
                  </a:moveTo>
                  <a:cubicBezTo>
                    <a:pt x="272" y="186"/>
                    <a:pt x="272" y="185"/>
                    <a:pt x="272" y="185"/>
                  </a:cubicBezTo>
                  <a:cubicBezTo>
                    <a:pt x="271" y="185"/>
                    <a:pt x="272" y="186"/>
                    <a:pt x="272" y="186"/>
                  </a:cubicBezTo>
                  <a:cubicBezTo>
                    <a:pt x="272" y="186"/>
                    <a:pt x="272" y="186"/>
                    <a:pt x="272" y="186"/>
                  </a:cubicBezTo>
                  <a:close/>
                  <a:moveTo>
                    <a:pt x="272" y="186"/>
                  </a:moveTo>
                  <a:cubicBezTo>
                    <a:pt x="272" y="186"/>
                    <a:pt x="272" y="186"/>
                    <a:pt x="272" y="186"/>
                  </a:cubicBezTo>
                  <a:cubicBezTo>
                    <a:pt x="272" y="186"/>
                    <a:pt x="272" y="186"/>
                    <a:pt x="272" y="185"/>
                  </a:cubicBezTo>
                  <a:cubicBezTo>
                    <a:pt x="271" y="186"/>
                    <a:pt x="271" y="186"/>
                    <a:pt x="272" y="186"/>
                  </a:cubicBezTo>
                  <a:close/>
                  <a:moveTo>
                    <a:pt x="265" y="217"/>
                  </a:moveTo>
                  <a:cubicBezTo>
                    <a:pt x="265" y="217"/>
                    <a:pt x="266" y="218"/>
                    <a:pt x="266" y="218"/>
                  </a:cubicBezTo>
                  <a:cubicBezTo>
                    <a:pt x="266" y="218"/>
                    <a:pt x="265" y="217"/>
                    <a:pt x="265" y="217"/>
                  </a:cubicBezTo>
                  <a:close/>
                  <a:moveTo>
                    <a:pt x="279" y="232"/>
                  </a:moveTo>
                  <a:cubicBezTo>
                    <a:pt x="279" y="232"/>
                    <a:pt x="279" y="232"/>
                    <a:pt x="278" y="232"/>
                  </a:cubicBezTo>
                  <a:cubicBezTo>
                    <a:pt x="279" y="232"/>
                    <a:pt x="279" y="232"/>
                    <a:pt x="279" y="232"/>
                  </a:cubicBezTo>
                  <a:close/>
                  <a:moveTo>
                    <a:pt x="278" y="235"/>
                  </a:moveTo>
                  <a:cubicBezTo>
                    <a:pt x="278" y="235"/>
                    <a:pt x="278" y="236"/>
                    <a:pt x="278" y="236"/>
                  </a:cubicBezTo>
                  <a:cubicBezTo>
                    <a:pt x="278" y="235"/>
                    <a:pt x="278" y="235"/>
                    <a:pt x="278" y="235"/>
                  </a:cubicBezTo>
                  <a:close/>
                  <a:moveTo>
                    <a:pt x="265" y="216"/>
                  </a:moveTo>
                  <a:cubicBezTo>
                    <a:pt x="265" y="216"/>
                    <a:pt x="265" y="216"/>
                    <a:pt x="265" y="216"/>
                  </a:cubicBezTo>
                  <a:cubicBezTo>
                    <a:pt x="265" y="216"/>
                    <a:pt x="265" y="216"/>
                    <a:pt x="265" y="216"/>
                  </a:cubicBezTo>
                  <a:close/>
                  <a:moveTo>
                    <a:pt x="265" y="215"/>
                  </a:moveTo>
                  <a:cubicBezTo>
                    <a:pt x="265" y="215"/>
                    <a:pt x="265" y="215"/>
                    <a:pt x="265" y="215"/>
                  </a:cubicBezTo>
                  <a:close/>
                  <a:moveTo>
                    <a:pt x="267" y="220"/>
                  </a:moveTo>
                  <a:cubicBezTo>
                    <a:pt x="267" y="220"/>
                    <a:pt x="267" y="220"/>
                    <a:pt x="267" y="220"/>
                  </a:cubicBezTo>
                  <a:cubicBezTo>
                    <a:pt x="267" y="220"/>
                    <a:pt x="267" y="220"/>
                    <a:pt x="267" y="220"/>
                  </a:cubicBezTo>
                  <a:close/>
                  <a:moveTo>
                    <a:pt x="254" y="191"/>
                  </a:moveTo>
                  <a:cubicBezTo>
                    <a:pt x="254" y="191"/>
                    <a:pt x="254" y="192"/>
                    <a:pt x="254" y="192"/>
                  </a:cubicBezTo>
                  <a:cubicBezTo>
                    <a:pt x="254" y="192"/>
                    <a:pt x="254" y="191"/>
                    <a:pt x="254" y="191"/>
                  </a:cubicBezTo>
                  <a:close/>
                  <a:moveTo>
                    <a:pt x="265" y="215"/>
                  </a:moveTo>
                  <a:cubicBezTo>
                    <a:pt x="264" y="213"/>
                    <a:pt x="265" y="217"/>
                    <a:pt x="265" y="215"/>
                  </a:cubicBezTo>
                  <a:close/>
                  <a:moveTo>
                    <a:pt x="282" y="240"/>
                  </a:moveTo>
                  <a:cubicBezTo>
                    <a:pt x="282" y="240"/>
                    <a:pt x="283" y="240"/>
                    <a:pt x="283" y="240"/>
                  </a:cubicBezTo>
                  <a:cubicBezTo>
                    <a:pt x="282" y="240"/>
                    <a:pt x="282" y="240"/>
                    <a:pt x="282" y="240"/>
                  </a:cubicBezTo>
                  <a:cubicBezTo>
                    <a:pt x="282" y="240"/>
                    <a:pt x="282" y="240"/>
                    <a:pt x="282" y="240"/>
                  </a:cubicBezTo>
                  <a:cubicBezTo>
                    <a:pt x="282" y="240"/>
                    <a:pt x="282" y="240"/>
                    <a:pt x="282" y="240"/>
                  </a:cubicBezTo>
                  <a:cubicBezTo>
                    <a:pt x="282" y="240"/>
                    <a:pt x="282" y="240"/>
                    <a:pt x="282" y="240"/>
                  </a:cubicBezTo>
                  <a:close/>
                  <a:moveTo>
                    <a:pt x="254" y="192"/>
                  </a:moveTo>
                  <a:cubicBezTo>
                    <a:pt x="254" y="192"/>
                    <a:pt x="254" y="192"/>
                    <a:pt x="254" y="192"/>
                  </a:cubicBezTo>
                  <a:cubicBezTo>
                    <a:pt x="254" y="192"/>
                    <a:pt x="254" y="192"/>
                    <a:pt x="254" y="192"/>
                  </a:cubicBezTo>
                  <a:close/>
                  <a:moveTo>
                    <a:pt x="268" y="220"/>
                  </a:moveTo>
                  <a:cubicBezTo>
                    <a:pt x="268" y="221"/>
                    <a:pt x="268" y="220"/>
                    <a:pt x="268" y="220"/>
                  </a:cubicBezTo>
                  <a:cubicBezTo>
                    <a:pt x="268" y="220"/>
                    <a:pt x="268" y="220"/>
                    <a:pt x="268" y="220"/>
                  </a:cubicBezTo>
                  <a:close/>
                  <a:moveTo>
                    <a:pt x="269" y="221"/>
                  </a:moveTo>
                  <a:cubicBezTo>
                    <a:pt x="269" y="221"/>
                    <a:pt x="269" y="221"/>
                    <a:pt x="268" y="221"/>
                  </a:cubicBezTo>
                  <a:cubicBezTo>
                    <a:pt x="268" y="221"/>
                    <a:pt x="269" y="221"/>
                    <a:pt x="269" y="221"/>
                  </a:cubicBezTo>
                  <a:close/>
                  <a:moveTo>
                    <a:pt x="223" y="148"/>
                  </a:moveTo>
                  <a:cubicBezTo>
                    <a:pt x="223" y="148"/>
                    <a:pt x="223" y="148"/>
                    <a:pt x="223" y="148"/>
                  </a:cubicBezTo>
                  <a:cubicBezTo>
                    <a:pt x="223" y="148"/>
                    <a:pt x="224" y="148"/>
                    <a:pt x="224" y="148"/>
                  </a:cubicBezTo>
                  <a:cubicBezTo>
                    <a:pt x="224" y="148"/>
                    <a:pt x="224" y="148"/>
                    <a:pt x="224" y="148"/>
                  </a:cubicBezTo>
                  <a:cubicBezTo>
                    <a:pt x="224" y="148"/>
                    <a:pt x="225" y="148"/>
                    <a:pt x="225" y="148"/>
                  </a:cubicBezTo>
                  <a:cubicBezTo>
                    <a:pt x="225" y="148"/>
                    <a:pt x="225" y="148"/>
                    <a:pt x="225" y="148"/>
                  </a:cubicBezTo>
                  <a:cubicBezTo>
                    <a:pt x="225" y="148"/>
                    <a:pt x="226" y="148"/>
                    <a:pt x="226" y="148"/>
                  </a:cubicBezTo>
                  <a:cubicBezTo>
                    <a:pt x="226" y="148"/>
                    <a:pt x="226" y="148"/>
                    <a:pt x="226" y="148"/>
                  </a:cubicBezTo>
                  <a:cubicBezTo>
                    <a:pt x="227" y="148"/>
                    <a:pt x="227" y="148"/>
                    <a:pt x="227" y="148"/>
                  </a:cubicBezTo>
                  <a:cubicBezTo>
                    <a:pt x="227" y="148"/>
                    <a:pt x="227" y="148"/>
                    <a:pt x="227" y="148"/>
                  </a:cubicBezTo>
                  <a:cubicBezTo>
                    <a:pt x="227" y="148"/>
                    <a:pt x="228" y="148"/>
                    <a:pt x="228" y="147"/>
                  </a:cubicBezTo>
                  <a:cubicBezTo>
                    <a:pt x="227" y="147"/>
                    <a:pt x="227" y="147"/>
                    <a:pt x="227" y="147"/>
                  </a:cubicBezTo>
                  <a:cubicBezTo>
                    <a:pt x="227" y="147"/>
                    <a:pt x="228" y="147"/>
                    <a:pt x="228" y="147"/>
                  </a:cubicBezTo>
                  <a:cubicBezTo>
                    <a:pt x="228" y="147"/>
                    <a:pt x="227" y="147"/>
                    <a:pt x="227" y="147"/>
                  </a:cubicBezTo>
                  <a:cubicBezTo>
                    <a:pt x="227" y="147"/>
                    <a:pt x="227" y="147"/>
                    <a:pt x="228" y="147"/>
                  </a:cubicBezTo>
                  <a:cubicBezTo>
                    <a:pt x="228" y="147"/>
                    <a:pt x="228" y="147"/>
                    <a:pt x="228" y="147"/>
                  </a:cubicBezTo>
                  <a:cubicBezTo>
                    <a:pt x="228" y="147"/>
                    <a:pt x="228" y="147"/>
                    <a:pt x="228" y="147"/>
                  </a:cubicBezTo>
                  <a:cubicBezTo>
                    <a:pt x="228" y="147"/>
                    <a:pt x="228" y="147"/>
                    <a:pt x="228" y="146"/>
                  </a:cubicBezTo>
                  <a:cubicBezTo>
                    <a:pt x="228" y="147"/>
                    <a:pt x="228" y="147"/>
                    <a:pt x="228" y="147"/>
                  </a:cubicBezTo>
                  <a:cubicBezTo>
                    <a:pt x="228" y="147"/>
                    <a:pt x="228" y="146"/>
                    <a:pt x="228" y="146"/>
                  </a:cubicBezTo>
                  <a:cubicBezTo>
                    <a:pt x="228" y="146"/>
                    <a:pt x="228" y="146"/>
                    <a:pt x="228" y="146"/>
                  </a:cubicBezTo>
                  <a:cubicBezTo>
                    <a:pt x="228" y="146"/>
                    <a:pt x="228" y="146"/>
                    <a:pt x="228" y="146"/>
                  </a:cubicBezTo>
                  <a:cubicBezTo>
                    <a:pt x="228" y="146"/>
                    <a:pt x="228" y="146"/>
                    <a:pt x="228" y="146"/>
                  </a:cubicBezTo>
                  <a:cubicBezTo>
                    <a:pt x="228" y="146"/>
                    <a:pt x="228" y="146"/>
                    <a:pt x="228" y="146"/>
                  </a:cubicBezTo>
                  <a:cubicBezTo>
                    <a:pt x="228" y="146"/>
                    <a:pt x="228" y="146"/>
                    <a:pt x="228" y="146"/>
                  </a:cubicBezTo>
                  <a:cubicBezTo>
                    <a:pt x="228" y="146"/>
                    <a:pt x="228" y="146"/>
                    <a:pt x="228" y="146"/>
                  </a:cubicBezTo>
                  <a:cubicBezTo>
                    <a:pt x="228" y="146"/>
                    <a:pt x="228" y="146"/>
                    <a:pt x="228" y="146"/>
                  </a:cubicBezTo>
                  <a:cubicBezTo>
                    <a:pt x="228" y="145"/>
                    <a:pt x="228" y="145"/>
                    <a:pt x="228" y="145"/>
                  </a:cubicBezTo>
                  <a:cubicBezTo>
                    <a:pt x="228" y="145"/>
                    <a:pt x="228" y="145"/>
                    <a:pt x="228" y="145"/>
                  </a:cubicBezTo>
                  <a:cubicBezTo>
                    <a:pt x="228" y="145"/>
                    <a:pt x="228" y="145"/>
                    <a:pt x="228" y="145"/>
                  </a:cubicBezTo>
                  <a:cubicBezTo>
                    <a:pt x="228" y="144"/>
                    <a:pt x="227" y="144"/>
                    <a:pt x="227" y="144"/>
                  </a:cubicBezTo>
                  <a:cubicBezTo>
                    <a:pt x="227" y="144"/>
                    <a:pt x="227" y="144"/>
                    <a:pt x="227" y="144"/>
                  </a:cubicBezTo>
                  <a:cubicBezTo>
                    <a:pt x="227" y="144"/>
                    <a:pt x="227" y="144"/>
                    <a:pt x="227" y="144"/>
                  </a:cubicBezTo>
                  <a:cubicBezTo>
                    <a:pt x="227" y="144"/>
                    <a:pt x="227" y="144"/>
                    <a:pt x="227" y="144"/>
                  </a:cubicBezTo>
                  <a:cubicBezTo>
                    <a:pt x="227" y="143"/>
                    <a:pt x="227" y="143"/>
                    <a:pt x="227" y="143"/>
                  </a:cubicBezTo>
                  <a:cubicBezTo>
                    <a:pt x="227" y="143"/>
                    <a:pt x="227" y="143"/>
                    <a:pt x="227" y="143"/>
                  </a:cubicBezTo>
                  <a:cubicBezTo>
                    <a:pt x="227" y="143"/>
                    <a:pt x="227" y="142"/>
                    <a:pt x="227" y="142"/>
                  </a:cubicBezTo>
                  <a:cubicBezTo>
                    <a:pt x="226" y="142"/>
                    <a:pt x="226" y="142"/>
                    <a:pt x="226" y="142"/>
                  </a:cubicBezTo>
                  <a:cubicBezTo>
                    <a:pt x="226" y="142"/>
                    <a:pt x="226" y="142"/>
                    <a:pt x="226" y="142"/>
                  </a:cubicBezTo>
                  <a:cubicBezTo>
                    <a:pt x="226" y="141"/>
                    <a:pt x="226" y="141"/>
                    <a:pt x="227" y="141"/>
                  </a:cubicBezTo>
                  <a:cubicBezTo>
                    <a:pt x="226" y="141"/>
                    <a:pt x="226" y="141"/>
                    <a:pt x="226" y="141"/>
                  </a:cubicBezTo>
                  <a:cubicBezTo>
                    <a:pt x="226" y="141"/>
                    <a:pt x="226" y="141"/>
                    <a:pt x="226" y="141"/>
                  </a:cubicBezTo>
                  <a:cubicBezTo>
                    <a:pt x="226" y="141"/>
                    <a:pt x="226" y="141"/>
                    <a:pt x="226" y="141"/>
                  </a:cubicBezTo>
                  <a:cubicBezTo>
                    <a:pt x="226" y="141"/>
                    <a:pt x="226" y="142"/>
                    <a:pt x="226" y="142"/>
                  </a:cubicBezTo>
                  <a:cubicBezTo>
                    <a:pt x="226" y="142"/>
                    <a:pt x="226" y="141"/>
                    <a:pt x="225" y="141"/>
                  </a:cubicBezTo>
                  <a:cubicBezTo>
                    <a:pt x="225" y="141"/>
                    <a:pt x="225" y="141"/>
                    <a:pt x="225" y="141"/>
                  </a:cubicBezTo>
                  <a:cubicBezTo>
                    <a:pt x="224" y="140"/>
                    <a:pt x="224" y="140"/>
                    <a:pt x="224" y="141"/>
                  </a:cubicBezTo>
                  <a:cubicBezTo>
                    <a:pt x="224" y="141"/>
                    <a:pt x="224" y="141"/>
                    <a:pt x="224" y="141"/>
                  </a:cubicBezTo>
                  <a:cubicBezTo>
                    <a:pt x="224" y="141"/>
                    <a:pt x="224" y="141"/>
                    <a:pt x="224" y="141"/>
                  </a:cubicBezTo>
                  <a:cubicBezTo>
                    <a:pt x="224" y="140"/>
                    <a:pt x="223" y="140"/>
                    <a:pt x="223" y="140"/>
                  </a:cubicBezTo>
                  <a:cubicBezTo>
                    <a:pt x="223" y="141"/>
                    <a:pt x="223" y="141"/>
                    <a:pt x="223" y="141"/>
                  </a:cubicBezTo>
                  <a:cubicBezTo>
                    <a:pt x="223" y="141"/>
                    <a:pt x="223" y="141"/>
                    <a:pt x="223" y="141"/>
                  </a:cubicBezTo>
                  <a:cubicBezTo>
                    <a:pt x="223" y="141"/>
                    <a:pt x="223" y="140"/>
                    <a:pt x="222" y="140"/>
                  </a:cubicBezTo>
                  <a:cubicBezTo>
                    <a:pt x="222" y="140"/>
                    <a:pt x="222" y="140"/>
                    <a:pt x="222" y="140"/>
                  </a:cubicBezTo>
                  <a:cubicBezTo>
                    <a:pt x="222" y="140"/>
                    <a:pt x="222" y="140"/>
                    <a:pt x="222" y="140"/>
                  </a:cubicBezTo>
                  <a:cubicBezTo>
                    <a:pt x="222" y="141"/>
                    <a:pt x="222" y="141"/>
                    <a:pt x="222" y="141"/>
                  </a:cubicBezTo>
                  <a:cubicBezTo>
                    <a:pt x="222" y="141"/>
                    <a:pt x="222" y="141"/>
                    <a:pt x="222" y="141"/>
                  </a:cubicBezTo>
                  <a:cubicBezTo>
                    <a:pt x="222" y="141"/>
                    <a:pt x="222" y="141"/>
                    <a:pt x="222" y="141"/>
                  </a:cubicBezTo>
                  <a:cubicBezTo>
                    <a:pt x="222" y="141"/>
                    <a:pt x="222" y="140"/>
                    <a:pt x="222" y="140"/>
                  </a:cubicBezTo>
                  <a:cubicBezTo>
                    <a:pt x="222" y="140"/>
                    <a:pt x="222" y="140"/>
                    <a:pt x="222" y="140"/>
                  </a:cubicBezTo>
                  <a:cubicBezTo>
                    <a:pt x="222" y="140"/>
                    <a:pt x="222" y="140"/>
                    <a:pt x="221" y="140"/>
                  </a:cubicBezTo>
                  <a:cubicBezTo>
                    <a:pt x="221" y="139"/>
                    <a:pt x="221" y="139"/>
                    <a:pt x="221" y="139"/>
                  </a:cubicBezTo>
                  <a:cubicBezTo>
                    <a:pt x="221" y="139"/>
                    <a:pt x="220" y="139"/>
                    <a:pt x="220" y="139"/>
                  </a:cubicBezTo>
                  <a:cubicBezTo>
                    <a:pt x="220" y="140"/>
                    <a:pt x="220" y="140"/>
                    <a:pt x="220" y="140"/>
                  </a:cubicBezTo>
                  <a:cubicBezTo>
                    <a:pt x="220" y="140"/>
                    <a:pt x="220" y="140"/>
                    <a:pt x="220" y="140"/>
                  </a:cubicBezTo>
                  <a:cubicBezTo>
                    <a:pt x="220" y="139"/>
                    <a:pt x="220" y="139"/>
                    <a:pt x="220" y="139"/>
                  </a:cubicBezTo>
                  <a:cubicBezTo>
                    <a:pt x="220" y="139"/>
                    <a:pt x="220" y="139"/>
                    <a:pt x="220" y="139"/>
                  </a:cubicBezTo>
                  <a:cubicBezTo>
                    <a:pt x="219" y="138"/>
                    <a:pt x="219" y="138"/>
                    <a:pt x="219" y="138"/>
                  </a:cubicBezTo>
                  <a:cubicBezTo>
                    <a:pt x="219" y="139"/>
                    <a:pt x="219" y="139"/>
                    <a:pt x="219" y="139"/>
                  </a:cubicBezTo>
                  <a:cubicBezTo>
                    <a:pt x="219" y="139"/>
                    <a:pt x="219" y="140"/>
                    <a:pt x="219" y="140"/>
                  </a:cubicBezTo>
                  <a:cubicBezTo>
                    <a:pt x="219" y="140"/>
                    <a:pt x="219" y="140"/>
                    <a:pt x="219" y="140"/>
                  </a:cubicBezTo>
                  <a:cubicBezTo>
                    <a:pt x="219" y="140"/>
                    <a:pt x="219" y="140"/>
                    <a:pt x="219" y="139"/>
                  </a:cubicBezTo>
                  <a:cubicBezTo>
                    <a:pt x="218" y="139"/>
                    <a:pt x="218" y="140"/>
                    <a:pt x="218" y="140"/>
                  </a:cubicBezTo>
                  <a:cubicBezTo>
                    <a:pt x="218" y="140"/>
                    <a:pt x="218" y="140"/>
                    <a:pt x="218" y="140"/>
                  </a:cubicBezTo>
                  <a:cubicBezTo>
                    <a:pt x="218" y="140"/>
                    <a:pt x="218" y="140"/>
                    <a:pt x="218" y="141"/>
                  </a:cubicBezTo>
                  <a:cubicBezTo>
                    <a:pt x="218" y="140"/>
                    <a:pt x="218" y="140"/>
                    <a:pt x="218" y="140"/>
                  </a:cubicBezTo>
                  <a:cubicBezTo>
                    <a:pt x="218" y="140"/>
                    <a:pt x="218" y="140"/>
                    <a:pt x="218" y="140"/>
                  </a:cubicBezTo>
                  <a:cubicBezTo>
                    <a:pt x="218" y="139"/>
                    <a:pt x="218" y="139"/>
                    <a:pt x="218" y="139"/>
                  </a:cubicBezTo>
                  <a:cubicBezTo>
                    <a:pt x="218" y="139"/>
                    <a:pt x="218" y="139"/>
                    <a:pt x="218" y="139"/>
                  </a:cubicBezTo>
                  <a:cubicBezTo>
                    <a:pt x="218" y="139"/>
                    <a:pt x="218" y="139"/>
                    <a:pt x="217" y="139"/>
                  </a:cubicBezTo>
                  <a:cubicBezTo>
                    <a:pt x="217" y="139"/>
                    <a:pt x="217" y="138"/>
                    <a:pt x="217" y="138"/>
                  </a:cubicBezTo>
                  <a:cubicBezTo>
                    <a:pt x="217" y="138"/>
                    <a:pt x="217" y="139"/>
                    <a:pt x="218" y="139"/>
                  </a:cubicBezTo>
                  <a:cubicBezTo>
                    <a:pt x="218" y="139"/>
                    <a:pt x="218" y="138"/>
                    <a:pt x="218" y="138"/>
                  </a:cubicBezTo>
                  <a:cubicBezTo>
                    <a:pt x="218" y="138"/>
                    <a:pt x="218" y="138"/>
                    <a:pt x="218" y="138"/>
                  </a:cubicBezTo>
                  <a:cubicBezTo>
                    <a:pt x="218" y="138"/>
                    <a:pt x="218" y="138"/>
                    <a:pt x="218" y="138"/>
                  </a:cubicBezTo>
                  <a:cubicBezTo>
                    <a:pt x="217" y="137"/>
                    <a:pt x="218" y="137"/>
                    <a:pt x="217" y="138"/>
                  </a:cubicBezTo>
                  <a:cubicBezTo>
                    <a:pt x="217" y="137"/>
                    <a:pt x="217" y="137"/>
                    <a:pt x="217" y="137"/>
                  </a:cubicBezTo>
                  <a:cubicBezTo>
                    <a:pt x="217" y="136"/>
                    <a:pt x="217" y="136"/>
                    <a:pt x="216" y="136"/>
                  </a:cubicBezTo>
                  <a:cubicBezTo>
                    <a:pt x="216" y="136"/>
                    <a:pt x="216" y="136"/>
                    <a:pt x="216" y="136"/>
                  </a:cubicBezTo>
                  <a:cubicBezTo>
                    <a:pt x="216" y="136"/>
                    <a:pt x="216" y="135"/>
                    <a:pt x="216" y="135"/>
                  </a:cubicBezTo>
                  <a:cubicBezTo>
                    <a:pt x="216" y="136"/>
                    <a:pt x="216" y="136"/>
                    <a:pt x="216" y="136"/>
                  </a:cubicBezTo>
                  <a:cubicBezTo>
                    <a:pt x="216" y="136"/>
                    <a:pt x="216" y="136"/>
                    <a:pt x="216" y="136"/>
                  </a:cubicBezTo>
                  <a:cubicBezTo>
                    <a:pt x="216" y="136"/>
                    <a:pt x="215" y="136"/>
                    <a:pt x="216" y="137"/>
                  </a:cubicBezTo>
                  <a:cubicBezTo>
                    <a:pt x="216" y="137"/>
                    <a:pt x="216" y="137"/>
                    <a:pt x="216" y="137"/>
                  </a:cubicBezTo>
                  <a:cubicBezTo>
                    <a:pt x="216" y="137"/>
                    <a:pt x="216" y="137"/>
                    <a:pt x="216" y="137"/>
                  </a:cubicBezTo>
                  <a:cubicBezTo>
                    <a:pt x="216" y="137"/>
                    <a:pt x="216" y="137"/>
                    <a:pt x="216" y="137"/>
                  </a:cubicBezTo>
                  <a:cubicBezTo>
                    <a:pt x="216" y="137"/>
                    <a:pt x="216" y="137"/>
                    <a:pt x="216" y="137"/>
                  </a:cubicBezTo>
                  <a:cubicBezTo>
                    <a:pt x="216" y="137"/>
                    <a:pt x="216" y="137"/>
                    <a:pt x="216" y="137"/>
                  </a:cubicBezTo>
                  <a:cubicBezTo>
                    <a:pt x="216" y="137"/>
                    <a:pt x="216" y="137"/>
                    <a:pt x="216" y="137"/>
                  </a:cubicBezTo>
                  <a:cubicBezTo>
                    <a:pt x="216" y="137"/>
                    <a:pt x="216" y="137"/>
                    <a:pt x="216" y="137"/>
                  </a:cubicBezTo>
                  <a:cubicBezTo>
                    <a:pt x="216" y="137"/>
                    <a:pt x="216" y="137"/>
                    <a:pt x="216" y="137"/>
                  </a:cubicBezTo>
                  <a:cubicBezTo>
                    <a:pt x="216" y="137"/>
                    <a:pt x="216" y="136"/>
                    <a:pt x="216" y="136"/>
                  </a:cubicBezTo>
                  <a:cubicBezTo>
                    <a:pt x="216" y="136"/>
                    <a:pt x="215" y="136"/>
                    <a:pt x="215" y="136"/>
                  </a:cubicBezTo>
                  <a:cubicBezTo>
                    <a:pt x="215" y="136"/>
                    <a:pt x="215" y="136"/>
                    <a:pt x="215" y="136"/>
                  </a:cubicBezTo>
                  <a:cubicBezTo>
                    <a:pt x="215" y="136"/>
                    <a:pt x="215" y="136"/>
                    <a:pt x="215" y="136"/>
                  </a:cubicBezTo>
                  <a:cubicBezTo>
                    <a:pt x="215" y="136"/>
                    <a:pt x="214" y="136"/>
                    <a:pt x="215" y="137"/>
                  </a:cubicBezTo>
                  <a:cubicBezTo>
                    <a:pt x="215" y="137"/>
                    <a:pt x="215" y="136"/>
                    <a:pt x="215" y="136"/>
                  </a:cubicBezTo>
                  <a:cubicBezTo>
                    <a:pt x="214" y="136"/>
                    <a:pt x="215" y="137"/>
                    <a:pt x="215" y="137"/>
                  </a:cubicBezTo>
                  <a:cubicBezTo>
                    <a:pt x="215" y="137"/>
                    <a:pt x="215" y="137"/>
                    <a:pt x="215" y="137"/>
                  </a:cubicBezTo>
                  <a:cubicBezTo>
                    <a:pt x="215" y="137"/>
                    <a:pt x="215" y="137"/>
                    <a:pt x="215" y="137"/>
                  </a:cubicBezTo>
                  <a:cubicBezTo>
                    <a:pt x="215" y="137"/>
                    <a:pt x="215" y="137"/>
                    <a:pt x="215" y="137"/>
                  </a:cubicBezTo>
                  <a:cubicBezTo>
                    <a:pt x="215" y="137"/>
                    <a:pt x="214" y="136"/>
                    <a:pt x="214" y="136"/>
                  </a:cubicBezTo>
                  <a:cubicBezTo>
                    <a:pt x="214" y="137"/>
                    <a:pt x="214" y="137"/>
                    <a:pt x="215" y="137"/>
                  </a:cubicBezTo>
                  <a:cubicBezTo>
                    <a:pt x="214" y="137"/>
                    <a:pt x="214" y="137"/>
                    <a:pt x="214" y="137"/>
                  </a:cubicBezTo>
                  <a:cubicBezTo>
                    <a:pt x="214" y="137"/>
                    <a:pt x="214" y="137"/>
                    <a:pt x="214" y="137"/>
                  </a:cubicBezTo>
                  <a:cubicBezTo>
                    <a:pt x="214" y="137"/>
                    <a:pt x="214" y="137"/>
                    <a:pt x="214" y="137"/>
                  </a:cubicBezTo>
                  <a:cubicBezTo>
                    <a:pt x="214" y="137"/>
                    <a:pt x="214" y="137"/>
                    <a:pt x="214" y="137"/>
                  </a:cubicBezTo>
                  <a:cubicBezTo>
                    <a:pt x="214" y="137"/>
                    <a:pt x="214" y="137"/>
                    <a:pt x="214" y="137"/>
                  </a:cubicBezTo>
                  <a:cubicBezTo>
                    <a:pt x="215" y="138"/>
                    <a:pt x="215" y="138"/>
                    <a:pt x="215" y="138"/>
                  </a:cubicBezTo>
                  <a:cubicBezTo>
                    <a:pt x="215" y="138"/>
                    <a:pt x="215" y="138"/>
                    <a:pt x="215" y="138"/>
                  </a:cubicBezTo>
                  <a:cubicBezTo>
                    <a:pt x="215" y="138"/>
                    <a:pt x="215" y="138"/>
                    <a:pt x="215" y="138"/>
                  </a:cubicBezTo>
                  <a:cubicBezTo>
                    <a:pt x="215" y="138"/>
                    <a:pt x="216" y="138"/>
                    <a:pt x="216" y="138"/>
                  </a:cubicBezTo>
                  <a:cubicBezTo>
                    <a:pt x="216" y="138"/>
                    <a:pt x="216" y="138"/>
                    <a:pt x="216" y="138"/>
                  </a:cubicBezTo>
                  <a:cubicBezTo>
                    <a:pt x="216" y="138"/>
                    <a:pt x="216" y="138"/>
                    <a:pt x="216" y="138"/>
                  </a:cubicBezTo>
                  <a:cubicBezTo>
                    <a:pt x="216" y="138"/>
                    <a:pt x="216" y="138"/>
                    <a:pt x="216" y="138"/>
                  </a:cubicBezTo>
                  <a:cubicBezTo>
                    <a:pt x="216" y="138"/>
                    <a:pt x="216" y="138"/>
                    <a:pt x="216" y="139"/>
                  </a:cubicBezTo>
                  <a:cubicBezTo>
                    <a:pt x="216" y="139"/>
                    <a:pt x="216" y="139"/>
                    <a:pt x="217" y="139"/>
                  </a:cubicBezTo>
                  <a:cubicBezTo>
                    <a:pt x="217" y="139"/>
                    <a:pt x="217" y="139"/>
                    <a:pt x="216" y="139"/>
                  </a:cubicBezTo>
                  <a:cubicBezTo>
                    <a:pt x="216" y="139"/>
                    <a:pt x="217" y="139"/>
                    <a:pt x="217" y="139"/>
                  </a:cubicBezTo>
                  <a:cubicBezTo>
                    <a:pt x="217" y="139"/>
                    <a:pt x="217" y="139"/>
                    <a:pt x="217" y="139"/>
                  </a:cubicBezTo>
                  <a:cubicBezTo>
                    <a:pt x="217" y="139"/>
                    <a:pt x="217" y="139"/>
                    <a:pt x="217" y="139"/>
                  </a:cubicBezTo>
                  <a:cubicBezTo>
                    <a:pt x="217" y="139"/>
                    <a:pt x="217" y="139"/>
                    <a:pt x="217" y="139"/>
                  </a:cubicBezTo>
                  <a:cubicBezTo>
                    <a:pt x="217" y="139"/>
                    <a:pt x="216" y="139"/>
                    <a:pt x="216" y="139"/>
                  </a:cubicBezTo>
                  <a:cubicBezTo>
                    <a:pt x="216" y="139"/>
                    <a:pt x="216" y="139"/>
                    <a:pt x="216" y="139"/>
                  </a:cubicBezTo>
                  <a:cubicBezTo>
                    <a:pt x="217" y="140"/>
                    <a:pt x="217" y="140"/>
                    <a:pt x="217" y="140"/>
                  </a:cubicBezTo>
                  <a:cubicBezTo>
                    <a:pt x="217" y="140"/>
                    <a:pt x="217" y="140"/>
                    <a:pt x="217" y="140"/>
                  </a:cubicBezTo>
                  <a:cubicBezTo>
                    <a:pt x="217" y="140"/>
                    <a:pt x="216" y="140"/>
                    <a:pt x="216" y="140"/>
                  </a:cubicBezTo>
                  <a:cubicBezTo>
                    <a:pt x="216" y="140"/>
                    <a:pt x="216" y="140"/>
                    <a:pt x="216" y="140"/>
                  </a:cubicBezTo>
                  <a:cubicBezTo>
                    <a:pt x="215" y="139"/>
                    <a:pt x="214" y="139"/>
                    <a:pt x="214" y="139"/>
                  </a:cubicBezTo>
                  <a:cubicBezTo>
                    <a:pt x="214" y="139"/>
                    <a:pt x="214" y="139"/>
                    <a:pt x="214" y="140"/>
                  </a:cubicBezTo>
                  <a:cubicBezTo>
                    <a:pt x="214" y="140"/>
                    <a:pt x="214" y="140"/>
                    <a:pt x="215" y="140"/>
                  </a:cubicBezTo>
                  <a:cubicBezTo>
                    <a:pt x="215" y="140"/>
                    <a:pt x="215" y="140"/>
                    <a:pt x="215" y="140"/>
                  </a:cubicBezTo>
                  <a:cubicBezTo>
                    <a:pt x="215" y="140"/>
                    <a:pt x="215" y="140"/>
                    <a:pt x="215" y="140"/>
                  </a:cubicBezTo>
                  <a:cubicBezTo>
                    <a:pt x="215" y="140"/>
                    <a:pt x="216" y="140"/>
                    <a:pt x="216" y="140"/>
                  </a:cubicBezTo>
                  <a:cubicBezTo>
                    <a:pt x="217" y="141"/>
                    <a:pt x="216" y="141"/>
                    <a:pt x="216" y="141"/>
                  </a:cubicBezTo>
                  <a:cubicBezTo>
                    <a:pt x="216" y="141"/>
                    <a:pt x="217" y="141"/>
                    <a:pt x="217" y="141"/>
                  </a:cubicBezTo>
                  <a:cubicBezTo>
                    <a:pt x="216" y="141"/>
                    <a:pt x="216" y="141"/>
                    <a:pt x="216" y="142"/>
                  </a:cubicBezTo>
                  <a:cubicBezTo>
                    <a:pt x="217" y="142"/>
                    <a:pt x="217" y="142"/>
                    <a:pt x="217" y="142"/>
                  </a:cubicBezTo>
                  <a:cubicBezTo>
                    <a:pt x="217" y="142"/>
                    <a:pt x="217" y="142"/>
                    <a:pt x="217" y="142"/>
                  </a:cubicBezTo>
                  <a:cubicBezTo>
                    <a:pt x="217" y="142"/>
                    <a:pt x="217" y="142"/>
                    <a:pt x="217" y="142"/>
                  </a:cubicBezTo>
                  <a:cubicBezTo>
                    <a:pt x="217" y="142"/>
                    <a:pt x="217" y="142"/>
                    <a:pt x="217" y="142"/>
                  </a:cubicBezTo>
                  <a:cubicBezTo>
                    <a:pt x="217" y="142"/>
                    <a:pt x="217" y="142"/>
                    <a:pt x="217" y="142"/>
                  </a:cubicBezTo>
                  <a:cubicBezTo>
                    <a:pt x="217" y="142"/>
                    <a:pt x="217" y="142"/>
                    <a:pt x="217" y="142"/>
                  </a:cubicBezTo>
                  <a:cubicBezTo>
                    <a:pt x="217" y="142"/>
                    <a:pt x="217" y="142"/>
                    <a:pt x="217" y="143"/>
                  </a:cubicBezTo>
                  <a:cubicBezTo>
                    <a:pt x="217" y="143"/>
                    <a:pt x="217" y="143"/>
                    <a:pt x="218" y="143"/>
                  </a:cubicBezTo>
                  <a:cubicBezTo>
                    <a:pt x="217" y="143"/>
                    <a:pt x="217" y="143"/>
                    <a:pt x="217" y="143"/>
                  </a:cubicBezTo>
                  <a:cubicBezTo>
                    <a:pt x="217" y="143"/>
                    <a:pt x="217" y="143"/>
                    <a:pt x="217" y="143"/>
                  </a:cubicBezTo>
                  <a:cubicBezTo>
                    <a:pt x="216" y="143"/>
                    <a:pt x="216" y="143"/>
                    <a:pt x="216" y="143"/>
                  </a:cubicBezTo>
                  <a:cubicBezTo>
                    <a:pt x="216" y="143"/>
                    <a:pt x="216" y="143"/>
                    <a:pt x="216" y="143"/>
                  </a:cubicBezTo>
                  <a:cubicBezTo>
                    <a:pt x="217" y="144"/>
                    <a:pt x="218" y="144"/>
                    <a:pt x="218" y="145"/>
                  </a:cubicBezTo>
                  <a:cubicBezTo>
                    <a:pt x="218" y="144"/>
                    <a:pt x="218" y="144"/>
                    <a:pt x="218" y="145"/>
                  </a:cubicBezTo>
                  <a:cubicBezTo>
                    <a:pt x="218" y="145"/>
                    <a:pt x="219" y="145"/>
                    <a:pt x="219" y="145"/>
                  </a:cubicBezTo>
                  <a:cubicBezTo>
                    <a:pt x="219" y="145"/>
                    <a:pt x="219" y="145"/>
                    <a:pt x="219" y="145"/>
                  </a:cubicBezTo>
                  <a:cubicBezTo>
                    <a:pt x="219" y="145"/>
                    <a:pt x="219" y="146"/>
                    <a:pt x="219" y="146"/>
                  </a:cubicBezTo>
                  <a:cubicBezTo>
                    <a:pt x="219" y="145"/>
                    <a:pt x="219" y="145"/>
                    <a:pt x="219" y="145"/>
                  </a:cubicBezTo>
                  <a:cubicBezTo>
                    <a:pt x="219" y="146"/>
                    <a:pt x="219" y="146"/>
                    <a:pt x="219" y="146"/>
                  </a:cubicBezTo>
                  <a:cubicBezTo>
                    <a:pt x="219" y="146"/>
                    <a:pt x="219" y="146"/>
                    <a:pt x="219" y="146"/>
                  </a:cubicBezTo>
                  <a:cubicBezTo>
                    <a:pt x="219" y="146"/>
                    <a:pt x="219" y="146"/>
                    <a:pt x="219" y="146"/>
                  </a:cubicBezTo>
                  <a:cubicBezTo>
                    <a:pt x="219" y="147"/>
                    <a:pt x="220" y="147"/>
                    <a:pt x="220" y="147"/>
                  </a:cubicBezTo>
                  <a:cubicBezTo>
                    <a:pt x="220" y="147"/>
                    <a:pt x="221" y="147"/>
                    <a:pt x="221" y="148"/>
                  </a:cubicBezTo>
                  <a:cubicBezTo>
                    <a:pt x="221" y="148"/>
                    <a:pt x="223" y="149"/>
                    <a:pt x="222" y="148"/>
                  </a:cubicBezTo>
                  <a:cubicBezTo>
                    <a:pt x="222" y="148"/>
                    <a:pt x="223" y="148"/>
                    <a:pt x="223" y="148"/>
                  </a:cubicBezTo>
                  <a:cubicBezTo>
                    <a:pt x="223" y="148"/>
                    <a:pt x="223" y="148"/>
                    <a:pt x="223" y="148"/>
                  </a:cubicBezTo>
                  <a:close/>
                  <a:moveTo>
                    <a:pt x="386" y="347"/>
                  </a:moveTo>
                  <a:cubicBezTo>
                    <a:pt x="386" y="348"/>
                    <a:pt x="386" y="347"/>
                    <a:pt x="386" y="347"/>
                  </a:cubicBezTo>
                  <a:cubicBezTo>
                    <a:pt x="386" y="347"/>
                    <a:pt x="386" y="347"/>
                    <a:pt x="386" y="347"/>
                  </a:cubicBezTo>
                  <a:close/>
                  <a:moveTo>
                    <a:pt x="430" y="237"/>
                  </a:moveTo>
                  <a:cubicBezTo>
                    <a:pt x="429" y="237"/>
                    <a:pt x="429" y="236"/>
                    <a:pt x="429" y="237"/>
                  </a:cubicBezTo>
                  <a:cubicBezTo>
                    <a:pt x="429" y="237"/>
                    <a:pt x="429" y="237"/>
                    <a:pt x="429" y="237"/>
                  </a:cubicBezTo>
                  <a:cubicBezTo>
                    <a:pt x="429" y="237"/>
                    <a:pt x="429" y="237"/>
                    <a:pt x="430" y="237"/>
                  </a:cubicBezTo>
                  <a:cubicBezTo>
                    <a:pt x="430" y="237"/>
                    <a:pt x="430" y="237"/>
                    <a:pt x="430" y="237"/>
                  </a:cubicBezTo>
                  <a:close/>
                  <a:moveTo>
                    <a:pt x="388" y="348"/>
                  </a:moveTo>
                  <a:cubicBezTo>
                    <a:pt x="388" y="348"/>
                    <a:pt x="388" y="348"/>
                    <a:pt x="388" y="348"/>
                  </a:cubicBezTo>
                  <a:cubicBezTo>
                    <a:pt x="388" y="348"/>
                    <a:pt x="389" y="348"/>
                    <a:pt x="388" y="348"/>
                  </a:cubicBezTo>
                  <a:close/>
                  <a:moveTo>
                    <a:pt x="385" y="347"/>
                  </a:moveTo>
                  <a:cubicBezTo>
                    <a:pt x="385" y="347"/>
                    <a:pt x="385" y="347"/>
                    <a:pt x="385" y="347"/>
                  </a:cubicBezTo>
                  <a:cubicBezTo>
                    <a:pt x="385" y="347"/>
                    <a:pt x="385" y="347"/>
                    <a:pt x="385" y="347"/>
                  </a:cubicBezTo>
                  <a:close/>
                  <a:moveTo>
                    <a:pt x="388" y="356"/>
                  </a:moveTo>
                  <a:cubicBezTo>
                    <a:pt x="388" y="356"/>
                    <a:pt x="388" y="356"/>
                    <a:pt x="388" y="356"/>
                  </a:cubicBezTo>
                  <a:cubicBezTo>
                    <a:pt x="388" y="356"/>
                    <a:pt x="387" y="357"/>
                    <a:pt x="388" y="356"/>
                  </a:cubicBezTo>
                  <a:close/>
                  <a:moveTo>
                    <a:pt x="382" y="350"/>
                  </a:moveTo>
                  <a:cubicBezTo>
                    <a:pt x="383" y="350"/>
                    <a:pt x="382" y="350"/>
                    <a:pt x="382" y="350"/>
                  </a:cubicBezTo>
                  <a:close/>
                  <a:moveTo>
                    <a:pt x="383" y="336"/>
                  </a:moveTo>
                  <a:cubicBezTo>
                    <a:pt x="383" y="336"/>
                    <a:pt x="383" y="336"/>
                    <a:pt x="383" y="336"/>
                  </a:cubicBezTo>
                  <a:cubicBezTo>
                    <a:pt x="383" y="337"/>
                    <a:pt x="384" y="336"/>
                    <a:pt x="383" y="336"/>
                  </a:cubicBezTo>
                  <a:close/>
                  <a:moveTo>
                    <a:pt x="386" y="356"/>
                  </a:moveTo>
                  <a:cubicBezTo>
                    <a:pt x="386" y="356"/>
                    <a:pt x="387" y="356"/>
                    <a:pt x="386" y="356"/>
                  </a:cubicBezTo>
                  <a:close/>
                  <a:moveTo>
                    <a:pt x="395" y="368"/>
                  </a:moveTo>
                  <a:cubicBezTo>
                    <a:pt x="396" y="369"/>
                    <a:pt x="397" y="369"/>
                    <a:pt x="397" y="369"/>
                  </a:cubicBezTo>
                  <a:cubicBezTo>
                    <a:pt x="396" y="368"/>
                    <a:pt x="397" y="367"/>
                    <a:pt x="395" y="367"/>
                  </a:cubicBezTo>
                  <a:cubicBezTo>
                    <a:pt x="394" y="366"/>
                    <a:pt x="394" y="366"/>
                    <a:pt x="394" y="366"/>
                  </a:cubicBezTo>
                  <a:cubicBezTo>
                    <a:pt x="395" y="366"/>
                    <a:pt x="396" y="367"/>
                    <a:pt x="396" y="366"/>
                  </a:cubicBezTo>
                  <a:cubicBezTo>
                    <a:pt x="396" y="367"/>
                    <a:pt x="394" y="365"/>
                    <a:pt x="394" y="366"/>
                  </a:cubicBezTo>
                  <a:cubicBezTo>
                    <a:pt x="394" y="365"/>
                    <a:pt x="390" y="363"/>
                    <a:pt x="390" y="363"/>
                  </a:cubicBezTo>
                  <a:cubicBezTo>
                    <a:pt x="390" y="363"/>
                    <a:pt x="390" y="363"/>
                    <a:pt x="390" y="363"/>
                  </a:cubicBezTo>
                  <a:cubicBezTo>
                    <a:pt x="389" y="362"/>
                    <a:pt x="389" y="362"/>
                    <a:pt x="389" y="362"/>
                  </a:cubicBezTo>
                  <a:cubicBezTo>
                    <a:pt x="388" y="361"/>
                    <a:pt x="387" y="360"/>
                    <a:pt x="387" y="360"/>
                  </a:cubicBezTo>
                  <a:cubicBezTo>
                    <a:pt x="383" y="359"/>
                    <a:pt x="386" y="361"/>
                    <a:pt x="389" y="363"/>
                  </a:cubicBezTo>
                  <a:cubicBezTo>
                    <a:pt x="390" y="364"/>
                    <a:pt x="392" y="365"/>
                    <a:pt x="393" y="366"/>
                  </a:cubicBezTo>
                  <a:cubicBezTo>
                    <a:pt x="393" y="366"/>
                    <a:pt x="394" y="367"/>
                    <a:pt x="394" y="367"/>
                  </a:cubicBezTo>
                  <a:cubicBezTo>
                    <a:pt x="395" y="367"/>
                    <a:pt x="395" y="368"/>
                    <a:pt x="395" y="368"/>
                  </a:cubicBezTo>
                  <a:close/>
                  <a:moveTo>
                    <a:pt x="383" y="349"/>
                  </a:moveTo>
                  <a:cubicBezTo>
                    <a:pt x="383" y="349"/>
                    <a:pt x="383" y="349"/>
                    <a:pt x="383" y="349"/>
                  </a:cubicBezTo>
                  <a:cubicBezTo>
                    <a:pt x="383" y="349"/>
                    <a:pt x="383" y="349"/>
                    <a:pt x="383" y="349"/>
                  </a:cubicBezTo>
                  <a:close/>
                  <a:moveTo>
                    <a:pt x="384" y="351"/>
                  </a:moveTo>
                  <a:cubicBezTo>
                    <a:pt x="384" y="351"/>
                    <a:pt x="384" y="351"/>
                    <a:pt x="384" y="351"/>
                  </a:cubicBezTo>
                  <a:cubicBezTo>
                    <a:pt x="384" y="351"/>
                    <a:pt x="384" y="350"/>
                    <a:pt x="384" y="350"/>
                  </a:cubicBezTo>
                  <a:cubicBezTo>
                    <a:pt x="383" y="350"/>
                    <a:pt x="383" y="350"/>
                    <a:pt x="383" y="350"/>
                  </a:cubicBezTo>
                  <a:cubicBezTo>
                    <a:pt x="383" y="350"/>
                    <a:pt x="384" y="351"/>
                    <a:pt x="384" y="351"/>
                  </a:cubicBezTo>
                  <a:close/>
                  <a:moveTo>
                    <a:pt x="383" y="348"/>
                  </a:moveTo>
                  <a:cubicBezTo>
                    <a:pt x="383" y="349"/>
                    <a:pt x="383" y="348"/>
                    <a:pt x="383" y="348"/>
                  </a:cubicBezTo>
                  <a:cubicBezTo>
                    <a:pt x="383" y="348"/>
                    <a:pt x="383" y="348"/>
                    <a:pt x="383" y="348"/>
                  </a:cubicBezTo>
                  <a:close/>
                  <a:moveTo>
                    <a:pt x="383" y="348"/>
                  </a:moveTo>
                  <a:cubicBezTo>
                    <a:pt x="383" y="349"/>
                    <a:pt x="383" y="348"/>
                    <a:pt x="383" y="348"/>
                  </a:cubicBezTo>
                  <a:close/>
                  <a:moveTo>
                    <a:pt x="383" y="349"/>
                  </a:moveTo>
                  <a:cubicBezTo>
                    <a:pt x="383" y="349"/>
                    <a:pt x="384" y="349"/>
                    <a:pt x="384" y="349"/>
                  </a:cubicBezTo>
                  <a:cubicBezTo>
                    <a:pt x="384" y="349"/>
                    <a:pt x="383" y="348"/>
                    <a:pt x="383" y="349"/>
                  </a:cubicBezTo>
                  <a:close/>
                  <a:moveTo>
                    <a:pt x="384" y="350"/>
                  </a:moveTo>
                  <a:cubicBezTo>
                    <a:pt x="384" y="350"/>
                    <a:pt x="384" y="350"/>
                    <a:pt x="384" y="350"/>
                  </a:cubicBezTo>
                  <a:cubicBezTo>
                    <a:pt x="383" y="350"/>
                    <a:pt x="384" y="350"/>
                    <a:pt x="384" y="350"/>
                  </a:cubicBezTo>
                  <a:close/>
                  <a:moveTo>
                    <a:pt x="383" y="350"/>
                  </a:moveTo>
                  <a:cubicBezTo>
                    <a:pt x="383" y="350"/>
                    <a:pt x="383" y="350"/>
                    <a:pt x="383" y="350"/>
                  </a:cubicBezTo>
                  <a:cubicBezTo>
                    <a:pt x="383" y="350"/>
                    <a:pt x="384" y="351"/>
                    <a:pt x="383" y="350"/>
                  </a:cubicBezTo>
                  <a:close/>
                  <a:moveTo>
                    <a:pt x="383" y="350"/>
                  </a:moveTo>
                  <a:cubicBezTo>
                    <a:pt x="383" y="350"/>
                    <a:pt x="383" y="350"/>
                    <a:pt x="383" y="350"/>
                  </a:cubicBezTo>
                  <a:cubicBezTo>
                    <a:pt x="383" y="350"/>
                    <a:pt x="383" y="350"/>
                    <a:pt x="383" y="350"/>
                  </a:cubicBezTo>
                  <a:close/>
                  <a:moveTo>
                    <a:pt x="384" y="351"/>
                  </a:moveTo>
                  <a:cubicBezTo>
                    <a:pt x="384" y="351"/>
                    <a:pt x="383" y="350"/>
                    <a:pt x="383" y="351"/>
                  </a:cubicBezTo>
                  <a:cubicBezTo>
                    <a:pt x="383" y="351"/>
                    <a:pt x="383" y="351"/>
                    <a:pt x="384" y="351"/>
                  </a:cubicBezTo>
                  <a:close/>
                  <a:moveTo>
                    <a:pt x="355" y="200"/>
                  </a:moveTo>
                  <a:cubicBezTo>
                    <a:pt x="355" y="200"/>
                    <a:pt x="355" y="200"/>
                    <a:pt x="355" y="200"/>
                  </a:cubicBezTo>
                  <a:close/>
                  <a:moveTo>
                    <a:pt x="355" y="200"/>
                  </a:moveTo>
                  <a:cubicBezTo>
                    <a:pt x="355" y="202"/>
                    <a:pt x="355" y="200"/>
                    <a:pt x="355" y="200"/>
                  </a:cubicBezTo>
                  <a:cubicBezTo>
                    <a:pt x="355" y="200"/>
                    <a:pt x="355" y="200"/>
                    <a:pt x="355" y="200"/>
                  </a:cubicBezTo>
                  <a:close/>
                  <a:moveTo>
                    <a:pt x="493" y="293"/>
                  </a:moveTo>
                  <a:cubicBezTo>
                    <a:pt x="492" y="293"/>
                    <a:pt x="497" y="302"/>
                    <a:pt x="493" y="297"/>
                  </a:cubicBezTo>
                  <a:cubicBezTo>
                    <a:pt x="493" y="297"/>
                    <a:pt x="491" y="298"/>
                    <a:pt x="491" y="298"/>
                  </a:cubicBezTo>
                  <a:cubicBezTo>
                    <a:pt x="492" y="298"/>
                    <a:pt x="492" y="298"/>
                    <a:pt x="492" y="298"/>
                  </a:cubicBezTo>
                  <a:cubicBezTo>
                    <a:pt x="492" y="299"/>
                    <a:pt x="492" y="299"/>
                    <a:pt x="491" y="299"/>
                  </a:cubicBezTo>
                  <a:cubicBezTo>
                    <a:pt x="491" y="299"/>
                    <a:pt x="492" y="300"/>
                    <a:pt x="491" y="299"/>
                  </a:cubicBezTo>
                  <a:cubicBezTo>
                    <a:pt x="495" y="303"/>
                    <a:pt x="486" y="297"/>
                    <a:pt x="487" y="296"/>
                  </a:cubicBezTo>
                  <a:cubicBezTo>
                    <a:pt x="487" y="296"/>
                    <a:pt x="484" y="292"/>
                    <a:pt x="484" y="290"/>
                  </a:cubicBezTo>
                  <a:cubicBezTo>
                    <a:pt x="484" y="290"/>
                    <a:pt x="482" y="290"/>
                    <a:pt x="482" y="290"/>
                  </a:cubicBezTo>
                  <a:cubicBezTo>
                    <a:pt x="483" y="289"/>
                    <a:pt x="480" y="297"/>
                    <a:pt x="478" y="292"/>
                  </a:cubicBezTo>
                  <a:cubicBezTo>
                    <a:pt x="478" y="291"/>
                    <a:pt x="477" y="291"/>
                    <a:pt x="477" y="291"/>
                  </a:cubicBezTo>
                  <a:cubicBezTo>
                    <a:pt x="477" y="291"/>
                    <a:pt x="480" y="294"/>
                    <a:pt x="480" y="294"/>
                  </a:cubicBezTo>
                  <a:cubicBezTo>
                    <a:pt x="480" y="294"/>
                    <a:pt x="480" y="295"/>
                    <a:pt x="480" y="295"/>
                  </a:cubicBezTo>
                  <a:cubicBezTo>
                    <a:pt x="481" y="298"/>
                    <a:pt x="480" y="295"/>
                    <a:pt x="480" y="296"/>
                  </a:cubicBezTo>
                  <a:cubicBezTo>
                    <a:pt x="480" y="296"/>
                    <a:pt x="480" y="296"/>
                    <a:pt x="480" y="297"/>
                  </a:cubicBezTo>
                  <a:cubicBezTo>
                    <a:pt x="480" y="297"/>
                    <a:pt x="481" y="299"/>
                    <a:pt x="481" y="299"/>
                  </a:cubicBezTo>
                  <a:cubicBezTo>
                    <a:pt x="481" y="299"/>
                    <a:pt x="481" y="300"/>
                    <a:pt x="481" y="300"/>
                  </a:cubicBezTo>
                  <a:cubicBezTo>
                    <a:pt x="480" y="300"/>
                    <a:pt x="478" y="300"/>
                    <a:pt x="478" y="298"/>
                  </a:cubicBezTo>
                  <a:cubicBezTo>
                    <a:pt x="478" y="298"/>
                    <a:pt x="478" y="298"/>
                    <a:pt x="478" y="298"/>
                  </a:cubicBezTo>
                  <a:cubicBezTo>
                    <a:pt x="478" y="298"/>
                    <a:pt x="478" y="298"/>
                    <a:pt x="478" y="298"/>
                  </a:cubicBezTo>
                  <a:cubicBezTo>
                    <a:pt x="478" y="297"/>
                    <a:pt x="478" y="298"/>
                    <a:pt x="478" y="298"/>
                  </a:cubicBezTo>
                  <a:cubicBezTo>
                    <a:pt x="478" y="298"/>
                    <a:pt x="478" y="298"/>
                    <a:pt x="478" y="298"/>
                  </a:cubicBezTo>
                  <a:cubicBezTo>
                    <a:pt x="478" y="298"/>
                    <a:pt x="478" y="298"/>
                    <a:pt x="478" y="298"/>
                  </a:cubicBezTo>
                  <a:cubicBezTo>
                    <a:pt x="477" y="298"/>
                    <a:pt x="477" y="298"/>
                    <a:pt x="477" y="298"/>
                  </a:cubicBezTo>
                  <a:cubicBezTo>
                    <a:pt x="477" y="298"/>
                    <a:pt x="473" y="298"/>
                    <a:pt x="473" y="298"/>
                  </a:cubicBezTo>
                  <a:cubicBezTo>
                    <a:pt x="472" y="298"/>
                    <a:pt x="472" y="298"/>
                    <a:pt x="472" y="298"/>
                  </a:cubicBezTo>
                  <a:cubicBezTo>
                    <a:pt x="473" y="299"/>
                    <a:pt x="472" y="299"/>
                    <a:pt x="472" y="298"/>
                  </a:cubicBezTo>
                  <a:cubicBezTo>
                    <a:pt x="472" y="299"/>
                    <a:pt x="472" y="299"/>
                    <a:pt x="472" y="299"/>
                  </a:cubicBezTo>
                  <a:cubicBezTo>
                    <a:pt x="472" y="299"/>
                    <a:pt x="469" y="300"/>
                    <a:pt x="469" y="300"/>
                  </a:cubicBezTo>
                  <a:cubicBezTo>
                    <a:pt x="469" y="300"/>
                    <a:pt x="468" y="299"/>
                    <a:pt x="469" y="299"/>
                  </a:cubicBezTo>
                  <a:cubicBezTo>
                    <a:pt x="468" y="299"/>
                    <a:pt x="468" y="299"/>
                    <a:pt x="468" y="298"/>
                  </a:cubicBezTo>
                  <a:cubicBezTo>
                    <a:pt x="468" y="298"/>
                    <a:pt x="468" y="298"/>
                    <a:pt x="468" y="298"/>
                  </a:cubicBezTo>
                  <a:cubicBezTo>
                    <a:pt x="467" y="297"/>
                    <a:pt x="467" y="297"/>
                    <a:pt x="466" y="297"/>
                  </a:cubicBezTo>
                  <a:cubicBezTo>
                    <a:pt x="466" y="297"/>
                    <a:pt x="464" y="297"/>
                    <a:pt x="464" y="297"/>
                  </a:cubicBezTo>
                  <a:cubicBezTo>
                    <a:pt x="464" y="297"/>
                    <a:pt x="464" y="297"/>
                    <a:pt x="464" y="297"/>
                  </a:cubicBezTo>
                  <a:cubicBezTo>
                    <a:pt x="464" y="297"/>
                    <a:pt x="464" y="296"/>
                    <a:pt x="464" y="296"/>
                  </a:cubicBezTo>
                  <a:cubicBezTo>
                    <a:pt x="464" y="296"/>
                    <a:pt x="462" y="296"/>
                    <a:pt x="462" y="296"/>
                  </a:cubicBezTo>
                  <a:cubicBezTo>
                    <a:pt x="462" y="296"/>
                    <a:pt x="462" y="297"/>
                    <a:pt x="462" y="296"/>
                  </a:cubicBezTo>
                  <a:cubicBezTo>
                    <a:pt x="462" y="296"/>
                    <a:pt x="462" y="296"/>
                    <a:pt x="462" y="296"/>
                  </a:cubicBezTo>
                  <a:cubicBezTo>
                    <a:pt x="462" y="296"/>
                    <a:pt x="461" y="295"/>
                    <a:pt x="461" y="295"/>
                  </a:cubicBezTo>
                  <a:cubicBezTo>
                    <a:pt x="461" y="295"/>
                    <a:pt x="461" y="295"/>
                    <a:pt x="460" y="295"/>
                  </a:cubicBezTo>
                  <a:cubicBezTo>
                    <a:pt x="461" y="295"/>
                    <a:pt x="460" y="295"/>
                    <a:pt x="460" y="295"/>
                  </a:cubicBezTo>
                  <a:cubicBezTo>
                    <a:pt x="460" y="296"/>
                    <a:pt x="460" y="296"/>
                    <a:pt x="460" y="296"/>
                  </a:cubicBezTo>
                  <a:cubicBezTo>
                    <a:pt x="460" y="296"/>
                    <a:pt x="460" y="297"/>
                    <a:pt x="460" y="297"/>
                  </a:cubicBezTo>
                  <a:cubicBezTo>
                    <a:pt x="460" y="297"/>
                    <a:pt x="457" y="299"/>
                    <a:pt x="459" y="300"/>
                  </a:cubicBezTo>
                  <a:cubicBezTo>
                    <a:pt x="459" y="300"/>
                    <a:pt x="459" y="300"/>
                    <a:pt x="459" y="300"/>
                  </a:cubicBezTo>
                  <a:cubicBezTo>
                    <a:pt x="460" y="300"/>
                    <a:pt x="459" y="302"/>
                    <a:pt x="459" y="303"/>
                  </a:cubicBezTo>
                  <a:cubicBezTo>
                    <a:pt x="460" y="303"/>
                    <a:pt x="460" y="303"/>
                    <a:pt x="460" y="303"/>
                  </a:cubicBezTo>
                  <a:cubicBezTo>
                    <a:pt x="460" y="303"/>
                    <a:pt x="460" y="304"/>
                    <a:pt x="460" y="304"/>
                  </a:cubicBezTo>
                  <a:cubicBezTo>
                    <a:pt x="460" y="304"/>
                    <a:pt x="460" y="304"/>
                    <a:pt x="459" y="304"/>
                  </a:cubicBezTo>
                  <a:cubicBezTo>
                    <a:pt x="459" y="304"/>
                    <a:pt x="459" y="304"/>
                    <a:pt x="459" y="304"/>
                  </a:cubicBezTo>
                  <a:cubicBezTo>
                    <a:pt x="459" y="304"/>
                    <a:pt x="459" y="303"/>
                    <a:pt x="459" y="303"/>
                  </a:cubicBezTo>
                  <a:cubicBezTo>
                    <a:pt x="457" y="303"/>
                    <a:pt x="459" y="305"/>
                    <a:pt x="458" y="307"/>
                  </a:cubicBezTo>
                  <a:cubicBezTo>
                    <a:pt x="458" y="307"/>
                    <a:pt x="458" y="307"/>
                    <a:pt x="458" y="307"/>
                  </a:cubicBezTo>
                  <a:cubicBezTo>
                    <a:pt x="457" y="307"/>
                    <a:pt x="455" y="305"/>
                    <a:pt x="455" y="307"/>
                  </a:cubicBezTo>
                  <a:cubicBezTo>
                    <a:pt x="456" y="308"/>
                    <a:pt x="456" y="308"/>
                    <a:pt x="456" y="309"/>
                  </a:cubicBezTo>
                  <a:cubicBezTo>
                    <a:pt x="455" y="308"/>
                    <a:pt x="454" y="307"/>
                    <a:pt x="454" y="308"/>
                  </a:cubicBezTo>
                  <a:cubicBezTo>
                    <a:pt x="454" y="308"/>
                    <a:pt x="454" y="308"/>
                    <a:pt x="454" y="308"/>
                  </a:cubicBezTo>
                  <a:cubicBezTo>
                    <a:pt x="454" y="310"/>
                    <a:pt x="452" y="310"/>
                    <a:pt x="451" y="311"/>
                  </a:cubicBezTo>
                  <a:cubicBezTo>
                    <a:pt x="451" y="310"/>
                    <a:pt x="451" y="310"/>
                    <a:pt x="451" y="310"/>
                  </a:cubicBezTo>
                  <a:cubicBezTo>
                    <a:pt x="451" y="309"/>
                    <a:pt x="451" y="308"/>
                    <a:pt x="451" y="306"/>
                  </a:cubicBezTo>
                  <a:cubicBezTo>
                    <a:pt x="450" y="306"/>
                    <a:pt x="450" y="305"/>
                    <a:pt x="450" y="305"/>
                  </a:cubicBezTo>
                  <a:cubicBezTo>
                    <a:pt x="450" y="304"/>
                    <a:pt x="450" y="304"/>
                    <a:pt x="450" y="304"/>
                  </a:cubicBezTo>
                  <a:cubicBezTo>
                    <a:pt x="450" y="303"/>
                    <a:pt x="450" y="302"/>
                    <a:pt x="450" y="302"/>
                  </a:cubicBezTo>
                  <a:cubicBezTo>
                    <a:pt x="449" y="299"/>
                    <a:pt x="451" y="297"/>
                    <a:pt x="452" y="296"/>
                  </a:cubicBezTo>
                  <a:cubicBezTo>
                    <a:pt x="452" y="296"/>
                    <a:pt x="452" y="296"/>
                    <a:pt x="451" y="296"/>
                  </a:cubicBezTo>
                  <a:cubicBezTo>
                    <a:pt x="451" y="295"/>
                    <a:pt x="452" y="295"/>
                    <a:pt x="452" y="296"/>
                  </a:cubicBezTo>
                  <a:cubicBezTo>
                    <a:pt x="452" y="296"/>
                    <a:pt x="452" y="296"/>
                    <a:pt x="452" y="296"/>
                  </a:cubicBezTo>
                  <a:cubicBezTo>
                    <a:pt x="452" y="296"/>
                    <a:pt x="453" y="296"/>
                    <a:pt x="453" y="296"/>
                  </a:cubicBezTo>
                  <a:cubicBezTo>
                    <a:pt x="454" y="296"/>
                    <a:pt x="455" y="295"/>
                    <a:pt x="455" y="295"/>
                  </a:cubicBezTo>
                  <a:cubicBezTo>
                    <a:pt x="455" y="295"/>
                    <a:pt x="455" y="295"/>
                    <a:pt x="455" y="295"/>
                  </a:cubicBezTo>
                  <a:cubicBezTo>
                    <a:pt x="456" y="294"/>
                    <a:pt x="458" y="294"/>
                    <a:pt x="458" y="293"/>
                  </a:cubicBezTo>
                  <a:cubicBezTo>
                    <a:pt x="458" y="293"/>
                    <a:pt x="458" y="292"/>
                    <a:pt x="459" y="293"/>
                  </a:cubicBezTo>
                  <a:cubicBezTo>
                    <a:pt x="459" y="293"/>
                    <a:pt x="459" y="293"/>
                    <a:pt x="460" y="293"/>
                  </a:cubicBezTo>
                  <a:cubicBezTo>
                    <a:pt x="460" y="292"/>
                    <a:pt x="460" y="292"/>
                    <a:pt x="461" y="293"/>
                  </a:cubicBezTo>
                  <a:cubicBezTo>
                    <a:pt x="460" y="292"/>
                    <a:pt x="461" y="292"/>
                    <a:pt x="461" y="292"/>
                  </a:cubicBezTo>
                  <a:cubicBezTo>
                    <a:pt x="460" y="291"/>
                    <a:pt x="461" y="291"/>
                    <a:pt x="461" y="291"/>
                  </a:cubicBezTo>
                  <a:cubicBezTo>
                    <a:pt x="461" y="291"/>
                    <a:pt x="461" y="289"/>
                    <a:pt x="461" y="289"/>
                  </a:cubicBezTo>
                  <a:cubicBezTo>
                    <a:pt x="461" y="289"/>
                    <a:pt x="462" y="289"/>
                    <a:pt x="462" y="289"/>
                  </a:cubicBezTo>
                  <a:cubicBezTo>
                    <a:pt x="462" y="289"/>
                    <a:pt x="462" y="289"/>
                    <a:pt x="462" y="289"/>
                  </a:cubicBezTo>
                  <a:cubicBezTo>
                    <a:pt x="461" y="289"/>
                    <a:pt x="460" y="289"/>
                    <a:pt x="460" y="289"/>
                  </a:cubicBezTo>
                  <a:cubicBezTo>
                    <a:pt x="460" y="289"/>
                    <a:pt x="460" y="290"/>
                    <a:pt x="460" y="290"/>
                  </a:cubicBezTo>
                  <a:cubicBezTo>
                    <a:pt x="460" y="290"/>
                    <a:pt x="460" y="290"/>
                    <a:pt x="460" y="290"/>
                  </a:cubicBezTo>
                  <a:cubicBezTo>
                    <a:pt x="460" y="290"/>
                    <a:pt x="460" y="290"/>
                    <a:pt x="459" y="290"/>
                  </a:cubicBezTo>
                  <a:cubicBezTo>
                    <a:pt x="459" y="290"/>
                    <a:pt x="459" y="290"/>
                    <a:pt x="459" y="290"/>
                  </a:cubicBezTo>
                  <a:cubicBezTo>
                    <a:pt x="459" y="290"/>
                    <a:pt x="459" y="290"/>
                    <a:pt x="459" y="290"/>
                  </a:cubicBezTo>
                  <a:cubicBezTo>
                    <a:pt x="459" y="290"/>
                    <a:pt x="457" y="290"/>
                    <a:pt x="457" y="291"/>
                  </a:cubicBezTo>
                  <a:cubicBezTo>
                    <a:pt x="456" y="291"/>
                    <a:pt x="456" y="291"/>
                    <a:pt x="456" y="291"/>
                  </a:cubicBezTo>
                  <a:cubicBezTo>
                    <a:pt x="456" y="290"/>
                    <a:pt x="456" y="290"/>
                    <a:pt x="456" y="290"/>
                  </a:cubicBezTo>
                  <a:cubicBezTo>
                    <a:pt x="456" y="290"/>
                    <a:pt x="456" y="288"/>
                    <a:pt x="455" y="287"/>
                  </a:cubicBezTo>
                  <a:cubicBezTo>
                    <a:pt x="454" y="286"/>
                    <a:pt x="453" y="286"/>
                    <a:pt x="453" y="286"/>
                  </a:cubicBezTo>
                  <a:cubicBezTo>
                    <a:pt x="453" y="286"/>
                    <a:pt x="452" y="286"/>
                    <a:pt x="452" y="286"/>
                  </a:cubicBezTo>
                  <a:cubicBezTo>
                    <a:pt x="452" y="286"/>
                    <a:pt x="452" y="286"/>
                    <a:pt x="452" y="286"/>
                  </a:cubicBezTo>
                  <a:cubicBezTo>
                    <a:pt x="451" y="286"/>
                    <a:pt x="451" y="286"/>
                    <a:pt x="451" y="286"/>
                  </a:cubicBezTo>
                  <a:cubicBezTo>
                    <a:pt x="451" y="286"/>
                    <a:pt x="450" y="287"/>
                    <a:pt x="450" y="287"/>
                  </a:cubicBezTo>
                  <a:cubicBezTo>
                    <a:pt x="450" y="287"/>
                    <a:pt x="450" y="287"/>
                    <a:pt x="450" y="287"/>
                  </a:cubicBezTo>
                  <a:cubicBezTo>
                    <a:pt x="450" y="287"/>
                    <a:pt x="449" y="288"/>
                    <a:pt x="448" y="288"/>
                  </a:cubicBezTo>
                  <a:cubicBezTo>
                    <a:pt x="448" y="288"/>
                    <a:pt x="448" y="289"/>
                    <a:pt x="448" y="289"/>
                  </a:cubicBezTo>
                  <a:cubicBezTo>
                    <a:pt x="448" y="289"/>
                    <a:pt x="449" y="290"/>
                    <a:pt x="449" y="290"/>
                  </a:cubicBezTo>
                  <a:cubicBezTo>
                    <a:pt x="450" y="291"/>
                    <a:pt x="448" y="290"/>
                    <a:pt x="448" y="290"/>
                  </a:cubicBezTo>
                  <a:cubicBezTo>
                    <a:pt x="448" y="290"/>
                    <a:pt x="447" y="290"/>
                    <a:pt x="447" y="290"/>
                  </a:cubicBezTo>
                  <a:cubicBezTo>
                    <a:pt x="447" y="289"/>
                    <a:pt x="447" y="289"/>
                    <a:pt x="446" y="290"/>
                  </a:cubicBezTo>
                  <a:cubicBezTo>
                    <a:pt x="446" y="290"/>
                    <a:pt x="446" y="289"/>
                    <a:pt x="445" y="289"/>
                  </a:cubicBezTo>
                  <a:cubicBezTo>
                    <a:pt x="445" y="289"/>
                    <a:pt x="444" y="289"/>
                    <a:pt x="444" y="289"/>
                  </a:cubicBezTo>
                  <a:cubicBezTo>
                    <a:pt x="444" y="288"/>
                    <a:pt x="444" y="288"/>
                    <a:pt x="444" y="288"/>
                  </a:cubicBezTo>
                  <a:cubicBezTo>
                    <a:pt x="444" y="288"/>
                    <a:pt x="445" y="288"/>
                    <a:pt x="445" y="288"/>
                  </a:cubicBezTo>
                  <a:cubicBezTo>
                    <a:pt x="445" y="288"/>
                    <a:pt x="445" y="288"/>
                    <a:pt x="445" y="288"/>
                  </a:cubicBezTo>
                  <a:cubicBezTo>
                    <a:pt x="445" y="288"/>
                    <a:pt x="444" y="287"/>
                    <a:pt x="444" y="287"/>
                  </a:cubicBezTo>
                  <a:cubicBezTo>
                    <a:pt x="444" y="287"/>
                    <a:pt x="444" y="287"/>
                    <a:pt x="444" y="287"/>
                  </a:cubicBezTo>
                  <a:cubicBezTo>
                    <a:pt x="443" y="287"/>
                    <a:pt x="443" y="287"/>
                    <a:pt x="443" y="286"/>
                  </a:cubicBezTo>
                  <a:cubicBezTo>
                    <a:pt x="442" y="285"/>
                    <a:pt x="442" y="285"/>
                    <a:pt x="441" y="285"/>
                  </a:cubicBezTo>
                  <a:cubicBezTo>
                    <a:pt x="441" y="285"/>
                    <a:pt x="441" y="285"/>
                    <a:pt x="441" y="285"/>
                  </a:cubicBezTo>
                  <a:cubicBezTo>
                    <a:pt x="441" y="285"/>
                    <a:pt x="441" y="285"/>
                    <a:pt x="441" y="286"/>
                  </a:cubicBezTo>
                  <a:cubicBezTo>
                    <a:pt x="441" y="286"/>
                    <a:pt x="441" y="286"/>
                    <a:pt x="440" y="285"/>
                  </a:cubicBezTo>
                  <a:cubicBezTo>
                    <a:pt x="440" y="285"/>
                    <a:pt x="440" y="284"/>
                    <a:pt x="439" y="284"/>
                  </a:cubicBezTo>
                  <a:cubicBezTo>
                    <a:pt x="439" y="284"/>
                    <a:pt x="439" y="284"/>
                    <a:pt x="438" y="284"/>
                  </a:cubicBezTo>
                  <a:cubicBezTo>
                    <a:pt x="438" y="284"/>
                    <a:pt x="438" y="284"/>
                    <a:pt x="438" y="284"/>
                  </a:cubicBezTo>
                  <a:cubicBezTo>
                    <a:pt x="438" y="283"/>
                    <a:pt x="438" y="283"/>
                    <a:pt x="438" y="283"/>
                  </a:cubicBezTo>
                  <a:cubicBezTo>
                    <a:pt x="438" y="284"/>
                    <a:pt x="437" y="284"/>
                    <a:pt x="437" y="284"/>
                  </a:cubicBezTo>
                  <a:cubicBezTo>
                    <a:pt x="437" y="284"/>
                    <a:pt x="437" y="283"/>
                    <a:pt x="437" y="283"/>
                  </a:cubicBezTo>
                  <a:cubicBezTo>
                    <a:pt x="436" y="282"/>
                    <a:pt x="433" y="281"/>
                    <a:pt x="432" y="281"/>
                  </a:cubicBezTo>
                  <a:cubicBezTo>
                    <a:pt x="432" y="282"/>
                    <a:pt x="428" y="284"/>
                    <a:pt x="428" y="284"/>
                  </a:cubicBezTo>
                  <a:cubicBezTo>
                    <a:pt x="426" y="286"/>
                    <a:pt x="426" y="286"/>
                    <a:pt x="425" y="287"/>
                  </a:cubicBezTo>
                  <a:cubicBezTo>
                    <a:pt x="425" y="287"/>
                    <a:pt x="425" y="287"/>
                    <a:pt x="425" y="287"/>
                  </a:cubicBezTo>
                  <a:cubicBezTo>
                    <a:pt x="425" y="287"/>
                    <a:pt x="425" y="288"/>
                    <a:pt x="425" y="289"/>
                  </a:cubicBezTo>
                  <a:cubicBezTo>
                    <a:pt x="425" y="289"/>
                    <a:pt x="425" y="290"/>
                    <a:pt x="425" y="290"/>
                  </a:cubicBezTo>
                  <a:cubicBezTo>
                    <a:pt x="425" y="290"/>
                    <a:pt x="425" y="290"/>
                    <a:pt x="426" y="290"/>
                  </a:cubicBezTo>
                  <a:cubicBezTo>
                    <a:pt x="426" y="290"/>
                    <a:pt x="426" y="289"/>
                    <a:pt x="426" y="289"/>
                  </a:cubicBezTo>
                  <a:cubicBezTo>
                    <a:pt x="426" y="289"/>
                    <a:pt x="426" y="289"/>
                    <a:pt x="426" y="289"/>
                  </a:cubicBezTo>
                  <a:cubicBezTo>
                    <a:pt x="426" y="289"/>
                    <a:pt x="426" y="289"/>
                    <a:pt x="426" y="289"/>
                  </a:cubicBezTo>
                  <a:cubicBezTo>
                    <a:pt x="426" y="290"/>
                    <a:pt x="426" y="290"/>
                    <a:pt x="426" y="290"/>
                  </a:cubicBezTo>
                  <a:cubicBezTo>
                    <a:pt x="426" y="291"/>
                    <a:pt x="427" y="291"/>
                    <a:pt x="428" y="290"/>
                  </a:cubicBezTo>
                  <a:cubicBezTo>
                    <a:pt x="427" y="291"/>
                    <a:pt x="428" y="291"/>
                    <a:pt x="427" y="291"/>
                  </a:cubicBezTo>
                  <a:cubicBezTo>
                    <a:pt x="427" y="292"/>
                    <a:pt x="427" y="291"/>
                    <a:pt x="428" y="291"/>
                  </a:cubicBezTo>
                  <a:cubicBezTo>
                    <a:pt x="428" y="291"/>
                    <a:pt x="428" y="291"/>
                    <a:pt x="428" y="291"/>
                  </a:cubicBezTo>
                  <a:cubicBezTo>
                    <a:pt x="428" y="291"/>
                    <a:pt x="428" y="290"/>
                    <a:pt x="428" y="290"/>
                  </a:cubicBezTo>
                  <a:cubicBezTo>
                    <a:pt x="428" y="291"/>
                    <a:pt x="430" y="291"/>
                    <a:pt x="430" y="292"/>
                  </a:cubicBezTo>
                  <a:cubicBezTo>
                    <a:pt x="430" y="293"/>
                    <a:pt x="431" y="294"/>
                    <a:pt x="431" y="295"/>
                  </a:cubicBezTo>
                  <a:cubicBezTo>
                    <a:pt x="431" y="295"/>
                    <a:pt x="431" y="295"/>
                    <a:pt x="431" y="295"/>
                  </a:cubicBezTo>
                  <a:cubicBezTo>
                    <a:pt x="431" y="294"/>
                    <a:pt x="431" y="294"/>
                    <a:pt x="430" y="294"/>
                  </a:cubicBezTo>
                  <a:cubicBezTo>
                    <a:pt x="431" y="295"/>
                    <a:pt x="431" y="295"/>
                    <a:pt x="431" y="296"/>
                  </a:cubicBezTo>
                  <a:cubicBezTo>
                    <a:pt x="431" y="296"/>
                    <a:pt x="431" y="296"/>
                    <a:pt x="431" y="297"/>
                  </a:cubicBezTo>
                  <a:cubicBezTo>
                    <a:pt x="431" y="298"/>
                    <a:pt x="430" y="299"/>
                    <a:pt x="430" y="300"/>
                  </a:cubicBezTo>
                  <a:cubicBezTo>
                    <a:pt x="430" y="301"/>
                    <a:pt x="430" y="301"/>
                    <a:pt x="430" y="301"/>
                  </a:cubicBezTo>
                  <a:cubicBezTo>
                    <a:pt x="430" y="301"/>
                    <a:pt x="430" y="302"/>
                    <a:pt x="430" y="302"/>
                  </a:cubicBezTo>
                  <a:cubicBezTo>
                    <a:pt x="430" y="307"/>
                    <a:pt x="422" y="310"/>
                    <a:pt x="419" y="307"/>
                  </a:cubicBezTo>
                  <a:cubicBezTo>
                    <a:pt x="419" y="307"/>
                    <a:pt x="419" y="307"/>
                    <a:pt x="419" y="307"/>
                  </a:cubicBezTo>
                  <a:cubicBezTo>
                    <a:pt x="419" y="307"/>
                    <a:pt x="418" y="307"/>
                    <a:pt x="417" y="308"/>
                  </a:cubicBezTo>
                  <a:cubicBezTo>
                    <a:pt x="417" y="308"/>
                    <a:pt x="417" y="307"/>
                    <a:pt x="417" y="307"/>
                  </a:cubicBezTo>
                  <a:cubicBezTo>
                    <a:pt x="416" y="307"/>
                    <a:pt x="416" y="308"/>
                    <a:pt x="416" y="308"/>
                  </a:cubicBezTo>
                  <a:cubicBezTo>
                    <a:pt x="417" y="310"/>
                    <a:pt x="413" y="310"/>
                    <a:pt x="413" y="310"/>
                  </a:cubicBezTo>
                  <a:cubicBezTo>
                    <a:pt x="414" y="313"/>
                    <a:pt x="415" y="315"/>
                    <a:pt x="416" y="317"/>
                  </a:cubicBezTo>
                  <a:cubicBezTo>
                    <a:pt x="416" y="317"/>
                    <a:pt x="416" y="317"/>
                    <a:pt x="416" y="317"/>
                  </a:cubicBezTo>
                  <a:cubicBezTo>
                    <a:pt x="416" y="318"/>
                    <a:pt x="416" y="318"/>
                    <a:pt x="415" y="318"/>
                  </a:cubicBezTo>
                  <a:cubicBezTo>
                    <a:pt x="415" y="319"/>
                    <a:pt x="414" y="318"/>
                    <a:pt x="414" y="318"/>
                  </a:cubicBezTo>
                  <a:cubicBezTo>
                    <a:pt x="414" y="318"/>
                    <a:pt x="414" y="318"/>
                    <a:pt x="415" y="319"/>
                  </a:cubicBezTo>
                  <a:cubicBezTo>
                    <a:pt x="415" y="319"/>
                    <a:pt x="414" y="318"/>
                    <a:pt x="414" y="318"/>
                  </a:cubicBezTo>
                  <a:cubicBezTo>
                    <a:pt x="414" y="318"/>
                    <a:pt x="414" y="318"/>
                    <a:pt x="414" y="318"/>
                  </a:cubicBezTo>
                  <a:cubicBezTo>
                    <a:pt x="413" y="318"/>
                    <a:pt x="413" y="318"/>
                    <a:pt x="413" y="318"/>
                  </a:cubicBezTo>
                  <a:cubicBezTo>
                    <a:pt x="413" y="318"/>
                    <a:pt x="413" y="318"/>
                    <a:pt x="413" y="318"/>
                  </a:cubicBezTo>
                  <a:cubicBezTo>
                    <a:pt x="412" y="318"/>
                    <a:pt x="412" y="318"/>
                    <a:pt x="412" y="318"/>
                  </a:cubicBezTo>
                  <a:cubicBezTo>
                    <a:pt x="411" y="318"/>
                    <a:pt x="411" y="318"/>
                    <a:pt x="411" y="317"/>
                  </a:cubicBezTo>
                  <a:cubicBezTo>
                    <a:pt x="411" y="317"/>
                    <a:pt x="411" y="317"/>
                    <a:pt x="411" y="317"/>
                  </a:cubicBezTo>
                  <a:cubicBezTo>
                    <a:pt x="411" y="317"/>
                    <a:pt x="411" y="317"/>
                    <a:pt x="412" y="316"/>
                  </a:cubicBezTo>
                  <a:cubicBezTo>
                    <a:pt x="411" y="316"/>
                    <a:pt x="412" y="315"/>
                    <a:pt x="412" y="314"/>
                  </a:cubicBezTo>
                  <a:cubicBezTo>
                    <a:pt x="412" y="314"/>
                    <a:pt x="412" y="314"/>
                    <a:pt x="411" y="314"/>
                  </a:cubicBezTo>
                  <a:cubicBezTo>
                    <a:pt x="411" y="314"/>
                    <a:pt x="412" y="313"/>
                    <a:pt x="412" y="313"/>
                  </a:cubicBezTo>
                  <a:cubicBezTo>
                    <a:pt x="412" y="313"/>
                    <a:pt x="412" y="313"/>
                    <a:pt x="412" y="313"/>
                  </a:cubicBezTo>
                  <a:cubicBezTo>
                    <a:pt x="412" y="313"/>
                    <a:pt x="412" y="313"/>
                    <a:pt x="412" y="312"/>
                  </a:cubicBezTo>
                  <a:cubicBezTo>
                    <a:pt x="411" y="312"/>
                    <a:pt x="411" y="312"/>
                    <a:pt x="411" y="312"/>
                  </a:cubicBezTo>
                  <a:cubicBezTo>
                    <a:pt x="412" y="312"/>
                    <a:pt x="409" y="311"/>
                    <a:pt x="410" y="311"/>
                  </a:cubicBezTo>
                  <a:cubicBezTo>
                    <a:pt x="410" y="311"/>
                    <a:pt x="410" y="311"/>
                    <a:pt x="409" y="310"/>
                  </a:cubicBezTo>
                  <a:cubicBezTo>
                    <a:pt x="409" y="310"/>
                    <a:pt x="410" y="310"/>
                    <a:pt x="410" y="310"/>
                  </a:cubicBezTo>
                  <a:cubicBezTo>
                    <a:pt x="410" y="310"/>
                    <a:pt x="410" y="310"/>
                    <a:pt x="410" y="310"/>
                  </a:cubicBezTo>
                  <a:cubicBezTo>
                    <a:pt x="410" y="309"/>
                    <a:pt x="410" y="309"/>
                    <a:pt x="410" y="309"/>
                  </a:cubicBezTo>
                  <a:cubicBezTo>
                    <a:pt x="410" y="308"/>
                    <a:pt x="409" y="307"/>
                    <a:pt x="409" y="307"/>
                  </a:cubicBezTo>
                  <a:cubicBezTo>
                    <a:pt x="409" y="307"/>
                    <a:pt x="409" y="307"/>
                    <a:pt x="408" y="307"/>
                  </a:cubicBezTo>
                  <a:cubicBezTo>
                    <a:pt x="407" y="306"/>
                    <a:pt x="407" y="307"/>
                    <a:pt x="405" y="307"/>
                  </a:cubicBezTo>
                  <a:cubicBezTo>
                    <a:pt x="405" y="307"/>
                    <a:pt x="405" y="307"/>
                    <a:pt x="405" y="307"/>
                  </a:cubicBezTo>
                  <a:cubicBezTo>
                    <a:pt x="404" y="306"/>
                    <a:pt x="405" y="306"/>
                    <a:pt x="405" y="306"/>
                  </a:cubicBezTo>
                  <a:cubicBezTo>
                    <a:pt x="404" y="306"/>
                    <a:pt x="406" y="304"/>
                    <a:pt x="406" y="305"/>
                  </a:cubicBezTo>
                  <a:cubicBezTo>
                    <a:pt x="406" y="304"/>
                    <a:pt x="406" y="304"/>
                    <a:pt x="406" y="304"/>
                  </a:cubicBezTo>
                  <a:cubicBezTo>
                    <a:pt x="406" y="304"/>
                    <a:pt x="406" y="304"/>
                    <a:pt x="405" y="303"/>
                  </a:cubicBezTo>
                  <a:cubicBezTo>
                    <a:pt x="405" y="303"/>
                    <a:pt x="405" y="303"/>
                    <a:pt x="405" y="303"/>
                  </a:cubicBezTo>
                  <a:cubicBezTo>
                    <a:pt x="404" y="303"/>
                    <a:pt x="402" y="304"/>
                    <a:pt x="402" y="304"/>
                  </a:cubicBezTo>
                  <a:cubicBezTo>
                    <a:pt x="402" y="304"/>
                    <a:pt x="401" y="304"/>
                    <a:pt x="401" y="304"/>
                  </a:cubicBezTo>
                  <a:cubicBezTo>
                    <a:pt x="401" y="304"/>
                    <a:pt x="401" y="304"/>
                    <a:pt x="401" y="304"/>
                  </a:cubicBezTo>
                  <a:cubicBezTo>
                    <a:pt x="401" y="303"/>
                    <a:pt x="400" y="303"/>
                    <a:pt x="400" y="304"/>
                  </a:cubicBezTo>
                  <a:cubicBezTo>
                    <a:pt x="400" y="304"/>
                    <a:pt x="400" y="304"/>
                    <a:pt x="400" y="304"/>
                  </a:cubicBezTo>
                  <a:cubicBezTo>
                    <a:pt x="400" y="304"/>
                    <a:pt x="400" y="304"/>
                    <a:pt x="400" y="305"/>
                  </a:cubicBezTo>
                  <a:cubicBezTo>
                    <a:pt x="401" y="305"/>
                    <a:pt x="401" y="306"/>
                    <a:pt x="402" y="306"/>
                  </a:cubicBezTo>
                  <a:cubicBezTo>
                    <a:pt x="402" y="306"/>
                    <a:pt x="402" y="306"/>
                    <a:pt x="402" y="306"/>
                  </a:cubicBezTo>
                  <a:cubicBezTo>
                    <a:pt x="402" y="307"/>
                    <a:pt x="402" y="307"/>
                    <a:pt x="402" y="307"/>
                  </a:cubicBezTo>
                  <a:cubicBezTo>
                    <a:pt x="402" y="307"/>
                    <a:pt x="402" y="307"/>
                    <a:pt x="402" y="307"/>
                  </a:cubicBezTo>
                  <a:cubicBezTo>
                    <a:pt x="402" y="308"/>
                    <a:pt x="402" y="308"/>
                    <a:pt x="403" y="308"/>
                  </a:cubicBezTo>
                  <a:cubicBezTo>
                    <a:pt x="403" y="307"/>
                    <a:pt x="405" y="309"/>
                    <a:pt x="407" y="310"/>
                  </a:cubicBezTo>
                  <a:cubicBezTo>
                    <a:pt x="407" y="310"/>
                    <a:pt x="407" y="310"/>
                    <a:pt x="406" y="310"/>
                  </a:cubicBezTo>
                  <a:cubicBezTo>
                    <a:pt x="406" y="310"/>
                    <a:pt x="406" y="311"/>
                    <a:pt x="406" y="310"/>
                  </a:cubicBezTo>
                  <a:cubicBezTo>
                    <a:pt x="406" y="310"/>
                    <a:pt x="406" y="310"/>
                    <a:pt x="406" y="310"/>
                  </a:cubicBezTo>
                  <a:cubicBezTo>
                    <a:pt x="405" y="310"/>
                    <a:pt x="405" y="310"/>
                    <a:pt x="404" y="310"/>
                  </a:cubicBezTo>
                  <a:cubicBezTo>
                    <a:pt x="404" y="310"/>
                    <a:pt x="404" y="310"/>
                    <a:pt x="404" y="310"/>
                  </a:cubicBezTo>
                  <a:cubicBezTo>
                    <a:pt x="404" y="310"/>
                    <a:pt x="404" y="310"/>
                    <a:pt x="404" y="311"/>
                  </a:cubicBezTo>
                  <a:cubicBezTo>
                    <a:pt x="404" y="311"/>
                    <a:pt x="404" y="311"/>
                    <a:pt x="404" y="310"/>
                  </a:cubicBezTo>
                  <a:cubicBezTo>
                    <a:pt x="403" y="310"/>
                    <a:pt x="403" y="310"/>
                    <a:pt x="403" y="310"/>
                  </a:cubicBezTo>
                  <a:cubicBezTo>
                    <a:pt x="403" y="310"/>
                    <a:pt x="402" y="311"/>
                    <a:pt x="402" y="311"/>
                  </a:cubicBezTo>
                  <a:cubicBezTo>
                    <a:pt x="402" y="312"/>
                    <a:pt x="402" y="312"/>
                    <a:pt x="402" y="312"/>
                  </a:cubicBezTo>
                  <a:cubicBezTo>
                    <a:pt x="402" y="312"/>
                    <a:pt x="402" y="312"/>
                    <a:pt x="402" y="312"/>
                  </a:cubicBezTo>
                  <a:cubicBezTo>
                    <a:pt x="403" y="312"/>
                    <a:pt x="403" y="313"/>
                    <a:pt x="403" y="313"/>
                  </a:cubicBezTo>
                  <a:cubicBezTo>
                    <a:pt x="404" y="313"/>
                    <a:pt x="405" y="316"/>
                    <a:pt x="404" y="316"/>
                  </a:cubicBezTo>
                  <a:cubicBezTo>
                    <a:pt x="404" y="317"/>
                    <a:pt x="405" y="317"/>
                    <a:pt x="405" y="317"/>
                  </a:cubicBezTo>
                  <a:cubicBezTo>
                    <a:pt x="405" y="318"/>
                    <a:pt x="406" y="318"/>
                    <a:pt x="406" y="318"/>
                  </a:cubicBezTo>
                  <a:cubicBezTo>
                    <a:pt x="406" y="318"/>
                    <a:pt x="406" y="319"/>
                    <a:pt x="406" y="319"/>
                  </a:cubicBezTo>
                  <a:cubicBezTo>
                    <a:pt x="406" y="319"/>
                    <a:pt x="405" y="319"/>
                    <a:pt x="405" y="319"/>
                  </a:cubicBezTo>
                  <a:cubicBezTo>
                    <a:pt x="405" y="319"/>
                    <a:pt x="406" y="320"/>
                    <a:pt x="406" y="320"/>
                  </a:cubicBezTo>
                  <a:cubicBezTo>
                    <a:pt x="406" y="320"/>
                    <a:pt x="404" y="320"/>
                    <a:pt x="404" y="320"/>
                  </a:cubicBezTo>
                  <a:cubicBezTo>
                    <a:pt x="404" y="320"/>
                    <a:pt x="404" y="320"/>
                    <a:pt x="404" y="320"/>
                  </a:cubicBezTo>
                  <a:cubicBezTo>
                    <a:pt x="404" y="320"/>
                    <a:pt x="405" y="320"/>
                    <a:pt x="405" y="320"/>
                  </a:cubicBezTo>
                  <a:cubicBezTo>
                    <a:pt x="406" y="321"/>
                    <a:pt x="406" y="323"/>
                    <a:pt x="406" y="322"/>
                  </a:cubicBezTo>
                  <a:cubicBezTo>
                    <a:pt x="405" y="322"/>
                    <a:pt x="405" y="323"/>
                    <a:pt x="405" y="323"/>
                  </a:cubicBezTo>
                  <a:cubicBezTo>
                    <a:pt x="405" y="323"/>
                    <a:pt x="405" y="323"/>
                    <a:pt x="405" y="323"/>
                  </a:cubicBezTo>
                  <a:cubicBezTo>
                    <a:pt x="405" y="324"/>
                    <a:pt x="403" y="324"/>
                    <a:pt x="403" y="325"/>
                  </a:cubicBezTo>
                  <a:cubicBezTo>
                    <a:pt x="403" y="325"/>
                    <a:pt x="403" y="325"/>
                    <a:pt x="403" y="325"/>
                  </a:cubicBezTo>
                  <a:cubicBezTo>
                    <a:pt x="403" y="325"/>
                    <a:pt x="403" y="325"/>
                    <a:pt x="403" y="325"/>
                  </a:cubicBezTo>
                  <a:cubicBezTo>
                    <a:pt x="403" y="325"/>
                    <a:pt x="403" y="325"/>
                    <a:pt x="403" y="325"/>
                  </a:cubicBezTo>
                  <a:cubicBezTo>
                    <a:pt x="403" y="326"/>
                    <a:pt x="402" y="326"/>
                    <a:pt x="402" y="326"/>
                  </a:cubicBezTo>
                  <a:cubicBezTo>
                    <a:pt x="402" y="326"/>
                    <a:pt x="402" y="326"/>
                    <a:pt x="401" y="326"/>
                  </a:cubicBezTo>
                  <a:cubicBezTo>
                    <a:pt x="401" y="327"/>
                    <a:pt x="401" y="326"/>
                    <a:pt x="401" y="327"/>
                  </a:cubicBezTo>
                  <a:cubicBezTo>
                    <a:pt x="401" y="327"/>
                    <a:pt x="400" y="326"/>
                    <a:pt x="400" y="327"/>
                  </a:cubicBezTo>
                  <a:cubicBezTo>
                    <a:pt x="400" y="327"/>
                    <a:pt x="398" y="327"/>
                    <a:pt x="398" y="327"/>
                  </a:cubicBezTo>
                  <a:cubicBezTo>
                    <a:pt x="397" y="327"/>
                    <a:pt x="396" y="326"/>
                    <a:pt x="396" y="326"/>
                  </a:cubicBezTo>
                  <a:cubicBezTo>
                    <a:pt x="396" y="327"/>
                    <a:pt x="395" y="326"/>
                    <a:pt x="395" y="326"/>
                  </a:cubicBezTo>
                  <a:cubicBezTo>
                    <a:pt x="395" y="326"/>
                    <a:pt x="395" y="326"/>
                    <a:pt x="395" y="326"/>
                  </a:cubicBezTo>
                  <a:cubicBezTo>
                    <a:pt x="394" y="327"/>
                    <a:pt x="391" y="324"/>
                    <a:pt x="390" y="325"/>
                  </a:cubicBezTo>
                  <a:cubicBezTo>
                    <a:pt x="390" y="327"/>
                    <a:pt x="389" y="325"/>
                    <a:pt x="390" y="325"/>
                  </a:cubicBezTo>
                  <a:cubicBezTo>
                    <a:pt x="390" y="325"/>
                    <a:pt x="390" y="325"/>
                    <a:pt x="390" y="324"/>
                  </a:cubicBezTo>
                  <a:cubicBezTo>
                    <a:pt x="389" y="324"/>
                    <a:pt x="389" y="324"/>
                    <a:pt x="388" y="323"/>
                  </a:cubicBezTo>
                  <a:cubicBezTo>
                    <a:pt x="388" y="323"/>
                    <a:pt x="387" y="323"/>
                    <a:pt x="387" y="323"/>
                  </a:cubicBezTo>
                  <a:cubicBezTo>
                    <a:pt x="382" y="322"/>
                    <a:pt x="388" y="334"/>
                    <a:pt x="390" y="337"/>
                  </a:cubicBezTo>
                  <a:cubicBezTo>
                    <a:pt x="390" y="339"/>
                    <a:pt x="389" y="339"/>
                    <a:pt x="387" y="338"/>
                  </a:cubicBezTo>
                  <a:cubicBezTo>
                    <a:pt x="386" y="338"/>
                    <a:pt x="385" y="339"/>
                    <a:pt x="385" y="339"/>
                  </a:cubicBezTo>
                  <a:cubicBezTo>
                    <a:pt x="384" y="338"/>
                    <a:pt x="384" y="337"/>
                    <a:pt x="385" y="337"/>
                  </a:cubicBezTo>
                  <a:cubicBezTo>
                    <a:pt x="380" y="331"/>
                    <a:pt x="376" y="327"/>
                    <a:pt x="378" y="336"/>
                  </a:cubicBezTo>
                  <a:cubicBezTo>
                    <a:pt x="378" y="337"/>
                    <a:pt x="380" y="338"/>
                    <a:pt x="380" y="339"/>
                  </a:cubicBezTo>
                  <a:cubicBezTo>
                    <a:pt x="378" y="339"/>
                    <a:pt x="387" y="354"/>
                    <a:pt x="377" y="337"/>
                  </a:cubicBezTo>
                  <a:cubicBezTo>
                    <a:pt x="377" y="337"/>
                    <a:pt x="377" y="337"/>
                    <a:pt x="378" y="337"/>
                  </a:cubicBezTo>
                  <a:cubicBezTo>
                    <a:pt x="376" y="335"/>
                    <a:pt x="375" y="335"/>
                    <a:pt x="376" y="333"/>
                  </a:cubicBezTo>
                  <a:cubicBezTo>
                    <a:pt x="376" y="333"/>
                    <a:pt x="376" y="332"/>
                    <a:pt x="376" y="332"/>
                  </a:cubicBezTo>
                  <a:cubicBezTo>
                    <a:pt x="374" y="323"/>
                    <a:pt x="372" y="320"/>
                    <a:pt x="370" y="318"/>
                  </a:cubicBezTo>
                  <a:cubicBezTo>
                    <a:pt x="370" y="318"/>
                    <a:pt x="366" y="312"/>
                    <a:pt x="367" y="311"/>
                  </a:cubicBezTo>
                  <a:cubicBezTo>
                    <a:pt x="366" y="311"/>
                    <a:pt x="366" y="310"/>
                    <a:pt x="366" y="310"/>
                  </a:cubicBezTo>
                  <a:cubicBezTo>
                    <a:pt x="366" y="310"/>
                    <a:pt x="366" y="309"/>
                    <a:pt x="366" y="309"/>
                  </a:cubicBezTo>
                  <a:cubicBezTo>
                    <a:pt x="366" y="309"/>
                    <a:pt x="365" y="309"/>
                    <a:pt x="365" y="309"/>
                  </a:cubicBezTo>
                  <a:cubicBezTo>
                    <a:pt x="365" y="309"/>
                    <a:pt x="364" y="307"/>
                    <a:pt x="364" y="307"/>
                  </a:cubicBezTo>
                  <a:cubicBezTo>
                    <a:pt x="364" y="308"/>
                    <a:pt x="365" y="309"/>
                    <a:pt x="365" y="309"/>
                  </a:cubicBezTo>
                  <a:cubicBezTo>
                    <a:pt x="365" y="309"/>
                    <a:pt x="365" y="310"/>
                    <a:pt x="364" y="309"/>
                  </a:cubicBezTo>
                  <a:cubicBezTo>
                    <a:pt x="364" y="309"/>
                    <a:pt x="364" y="309"/>
                    <a:pt x="364" y="309"/>
                  </a:cubicBezTo>
                  <a:cubicBezTo>
                    <a:pt x="364" y="310"/>
                    <a:pt x="364" y="310"/>
                    <a:pt x="364" y="309"/>
                  </a:cubicBezTo>
                  <a:cubicBezTo>
                    <a:pt x="364" y="309"/>
                    <a:pt x="364" y="309"/>
                    <a:pt x="364" y="309"/>
                  </a:cubicBezTo>
                  <a:cubicBezTo>
                    <a:pt x="364" y="309"/>
                    <a:pt x="364" y="309"/>
                    <a:pt x="364" y="309"/>
                  </a:cubicBezTo>
                  <a:cubicBezTo>
                    <a:pt x="364" y="309"/>
                    <a:pt x="364" y="309"/>
                    <a:pt x="364" y="309"/>
                  </a:cubicBezTo>
                  <a:cubicBezTo>
                    <a:pt x="363" y="309"/>
                    <a:pt x="363" y="309"/>
                    <a:pt x="363" y="309"/>
                  </a:cubicBezTo>
                  <a:cubicBezTo>
                    <a:pt x="363" y="309"/>
                    <a:pt x="363" y="309"/>
                    <a:pt x="363" y="309"/>
                  </a:cubicBezTo>
                  <a:cubicBezTo>
                    <a:pt x="363" y="309"/>
                    <a:pt x="363" y="309"/>
                    <a:pt x="363" y="309"/>
                  </a:cubicBezTo>
                  <a:cubicBezTo>
                    <a:pt x="363" y="309"/>
                    <a:pt x="363" y="309"/>
                    <a:pt x="363" y="309"/>
                  </a:cubicBezTo>
                  <a:cubicBezTo>
                    <a:pt x="363" y="309"/>
                    <a:pt x="363" y="309"/>
                    <a:pt x="363" y="308"/>
                  </a:cubicBezTo>
                  <a:cubicBezTo>
                    <a:pt x="363" y="309"/>
                    <a:pt x="363" y="309"/>
                    <a:pt x="363" y="309"/>
                  </a:cubicBezTo>
                  <a:cubicBezTo>
                    <a:pt x="363" y="309"/>
                    <a:pt x="363" y="309"/>
                    <a:pt x="363" y="309"/>
                  </a:cubicBezTo>
                  <a:cubicBezTo>
                    <a:pt x="363" y="309"/>
                    <a:pt x="363" y="309"/>
                    <a:pt x="363" y="309"/>
                  </a:cubicBezTo>
                  <a:cubicBezTo>
                    <a:pt x="363" y="309"/>
                    <a:pt x="363" y="309"/>
                    <a:pt x="363" y="309"/>
                  </a:cubicBezTo>
                  <a:cubicBezTo>
                    <a:pt x="363" y="309"/>
                    <a:pt x="363" y="309"/>
                    <a:pt x="363" y="309"/>
                  </a:cubicBezTo>
                  <a:cubicBezTo>
                    <a:pt x="363" y="309"/>
                    <a:pt x="363" y="309"/>
                    <a:pt x="363" y="309"/>
                  </a:cubicBezTo>
                  <a:cubicBezTo>
                    <a:pt x="363" y="309"/>
                    <a:pt x="363" y="309"/>
                    <a:pt x="363" y="309"/>
                  </a:cubicBezTo>
                  <a:cubicBezTo>
                    <a:pt x="363" y="309"/>
                    <a:pt x="362" y="308"/>
                    <a:pt x="363" y="308"/>
                  </a:cubicBezTo>
                  <a:cubicBezTo>
                    <a:pt x="363" y="308"/>
                    <a:pt x="363" y="308"/>
                    <a:pt x="363" y="308"/>
                  </a:cubicBezTo>
                  <a:cubicBezTo>
                    <a:pt x="362" y="308"/>
                    <a:pt x="362" y="308"/>
                    <a:pt x="362" y="308"/>
                  </a:cubicBezTo>
                  <a:cubicBezTo>
                    <a:pt x="362" y="308"/>
                    <a:pt x="362" y="308"/>
                    <a:pt x="361" y="308"/>
                  </a:cubicBezTo>
                  <a:cubicBezTo>
                    <a:pt x="361" y="308"/>
                    <a:pt x="361" y="307"/>
                    <a:pt x="361" y="307"/>
                  </a:cubicBezTo>
                  <a:cubicBezTo>
                    <a:pt x="359" y="308"/>
                    <a:pt x="357" y="310"/>
                    <a:pt x="354" y="310"/>
                  </a:cubicBezTo>
                  <a:cubicBezTo>
                    <a:pt x="354" y="310"/>
                    <a:pt x="354" y="310"/>
                    <a:pt x="353" y="310"/>
                  </a:cubicBezTo>
                  <a:cubicBezTo>
                    <a:pt x="354" y="311"/>
                    <a:pt x="351" y="310"/>
                    <a:pt x="351" y="310"/>
                  </a:cubicBezTo>
                  <a:cubicBezTo>
                    <a:pt x="351" y="310"/>
                    <a:pt x="351" y="314"/>
                    <a:pt x="350" y="315"/>
                  </a:cubicBezTo>
                  <a:cubicBezTo>
                    <a:pt x="350" y="316"/>
                    <a:pt x="351" y="317"/>
                    <a:pt x="350" y="316"/>
                  </a:cubicBezTo>
                  <a:cubicBezTo>
                    <a:pt x="350" y="317"/>
                    <a:pt x="348" y="319"/>
                    <a:pt x="347" y="318"/>
                  </a:cubicBezTo>
                  <a:cubicBezTo>
                    <a:pt x="345" y="315"/>
                    <a:pt x="341" y="300"/>
                    <a:pt x="341" y="298"/>
                  </a:cubicBezTo>
                  <a:cubicBezTo>
                    <a:pt x="341" y="298"/>
                    <a:pt x="341" y="298"/>
                    <a:pt x="341" y="298"/>
                  </a:cubicBezTo>
                  <a:cubicBezTo>
                    <a:pt x="341" y="297"/>
                    <a:pt x="341" y="296"/>
                    <a:pt x="341" y="296"/>
                  </a:cubicBezTo>
                  <a:cubicBezTo>
                    <a:pt x="341" y="296"/>
                    <a:pt x="341" y="295"/>
                    <a:pt x="341" y="295"/>
                  </a:cubicBezTo>
                  <a:cubicBezTo>
                    <a:pt x="341" y="295"/>
                    <a:pt x="340" y="296"/>
                    <a:pt x="340" y="296"/>
                  </a:cubicBezTo>
                  <a:cubicBezTo>
                    <a:pt x="340" y="296"/>
                    <a:pt x="339" y="296"/>
                    <a:pt x="339" y="296"/>
                  </a:cubicBezTo>
                  <a:cubicBezTo>
                    <a:pt x="338" y="296"/>
                    <a:pt x="338" y="295"/>
                    <a:pt x="338" y="295"/>
                  </a:cubicBezTo>
                  <a:cubicBezTo>
                    <a:pt x="335" y="290"/>
                    <a:pt x="339" y="295"/>
                    <a:pt x="336" y="290"/>
                  </a:cubicBezTo>
                  <a:cubicBezTo>
                    <a:pt x="336" y="290"/>
                    <a:pt x="335" y="290"/>
                    <a:pt x="335" y="289"/>
                  </a:cubicBezTo>
                  <a:cubicBezTo>
                    <a:pt x="335" y="290"/>
                    <a:pt x="335" y="290"/>
                    <a:pt x="335" y="289"/>
                  </a:cubicBezTo>
                  <a:cubicBezTo>
                    <a:pt x="336" y="290"/>
                    <a:pt x="329" y="283"/>
                    <a:pt x="330" y="284"/>
                  </a:cubicBezTo>
                  <a:cubicBezTo>
                    <a:pt x="330" y="284"/>
                    <a:pt x="329" y="284"/>
                    <a:pt x="329" y="284"/>
                  </a:cubicBezTo>
                  <a:cubicBezTo>
                    <a:pt x="329" y="284"/>
                    <a:pt x="327" y="283"/>
                    <a:pt x="327" y="282"/>
                  </a:cubicBezTo>
                  <a:cubicBezTo>
                    <a:pt x="325" y="283"/>
                    <a:pt x="321" y="278"/>
                    <a:pt x="321" y="276"/>
                  </a:cubicBezTo>
                  <a:cubicBezTo>
                    <a:pt x="320" y="276"/>
                    <a:pt x="319" y="275"/>
                    <a:pt x="319" y="276"/>
                  </a:cubicBezTo>
                  <a:cubicBezTo>
                    <a:pt x="315" y="273"/>
                    <a:pt x="312" y="266"/>
                    <a:pt x="309" y="266"/>
                  </a:cubicBezTo>
                  <a:cubicBezTo>
                    <a:pt x="309" y="265"/>
                    <a:pt x="309" y="265"/>
                    <a:pt x="309" y="265"/>
                  </a:cubicBezTo>
                  <a:cubicBezTo>
                    <a:pt x="309" y="265"/>
                    <a:pt x="309" y="266"/>
                    <a:pt x="309" y="266"/>
                  </a:cubicBezTo>
                  <a:cubicBezTo>
                    <a:pt x="309" y="266"/>
                    <a:pt x="312" y="273"/>
                    <a:pt x="312" y="273"/>
                  </a:cubicBezTo>
                  <a:cubicBezTo>
                    <a:pt x="312" y="273"/>
                    <a:pt x="311" y="272"/>
                    <a:pt x="311" y="272"/>
                  </a:cubicBezTo>
                  <a:cubicBezTo>
                    <a:pt x="312" y="274"/>
                    <a:pt x="312" y="275"/>
                    <a:pt x="313" y="276"/>
                  </a:cubicBezTo>
                  <a:cubicBezTo>
                    <a:pt x="314" y="276"/>
                    <a:pt x="314" y="277"/>
                    <a:pt x="314" y="277"/>
                  </a:cubicBezTo>
                  <a:cubicBezTo>
                    <a:pt x="316" y="278"/>
                    <a:pt x="318" y="279"/>
                    <a:pt x="319" y="277"/>
                  </a:cubicBezTo>
                  <a:cubicBezTo>
                    <a:pt x="320" y="276"/>
                    <a:pt x="324" y="290"/>
                    <a:pt x="322" y="287"/>
                  </a:cubicBezTo>
                  <a:cubicBezTo>
                    <a:pt x="322" y="287"/>
                    <a:pt x="318" y="289"/>
                    <a:pt x="318" y="289"/>
                  </a:cubicBezTo>
                  <a:cubicBezTo>
                    <a:pt x="318" y="289"/>
                    <a:pt x="315" y="288"/>
                    <a:pt x="315" y="288"/>
                  </a:cubicBezTo>
                  <a:cubicBezTo>
                    <a:pt x="304" y="290"/>
                    <a:pt x="297" y="279"/>
                    <a:pt x="294" y="264"/>
                  </a:cubicBezTo>
                  <a:cubicBezTo>
                    <a:pt x="293" y="262"/>
                    <a:pt x="292" y="260"/>
                    <a:pt x="292" y="258"/>
                  </a:cubicBezTo>
                  <a:cubicBezTo>
                    <a:pt x="291" y="258"/>
                    <a:pt x="291" y="258"/>
                    <a:pt x="291" y="258"/>
                  </a:cubicBezTo>
                  <a:cubicBezTo>
                    <a:pt x="291" y="258"/>
                    <a:pt x="291" y="258"/>
                    <a:pt x="291" y="258"/>
                  </a:cubicBezTo>
                  <a:cubicBezTo>
                    <a:pt x="291" y="258"/>
                    <a:pt x="291" y="258"/>
                    <a:pt x="291" y="258"/>
                  </a:cubicBezTo>
                  <a:cubicBezTo>
                    <a:pt x="291" y="257"/>
                    <a:pt x="291" y="257"/>
                    <a:pt x="291" y="256"/>
                  </a:cubicBezTo>
                  <a:cubicBezTo>
                    <a:pt x="291" y="257"/>
                    <a:pt x="291" y="257"/>
                    <a:pt x="291" y="258"/>
                  </a:cubicBezTo>
                  <a:cubicBezTo>
                    <a:pt x="290" y="257"/>
                    <a:pt x="285" y="258"/>
                    <a:pt x="293" y="265"/>
                  </a:cubicBezTo>
                  <a:cubicBezTo>
                    <a:pt x="292" y="265"/>
                    <a:pt x="296" y="275"/>
                    <a:pt x="296" y="275"/>
                  </a:cubicBezTo>
                  <a:cubicBezTo>
                    <a:pt x="297" y="276"/>
                    <a:pt x="298" y="281"/>
                    <a:pt x="298" y="281"/>
                  </a:cubicBezTo>
                  <a:cubicBezTo>
                    <a:pt x="299" y="281"/>
                    <a:pt x="303" y="287"/>
                    <a:pt x="303" y="287"/>
                  </a:cubicBezTo>
                  <a:cubicBezTo>
                    <a:pt x="300" y="287"/>
                    <a:pt x="312" y="295"/>
                    <a:pt x="313" y="294"/>
                  </a:cubicBezTo>
                  <a:cubicBezTo>
                    <a:pt x="311" y="296"/>
                    <a:pt x="310" y="304"/>
                    <a:pt x="306" y="302"/>
                  </a:cubicBezTo>
                  <a:cubicBezTo>
                    <a:pt x="303" y="303"/>
                    <a:pt x="301" y="305"/>
                    <a:pt x="298" y="304"/>
                  </a:cubicBezTo>
                  <a:cubicBezTo>
                    <a:pt x="298" y="305"/>
                    <a:pt x="298" y="307"/>
                    <a:pt x="297" y="306"/>
                  </a:cubicBezTo>
                  <a:cubicBezTo>
                    <a:pt x="297" y="307"/>
                    <a:pt x="297" y="307"/>
                    <a:pt x="297" y="308"/>
                  </a:cubicBezTo>
                  <a:cubicBezTo>
                    <a:pt x="297" y="309"/>
                    <a:pt x="297" y="310"/>
                    <a:pt x="298" y="311"/>
                  </a:cubicBezTo>
                  <a:cubicBezTo>
                    <a:pt x="298" y="313"/>
                    <a:pt x="299" y="315"/>
                    <a:pt x="299" y="316"/>
                  </a:cubicBezTo>
                  <a:cubicBezTo>
                    <a:pt x="299" y="317"/>
                    <a:pt x="299" y="319"/>
                    <a:pt x="299" y="320"/>
                  </a:cubicBezTo>
                  <a:cubicBezTo>
                    <a:pt x="301" y="322"/>
                    <a:pt x="292" y="323"/>
                    <a:pt x="291" y="324"/>
                  </a:cubicBezTo>
                  <a:cubicBezTo>
                    <a:pt x="291" y="324"/>
                    <a:pt x="291" y="324"/>
                    <a:pt x="291" y="324"/>
                  </a:cubicBezTo>
                  <a:cubicBezTo>
                    <a:pt x="291" y="325"/>
                    <a:pt x="293" y="329"/>
                    <a:pt x="292" y="329"/>
                  </a:cubicBezTo>
                  <a:cubicBezTo>
                    <a:pt x="292" y="329"/>
                    <a:pt x="292" y="330"/>
                    <a:pt x="292" y="330"/>
                  </a:cubicBezTo>
                  <a:cubicBezTo>
                    <a:pt x="292" y="331"/>
                    <a:pt x="289" y="329"/>
                    <a:pt x="288" y="331"/>
                  </a:cubicBezTo>
                  <a:cubicBezTo>
                    <a:pt x="289" y="332"/>
                    <a:pt x="288" y="333"/>
                    <a:pt x="288" y="334"/>
                  </a:cubicBezTo>
                  <a:cubicBezTo>
                    <a:pt x="286" y="336"/>
                    <a:pt x="281" y="340"/>
                    <a:pt x="276" y="336"/>
                  </a:cubicBezTo>
                  <a:cubicBezTo>
                    <a:pt x="276" y="335"/>
                    <a:pt x="270" y="334"/>
                    <a:pt x="270" y="330"/>
                  </a:cubicBezTo>
                  <a:cubicBezTo>
                    <a:pt x="271" y="325"/>
                    <a:pt x="263" y="309"/>
                    <a:pt x="261" y="304"/>
                  </a:cubicBezTo>
                  <a:cubicBezTo>
                    <a:pt x="261" y="303"/>
                    <a:pt x="261" y="303"/>
                    <a:pt x="261" y="303"/>
                  </a:cubicBezTo>
                  <a:cubicBezTo>
                    <a:pt x="261" y="303"/>
                    <a:pt x="261" y="302"/>
                    <a:pt x="261" y="302"/>
                  </a:cubicBezTo>
                  <a:cubicBezTo>
                    <a:pt x="261" y="302"/>
                    <a:pt x="261" y="300"/>
                    <a:pt x="261" y="300"/>
                  </a:cubicBezTo>
                  <a:cubicBezTo>
                    <a:pt x="262" y="296"/>
                    <a:pt x="263" y="297"/>
                    <a:pt x="263" y="292"/>
                  </a:cubicBezTo>
                  <a:cubicBezTo>
                    <a:pt x="263" y="292"/>
                    <a:pt x="263" y="292"/>
                    <a:pt x="263" y="292"/>
                  </a:cubicBezTo>
                  <a:cubicBezTo>
                    <a:pt x="263" y="292"/>
                    <a:pt x="262" y="287"/>
                    <a:pt x="262" y="287"/>
                  </a:cubicBezTo>
                  <a:cubicBezTo>
                    <a:pt x="262" y="287"/>
                    <a:pt x="262" y="287"/>
                    <a:pt x="262" y="287"/>
                  </a:cubicBezTo>
                  <a:cubicBezTo>
                    <a:pt x="262" y="288"/>
                    <a:pt x="258" y="281"/>
                    <a:pt x="260" y="284"/>
                  </a:cubicBezTo>
                  <a:cubicBezTo>
                    <a:pt x="259" y="282"/>
                    <a:pt x="258" y="280"/>
                    <a:pt x="257" y="279"/>
                  </a:cubicBezTo>
                  <a:cubicBezTo>
                    <a:pt x="257" y="279"/>
                    <a:pt x="258" y="279"/>
                    <a:pt x="258" y="279"/>
                  </a:cubicBezTo>
                  <a:cubicBezTo>
                    <a:pt x="258" y="278"/>
                    <a:pt x="258" y="278"/>
                    <a:pt x="258" y="277"/>
                  </a:cubicBezTo>
                  <a:cubicBezTo>
                    <a:pt x="258" y="277"/>
                    <a:pt x="258" y="277"/>
                    <a:pt x="258" y="276"/>
                  </a:cubicBezTo>
                  <a:cubicBezTo>
                    <a:pt x="257" y="276"/>
                    <a:pt x="259" y="275"/>
                    <a:pt x="258" y="275"/>
                  </a:cubicBezTo>
                  <a:cubicBezTo>
                    <a:pt x="258" y="274"/>
                    <a:pt x="259" y="274"/>
                    <a:pt x="259" y="274"/>
                  </a:cubicBezTo>
                  <a:cubicBezTo>
                    <a:pt x="258" y="273"/>
                    <a:pt x="257" y="271"/>
                    <a:pt x="257" y="271"/>
                  </a:cubicBezTo>
                  <a:cubicBezTo>
                    <a:pt x="257" y="270"/>
                    <a:pt x="257" y="270"/>
                    <a:pt x="256" y="270"/>
                  </a:cubicBezTo>
                  <a:cubicBezTo>
                    <a:pt x="256" y="271"/>
                    <a:pt x="254" y="270"/>
                    <a:pt x="254" y="269"/>
                  </a:cubicBezTo>
                  <a:cubicBezTo>
                    <a:pt x="254" y="269"/>
                    <a:pt x="254" y="269"/>
                    <a:pt x="254" y="269"/>
                  </a:cubicBezTo>
                  <a:cubicBezTo>
                    <a:pt x="254" y="269"/>
                    <a:pt x="254" y="269"/>
                    <a:pt x="254" y="269"/>
                  </a:cubicBezTo>
                  <a:cubicBezTo>
                    <a:pt x="253" y="269"/>
                    <a:pt x="254" y="269"/>
                    <a:pt x="254" y="269"/>
                  </a:cubicBezTo>
                  <a:cubicBezTo>
                    <a:pt x="253" y="268"/>
                    <a:pt x="252" y="268"/>
                    <a:pt x="253" y="268"/>
                  </a:cubicBezTo>
                  <a:cubicBezTo>
                    <a:pt x="253" y="267"/>
                    <a:pt x="251" y="265"/>
                    <a:pt x="250" y="264"/>
                  </a:cubicBezTo>
                  <a:cubicBezTo>
                    <a:pt x="250" y="264"/>
                    <a:pt x="248" y="264"/>
                    <a:pt x="248" y="263"/>
                  </a:cubicBezTo>
                  <a:cubicBezTo>
                    <a:pt x="245" y="265"/>
                    <a:pt x="239" y="259"/>
                    <a:pt x="236" y="259"/>
                  </a:cubicBezTo>
                  <a:cubicBezTo>
                    <a:pt x="233" y="255"/>
                    <a:pt x="229" y="252"/>
                    <a:pt x="228" y="248"/>
                  </a:cubicBezTo>
                  <a:cubicBezTo>
                    <a:pt x="228" y="247"/>
                    <a:pt x="226" y="245"/>
                    <a:pt x="226" y="245"/>
                  </a:cubicBezTo>
                  <a:cubicBezTo>
                    <a:pt x="226" y="245"/>
                    <a:pt x="226" y="245"/>
                    <a:pt x="226" y="244"/>
                  </a:cubicBezTo>
                  <a:cubicBezTo>
                    <a:pt x="226" y="244"/>
                    <a:pt x="224" y="241"/>
                    <a:pt x="224" y="241"/>
                  </a:cubicBezTo>
                  <a:cubicBezTo>
                    <a:pt x="224" y="240"/>
                    <a:pt x="224" y="240"/>
                    <a:pt x="224" y="240"/>
                  </a:cubicBezTo>
                  <a:cubicBezTo>
                    <a:pt x="223" y="239"/>
                    <a:pt x="223" y="238"/>
                    <a:pt x="223" y="237"/>
                  </a:cubicBezTo>
                  <a:cubicBezTo>
                    <a:pt x="223" y="237"/>
                    <a:pt x="223" y="237"/>
                    <a:pt x="223" y="237"/>
                  </a:cubicBezTo>
                  <a:cubicBezTo>
                    <a:pt x="224" y="236"/>
                    <a:pt x="224" y="232"/>
                    <a:pt x="224" y="232"/>
                  </a:cubicBezTo>
                  <a:cubicBezTo>
                    <a:pt x="223" y="231"/>
                    <a:pt x="225" y="230"/>
                    <a:pt x="223" y="229"/>
                  </a:cubicBezTo>
                  <a:cubicBezTo>
                    <a:pt x="223" y="229"/>
                    <a:pt x="223" y="229"/>
                    <a:pt x="223" y="229"/>
                  </a:cubicBezTo>
                  <a:cubicBezTo>
                    <a:pt x="223" y="223"/>
                    <a:pt x="230" y="224"/>
                    <a:pt x="233" y="221"/>
                  </a:cubicBezTo>
                  <a:cubicBezTo>
                    <a:pt x="233" y="219"/>
                    <a:pt x="238" y="214"/>
                    <a:pt x="239" y="217"/>
                  </a:cubicBezTo>
                  <a:cubicBezTo>
                    <a:pt x="240" y="218"/>
                    <a:pt x="240" y="218"/>
                    <a:pt x="241" y="218"/>
                  </a:cubicBezTo>
                  <a:cubicBezTo>
                    <a:pt x="241" y="218"/>
                    <a:pt x="242" y="218"/>
                    <a:pt x="242" y="218"/>
                  </a:cubicBezTo>
                  <a:cubicBezTo>
                    <a:pt x="242" y="219"/>
                    <a:pt x="242" y="219"/>
                    <a:pt x="243" y="219"/>
                  </a:cubicBezTo>
                  <a:cubicBezTo>
                    <a:pt x="245" y="220"/>
                    <a:pt x="247" y="219"/>
                    <a:pt x="249" y="221"/>
                  </a:cubicBezTo>
                  <a:cubicBezTo>
                    <a:pt x="249" y="220"/>
                    <a:pt x="252" y="221"/>
                    <a:pt x="252" y="222"/>
                  </a:cubicBezTo>
                  <a:cubicBezTo>
                    <a:pt x="253" y="223"/>
                    <a:pt x="254" y="222"/>
                    <a:pt x="255" y="223"/>
                  </a:cubicBezTo>
                  <a:cubicBezTo>
                    <a:pt x="255" y="224"/>
                    <a:pt x="256" y="224"/>
                    <a:pt x="257" y="225"/>
                  </a:cubicBezTo>
                  <a:cubicBezTo>
                    <a:pt x="258" y="225"/>
                    <a:pt x="259" y="225"/>
                    <a:pt x="259" y="226"/>
                  </a:cubicBezTo>
                  <a:cubicBezTo>
                    <a:pt x="261" y="226"/>
                    <a:pt x="259" y="227"/>
                    <a:pt x="260" y="228"/>
                  </a:cubicBezTo>
                  <a:cubicBezTo>
                    <a:pt x="256" y="240"/>
                    <a:pt x="284" y="242"/>
                    <a:pt x="288" y="252"/>
                  </a:cubicBezTo>
                  <a:cubicBezTo>
                    <a:pt x="289" y="252"/>
                    <a:pt x="290" y="253"/>
                    <a:pt x="290" y="253"/>
                  </a:cubicBezTo>
                  <a:cubicBezTo>
                    <a:pt x="291" y="254"/>
                    <a:pt x="291" y="255"/>
                    <a:pt x="291" y="256"/>
                  </a:cubicBezTo>
                  <a:cubicBezTo>
                    <a:pt x="291" y="255"/>
                    <a:pt x="291" y="254"/>
                    <a:pt x="290" y="253"/>
                  </a:cubicBezTo>
                  <a:cubicBezTo>
                    <a:pt x="292" y="251"/>
                    <a:pt x="292" y="249"/>
                    <a:pt x="293" y="247"/>
                  </a:cubicBezTo>
                  <a:cubicBezTo>
                    <a:pt x="293" y="246"/>
                    <a:pt x="293" y="246"/>
                    <a:pt x="292" y="246"/>
                  </a:cubicBezTo>
                  <a:cubicBezTo>
                    <a:pt x="293" y="245"/>
                    <a:pt x="293" y="245"/>
                    <a:pt x="292" y="245"/>
                  </a:cubicBezTo>
                  <a:cubicBezTo>
                    <a:pt x="292" y="246"/>
                    <a:pt x="291" y="244"/>
                    <a:pt x="291" y="244"/>
                  </a:cubicBezTo>
                  <a:cubicBezTo>
                    <a:pt x="288" y="245"/>
                    <a:pt x="284" y="239"/>
                    <a:pt x="282" y="240"/>
                  </a:cubicBezTo>
                  <a:cubicBezTo>
                    <a:pt x="282" y="239"/>
                    <a:pt x="283" y="239"/>
                    <a:pt x="283" y="239"/>
                  </a:cubicBezTo>
                  <a:cubicBezTo>
                    <a:pt x="282" y="238"/>
                    <a:pt x="281" y="239"/>
                    <a:pt x="281" y="238"/>
                  </a:cubicBezTo>
                  <a:cubicBezTo>
                    <a:pt x="281" y="238"/>
                    <a:pt x="281" y="237"/>
                    <a:pt x="281" y="237"/>
                  </a:cubicBezTo>
                  <a:cubicBezTo>
                    <a:pt x="281" y="237"/>
                    <a:pt x="282" y="237"/>
                    <a:pt x="281" y="236"/>
                  </a:cubicBezTo>
                  <a:cubicBezTo>
                    <a:pt x="281" y="237"/>
                    <a:pt x="280" y="233"/>
                    <a:pt x="281" y="236"/>
                  </a:cubicBezTo>
                  <a:cubicBezTo>
                    <a:pt x="281" y="236"/>
                    <a:pt x="281" y="235"/>
                    <a:pt x="281" y="235"/>
                  </a:cubicBezTo>
                  <a:cubicBezTo>
                    <a:pt x="281" y="235"/>
                    <a:pt x="281" y="234"/>
                    <a:pt x="280" y="234"/>
                  </a:cubicBezTo>
                  <a:cubicBezTo>
                    <a:pt x="280" y="234"/>
                    <a:pt x="280" y="234"/>
                    <a:pt x="280" y="234"/>
                  </a:cubicBezTo>
                  <a:cubicBezTo>
                    <a:pt x="280" y="234"/>
                    <a:pt x="280" y="234"/>
                    <a:pt x="280" y="234"/>
                  </a:cubicBezTo>
                  <a:cubicBezTo>
                    <a:pt x="280" y="234"/>
                    <a:pt x="279" y="234"/>
                    <a:pt x="280" y="233"/>
                  </a:cubicBezTo>
                  <a:cubicBezTo>
                    <a:pt x="280" y="233"/>
                    <a:pt x="280" y="234"/>
                    <a:pt x="280" y="234"/>
                  </a:cubicBezTo>
                  <a:cubicBezTo>
                    <a:pt x="278" y="231"/>
                    <a:pt x="284" y="234"/>
                    <a:pt x="284" y="234"/>
                  </a:cubicBezTo>
                  <a:cubicBezTo>
                    <a:pt x="283" y="233"/>
                    <a:pt x="284" y="234"/>
                    <a:pt x="285" y="234"/>
                  </a:cubicBezTo>
                  <a:cubicBezTo>
                    <a:pt x="285" y="234"/>
                    <a:pt x="284" y="234"/>
                    <a:pt x="284" y="233"/>
                  </a:cubicBezTo>
                  <a:cubicBezTo>
                    <a:pt x="284" y="234"/>
                    <a:pt x="290" y="235"/>
                    <a:pt x="292" y="236"/>
                  </a:cubicBezTo>
                  <a:cubicBezTo>
                    <a:pt x="292" y="237"/>
                    <a:pt x="295" y="240"/>
                    <a:pt x="296" y="240"/>
                  </a:cubicBezTo>
                  <a:cubicBezTo>
                    <a:pt x="307" y="242"/>
                    <a:pt x="292" y="233"/>
                    <a:pt x="294" y="231"/>
                  </a:cubicBezTo>
                  <a:cubicBezTo>
                    <a:pt x="294" y="231"/>
                    <a:pt x="294" y="232"/>
                    <a:pt x="294" y="232"/>
                  </a:cubicBezTo>
                  <a:cubicBezTo>
                    <a:pt x="295" y="232"/>
                    <a:pt x="295" y="231"/>
                    <a:pt x="295" y="231"/>
                  </a:cubicBezTo>
                  <a:cubicBezTo>
                    <a:pt x="295" y="231"/>
                    <a:pt x="295" y="231"/>
                    <a:pt x="296" y="231"/>
                  </a:cubicBezTo>
                  <a:cubicBezTo>
                    <a:pt x="296" y="231"/>
                    <a:pt x="296" y="231"/>
                    <a:pt x="296" y="231"/>
                  </a:cubicBezTo>
                  <a:cubicBezTo>
                    <a:pt x="296" y="232"/>
                    <a:pt x="295" y="229"/>
                    <a:pt x="295" y="229"/>
                  </a:cubicBezTo>
                  <a:cubicBezTo>
                    <a:pt x="295" y="229"/>
                    <a:pt x="296" y="230"/>
                    <a:pt x="296" y="230"/>
                  </a:cubicBezTo>
                  <a:cubicBezTo>
                    <a:pt x="296" y="230"/>
                    <a:pt x="297" y="228"/>
                    <a:pt x="296" y="229"/>
                  </a:cubicBezTo>
                  <a:cubicBezTo>
                    <a:pt x="295" y="228"/>
                    <a:pt x="295" y="228"/>
                    <a:pt x="295" y="228"/>
                  </a:cubicBezTo>
                  <a:cubicBezTo>
                    <a:pt x="294" y="228"/>
                    <a:pt x="294" y="228"/>
                    <a:pt x="294" y="228"/>
                  </a:cubicBezTo>
                  <a:cubicBezTo>
                    <a:pt x="293" y="228"/>
                    <a:pt x="292" y="228"/>
                    <a:pt x="292" y="228"/>
                  </a:cubicBezTo>
                  <a:cubicBezTo>
                    <a:pt x="291" y="228"/>
                    <a:pt x="292" y="230"/>
                    <a:pt x="292" y="230"/>
                  </a:cubicBezTo>
                  <a:cubicBezTo>
                    <a:pt x="292" y="230"/>
                    <a:pt x="292" y="230"/>
                    <a:pt x="293" y="230"/>
                  </a:cubicBezTo>
                  <a:cubicBezTo>
                    <a:pt x="293" y="230"/>
                    <a:pt x="294" y="231"/>
                    <a:pt x="294" y="231"/>
                  </a:cubicBezTo>
                  <a:cubicBezTo>
                    <a:pt x="293" y="231"/>
                    <a:pt x="293" y="231"/>
                    <a:pt x="293" y="231"/>
                  </a:cubicBezTo>
                  <a:cubicBezTo>
                    <a:pt x="293" y="231"/>
                    <a:pt x="293" y="231"/>
                    <a:pt x="293" y="231"/>
                  </a:cubicBezTo>
                  <a:cubicBezTo>
                    <a:pt x="293" y="231"/>
                    <a:pt x="293" y="231"/>
                    <a:pt x="293" y="231"/>
                  </a:cubicBezTo>
                  <a:cubicBezTo>
                    <a:pt x="292" y="231"/>
                    <a:pt x="292" y="231"/>
                    <a:pt x="292" y="231"/>
                  </a:cubicBezTo>
                  <a:cubicBezTo>
                    <a:pt x="291" y="230"/>
                    <a:pt x="291" y="230"/>
                    <a:pt x="291" y="230"/>
                  </a:cubicBezTo>
                  <a:cubicBezTo>
                    <a:pt x="291" y="231"/>
                    <a:pt x="290" y="231"/>
                    <a:pt x="290" y="230"/>
                  </a:cubicBezTo>
                  <a:cubicBezTo>
                    <a:pt x="290" y="230"/>
                    <a:pt x="290" y="230"/>
                    <a:pt x="289" y="230"/>
                  </a:cubicBezTo>
                  <a:cubicBezTo>
                    <a:pt x="289" y="230"/>
                    <a:pt x="289" y="230"/>
                    <a:pt x="290" y="230"/>
                  </a:cubicBezTo>
                  <a:cubicBezTo>
                    <a:pt x="289" y="229"/>
                    <a:pt x="290" y="230"/>
                    <a:pt x="290" y="229"/>
                  </a:cubicBezTo>
                  <a:cubicBezTo>
                    <a:pt x="290" y="229"/>
                    <a:pt x="290" y="229"/>
                    <a:pt x="289" y="229"/>
                  </a:cubicBezTo>
                  <a:cubicBezTo>
                    <a:pt x="289" y="229"/>
                    <a:pt x="289" y="229"/>
                    <a:pt x="289" y="229"/>
                  </a:cubicBezTo>
                  <a:cubicBezTo>
                    <a:pt x="289" y="229"/>
                    <a:pt x="289" y="228"/>
                    <a:pt x="289" y="228"/>
                  </a:cubicBezTo>
                  <a:cubicBezTo>
                    <a:pt x="288" y="228"/>
                    <a:pt x="288" y="227"/>
                    <a:pt x="290" y="228"/>
                  </a:cubicBezTo>
                  <a:cubicBezTo>
                    <a:pt x="290" y="227"/>
                    <a:pt x="290" y="227"/>
                    <a:pt x="289" y="227"/>
                  </a:cubicBezTo>
                  <a:cubicBezTo>
                    <a:pt x="289" y="227"/>
                    <a:pt x="289" y="227"/>
                    <a:pt x="289" y="227"/>
                  </a:cubicBezTo>
                  <a:cubicBezTo>
                    <a:pt x="289" y="227"/>
                    <a:pt x="288" y="227"/>
                    <a:pt x="288" y="226"/>
                  </a:cubicBezTo>
                  <a:cubicBezTo>
                    <a:pt x="288" y="226"/>
                    <a:pt x="287" y="226"/>
                    <a:pt x="287" y="225"/>
                  </a:cubicBezTo>
                  <a:cubicBezTo>
                    <a:pt x="288" y="225"/>
                    <a:pt x="287" y="225"/>
                    <a:pt x="287" y="225"/>
                  </a:cubicBezTo>
                  <a:cubicBezTo>
                    <a:pt x="287" y="225"/>
                    <a:pt x="288" y="225"/>
                    <a:pt x="288" y="225"/>
                  </a:cubicBezTo>
                  <a:cubicBezTo>
                    <a:pt x="288" y="225"/>
                    <a:pt x="287" y="225"/>
                    <a:pt x="287" y="224"/>
                  </a:cubicBezTo>
                  <a:cubicBezTo>
                    <a:pt x="287" y="225"/>
                    <a:pt x="287" y="224"/>
                    <a:pt x="286" y="224"/>
                  </a:cubicBezTo>
                  <a:cubicBezTo>
                    <a:pt x="286" y="225"/>
                    <a:pt x="285" y="225"/>
                    <a:pt x="285" y="225"/>
                  </a:cubicBezTo>
                  <a:cubicBezTo>
                    <a:pt x="284" y="224"/>
                    <a:pt x="284" y="225"/>
                    <a:pt x="285" y="226"/>
                  </a:cubicBezTo>
                  <a:cubicBezTo>
                    <a:pt x="285" y="226"/>
                    <a:pt x="284" y="226"/>
                    <a:pt x="284" y="226"/>
                  </a:cubicBezTo>
                  <a:cubicBezTo>
                    <a:pt x="284" y="226"/>
                    <a:pt x="284" y="226"/>
                    <a:pt x="284" y="226"/>
                  </a:cubicBezTo>
                  <a:cubicBezTo>
                    <a:pt x="284" y="225"/>
                    <a:pt x="283" y="226"/>
                    <a:pt x="283" y="226"/>
                  </a:cubicBezTo>
                  <a:cubicBezTo>
                    <a:pt x="283" y="226"/>
                    <a:pt x="283" y="228"/>
                    <a:pt x="283" y="228"/>
                  </a:cubicBezTo>
                  <a:cubicBezTo>
                    <a:pt x="282" y="228"/>
                    <a:pt x="282" y="229"/>
                    <a:pt x="282" y="229"/>
                  </a:cubicBezTo>
                  <a:cubicBezTo>
                    <a:pt x="282" y="229"/>
                    <a:pt x="282" y="229"/>
                    <a:pt x="282" y="229"/>
                  </a:cubicBezTo>
                  <a:cubicBezTo>
                    <a:pt x="282" y="230"/>
                    <a:pt x="282" y="230"/>
                    <a:pt x="282" y="230"/>
                  </a:cubicBezTo>
                  <a:cubicBezTo>
                    <a:pt x="283" y="234"/>
                    <a:pt x="280" y="232"/>
                    <a:pt x="280" y="231"/>
                  </a:cubicBezTo>
                  <a:cubicBezTo>
                    <a:pt x="280" y="231"/>
                    <a:pt x="279" y="230"/>
                    <a:pt x="278" y="230"/>
                  </a:cubicBezTo>
                  <a:cubicBezTo>
                    <a:pt x="278" y="230"/>
                    <a:pt x="278" y="230"/>
                    <a:pt x="278" y="230"/>
                  </a:cubicBezTo>
                  <a:cubicBezTo>
                    <a:pt x="278" y="229"/>
                    <a:pt x="277" y="229"/>
                    <a:pt x="277" y="230"/>
                  </a:cubicBezTo>
                  <a:cubicBezTo>
                    <a:pt x="277" y="230"/>
                    <a:pt x="277" y="230"/>
                    <a:pt x="277" y="230"/>
                  </a:cubicBezTo>
                  <a:cubicBezTo>
                    <a:pt x="277" y="230"/>
                    <a:pt x="277" y="230"/>
                    <a:pt x="278" y="231"/>
                  </a:cubicBezTo>
                  <a:cubicBezTo>
                    <a:pt x="277" y="231"/>
                    <a:pt x="277" y="230"/>
                    <a:pt x="277" y="230"/>
                  </a:cubicBezTo>
                  <a:cubicBezTo>
                    <a:pt x="277" y="230"/>
                    <a:pt x="277" y="230"/>
                    <a:pt x="277" y="230"/>
                  </a:cubicBezTo>
                  <a:cubicBezTo>
                    <a:pt x="277" y="231"/>
                    <a:pt x="276" y="230"/>
                    <a:pt x="277" y="231"/>
                  </a:cubicBezTo>
                  <a:cubicBezTo>
                    <a:pt x="277" y="231"/>
                    <a:pt x="276" y="231"/>
                    <a:pt x="276" y="230"/>
                  </a:cubicBezTo>
                  <a:cubicBezTo>
                    <a:pt x="276" y="230"/>
                    <a:pt x="275" y="228"/>
                    <a:pt x="275" y="229"/>
                  </a:cubicBezTo>
                  <a:cubicBezTo>
                    <a:pt x="275" y="229"/>
                    <a:pt x="275" y="230"/>
                    <a:pt x="275" y="230"/>
                  </a:cubicBezTo>
                  <a:cubicBezTo>
                    <a:pt x="275" y="230"/>
                    <a:pt x="276" y="231"/>
                    <a:pt x="276" y="231"/>
                  </a:cubicBezTo>
                  <a:cubicBezTo>
                    <a:pt x="276" y="231"/>
                    <a:pt x="276" y="231"/>
                    <a:pt x="276" y="231"/>
                  </a:cubicBezTo>
                  <a:cubicBezTo>
                    <a:pt x="276" y="232"/>
                    <a:pt x="276" y="232"/>
                    <a:pt x="275" y="232"/>
                  </a:cubicBezTo>
                  <a:cubicBezTo>
                    <a:pt x="276" y="232"/>
                    <a:pt x="276" y="232"/>
                    <a:pt x="276" y="232"/>
                  </a:cubicBezTo>
                  <a:cubicBezTo>
                    <a:pt x="276" y="233"/>
                    <a:pt x="276" y="233"/>
                    <a:pt x="276" y="233"/>
                  </a:cubicBezTo>
                  <a:cubicBezTo>
                    <a:pt x="277" y="233"/>
                    <a:pt x="277" y="234"/>
                    <a:pt x="277" y="234"/>
                  </a:cubicBezTo>
                  <a:cubicBezTo>
                    <a:pt x="277" y="234"/>
                    <a:pt x="277" y="235"/>
                    <a:pt x="277" y="235"/>
                  </a:cubicBezTo>
                  <a:cubicBezTo>
                    <a:pt x="277" y="235"/>
                    <a:pt x="277" y="234"/>
                    <a:pt x="276" y="234"/>
                  </a:cubicBezTo>
                  <a:cubicBezTo>
                    <a:pt x="276" y="234"/>
                    <a:pt x="276" y="234"/>
                    <a:pt x="276" y="234"/>
                  </a:cubicBezTo>
                  <a:cubicBezTo>
                    <a:pt x="276" y="234"/>
                    <a:pt x="276" y="234"/>
                    <a:pt x="276" y="234"/>
                  </a:cubicBezTo>
                  <a:cubicBezTo>
                    <a:pt x="276" y="234"/>
                    <a:pt x="276" y="235"/>
                    <a:pt x="276" y="235"/>
                  </a:cubicBezTo>
                  <a:cubicBezTo>
                    <a:pt x="276" y="235"/>
                    <a:pt x="276" y="234"/>
                    <a:pt x="276" y="234"/>
                  </a:cubicBezTo>
                  <a:cubicBezTo>
                    <a:pt x="276" y="234"/>
                    <a:pt x="276" y="234"/>
                    <a:pt x="275" y="234"/>
                  </a:cubicBezTo>
                  <a:cubicBezTo>
                    <a:pt x="275" y="234"/>
                    <a:pt x="276" y="235"/>
                    <a:pt x="276" y="236"/>
                  </a:cubicBezTo>
                  <a:cubicBezTo>
                    <a:pt x="276" y="236"/>
                    <a:pt x="276" y="236"/>
                    <a:pt x="276" y="236"/>
                  </a:cubicBezTo>
                  <a:cubicBezTo>
                    <a:pt x="276" y="236"/>
                    <a:pt x="276" y="236"/>
                    <a:pt x="275" y="235"/>
                  </a:cubicBezTo>
                  <a:cubicBezTo>
                    <a:pt x="275" y="235"/>
                    <a:pt x="275" y="236"/>
                    <a:pt x="275" y="236"/>
                  </a:cubicBezTo>
                  <a:cubicBezTo>
                    <a:pt x="275" y="236"/>
                    <a:pt x="275" y="234"/>
                    <a:pt x="274" y="234"/>
                  </a:cubicBezTo>
                  <a:cubicBezTo>
                    <a:pt x="275" y="235"/>
                    <a:pt x="275" y="235"/>
                    <a:pt x="274" y="235"/>
                  </a:cubicBezTo>
                  <a:cubicBezTo>
                    <a:pt x="274" y="234"/>
                    <a:pt x="274" y="234"/>
                    <a:pt x="274" y="234"/>
                  </a:cubicBezTo>
                  <a:cubicBezTo>
                    <a:pt x="274" y="234"/>
                    <a:pt x="274" y="233"/>
                    <a:pt x="274" y="233"/>
                  </a:cubicBezTo>
                  <a:cubicBezTo>
                    <a:pt x="274" y="233"/>
                    <a:pt x="273" y="231"/>
                    <a:pt x="274" y="232"/>
                  </a:cubicBezTo>
                  <a:cubicBezTo>
                    <a:pt x="274" y="232"/>
                    <a:pt x="275" y="233"/>
                    <a:pt x="276" y="233"/>
                  </a:cubicBezTo>
                  <a:cubicBezTo>
                    <a:pt x="276" y="233"/>
                    <a:pt x="276" y="234"/>
                    <a:pt x="276" y="233"/>
                  </a:cubicBezTo>
                  <a:cubicBezTo>
                    <a:pt x="276" y="233"/>
                    <a:pt x="275" y="233"/>
                    <a:pt x="275" y="233"/>
                  </a:cubicBezTo>
                  <a:cubicBezTo>
                    <a:pt x="275" y="233"/>
                    <a:pt x="275" y="232"/>
                    <a:pt x="275" y="232"/>
                  </a:cubicBezTo>
                  <a:cubicBezTo>
                    <a:pt x="275" y="232"/>
                    <a:pt x="274" y="232"/>
                    <a:pt x="274" y="232"/>
                  </a:cubicBezTo>
                  <a:cubicBezTo>
                    <a:pt x="274" y="232"/>
                    <a:pt x="274" y="232"/>
                    <a:pt x="274" y="232"/>
                  </a:cubicBezTo>
                  <a:cubicBezTo>
                    <a:pt x="274" y="232"/>
                    <a:pt x="274" y="231"/>
                    <a:pt x="274" y="231"/>
                  </a:cubicBezTo>
                  <a:cubicBezTo>
                    <a:pt x="273" y="232"/>
                    <a:pt x="273" y="231"/>
                    <a:pt x="273" y="230"/>
                  </a:cubicBezTo>
                  <a:cubicBezTo>
                    <a:pt x="273" y="230"/>
                    <a:pt x="273" y="230"/>
                    <a:pt x="273" y="230"/>
                  </a:cubicBezTo>
                  <a:cubicBezTo>
                    <a:pt x="273" y="230"/>
                    <a:pt x="272" y="229"/>
                    <a:pt x="272" y="228"/>
                  </a:cubicBezTo>
                  <a:cubicBezTo>
                    <a:pt x="272" y="228"/>
                    <a:pt x="272" y="228"/>
                    <a:pt x="272" y="228"/>
                  </a:cubicBezTo>
                  <a:cubicBezTo>
                    <a:pt x="271" y="227"/>
                    <a:pt x="271" y="227"/>
                    <a:pt x="271" y="227"/>
                  </a:cubicBezTo>
                  <a:cubicBezTo>
                    <a:pt x="271" y="227"/>
                    <a:pt x="271" y="226"/>
                    <a:pt x="271" y="226"/>
                  </a:cubicBezTo>
                  <a:cubicBezTo>
                    <a:pt x="271" y="225"/>
                    <a:pt x="271" y="225"/>
                    <a:pt x="271" y="225"/>
                  </a:cubicBezTo>
                  <a:cubicBezTo>
                    <a:pt x="271" y="225"/>
                    <a:pt x="271" y="225"/>
                    <a:pt x="271" y="225"/>
                  </a:cubicBezTo>
                  <a:cubicBezTo>
                    <a:pt x="271" y="225"/>
                    <a:pt x="270" y="223"/>
                    <a:pt x="270" y="223"/>
                  </a:cubicBezTo>
                  <a:cubicBezTo>
                    <a:pt x="270" y="222"/>
                    <a:pt x="270" y="222"/>
                    <a:pt x="270" y="222"/>
                  </a:cubicBezTo>
                  <a:cubicBezTo>
                    <a:pt x="269" y="221"/>
                    <a:pt x="268" y="220"/>
                    <a:pt x="267" y="219"/>
                  </a:cubicBezTo>
                  <a:cubicBezTo>
                    <a:pt x="267" y="219"/>
                    <a:pt x="267" y="219"/>
                    <a:pt x="267" y="219"/>
                  </a:cubicBezTo>
                  <a:cubicBezTo>
                    <a:pt x="267" y="219"/>
                    <a:pt x="267" y="219"/>
                    <a:pt x="267" y="219"/>
                  </a:cubicBezTo>
                  <a:cubicBezTo>
                    <a:pt x="266" y="218"/>
                    <a:pt x="266" y="217"/>
                    <a:pt x="266" y="217"/>
                  </a:cubicBezTo>
                  <a:cubicBezTo>
                    <a:pt x="266" y="217"/>
                    <a:pt x="266" y="217"/>
                    <a:pt x="266" y="217"/>
                  </a:cubicBezTo>
                  <a:cubicBezTo>
                    <a:pt x="266" y="217"/>
                    <a:pt x="265" y="215"/>
                    <a:pt x="265" y="215"/>
                  </a:cubicBezTo>
                  <a:cubicBezTo>
                    <a:pt x="265" y="216"/>
                    <a:pt x="265" y="216"/>
                    <a:pt x="265" y="215"/>
                  </a:cubicBezTo>
                  <a:cubicBezTo>
                    <a:pt x="265" y="215"/>
                    <a:pt x="265" y="214"/>
                    <a:pt x="264" y="214"/>
                  </a:cubicBezTo>
                  <a:cubicBezTo>
                    <a:pt x="264" y="214"/>
                    <a:pt x="264" y="214"/>
                    <a:pt x="264" y="214"/>
                  </a:cubicBezTo>
                  <a:cubicBezTo>
                    <a:pt x="264" y="215"/>
                    <a:pt x="264" y="215"/>
                    <a:pt x="264" y="214"/>
                  </a:cubicBezTo>
                  <a:cubicBezTo>
                    <a:pt x="264" y="214"/>
                    <a:pt x="263" y="213"/>
                    <a:pt x="264" y="213"/>
                  </a:cubicBezTo>
                  <a:cubicBezTo>
                    <a:pt x="264" y="213"/>
                    <a:pt x="264" y="213"/>
                    <a:pt x="263" y="213"/>
                  </a:cubicBezTo>
                  <a:cubicBezTo>
                    <a:pt x="263" y="213"/>
                    <a:pt x="263" y="213"/>
                    <a:pt x="263" y="213"/>
                  </a:cubicBezTo>
                  <a:cubicBezTo>
                    <a:pt x="263" y="212"/>
                    <a:pt x="263" y="212"/>
                    <a:pt x="263" y="213"/>
                  </a:cubicBezTo>
                  <a:cubicBezTo>
                    <a:pt x="263" y="213"/>
                    <a:pt x="262" y="212"/>
                    <a:pt x="262" y="212"/>
                  </a:cubicBezTo>
                  <a:cubicBezTo>
                    <a:pt x="262" y="212"/>
                    <a:pt x="262" y="212"/>
                    <a:pt x="262" y="212"/>
                  </a:cubicBezTo>
                  <a:cubicBezTo>
                    <a:pt x="262" y="213"/>
                    <a:pt x="262" y="213"/>
                    <a:pt x="262" y="213"/>
                  </a:cubicBezTo>
                  <a:cubicBezTo>
                    <a:pt x="262" y="213"/>
                    <a:pt x="262" y="213"/>
                    <a:pt x="262" y="213"/>
                  </a:cubicBezTo>
                  <a:cubicBezTo>
                    <a:pt x="262" y="214"/>
                    <a:pt x="262" y="214"/>
                    <a:pt x="262" y="214"/>
                  </a:cubicBezTo>
                  <a:cubicBezTo>
                    <a:pt x="262" y="215"/>
                    <a:pt x="265" y="222"/>
                    <a:pt x="267" y="222"/>
                  </a:cubicBezTo>
                  <a:cubicBezTo>
                    <a:pt x="266" y="223"/>
                    <a:pt x="271" y="226"/>
                    <a:pt x="270" y="227"/>
                  </a:cubicBezTo>
                  <a:cubicBezTo>
                    <a:pt x="270" y="227"/>
                    <a:pt x="270" y="227"/>
                    <a:pt x="269" y="227"/>
                  </a:cubicBezTo>
                  <a:cubicBezTo>
                    <a:pt x="269" y="227"/>
                    <a:pt x="268" y="225"/>
                    <a:pt x="268" y="225"/>
                  </a:cubicBezTo>
                  <a:cubicBezTo>
                    <a:pt x="268" y="225"/>
                    <a:pt x="268" y="225"/>
                    <a:pt x="268" y="225"/>
                  </a:cubicBezTo>
                  <a:cubicBezTo>
                    <a:pt x="268" y="225"/>
                    <a:pt x="267" y="225"/>
                    <a:pt x="267" y="226"/>
                  </a:cubicBezTo>
                  <a:cubicBezTo>
                    <a:pt x="267" y="226"/>
                    <a:pt x="268" y="226"/>
                    <a:pt x="268" y="227"/>
                  </a:cubicBezTo>
                  <a:cubicBezTo>
                    <a:pt x="268" y="227"/>
                    <a:pt x="267" y="228"/>
                    <a:pt x="267" y="228"/>
                  </a:cubicBezTo>
                  <a:cubicBezTo>
                    <a:pt x="266" y="228"/>
                    <a:pt x="266" y="228"/>
                    <a:pt x="266" y="227"/>
                  </a:cubicBezTo>
                  <a:cubicBezTo>
                    <a:pt x="266" y="228"/>
                    <a:pt x="267" y="227"/>
                    <a:pt x="266" y="227"/>
                  </a:cubicBezTo>
                  <a:cubicBezTo>
                    <a:pt x="267" y="227"/>
                    <a:pt x="267" y="227"/>
                    <a:pt x="267" y="227"/>
                  </a:cubicBezTo>
                  <a:cubicBezTo>
                    <a:pt x="267" y="227"/>
                    <a:pt x="266" y="224"/>
                    <a:pt x="266" y="224"/>
                  </a:cubicBezTo>
                  <a:cubicBezTo>
                    <a:pt x="266" y="224"/>
                    <a:pt x="265" y="223"/>
                    <a:pt x="264" y="222"/>
                  </a:cubicBezTo>
                  <a:cubicBezTo>
                    <a:pt x="265" y="222"/>
                    <a:pt x="264" y="222"/>
                    <a:pt x="264" y="222"/>
                  </a:cubicBezTo>
                  <a:cubicBezTo>
                    <a:pt x="264" y="221"/>
                    <a:pt x="264" y="221"/>
                    <a:pt x="264" y="221"/>
                  </a:cubicBezTo>
                  <a:cubicBezTo>
                    <a:pt x="263" y="221"/>
                    <a:pt x="263" y="220"/>
                    <a:pt x="263" y="220"/>
                  </a:cubicBezTo>
                  <a:cubicBezTo>
                    <a:pt x="262" y="220"/>
                    <a:pt x="262" y="220"/>
                    <a:pt x="262" y="220"/>
                  </a:cubicBezTo>
                  <a:cubicBezTo>
                    <a:pt x="262" y="219"/>
                    <a:pt x="261" y="217"/>
                    <a:pt x="260" y="217"/>
                  </a:cubicBezTo>
                  <a:cubicBezTo>
                    <a:pt x="260" y="216"/>
                    <a:pt x="260" y="216"/>
                    <a:pt x="260" y="216"/>
                  </a:cubicBezTo>
                  <a:cubicBezTo>
                    <a:pt x="260" y="216"/>
                    <a:pt x="260" y="216"/>
                    <a:pt x="260" y="216"/>
                  </a:cubicBezTo>
                  <a:cubicBezTo>
                    <a:pt x="259" y="214"/>
                    <a:pt x="258" y="211"/>
                    <a:pt x="257" y="212"/>
                  </a:cubicBezTo>
                  <a:cubicBezTo>
                    <a:pt x="257" y="212"/>
                    <a:pt x="257" y="212"/>
                    <a:pt x="256" y="212"/>
                  </a:cubicBezTo>
                  <a:cubicBezTo>
                    <a:pt x="256" y="212"/>
                    <a:pt x="256" y="212"/>
                    <a:pt x="256" y="212"/>
                  </a:cubicBezTo>
                  <a:cubicBezTo>
                    <a:pt x="256" y="212"/>
                    <a:pt x="255" y="212"/>
                    <a:pt x="255" y="212"/>
                  </a:cubicBezTo>
                  <a:cubicBezTo>
                    <a:pt x="255" y="212"/>
                    <a:pt x="254" y="212"/>
                    <a:pt x="254" y="212"/>
                  </a:cubicBezTo>
                  <a:cubicBezTo>
                    <a:pt x="254" y="212"/>
                    <a:pt x="254" y="212"/>
                    <a:pt x="254" y="212"/>
                  </a:cubicBezTo>
                  <a:cubicBezTo>
                    <a:pt x="254" y="212"/>
                    <a:pt x="254" y="212"/>
                    <a:pt x="254" y="212"/>
                  </a:cubicBezTo>
                  <a:cubicBezTo>
                    <a:pt x="254" y="212"/>
                    <a:pt x="253" y="212"/>
                    <a:pt x="253" y="212"/>
                  </a:cubicBezTo>
                  <a:cubicBezTo>
                    <a:pt x="253" y="211"/>
                    <a:pt x="253" y="211"/>
                    <a:pt x="253" y="211"/>
                  </a:cubicBezTo>
                  <a:cubicBezTo>
                    <a:pt x="253" y="211"/>
                    <a:pt x="253" y="211"/>
                    <a:pt x="253" y="211"/>
                  </a:cubicBezTo>
                  <a:cubicBezTo>
                    <a:pt x="253" y="211"/>
                    <a:pt x="252" y="211"/>
                    <a:pt x="252" y="211"/>
                  </a:cubicBezTo>
                  <a:cubicBezTo>
                    <a:pt x="252" y="211"/>
                    <a:pt x="253" y="211"/>
                    <a:pt x="252" y="210"/>
                  </a:cubicBezTo>
                  <a:cubicBezTo>
                    <a:pt x="252" y="210"/>
                    <a:pt x="252" y="210"/>
                    <a:pt x="252" y="210"/>
                  </a:cubicBezTo>
                  <a:cubicBezTo>
                    <a:pt x="252" y="210"/>
                    <a:pt x="251" y="210"/>
                    <a:pt x="251" y="210"/>
                  </a:cubicBezTo>
                  <a:cubicBezTo>
                    <a:pt x="251" y="210"/>
                    <a:pt x="250" y="209"/>
                    <a:pt x="250" y="210"/>
                  </a:cubicBezTo>
                  <a:cubicBezTo>
                    <a:pt x="250" y="210"/>
                    <a:pt x="250" y="210"/>
                    <a:pt x="250" y="210"/>
                  </a:cubicBezTo>
                  <a:cubicBezTo>
                    <a:pt x="250" y="210"/>
                    <a:pt x="250" y="211"/>
                    <a:pt x="250" y="211"/>
                  </a:cubicBezTo>
                  <a:cubicBezTo>
                    <a:pt x="250" y="211"/>
                    <a:pt x="250" y="211"/>
                    <a:pt x="250" y="211"/>
                  </a:cubicBezTo>
                  <a:cubicBezTo>
                    <a:pt x="250" y="211"/>
                    <a:pt x="250" y="211"/>
                    <a:pt x="250" y="211"/>
                  </a:cubicBezTo>
                  <a:cubicBezTo>
                    <a:pt x="250" y="211"/>
                    <a:pt x="250" y="211"/>
                    <a:pt x="250" y="211"/>
                  </a:cubicBezTo>
                  <a:cubicBezTo>
                    <a:pt x="250" y="211"/>
                    <a:pt x="250" y="211"/>
                    <a:pt x="250" y="212"/>
                  </a:cubicBezTo>
                  <a:cubicBezTo>
                    <a:pt x="251" y="212"/>
                    <a:pt x="247" y="212"/>
                    <a:pt x="247" y="212"/>
                  </a:cubicBezTo>
                  <a:cubicBezTo>
                    <a:pt x="246" y="211"/>
                    <a:pt x="246" y="215"/>
                    <a:pt x="246" y="215"/>
                  </a:cubicBezTo>
                  <a:cubicBezTo>
                    <a:pt x="245" y="215"/>
                    <a:pt x="245" y="215"/>
                    <a:pt x="245" y="216"/>
                  </a:cubicBezTo>
                  <a:cubicBezTo>
                    <a:pt x="245" y="216"/>
                    <a:pt x="243" y="217"/>
                    <a:pt x="243" y="217"/>
                  </a:cubicBezTo>
                  <a:cubicBezTo>
                    <a:pt x="243" y="217"/>
                    <a:pt x="243" y="216"/>
                    <a:pt x="243" y="216"/>
                  </a:cubicBezTo>
                  <a:cubicBezTo>
                    <a:pt x="242" y="216"/>
                    <a:pt x="242" y="216"/>
                    <a:pt x="242" y="216"/>
                  </a:cubicBezTo>
                  <a:cubicBezTo>
                    <a:pt x="242" y="216"/>
                    <a:pt x="240" y="215"/>
                    <a:pt x="240" y="215"/>
                  </a:cubicBezTo>
                  <a:cubicBezTo>
                    <a:pt x="239" y="215"/>
                    <a:pt x="238" y="216"/>
                    <a:pt x="238" y="214"/>
                  </a:cubicBezTo>
                  <a:cubicBezTo>
                    <a:pt x="238" y="214"/>
                    <a:pt x="237" y="214"/>
                    <a:pt x="237" y="213"/>
                  </a:cubicBezTo>
                  <a:cubicBezTo>
                    <a:pt x="237" y="212"/>
                    <a:pt x="236" y="212"/>
                    <a:pt x="236" y="212"/>
                  </a:cubicBezTo>
                  <a:cubicBezTo>
                    <a:pt x="236" y="212"/>
                    <a:pt x="234" y="211"/>
                    <a:pt x="234" y="211"/>
                  </a:cubicBezTo>
                  <a:cubicBezTo>
                    <a:pt x="234" y="210"/>
                    <a:pt x="234" y="210"/>
                    <a:pt x="234" y="209"/>
                  </a:cubicBezTo>
                  <a:cubicBezTo>
                    <a:pt x="234" y="209"/>
                    <a:pt x="234" y="208"/>
                    <a:pt x="234" y="208"/>
                  </a:cubicBezTo>
                  <a:cubicBezTo>
                    <a:pt x="234" y="207"/>
                    <a:pt x="234" y="204"/>
                    <a:pt x="234" y="202"/>
                  </a:cubicBezTo>
                  <a:cubicBezTo>
                    <a:pt x="234" y="202"/>
                    <a:pt x="234" y="202"/>
                    <a:pt x="234" y="202"/>
                  </a:cubicBezTo>
                  <a:cubicBezTo>
                    <a:pt x="234" y="202"/>
                    <a:pt x="234" y="202"/>
                    <a:pt x="234" y="202"/>
                  </a:cubicBezTo>
                  <a:cubicBezTo>
                    <a:pt x="234" y="201"/>
                    <a:pt x="234" y="202"/>
                    <a:pt x="234" y="202"/>
                  </a:cubicBezTo>
                  <a:cubicBezTo>
                    <a:pt x="234" y="202"/>
                    <a:pt x="234" y="201"/>
                    <a:pt x="234" y="201"/>
                  </a:cubicBezTo>
                  <a:cubicBezTo>
                    <a:pt x="234" y="201"/>
                    <a:pt x="234" y="201"/>
                    <a:pt x="234" y="201"/>
                  </a:cubicBezTo>
                  <a:cubicBezTo>
                    <a:pt x="234" y="201"/>
                    <a:pt x="234" y="201"/>
                    <a:pt x="234" y="201"/>
                  </a:cubicBezTo>
                  <a:cubicBezTo>
                    <a:pt x="234" y="201"/>
                    <a:pt x="234" y="201"/>
                    <a:pt x="234" y="200"/>
                  </a:cubicBezTo>
                  <a:cubicBezTo>
                    <a:pt x="234" y="200"/>
                    <a:pt x="234" y="200"/>
                    <a:pt x="234" y="200"/>
                  </a:cubicBezTo>
                  <a:cubicBezTo>
                    <a:pt x="234" y="200"/>
                    <a:pt x="235" y="201"/>
                    <a:pt x="235" y="200"/>
                  </a:cubicBezTo>
                  <a:cubicBezTo>
                    <a:pt x="235" y="200"/>
                    <a:pt x="235" y="200"/>
                    <a:pt x="236" y="200"/>
                  </a:cubicBezTo>
                  <a:cubicBezTo>
                    <a:pt x="236" y="200"/>
                    <a:pt x="236" y="201"/>
                    <a:pt x="237" y="201"/>
                  </a:cubicBezTo>
                  <a:cubicBezTo>
                    <a:pt x="237" y="201"/>
                    <a:pt x="238" y="202"/>
                    <a:pt x="238" y="202"/>
                  </a:cubicBezTo>
                  <a:cubicBezTo>
                    <a:pt x="238" y="202"/>
                    <a:pt x="241" y="204"/>
                    <a:pt x="241" y="204"/>
                  </a:cubicBezTo>
                  <a:cubicBezTo>
                    <a:pt x="242" y="204"/>
                    <a:pt x="242" y="204"/>
                    <a:pt x="242" y="204"/>
                  </a:cubicBezTo>
                  <a:cubicBezTo>
                    <a:pt x="242" y="204"/>
                    <a:pt x="242" y="205"/>
                    <a:pt x="242" y="205"/>
                  </a:cubicBezTo>
                  <a:cubicBezTo>
                    <a:pt x="245" y="206"/>
                    <a:pt x="243" y="204"/>
                    <a:pt x="244" y="204"/>
                  </a:cubicBezTo>
                  <a:cubicBezTo>
                    <a:pt x="244" y="203"/>
                    <a:pt x="244" y="201"/>
                    <a:pt x="245" y="204"/>
                  </a:cubicBezTo>
                  <a:cubicBezTo>
                    <a:pt x="245" y="204"/>
                    <a:pt x="244" y="202"/>
                    <a:pt x="244" y="202"/>
                  </a:cubicBezTo>
                  <a:cubicBezTo>
                    <a:pt x="244" y="201"/>
                    <a:pt x="244" y="201"/>
                    <a:pt x="244" y="201"/>
                  </a:cubicBezTo>
                  <a:cubicBezTo>
                    <a:pt x="244" y="201"/>
                    <a:pt x="244" y="202"/>
                    <a:pt x="244" y="202"/>
                  </a:cubicBezTo>
                  <a:cubicBezTo>
                    <a:pt x="245" y="202"/>
                    <a:pt x="244" y="201"/>
                    <a:pt x="244" y="201"/>
                  </a:cubicBezTo>
                  <a:cubicBezTo>
                    <a:pt x="244" y="201"/>
                    <a:pt x="244" y="200"/>
                    <a:pt x="244" y="200"/>
                  </a:cubicBezTo>
                  <a:cubicBezTo>
                    <a:pt x="244" y="200"/>
                    <a:pt x="244" y="200"/>
                    <a:pt x="243" y="200"/>
                  </a:cubicBezTo>
                  <a:cubicBezTo>
                    <a:pt x="243" y="199"/>
                    <a:pt x="243" y="199"/>
                    <a:pt x="243" y="199"/>
                  </a:cubicBezTo>
                  <a:cubicBezTo>
                    <a:pt x="243" y="199"/>
                    <a:pt x="243" y="199"/>
                    <a:pt x="243" y="198"/>
                  </a:cubicBezTo>
                  <a:cubicBezTo>
                    <a:pt x="243" y="198"/>
                    <a:pt x="243" y="198"/>
                    <a:pt x="243" y="198"/>
                  </a:cubicBezTo>
                  <a:cubicBezTo>
                    <a:pt x="243" y="198"/>
                    <a:pt x="243" y="198"/>
                    <a:pt x="243" y="198"/>
                  </a:cubicBezTo>
                  <a:cubicBezTo>
                    <a:pt x="243" y="198"/>
                    <a:pt x="242" y="198"/>
                    <a:pt x="242" y="197"/>
                  </a:cubicBezTo>
                  <a:cubicBezTo>
                    <a:pt x="242" y="197"/>
                    <a:pt x="243" y="197"/>
                    <a:pt x="243" y="197"/>
                  </a:cubicBezTo>
                  <a:cubicBezTo>
                    <a:pt x="242" y="197"/>
                    <a:pt x="242" y="197"/>
                    <a:pt x="242" y="197"/>
                  </a:cubicBezTo>
                  <a:cubicBezTo>
                    <a:pt x="242" y="197"/>
                    <a:pt x="242" y="197"/>
                    <a:pt x="242" y="197"/>
                  </a:cubicBezTo>
                  <a:cubicBezTo>
                    <a:pt x="242" y="196"/>
                    <a:pt x="241" y="196"/>
                    <a:pt x="241" y="196"/>
                  </a:cubicBezTo>
                  <a:cubicBezTo>
                    <a:pt x="241" y="196"/>
                    <a:pt x="241" y="196"/>
                    <a:pt x="240" y="195"/>
                  </a:cubicBezTo>
                  <a:cubicBezTo>
                    <a:pt x="240" y="195"/>
                    <a:pt x="240" y="195"/>
                    <a:pt x="240" y="194"/>
                  </a:cubicBezTo>
                  <a:cubicBezTo>
                    <a:pt x="240" y="194"/>
                    <a:pt x="240" y="194"/>
                    <a:pt x="240" y="194"/>
                  </a:cubicBezTo>
                  <a:cubicBezTo>
                    <a:pt x="240" y="194"/>
                    <a:pt x="240" y="194"/>
                    <a:pt x="240" y="194"/>
                  </a:cubicBezTo>
                  <a:cubicBezTo>
                    <a:pt x="240" y="194"/>
                    <a:pt x="240" y="194"/>
                    <a:pt x="240" y="194"/>
                  </a:cubicBezTo>
                  <a:cubicBezTo>
                    <a:pt x="240" y="194"/>
                    <a:pt x="240" y="194"/>
                    <a:pt x="240" y="194"/>
                  </a:cubicBezTo>
                  <a:cubicBezTo>
                    <a:pt x="240" y="194"/>
                    <a:pt x="240" y="194"/>
                    <a:pt x="240" y="194"/>
                  </a:cubicBezTo>
                  <a:cubicBezTo>
                    <a:pt x="240" y="194"/>
                    <a:pt x="240" y="194"/>
                    <a:pt x="240" y="194"/>
                  </a:cubicBezTo>
                  <a:cubicBezTo>
                    <a:pt x="240" y="194"/>
                    <a:pt x="240" y="194"/>
                    <a:pt x="241" y="194"/>
                  </a:cubicBezTo>
                  <a:cubicBezTo>
                    <a:pt x="241" y="194"/>
                    <a:pt x="241" y="194"/>
                    <a:pt x="242" y="194"/>
                  </a:cubicBezTo>
                  <a:cubicBezTo>
                    <a:pt x="242" y="195"/>
                    <a:pt x="242" y="195"/>
                    <a:pt x="243" y="195"/>
                  </a:cubicBezTo>
                  <a:cubicBezTo>
                    <a:pt x="243" y="195"/>
                    <a:pt x="243" y="195"/>
                    <a:pt x="243" y="195"/>
                  </a:cubicBezTo>
                  <a:cubicBezTo>
                    <a:pt x="243" y="195"/>
                    <a:pt x="243" y="196"/>
                    <a:pt x="243" y="196"/>
                  </a:cubicBezTo>
                  <a:cubicBezTo>
                    <a:pt x="244" y="196"/>
                    <a:pt x="244" y="196"/>
                    <a:pt x="244" y="196"/>
                  </a:cubicBezTo>
                  <a:cubicBezTo>
                    <a:pt x="244" y="196"/>
                    <a:pt x="244" y="195"/>
                    <a:pt x="244" y="195"/>
                  </a:cubicBezTo>
                  <a:cubicBezTo>
                    <a:pt x="244" y="194"/>
                    <a:pt x="244" y="194"/>
                    <a:pt x="243" y="194"/>
                  </a:cubicBezTo>
                  <a:cubicBezTo>
                    <a:pt x="243" y="194"/>
                    <a:pt x="243" y="194"/>
                    <a:pt x="243" y="194"/>
                  </a:cubicBezTo>
                  <a:cubicBezTo>
                    <a:pt x="243" y="194"/>
                    <a:pt x="243" y="193"/>
                    <a:pt x="243" y="193"/>
                  </a:cubicBezTo>
                  <a:cubicBezTo>
                    <a:pt x="243" y="193"/>
                    <a:pt x="243" y="193"/>
                    <a:pt x="244" y="194"/>
                  </a:cubicBezTo>
                  <a:cubicBezTo>
                    <a:pt x="244" y="194"/>
                    <a:pt x="244" y="194"/>
                    <a:pt x="244" y="194"/>
                  </a:cubicBezTo>
                  <a:cubicBezTo>
                    <a:pt x="244" y="194"/>
                    <a:pt x="244" y="194"/>
                    <a:pt x="244" y="194"/>
                  </a:cubicBezTo>
                  <a:cubicBezTo>
                    <a:pt x="244" y="195"/>
                    <a:pt x="244" y="195"/>
                    <a:pt x="244" y="195"/>
                  </a:cubicBezTo>
                  <a:cubicBezTo>
                    <a:pt x="245" y="195"/>
                    <a:pt x="246" y="196"/>
                    <a:pt x="246" y="196"/>
                  </a:cubicBezTo>
                  <a:cubicBezTo>
                    <a:pt x="246" y="195"/>
                    <a:pt x="246" y="196"/>
                    <a:pt x="246" y="195"/>
                  </a:cubicBezTo>
                  <a:cubicBezTo>
                    <a:pt x="246" y="195"/>
                    <a:pt x="246" y="195"/>
                    <a:pt x="246" y="195"/>
                  </a:cubicBezTo>
                  <a:cubicBezTo>
                    <a:pt x="247" y="195"/>
                    <a:pt x="247" y="195"/>
                    <a:pt x="248" y="195"/>
                  </a:cubicBezTo>
                  <a:cubicBezTo>
                    <a:pt x="248" y="195"/>
                    <a:pt x="248" y="195"/>
                    <a:pt x="248" y="195"/>
                  </a:cubicBezTo>
                  <a:cubicBezTo>
                    <a:pt x="248" y="194"/>
                    <a:pt x="248" y="194"/>
                    <a:pt x="248" y="194"/>
                  </a:cubicBezTo>
                  <a:cubicBezTo>
                    <a:pt x="248" y="194"/>
                    <a:pt x="250" y="194"/>
                    <a:pt x="250" y="194"/>
                  </a:cubicBezTo>
                  <a:cubicBezTo>
                    <a:pt x="251" y="194"/>
                    <a:pt x="251" y="195"/>
                    <a:pt x="251" y="195"/>
                  </a:cubicBezTo>
                  <a:cubicBezTo>
                    <a:pt x="252" y="195"/>
                    <a:pt x="251" y="194"/>
                    <a:pt x="251" y="193"/>
                  </a:cubicBezTo>
                  <a:cubicBezTo>
                    <a:pt x="251" y="194"/>
                    <a:pt x="251" y="194"/>
                    <a:pt x="251" y="194"/>
                  </a:cubicBezTo>
                  <a:cubicBezTo>
                    <a:pt x="251" y="194"/>
                    <a:pt x="251" y="194"/>
                    <a:pt x="251" y="193"/>
                  </a:cubicBezTo>
                  <a:cubicBezTo>
                    <a:pt x="251" y="193"/>
                    <a:pt x="252" y="192"/>
                    <a:pt x="252" y="192"/>
                  </a:cubicBezTo>
                  <a:cubicBezTo>
                    <a:pt x="252" y="192"/>
                    <a:pt x="253" y="192"/>
                    <a:pt x="253" y="192"/>
                  </a:cubicBezTo>
                  <a:cubicBezTo>
                    <a:pt x="253" y="192"/>
                    <a:pt x="253" y="192"/>
                    <a:pt x="253" y="192"/>
                  </a:cubicBezTo>
                  <a:cubicBezTo>
                    <a:pt x="254" y="191"/>
                    <a:pt x="254" y="192"/>
                    <a:pt x="255" y="193"/>
                  </a:cubicBezTo>
                  <a:cubicBezTo>
                    <a:pt x="255" y="193"/>
                    <a:pt x="255" y="193"/>
                    <a:pt x="255" y="192"/>
                  </a:cubicBezTo>
                  <a:cubicBezTo>
                    <a:pt x="255" y="192"/>
                    <a:pt x="256" y="192"/>
                    <a:pt x="256" y="192"/>
                  </a:cubicBezTo>
                  <a:cubicBezTo>
                    <a:pt x="256" y="193"/>
                    <a:pt x="256" y="193"/>
                    <a:pt x="256" y="193"/>
                  </a:cubicBezTo>
                  <a:cubicBezTo>
                    <a:pt x="256" y="193"/>
                    <a:pt x="256" y="193"/>
                    <a:pt x="256" y="193"/>
                  </a:cubicBezTo>
                  <a:cubicBezTo>
                    <a:pt x="256" y="193"/>
                    <a:pt x="256" y="193"/>
                    <a:pt x="257" y="193"/>
                  </a:cubicBezTo>
                  <a:cubicBezTo>
                    <a:pt x="257" y="193"/>
                    <a:pt x="256" y="193"/>
                    <a:pt x="257" y="193"/>
                  </a:cubicBezTo>
                  <a:cubicBezTo>
                    <a:pt x="257" y="193"/>
                    <a:pt x="257" y="193"/>
                    <a:pt x="257" y="193"/>
                  </a:cubicBezTo>
                  <a:cubicBezTo>
                    <a:pt x="257" y="193"/>
                    <a:pt x="257" y="193"/>
                    <a:pt x="257" y="192"/>
                  </a:cubicBezTo>
                  <a:cubicBezTo>
                    <a:pt x="257" y="193"/>
                    <a:pt x="257" y="193"/>
                    <a:pt x="258" y="193"/>
                  </a:cubicBezTo>
                  <a:cubicBezTo>
                    <a:pt x="258" y="193"/>
                    <a:pt x="257" y="193"/>
                    <a:pt x="257" y="192"/>
                  </a:cubicBezTo>
                  <a:cubicBezTo>
                    <a:pt x="257" y="192"/>
                    <a:pt x="257" y="192"/>
                    <a:pt x="257" y="192"/>
                  </a:cubicBezTo>
                  <a:cubicBezTo>
                    <a:pt x="257" y="192"/>
                    <a:pt x="257" y="192"/>
                    <a:pt x="257" y="191"/>
                  </a:cubicBezTo>
                  <a:cubicBezTo>
                    <a:pt x="257" y="191"/>
                    <a:pt x="258" y="192"/>
                    <a:pt x="257" y="191"/>
                  </a:cubicBezTo>
                  <a:cubicBezTo>
                    <a:pt x="257" y="191"/>
                    <a:pt x="257" y="189"/>
                    <a:pt x="257" y="189"/>
                  </a:cubicBezTo>
                  <a:cubicBezTo>
                    <a:pt x="257" y="189"/>
                    <a:pt x="257" y="189"/>
                    <a:pt x="257" y="189"/>
                  </a:cubicBezTo>
                  <a:cubicBezTo>
                    <a:pt x="257" y="189"/>
                    <a:pt x="256" y="188"/>
                    <a:pt x="256" y="188"/>
                  </a:cubicBezTo>
                  <a:cubicBezTo>
                    <a:pt x="256" y="188"/>
                    <a:pt x="256" y="187"/>
                    <a:pt x="256" y="187"/>
                  </a:cubicBezTo>
                  <a:cubicBezTo>
                    <a:pt x="256" y="187"/>
                    <a:pt x="257" y="188"/>
                    <a:pt x="257" y="188"/>
                  </a:cubicBezTo>
                  <a:cubicBezTo>
                    <a:pt x="257" y="188"/>
                    <a:pt x="257" y="188"/>
                    <a:pt x="257" y="187"/>
                  </a:cubicBezTo>
                  <a:cubicBezTo>
                    <a:pt x="257" y="187"/>
                    <a:pt x="256" y="187"/>
                    <a:pt x="256" y="187"/>
                  </a:cubicBezTo>
                  <a:cubicBezTo>
                    <a:pt x="256" y="187"/>
                    <a:pt x="256" y="186"/>
                    <a:pt x="257" y="186"/>
                  </a:cubicBezTo>
                  <a:cubicBezTo>
                    <a:pt x="257" y="186"/>
                    <a:pt x="257" y="186"/>
                    <a:pt x="257" y="186"/>
                  </a:cubicBezTo>
                  <a:cubicBezTo>
                    <a:pt x="257" y="186"/>
                    <a:pt x="257" y="187"/>
                    <a:pt x="257" y="187"/>
                  </a:cubicBezTo>
                  <a:cubicBezTo>
                    <a:pt x="257" y="186"/>
                    <a:pt x="257" y="186"/>
                    <a:pt x="257" y="186"/>
                  </a:cubicBezTo>
                  <a:cubicBezTo>
                    <a:pt x="257" y="186"/>
                    <a:pt x="257" y="186"/>
                    <a:pt x="257" y="186"/>
                  </a:cubicBezTo>
                  <a:cubicBezTo>
                    <a:pt x="258" y="186"/>
                    <a:pt x="258" y="186"/>
                    <a:pt x="258" y="187"/>
                  </a:cubicBezTo>
                  <a:cubicBezTo>
                    <a:pt x="258" y="187"/>
                    <a:pt x="258" y="187"/>
                    <a:pt x="258" y="187"/>
                  </a:cubicBezTo>
                  <a:cubicBezTo>
                    <a:pt x="258" y="186"/>
                    <a:pt x="258" y="186"/>
                    <a:pt x="258" y="186"/>
                  </a:cubicBezTo>
                  <a:cubicBezTo>
                    <a:pt x="259" y="186"/>
                    <a:pt x="259" y="186"/>
                    <a:pt x="259" y="186"/>
                  </a:cubicBezTo>
                  <a:cubicBezTo>
                    <a:pt x="259" y="186"/>
                    <a:pt x="259" y="187"/>
                    <a:pt x="259" y="187"/>
                  </a:cubicBezTo>
                  <a:cubicBezTo>
                    <a:pt x="259" y="187"/>
                    <a:pt x="259" y="187"/>
                    <a:pt x="259" y="187"/>
                  </a:cubicBezTo>
                  <a:cubicBezTo>
                    <a:pt x="259" y="187"/>
                    <a:pt x="259" y="187"/>
                    <a:pt x="259" y="187"/>
                  </a:cubicBezTo>
                  <a:cubicBezTo>
                    <a:pt x="259" y="187"/>
                    <a:pt x="259" y="187"/>
                    <a:pt x="259" y="187"/>
                  </a:cubicBezTo>
                  <a:cubicBezTo>
                    <a:pt x="259" y="188"/>
                    <a:pt x="259" y="188"/>
                    <a:pt x="259" y="188"/>
                  </a:cubicBezTo>
                  <a:cubicBezTo>
                    <a:pt x="259" y="187"/>
                    <a:pt x="259" y="188"/>
                    <a:pt x="260" y="188"/>
                  </a:cubicBezTo>
                  <a:cubicBezTo>
                    <a:pt x="261" y="188"/>
                    <a:pt x="260" y="189"/>
                    <a:pt x="259" y="189"/>
                  </a:cubicBezTo>
                  <a:cubicBezTo>
                    <a:pt x="259" y="188"/>
                    <a:pt x="259" y="189"/>
                    <a:pt x="259" y="189"/>
                  </a:cubicBezTo>
                  <a:cubicBezTo>
                    <a:pt x="259" y="189"/>
                    <a:pt x="259" y="189"/>
                    <a:pt x="259" y="189"/>
                  </a:cubicBezTo>
                  <a:cubicBezTo>
                    <a:pt x="259" y="189"/>
                    <a:pt x="258" y="189"/>
                    <a:pt x="258" y="189"/>
                  </a:cubicBezTo>
                  <a:cubicBezTo>
                    <a:pt x="258" y="189"/>
                    <a:pt x="259" y="189"/>
                    <a:pt x="259" y="190"/>
                  </a:cubicBezTo>
                  <a:cubicBezTo>
                    <a:pt x="259" y="190"/>
                    <a:pt x="258" y="190"/>
                    <a:pt x="258" y="190"/>
                  </a:cubicBezTo>
                  <a:cubicBezTo>
                    <a:pt x="258" y="189"/>
                    <a:pt x="258" y="190"/>
                    <a:pt x="258" y="190"/>
                  </a:cubicBezTo>
                  <a:cubicBezTo>
                    <a:pt x="258" y="190"/>
                    <a:pt x="258" y="190"/>
                    <a:pt x="258" y="190"/>
                  </a:cubicBezTo>
                  <a:cubicBezTo>
                    <a:pt x="258" y="190"/>
                    <a:pt x="258" y="190"/>
                    <a:pt x="258" y="191"/>
                  </a:cubicBezTo>
                  <a:cubicBezTo>
                    <a:pt x="258" y="191"/>
                    <a:pt x="258" y="191"/>
                    <a:pt x="258" y="191"/>
                  </a:cubicBezTo>
                  <a:cubicBezTo>
                    <a:pt x="259" y="191"/>
                    <a:pt x="258" y="191"/>
                    <a:pt x="258" y="191"/>
                  </a:cubicBezTo>
                  <a:cubicBezTo>
                    <a:pt x="258" y="191"/>
                    <a:pt x="258" y="191"/>
                    <a:pt x="259" y="191"/>
                  </a:cubicBezTo>
                  <a:cubicBezTo>
                    <a:pt x="259" y="191"/>
                    <a:pt x="259" y="192"/>
                    <a:pt x="259" y="192"/>
                  </a:cubicBezTo>
                  <a:cubicBezTo>
                    <a:pt x="259" y="192"/>
                    <a:pt x="259" y="192"/>
                    <a:pt x="259" y="192"/>
                  </a:cubicBezTo>
                  <a:cubicBezTo>
                    <a:pt x="259" y="192"/>
                    <a:pt x="259" y="192"/>
                    <a:pt x="259" y="192"/>
                  </a:cubicBezTo>
                  <a:cubicBezTo>
                    <a:pt x="259" y="192"/>
                    <a:pt x="259" y="192"/>
                    <a:pt x="259" y="193"/>
                  </a:cubicBezTo>
                  <a:cubicBezTo>
                    <a:pt x="259" y="193"/>
                    <a:pt x="260" y="193"/>
                    <a:pt x="260" y="193"/>
                  </a:cubicBezTo>
                  <a:cubicBezTo>
                    <a:pt x="260" y="193"/>
                    <a:pt x="260" y="193"/>
                    <a:pt x="260" y="193"/>
                  </a:cubicBezTo>
                  <a:cubicBezTo>
                    <a:pt x="260" y="193"/>
                    <a:pt x="260" y="193"/>
                    <a:pt x="260" y="193"/>
                  </a:cubicBezTo>
                  <a:cubicBezTo>
                    <a:pt x="261" y="193"/>
                    <a:pt x="260" y="194"/>
                    <a:pt x="260" y="194"/>
                  </a:cubicBezTo>
                  <a:cubicBezTo>
                    <a:pt x="260" y="194"/>
                    <a:pt x="260" y="194"/>
                    <a:pt x="260" y="194"/>
                  </a:cubicBezTo>
                  <a:cubicBezTo>
                    <a:pt x="260" y="194"/>
                    <a:pt x="260" y="194"/>
                    <a:pt x="261" y="194"/>
                  </a:cubicBezTo>
                  <a:cubicBezTo>
                    <a:pt x="261" y="194"/>
                    <a:pt x="261" y="194"/>
                    <a:pt x="262" y="195"/>
                  </a:cubicBezTo>
                  <a:cubicBezTo>
                    <a:pt x="262" y="195"/>
                    <a:pt x="262" y="194"/>
                    <a:pt x="262" y="195"/>
                  </a:cubicBezTo>
                  <a:cubicBezTo>
                    <a:pt x="262" y="195"/>
                    <a:pt x="262" y="194"/>
                    <a:pt x="262" y="194"/>
                  </a:cubicBezTo>
                  <a:cubicBezTo>
                    <a:pt x="262" y="194"/>
                    <a:pt x="263" y="195"/>
                    <a:pt x="263" y="195"/>
                  </a:cubicBezTo>
                  <a:cubicBezTo>
                    <a:pt x="263" y="195"/>
                    <a:pt x="263" y="195"/>
                    <a:pt x="263" y="195"/>
                  </a:cubicBezTo>
                  <a:cubicBezTo>
                    <a:pt x="263" y="195"/>
                    <a:pt x="263" y="195"/>
                    <a:pt x="263" y="195"/>
                  </a:cubicBezTo>
                  <a:cubicBezTo>
                    <a:pt x="263" y="195"/>
                    <a:pt x="263" y="194"/>
                    <a:pt x="263" y="194"/>
                  </a:cubicBezTo>
                  <a:cubicBezTo>
                    <a:pt x="263" y="194"/>
                    <a:pt x="264" y="195"/>
                    <a:pt x="263" y="195"/>
                  </a:cubicBezTo>
                  <a:cubicBezTo>
                    <a:pt x="264" y="195"/>
                    <a:pt x="264" y="195"/>
                    <a:pt x="264" y="195"/>
                  </a:cubicBezTo>
                  <a:cubicBezTo>
                    <a:pt x="264" y="195"/>
                    <a:pt x="263" y="196"/>
                    <a:pt x="263" y="195"/>
                  </a:cubicBezTo>
                  <a:cubicBezTo>
                    <a:pt x="263" y="196"/>
                    <a:pt x="263" y="196"/>
                    <a:pt x="263" y="196"/>
                  </a:cubicBezTo>
                  <a:cubicBezTo>
                    <a:pt x="263" y="196"/>
                    <a:pt x="264" y="196"/>
                    <a:pt x="264" y="196"/>
                  </a:cubicBezTo>
                  <a:cubicBezTo>
                    <a:pt x="264" y="196"/>
                    <a:pt x="264" y="196"/>
                    <a:pt x="264" y="197"/>
                  </a:cubicBezTo>
                  <a:cubicBezTo>
                    <a:pt x="264" y="196"/>
                    <a:pt x="264" y="196"/>
                    <a:pt x="264" y="196"/>
                  </a:cubicBezTo>
                  <a:cubicBezTo>
                    <a:pt x="264" y="196"/>
                    <a:pt x="264" y="196"/>
                    <a:pt x="264" y="197"/>
                  </a:cubicBezTo>
                  <a:cubicBezTo>
                    <a:pt x="265" y="197"/>
                    <a:pt x="264" y="197"/>
                    <a:pt x="264" y="197"/>
                  </a:cubicBezTo>
                  <a:cubicBezTo>
                    <a:pt x="264" y="197"/>
                    <a:pt x="265" y="198"/>
                    <a:pt x="265" y="198"/>
                  </a:cubicBezTo>
                  <a:cubicBezTo>
                    <a:pt x="265" y="198"/>
                    <a:pt x="267" y="197"/>
                    <a:pt x="267" y="197"/>
                  </a:cubicBezTo>
                  <a:cubicBezTo>
                    <a:pt x="268" y="197"/>
                    <a:pt x="269" y="197"/>
                    <a:pt x="270" y="198"/>
                  </a:cubicBezTo>
                  <a:cubicBezTo>
                    <a:pt x="270" y="198"/>
                    <a:pt x="270" y="198"/>
                    <a:pt x="270" y="199"/>
                  </a:cubicBezTo>
                  <a:cubicBezTo>
                    <a:pt x="270" y="198"/>
                    <a:pt x="270" y="198"/>
                    <a:pt x="270" y="199"/>
                  </a:cubicBezTo>
                  <a:cubicBezTo>
                    <a:pt x="272" y="200"/>
                    <a:pt x="271" y="199"/>
                    <a:pt x="272" y="199"/>
                  </a:cubicBezTo>
                  <a:cubicBezTo>
                    <a:pt x="272" y="199"/>
                    <a:pt x="273" y="198"/>
                    <a:pt x="273" y="198"/>
                  </a:cubicBezTo>
                  <a:cubicBezTo>
                    <a:pt x="273" y="199"/>
                    <a:pt x="273" y="199"/>
                    <a:pt x="273" y="199"/>
                  </a:cubicBezTo>
                  <a:cubicBezTo>
                    <a:pt x="273" y="200"/>
                    <a:pt x="274" y="199"/>
                    <a:pt x="273" y="199"/>
                  </a:cubicBezTo>
                  <a:cubicBezTo>
                    <a:pt x="274" y="198"/>
                    <a:pt x="274" y="198"/>
                    <a:pt x="273" y="198"/>
                  </a:cubicBezTo>
                  <a:cubicBezTo>
                    <a:pt x="273" y="198"/>
                    <a:pt x="273" y="197"/>
                    <a:pt x="273" y="196"/>
                  </a:cubicBezTo>
                  <a:cubicBezTo>
                    <a:pt x="273" y="196"/>
                    <a:pt x="273" y="195"/>
                    <a:pt x="273" y="195"/>
                  </a:cubicBezTo>
                  <a:cubicBezTo>
                    <a:pt x="274" y="195"/>
                    <a:pt x="274" y="194"/>
                    <a:pt x="274" y="194"/>
                  </a:cubicBezTo>
                  <a:cubicBezTo>
                    <a:pt x="274" y="194"/>
                    <a:pt x="275" y="194"/>
                    <a:pt x="275" y="194"/>
                  </a:cubicBezTo>
                  <a:cubicBezTo>
                    <a:pt x="275" y="195"/>
                    <a:pt x="276" y="196"/>
                    <a:pt x="276" y="196"/>
                  </a:cubicBezTo>
                  <a:cubicBezTo>
                    <a:pt x="276" y="196"/>
                    <a:pt x="276" y="196"/>
                    <a:pt x="277" y="197"/>
                  </a:cubicBezTo>
                  <a:cubicBezTo>
                    <a:pt x="277" y="198"/>
                    <a:pt x="278" y="194"/>
                    <a:pt x="278" y="194"/>
                  </a:cubicBezTo>
                  <a:cubicBezTo>
                    <a:pt x="278" y="194"/>
                    <a:pt x="278" y="194"/>
                    <a:pt x="278" y="194"/>
                  </a:cubicBezTo>
                  <a:cubicBezTo>
                    <a:pt x="277" y="194"/>
                    <a:pt x="278" y="194"/>
                    <a:pt x="277" y="194"/>
                  </a:cubicBezTo>
                  <a:cubicBezTo>
                    <a:pt x="277" y="194"/>
                    <a:pt x="277" y="193"/>
                    <a:pt x="277" y="193"/>
                  </a:cubicBezTo>
                  <a:cubicBezTo>
                    <a:pt x="277" y="193"/>
                    <a:pt x="277" y="193"/>
                    <a:pt x="277" y="193"/>
                  </a:cubicBezTo>
                  <a:cubicBezTo>
                    <a:pt x="276" y="193"/>
                    <a:pt x="276" y="192"/>
                    <a:pt x="276" y="192"/>
                  </a:cubicBezTo>
                  <a:cubicBezTo>
                    <a:pt x="277" y="192"/>
                    <a:pt x="277" y="192"/>
                    <a:pt x="277" y="192"/>
                  </a:cubicBezTo>
                  <a:cubicBezTo>
                    <a:pt x="277" y="192"/>
                    <a:pt x="277" y="192"/>
                    <a:pt x="276" y="192"/>
                  </a:cubicBezTo>
                  <a:cubicBezTo>
                    <a:pt x="276" y="192"/>
                    <a:pt x="277" y="192"/>
                    <a:pt x="277" y="192"/>
                  </a:cubicBezTo>
                  <a:cubicBezTo>
                    <a:pt x="277" y="192"/>
                    <a:pt x="276" y="191"/>
                    <a:pt x="277" y="191"/>
                  </a:cubicBezTo>
                  <a:cubicBezTo>
                    <a:pt x="277" y="191"/>
                    <a:pt x="277" y="191"/>
                    <a:pt x="277" y="191"/>
                  </a:cubicBezTo>
                  <a:cubicBezTo>
                    <a:pt x="277" y="191"/>
                    <a:pt x="277" y="191"/>
                    <a:pt x="277" y="191"/>
                  </a:cubicBezTo>
                  <a:cubicBezTo>
                    <a:pt x="277" y="191"/>
                    <a:pt x="278" y="191"/>
                    <a:pt x="278" y="191"/>
                  </a:cubicBezTo>
                  <a:cubicBezTo>
                    <a:pt x="278" y="191"/>
                    <a:pt x="278" y="191"/>
                    <a:pt x="278" y="191"/>
                  </a:cubicBezTo>
                  <a:cubicBezTo>
                    <a:pt x="278" y="191"/>
                    <a:pt x="278" y="191"/>
                    <a:pt x="278" y="191"/>
                  </a:cubicBezTo>
                  <a:cubicBezTo>
                    <a:pt x="278" y="191"/>
                    <a:pt x="278" y="191"/>
                    <a:pt x="278" y="191"/>
                  </a:cubicBezTo>
                  <a:cubicBezTo>
                    <a:pt x="278" y="191"/>
                    <a:pt x="279" y="191"/>
                    <a:pt x="279" y="192"/>
                  </a:cubicBezTo>
                  <a:cubicBezTo>
                    <a:pt x="279" y="192"/>
                    <a:pt x="279" y="192"/>
                    <a:pt x="279" y="192"/>
                  </a:cubicBezTo>
                  <a:cubicBezTo>
                    <a:pt x="279" y="192"/>
                    <a:pt x="279" y="191"/>
                    <a:pt x="279" y="191"/>
                  </a:cubicBezTo>
                  <a:cubicBezTo>
                    <a:pt x="279" y="192"/>
                    <a:pt x="279" y="192"/>
                    <a:pt x="279" y="192"/>
                  </a:cubicBezTo>
                  <a:cubicBezTo>
                    <a:pt x="279" y="192"/>
                    <a:pt x="279" y="192"/>
                    <a:pt x="280" y="192"/>
                  </a:cubicBezTo>
                  <a:cubicBezTo>
                    <a:pt x="280" y="192"/>
                    <a:pt x="282" y="194"/>
                    <a:pt x="282" y="194"/>
                  </a:cubicBezTo>
                  <a:cubicBezTo>
                    <a:pt x="282" y="194"/>
                    <a:pt x="283" y="193"/>
                    <a:pt x="284" y="193"/>
                  </a:cubicBezTo>
                  <a:cubicBezTo>
                    <a:pt x="284" y="193"/>
                    <a:pt x="286" y="195"/>
                    <a:pt x="285" y="194"/>
                  </a:cubicBezTo>
                  <a:cubicBezTo>
                    <a:pt x="284" y="192"/>
                    <a:pt x="284" y="193"/>
                    <a:pt x="283" y="191"/>
                  </a:cubicBezTo>
                  <a:cubicBezTo>
                    <a:pt x="283" y="191"/>
                    <a:pt x="282" y="191"/>
                    <a:pt x="282" y="191"/>
                  </a:cubicBezTo>
                  <a:cubicBezTo>
                    <a:pt x="282" y="191"/>
                    <a:pt x="281" y="191"/>
                    <a:pt x="281" y="190"/>
                  </a:cubicBezTo>
                  <a:cubicBezTo>
                    <a:pt x="281" y="190"/>
                    <a:pt x="280" y="190"/>
                    <a:pt x="280" y="190"/>
                  </a:cubicBezTo>
                  <a:cubicBezTo>
                    <a:pt x="280" y="190"/>
                    <a:pt x="280" y="190"/>
                    <a:pt x="280" y="190"/>
                  </a:cubicBezTo>
                  <a:cubicBezTo>
                    <a:pt x="280" y="190"/>
                    <a:pt x="280" y="190"/>
                    <a:pt x="280" y="190"/>
                  </a:cubicBezTo>
                  <a:cubicBezTo>
                    <a:pt x="280" y="190"/>
                    <a:pt x="280" y="190"/>
                    <a:pt x="280" y="190"/>
                  </a:cubicBezTo>
                  <a:cubicBezTo>
                    <a:pt x="280" y="190"/>
                    <a:pt x="280" y="190"/>
                    <a:pt x="280" y="190"/>
                  </a:cubicBezTo>
                  <a:cubicBezTo>
                    <a:pt x="279" y="190"/>
                    <a:pt x="280" y="190"/>
                    <a:pt x="280" y="190"/>
                  </a:cubicBezTo>
                  <a:cubicBezTo>
                    <a:pt x="280" y="190"/>
                    <a:pt x="279" y="190"/>
                    <a:pt x="279" y="190"/>
                  </a:cubicBezTo>
                  <a:cubicBezTo>
                    <a:pt x="279" y="190"/>
                    <a:pt x="279" y="190"/>
                    <a:pt x="278" y="190"/>
                  </a:cubicBezTo>
                  <a:cubicBezTo>
                    <a:pt x="278" y="190"/>
                    <a:pt x="278" y="189"/>
                    <a:pt x="278" y="189"/>
                  </a:cubicBezTo>
                  <a:cubicBezTo>
                    <a:pt x="278" y="189"/>
                    <a:pt x="278" y="190"/>
                    <a:pt x="278" y="190"/>
                  </a:cubicBezTo>
                  <a:cubicBezTo>
                    <a:pt x="278" y="190"/>
                    <a:pt x="276" y="189"/>
                    <a:pt x="276" y="189"/>
                  </a:cubicBezTo>
                  <a:cubicBezTo>
                    <a:pt x="276" y="189"/>
                    <a:pt x="275" y="189"/>
                    <a:pt x="276" y="189"/>
                  </a:cubicBezTo>
                  <a:cubicBezTo>
                    <a:pt x="276" y="189"/>
                    <a:pt x="276" y="189"/>
                    <a:pt x="276" y="188"/>
                  </a:cubicBezTo>
                  <a:cubicBezTo>
                    <a:pt x="276" y="188"/>
                    <a:pt x="276" y="188"/>
                    <a:pt x="276" y="188"/>
                  </a:cubicBezTo>
                  <a:cubicBezTo>
                    <a:pt x="276" y="188"/>
                    <a:pt x="275" y="188"/>
                    <a:pt x="275" y="188"/>
                  </a:cubicBezTo>
                  <a:cubicBezTo>
                    <a:pt x="275" y="188"/>
                    <a:pt x="275" y="187"/>
                    <a:pt x="275" y="187"/>
                  </a:cubicBezTo>
                  <a:cubicBezTo>
                    <a:pt x="275" y="187"/>
                    <a:pt x="275" y="187"/>
                    <a:pt x="275" y="187"/>
                  </a:cubicBezTo>
                  <a:cubicBezTo>
                    <a:pt x="275" y="187"/>
                    <a:pt x="275" y="187"/>
                    <a:pt x="274" y="187"/>
                  </a:cubicBezTo>
                  <a:cubicBezTo>
                    <a:pt x="274" y="186"/>
                    <a:pt x="274" y="186"/>
                    <a:pt x="274" y="186"/>
                  </a:cubicBezTo>
                  <a:cubicBezTo>
                    <a:pt x="274" y="186"/>
                    <a:pt x="274" y="186"/>
                    <a:pt x="274" y="186"/>
                  </a:cubicBezTo>
                  <a:cubicBezTo>
                    <a:pt x="274" y="185"/>
                    <a:pt x="274" y="185"/>
                    <a:pt x="274" y="185"/>
                  </a:cubicBezTo>
                  <a:cubicBezTo>
                    <a:pt x="274" y="185"/>
                    <a:pt x="274" y="185"/>
                    <a:pt x="274" y="184"/>
                  </a:cubicBezTo>
                  <a:cubicBezTo>
                    <a:pt x="274" y="184"/>
                    <a:pt x="274" y="184"/>
                    <a:pt x="274" y="184"/>
                  </a:cubicBezTo>
                  <a:cubicBezTo>
                    <a:pt x="274" y="184"/>
                    <a:pt x="274" y="183"/>
                    <a:pt x="274" y="183"/>
                  </a:cubicBezTo>
                  <a:cubicBezTo>
                    <a:pt x="274" y="183"/>
                    <a:pt x="274" y="182"/>
                    <a:pt x="274" y="182"/>
                  </a:cubicBezTo>
                  <a:cubicBezTo>
                    <a:pt x="274" y="182"/>
                    <a:pt x="274" y="181"/>
                    <a:pt x="274" y="181"/>
                  </a:cubicBezTo>
                  <a:cubicBezTo>
                    <a:pt x="274" y="181"/>
                    <a:pt x="273" y="180"/>
                    <a:pt x="273" y="180"/>
                  </a:cubicBezTo>
                  <a:cubicBezTo>
                    <a:pt x="273" y="180"/>
                    <a:pt x="273" y="180"/>
                    <a:pt x="273" y="180"/>
                  </a:cubicBezTo>
                  <a:cubicBezTo>
                    <a:pt x="274" y="180"/>
                    <a:pt x="274" y="179"/>
                    <a:pt x="274" y="179"/>
                  </a:cubicBezTo>
                  <a:cubicBezTo>
                    <a:pt x="274" y="179"/>
                    <a:pt x="274" y="179"/>
                    <a:pt x="274" y="179"/>
                  </a:cubicBezTo>
                  <a:cubicBezTo>
                    <a:pt x="274" y="179"/>
                    <a:pt x="274" y="179"/>
                    <a:pt x="274" y="179"/>
                  </a:cubicBezTo>
                  <a:cubicBezTo>
                    <a:pt x="274" y="180"/>
                    <a:pt x="275" y="178"/>
                    <a:pt x="275" y="178"/>
                  </a:cubicBezTo>
                  <a:cubicBezTo>
                    <a:pt x="275" y="179"/>
                    <a:pt x="276" y="178"/>
                    <a:pt x="276" y="178"/>
                  </a:cubicBezTo>
                  <a:cubicBezTo>
                    <a:pt x="276" y="178"/>
                    <a:pt x="276" y="178"/>
                    <a:pt x="277" y="178"/>
                  </a:cubicBezTo>
                  <a:cubicBezTo>
                    <a:pt x="277" y="177"/>
                    <a:pt x="277" y="177"/>
                    <a:pt x="277" y="177"/>
                  </a:cubicBezTo>
                  <a:cubicBezTo>
                    <a:pt x="278" y="177"/>
                    <a:pt x="278" y="176"/>
                    <a:pt x="278" y="176"/>
                  </a:cubicBezTo>
                  <a:cubicBezTo>
                    <a:pt x="279" y="177"/>
                    <a:pt x="279" y="176"/>
                    <a:pt x="279" y="176"/>
                  </a:cubicBezTo>
                  <a:cubicBezTo>
                    <a:pt x="279" y="176"/>
                    <a:pt x="279" y="174"/>
                    <a:pt x="278" y="174"/>
                  </a:cubicBezTo>
                  <a:cubicBezTo>
                    <a:pt x="278" y="173"/>
                    <a:pt x="278" y="173"/>
                    <a:pt x="278" y="173"/>
                  </a:cubicBezTo>
                  <a:cubicBezTo>
                    <a:pt x="278" y="173"/>
                    <a:pt x="278" y="173"/>
                    <a:pt x="277" y="173"/>
                  </a:cubicBezTo>
                  <a:cubicBezTo>
                    <a:pt x="277" y="173"/>
                    <a:pt x="277" y="173"/>
                    <a:pt x="277" y="173"/>
                  </a:cubicBezTo>
                  <a:cubicBezTo>
                    <a:pt x="277" y="173"/>
                    <a:pt x="277" y="172"/>
                    <a:pt x="277" y="172"/>
                  </a:cubicBezTo>
                  <a:cubicBezTo>
                    <a:pt x="276" y="172"/>
                    <a:pt x="276" y="172"/>
                    <a:pt x="276" y="172"/>
                  </a:cubicBezTo>
                  <a:cubicBezTo>
                    <a:pt x="276" y="172"/>
                    <a:pt x="276" y="172"/>
                    <a:pt x="276" y="172"/>
                  </a:cubicBezTo>
                  <a:cubicBezTo>
                    <a:pt x="276" y="172"/>
                    <a:pt x="276" y="171"/>
                    <a:pt x="275" y="171"/>
                  </a:cubicBezTo>
                  <a:cubicBezTo>
                    <a:pt x="275" y="172"/>
                    <a:pt x="275" y="172"/>
                    <a:pt x="275" y="172"/>
                  </a:cubicBezTo>
                  <a:cubicBezTo>
                    <a:pt x="275" y="172"/>
                    <a:pt x="275" y="171"/>
                    <a:pt x="275" y="172"/>
                  </a:cubicBezTo>
                  <a:cubicBezTo>
                    <a:pt x="275" y="172"/>
                    <a:pt x="275" y="172"/>
                    <a:pt x="275" y="172"/>
                  </a:cubicBezTo>
                  <a:cubicBezTo>
                    <a:pt x="275" y="172"/>
                    <a:pt x="275" y="172"/>
                    <a:pt x="275" y="172"/>
                  </a:cubicBezTo>
                  <a:cubicBezTo>
                    <a:pt x="275" y="172"/>
                    <a:pt x="274" y="172"/>
                    <a:pt x="274" y="171"/>
                  </a:cubicBezTo>
                  <a:cubicBezTo>
                    <a:pt x="274" y="171"/>
                    <a:pt x="275" y="172"/>
                    <a:pt x="275" y="172"/>
                  </a:cubicBezTo>
                  <a:cubicBezTo>
                    <a:pt x="275" y="172"/>
                    <a:pt x="274" y="172"/>
                    <a:pt x="274" y="172"/>
                  </a:cubicBezTo>
                  <a:cubicBezTo>
                    <a:pt x="275" y="172"/>
                    <a:pt x="275" y="172"/>
                    <a:pt x="274" y="172"/>
                  </a:cubicBezTo>
                  <a:cubicBezTo>
                    <a:pt x="274" y="172"/>
                    <a:pt x="274" y="172"/>
                    <a:pt x="274" y="172"/>
                  </a:cubicBezTo>
                  <a:cubicBezTo>
                    <a:pt x="274" y="172"/>
                    <a:pt x="274" y="174"/>
                    <a:pt x="274" y="173"/>
                  </a:cubicBezTo>
                  <a:cubicBezTo>
                    <a:pt x="274" y="173"/>
                    <a:pt x="273" y="174"/>
                    <a:pt x="273" y="174"/>
                  </a:cubicBezTo>
                  <a:cubicBezTo>
                    <a:pt x="273" y="174"/>
                    <a:pt x="274" y="174"/>
                    <a:pt x="274" y="174"/>
                  </a:cubicBezTo>
                  <a:cubicBezTo>
                    <a:pt x="274" y="174"/>
                    <a:pt x="273" y="174"/>
                    <a:pt x="273" y="174"/>
                  </a:cubicBezTo>
                  <a:cubicBezTo>
                    <a:pt x="273" y="174"/>
                    <a:pt x="274" y="174"/>
                    <a:pt x="274" y="175"/>
                  </a:cubicBezTo>
                  <a:cubicBezTo>
                    <a:pt x="274" y="175"/>
                    <a:pt x="274" y="175"/>
                    <a:pt x="274" y="175"/>
                  </a:cubicBezTo>
                  <a:cubicBezTo>
                    <a:pt x="274" y="175"/>
                    <a:pt x="274" y="175"/>
                    <a:pt x="274" y="175"/>
                  </a:cubicBezTo>
                  <a:cubicBezTo>
                    <a:pt x="274" y="175"/>
                    <a:pt x="274" y="175"/>
                    <a:pt x="274" y="175"/>
                  </a:cubicBezTo>
                  <a:cubicBezTo>
                    <a:pt x="273" y="176"/>
                    <a:pt x="271" y="177"/>
                    <a:pt x="271" y="177"/>
                  </a:cubicBezTo>
                  <a:cubicBezTo>
                    <a:pt x="271" y="177"/>
                    <a:pt x="271" y="176"/>
                    <a:pt x="271" y="176"/>
                  </a:cubicBezTo>
                  <a:cubicBezTo>
                    <a:pt x="271" y="176"/>
                    <a:pt x="270" y="177"/>
                    <a:pt x="270" y="177"/>
                  </a:cubicBezTo>
                  <a:cubicBezTo>
                    <a:pt x="270" y="177"/>
                    <a:pt x="270" y="177"/>
                    <a:pt x="270" y="177"/>
                  </a:cubicBezTo>
                  <a:cubicBezTo>
                    <a:pt x="270" y="178"/>
                    <a:pt x="269" y="177"/>
                    <a:pt x="269" y="177"/>
                  </a:cubicBezTo>
                  <a:cubicBezTo>
                    <a:pt x="269" y="177"/>
                    <a:pt x="269" y="178"/>
                    <a:pt x="269" y="178"/>
                  </a:cubicBezTo>
                  <a:cubicBezTo>
                    <a:pt x="268" y="178"/>
                    <a:pt x="268" y="180"/>
                    <a:pt x="268" y="180"/>
                  </a:cubicBezTo>
                  <a:cubicBezTo>
                    <a:pt x="267" y="181"/>
                    <a:pt x="269" y="184"/>
                    <a:pt x="270" y="184"/>
                  </a:cubicBezTo>
                  <a:cubicBezTo>
                    <a:pt x="270" y="184"/>
                    <a:pt x="270" y="185"/>
                    <a:pt x="270" y="185"/>
                  </a:cubicBezTo>
                  <a:cubicBezTo>
                    <a:pt x="271" y="186"/>
                    <a:pt x="270" y="186"/>
                    <a:pt x="270" y="186"/>
                  </a:cubicBezTo>
                  <a:cubicBezTo>
                    <a:pt x="270" y="186"/>
                    <a:pt x="269" y="186"/>
                    <a:pt x="268" y="186"/>
                  </a:cubicBezTo>
                  <a:cubicBezTo>
                    <a:pt x="268" y="186"/>
                    <a:pt x="268" y="186"/>
                    <a:pt x="268" y="186"/>
                  </a:cubicBezTo>
                  <a:cubicBezTo>
                    <a:pt x="270" y="186"/>
                    <a:pt x="270" y="188"/>
                    <a:pt x="269" y="187"/>
                  </a:cubicBezTo>
                  <a:cubicBezTo>
                    <a:pt x="269" y="187"/>
                    <a:pt x="269" y="188"/>
                    <a:pt x="268" y="187"/>
                  </a:cubicBezTo>
                  <a:cubicBezTo>
                    <a:pt x="268" y="188"/>
                    <a:pt x="267" y="188"/>
                    <a:pt x="268" y="188"/>
                  </a:cubicBezTo>
                  <a:cubicBezTo>
                    <a:pt x="268" y="188"/>
                    <a:pt x="268" y="189"/>
                    <a:pt x="268" y="189"/>
                  </a:cubicBezTo>
                  <a:cubicBezTo>
                    <a:pt x="267" y="188"/>
                    <a:pt x="268" y="189"/>
                    <a:pt x="267" y="189"/>
                  </a:cubicBezTo>
                  <a:cubicBezTo>
                    <a:pt x="267" y="190"/>
                    <a:pt x="267" y="191"/>
                    <a:pt x="267" y="192"/>
                  </a:cubicBezTo>
                  <a:cubicBezTo>
                    <a:pt x="267" y="192"/>
                    <a:pt x="266" y="193"/>
                    <a:pt x="266" y="193"/>
                  </a:cubicBezTo>
                  <a:cubicBezTo>
                    <a:pt x="266" y="192"/>
                    <a:pt x="265" y="192"/>
                    <a:pt x="265" y="192"/>
                  </a:cubicBezTo>
                  <a:cubicBezTo>
                    <a:pt x="265" y="192"/>
                    <a:pt x="265" y="192"/>
                    <a:pt x="265" y="192"/>
                  </a:cubicBezTo>
                  <a:cubicBezTo>
                    <a:pt x="264" y="194"/>
                    <a:pt x="263" y="192"/>
                    <a:pt x="262" y="190"/>
                  </a:cubicBezTo>
                  <a:cubicBezTo>
                    <a:pt x="262" y="190"/>
                    <a:pt x="262" y="190"/>
                    <a:pt x="262" y="190"/>
                  </a:cubicBezTo>
                  <a:cubicBezTo>
                    <a:pt x="263" y="190"/>
                    <a:pt x="261" y="187"/>
                    <a:pt x="261" y="187"/>
                  </a:cubicBezTo>
                  <a:cubicBezTo>
                    <a:pt x="261" y="187"/>
                    <a:pt x="261" y="186"/>
                    <a:pt x="261" y="186"/>
                  </a:cubicBezTo>
                  <a:cubicBezTo>
                    <a:pt x="261" y="185"/>
                    <a:pt x="261" y="184"/>
                    <a:pt x="261" y="184"/>
                  </a:cubicBezTo>
                  <a:cubicBezTo>
                    <a:pt x="261" y="184"/>
                    <a:pt x="261" y="184"/>
                    <a:pt x="261" y="184"/>
                  </a:cubicBezTo>
                  <a:cubicBezTo>
                    <a:pt x="261" y="184"/>
                    <a:pt x="260" y="182"/>
                    <a:pt x="260" y="182"/>
                  </a:cubicBezTo>
                  <a:cubicBezTo>
                    <a:pt x="260" y="182"/>
                    <a:pt x="260" y="182"/>
                    <a:pt x="260" y="182"/>
                  </a:cubicBezTo>
                  <a:cubicBezTo>
                    <a:pt x="260" y="181"/>
                    <a:pt x="260" y="181"/>
                    <a:pt x="260" y="180"/>
                  </a:cubicBezTo>
                  <a:cubicBezTo>
                    <a:pt x="259" y="180"/>
                    <a:pt x="259" y="180"/>
                    <a:pt x="259" y="180"/>
                  </a:cubicBezTo>
                  <a:cubicBezTo>
                    <a:pt x="259" y="180"/>
                    <a:pt x="259" y="181"/>
                    <a:pt x="259" y="182"/>
                  </a:cubicBezTo>
                  <a:cubicBezTo>
                    <a:pt x="258" y="181"/>
                    <a:pt x="259" y="182"/>
                    <a:pt x="258" y="181"/>
                  </a:cubicBezTo>
                  <a:cubicBezTo>
                    <a:pt x="259" y="181"/>
                    <a:pt x="258" y="182"/>
                    <a:pt x="258" y="181"/>
                  </a:cubicBezTo>
                  <a:cubicBezTo>
                    <a:pt x="258" y="182"/>
                    <a:pt x="258" y="182"/>
                    <a:pt x="258" y="182"/>
                  </a:cubicBezTo>
                  <a:cubicBezTo>
                    <a:pt x="258" y="182"/>
                    <a:pt x="256" y="182"/>
                    <a:pt x="256" y="182"/>
                  </a:cubicBezTo>
                  <a:cubicBezTo>
                    <a:pt x="256" y="182"/>
                    <a:pt x="255" y="182"/>
                    <a:pt x="255" y="181"/>
                  </a:cubicBezTo>
                  <a:cubicBezTo>
                    <a:pt x="254" y="180"/>
                    <a:pt x="253" y="178"/>
                    <a:pt x="253" y="178"/>
                  </a:cubicBezTo>
                  <a:cubicBezTo>
                    <a:pt x="253" y="178"/>
                    <a:pt x="253" y="178"/>
                    <a:pt x="253" y="179"/>
                  </a:cubicBezTo>
                  <a:cubicBezTo>
                    <a:pt x="254" y="179"/>
                    <a:pt x="254" y="179"/>
                    <a:pt x="254" y="179"/>
                  </a:cubicBezTo>
                  <a:cubicBezTo>
                    <a:pt x="254" y="179"/>
                    <a:pt x="254" y="178"/>
                    <a:pt x="254" y="178"/>
                  </a:cubicBezTo>
                  <a:cubicBezTo>
                    <a:pt x="253" y="178"/>
                    <a:pt x="254" y="178"/>
                    <a:pt x="254" y="178"/>
                  </a:cubicBezTo>
                  <a:cubicBezTo>
                    <a:pt x="253" y="177"/>
                    <a:pt x="254" y="177"/>
                    <a:pt x="254" y="177"/>
                  </a:cubicBezTo>
                  <a:cubicBezTo>
                    <a:pt x="254" y="177"/>
                    <a:pt x="254" y="177"/>
                    <a:pt x="254" y="177"/>
                  </a:cubicBezTo>
                  <a:cubicBezTo>
                    <a:pt x="251" y="176"/>
                    <a:pt x="254" y="177"/>
                    <a:pt x="254" y="176"/>
                  </a:cubicBezTo>
                  <a:cubicBezTo>
                    <a:pt x="253" y="176"/>
                    <a:pt x="253" y="176"/>
                    <a:pt x="253" y="176"/>
                  </a:cubicBezTo>
                  <a:cubicBezTo>
                    <a:pt x="253" y="176"/>
                    <a:pt x="254" y="176"/>
                    <a:pt x="254" y="176"/>
                  </a:cubicBezTo>
                  <a:cubicBezTo>
                    <a:pt x="254" y="175"/>
                    <a:pt x="254" y="175"/>
                    <a:pt x="254" y="175"/>
                  </a:cubicBezTo>
                  <a:cubicBezTo>
                    <a:pt x="253" y="176"/>
                    <a:pt x="254" y="175"/>
                    <a:pt x="253" y="175"/>
                  </a:cubicBezTo>
                  <a:cubicBezTo>
                    <a:pt x="253" y="175"/>
                    <a:pt x="253" y="175"/>
                    <a:pt x="253" y="175"/>
                  </a:cubicBezTo>
                  <a:cubicBezTo>
                    <a:pt x="253" y="174"/>
                    <a:pt x="253" y="174"/>
                    <a:pt x="253" y="173"/>
                  </a:cubicBezTo>
                  <a:cubicBezTo>
                    <a:pt x="253" y="173"/>
                    <a:pt x="253" y="173"/>
                    <a:pt x="253" y="173"/>
                  </a:cubicBezTo>
                  <a:cubicBezTo>
                    <a:pt x="253" y="173"/>
                    <a:pt x="253" y="173"/>
                    <a:pt x="253" y="173"/>
                  </a:cubicBezTo>
                  <a:cubicBezTo>
                    <a:pt x="252" y="173"/>
                    <a:pt x="252" y="173"/>
                    <a:pt x="252" y="173"/>
                  </a:cubicBezTo>
                  <a:cubicBezTo>
                    <a:pt x="252" y="172"/>
                    <a:pt x="254" y="173"/>
                    <a:pt x="254" y="173"/>
                  </a:cubicBezTo>
                  <a:cubicBezTo>
                    <a:pt x="255" y="174"/>
                    <a:pt x="255" y="173"/>
                    <a:pt x="255" y="174"/>
                  </a:cubicBezTo>
                  <a:cubicBezTo>
                    <a:pt x="255" y="174"/>
                    <a:pt x="255" y="174"/>
                    <a:pt x="255" y="174"/>
                  </a:cubicBezTo>
                  <a:cubicBezTo>
                    <a:pt x="255" y="174"/>
                    <a:pt x="256" y="174"/>
                    <a:pt x="255" y="174"/>
                  </a:cubicBezTo>
                  <a:cubicBezTo>
                    <a:pt x="255" y="172"/>
                    <a:pt x="255" y="175"/>
                    <a:pt x="254" y="173"/>
                  </a:cubicBezTo>
                  <a:cubicBezTo>
                    <a:pt x="255" y="173"/>
                    <a:pt x="254" y="172"/>
                    <a:pt x="253" y="172"/>
                  </a:cubicBezTo>
                  <a:cubicBezTo>
                    <a:pt x="252" y="171"/>
                    <a:pt x="252" y="172"/>
                    <a:pt x="253" y="172"/>
                  </a:cubicBezTo>
                  <a:cubicBezTo>
                    <a:pt x="253" y="172"/>
                    <a:pt x="253" y="171"/>
                    <a:pt x="253" y="171"/>
                  </a:cubicBezTo>
                  <a:cubicBezTo>
                    <a:pt x="253" y="171"/>
                    <a:pt x="253" y="171"/>
                    <a:pt x="253" y="171"/>
                  </a:cubicBezTo>
                  <a:cubicBezTo>
                    <a:pt x="252" y="171"/>
                    <a:pt x="252" y="171"/>
                    <a:pt x="252" y="170"/>
                  </a:cubicBezTo>
                  <a:cubicBezTo>
                    <a:pt x="252" y="170"/>
                    <a:pt x="253" y="170"/>
                    <a:pt x="253" y="171"/>
                  </a:cubicBezTo>
                  <a:cubicBezTo>
                    <a:pt x="253" y="171"/>
                    <a:pt x="253" y="171"/>
                    <a:pt x="253" y="171"/>
                  </a:cubicBezTo>
                  <a:cubicBezTo>
                    <a:pt x="253" y="170"/>
                    <a:pt x="253" y="169"/>
                    <a:pt x="253" y="170"/>
                  </a:cubicBezTo>
                  <a:cubicBezTo>
                    <a:pt x="253" y="170"/>
                    <a:pt x="253" y="170"/>
                    <a:pt x="253" y="170"/>
                  </a:cubicBezTo>
                  <a:cubicBezTo>
                    <a:pt x="253" y="170"/>
                    <a:pt x="253" y="170"/>
                    <a:pt x="253" y="170"/>
                  </a:cubicBezTo>
                  <a:cubicBezTo>
                    <a:pt x="254" y="170"/>
                    <a:pt x="254" y="170"/>
                    <a:pt x="254" y="171"/>
                  </a:cubicBezTo>
                  <a:cubicBezTo>
                    <a:pt x="254" y="171"/>
                    <a:pt x="255" y="171"/>
                    <a:pt x="255" y="171"/>
                  </a:cubicBezTo>
                  <a:cubicBezTo>
                    <a:pt x="256" y="171"/>
                    <a:pt x="254" y="169"/>
                    <a:pt x="255" y="169"/>
                  </a:cubicBezTo>
                  <a:cubicBezTo>
                    <a:pt x="255" y="169"/>
                    <a:pt x="255" y="169"/>
                    <a:pt x="255" y="170"/>
                  </a:cubicBezTo>
                  <a:cubicBezTo>
                    <a:pt x="255" y="169"/>
                    <a:pt x="255" y="169"/>
                    <a:pt x="255" y="170"/>
                  </a:cubicBezTo>
                  <a:cubicBezTo>
                    <a:pt x="255" y="169"/>
                    <a:pt x="255" y="170"/>
                    <a:pt x="256" y="170"/>
                  </a:cubicBezTo>
                  <a:cubicBezTo>
                    <a:pt x="256" y="170"/>
                    <a:pt x="256" y="170"/>
                    <a:pt x="256" y="170"/>
                  </a:cubicBezTo>
                  <a:cubicBezTo>
                    <a:pt x="256" y="170"/>
                    <a:pt x="256" y="170"/>
                    <a:pt x="256" y="170"/>
                  </a:cubicBezTo>
                  <a:cubicBezTo>
                    <a:pt x="257" y="169"/>
                    <a:pt x="254" y="169"/>
                    <a:pt x="255" y="169"/>
                  </a:cubicBezTo>
                  <a:cubicBezTo>
                    <a:pt x="255" y="169"/>
                    <a:pt x="256" y="169"/>
                    <a:pt x="256" y="169"/>
                  </a:cubicBezTo>
                  <a:cubicBezTo>
                    <a:pt x="256" y="169"/>
                    <a:pt x="256" y="170"/>
                    <a:pt x="256" y="170"/>
                  </a:cubicBezTo>
                  <a:cubicBezTo>
                    <a:pt x="256" y="170"/>
                    <a:pt x="257" y="170"/>
                    <a:pt x="257" y="170"/>
                  </a:cubicBezTo>
                  <a:cubicBezTo>
                    <a:pt x="257" y="170"/>
                    <a:pt x="257" y="170"/>
                    <a:pt x="257" y="170"/>
                  </a:cubicBezTo>
                  <a:cubicBezTo>
                    <a:pt x="257" y="170"/>
                    <a:pt x="257" y="170"/>
                    <a:pt x="257" y="170"/>
                  </a:cubicBezTo>
                  <a:cubicBezTo>
                    <a:pt x="257" y="170"/>
                    <a:pt x="257" y="170"/>
                    <a:pt x="257" y="171"/>
                  </a:cubicBezTo>
                  <a:cubicBezTo>
                    <a:pt x="257" y="170"/>
                    <a:pt x="257" y="170"/>
                    <a:pt x="257" y="170"/>
                  </a:cubicBezTo>
                  <a:cubicBezTo>
                    <a:pt x="257" y="169"/>
                    <a:pt x="257" y="169"/>
                    <a:pt x="257" y="169"/>
                  </a:cubicBezTo>
                  <a:cubicBezTo>
                    <a:pt x="257" y="169"/>
                    <a:pt x="257" y="169"/>
                    <a:pt x="257" y="169"/>
                  </a:cubicBezTo>
                  <a:cubicBezTo>
                    <a:pt x="257" y="169"/>
                    <a:pt x="257" y="169"/>
                    <a:pt x="257" y="169"/>
                  </a:cubicBezTo>
                  <a:cubicBezTo>
                    <a:pt x="257" y="169"/>
                    <a:pt x="257" y="169"/>
                    <a:pt x="257" y="169"/>
                  </a:cubicBezTo>
                  <a:cubicBezTo>
                    <a:pt x="257" y="168"/>
                    <a:pt x="257" y="169"/>
                    <a:pt x="258" y="169"/>
                  </a:cubicBezTo>
                  <a:cubicBezTo>
                    <a:pt x="258" y="169"/>
                    <a:pt x="258" y="169"/>
                    <a:pt x="258" y="169"/>
                  </a:cubicBezTo>
                  <a:cubicBezTo>
                    <a:pt x="258" y="169"/>
                    <a:pt x="258" y="169"/>
                    <a:pt x="258" y="169"/>
                  </a:cubicBezTo>
                  <a:cubicBezTo>
                    <a:pt x="259" y="169"/>
                    <a:pt x="258" y="169"/>
                    <a:pt x="259" y="170"/>
                  </a:cubicBezTo>
                  <a:cubicBezTo>
                    <a:pt x="259" y="169"/>
                    <a:pt x="259" y="169"/>
                    <a:pt x="259" y="170"/>
                  </a:cubicBezTo>
                  <a:cubicBezTo>
                    <a:pt x="259" y="170"/>
                    <a:pt x="260" y="170"/>
                    <a:pt x="260" y="170"/>
                  </a:cubicBezTo>
                  <a:cubicBezTo>
                    <a:pt x="260" y="170"/>
                    <a:pt x="260" y="170"/>
                    <a:pt x="260" y="170"/>
                  </a:cubicBezTo>
                  <a:cubicBezTo>
                    <a:pt x="260" y="169"/>
                    <a:pt x="260" y="169"/>
                    <a:pt x="261" y="169"/>
                  </a:cubicBezTo>
                  <a:cubicBezTo>
                    <a:pt x="261" y="169"/>
                    <a:pt x="260" y="169"/>
                    <a:pt x="260" y="169"/>
                  </a:cubicBezTo>
                  <a:cubicBezTo>
                    <a:pt x="260" y="169"/>
                    <a:pt x="261" y="169"/>
                    <a:pt x="261" y="168"/>
                  </a:cubicBezTo>
                  <a:cubicBezTo>
                    <a:pt x="260" y="168"/>
                    <a:pt x="259" y="169"/>
                    <a:pt x="260" y="169"/>
                  </a:cubicBezTo>
                  <a:cubicBezTo>
                    <a:pt x="261" y="170"/>
                    <a:pt x="257" y="169"/>
                    <a:pt x="258" y="168"/>
                  </a:cubicBezTo>
                  <a:cubicBezTo>
                    <a:pt x="258" y="168"/>
                    <a:pt x="258" y="168"/>
                    <a:pt x="258" y="168"/>
                  </a:cubicBezTo>
                  <a:cubicBezTo>
                    <a:pt x="258" y="168"/>
                    <a:pt x="259" y="168"/>
                    <a:pt x="259" y="168"/>
                  </a:cubicBezTo>
                  <a:cubicBezTo>
                    <a:pt x="259" y="168"/>
                    <a:pt x="259" y="167"/>
                    <a:pt x="260" y="167"/>
                  </a:cubicBezTo>
                  <a:cubicBezTo>
                    <a:pt x="260" y="167"/>
                    <a:pt x="259" y="167"/>
                    <a:pt x="259" y="167"/>
                  </a:cubicBezTo>
                  <a:cubicBezTo>
                    <a:pt x="259" y="167"/>
                    <a:pt x="260" y="167"/>
                    <a:pt x="260" y="167"/>
                  </a:cubicBezTo>
                  <a:cubicBezTo>
                    <a:pt x="260" y="167"/>
                    <a:pt x="260" y="167"/>
                    <a:pt x="260" y="167"/>
                  </a:cubicBezTo>
                  <a:cubicBezTo>
                    <a:pt x="260" y="167"/>
                    <a:pt x="260" y="167"/>
                    <a:pt x="261" y="167"/>
                  </a:cubicBezTo>
                  <a:cubicBezTo>
                    <a:pt x="261" y="168"/>
                    <a:pt x="261" y="167"/>
                    <a:pt x="261" y="167"/>
                  </a:cubicBezTo>
                  <a:cubicBezTo>
                    <a:pt x="261" y="167"/>
                    <a:pt x="261" y="167"/>
                    <a:pt x="261" y="167"/>
                  </a:cubicBezTo>
                  <a:cubicBezTo>
                    <a:pt x="261" y="167"/>
                    <a:pt x="261" y="167"/>
                    <a:pt x="261" y="167"/>
                  </a:cubicBezTo>
                  <a:cubicBezTo>
                    <a:pt x="261" y="167"/>
                    <a:pt x="261" y="167"/>
                    <a:pt x="261" y="166"/>
                  </a:cubicBezTo>
                  <a:cubicBezTo>
                    <a:pt x="261" y="166"/>
                    <a:pt x="261" y="166"/>
                    <a:pt x="261" y="166"/>
                  </a:cubicBezTo>
                  <a:cubicBezTo>
                    <a:pt x="261" y="166"/>
                    <a:pt x="261" y="166"/>
                    <a:pt x="261" y="166"/>
                  </a:cubicBezTo>
                  <a:cubicBezTo>
                    <a:pt x="261" y="166"/>
                    <a:pt x="263" y="166"/>
                    <a:pt x="263" y="166"/>
                  </a:cubicBezTo>
                  <a:cubicBezTo>
                    <a:pt x="262" y="166"/>
                    <a:pt x="262" y="166"/>
                    <a:pt x="262" y="166"/>
                  </a:cubicBezTo>
                  <a:cubicBezTo>
                    <a:pt x="262" y="166"/>
                    <a:pt x="262" y="165"/>
                    <a:pt x="262" y="165"/>
                  </a:cubicBezTo>
                  <a:cubicBezTo>
                    <a:pt x="262" y="164"/>
                    <a:pt x="262" y="164"/>
                    <a:pt x="262" y="164"/>
                  </a:cubicBezTo>
                  <a:cubicBezTo>
                    <a:pt x="262" y="165"/>
                    <a:pt x="262" y="164"/>
                    <a:pt x="262" y="164"/>
                  </a:cubicBezTo>
                  <a:cubicBezTo>
                    <a:pt x="262" y="164"/>
                    <a:pt x="263" y="164"/>
                    <a:pt x="263" y="164"/>
                  </a:cubicBezTo>
                  <a:cubicBezTo>
                    <a:pt x="263" y="164"/>
                    <a:pt x="263" y="164"/>
                    <a:pt x="263" y="164"/>
                  </a:cubicBezTo>
                  <a:cubicBezTo>
                    <a:pt x="263" y="164"/>
                    <a:pt x="263" y="164"/>
                    <a:pt x="263" y="164"/>
                  </a:cubicBezTo>
                  <a:cubicBezTo>
                    <a:pt x="262" y="163"/>
                    <a:pt x="263" y="164"/>
                    <a:pt x="264" y="164"/>
                  </a:cubicBezTo>
                  <a:cubicBezTo>
                    <a:pt x="264" y="164"/>
                    <a:pt x="265" y="163"/>
                    <a:pt x="264" y="163"/>
                  </a:cubicBezTo>
                  <a:cubicBezTo>
                    <a:pt x="263" y="163"/>
                    <a:pt x="263" y="163"/>
                    <a:pt x="263" y="163"/>
                  </a:cubicBezTo>
                  <a:cubicBezTo>
                    <a:pt x="263" y="163"/>
                    <a:pt x="263" y="162"/>
                    <a:pt x="263" y="162"/>
                  </a:cubicBezTo>
                  <a:cubicBezTo>
                    <a:pt x="263" y="162"/>
                    <a:pt x="263" y="162"/>
                    <a:pt x="263" y="163"/>
                  </a:cubicBezTo>
                  <a:cubicBezTo>
                    <a:pt x="263" y="162"/>
                    <a:pt x="263" y="162"/>
                    <a:pt x="264" y="163"/>
                  </a:cubicBezTo>
                  <a:cubicBezTo>
                    <a:pt x="263" y="162"/>
                    <a:pt x="263" y="162"/>
                    <a:pt x="264" y="162"/>
                  </a:cubicBezTo>
                  <a:cubicBezTo>
                    <a:pt x="264" y="162"/>
                    <a:pt x="263" y="162"/>
                    <a:pt x="263" y="162"/>
                  </a:cubicBezTo>
                  <a:cubicBezTo>
                    <a:pt x="263" y="162"/>
                    <a:pt x="264" y="162"/>
                    <a:pt x="263" y="162"/>
                  </a:cubicBezTo>
                  <a:cubicBezTo>
                    <a:pt x="263" y="162"/>
                    <a:pt x="264" y="162"/>
                    <a:pt x="264" y="162"/>
                  </a:cubicBezTo>
                  <a:cubicBezTo>
                    <a:pt x="264" y="162"/>
                    <a:pt x="264" y="162"/>
                    <a:pt x="264" y="162"/>
                  </a:cubicBezTo>
                  <a:cubicBezTo>
                    <a:pt x="264" y="162"/>
                    <a:pt x="263" y="162"/>
                    <a:pt x="263" y="162"/>
                  </a:cubicBezTo>
                  <a:cubicBezTo>
                    <a:pt x="263" y="161"/>
                    <a:pt x="264" y="162"/>
                    <a:pt x="263" y="161"/>
                  </a:cubicBezTo>
                  <a:cubicBezTo>
                    <a:pt x="264" y="161"/>
                    <a:pt x="264" y="161"/>
                    <a:pt x="264" y="161"/>
                  </a:cubicBezTo>
                  <a:cubicBezTo>
                    <a:pt x="264" y="161"/>
                    <a:pt x="264" y="161"/>
                    <a:pt x="264" y="161"/>
                  </a:cubicBezTo>
                  <a:cubicBezTo>
                    <a:pt x="264" y="162"/>
                    <a:pt x="264" y="161"/>
                    <a:pt x="264" y="161"/>
                  </a:cubicBezTo>
                  <a:cubicBezTo>
                    <a:pt x="264" y="161"/>
                    <a:pt x="265" y="161"/>
                    <a:pt x="265" y="162"/>
                  </a:cubicBezTo>
                  <a:cubicBezTo>
                    <a:pt x="265" y="161"/>
                    <a:pt x="264" y="161"/>
                    <a:pt x="265" y="161"/>
                  </a:cubicBezTo>
                  <a:cubicBezTo>
                    <a:pt x="265" y="161"/>
                    <a:pt x="265" y="161"/>
                    <a:pt x="265" y="161"/>
                  </a:cubicBezTo>
                  <a:cubicBezTo>
                    <a:pt x="265" y="161"/>
                    <a:pt x="265" y="161"/>
                    <a:pt x="266" y="162"/>
                  </a:cubicBezTo>
                  <a:cubicBezTo>
                    <a:pt x="266" y="162"/>
                    <a:pt x="266" y="162"/>
                    <a:pt x="266" y="161"/>
                  </a:cubicBezTo>
                  <a:cubicBezTo>
                    <a:pt x="266" y="161"/>
                    <a:pt x="266" y="161"/>
                    <a:pt x="266" y="161"/>
                  </a:cubicBezTo>
                  <a:cubicBezTo>
                    <a:pt x="265" y="161"/>
                    <a:pt x="265" y="161"/>
                    <a:pt x="265" y="161"/>
                  </a:cubicBezTo>
                  <a:cubicBezTo>
                    <a:pt x="265" y="161"/>
                    <a:pt x="265" y="161"/>
                    <a:pt x="265" y="161"/>
                  </a:cubicBezTo>
                  <a:cubicBezTo>
                    <a:pt x="265" y="160"/>
                    <a:pt x="265" y="161"/>
                    <a:pt x="265" y="161"/>
                  </a:cubicBezTo>
                  <a:cubicBezTo>
                    <a:pt x="265" y="160"/>
                    <a:pt x="265" y="160"/>
                    <a:pt x="266" y="160"/>
                  </a:cubicBezTo>
                  <a:cubicBezTo>
                    <a:pt x="265" y="161"/>
                    <a:pt x="267" y="161"/>
                    <a:pt x="266" y="160"/>
                  </a:cubicBezTo>
                  <a:cubicBezTo>
                    <a:pt x="266" y="160"/>
                    <a:pt x="266" y="160"/>
                    <a:pt x="266" y="160"/>
                  </a:cubicBezTo>
                  <a:cubicBezTo>
                    <a:pt x="266" y="160"/>
                    <a:pt x="266" y="159"/>
                    <a:pt x="265" y="159"/>
                  </a:cubicBezTo>
                  <a:cubicBezTo>
                    <a:pt x="265" y="159"/>
                    <a:pt x="265" y="159"/>
                    <a:pt x="266" y="159"/>
                  </a:cubicBezTo>
                  <a:cubicBezTo>
                    <a:pt x="266" y="159"/>
                    <a:pt x="266" y="159"/>
                    <a:pt x="266" y="159"/>
                  </a:cubicBezTo>
                  <a:cubicBezTo>
                    <a:pt x="266" y="159"/>
                    <a:pt x="266" y="159"/>
                    <a:pt x="266" y="159"/>
                  </a:cubicBezTo>
                  <a:cubicBezTo>
                    <a:pt x="266" y="160"/>
                    <a:pt x="267" y="159"/>
                    <a:pt x="267" y="159"/>
                  </a:cubicBezTo>
                  <a:cubicBezTo>
                    <a:pt x="267" y="160"/>
                    <a:pt x="267" y="160"/>
                    <a:pt x="267" y="160"/>
                  </a:cubicBezTo>
                  <a:cubicBezTo>
                    <a:pt x="267" y="160"/>
                    <a:pt x="267" y="160"/>
                    <a:pt x="267" y="160"/>
                  </a:cubicBezTo>
                  <a:cubicBezTo>
                    <a:pt x="267" y="160"/>
                    <a:pt x="267" y="160"/>
                    <a:pt x="267" y="160"/>
                  </a:cubicBezTo>
                  <a:cubicBezTo>
                    <a:pt x="267" y="160"/>
                    <a:pt x="267" y="160"/>
                    <a:pt x="267" y="160"/>
                  </a:cubicBezTo>
                  <a:cubicBezTo>
                    <a:pt x="267" y="159"/>
                    <a:pt x="267" y="159"/>
                    <a:pt x="268" y="160"/>
                  </a:cubicBezTo>
                  <a:cubicBezTo>
                    <a:pt x="267" y="159"/>
                    <a:pt x="267" y="159"/>
                    <a:pt x="268" y="159"/>
                  </a:cubicBezTo>
                  <a:cubicBezTo>
                    <a:pt x="268" y="160"/>
                    <a:pt x="268" y="158"/>
                    <a:pt x="268" y="159"/>
                  </a:cubicBezTo>
                  <a:cubicBezTo>
                    <a:pt x="268" y="159"/>
                    <a:pt x="268" y="159"/>
                    <a:pt x="268" y="159"/>
                  </a:cubicBezTo>
                  <a:cubicBezTo>
                    <a:pt x="268" y="160"/>
                    <a:pt x="269" y="159"/>
                    <a:pt x="268" y="159"/>
                  </a:cubicBezTo>
                  <a:cubicBezTo>
                    <a:pt x="268" y="159"/>
                    <a:pt x="269" y="159"/>
                    <a:pt x="269" y="159"/>
                  </a:cubicBezTo>
                  <a:cubicBezTo>
                    <a:pt x="269" y="159"/>
                    <a:pt x="268" y="158"/>
                    <a:pt x="267" y="158"/>
                  </a:cubicBezTo>
                  <a:cubicBezTo>
                    <a:pt x="267" y="157"/>
                    <a:pt x="268" y="158"/>
                    <a:pt x="269" y="158"/>
                  </a:cubicBezTo>
                  <a:cubicBezTo>
                    <a:pt x="268" y="157"/>
                    <a:pt x="268" y="158"/>
                    <a:pt x="269" y="158"/>
                  </a:cubicBezTo>
                  <a:cubicBezTo>
                    <a:pt x="269" y="158"/>
                    <a:pt x="269" y="156"/>
                    <a:pt x="269" y="157"/>
                  </a:cubicBezTo>
                  <a:cubicBezTo>
                    <a:pt x="269" y="156"/>
                    <a:pt x="269" y="156"/>
                    <a:pt x="270" y="156"/>
                  </a:cubicBezTo>
                  <a:cubicBezTo>
                    <a:pt x="270" y="156"/>
                    <a:pt x="270" y="156"/>
                    <a:pt x="270" y="156"/>
                  </a:cubicBezTo>
                  <a:cubicBezTo>
                    <a:pt x="270" y="157"/>
                    <a:pt x="270" y="157"/>
                    <a:pt x="270" y="157"/>
                  </a:cubicBezTo>
                  <a:cubicBezTo>
                    <a:pt x="270" y="157"/>
                    <a:pt x="270" y="157"/>
                    <a:pt x="270" y="157"/>
                  </a:cubicBezTo>
                  <a:cubicBezTo>
                    <a:pt x="270" y="157"/>
                    <a:pt x="270" y="157"/>
                    <a:pt x="271" y="157"/>
                  </a:cubicBezTo>
                  <a:cubicBezTo>
                    <a:pt x="271" y="157"/>
                    <a:pt x="270" y="157"/>
                    <a:pt x="271" y="156"/>
                  </a:cubicBezTo>
                  <a:cubicBezTo>
                    <a:pt x="271" y="156"/>
                    <a:pt x="272" y="155"/>
                    <a:pt x="271" y="157"/>
                  </a:cubicBezTo>
                  <a:cubicBezTo>
                    <a:pt x="271" y="157"/>
                    <a:pt x="272" y="157"/>
                    <a:pt x="272" y="157"/>
                  </a:cubicBezTo>
                  <a:cubicBezTo>
                    <a:pt x="272" y="157"/>
                    <a:pt x="271" y="156"/>
                    <a:pt x="272" y="156"/>
                  </a:cubicBezTo>
                  <a:cubicBezTo>
                    <a:pt x="272" y="156"/>
                    <a:pt x="272" y="156"/>
                    <a:pt x="272" y="156"/>
                  </a:cubicBezTo>
                  <a:cubicBezTo>
                    <a:pt x="272" y="156"/>
                    <a:pt x="272" y="155"/>
                    <a:pt x="272" y="155"/>
                  </a:cubicBezTo>
                  <a:cubicBezTo>
                    <a:pt x="273" y="159"/>
                    <a:pt x="273" y="157"/>
                    <a:pt x="273" y="158"/>
                  </a:cubicBezTo>
                  <a:cubicBezTo>
                    <a:pt x="273" y="157"/>
                    <a:pt x="272" y="157"/>
                    <a:pt x="273" y="156"/>
                  </a:cubicBezTo>
                  <a:cubicBezTo>
                    <a:pt x="273" y="157"/>
                    <a:pt x="273" y="157"/>
                    <a:pt x="273" y="157"/>
                  </a:cubicBezTo>
                  <a:cubicBezTo>
                    <a:pt x="274" y="155"/>
                    <a:pt x="275" y="158"/>
                    <a:pt x="275" y="157"/>
                  </a:cubicBezTo>
                  <a:cubicBezTo>
                    <a:pt x="275" y="157"/>
                    <a:pt x="274" y="156"/>
                    <a:pt x="274" y="156"/>
                  </a:cubicBezTo>
                  <a:cubicBezTo>
                    <a:pt x="274" y="156"/>
                    <a:pt x="274" y="155"/>
                    <a:pt x="274" y="155"/>
                  </a:cubicBezTo>
                  <a:cubicBezTo>
                    <a:pt x="274" y="155"/>
                    <a:pt x="274" y="155"/>
                    <a:pt x="274" y="155"/>
                  </a:cubicBezTo>
                  <a:cubicBezTo>
                    <a:pt x="274" y="155"/>
                    <a:pt x="274" y="155"/>
                    <a:pt x="274" y="155"/>
                  </a:cubicBezTo>
                  <a:cubicBezTo>
                    <a:pt x="274" y="155"/>
                    <a:pt x="274" y="155"/>
                    <a:pt x="274" y="155"/>
                  </a:cubicBezTo>
                  <a:cubicBezTo>
                    <a:pt x="274" y="155"/>
                    <a:pt x="274" y="156"/>
                    <a:pt x="274" y="156"/>
                  </a:cubicBezTo>
                  <a:cubicBezTo>
                    <a:pt x="274" y="156"/>
                    <a:pt x="274" y="155"/>
                    <a:pt x="275" y="155"/>
                  </a:cubicBezTo>
                  <a:cubicBezTo>
                    <a:pt x="275" y="155"/>
                    <a:pt x="275" y="156"/>
                    <a:pt x="275" y="157"/>
                  </a:cubicBezTo>
                  <a:cubicBezTo>
                    <a:pt x="275" y="157"/>
                    <a:pt x="275" y="157"/>
                    <a:pt x="275" y="157"/>
                  </a:cubicBezTo>
                  <a:cubicBezTo>
                    <a:pt x="275" y="157"/>
                    <a:pt x="276" y="157"/>
                    <a:pt x="276" y="157"/>
                  </a:cubicBezTo>
                  <a:cubicBezTo>
                    <a:pt x="276" y="157"/>
                    <a:pt x="276" y="157"/>
                    <a:pt x="276" y="157"/>
                  </a:cubicBezTo>
                  <a:cubicBezTo>
                    <a:pt x="276" y="157"/>
                    <a:pt x="276" y="157"/>
                    <a:pt x="276" y="157"/>
                  </a:cubicBezTo>
                  <a:cubicBezTo>
                    <a:pt x="276" y="157"/>
                    <a:pt x="276" y="157"/>
                    <a:pt x="276" y="157"/>
                  </a:cubicBezTo>
                  <a:cubicBezTo>
                    <a:pt x="276" y="156"/>
                    <a:pt x="278" y="156"/>
                    <a:pt x="278" y="155"/>
                  </a:cubicBezTo>
                  <a:cubicBezTo>
                    <a:pt x="278" y="155"/>
                    <a:pt x="278" y="155"/>
                    <a:pt x="278" y="155"/>
                  </a:cubicBezTo>
                  <a:cubicBezTo>
                    <a:pt x="278" y="155"/>
                    <a:pt x="278" y="155"/>
                    <a:pt x="278" y="155"/>
                  </a:cubicBezTo>
                  <a:cubicBezTo>
                    <a:pt x="278" y="155"/>
                    <a:pt x="278" y="155"/>
                    <a:pt x="278" y="155"/>
                  </a:cubicBezTo>
                  <a:cubicBezTo>
                    <a:pt x="278" y="155"/>
                    <a:pt x="278" y="155"/>
                    <a:pt x="278" y="156"/>
                  </a:cubicBezTo>
                  <a:cubicBezTo>
                    <a:pt x="279" y="156"/>
                    <a:pt x="279" y="156"/>
                    <a:pt x="279" y="156"/>
                  </a:cubicBezTo>
                  <a:cubicBezTo>
                    <a:pt x="280" y="156"/>
                    <a:pt x="279" y="157"/>
                    <a:pt x="279" y="157"/>
                  </a:cubicBezTo>
                  <a:cubicBezTo>
                    <a:pt x="279" y="157"/>
                    <a:pt x="279" y="157"/>
                    <a:pt x="279" y="157"/>
                  </a:cubicBezTo>
                  <a:cubicBezTo>
                    <a:pt x="280" y="157"/>
                    <a:pt x="282" y="158"/>
                    <a:pt x="281" y="158"/>
                  </a:cubicBezTo>
                  <a:cubicBezTo>
                    <a:pt x="281" y="158"/>
                    <a:pt x="281" y="159"/>
                    <a:pt x="281" y="159"/>
                  </a:cubicBezTo>
                  <a:cubicBezTo>
                    <a:pt x="281" y="158"/>
                    <a:pt x="281" y="158"/>
                    <a:pt x="281" y="158"/>
                  </a:cubicBezTo>
                  <a:cubicBezTo>
                    <a:pt x="281" y="158"/>
                    <a:pt x="281" y="158"/>
                    <a:pt x="281" y="158"/>
                  </a:cubicBezTo>
                  <a:cubicBezTo>
                    <a:pt x="281" y="157"/>
                    <a:pt x="281" y="158"/>
                    <a:pt x="282" y="158"/>
                  </a:cubicBezTo>
                  <a:cubicBezTo>
                    <a:pt x="280" y="156"/>
                    <a:pt x="282" y="157"/>
                    <a:pt x="282" y="157"/>
                  </a:cubicBezTo>
                  <a:cubicBezTo>
                    <a:pt x="282" y="157"/>
                    <a:pt x="282" y="157"/>
                    <a:pt x="283" y="157"/>
                  </a:cubicBezTo>
                  <a:cubicBezTo>
                    <a:pt x="283" y="158"/>
                    <a:pt x="283" y="158"/>
                    <a:pt x="283" y="158"/>
                  </a:cubicBezTo>
                  <a:cubicBezTo>
                    <a:pt x="283" y="158"/>
                    <a:pt x="283" y="158"/>
                    <a:pt x="282" y="158"/>
                  </a:cubicBezTo>
                  <a:cubicBezTo>
                    <a:pt x="282" y="158"/>
                    <a:pt x="282" y="158"/>
                    <a:pt x="282" y="158"/>
                  </a:cubicBezTo>
                  <a:cubicBezTo>
                    <a:pt x="282" y="158"/>
                    <a:pt x="282" y="158"/>
                    <a:pt x="282" y="158"/>
                  </a:cubicBezTo>
                  <a:cubicBezTo>
                    <a:pt x="282" y="158"/>
                    <a:pt x="282" y="158"/>
                    <a:pt x="282" y="158"/>
                  </a:cubicBezTo>
                  <a:cubicBezTo>
                    <a:pt x="282" y="159"/>
                    <a:pt x="282" y="159"/>
                    <a:pt x="282" y="159"/>
                  </a:cubicBezTo>
                  <a:cubicBezTo>
                    <a:pt x="282" y="159"/>
                    <a:pt x="282" y="160"/>
                    <a:pt x="282" y="159"/>
                  </a:cubicBezTo>
                  <a:cubicBezTo>
                    <a:pt x="283" y="160"/>
                    <a:pt x="283" y="159"/>
                    <a:pt x="283" y="159"/>
                  </a:cubicBezTo>
                  <a:cubicBezTo>
                    <a:pt x="283" y="160"/>
                    <a:pt x="282" y="160"/>
                    <a:pt x="282" y="161"/>
                  </a:cubicBezTo>
                  <a:cubicBezTo>
                    <a:pt x="283" y="161"/>
                    <a:pt x="283" y="160"/>
                    <a:pt x="283" y="160"/>
                  </a:cubicBezTo>
                  <a:cubicBezTo>
                    <a:pt x="284" y="159"/>
                    <a:pt x="284" y="158"/>
                    <a:pt x="285" y="160"/>
                  </a:cubicBezTo>
                  <a:cubicBezTo>
                    <a:pt x="285" y="161"/>
                    <a:pt x="285" y="160"/>
                    <a:pt x="285" y="161"/>
                  </a:cubicBezTo>
                  <a:cubicBezTo>
                    <a:pt x="285" y="161"/>
                    <a:pt x="287" y="163"/>
                    <a:pt x="286" y="162"/>
                  </a:cubicBezTo>
                  <a:cubicBezTo>
                    <a:pt x="284" y="161"/>
                    <a:pt x="283" y="162"/>
                    <a:pt x="285" y="163"/>
                  </a:cubicBezTo>
                  <a:cubicBezTo>
                    <a:pt x="285" y="163"/>
                    <a:pt x="284" y="163"/>
                    <a:pt x="284" y="163"/>
                  </a:cubicBezTo>
                  <a:cubicBezTo>
                    <a:pt x="285" y="164"/>
                    <a:pt x="285" y="163"/>
                    <a:pt x="285" y="164"/>
                  </a:cubicBezTo>
                  <a:cubicBezTo>
                    <a:pt x="285" y="164"/>
                    <a:pt x="285" y="164"/>
                    <a:pt x="285" y="164"/>
                  </a:cubicBezTo>
                  <a:cubicBezTo>
                    <a:pt x="285" y="164"/>
                    <a:pt x="285" y="163"/>
                    <a:pt x="285" y="163"/>
                  </a:cubicBezTo>
                  <a:cubicBezTo>
                    <a:pt x="286" y="164"/>
                    <a:pt x="285" y="164"/>
                    <a:pt x="286" y="164"/>
                  </a:cubicBezTo>
                  <a:cubicBezTo>
                    <a:pt x="286" y="164"/>
                    <a:pt x="286" y="164"/>
                    <a:pt x="286" y="164"/>
                  </a:cubicBezTo>
                  <a:cubicBezTo>
                    <a:pt x="286" y="164"/>
                    <a:pt x="286" y="164"/>
                    <a:pt x="286" y="164"/>
                  </a:cubicBezTo>
                  <a:cubicBezTo>
                    <a:pt x="287" y="164"/>
                    <a:pt x="287" y="165"/>
                    <a:pt x="287" y="165"/>
                  </a:cubicBezTo>
                  <a:cubicBezTo>
                    <a:pt x="288" y="165"/>
                    <a:pt x="287" y="164"/>
                    <a:pt x="289" y="166"/>
                  </a:cubicBezTo>
                  <a:cubicBezTo>
                    <a:pt x="290" y="167"/>
                    <a:pt x="287" y="165"/>
                    <a:pt x="288" y="165"/>
                  </a:cubicBezTo>
                  <a:cubicBezTo>
                    <a:pt x="288" y="166"/>
                    <a:pt x="288" y="166"/>
                    <a:pt x="288" y="166"/>
                  </a:cubicBezTo>
                  <a:cubicBezTo>
                    <a:pt x="288" y="166"/>
                    <a:pt x="288" y="166"/>
                    <a:pt x="288" y="166"/>
                  </a:cubicBezTo>
                  <a:cubicBezTo>
                    <a:pt x="288" y="166"/>
                    <a:pt x="288" y="166"/>
                    <a:pt x="288" y="166"/>
                  </a:cubicBezTo>
                  <a:cubicBezTo>
                    <a:pt x="289" y="167"/>
                    <a:pt x="288" y="166"/>
                    <a:pt x="289" y="167"/>
                  </a:cubicBezTo>
                  <a:cubicBezTo>
                    <a:pt x="288" y="167"/>
                    <a:pt x="289" y="168"/>
                    <a:pt x="289" y="168"/>
                  </a:cubicBezTo>
                  <a:cubicBezTo>
                    <a:pt x="289" y="168"/>
                    <a:pt x="289" y="168"/>
                    <a:pt x="289" y="168"/>
                  </a:cubicBezTo>
                  <a:cubicBezTo>
                    <a:pt x="289" y="168"/>
                    <a:pt x="290" y="168"/>
                    <a:pt x="290" y="168"/>
                  </a:cubicBezTo>
                  <a:cubicBezTo>
                    <a:pt x="290" y="168"/>
                    <a:pt x="291" y="169"/>
                    <a:pt x="292" y="169"/>
                  </a:cubicBezTo>
                  <a:cubicBezTo>
                    <a:pt x="292" y="170"/>
                    <a:pt x="292" y="170"/>
                    <a:pt x="292" y="169"/>
                  </a:cubicBezTo>
                  <a:cubicBezTo>
                    <a:pt x="292" y="169"/>
                    <a:pt x="293" y="171"/>
                    <a:pt x="293" y="171"/>
                  </a:cubicBezTo>
                  <a:cubicBezTo>
                    <a:pt x="294" y="172"/>
                    <a:pt x="296" y="175"/>
                    <a:pt x="296" y="175"/>
                  </a:cubicBezTo>
                  <a:cubicBezTo>
                    <a:pt x="296" y="175"/>
                    <a:pt x="296" y="175"/>
                    <a:pt x="296" y="175"/>
                  </a:cubicBezTo>
                  <a:cubicBezTo>
                    <a:pt x="297" y="176"/>
                    <a:pt x="297" y="177"/>
                    <a:pt x="298" y="177"/>
                  </a:cubicBezTo>
                  <a:cubicBezTo>
                    <a:pt x="298" y="177"/>
                    <a:pt x="298" y="177"/>
                    <a:pt x="298" y="177"/>
                  </a:cubicBezTo>
                  <a:cubicBezTo>
                    <a:pt x="298" y="178"/>
                    <a:pt x="300" y="181"/>
                    <a:pt x="300" y="181"/>
                  </a:cubicBezTo>
                  <a:cubicBezTo>
                    <a:pt x="296" y="182"/>
                    <a:pt x="294" y="179"/>
                    <a:pt x="291" y="178"/>
                  </a:cubicBezTo>
                  <a:cubicBezTo>
                    <a:pt x="291" y="178"/>
                    <a:pt x="288" y="174"/>
                    <a:pt x="287" y="174"/>
                  </a:cubicBezTo>
                  <a:cubicBezTo>
                    <a:pt x="288" y="174"/>
                    <a:pt x="288" y="175"/>
                    <a:pt x="288" y="175"/>
                  </a:cubicBezTo>
                  <a:cubicBezTo>
                    <a:pt x="288" y="175"/>
                    <a:pt x="288" y="176"/>
                    <a:pt x="288" y="175"/>
                  </a:cubicBezTo>
                  <a:cubicBezTo>
                    <a:pt x="289" y="176"/>
                    <a:pt x="288" y="176"/>
                    <a:pt x="289" y="176"/>
                  </a:cubicBezTo>
                  <a:cubicBezTo>
                    <a:pt x="289" y="177"/>
                    <a:pt x="289" y="177"/>
                    <a:pt x="289" y="177"/>
                  </a:cubicBezTo>
                  <a:cubicBezTo>
                    <a:pt x="289" y="177"/>
                    <a:pt x="289" y="177"/>
                    <a:pt x="289" y="177"/>
                  </a:cubicBezTo>
                  <a:cubicBezTo>
                    <a:pt x="289" y="177"/>
                    <a:pt x="289" y="177"/>
                    <a:pt x="289" y="177"/>
                  </a:cubicBezTo>
                  <a:cubicBezTo>
                    <a:pt x="289" y="177"/>
                    <a:pt x="289" y="177"/>
                    <a:pt x="289" y="177"/>
                  </a:cubicBezTo>
                  <a:cubicBezTo>
                    <a:pt x="289" y="177"/>
                    <a:pt x="289" y="177"/>
                    <a:pt x="289" y="177"/>
                  </a:cubicBezTo>
                  <a:cubicBezTo>
                    <a:pt x="289" y="177"/>
                    <a:pt x="289" y="177"/>
                    <a:pt x="289" y="177"/>
                  </a:cubicBezTo>
                  <a:cubicBezTo>
                    <a:pt x="289" y="177"/>
                    <a:pt x="290" y="178"/>
                    <a:pt x="290" y="178"/>
                  </a:cubicBezTo>
                  <a:cubicBezTo>
                    <a:pt x="290" y="178"/>
                    <a:pt x="289" y="178"/>
                    <a:pt x="289" y="178"/>
                  </a:cubicBezTo>
                  <a:cubicBezTo>
                    <a:pt x="289" y="178"/>
                    <a:pt x="290" y="179"/>
                    <a:pt x="290" y="179"/>
                  </a:cubicBezTo>
                  <a:cubicBezTo>
                    <a:pt x="291" y="180"/>
                    <a:pt x="291" y="180"/>
                    <a:pt x="291" y="181"/>
                  </a:cubicBezTo>
                  <a:cubicBezTo>
                    <a:pt x="291" y="181"/>
                    <a:pt x="291" y="181"/>
                    <a:pt x="291" y="181"/>
                  </a:cubicBezTo>
                  <a:cubicBezTo>
                    <a:pt x="291" y="181"/>
                    <a:pt x="291" y="182"/>
                    <a:pt x="291" y="182"/>
                  </a:cubicBezTo>
                  <a:cubicBezTo>
                    <a:pt x="291" y="182"/>
                    <a:pt x="291" y="182"/>
                    <a:pt x="291" y="182"/>
                  </a:cubicBezTo>
                  <a:cubicBezTo>
                    <a:pt x="291" y="182"/>
                    <a:pt x="291" y="183"/>
                    <a:pt x="291" y="183"/>
                  </a:cubicBezTo>
                  <a:cubicBezTo>
                    <a:pt x="291" y="184"/>
                    <a:pt x="291" y="185"/>
                    <a:pt x="292" y="186"/>
                  </a:cubicBezTo>
                  <a:cubicBezTo>
                    <a:pt x="293" y="186"/>
                    <a:pt x="293" y="187"/>
                    <a:pt x="293" y="187"/>
                  </a:cubicBezTo>
                  <a:cubicBezTo>
                    <a:pt x="293" y="187"/>
                    <a:pt x="293" y="187"/>
                    <a:pt x="293" y="187"/>
                  </a:cubicBezTo>
                  <a:cubicBezTo>
                    <a:pt x="293" y="187"/>
                    <a:pt x="294" y="188"/>
                    <a:pt x="294" y="188"/>
                  </a:cubicBezTo>
                  <a:cubicBezTo>
                    <a:pt x="295" y="189"/>
                    <a:pt x="296" y="188"/>
                    <a:pt x="295" y="187"/>
                  </a:cubicBezTo>
                  <a:cubicBezTo>
                    <a:pt x="295" y="188"/>
                    <a:pt x="294" y="186"/>
                    <a:pt x="293" y="185"/>
                  </a:cubicBezTo>
                  <a:cubicBezTo>
                    <a:pt x="293" y="185"/>
                    <a:pt x="293" y="185"/>
                    <a:pt x="294" y="185"/>
                  </a:cubicBezTo>
                  <a:cubicBezTo>
                    <a:pt x="293" y="185"/>
                    <a:pt x="293" y="185"/>
                    <a:pt x="293" y="185"/>
                  </a:cubicBezTo>
                  <a:cubicBezTo>
                    <a:pt x="295" y="185"/>
                    <a:pt x="295" y="186"/>
                    <a:pt x="295" y="187"/>
                  </a:cubicBezTo>
                  <a:cubicBezTo>
                    <a:pt x="298" y="189"/>
                    <a:pt x="301" y="187"/>
                    <a:pt x="301" y="185"/>
                  </a:cubicBezTo>
                  <a:cubicBezTo>
                    <a:pt x="302" y="185"/>
                    <a:pt x="302" y="185"/>
                    <a:pt x="302" y="185"/>
                  </a:cubicBezTo>
                  <a:cubicBezTo>
                    <a:pt x="302" y="186"/>
                    <a:pt x="303" y="187"/>
                    <a:pt x="303" y="187"/>
                  </a:cubicBezTo>
                  <a:cubicBezTo>
                    <a:pt x="303" y="187"/>
                    <a:pt x="303" y="187"/>
                    <a:pt x="303" y="187"/>
                  </a:cubicBezTo>
                  <a:cubicBezTo>
                    <a:pt x="303" y="187"/>
                    <a:pt x="303" y="187"/>
                    <a:pt x="303" y="188"/>
                  </a:cubicBezTo>
                  <a:cubicBezTo>
                    <a:pt x="303" y="188"/>
                    <a:pt x="303" y="187"/>
                    <a:pt x="303" y="187"/>
                  </a:cubicBezTo>
                  <a:cubicBezTo>
                    <a:pt x="303" y="186"/>
                    <a:pt x="303" y="186"/>
                    <a:pt x="304" y="185"/>
                  </a:cubicBezTo>
                  <a:cubicBezTo>
                    <a:pt x="304" y="185"/>
                    <a:pt x="304" y="184"/>
                    <a:pt x="304" y="184"/>
                  </a:cubicBezTo>
                  <a:cubicBezTo>
                    <a:pt x="302" y="184"/>
                    <a:pt x="303" y="182"/>
                    <a:pt x="303" y="182"/>
                  </a:cubicBezTo>
                  <a:cubicBezTo>
                    <a:pt x="303" y="182"/>
                    <a:pt x="303" y="181"/>
                    <a:pt x="303" y="181"/>
                  </a:cubicBezTo>
                  <a:cubicBezTo>
                    <a:pt x="303" y="181"/>
                    <a:pt x="304" y="181"/>
                    <a:pt x="303" y="180"/>
                  </a:cubicBezTo>
                  <a:cubicBezTo>
                    <a:pt x="302" y="182"/>
                    <a:pt x="305" y="174"/>
                    <a:pt x="306" y="180"/>
                  </a:cubicBezTo>
                  <a:cubicBezTo>
                    <a:pt x="306" y="185"/>
                    <a:pt x="307" y="184"/>
                    <a:pt x="308" y="187"/>
                  </a:cubicBezTo>
                  <a:cubicBezTo>
                    <a:pt x="308" y="187"/>
                    <a:pt x="308" y="185"/>
                    <a:pt x="308" y="185"/>
                  </a:cubicBezTo>
                  <a:cubicBezTo>
                    <a:pt x="308" y="185"/>
                    <a:pt x="309" y="185"/>
                    <a:pt x="310" y="185"/>
                  </a:cubicBezTo>
                  <a:cubicBezTo>
                    <a:pt x="309" y="184"/>
                    <a:pt x="310" y="185"/>
                    <a:pt x="311" y="185"/>
                  </a:cubicBezTo>
                  <a:cubicBezTo>
                    <a:pt x="311" y="185"/>
                    <a:pt x="311" y="184"/>
                    <a:pt x="312" y="184"/>
                  </a:cubicBezTo>
                  <a:cubicBezTo>
                    <a:pt x="312" y="184"/>
                    <a:pt x="316" y="184"/>
                    <a:pt x="317" y="185"/>
                  </a:cubicBezTo>
                  <a:cubicBezTo>
                    <a:pt x="316" y="185"/>
                    <a:pt x="317" y="187"/>
                    <a:pt x="316" y="186"/>
                  </a:cubicBezTo>
                  <a:cubicBezTo>
                    <a:pt x="316" y="187"/>
                    <a:pt x="317" y="187"/>
                    <a:pt x="317" y="187"/>
                  </a:cubicBezTo>
                  <a:cubicBezTo>
                    <a:pt x="318" y="187"/>
                    <a:pt x="322" y="187"/>
                    <a:pt x="323" y="188"/>
                  </a:cubicBezTo>
                  <a:cubicBezTo>
                    <a:pt x="323" y="188"/>
                    <a:pt x="323" y="188"/>
                    <a:pt x="323" y="188"/>
                  </a:cubicBezTo>
                  <a:cubicBezTo>
                    <a:pt x="326" y="190"/>
                    <a:pt x="324" y="188"/>
                    <a:pt x="334" y="195"/>
                  </a:cubicBezTo>
                  <a:cubicBezTo>
                    <a:pt x="334" y="195"/>
                    <a:pt x="335" y="198"/>
                    <a:pt x="336" y="198"/>
                  </a:cubicBezTo>
                  <a:cubicBezTo>
                    <a:pt x="335" y="198"/>
                    <a:pt x="337" y="196"/>
                    <a:pt x="337" y="196"/>
                  </a:cubicBezTo>
                  <a:cubicBezTo>
                    <a:pt x="335" y="195"/>
                    <a:pt x="336" y="193"/>
                    <a:pt x="333" y="192"/>
                  </a:cubicBezTo>
                  <a:cubicBezTo>
                    <a:pt x="333" y="190"/>
                    <a:pt x="334" y="188"/>
                    <a:pt x="333" y="186"/>
                  </a:cubicBezTo>
                  <a:cubicBezTo>
                    <a:pt x="335" y="187"/>
                    <a:pt x="336" y="179"/>
                    <a:pt x="337" y="180"/>
                  </a:cubicBezTo>
                  <a:cubicBezTo>
                    <a:pt x="338" y="181"/>
                    <a:pt x="342" y="195"/>
                    <a:pt x="342" y="202"/>
                  </a:cubicBezTo>
                  <a:cubicBezTo>
                    <a:pt x="344" y="201"/>
                    <a:pt x="346" y="202"/>
                    <a:pt x="348" y="208"/>
                  </a:cubicBezTo>
                  <a:cubicBezTo>
                    <a:pt x="348" y="208"/>
                    <a:pt x="348" y="208"/>
                    <a:pt x="348" y="207"/>
                  </a:cubicBezTo>
                  <a:cubicBezTo>
                    <a:pt x="348" y="207"/>
                    <a:pt x="347" y="206"/>
                    <a:pt x="348" y="205"/>
                  </a:cubicBezTo>
                  <a:cubicBezTo>
                    <a:pt x="350" y="203"/>
                    <a:pt x="340" y="199"/>
                    <a:pt x="343" y="194"/>
                  </a:cubicBezTo>
                  <a:cubicBezTo>
                    <a:pt x="343" y="194"/>
                    <a:pt x="342" y="189"/>
                    <a:pt x="342" y="188"/>
                  </a:cubicBezTo>
                  <a:cubicBezTo>
                    <a:pt x="346" y="174"/>
                    <a:pt x="343" y="196"/>
                    <a:pt x="349" y="196"/>
                  </a:cubicBezTo>
                  <a:cubicBezTo>
                    <a:pt x="344" y="190"/>
                    <a:pt x="347" y="191"/>
                    <a:pt x="348" y="190"/>
                  </a:cubicBezTo>
                  <a:cubicBezTo>
                    <a:pt x="349" y="191"/>
                    <a:pt x="353" y="194"/>
                    <a:pt x="355" y="196"/>
                  </a:cubicBezTo>
                  <a:cubicBezTo>
                    <a:pt x="354" y="192"/>
                    <a:pt x="354" y="187"/>
                    <a:pt x="355" y="185"/>
                  </a:cubicBezTo>
                  <a:cubicBezTo>
                    <a:pt x="355" y="185"/>
                    <a:pt x="355" y="185"/>
                    <a:pt x="355" y="185"/>
                  </a:cubicBezTo>
                  <a:cubicBezTo>
                    <a:pt x="355" y="185"/>
                    <a:pt x="355" y="185"/>
                    <a:pt x="355" y="185"/>
                  </a:cubicBezTo>
                  <a:cubicBezTo>
                    <a:pt x="355" y="184"/>
                    <a:pt x="356" y="183"/>
                    <a:pt x="357" y="184"/>
                  </a:cubicBezTo>
                  <a:cubicBezTo>
                    <a:pt x="357" y="184"/>
                    <a:pt x="357" y="184"/>
                    <a:pt x="357" y="185"/>
                  </a:cubicBezTo>
                  <a:cubicBezTo>
                    <a:pt x="357" y="185"/>
                    <a:pt x="357" y="185"/>
                    <a:pt x="357" y="184"/>
                  </a:cubicBezTo>
                  <a:cubicBezTo>
                    <a:pt x="357" y="185"/>
                    <a:pt x="357" y="185"/>
                    <a:pt x="358" y="185"/>
                  </a:cubicBezTo>
                  <a:cubicBezTo>
                    <a:pt x="358" y="186"/>
                    <a:pt x="359" y="187"/>
                    <a:pt x="360" y="188"/>
                  </a:cubicBezTo>
                  <a:cubicBezTo>
                    <a:pt x="360" y="188"/>
                    <a:pt x="360" y="188"/>
                    <a:pt x="360" y="188"/>
                  </a:cubicBezTo>
                  <a:cubicBezTo>
                    <a:pt x="359" y="187"/>
                    <a:pt x="359" y="187"/>
                    <a:pt x="359" y="186"/>
                  </a:cubicBezTo>
                  <a:cubicBezTo>
                    <a:pt x="359" y="186"/>
                    <a:pt x="359" y="186"/>
                    <a:pt x="359" y="186"/>
                  </a:cubicBezTo>
                  <a:cubicBezTo>
                    <a:pt x="359" y="186"/>
                    <a:pt x="359" y="186"/>
                    <a:pt x="359" y="186"/>
                  </a:cubicBezTo>
                  <a:cubicBezTo>
                    <a:pt x="359" y="186"/>
                    <a:pt x="359" y="186"/>
                    <a:pt x="359" y="186"/>
                  </a:cubicBezTo>
                  <a:cubicBezTo>
                    <a:pt x="357" y="184"/>
                    <a:pt x="359" y="185"/>
                    <a:pt x="359" y="185"/>
                  </a:cubicBezTo>
                  <a:cubicBezTo>
                    <a:pt x="359" y="184"/>
                    <a:pt x="359" y="184"/>
                    <a:pt x="359" y="184"/>
                  </a:cubicBezTo>
                  <a:cubicBezTo>
                    <a:pt x="360" y="184"/>
                    <a:pt x="359" y="183"/>
                    <a:pt x="360" y="184"/>
                  </a:cubicBezTo>
                  <a:cubicBezTo>
                    <a:pt x="360" y="184"/>
                    <a:pt x="360" y="184"/>
                    <a:pt x="360" y="184"/>
                  </a:cubicBezTo>
                  <a:cubicBezTo>
                    <a:pt x="361" y="184"/>
                    <a:pt x="363" y="184"/>
                    <a:pt x="365" y="183"/>
                  </a:cubicBezTo>
                  <a:cubicBezTo>
                    <a:pt x="366" y="184"/>
                    <a:pt x="369" y="184"/>
                    <a:pt x="369" y="184"/>
                  </a:cubicBezTo>
                  <a:cubicBezTo>
                    <a:pt x="367" y="182"/>
                    <a:pt x="369" y="184"/>
                    <a:pt x="368" y="183"/>
                  </a:cubicBezTo>
                  <a:cubicBezTo>
                    <a:pt x="370" y="184"/>
                    <a:pt x="372" y="184"/>
                    <a:pt x="372" y="186"/>
                  </a:cubicBezTo>
                  <a:cubicBezTo>
                    <a:pt x="373" y="186"/>
                    <a:pt x="373" y="186"/>
                    <a:pt x="373" y="186"/>
                  </a:cubicBezTo>
                  <a:cubicBezTo>
                    <a:pt x="373" y="186"/>
                    <a:pt x="373" y="186"/>
                    <a:pt x="373" y="186"/>
                  </a:cubicBezTo>
                  <a:cubicBezTo>
                    <a:pt x="373" y="185"/>
                    <a:pt x="373" y="186"/>
                    <a:pt x="373" y="186"/>
                  </a:cubicBezTo>
                  <a:cubicBezTo>
                    <a:pt x="373" y="187"/>
                    <a:pt x="374" y="186"/>
                    <a:pt x="374" y="186"/>
                  </a:cubicBezTo>
                  <a:cubicBezTo>
                    <a:pt x="375" y="186"/>
                    <a:pt x="375" y="186"/>
                    <a:pt x="375" y="186"/>
                  </a:cubicBezTo>
                  <a:cubicBezTo>
                    <a:pt x="375" y="186"/>
                    <a:pt x="377" y="187"/>
                    <a:pt x="377" y="188"/>
                  </a:cubicBezTo>
                  <a:cubicBezTo>
                    <a:pt x="377" y="188"/>
                    <a:pt x="377" y="188"/>
                    <a:pt x="377" y="188"/>
                  </a:cubicBezTo>
                  <a:cubicBezTo>
                    <a:pt x="377" y="188"/>
                    <a:pt x="377" y="188"/>
                    <a:pt x="377" y="188"/>
                  </a:cubicBezTo>
                  <a:cubicBezTo>
                    <a:pt x="376" y="187"/>
                    <a:pt x="375" y="185"/>
                    <a:pt x="376" y="185"/>
                  </a:cubicBezTo>
                  <a:cubicBezTo>
                    <a:pt x="375" y="185"/>
                    <a:pt x="378" y="186"/>
                    <a:pt x="378" y="186"/>
                  </a:cubicBezTo>
                  <a:cubicBezTo>
                    <a:pt x="378" y="186"/>
                    <a:pt x="379" y="184"/>
                    <a:pt x="378" y="184"/>
                  </a:cubicBezTo>
                  <a:cubicBezTo>
                    <a:pt x="379" y="184"/>
                    <a:pt x="379" y="184"/>
                    <a:pt x="379" y="184"/>
                  </a:cubicBezTo>
                  <a:cubicBezTo>
                    <a:pt x="380" y="184"/>
                    <a:pt x="380" y="182"/>
                    <a:pt x="381" y="181"/>
                  </a:cubicBezTo>
                  <a:cubicBezTo>
                    <a:pt x="381" y="181"/>
                    <a:pt x="382" y="181"/>
                    <a:pt x="382" y="181"/>
                  </a:cubicBezTo>
                  <a:cubicBezTo>
                    <a:pt x="383" y="181"/>
                    <a:pt x="386" y="185"/>
                    <a:pt x="385" y="185"/>
                  </a:cubicBezTo>
                  <a:cubicBezTo>
                    <a:pt x="385" y="185"/>
                    <a:pt x="385" y="185"/>
                    <a:pt x="385" y="185"/>
                  </a:cubicBezTo>
                  <a:cubicBezTo>
                    <a:pt x="384" y="185"/>
                    <a:pt x="384" y="185"/>
                    <a:pt x="383" y="185"/>
                  </a:cubicBezTo>
                  <a:cubicBezTo>
                    <a:pt x="383" y="185"/>
                    <a:pt x="385" y="187"/>
                    <a:pt x="384" y="187"/>
                  </a:cubicBezTo>
                  <a:cubicBezTo>
                    <a:pt x="384" y="187"/>
                    <a:pt x="384" y="187"/>
                    <a:pt x="384" y="187"/>
                  </a:cubicBezTo>
                  <a:cubicBezTo>
                    <a:pt x="384" y="187"/>
                    <a:pt x="384" y="187"/>
                    <a:pt x="384" y="187"/>
                  </a:cubicBezTo>
                  <a:cubicBezTo>
                    <a:pt x="384" y="187"/>
                    <a:pt x="384" y="187"/>
                    <a:pt x="385" y="187"/>
                  </a:cubicBezTo>
                  <a:cubicBezTo>
                    <a:pt x="386" y="187"/>
                    <a:pt x="388" y="190"/>
                    <a:pt x="386" y="190"/>
                  </a:cubicBezTo>
                  <a:cubicBezTo>
                    <a:pt x="386" y="190"/>
                    <a:pt x="385" y="190"/>
                    <a:pt x="385" y="190"/>
                  </a:cubicBezTo>
                  <a:cubicBezTo>
                    <a:pt x="385" y="190"/>
                    <a:pt x="386" y="191"/>
                    <a:pt x="386" y="191"/>
                  </a:cubicBezTo>
                  <a:cubicBezTo>
                    <a:pt x="387" y="191"/>
                    <a:pt x="387" y="191"/>
                    <a:pt x="387" y="191"/>
                  </a:cubicBezTo>
                  <a:cubicBezTo>
                    <a:pt x="388" y="191"/>
                    <a:pt x="387" y="190"/>
                    <a:pt x="388" y="190"/>
                  </a:cubicBezTo>
                  <a:cubicBezTo>
                    <a:pt x="388" y="190"/>
                    <a:pt x="388" y="191"/>
                    <a:pt x="388" y="191"/>
                  </a:cubicBezTo>
                  <a:cubicBezTo>
                    <a:pt x="390" y="191"/>
                    <a:pt x="396" y="197"/>
                    <a:pt x="394" y="198"/>
                  </a:cubicBezTo>
                  <a:cubicBezTo>
                    <a:pt x="394" y="198"/>
                    <a:pt x="394" y="198"/>
                    <a:pt x="394" y="198"/>
                  </a:cubicBezTo>
                  <a:cubicBezTo>
                    <a:pt x="394" y="198"/>
                    <a:pt x="394" y="197"/>
                    <a:pt x="394" y="197"/>
                  </a:cubicBezTo>
                  <a:cubicBezTo>
                    <a:pt x="395" y="197"/>
                    <a:pt x="396" y="201"/>
                    <a:pt x="395" y="201"/>
                  </a:cubicBezTo>
                  <a:cubicBezTo>
                    <a:pt x="395" y="201"/>
                    <a:pt x="394" y="199"/>
                    <a:pt x="393" y="198"/>
                  </a:cubicBezTo>
                  <a:cubicBezTo>
                    <a:pt x="393" y="199"/>
                    <a:pt x="393" y="199"/>
                    <a:pt x="393" y="199"/>
                  </a:cubicBezTo>
                  <a:cubicBezTo>
                    <a:pt x="394" y="199"/>
                    <a:pt x="394" y="200"/>
                    <a:pt x="394" y="200"/>
                  </a:cubicBezTo>
                  <a:cubicBezTo>
                    <a:pt x="394" y="200"/>
                    <a:pt x="394" y="200"/>
                    <a:pt x="394" y="200"/>
                  </a:cubicBezTo>
                  <a:cubicBezTo>
                    <a:pt x="394" y="200"/>
                    <a:pt x="393" y="203"/>
                    <a:pt x="392" y="204"/>
                  </a:cubicBezTo>
                  <a:cubicBezTo>
                    <a:pt x="391" y="204"/>
                    <a:pt x="391" y="204"/>
                    <a:pt x="391" y="204"/>
                  </a:cubicBezTo>
                  <a:cubicBezTo>
                    <a:pt x="391" y="205"/>
                    <a:pt x="390" y="204"/>
                    <a:pt x="390" y="204"/>
                  </a:cubicBezTo>
                  <a:cubicBezTo>
                    <a:pt x="390" y="205"/>
                    <a:pt x="387" y="206"/>
                    <a:pt x="386" y="206"/>
                  </a:cubicBezTo>
                  <a:cubicBezTo>
                    <a:pt x="386" y="206"/>
                    <a:pt x="386" y="206"/>
                    <a:pt x="386" y="206"/>
                  </a:cubicBezTo>
                  <a:cubicBezTo>
                    <a:pt x="386" y="206"/>
                    <a:pt x="386" y="207"/>
                    <a:pt x="386" y="207"/>
                  </a:cubicBezTo>
                  <a:cubicBezTo>
                    <a:pt x="386" y="207"/>
                    <a:pt x="385" y="206"/>
                    <a:pt x="385" y="206"/>
                  </a:cubicBezTo>
                  <a:cubicBezTo>
                    <a:pt x="385" y="206"/>
                    <a:pt x="385" y="206"/>
                    <a:pt x="385" y="207"/>
                  </a:cubicBezTo>
                  <a:cubicBezTo>
                    <a:pt x="385" y="207"/>
                    <a:pt x="385" y="208"/>
                    <a:pt x="384" y="208"/>
                  </a:cubicBezTo>
                  <a:cubicBezTo>
                    <a:pt x="384" y="208"/>
                    <a:pt x="384" y="208"/>
                    <a:pt x="383" y="208"/>
                  </a:cubicBezTo>
                  <a:cubicBezTo>
                    <a:pt x="383" y="208"/>
                    <a:pt x="383" y="208"/>
                    <a:pt x="383" y="208"/>
                  </a:cubicBezTo>
                  <a:cubicBezTo>
                    <a:pt x="383" y="208"/>
                    <a:pt x="383" y="208"/>
                    <a:pt x="382" y="208"/>
                  </a:cubicBezTo>
                  <a:cubicBezTo>
                    <a:pt x="382" y="208"/>
                    <a:pt x="383" y="209"/>
                    <a:pt x="383" y="209"/>
                  </a:cubicBezTo>
                  <a:cubicBezTo>
                    <a:pt x="383" y="209"/>
                    <a:pt x="383" y="208"/>
                    <a:pt x="383" y="208"/>
                  </a:cubicBezTo>
                  <a:cubicBezTo>
                    <a:pt x="383" y="208"/>
                    <a:pt x="382" y="208"/>
                    <a:pt x="383" y="208"/>
                  </a:cubicBezTo>
                  <a:cubicBezTo>
                    <a:pt x="383" y="208"/>
                    <a:pt x="383" y="208"/>
                    <a:pt x="383" y="209"/>
                  </a:cubicBezTo>
                  <a:cubicBezTo>
                    <a:pt x="383" y="208"/>
                    <a:pt x="384" y="208"/>
                    <a:pt x="384" y="208"/>
                  </a:cubicBezTo>
                  <a:cubicBezTo>
                    <a:pt x="384" y="208"/>
                    <a:pt x="385" y="208"/>
                    <a:pt x="385" y="208"/>
                  </a:cubicBezTo>
                  <a:cubicBezTo>
                    <a:pt x="385" y="208"/>
                    <a:pt x="385" y="208"/>
                    <a:pt x="386" y="209"/>
                  </a:cubicBezTo>
                  <a:cubicBezTo>
                    <a:pt x="386" y="208"/>
                    <a:pt x="385" y="208"/>
                    <a:pt x="385" y="207"/>
                  </a:cubicBezTo>
                  <a:cubicBezTo>
                    <a:pt x="386" y="207"/>
                    <a:pt x="387" y="208"/>
                    <a:pt x="387" y="208"/>
                  </a:cubicBezTo>
                  <a:cubicBezTo>
                    <a:pt x="388" y="208"/>
                    <a:pt x="388" y="208"/>
                    <a:pt x="388" y="208"/>
                  </a:cubicBezTo>
                  <a:cubicBezTo>
                    <a:pt x="388" y="208"/>
                    <a:pt x="388" y="208"/>
                    <a:pt x="388" y="208"/>
                  </a:cubicBezTo>
                  <a:cubicBezTo>
                    <a:pt x="388" y="208"/>
                    <a:pt x="389" y="208"/>
                    <a:pt x="389" y="208"/>
                  </a:cubicBezTo>
                  <a:cubicBezTo>
                    <a:pt x="389" y="208"/>
                    <a:pt x="389" y="208"/>
                    <a:pt x="389" y="208"/>
                  </a:cubicBezTo>
                  <a:cubicBezTo>
                    <a:pt x="389" y="208"/>
                    <a:pt x="390" y="208"/>
                    <a:pt x="390" y="208"/>
                  </a:cubicBezTo>
                  <a:cubicBezTo>
                    <a:pt x="390" y="208"/>
                    <a:pt x="391" y="208"/>
                    <a:pt x="391" y="208"/>
                  </a:cubicBezTo>
                  <a:cubicBezTo>
                    <a:pt x="391" y="208"/>
                    <a:pt x="391" y="207"/>
                    <a:pt x="391" y="207"/>
                  </a:cubicBezTo>
                  <a:cubicBezTo>
                    <a:pt x="390" y="208"/>
                    <a:pt x="389" y="206"/>
                    <a:pt x="390" y="206"/>
                  </a:cubicBezTo>
                  <a:cubicBezTo>
                    <a:pt x="391" y="206"/>
                    <a:pt x="391" y="207"/>
                    <a:pt x="391" y="207"/>
                  </a:cubicBezTo>
                  <a:cubicBezTo>
                    <a:pt x="392" y="207"/>
                    <a:pt x="392" y="207"/>
                    <a:pt x="392" y="207"/>
                  </a:cubicBezTo>
                  <a:cubicBezTo>
                    <a:pt x="392" y="207"/>
                    <a:pt x="392" y="207"/>
                    <a:pt x="392" y="207"/>
                  </a:cubicBezTo>
                  <a:cubicBezTo>
                    <a:pt x="391" y="207"/>
                    <a:pt x="393" y="210"/>
                    <a:pt x="394" y="209"/>
                  </a:cubicBezTo>
                  <a:cubicBezTo>
                    <a:pt x="394" y="209"/>
                    <a:pt x="394" y="209"/>
                    <a:pt x="394" y="209"/>
                  </a:cubicBezTo>
                  <a:cubicBezTo>
                    <a:pt x="394" y="208"/>
                    <a:pt x="395" y="212"/>
                    <a:pt x="395" y="212"/>
                  </a:cubicBezTo>
                  <a:cubicBezTo>
                    <a:pt x="394" y="212"/>
                    <a:pt x="394" y="212"/>
                    <a:pt x="394" y="212"/>
                  </a:cubicBezTo>
                  <a:cubicBezTo>
                    <a:pt x="394" y="212"/>
                    <a:pt x="394" y="212"/>
                    <a:pt x="395" y="212"/>
                  </a:cubicBezTo>
                  <a:cubicBezTo>
                    <a:pt x="395" y="212"/>
                    <a:pt x="395" y="212"/>
                    <a:pt x="395" y="213"/>
                  </a:cubicBezTo>
                  <a:cubicBezTo>
                    <a:pt x="395" y="212"/>
                    <a:pt x="395" y="212"/>
                    <a:pt x="396" y="212"/>
                  </a:cubicBezTo>
                  <a:cubicBezTo>
                    <a:pt x="395" y="212"/>
                    <a:pt x="394" y="211"/>
                    <a:pt x="395" y="211"/>
                  </a:cubicBezTo>
                  <a:cubicBezTo>
                    <a:pt x="397" y="210"/>
                    <a:pt x="401" y="215"/>
                    <a:pt x="402" y="215"/>
                  </a:cubicBezTo>
                  <a:cubicBezTo>
                    <a:pt x="401" y="215"/>
                    <a:pt x="401" y="215"/>
                    <a:pt x="401" y="215"/>
                  </a:cubicBezTo>
                  <a:cubicBezTo>
                    <a:pt x="401" y="215"/>
                    <a:pt x="402" y="217"/>
                    <a:pt x="403" y="217"/>
                  </a:cubicBezTo>
                  <a:cubicBezTo>
                    <a:pt x="403" y="217"/>
                    <a:pt x="402" y="217"/>
                    <a:pt x="403" y="217"/>
                  </a:cubicBezTo>
                  <a:cubicBezTo>
                    <a:pt x="403" y="217"/>
                    <a:pt x="404" y="218"/>
                    <a:pt x="403" y="218"/>
                  </a:cubicBezTo>
                  <a:cubicBezTo>
                    <a:pt x="403" y="218"/>
                    <a:pt x="403" y="218"/>
                    <a:pt x="403" y="218"/>
                  </a:cubicBezTo>
                  <a:cubicBezTo>
                    <a:pt x="403" y="218"/>
                    <a:pt x="408" y="223"/>
                    <a:pt x="409" y="223"/>
                  </a:cubicBezTo>
                  <a:cubicBezTo>
                    <a:pt x="409" y="222"/>
                    <a:pt x="408" y="222"/>
                    <a:pt x="408" y="222"/>
                  </a:cubicBezTo>
                  <a:cubicBezTo>
                    <a:pt x="408" y="222"/>
                    <a:pt x="408" y="222"/>
                    <a:pt x="408" y="222"/>
                  </a:cubicBezTo>
                  <a:cubicBezTo>
                    <a:pt x="408" y="221"/>
                    <a:pt x="408" y="221"/>
                    <a:pt x="407" y="221"/>
                  </a:cubicBezTo>
                  <a:cubicBezTo>
                    <a:pt x="408" y="221"/>
                    <a:pt x="408" y="220"/>
                    <a:pt x="408" y="220"/>
                  </a:cubicBezTo>
                  <a:cubicBezTo>
                    <a:pt x="408" y="220"/>
                    <a:pt x="408" y="220"/>
                    <a:pt x="408" y="220"/>
                  </a:cubicBezTo>
                  <a:cubicBezTo>
                    <a:pt x="408" y="219"/>
                    <a:pt x="407" y="218"/>
                    <a:pt x="408" y="218"/>
                  </a:cubicBezTo>
                  <a:cubicBezTo>
                    <a:pt x="408" y="218"/>
                    <a:pt x="408" y="218"/>
                    <a:pt x="408" y="218"/>
                  </a:cubicBezTo>
                  <a:cubicBezTo>
                    <a:pt x="408" y="218"/>
                    <a:pt x="408" y="218"/>
                    <a:pt x="408" y="218"/>
                  </a:cubicBezTo>
                  <a:cubicBezTo>
                    <a:pt x="409" y="218"/>
                    <a:pt x="409" y="218"/>
                    <a:pt x="409" y="218"/>
                  </a:cubicBezTo>
                  <a:cubicBezTo>
                    <a:pt x="409" y="218"/>
                    <a:pt x="411" y="221"/>
                    <a:pt x="411" y="220"/>
                  </a:cubicBezTo>
                  <a:cubicBezTo>
                    <a:pt x="411" y="220"/>
                    <a:pt x="411" y="220"/>
                    <a:pt x="411" y="220"/>
                  </a:cubicBezTo>
                  <a:cubicBezTo>
                    <a:pt x="412" y="220"/>
                    <a:pt x="412" y="222"/>
                    <a:pt x="412" y="223"/>
                  </a:cubicBezTo>
                  <a:cubicBezTo>
                    <a:pt x="412" y="222"/>
                    <a:pt x="412" y="222"/>
                    <a:pt x="412" y="221"/>
                  </a:cubicBezTo>
                  <a:cubicBezTo>
                    <a:pt x="412" y="221"/>
                    <a:pt x="412" y="222"/>
                    <a:pt x="412" y="222"/>
                  </a:cubicBezTo>
                  <a:cubicBezTo>
                    <a:pt x="412" y="222"/>
                    <a:pt x="412" y="222"/>
                    <a:pt x="412" y="222"/>
                  </a:cubicBezTo>
                  <a:cubicBezTo>
                    <a:pt x="412" y="221"/>
                    <a:pt x="412" y="221"/>
                    <a:pt x="412" y="221"/>
                  </a:cubicBezTo>
                  <a:cubicBezTo>
                    <a:pt x="413" y="221"/>
                    <a:pt x="413" y="222"/>
                    <a:pt x="413" y="222"/>
                  </a:cubicBezTo>
                  <a:cubicBezTo>
                    <a:pt x="413" y="222"/>
                    <a:pt x="413" y="222"/>
                    <a:pt x="414" y="223"/>
                  </a:cubicBezTo>
                  <a:cubicBezTo>
                    <a:pt x="414" y="223"/>
                    <a:pt x="414" y="223"/>
                    <a:pt x="414" y="223"/>
                  </a:cubicBezTo>
                  <a:cubicBezTo>
                    <a:pt x="414" y="223"/>
                    <a:pt x="414" y="223"/>
                    <a:pt x="414" y="223"/>
                  </a:cubicBezTo>
                  <a:cubicBezTo>
                    <a:pt x="414" y="223"/>
                    <a:pt x="414" y="223"/>
                    <a:pt x="414" y="223"/>
                  </a:cubicBezTo>
                  <a:cubicBezTo>
                    <a:pt x="414" y="223"/>
                    <a:pt x="414" y="223"/>
                    <a:pt x="413" y="223"/>
                  </a:cubicBezTo>
                  <a:cubicBezTo>
                    <a:pt x="414" y="223"/>
                    <a:pt x="414" y="223"/>
                    <a:pt x="414" y="223"/>
                  </a:cubicBezTo>
                  <a:cubicBezTo>
                    <a:pt x="414" y="223"/>
                    <a:pt x="414" y="223"/>
                    <a:pt x="414" y="223"/>
                  </a:cubicBezTo>
                  <a:cubicBezTo>
                    <a:pt x="415" y="223"/>
                    <a:pt x="415" y="225"/>
                    <a:pt x="414" y="225"/>
                  </a:cubicBezTo>
                  <a:cubicBezTo>
                    <a:pt x="414" y="225"/>
                    <a:pt x="414" y="225"/>
                    <a:pt x="414" y="225"/>
                  </a:cubicBezTo>
                  <a:cubicBezTo>
                    <a:pt x="414" y="225"/>
                    <a:pt x="414" y="225"/>
                    <a:pt x="414" y="225"/>
                  </a:cubicBezTo>
                  <a:cubicBezTo>
                    <a:pt x="414" y="225"/>
                    <a:pt x="413" y="225"/>
                    <a:pt x="413" y="225"/>
                  </a:cubicBezTo>
                  <a:cubicBezTo>
                    <a:pt x="413" y="225"/>
                    <a:pt x="413" y="225"/>
                    <a:pt x="413" y="224"/>
                  </a:cubicBezTo>
                  <a:cubicBezTo>
                    <a:pt x="413" y="225"/>
                    <a:pt x="413" y="225"/>
                    <a:pt x="413" y="224"/>
                  </a:cubicBezTo>
                  <a:cubicBezTo>
                    <a:pt x="413" y="224"/>
                    <a:pt x="412" y="224"/>
                    <a:pt x="412" y="224"/>
                  </a:cubicBezTo>
                  <a:cubicBezTo>
                    <a:pt x="412" y="224"/>
                    <a:pt x="412" y="224"/>
                    <a:pt x="412" y="224"/>
                  </a:cubicBezTo>
                  <a:cubicBezTo>
                    <a:pt x="412" y="224"/>
                    <a:pt x="412" y="224"/>
                    <a:pt x="412" y="224"/>
                  </a:cubicBezTo>
                  <a:cubicBezTo>
                    <a:pt x="412" y="224"/>
                    <a:pt x="412" y="224"/>
                    <a:pt x="412" y="225"/>
                  </a:cubicBezTo>
                  <a:cubicBezTo>
                    <a:pt x="412" y="224"/>
                    <a:pt x="411" y="224"/>
                    <a:pt x="411" y="224"/>
                  </a:cubicBezTo>
                  <a:cubicBezTo>
                    <a:pt x="411" y="224"/>
                    <a:pt x="411" y="224"/>
                    <a:pt x="411" y="224"/>
                  </a:cubicBezTo>
                  <a:cubicBezTo>
                    <a:pt x="411" y="224"/>
                    <a:pt x="411" y="225"/>
                    <a:pt x="411" y="225"/>
                  </a:cubicBezTo>
                  <a:cubicBezTo>
                    <a:pt x="411" y="225"/>
                    <a:pt x="411" y="225"/>
                    <a:pt x="411" y="225"/>
                  </a:cubicBezTo>
                  <a:cubicBezTo>
                    <a:pt x="411" y="225"/>
                    <a:pt x="412" y="226"/>
                    <a:pt x="411" y="226"/>
                  </a:cubicBezTo>
                  <a:cubicBezTo>
                    <a:pt x="411" y="226"/>
                    <a:pt x="413" y="230"/>
                    <a:pt x="413" y="230"/>
                  </a:cubicBezTo>
                  <a:cubicBezTo>
                    <a:pt x="413" y="229"/>
                    <a:pt x="413" y="229"/>
                    <a:pt x="413" y="229"/>
                  </a:cubicBezTo>
                  <a:cubicBezTo>
                    <a:pt x="413" y="229"/>
                    <a:pt x="412" y="226"/>
                    <a:pt x="412" y="226"/>
                  </a:cubicBezTo>
                  <a:cubicBezTo>
                    <a:pt x="413" y="226"/>
                    <a:pt x="415" y="230"/>
                    <a:pt x="415" y="230"/>
                  </a:cubicBezTo>
                  <a:cubicBezTo>
                    <a:pt x="415" y="230"/>
                    <a:pt x="415" y="229"/>
                    <a:pt x="414" y="229"/>
                  </a:cubicBezTo>
                  <a:cubicBezTo>
                    <a:pt x="415" y="230"/>
                    <a:pt x="415" y="230"/>
                    <a:pt x="415" y="230"/>
                  </a:cubicBezTo>
                  <a:cubicBezTo>
                    <a:pt x="416" y="230"/>
                    <a:pt x="415" y="231"/>
                    <a:pt x="416" y="231"/>
                  </a:cubicBezTo>
                  <a:cubicBezTo>
                    <a:pt x="415" y="231"/>
                    <a:pt x="415" y="231"/>
                    <a:pt x="415" y="231"/>
                  </a:cubicBezTo>
                  <a:cubicBezTo>
                    <a:pt x="415" y="231"/>
                    <a:pt x="415" y="231"/>
                    <a:pt x="415" y="231"/>
                  </a:cubicBezTo>
                  <a:cubicBezTo>
                    <a:pt x="415" y="232"/>
                    <a:pt x="417" y="236"/>
                    <a:pt x="418" y="236"/>
                  </a:cubicBezTo>
                  <a:cubicBezTo>
                    <a:pt x="419" y="236"/>
                    <a:pt x="418" y="233"/>
                    <a:pt x="420" y="232"/>
                  </a:cubicBezTo>
                  <a:cubicBezTo>
                    <a:pt x="420" y="235"/>
                    <a:pt x="424" y="237"/>
                    <a:pt x="425" y="237"/>
                  </a:cubicBezTo>
                  <a:cubicBezTo>
                    <a:pt x="425" y="239"/>
                    <a:pt x="427" y="239"/>
                    <a:pt x="427" y="239"/>
                  </a:cubicBezTo>
                  <a:cubicBezTo>
                    <a:pt x="427" y="239"/>
                    <a:pt x="427" y="239"/>
                    <a:pt x="427" y="238"/>
                  </a:cubicBezTo>
                  <a:cubicBezTo>
                    <a:pt x="425" y="238"/>
                    <a:pt x="426" y="236"/>
                    <a:pt x="427" y="238"/>
                  </a:cubicBezTo>
                  <a:cubicBezTo>
                    <a:pt x="427" y="238"/>
                    <a:pt x="427" y="239"/>
                    <a:pt x="428" y="239"/>
                  </a:cubicBezTo>
                  <a:cubicBezTo>
                    <a:pt x="429" y="239"/>
                    <a:pt x="428" y="240"/>
                    <a:pt x="429" y="240"/>
                  </a:cubicBezTo>
                  <a:cubicBezTo>
                    <a:pt x="429" y="240"/>
                    <a:pt x="429" y="237"/>
                    <a:pt x="429" y="237"/>
                  </a:cubicBezTo>
                  <a:cubicBezTo>
                    <a:pt x="431" y="238"/>
                    <a:pt x="436" y="241"/>
                    <a:pt x="435" y="240"/>
                  </a:cubicBezTo>
                  <a:cubicBezTo>
                    <a:pt x="435" y="240"/>
                    <a:pt x="440" y="242"/>
                    <a:pt x="437" y="242"/>
                  </a:cubicBezTo>
                  <a:cubicBezTo>
                    <a:pt x="437" y="242"/>
                    <a:pt x="437" y="241"/>
                    <a:pt x="437" y="241"/>
                  </a:cubicBezTo>
                  <a:cubicBezTo>
                    <a:pt x="436" y="243"/>
                    <a:pt x="439" y="244"/>
                    <a:pt x="441" y="247"/>
                  </a:cubicBezTo>
                  <a:cubicBezTo>
                    <a:pt x="441" y="245"/>
                    <a:pt x="443" y="247"/>
                    <a:pt x="443" y="248"/>
                  </a:cubicBezTo>
                  <a:cubicBezTo>
                    <a:pt x="443" y="248"/>
                    <a:pt x="443" y="248"/>
                    <a:pt x="444" y="248"/>
                  </a:cubicBezTo>
                  <a:cubicBezTo>
                    <a:pt x="444" y="248"/>
                    <a:pt x="444" y="248"/>
                    <a:pt x="444" y="248"/>
                  </a:cubicBezTo>
                  <a:cubicBezTo>
                    <a:pt x="444" y="249"/>
                    <a:pt x="446" y="251"/>
                    <a:pt x="445" y="251"/>
                  </a:cubicBezTo>
                  <a:cubicBezTo>
                    <a:pt x="445" y="251"/>
                    <a:pt x="446" y="252"/>
                    <a:pt x="446" y="252"/>
                  </a:cubicBezTo>
                  <a:cubicBezTo>
                    <a:pt x="446" y="252"/>
                    <a:pt x="450" y="253"/>
                    <a:pt x="450" y="254"/>
                  </a:cubicBezTo>
                  <a:cubicBezTo>
                    <a:pt x="450" y="253"/>
                    <a:pt x="451" y="254"/>
                    <a:pt x="451" y="255"/>
                  </a:cubicBezTo>
                  <a:cubicBezTo>
                    <a:pt x="452" y="252"/>
                    <a:pt x="458" y="264"/>
                    <a:pt x="458" y="264"/>
                  </a:cubicBezTo>
                  <a:cubicBezTo>
                    <a:pt x="465" y="264"/>
                    <a:pt x="470" y="274"/>
                    <a:pt x="469" y="270"/>
                  </a:cubicBezTo>
                  <a:cubicBezTo>
                    <a:pt x="469" y="270"/>
                    <a:pt x="469" y="270"/>
                    <a:pt x="469" y="269"/>
                  </a:cubicBezTo>
                  <a:cubicBezTo>
                    <a:pt x="469" y="269"/>
                    <a:pt x="469" y="269"/>
                    <a:pt x="469" y="268"/>
                  </a:cubicBezTo>
                  <a:cubicBezTo>
                    <a:pt x="470" y="269"/>
                    <a:pt x="473" y="272"/>
                    <a:pt x="473" y="272"/>
                  </a:cubicBezTo>
                  <a:cubicBezTo>
                    <a:pt x="473" y="271"/>
                    <a:pt x="476" y="273"/>
                    <a:pt x="477" y="274"/>
                  </a:cubicBezTo>
                  <a:cubicBezTo>
                    <a:pt x="477" y="274"/>
                    <a:pt x="477" y="274"/>
                    <a:pt x="477" y="274"/>
                  </a:cubicBezTo>
                  <a:cubicBezTo>
                    <a:pt x="478" y="275"/>
                    <a:pt x="480" y="277"/>
                    <a:pt x="480" y="278"/>
                  </a:cubicBezTo>
                  <a:cubicBezTo>
                    <a:pt x="480" y="278"/>
                    <a:pt x="481" y="279"/>
                    <a:pt x="481" y="280"/>
                  </a:cubicBezTo>
                  <a:cubicBezTo>
                    <a:pt x="483" y="280"/>
                    <a:pt x="485" y="284"/>
                    <a:pt x="485" y="285"/>
                  </a:cubicBezTo>
                  <a:cubicBezTo>
                    <a:pt x="485" y="285"/>
                    <a:pt x="485" y="285"/>
                    <a:pt x="485" y="284"/>
                  </a:cubicBezTo>
                  <a:cubicBezTo>
                    <a:pt x="485" y="284"/>
                    <a:pt x="486" y="286"/>
                    <a:pt x="486" y="286"/>
                  </a:cubicBezTo>
                  <a:cubicBezTo>
                    <a:pt x="486" y="286"/>
                    <a:pt x="486" y="286"/>
                    <a:pt x="486" y="286"/>
                  </a:cubicBezTo>
                  <a:cubicBezTo>
                    <a:pt x="487" y="287"/>
                    <a:pt x="487" y="287"/>
                    <a:pt x="487" y="288"/>
                  </a:cubicBezTo>
                  <a:cubicBezTo>
                    <a:pt x="488" y="288"/>
                    <a:pt x="489" y="286"/>
                    <a:pt x="488" y="289"/>
                  </a:cubicBezTo>
                  <a:cubicBezTo>
                    <a:pt x="488" y="289"/>
                    <a:pt x="488" y="289"/>
                    <a:pt x="488" y="289"/>
                  </a:cubicBezTo>
                  <a:cubicBezTo>
                    <a:pt x="489" y="289"/>
                    <a:pt x="488" y="293"/>
                    <a:pt x="489" y="293"/>
                  </a:cubicBezTo>
                  <a:cubicBezTo>
                    <a:pt x="489" y="294"/>
                    <a:pt x="490" y="292"/>
                    <a:pt x="489" y="291"/>
                  </a:cubicBezTo>
                  <a:cubicBezTo>
                    <a:pt x="490" y="292"/>
                    <a:pt x="493" y="293"/>
                    <a:pt x="493" y="293"/>
                  </a:cubicBezTo>
                  <a:close/>
                  <a:moveTo>
                    <a:pt x="279" y="158"/>
                  </a:moveTo>
                  <a:cubicBezTo>
                    <a:pt x="278" y="158"/>
                    <a:pt x="278" y="158"/>
                    <a:pt x="278" y="158"/>
                  </a:cubicBezTo>
                  <a:cubicBezTo>
                    <a:pt x="278" y="158"/>
                    <a:pt x="278" y="158"/>
                    <a:pt x="279" y="158"/>
                  </a:cubicBezTo>
                  <a:close/>
                  <a:moveTo>
                    <a:pt x="281" y="229"/>
                  </a:moveTo>
                  <a:cubicBezTo>
                    <a:pt x="280" y="229"/>
                    <a:pt x="280" y="230"/>
                    <a:pt x="280" y="230"/>
                  </a:cubicBezTo>
                  <a:cubicBezTo>
                    <a:pt x="280" y="230"/>
                    <a:pt x="280" y="230"/>
                    <a:pt x="281" y="229"/>
                  </a:cubicBezTo>
                  <a:close/>
                  <a:moveTo>
                    <a:pt x="282" y="194"/>
                  </a:moveTo>
                  <a:cubicBezTo>
                    <a:pt x="282" y="195"/>
                    <a:pt x="282" y="196"/>
                    <a:pt x="282" y="197"/>
                  </a:cubicBezTo>
                  <a:cubicBezTo>
                    <a:pt x="282" y="196"/>
                    <a:pt x="282" y="195"/>
                    <a:pt x="282" y="194"/>
                  </a:cubicBezTo>
                  <a:close/>
                  <a:moveTo>
                    <a:pt x="283" y="202"/>
                  </a:moveTo>
                  <a:cubicBezTo>
                    <a:pt x="283" y="202"/>
                    <a:pt x="283" y="202"/>
                    <a:pt x="282" y="202"/>
                  </a:cubicBezTo>
                  <a:cubicBezTo>
                    <a:pt x="283" y="202"/>
                    <a:pt x="282" y="202"/>
                    <a:pt x="282" y="202"/>
                  </a:cubicBezTo>
                  <a:cubicBezTo>
                    <a:pt x="282" y="202"/>
                    <a:pt x="282" y="202"/>
                    <a:pt x="282" y="202"/>
                  </a:cubicBezTo>
                  <a:cubicBezTo>
                    <a:pt x="283" y="202"/>
                    <a:pt x="283" y="202"/>
                    <a:pt x="283" y="202"/>
                  </a:cubicBezTo>
                  <a:close/>
                  <a:moveTo>
                    <a:pt x="286" y="182"/>
                  </a:moveTo>
                  <a:cubicBezTo>
                    <a:pt x="285" y="182"/>
                    <a:pt x="285" y="182"/>
                    <a:pt x="285" y="182"/>
                  </a:cubicBezTo>
                  <a:cubicBezTo>
                    <a:pt x="285" y="185"/>
                    <a:pt x="284" y="189"/>
                    <a:pt x="282" y="191"/>
                  </a:cubicBezTo>
                  <a:cubicBezTo>
                    <a:pt x="284" y="188"/>
                    <a:pt x="289" y="188"/>
                    <a:pt x="286" y="182"/>
                  </a:cubicBezTo>
                  <a:close/>
                  <a:moveTo>
                    <a:pt x="286" y="207"/>
                  </a:moveTo>
                  <a:cubicBezTo>
                    <a:pt x="286" y="207"/>
                    <a:pt x="286" y="207"/>
                    <a:pt x="286" y="207"/>
                  </a:cubicBezTo>
                  <a:cubicBezTo>
                    <a:pt x="286" y="207"/>
                    <a:pt x="286" y="207"/>
                    <a:pt x="286" y="207"/>
                  </a:cubicBezTo>
                  <a:close/>
                  <a:moveTo>
                    <a:pt x="287" y="212"/>
                  </a:moveTo>
                  <a:cubicBezTo>
                    <a:pt x="287" y="211"/>
                    <a:pt x="287" y="211"/>
                    <a:pt x="287" y="211"/>
                  </a:cubicBezTo>
                  <a:cubicBezTo>
                    <a:pt x="287" y="211"/>
                    <a:pt x="287" y="211"/>
                    <a:pt x="287" y="211"/>
                  </a:cubicBezTo>
                  <a:cubicBezTo>
                    <a:pt x="287" y="212"/>
                    <a:pt x="287" y="212"/>
                    <a:pt x="287" y="212"/>
                  </a:cubicBezTo>
                  <a:cubicBezTo>
                    <a:pt x="287" y="212"/>
                    <a:pt x="287" y="212"/>
                    <a:pt x="287" y="212"/>
                  </a:cubicBezTo>
                  <a:close/>
                  <a:moveTo>
                    <a:pt x="287" y="210"/>
                  </a:moveTo>
                  <a:cubicBezTo>
                    <a:pt x="287" y="210"/>
                    <a:pt x="287" y="209"/>
                    <a:pt x="287" y="208"/>
                  </a:cubicBezTo>
                  <a:cubicBezTo>
                    <a:pt x="286" y="208"/>
                    <a:pt x="286" y="208"/>
                    <a:pt x="286" y="208"/>
                  </a:cubicBezTo>
                  <a:cubicBezTo>
                    <a:pt x="287" y="208"/>
                    <a:pt x="287" y="209"/>
                    <a:pt x="287" y="209"/>
                  </a:cubicBezTo>
                  <a:cubicBezTo>
                    <a:pt x="287" y="209"/>
                    <a:pt x="287" y="210"/>
                    <a:pt x="287" y="210"/>
                  </a:cubicBezTo>
                  <a:close/>
                  <a:moveTo>
                    <a:pt x="290" y="215"/>
                  </a:moveTo>
                  <a:cubicBezTo>
                    <a:pt x="289" y="215"/>
                    <a:pt x="289" y="214"/>
                    <a:pt x="288" y="214"/>
                  </a:cubicBezTo>
                  <a:cubicBezTo>
                    <a:pt x="289" y="214"/>
                    <a:pt x="289" y="215"/>
                    <a:pt x="290" y="215"/>
                  </a:cubicBezTo>
                  <a:close/>
                  <a:moveTo>
                    <a:pt x="291" y="217"/>
                  </a:moveTo>
                  <a:cubicBezTo>
                    <a:pt x="290" y="217"/>
                    <a:pt x="290" y="217"/>
                    <a:pt x="290" y="217"/>
                  </a:cubicBezTo>
                  <a:cubicBezTo>
                    <a:pt x="290" y="217"/>
                    <a:pt x="290" y="217"/>
                    <a:pt x="290" y="217"/>
                  </a:cubicBezTo>
                  <a:cubicBezTo>
                    <a:pt x="290" y="217"/>
                    <a:pt x="290" y="217"/>
                    <a:pt x="290" y="217"/>
                  </a:cubicBezTo>
                  <a:cubicBezTo>
                    <a:pt x="291" y="217"/>
                    <a:pt x="291" y="217"/>
                    <a:pt x="290" y="217"/>
                  </a:cubicBezTo>
                  <a:cubicBezTo>
                    <a:pt x="290" y="217"/>
                    <a:pt x="291" y="217"/>
                    <a:pt x="291" y="217"/>
                  </a:cubicBezTo>
                  <a:close/>
                  <a:moveTo>
                    <a:pt x="292" y="219"/>
                  </a:moveTo>
                  <a:cubicBezTo>
                    <a:pt x="292" y="219"/>
                    <a:pt x="292" y="219"/>
                    <a:pt x="292" y="219"/>
                  </a:cubicBezTo>
                  <a:cubicBezTo>
                    <a:pt x="292" y="218"/>
                    <a:pt x="291" y="218"/>
                    <a:pt x="291" y="218"/>
                  </a:cubicBezTo>
                  <a:cubicBezTo>
                    <a:pt x="291" y="218"/>
                    <a:pt x="292" y="218"/>
                    <a:pt x="292" y="219"/>
                  </a:cubicBezTo>
                  <a:cubicBezTo>
                    <a:pt x="292" y="219"/>
                    <a:pt x="292" y="219"/>
                    <a:pt x="292" y="219"/>
                  </a:cubicBezTo>
                  <a:close/>
                  <a:moveTo>
                    <a:pt x="294" y="221"/>
                  </a:moveTo>
                  <a:cubicBezTo>
                    <a:pt x="294" y="221"/>
                    <a:pt x="293" y="221"/>
                    <a:pt x="293" y="221"/>
                  </a:cubicBezTo>
                  <a:cubicBezTo>
                    <a:pt x="293" y="221"/>
                    <a:pt x="293" y="221"/>
                    <a:pt x="294" y="221"/>
                  </a:cubicBezTo>
                  <a:close/>
                  <a:moveTo>
                    <a:pt x="296" y="223"/>
                  </a:moveTo>
                  <a:cubicBezTo>
                    <a:pt x="295" y="223"/>
                    <a:pt x="295" y="223"/>
                    <a:pt x="295" y="222"/>
                  </a:cubicBezTo>
                  <a:cubicBezTo>
                    <a:pt x="295" y="223"/>
                    <a:pt x="295" y="223"/>
                    <a:pt x="295" y="223"/>
                  </a:cubicBezTo>
                  <a:cubicBezTo>
                    <a:pt x="296" y="223"/>
                    <a:pt x="296" y="223"/>
                    <a:pt x="296" y="223"/>
                  </a:cubicBezTo>
                  <a:close/>
                  <a:moveTo>
                    <a:pt x="296" y="223"/>
                  </a:moveTo>
                  <a:cubicBezTo>
                    <a:pt x="296" y="223"/>
                    <a:pt x="296" y="224"/>
                    <a:pt x="297" y="224"/>
                  </a:cubicBezTo>
                  <a:cubicBezTo>
                    <a:pt x="296" y="224"/>
                    <a:pt x="296" y="223"/>
                    <a:pt x="296" y="223"/>
                  </a:cubicBezTo>
                  <a:close/>
                  <a:moveTo>
                    <a:pt x="297" y="228"/>
                  </a:moveTo>
                  <a:cubicBezTo>
                    <a:pt x="297" y="228"/>
                    <a:pt x="297" y="228"/>
                    <a:pt x="297" y="228"/>
                  </a:cubicBezTo>
                  <a:cubicBezTo>
                    <a:pt x="297" y="228"/>
                    <a:pt x="296" y="228"/>
                    <a:pt x="296" y="228"/>
                  </a:cubicBezTo>
                  <a:cubicBezTo>
                    <a:pt x="297" y="228"/>
                    <a:pt x="297" y="228"/>
                    <a:pt x="297" y="228"/>
                  </a:cubicBezTo>
                  <a:close/>
                  <a:moveTo>
                    <a:pt x="298" y="225"/>
                  </a:moveTo>
                  <a:cubicBezTo>
                    <a:pt x="297" y="225"/>
                    <a:pt x="297" y="225"/>
                    <a:pt x="297" y="225"/>
                  </a:cubicBezTo>
                  <a:cubicBezTo>
                    <a:pt x="297" y="224"/>
                    <a:pt x="297" y="224"/>
                    <a:pt x="297" y="224"/>
                  </a:cubicBezTo>
                  <a:cubicBezTo>
                    <a:pt x="297" y="224"/>
                    <a:pt x="297" y="224"/>
                    <a:pt x="297" y="225"/>
                  </a:cubicBezTo>
                  <a:cubicBezTo>
                    <a:pt x="297" y="225"/>
                    <a:pt x="297" y="225"/>
                    <a:pt x="298" y="225"/>
                  </a:cubicBezTo>
                  <a:close/>
                  <a:moveTo>
                    <a:pt x="298" y="225"/>
                  </a:moveTo>
                  <a:cubicBezTo>
                    <a:pt x="298" y="225"/>
                    <a:pt x="298" y="225"/>
                    <a:pt x="298" y="225"/>
                  </a:cubicBezTo>
                  <a:cubicBezTo>
                    <a:pt x="298" y="225"/>
                    <a:pt x="298" y="225"/>
                    <a:pt x="298" y="225"/>
                  </a:cubicBezTo>
                  <a:cubicBezTo>
                    <a:pt x="298" y="225"/>
                    <a:pt x="298" y="226"/>
                    <a:pt x="298" y="226"/>
                  </a:cubicBezTo>
                  <a:cubicBezTo>
                    <a:pt x="298" y="226"/>
                    <a:pt x="298" y="226"/>
                    <a:pt x="298" y="226"/>
                  </a:cubicBezTo>
                  <a:cubicBezTo>
                    <a:pt x="298" y="227"/>
                    <a:pt x="298" y="227"/>
                    <a:pt x="298" y="228"/>
                  </a:cubicBezTo>
                  <a:cubicBezTo>
                    <a:pt x="298" y="227"/>
                    <a:pt x="298" y="226"/>
                    <a:pt x="298" y="225"/>
                  </a:cubicBezTo>
                  <a:close/>
                  <a:moveTo>
                    <a:pt x="298" y="188"/>
                  </a:moveTo>
                  <a:cubicBezTo>
                    <a:pt x="298" y="188"/>
                    <a:pt x="298" y="188"/>
                    <a:pt x="298" y="188"/>
                  </a:cubicBezTo>
                  <a:cubicBezTo>
                    <a:pt x="298" y="189"/>
                    <a:pt x="299" y="189"/>
                    <a:pt x="298" y="188"/>
                  </a:cubicBezTo>
                  <a:close/>
                  <a:moveTo>
                    <a:pt x="316" y="244"/>
                  </a:moveTo>
                  <a:cubicBezTo>
                    <a:pt x="316" y="243"/>
                    <a:pt x="315" y="241"/>
                    <a:pt x="315" y="240"/>
                  </a:cubicBezTo>
                  <a:cubicBezTo>
                    <a:pt x="314" y="240"/>
                    <a:pt x="311" y="239"/>
                    <a:pt x="310" y="239"/>
                  </a:cubicBezTo>
                  <a:cubicBezTo>
                    <a:pt x="310" y="239"/>
                    <a:pt x="310" y="239"/>
                    <a:pt x="310" y="239"/>
                  </a:cubicBezTo>
                  <a:cubicBezTo>
                    <a:pt x="310" y="239"/>
                    <a:pt x="310" y="239"/>
                    <a:pt x="310" y="239"/>
                  </a:cubicBezTo>
                  <a:cubicBezTo>
                    <a:pt x="310" y="239"/>
                    <a:pt x="310" y="239"/>
                    <a:pt x="310" y="240"/>
                  </a:cubicBezTo>
                  <a:cubicBezTo>
                    <a:pt x="308" y="239"/>
                    <a:pt x="307" y="240"/>
                    <a:pt x="308" y="242"/>
                  </a:cubicBezTo>
                  <a:cubicBezTo>
                    <a:pt x="308" y="242"/>
                    <a:pt x="309" y="245"/>
                    <a:pt x="309" y="246"/>
                  </a:cubicBezTo>
                  <a:cubicBezTo>
                    <a:pt x="309" y="246"/>
                    <a:pt x="311" y="251"/>
                    <a:pt x="312" y="250"/>
                  </a:cubicBezTo>
                  <a:cubicBezTo>
                    <a:pt x="310" y="250"/>
                    <a:pt x="310" y="251"/>
                    <a:pt x="310" y="251"/>
                  </a:cubicBezTo>
                  <a:cubicBezTo>
                    <a:pt x="310" y="253"/>
                    <a:pt x="314" y="261"/>
                    <a:pt x="316" y="259"/>
                  </a:cubicBezTo>
                  <a:cubicBezTo>
                    <a:pt x="317" y="259"/>
                    <a:pt x="317" y="255"/>
                    <a:pt x="315" y="254"/>
                  </a:cubicBezTo>
                  <a:cubicBezTo>
                    <a:pt x="315" y="254"/>
                    <a:pt x="316" y="254"/>
                    <a:pt x="316" y="253"/>
                  </a:cubicBezTo>
                  <a:cubicBezTo>
                    <a:pt x="314" y="252"/>
                    <a:pt x="315" y="252"/>
                    <a:pt x="316" y="252"/>
                  </a:cubicBezTo>
                  <a:cubicBezTo>
                    <a:pt x="316" y="253"/>
                    <a:pt x="317" y="253"/>
                    <a:pt x="317" y="253"/>
                  </a:cubicBezTo>
                  <a:cubicBezTo>
                    <a:pt x="317" y="253"/>
                    <a:pt x="317" y="249"/>
                    <a:pt x="315" y="250"/>
                  </a:cubicBezTo>
                  <a:cubicBezTo>
                    <a:pt x="315" y="249"/>
                    <a:pt x="314" y="247"/>
                    <a:pt x="313" y="246"/>
                  </a:cubicBezTo>
                  <a:cubicBezTo>
                    <a:pt x="311" y="240"/>
                    <a:pt x="316" y="245"/>
                    <a:pt x="317" y="245"/>
                  </a:cubicBezTo>
                  <a:cubicBezTo>
                    <a:pt x="318" y="245"/>
                    <a:pt x="316" y="242"/>
                    <a:pt x="316" y="244"/>
                  </a:cubicBezTo>
                  <a:close/>
                  <a:moveTo>
                    <a:pt x="355" y="201"/>
                  </a:moveTo>
                  <a:cubicBezTo>
                    <a:pt x="355" y="201"/>
                    <a:pt x="355" y="202"/>
                    <a:pt x="355" y="202"/>
                  </a:cubicBezTo>
                  <a:cubicBezTo>
                    <a:pt x="355" y="200"/>
                    <a:pt x="355" y="201"/>
                    <a:pt x="355" y="201"/>
                  </a:cubicBezTo>
                  <a:cubicBezTo>
                    <a:pt x="355" y="200"/>
                    <a:pt x="355" y="199"/>
                    <a:pt x="355" y="198"/>
                  </a:cubicBezTo>
                  <a:cubicBezTo>
                    <a:pt x="355" y="198"/>
                    <a:pt x="354" y="198"/>
                    <a:pt x="354" y="198"/>
                  </a:cubicBezTo>
                  <a:cubicBezTo>
                    <a:pt x="354" y="199"/>
                    <a:pt x="354" y="199"/>
                    <a:pt x="354" y="199"/>
                  </a:cubicBezTo>
                  <a:cubicBezTo>
                    <a:pt x="354" y="200"/>
                    <a:pt x="353" y="199"/>
                    <a:pt x="354" y="200"/>
                  </a:cubicBezTo>
                  <a:cubicBezTo>
                    <a:pt x="354" y="200"/>
                    <a:pt x="354" y="199"/>
                    <a:pt x="354" y="198"/>
                  </a:cubicBezTo>
                  <a:cubicBezTo>
                    <a:pt x="355" y="199"/>
                    <a:pt x="355" y="201"/>
                    <a:pt x="354" y="201"/>
                  </a:cubicBezTo>
                  <a:cubicBezTo>
                    <a:pt x="354" y="202"/>
                    <a:pt x="354" y="202"/>
                    <a:pt x="355" y="202"/>
                  </a:cubicBezTo>
                  <a:cubicBezTo>
                    <a:pt x="355" y="202"/>
                    <a:pt x="355" y="202"/>
                    <a:pt x="355" y="201"/>
                  </a:cubicBezTo>
                  <a:close/>
                  <a:moveTo>
                    <a:pt x="356" y="186"/>
                  </a:moveTo>
                  <a:cubicBezTo>
                    <a:pt x="356" y="186"/>
                    <a:pt x="356" y="186"/>
                    <a:pt x="356" y="186"/>
                  </a:cubicBezTo>
                  <a:cubicBezTo>
                    <a:pt x="356" y="186"/>
                    <a:pt x="356" y="187"/>
                    <a:pt x="356" y="186"/>
                  </a:cubicBezTo>
                  <a:close/>
                  <a:moveTo>
                    <a:pt x="359" y="188"/>
                  </a:moveTo>
                  <a:cubicBezTo>
                    <a:pt x="359" y="188"/>
                    <a:pt x="359" y="189"/>
                    <a:pt x="359" y="188"/>
                  </a:cubicBezTo>
                  <a:close/>
                  <a:moveTo>
                    <a:pt x="359" y="187"/>
                  </a:moveTo>
                  <a:cubicBezTo>
                    <a:pt x="359" y="188"/>
                    <a:pt x="359" y="188"/>
                    <a:pt x="359" y="188"/>
                  </a:cubicBezTo>
                  <a:cubicBezTo>
                    <a:pt x="359" y="188"/>
                    <a:pt x="359" y="188"/>
                    <a:pt x="359" y="187"/>
                  </a:cubicBezTo>
                  <a:close/>
                  <a:moveTo>
                    <a:pt x="360" y="189"/>
                  </a:moveTo>
                  <a:cubicBezTo>
                    <a:pt x="360" y="188"/>
                    <a:pt x="359" y="188"/>
                    <a:pt x="360" y="189"/>
                  </a:cubicBezTo>
                  <a:cubicBezTo>
                    <a:pt x="360" y="189"/>
                    <a:pt x="360" y="189"/>
                    <a:pt x="360" y="189"/>
                  </a:cubicBezTo>
                  <a:close/>
                  <a:moveTo>
                    <a:pt x="380" y="339"/>
                  </a:moveTo>
                  <a:cubicBezTo>
                    <a:pt x="380" y="339"/>
                    <a:pt x="379" y="339"/>
                    <a:pt x="379" y="338"/>
                  </a:cubicBezTo>
                  <a:cubicBezTo>
                    <a:pt x="378" y="339"/>
                    <a:pt x="379" y="339"/>
                    <a:pt x="380" y="339"/>
                  </a:cubicBezTo>
                  <a:close/>
                  <a:moveTo>
                    <a:pt x="318" y="276"/>
                  </a:moveTo>
                  <a:cubicBezTo>
                    <a:pt x="319" y="276"/>
                    <a:pt x="319" y="276"/>
                    <a:pt x="319" y="276"/>
                  </a:cubicBezTo>
                  <a:cubicBezTo>
                    <a:pt x="319" y="276"/>
                    <a:pt x="318" y="276"/>
                    <a:pt x="318" y="276"/>
                  </a:cubicBezTo>
                  <a:close/>
                  <a:moveTo>
                    <a:pt x="426" y="288"/>
                  </a:moveTo>
                  <a:cubicBezTo>
                    <a:pt x="426" y="288"/>
                    <a:pt x="426" y="288"/>
                    <a:pt x="426" y="288"/>
                  </a:cubicBezTo>
                  <a:cubicBezTo>
                    <a:pt x="426" y="288"/>
                    <a:pt x="426" y="288"/>
                    <a:pt x="426" y="288"/>
                  </a:cubicBezTo>
                  <a:cubicBezTo>
                    <a:pt x="427" y="289"/>
                    <a:pt x="427" y="288"/>
                    <a:pt x="427" y="288"/>
                  </a:cubicBezTo>
                  <a:cubicBezTo>
                    <a:pt x="427" y="288"/>
                    <a:pt x="427" y="288"/>
                    <a:pt x="426" y="287"/>
                  </a:cubicBezTo>
                  <a:cubicBezTo>
                    <a:pt x="426" y="287"/>
                    <a:pt x="426" y="287"/>
                    <a:pt x="426" y="288"/>
                  </a:cubicBezTo>
                  <a:close/>
                  <a:moveTo>
                    <a:pt x="408" y="218"/>
                  </a:moveTo>
                  <a:cubicBezTo>
                    <a:pt x="408" y="217"/>
                    <a:pt x="408" y="218"/>
                    <a:pt x="408" y="218"/>
                  </a:cubicBezTo>
                  <a:cubicBezTo>
                    <a:pt x="408" y="218"/>
                    <a:pt x="408" y="218"/>
                    <a:pt x="408" y="218"/>
                  </a:cubicBezTo>
                  <a:close/>
                  <a:moveTo>
                    <a:pt x="489" y="291"/>
                  </a:moveTo>
                  <a:cubicBezTo>
                    <a:pt x="489" y="291"/>
                    <a:pt x="489" y="291"/>
                    <a:pt x="489" y="291"/>
                  </a:cubicBezTo>
                  <a:cubicBezTo>
                    <a:pt x="489" y="291"/>
                    <a:pt x="489" y="291"/>
                    <a:pt x="489" y="291"/>
                  </a:cubicBezTo>
                  <a:close/>
                  <a:moveTo>
                    <a:pt x="404" y="343"/>
                  </a:moveTo>
                  <a:cubicBezTo>
                    <a:pt x="404" y="343"/>
                    <a:pt x="404" y="343"/>
                    <a:pt x="404" y="343"/>
                  </a:cubicBezTo>
                  <a:cubicBezTo>
                    <a:pt x="405" y="344"/>
                    <a:pt x="405" y="344"/>
                    <a:pt x="404" y="343"/>
                  </a:cubicBezTo>
                  <a:close/>
                  <a:moveTo>
                    <a:pt x="403" y="339"/>
                  </a:moveTo>
                  <a:cubicBezTo>
                    <a:pt x="402" y="339"/>
                    <a:pt x="402" y="339"/>
                    <a:pt x="402" y="339"/>
                  </a:cubicBezTo>
                  <a:cubicBezTo>
                    <a:pt x="402" y="339"/>
                    <a:pt x="402" y="339"/>
                    <a:pt x="402" y="339"/>
                  </a:cubicBezTo>
                  <a:cubicBezTo>
                    <a:pt x="402" y="339"/>
                    <a:pt x="402" y="340"/>
                    <a:pt x="403" y="340"/>
                  </a:cubicBezTo>
                  <a:cubicBezTo>
                    <a:pt x="403" y="340"/>
                    <a:pt x="403" y="340"/>
                    <a:pt x="403" y="340"/>
                  </a:cubicBezTo>
                  <a:cubicBezTo>
                    <a:pt x="403" y="340"/>
                    <a:pt x="403" y="340"/>
                    <a:pt x="403" y="341"/>
                  </a:cubicBezTo>
                  <a:cubicBezTo>
                    <a:pt x="403" y="341"/>
                    <a:pt x="403" y="341"/>
                    <a:pt x="403" y="341"/>
                  </a:cubicBezTo>
                  <a:cubicBezTo>
                    <a:pt x="403" y="341"/>
                    <a:pt x="403" y="341"/>
                    <a:pt x="403" y="341"/>
                  </a:cubicBezTo>
                  <a:cubicBezTo>
                    <a:pt x="403" y="342"/>
                    <a:pt x="403" y="342"/>
                    <a:pt x="404" y="342"/>
                  </a:cubicBezTo>
                  <a:cubicBezTo>
                    <a:pt x="404" y="342"/>
                    <a:pt x="403" y="341"/>
                    <a:pt x="404" y="342"/>
                  </a:cubicBezTo>
                  <a:cubicBezTo>
                    <a:pt x="404" y="342"/>
                    <a:pt x="404" y="342"/>
                    <a:pt x="404" y="342"/>
                  </a:cubicBezTo>
                  <a:cubicBezTo>
                    <a:pt x="404" y="342"/>
                    <a:pt x="404" y="343"/>
                    <a:pt x="404" y="343"/>
                  </a:cubicBezTo>
                  <a:cubicBezTo>
                    <a:pt x="404" y="343"/>
                    <a:pt x="404" y="343"/>
                    <a:pt x="404" y="343"/>
                  </a:cubicBezTo>
                  <a:cubicBezTo>
                    <a:pt x="404" y="343"/>
                    <a:pt x="404" y="343"/>
                    <a:pt x="404" y="343"/>
                  </a:cubicBezTo>
                  <a:cubicBezTo>
                    <a:pt x="404" y="343"/>
                    <a:pt x="404" y="343"/>
                    <a:pt x="404" y="343"/>
                  </a:cubicBezTo>
                  <a:cubicBezTo>
                    <a:pt x="404" y="343"/>
                    <a:pt x="404" y="343"/>
                    <a:pt x="404" y="343"/>
                  </a:cubicBezTo>
                  <a:cubicBezTo>
                    <a:pt x="404" y="344"/>
                    <a:pt x="405" y="344"/>
                    <a:pt x="405" y="343"/>
                  </a:cubicBezTo>
                  <a:cubicBezTo>
                    <a:pt x="405" y="343"/>
                    <a:pt x="405" y="343"/>
                    <a:pt x="405" y="343"/>
                  </a:cubicBezTo>
                  <a:cubicBezTo>
                    <a:pt x="405" y="343"/>
                    <a:pt x="406" y="344"/>
                    <a:pt x="406" y="344"/>
                  </a:cubicBezTo>
                  <a:cubicBezTo>
                    <a:pt x="406" y="344"/>
                    <a:pt x="406" y="345"/>
                    <a:pt x="406" y="345"/>
                  </a:cubicBezTo>
                  <a:cubicBezTo>
                    <a:pt x="406" y="345"/>
                    <a:pt x="406" y="345"/>
                    <a:pt x="406" y="345"/>
                  </a:cubicBezTo>
                  <a:cubicBezTo>
                    <a:pt x="406" y="345"/>
                    <a:pt x="407" y="345"/>
                    <a:pt x="407" y="345"/>
                  </a:cubicBezTo>
                  <a:cubicBezTo>
                    <a:pt x="407" y="345"/>
                    <a:pt x="406" y="345"/>
                    <a:pt x="406" y="345"/>
                  </a:cubicBezTo>
                  <a:cubicBezTo>
                    <a:pt x="406" y="345"/>
                    <a:pt x="406" y="345"/>
                    <a:pt x="406" y="344"/>
                  </a:cubicBezTo>
                  <a:cubicBezTo>
                    <a:pt x="406" y="344"/>
                    <a:pt x="406" y="344"/>
                    <a:pt x="406" y="344"/>
                  </a:cubicBezTo>
                  <a:cubicBezTo>
                    <a:pt x="407" y="345"/>
                    <a:pt x="407" y="345"/>
                    <a:pt x="407" y="346"/>
                  </a:cubicBezTo>
                  <a:cubicBezTo>
                    <a:pt x="408" y="346"/>
                    <a:pt x="408" y="346"/>
                    <a:pt x="408" y="346"/>
                  </a:cubicBezTo>
                  <a:cubicBezTo>
                    <a:pt x="408" y="347"/>
                    <a:pt x="408" y="347"/>
                    <a:pt x="408" y="347"/>
                  </a:cubicBezTo>
                  <a:cubicBezTo>
                    <a:pt x="408" y="347"/>
                    <a:pt x="408" y="347"/>
                    <a:pt x="408" y="347"/>
                  </a:cubicBezTo>
                  <a:cubicBezTo>
                    <a:pt x="409" y="347"/>
                    <a:pt x="409" y="347"/>
                    <a:pt x="408" y="346"/>
                  </a:cubicBezTo>
                  <a:cubicBezTo>
                    <a:pt x="408" y="346"/>
                    <a:pt x="408" y="346"/>
                    <a:pt x="408" y="346"/>
                  </a:cubicBezTo>
                  <a:cubicBezTo>
                    <a:pt x="408" y="346"/>
                    <a:pt x="408" y="346"/>
                    <a:pt x="408" y="346"/>
                  </a:cubicBezTo>
                  <a:cubicBezTo>
                    <a:pt x="408" y="346"/>
                    <a:pt x="408" y="346"/>
                    <a:pt x="408" y="345"/>
                  </a:cubicBezTo>
                  <a:cubicBezTo>
                    <a:pt x="408" y="346"/>
                    <a:pt x="408" y="345"/>
                    <a:pt x="408" y="345"/>
                  </a:cubicBezTo>
                  <a:cubicBezTo>
                    <a:pt x="408" y="345"/>
                    <a:pt x="407" y="345"/>
                    <a:pt x="407" y="345"/>
                  </a:cubicBezTo>
                  <a:cubicBezTo>
                    <a:pt x="407" y="345"/>
                    <a:pt x="407" y="345"/>
                    <a:pt x="407" y="345"/>
                  </a:cubicBezTo>
                  <a:cubicBezTo>
                    <a:pt x="407" y="344"/>
                    <a:pt x="407" y="345"/>
                    <a:pt x="407" y="344"/>
                  </a:cubicBezTo>
                  <a:cubicBezTo>
                    <a:pt x="407" y="344"/>
                    <a:pt x="407" y="344"/>
                    <a:pt x="406" y="344"/>
                  </a:cubicBezTo>
                  <a:cubicBezTo>
                    <a:pt x="406" y="343"/>
                    <a:pt x="406" y="344"/>
                    <a:pt x="406" y="344"/>
                  </a:cubicBezTo>
                  <a:cubicBezTo>
                    <a:pt x="406" y="344"/>
                    <a:pt x="406" y="344"/>
                    <a:pt x="406" y="344"/>
                  </a:cubicBezTo>
                  <a:cubicBezTo>
                    <a:pt x="406" y="344"/>
                    <a:pt x="406" y="343"/>
                    <a:pt x="405" y="343"/>
                  </a:cubicBezTo>
                  <a:cubicBezTo>
                    <a:pt x="405" y="343"/>
                    <a:pt x="405" y="343"/>
                    <a:pt x="405" y="342"/>
                  </a:cubicBezTo>
                  <a:cubicBezTo>
                    <a:pt x="405" y="342"/>
                    <a:pt x="405" y="342"/>
                    <a:pt x="405" y="342"/>
                  </a:cubicBezTo>
                  <a:cubicBezTo>
                    <a:pt x="405" y="342"/>
                    <a:pt x="405" y="341"/>
                    <a:pt x="405" y="341"/>
                  </a:cubicBezTo>
                  <a:cubicBezTo>
                    <a:pt x="405" y="341"/>
                    <a:pt x="405" y="341"/>
                    <a:pt x="405" y="341"/>
                  </a:cubicBezTo>
                  <a:cubicBezTo>
                    <a:pt x="405" y="341"/>
                    <a:pt x="405" y="341"/>
                    <a:pt x="405" y="341"/>
                  </a:cubicBezTo>
                  <a:cubicBezTo>
                    <a:pt x="405" y="340"/>
                    <a:pt x="405" y="340"/>
                    <a:pt x="405" y="340"/>
                  </a:cubicBezTo>
                  <a:cubicBezTo>
                    <a:pt x="406" y="340"/>
                    <a:pt x="406" y="340"/>
                    <a:pt x="406" y="340"/>
                  </a:cubicBezTo>
                  <a:cubicBezTo>
                    <a:pt x="406" y="340"/>
                    <a:pt x="406" y="340"/>
                    <a:pt x="406" y="339"/>
                  </a:cubicBezTo>
                  <a:cubicBezTo>
                    <a:pt x="405" y="338"/>
                    <a:pt x="405" y="338"/>
                    <a:pt x="406" y="337"/>
                  </a:cubicBezTo>
                  <a:cubicBezTo>
                    <a:pt x="406" y="337"/>
                    <a:pt x="406" y="337"/>
                    <a:pt x="405" y="337"/>
                  </a:cubicBezTo>
                  <a:cubicBezTo>
                    <a:pt x="405" y="337"/>
                    <a:pt x="405" y="337"/>
                    <a:pt x="405" y="337"/>
                  </a:cubicBezTo>
                  <a:cubicBezTo>
                    <a:pt x="405" y="337"/>
                    <a:pt x="405" y="337"/>
                    <a:pt x="405" y="337"/>
                  </a:cubicBezTo>
                  <a:cubicBezTo>
                    <a:pt x="404" y="336"/>
                    <a:pt x="404" y="336"/>
                    <a:pt x="404" y="336"/>
                  </a:cubicBezTo>
                  <a:cubicBezTo>
                    <a:pt x="403" y="336"/>
                    <a:pt x="403" y="336"/>
                    <a:pt x="403" y="336"/>
                  </a:cubicBezTo>
                  <a:cubicBezTo>
                    <a:pt x="403" y="336"/>
                    <a:pt x="403" y="336"/>
                    <a:pt x="403" y="336"/>
                  </a:cubicBezTo>
                  <a:cubicBezTo>
                    <a:pt x="403" y="336"/>
                    <a:pt x="403" y="336"/>
                    <a:pt x="403" y="336"/>
                  </a:cubicBezTo>
                  <a:cubicBezTo>
                    <a:pt x="403" y="337"/>
                    <a:pt x="403" y="337"/>
                    <a:pt x="403" y="337"/>
                  </a:cubicBezTo>
                  <a:cubicBezTo>
                    <a:pt x="403" y="337"/>
                    <a:pt x="403" y="337"/>
                    <a:pt x="403" y="337"/>
                  </a:cubicBezTo>
                  <a:cubicBezTo>
                    <a:pt x="403" y="337"/>
                    <a:pt x="403" y="338"/>
                    <a:pt x="403" y="338"/>
                  </a:cubicBezTo>
                  <a:cubicBezTo>
                    <a:pt x="403" y="338"/>
                    <a:pt x="403" y="339"/>
                    <a:pt x="403" y="339"/>
                  </a:cubicBezTo>
                  <a:cubicBezTo>
                    <a:pt x="403" y="339"/>
                    <a:pt x="403" y="339"/>
                    <a:pt x="403" y="339"/>
                  </a:cubicBezTo>
                  <a:close/>
                  <a:moveTo>
                    <a:pt x="389" y="352"/>
                  </a:moveTo>
                  <a:cubicBezTo>
                    <a:pt x="389" y="352"/>
                    <a:pt x="389" y="352"/>
                    <a:pt x="389" y="353"/>
                  </a:cubicBezTo>
                  <a:cubicBezTo>
                    <a:pt x="389" y="353"/>
                    <a:pt x="390" y="354"/>
                    <a:pt x="390" y="354"/>
                  </a:cubicBezTo>
                  <a:cubicBezTo>
                    <a:pt x="390" y="354"/>
                    <a:pt x="389" y="354"/>
                    <a:pt x="390" y="354"/>
                  </a:cubicBezTo>
                  <a:cubicBezTo>
                    <a:pt x="390" y="354"/>
                    <a:pt x="390" y="356"/>
                    <a:pt x="390" y="355"/>
                  </a:cubicBezTo>
                  <a:cubicBezTo>
                    <a:pt x="390" y="355"/>
                    <a:pt x="390" y="356"/>
                    <a:pt x="390" y="356"/>
                  </a:cubicBezTo>
                  <a:cubicBezTo>
                    <a:pt x="391" y="356"/>
                    <a:pt x="390" y="356"/>
                    <a:pt x="391" y="358"/>
                  </a:cubicBezTo>
                  <a:cubicBezTo>
                    <a:pt x="391" y="358"/>
                    <a:pt x="391" y="358"/>
                    <a:pt x="391" y="358"/>
                  </a:cubicBezTo>
                  <a:cubicBezTo>
                    <a:pt x="391" y="358"/>
                    <a:pt x="391" y="358"/>
                    <a:pt x="391" y="358"/>
                  </a:cubicBezTo>
                  <a:cubicBezTo>
                    <a:pt x="391" y="358"/>
                    <a:pt x="392" y="359"/>
                    <a:pt x="392" y="359"/>
                  </a:cubicBezTo>
                  <a:cubicBezTo>
                    <a:pt x="392" y="359"/>
                    <a:pt x="393" y="359"/>
                    <a:pt x="393" y="359"/>
                  </a:cubicBezTo>
                  <a:cubicBezTo>
                    <a:pt x="393" y="360"/>
                    <a:pt x="393" y="360"/>
                    <a:pt x="393" y="360"/>
                  </a:cubicBezTo>
                  <a:cubicBezTo>
                    <a:pt x="393" y="360"/>
                    <a:pt x="393" y="360"/>
                    <a:pt x="393" y="360"/>
                  </a:cubicBezTo>
                  <a:cubicBezTo>
                    <a:pt x="394" y="361"/>
                    <a:pt x="394" y="361"/>
                    <a:pt x="395" y="360"/>
                  </a:cubicBezTo>
                  <a:cubicBezTo>
                    <a:pt x="395" y="360"/>
                    <a:pt x="395" y="361"/>
                    <a:pt x="395" y="361"/>
                  </a:cubicBezTo>
                  <a:cubicBezTo>
                    <a:pt x="396" y="361"/>
                    <a:pt x="395" y="361"/>
                    <a:pt x="396" y="362"/>
                  </a:cubicBezTo>
                  <a:cubicBezTo>
                    <a:pt x="396" y="362"/>
                    <a:pt x="396" y="362"/>
                    <a:pt x="396" y="362"/>
                  </a:cubicBezTo>
                  <a:cubicBezTo>
                    <a:pt x="396" y="362"/>
                    <a:pt x="396" y="362"/>
                    <a:pt x="396" y="362"/>
                  </a:cubicBezTo>
                  <a:cubicBezTo>
                    <a:pt x="396" y="362"/>
                    <a:pt x="397" y="362"/>
                    <a:pt x="397" y="362"/>
                  </a:cubicBezTo>
                  <a:cubicBezTo>
                    <a:pt x="397" y="362"/>
                    <a:pt x="397" y="363"/>
                    <a:pt x="397" y="363"/>
                  </a:cubicBezTo>
                  <a:cubicBezTo>
                    <a:pt x="397" y="364"/>
                    <a:pt x="399" y="363"/>
                    <a:pt x="399" y="363"/>
                  </a:cubicBezTo>
                  <a:cubicBezTo>
                    <a:pt x="399" y="363"/>
                    <a:pt x="399" y="362"/>
                    <a:pt x="399" y="362"/>
                  </a:cubicBezTo>
                  <a:cubicBezTo>
                    <a:pt x="399" y="363"/>
                    <a:pt x="399" y="363"/>
                    <a:pt x="399" y="362"/>
                  </a:cubicBezTo>
                  <a:cubicBezTo>
                    <a:pt x="399" y="362"/>
                    <a:pt x="399" y="362"/>
                    <a:pt x="399" y="362"/>
                  </a:cubicBezTo>
                  <a:cubicBezTo>
                    <a:pt x="399" y="362"/>
                    <a:pt x="399" y="362"/>
                    <a:pt x="399" y="362"/>
                  </a:cubicBezTo>
                  <a:cubicBezTo>
                    <a:pt x="399" y="362"/>
                    <a:pt x="399" y="362"/>
                    <a:pt x="399" y="361"/>
                  </a:cubicBezTo>
                  <a:cubicBezTo>
                    <a:pt x="399" y="361"/>
                    <a:pt x="399" y="361"/>
                    <a:pt x="399" y="361"/>
                  </a:cubicBezTo>
                  <a:cubicBezTo>
                    <a:pt x="399" y="361"/>
                    <a:pt x="399" y="361"/>
                    <a:pt x="399" y="361"/>
                  </a:cubicBezTo>
                  <a:cubicBezTo>
                    <a:pt x="399" y="361"/>
                    <a:pt x="399" y="360"/>
                    <a:pt x="399" y="361"/>
                  </a:cubicBezTo>
                  <a:cubicBezTo>
                    <a:pt x="399" y="361"/>
                    <a:pt x="399" y="361"/>
                    <a:pt x="400" y="361"/>
                  </a:cubicBezTo>
                  <a:cubicBezTo>
                    <a:pt x="400" y="361"/>
                    <a:pt x="400" y="361"/>
                    <a:pt x="400" y="361"/>
                  </a:cubicBezTo>
                  <a:cubicBezTo>
                    <a:pt x="400" y="361"/>
                    <a:pt x="400" y="361"/>
                    <a:pt x="400" y="361"/>
                  </a:cubicBezTo>
                  <a:cubicBezTo>
                    <a:pt x="400" y="360"/>
                    <a:pt x="400" y="360"/>
                    <a:pt x="400" y="360"/>
                  </a:cubicBezTo>
                  <a:cubicBezTo>
                    <a:pt x="400" y="360"/>
                    <a:pt x="400" y="359"/>
                    <a:pt x="400" y="359"/>
                  </a:cubicBezTo>
                  <a:cubicBezTo>
                    <a:pt x="400" y="359"/>
                    <a:pt x="401" y="359"/>
                    <a:pt x="401" y="359"/>
                  </a:cubicBezTo>
                  <a:cubicBezTo>
                    <a:pt x="401" y="359"/>
                    <a:pt x="401" y="359"/>
                    <a:pt x="401" y="359"/>
                  </a:cubicBezTo>
                  <a:cubicBezTo>
                    <a:pt x="401" y="359"/>
                    <a:pt x="401" y="359"/>
                    <a:pt x="401" y="359"/>
                  </a:cubicBezTo>
                  <a:cubicBezTo>
                    <a:pt x="401" y="359"/>
                    <a:pt x="402" y="359"/>
                    <a:pt x="402" y="359"/>
                  </a:cubicBezTo>
                  <a:cubicBezTo>
                    <a:pt x="402" y="359"/>
                    <a:pt x="402" y="360"/>
                    <a:pt x="402" y="360"/>
                  </a:cubicBezTo>
                  <a:cubicBezTo>
                    <a:pt x="402" y="360"/>
                    <a:pt x="402" y="359"/>
                    <a:pt x="402" y="359"/>
                  </a:cubicBezTo>
                  <a:cubicBezTo>
                    <a:pt x="402" y="359"/>
                    <a:pt x="401" y="358"/>
                    <a:pt x="401" y="358"/>
                  </a:cubicBezTo>
                  <a:cubicBezTo>
                    <a:pt x="401" y="358"/>
                    <a:pt x="401" y="358"/>
                    <a:pt x="401" y="358"/>
                  </a:cubicBezTo>
                  <a:cubicBezTo>
                    <a:pt x="401" y="357"/>
                    <a:pt x="401" y="357"/>
                    <a:pt x="400" y="357"/>
                  </a:cubicBezTo>
                  <a:cubicBezTo>
                    <a:pt x="401" y="357"/>
                    <a:pt x="401" y="357"/>
                    <a:pt x="401" y="357"/>
                  </a:cubicBezTo>
                  <a:cubicBezTo>
                    <a:pt x="401" y="357"/>
                    <a:pt x="400" y="356"/>
                    <a:pt x="400" y="356"/>
                  </a:cubicBezTo>
                  <a:cubicBezTo>
                    <a:pt x="400" y="356"/>
                    <a:pt x="400" y="355"/>
                    <a:pt x="400" y="355"/>
                  </a:cubicBezTo>
                  <a:cubicBezTo>
                    <a:pt x="400" y="355"/>
                    <a:pt x="401" y="356"/>
                    <a:pt x="400" y="355"/>
                  </a:cubicBezTo>
                  <a:cubicBezTo>
                    <a:pt x="400" y="355"/>
                    <a:pt x="400" y="355"/>
                    <a:pt x="400" y="355"/>
                  </a:cubicBezTo>
                  <a:cubicBezTo>
                    <a:pt x="400" y="355"/>
                    <a:pt x="400" y="355"/>
                    <a:pt x="400" y="355"/>
                  </a:cubicBezTo>
                  <a:cubicBezTo>
                    <a:pt x="401" y="355"/>
                    <a:pt x="400" y="354"/>
                    <a:pt x="400" y="354"/>
                  </a:cubicBezTo>
                  <a:cubicBezTo>
                    <a:pt x="400" y="354"/>
                    <a:pt x="402" y="355"/>
                    <a:pt x="402" y="355"/>
                  </a:cubicBezTo>
                  <a:cubicBezTo>
                    <a:pt x="401" y="354"/>
                    <a:pt x="401" y="354"/>
                    <a:pt x="401" y="354"/>
                  </a:cubicBezTo>
                  <a:cubicBezTo>
                    <a:pt x="401" y="354"/>
                    <a:pt x="401" y="354"/>
                    <a:pt x="401" y="354"/>
                  </a:cubicBezTo>
                  <a:cubicBezTo>
                    <a:pt x="402" y="354"/>
                    <a:pt x="402" y="354"/>
                    <a:pt x="402" y="354"/>
                  </a:cubicBezTo>
                  <a:cubicBezTo>
                    <a:pt x="402" y="353"/>
                    <a:pt x="401" y="353"/>
                    <a:pt x="401" y="353"/>
                  </a:cubicBezTo>
                  <a:cubicBezTo>
                    <a:pt x="401" y="353"/>
                    <a:pt x="401" y="353"/>
                    <a:pt x="401" y="353"/>
                  </a:cubicBezTo>
                  <a:cubicBezTo>
                    <a:pt x="401" y="352"/>
                    <a:pt x="401" y="353"/>
                    <a:pt x="401" y="352"/>
                  </a:cubicBezTo>
                  <a:cubicBezTo>
                    <a:pt x="401" y="352"/>
                    <a:pt x="400" y="352"/>
                    <a:pt x="400" y="352"/>
                  </a:cubicBezTo>
                  <a:cubicBezTo>
                    <a:pt x="400" y="352"/>
                    <a:pt x="401" y="352"/>
                    <a:pt x="400" y="352"/>
                  </a:cubicBezTo>
                  <a:cubicBezTo>
                    <a:pt x="401" y="352"/>
                    <a:pt x="400" y="351"/>
                    <a:pt x="400" y="351"/>
                  </a:cubicBezTo>
                  <a:cubicBezTo>
                    <a:pt x="400" y="351"/>
                    <a:pt x="399" y="350"/>
                    <a:pt x="399" y="350"/>
                  </a:cubicBezTo>
                  <a:cubicBezTo>
                    <a:pt x="399" y="350"/>
                    <a:pt x="399" y="351"/>
                    <a:pt x="399" y="351"/>
                  </a:cubicBezTo>
                  <a:cubicBezTo>
                    <a:pt x="399" y="351"/>
                    <a:pt x="399" y="350"/>
                    <a:pt x="399" y="350"/>
                  </a:cubicBezTo>
                  <a:cubicBezTo>
                    <a:pt x="399" y="350"/>
                    <a:pt x="398" y="351"/>
                    <a:pt x="398" y="351"/>
                  </a:cubicBezTo>
                  <a:cubicBezTo>
                    <a:pt x="398" y="351"/>
                    <a:pt x="398" y="351"/>
                    <a:pt x="398" y="351"/>
                  </a:cubicBezTo>
                  <a:cubicBezTo>
                    <a:pt x="398" y="351"/>
                    <a:pt x="397" y="352"/>
                    <a:pt x="397" y="352"/>
                  </a:cubicBezTo>
                  <a:cubicBezTo>
                    <a:pt x="397" y="352"/>
                    <a:pt x="397" y="352"/>
                    <a:pt x="397" y="352"/>
                  </a:cubicBezTo>
                  <a:cubicBezTo>
                    <a:pt x="397" y="351"/>
                    <a:pt x="395" y="352"/>
                    <a:pt x="395" y="352"/>
                  </a:cubicBezTo>
                  <a:cubicBezTo>
                    <a:pt x="395" y="352"/>
                    <a:pt x="395" y="352"/>
                    <a:pt x="395" y="352"/>
                  </a:cubicBezTo>
                  <a:cubicBezTo>
                    <a:pt x="395" y="352"/>
                    <a:pt x="395" y="352"/>
                    <a:pt x="394" y="352"/>
                  </a:cubicBezTo>
                  <a:cubicBezTo>
                    <a:pt x="394" y="353"/>
                    <a:pt x="393" y="352"/>
                    <a:pt x="393" y="352"/>
                  </a:cubicBezTo>
                  <a:cubicBezTo>
                    <a:pt x="392" y="352"/>
                    <a:pt x="392" y="352"/>
                    <a:pt x="393" y="352"/>
                  </a:cubicBezTo>
                  <a:cubicBezTo>
                    <a:pt x="393" y="352"/>
                    <a:pt x="392" y="352"/>
                    <a:pt x="392" y="352"/>
                  </a:cubicBezTo>
                  <a:cubicBezTo>
                    <a:pt x="392" y="353"/>
                    <a:pt x="392" y="353"/>
                    <a:pt x="392" y="353"/>
                  </a:cubicBezTo>
                  <a:cubicBezTo>
                    <a:pt x="392" y="354"/>
                    <a:pt x="391" y="353"/>
                    <a:pt x="392" y="353"/>
                  </a:cubicBezTo>
                  <a:cubicBezTo>
                    <a:pt x="391" y="353"/>
                    <a:pt x="391" y="353"/>
                    <a:pt x="391" y="353"/>
                  </a:cubicBezTo>
                  <a:cubicBezTo>
                    <a:pt x="391" y="353"/>
                    <a:pt x="391" y="352"/>
                    <a:pt x="391" y="352"/>
                  </a:cubicBezTo>
                  <a:cubicBezTo>
                    <a:pt x="391" y="352"/>
                    <a:pt x="390" y="352"/>
                    <a:pt x="390" y="352"/>
                  </a:cubicBezTo>
                  <a:cubicBezTo>
                    <a:pt x="390" y="352"/>
                    <a:pt x="390" y="352"/>
                    <a:pt x="390" y="352"/>
                  </a:cubicBezTo>
                  <a:cubicBezTo>
                    <a:pt x="390" y="352"/>
                    <a:pt x="389" y="352"/>
                    <a:pt x="389" y="352"/>
                  </a:cubicBezTo>
                  <a:close/>
                  <a:moveTo>
                    <a:pt x="389" y="350"/>
                  </a:moveTo>
                  <a:cubicBezTo>
                    <a:pt x="389" y="349"/>
                    <a:pt x="389" y="350"/>
                    <a:pt x="389" y="350"/>
                  </a:cubicBezTo>
                  <a:close/>
                  <a:moveTo>
                    <a:pt x="466" y="311"/>
                  </a:moveTo>
                  <a:cubicBezTo>
                    <a:pt x="466" y="310"/>
                    <a:pt x="466" y="312"/>
                    <a:pt x="466" y="311"/>
                  </a:cubicBezTo>
                  <a:close/>
                  <a:moveTo>
                    <a:pt x="401" y="347"/>
                  </a:moveTo>
                  <a:cubicBezTo>
                    <a:pt x="401" y="347"/>
                    <a:pt x="401" y="347"/>
                    <a:pt x="401" y="347"/>
                  </a:cubicBezTo>
                  <a:cubicBezTo>
                    <a:pt x="401" y="347"/>
                    <a:pt x="400" y="348"/>
                    <a:pt x="400" y="348"/>
                  </a:cubicBezTo>
                  <a:cubicBezTo>
                    <a:pt x="400" y="347"/>
                    <a:pt x="400" y="348"/>
                    <a:pt x="400" y="348"/>
                  </a:cubicBezTo>
                  <a:cubicBezTo>
                    <a:pt x="400" y="348"/>
                    <a:pt x="399" y="348"/>
                    <a:pt x="399" y="348"/>
                  </a:cubicBezTo>
                  <a:cubicBezTo>
                    <a:pt x="399" y="348"/>
                    <a:pt x="400" y="348"/>
                    <a:pt x="400" y="348"/>
                  </a:cubicBezTo>
                  <a:cubicBezTo>
                    <a:pt x="400" y="348"/>
                    <a:pt x="400" y="348"/>
                    <a:pt x="400" y="348"/>
                  </a:cubicBezTo>
                  <a:cubicBezTo>
                    <a:pt x="401" y="348"/>
                    <a:pt x="401" y="348"/>
                    <a:pt x="401" y="348"/>
                  </a:cubicBezTo>
                  <a:cubicBezTo>
                    <a:pt x="401" y="347"/>
                    <a:pt x="402" y="347"/>
                    <a:pt x="402" y="347"/>
                  </a:cubicBezTo>
                  <a:cubicBezTo>
                    <a:pt x="402" y="347"/>
                    <a:pt x="402" y="346"/>
                    <a:pt x="402" y="346"/>
                  </a:cubicBezTo>
                  <a:cubicBezTo>
                    <a:pt x="402" y="346"/>
                    <a:pt x="402" y="346"/>
                    <a:pt x="402" y="346"/>
                  </a:cubicBezTo>
                  <a:cubicBezTo>
                    <a:pt x="402" y="346"/>
                    <a:pt x="402" y="346"/>
                    <a:pt x="402" y="346"/>
                  </a:cubicBezTo>
                  <a:cubicBezTo>
                    <a:pt x="402" y="346"/>
                    <a:pt x="402" y="346"/>
                    <a:pt x="402" y="346"/>
                  </a:cubicBezTo>
                  <a:cubicBezTo>
                    <a:pt x="402" y="346"/>
                    <a:pt x="402" y="347"/>
                    <a:pt x="401" y="347"/>
                  </a:cubicBezTo>
                  <a:close/>
                  <a:moveTo>
                    <a:pt x="392" y="352"/>
                  </a:moveTo>
                  <a:cubicBezTo>
                    <a:pt x="392" y="352"/>
                    <a:pt x="392" y="352"/>
                    <a:pt x="392" y="352"/>
                  </a:cubicBezTo>
                  <a:cubicBezTo>
                    <a:pt x="392" y="352"/>
                    <a:pt x="392" y="352"/>
                    <a:pt x="392" y="352"/>
                  </a:cubicBezTo>
                  <a:close/>
                  <a:moveTo>
                    <a:pt x="383" y="346"/>
                  </a:moveTo>
                  <a:cubicBezTo>
                    <a:pt x="383" y="347"/>
                    <a:pt x="383" y="346"/>
                    <a:pt x="383" y="346"/>
                  </a:cubicBezTo>
                  <a:cubicBezTo>
                    <a:pt x="383" y="346"/>
                    <a:pt x="383" y="346"/>
                    <a:pt x="383" y="346"/>
                  </a:cubicBezTo>
                  <a:close/>
                  <a:moveTo>
                    <a:pt x="290" y="246"/>
                  </a:moveTo>
                  <a:cubicBezTo>
                    <a:pt x="289" y="244"/>
                    <a:pt x="288" y="247"/>
                    <a:pt x="290" y="246"/>
                  </a:cubicBezTo>
                  <a:cubicBezTo>
                    <a:pt x="290" y="247"/>
                    <a:pt x="290" y="247"/>
                    <a:pt x="290" y="246"/>
                  </a:cubicBezTo>
                  <a:close/>
                  <a:moveTo>
                    <a:pt x="366" y="309"/>
                  </a:moveTo>
                  <a:cubicBezTo>
                    <a:pt x="366" y="310"/>
                    <a:pt x="366" y="310"/>
                    <a:pt x="366" y="310"/>
                  </a:cubicBezTo>
                  <a:cubicBezTo>
                    <a:pt x="366" y="310"/>
                    <a:pt x="366" y="309"/>
                    <a:pt x="366" y="309"/>
                  </a:cubicBezTo>
                  <a:close/>
                  <a:moveTo>
                    <a:pt x="366" y="310"/>
                  </a:moveTo>
                  <a:cubicBezTo>
                    <a:pt x="366" y="309"/>
                    <a:pt x="366" y="309"/>
                    <a:pt x="366" y="309"/>
                  </a:cubicBezTo>
                  <a:cubicBezTo>
                    <a:pt x="365" y="309"/>
                    <a:pt x="365" y="310"/>
                    <a:pt x="366" y="310"/>
                  </a:cubicBezTo>
                  <a:close/>
                  <a:moveTo>
                    <a:pt x="282" y="239"/>
                  </a:moveTo>
                  <a:cubicBezTo>
                    <a:pt x="282" y="238"/>
                    <a:pt x="282" y="239"/>
                    <a:pt x="282" y="239"/>
                  </a:cubicBezTo>
                  <a:close/>
                  <a:moveTo>
                    <a:pt x="365" y="310"/>
                  </a:moveTo>
                  <a:cubicBezTo>
                    <a:pt x="365" y="310"/>
                    <a:pt x="365" y="310"/>
                    <a:pt x="365" y="310"/>
                  </a:cubicBezTo>
                  <a:cubicBezTo>
                    <a:pt x="365" y="310"/>
                    <a:pt x="365" y="310"/>
                    <a:pt x="365" y="310"/>
                  </a:cubicBezTo>
                  <a:close/>
                  <a:moveTo>
                    <a:pt x="365" y="310"/>
                  </a:moveTo>
                  <a:cubicBezTo>
                    <a:pt x="365" y="310"/>
                    <a:pt x="365" y="309"/>
                    <a:pt x="365" y="310"/>
                  </a:cubicBezTo>
                  <a:cubicBezTo>
                    <a:pt x="365" y="310"/>
                    <a:pt x="366" y="310"/>
                    <a:pt x="365" y="310"/>
                  </a:cubicBezTo>
                  <a:close/>
                  <a:moveTo>
                    <a:pt x="374" y="343"/>
                  </a:moveTo>
                  <a:cubicBezTo>
                    <a:pt x="374" y="343"/>
                    <a:pt x="374" y="343"/>
                    <a:pt x="374" y="343"/>
                  </a:cubicBezTo>
                  <a:cubicBezTo>
                    <a:pt x="374" y="343"/>
                    <a:pt x="374" y="343"/>
                    <a:pt x="374" y="344"/>
                  </a:cubicBezTo>
                  <a:cubicBezTo>
                    <a:pt x="374" y="344"/>
                    <a:pt x="375" y="345"/>
                    <a:pt x="375" y="344"/>
                  </a:cubicBezTo>
                  <a:cubicBezTo>
                    <a:pt x="375" y="344"/>
                    <a:pt x="375" y="343"/>
                    <a:pt x="374" y="343"/>
                  </a:cubicBezTo>
                  <a:close/>
                  <a:moveTo>
                    <a:pt x="369" y="317"/>
                  </a:moveTo>
                  <a:cubicBezTo>
                    <a:pt x="369" y="316"/>
                    <a:pt x="369" y="317"/>
                    <a:pt x="369" y="317"/>
                  </a:cubicBezTo>
                  <a:close/>
                  <a:moveTo>
                    <a:pt x="373" y="342"/>
                  </a:moveTo>
                  <a:cubicBezTo>
                    <a:pt x="373" y="342"/>
                    <a:pt x="373" y="342"/>
                    <a:pt x="373" y="342"/>
                  </a:cubicBezTo>
                  <a:cubicBezTo>
                    <a:pt x="373" y="342"/>
                    <a:pt x="374" y="342"/>
                    <a:pt x="373" y="342"/>
                  </a:cubicBezTo>
                  <a:close/>
                  <a:moveTo>
                    <a:pt x="365" y="310"/>
                  </a:moveTo>
                  <a:cubicBezTo>
                    <a:pt x="365" y="310"/>
                    <a:pt x="365" y="310"/>
                    <a:pt x="365" y="309"/>
                  </a:cubicBezTo>
                  <a:cubicBezTo>
                    <a:pt x="365" y="310"/>
                    <a:pt x="365" y="310"/>
                    <a:pt x="365" y="310"/>
                  </a:cubicBezTo>
                  <a:close/>
                  <a:moveTo>
                    <a:pt x="373" y="341"/>
                  </a:moveTo>
                  <a:cubicBezTo>
                    <a:pt x="373" y="340"/>
                    <a:pt x="372" y="340"/>
                    <a:pt x="372" y="340"/>
                  </a:cubicBezTo>
                  <a:cubicBezTo>
                    <a:pt x="372" y="340"/>
                    <a:pt x="373" y="341"/>
                    <a:pt x="373" y="341"/>
                  </a:cubicBezTo>
                  <a:cubicBezTo>
                    <a:pt x="373" y="341"/>
                    <a:pt x="373" y="341"/>
                    <a:pt x="373" y="341"/>
                  </a:cubicBezTo>
                  <a:cubicBezTo>
                    <a:pt x="373" y="341"/>
                    <a:pt x="373" y="341"/>
                    <a:pt x="373" y="341"/>
                  </a:cubicBezTo>
                  <a:close/>
                  <a:moveTo>
                    <a:pt x="363" y="309"/>
                  </a:moveTo>
                  <a:cubicBezTo>
                    <a:pt x="363" y="309"/>
                    <a:pt x="364" y="309"/>
                    <a:pt x="363" y="309"/>
                  </a:cubicBezTo>
                  <a:cubicBezTo>
                    <a:pt x="363" y="309"/>
                    <a:pt x="363" y="309"/>
                    <a:pt x="363" y="309"/>
                  </a:cubicBezTo>
                  <a:close/>
                  <a:moveTo>
                    <a:pt x="363" y="309"/>
                  </a:moveTo>
                  <a:cubicBezTo>
                    <a:pt x="363" y="309"/>
                    <a:pt x="363" y="309"/>
                    <a:pt x="363" y="309"/>
                  </a:cubicBezTo>
                  <a:cubicBezTo>
                    <a:pt x="363" y="309"/>
                    <a:pt x="363" y="309"/>
                    <a:pt x="363" y="309"/>
                  </a:cubicBezTo>
                  <a:close/>
                  <a:moveTo>
                    <a:pt x="363" y="309"/>
                  </a:moveTo>
                  <a:cubicBezTo>
                    <a:pt x="363" y="309"/>
                    <a:pt x="363" y="309"/>
                    <a:pt x="363" y="309"/>
                  </a:cubicBezTo>
                  <a:close/>
                  <a:moveTo>
                    <a:pt x="365" y="310"/>
                  </a:moveTo>
                  <a:cubicBezTo>
                    <a:pt x="365" y="310"/>
                    <a:pt x="365" y="309"/>
                    <a:pt x="365" y="309"/>
                  </a:cubicBezTo>
                  <a:cubicBezTo>
                    <a:pt x="364" y="309"/>
                    <a:pt x="364" y="310"/>
                    <a:pt x="365" y="310"/>
                  </a:cubicBezTo>
                  <a:close/>
                  <a:moveTo>
                    <a:pt x="365" y="310"/>
                  </a:moveTo>
                  <a:cubicBezTo>
                    <a:pt x="365" y="310"/>
                    <a:pt x="365" y="310"/>
                    <a:pt x="365" y="310"/>
                  </a:cubicBezTo>
                  <a:cubicBezTo>
                    <a:pt x="365" y="310"/>
                    <a:pt x="365" y="310"/>
                    <a:pt x="365" y="310"/>
                  </a:cubicBezTo>
                  <a:close/>
                  <a:moveTo>
                    <a:pt x="365" y="309"/>
                  </a:moveTo>
                  <a:cubicBezTo>
                    <a:pt x="365" y="309"/>
                    <a:pt x="365" y="309"/>
                    <a:pt x="365" y="309"/>
                  </a:cubicBezTo>
                  <a:cubicBezTo>
                    <a:pt x="365" y="310"/>
                    <a:pt x="365" y="309"/>
                    <a:pt x="365" y="309"/>
                  </a:cubicBezTo>
                  <a:close/>
                  <a:moveTo>
                    <a:pt x="385" y="357"/>
                  </a:moveTo>
                  <a:cubicBezTo>
                    <a:pt x="386" y="356"/>
                    <a:pt x="386" y="355"/>
                    <a:pt x="385" y="355"/>
                  </a:cubicBezTo>
                  <a:cubicBezTo>
                    <a:pt x="385" y="355"/>
                    <a:pt x="385" y="354"/>
                    <a:pt x="385" y="354"/>
                  </a:cubicBezTo>
                  <a:cubicBezTo>
                    <a:pt x="386" y="355"/>
                    <a:pt x="386" y="355"/>
                    <a:pt x="387" y="355"/>
                  </a:cubicBezTo>
                  <a:cubicBezTo>
                    <a:pt x="386" y="355"/>
                    <a:pt x="385" y="353"/>
                    <a:pt x="385" y="353"/>
                  </a:cubicBezTo>
                  <a:cubicBezTo>
                    <a:pt x="385" y="353"/>
                    <a:pt x="385" y="353"/>
                    <a:pt x="385" y="353"/>
                  </a:cubicBezTo>
                  <a:cubicBezTo>
                    <a:pt x="385" y="353"/>
                    <a:pt x="384" y="353"/>
                    <a:pt x="384" y="353"/>
                  </a:cubicBezTo>
                  <a:cubicBezTo>
                    <a:pt x="384" y="353"/>
                    <a:pt x="384" y="354"/>
                    <a:pt x="385" y="354"/>
                  </a:cubicBezTo>
                  <a:cubicBezTo>
                    <a:pt x="384" y="354"/>
                    <a:pt x="384" y="354"/>
                    <a:pt x="384" y="354"/>
                  </a:cubicBezTo>
                  <a:cubicBezTo>
                    <a:pt x="384" y="353"/>
                    <a:pt x="384" y="353"/>
                    <a:pt x="384" y="353"/>
                  </a:cubicBezTo>
                  <a:cubicBezTo>
                    <a:pt x="383" y="353"/>
                    <a:pt x="383" y="352"/>
                    <a:pt x="383" y="352"/>
                  </a:cubicBezTo>
                  <a:cubicBezTo>
                    <a:pt x="383" y="352"/>
                    <a:pt x="384" y="352"/>
                    <a:pt x="383" y="351"/>
                  </a:cubicBezTo>
                  <a:cubicBezTo>
                    <a:pt x="383" y="351"/>
                    <a:pt x="382" y="351"/>
                    <a:pt x="382" y="350"/>
                  </a:cubicBezTo>
                  <a:cubicBezTo>
                    <a:pt x="382" y="350"/>
                    <a:pt x="382" y="350"/>
                    <a:pt x="382" y="350"/>
                  </a:cubicBezTo>
                  <a:cubicBezTo>
                    <a:pt x="382" y="350"/>
                    <a:pt x="382" y="350"/>
                    <a:pt x="382" y="350"/>
                  </a:cubicBezTo>
                  <a:cubicBezTo>
                    <a:pt x="382" y="350"/>
                    <a:pt x="382" y="350"/>
                    <a:pt x="382" y="350"/>
                  </a:cubicBezTo>
                  <a:cubicBezTo>
                    <a:pt x="382" y="350"/>
                    <a:pt x="382" y="350"/>
                    <a:pt x="382" y="350"/>
                  </a:cubicBezTo>
                  <a:cubicBezTo>
                    <a:pt x="382" y="350"/>
                    <a:pt x="382" y="350"/>
                    <a:pt x="382" y="350"/>
                  </a:cubicBezTo>
                  <a:cubicBezTo>
                    <a:pt x="382" y="350"/>
                    <a:pt x="382" y="350"/>
                    <a:pt x="382" y="350"/>
                  </a:cubicBezTo>
                  <a:cubicBezTo>
                    <a:pt x="383" y="350"/>
                    <a:pt x="382" y="349"/>
                    <a:pt x="382" y="350"/>
                  </a:cubicBezTo>
                  <a:cubicBezTo>
                    <a:pt x="382" y="350"/>
                    <a:pt x="382" y="350"/>
                    <a:pt x="382" y="350"/>
                  </a:cubicBezTo>
                  <a:cubicBezTo>
                    <a:pt x="382" y="350"/>
                    <a:pt x="382" y="350"/>
                    <a:pt x="382" y="350"/>
                  </a:cubicBezTo>
                  <a:cubicBezTo>
                    <a:pt x="382" y="350"/>
                    <a:pt x="382" y="350"/>
                    <a:pt x="383" y="350"/>
                  </a:cubicBezTo>
                  <a:cubicBezTo>
                    <a:pt x="381" y="349"/>
                    <a:pt x="381" y="349"/>
                    <a:pt x="381" y="347"/>
                  </a:cubicBezTo>
                  <a:cubicBezTo>
                    <a:pt x="381" y="347"/>
                    <a:pt x="381" y="347"/>
                    <a:pt x="381" y="347"/>
                  </a:cubicBezTo>
                  <a:cubicBezTo>
                    <a:pt x="381" y="347"/>
                    <a:pt x="381" y="347"/>
                    <a:pt x="381" y="347"/>
                  </a:cubicBezTo>
                  <a:cubicBezTo>
                    <a:pt x="381" y="347"/>
                    <a:pt x="381" y="347"/>
                    <a:pt x="381" y="347"/>
                  </a:cubicBezTo>
                  <a:cubicBezTo>
                    <a:pt x="381" y="347"/>
                    <a:pt x="380" y="346"/>
                    <a:pt x="380" y="346"/>
                  </a:cubicBezTo>
                  <a:cubicBezTo>
                    <a:pt x="380" y="346"/>
                    <a:pt x="380" y="347"/>
                    <a:pt x="381" y="347"/>
                  </a:cubicBezTo>
                  <a:cubicBezTo>
                    <a:pt x="381" y="347"/>
                    <a:pt x="381" y="347"/>
                    <a:pt x="381" y="347"/>
                  </a:cubicBezTo>
                  <a:cubicBezTo>
                    <a:pt x="380" y="347"/>
                    <a:pt x="380" y="346"/>
                    <a:pt x="380" y="346"/>
                  </a:cubicBezTo>
                  <a:cubicBezTo>
                    <a:pt x="379" y="345"/>
                    <a:pt x="379" y="345"/>
                    <a:pt x="379" y="345"/>
                  </a:cubicBezTo>
                  <a:cubicBezTo>
                    <a:pt x="379" y="345"/>
                    <a:pt x="379" y="345"/>
                    <a:pt x="379" y="345"/>
                  </a:cubicBezTo>
                  <a:cubicBezTo>
                    <a:pt x="378" y="344"/>
                    <a:pt x="378" y="344"/>
                    <a:pt x="378" y="344"/>
                  </a:cubicBezTo>
                  <a:cubicBezTo>
                    <a:pt x="378" y="344"/>
                    <a:pt x="378" y="343"/>
                    <a:pt x="378" y="343"/>
                  </a:cubicBezTo>
                  <a:cubicBezTo>
                    <a:pt x="377" y="342"/>
                    <a:pt x="377" y="342"/>
                    <a:pt x="376" y="341"/>
                  </a:cubicBezTo>
                  <a:cubicBezTo>
                    <a:pt x="376" y="341"/>
                    <a:pt x="376" y="341"/>
                    <a:pt x="376" y="341"/>
                  </a:cubicBezTo>
                  <a:cubicBezTo>
                    <a:pt x="376" y="340"/>
                    <a:pt x="376" y="340"/>
                    <a:pt x="375" y="340"/>
                  </a:cubicBezTo>
                  <a:cubicBezTo>
                    <a:pt x="375" y="340"/>
                    <a:pt x="375" y="340"/>
                    <a:pt x="375" y="339"/>
                  </a:cubicBezTo>
                  <a:cubicBezTo>
                    <a:pt x="375" y="339"/>
                    <a:pt x="375" y="339"/>
                    <a:pt x="375" y="339"/>
                  </a:cubicBezTo>
                  <a:cubicBezTo>
                    <a:pt x="375" y="339"/>
                    <a:pt x="375" y="339"/>
                    <a:pt x="375" y="339"/>
                  </a:cubicBezTo>
                  <a:cubicBezTo>
                    <a:pt x="374" y="338"/>
                    <a:pt x="374" y="338"/>
                    <a:pt x="374" y="338"/>
                  </a:cubicBezTo>
                  <a:cubicBezTo>
                    <a:pt x="374" y="338"/>
                    <a:pt x="374" y="338"/>
                    <a:pt x="374" y="338"/>
                  </a:cubicBezTo>
                  <a:cubicBezTo>
                    <a:pt x="373" y="338"/>
                    <a:pt x="373" y="338"/>
                    <a:pt x="373" y="337"/>
                  </a:cubicBezTo>
                  <a:cubicBezTo>
                    <a:pt x="373" y="337"/>
                    <a:pt x="372" y="337"/>
                    <a:pt x="372" y="336"/>
                  </a:cubicBezTo>
                  <a:cubicBezTo>
                    <a:pt x="372" y="336"/>
                    <a:pt x="372" y="336"/>
                    <a:pt x="372" y="336"/>
                  </a:cubicBezTo>
                  <a:cubicBezTo>
                    <a:pt x="372" y="336"/>
                    <a:pt x="372" y="336"/>
                    <a:pt x="372" y="336"/>
                  </a:cubicBezTo>
                  <a:cubicBezTo>
                    <a:pt x="372" y="337"/>
                    <a:pt x="372" y="338"/>
                    <a:pt x="373" y="339"/>
                  </a:cubicBezTo>
                  <a:cubicBezTo>
                    <a:pt x="373" y="340"/>
                    <a:pt x="375" y="343"/>
                    <a:pt x="376" y="344"/>
                  </a:cubicBezTo>
                  <a:cubicBezTo>
                    <a:pt x="377" y="348"/>
                    <a:pt x="379" y="352"/>
                    <a:pt x="382" y="356"/>
                  </a:cubicBezTo>
                  <a:cubicBezTo>
                    <a:pt x="382" y="356"/>
                    <a:pt x="382" y="356"/>
                    <a:pt x="382" y="356"/>
                  </a:cubicBezTo>
                  <a:cubicBezTo>
                    <a:pt x="383" y="356"/>
                    <a:pt x="383" y="356"/>
                    <a:pt x="383" y="356"/>
                  </a:cubicBezTo>
                  <a:cubicBezTo>
                    <a:pt x="383" y="357"/>
                    <a:pt x="383" y="357"/>
                    <a:pt x="383" y="357"/>
                  </a:cubicBezTo>
                  <a:cubicBezTo>
                    <a:pt x="383" y="358"/>
                    <a:pt x="384" y="358"/>
                    <a:pt x="384" y="358"/>
                  </a:cubicBezTo>
                  <a:cubicBezTo>
                    <a:pt x="384" y="358"/>
                    <a:pt x="384" y="358"/>
                    <a:pt x="384" y="358"/>
                  </a:cubicBezTo>
                  <a:cubicBezTo>
                    <a:pt x="384" y="357"/>
                    <a:pt x="384" y="358"/>
                    <a:pt x="384" y="358"/>
                  </a:cubicBezTo>
                  <a:cubicBezTo>
                    <a:pt x="385" y="359"/>
                    <a:pt x="385" y="358"/>
                    <a:pt x="385" y="357"/>
                  </a:cubicBezTo>
                  <a:close/>
                  <a:moveTo>
                    <a:pt x="381" y="347"/>
                  </a:moveTo>
                  <a:cubicBezTo>
                    <a:pt x="381" y="348"/>
                    <a:pt x="381" y="348"/>
                    <a:pt x="381" y="347"/>
                  </a:cubicBezTo>
                  <a:close/>
                  <a:moveTo>
                    <a:pt x="382" y="348"/>
                  </a:moveTo>
                  <a:cubicBezTo>
                    <a:pt x="382" y="348"/>
                    <a:pt x="382" y="348"/>
                    <a:pt x="382" y="348"/>
                  </a:cubicBezTo>
                  <a:cubicBezTo>
                    <a:pt x="382" y="348"/>
                    <a:pt x="382" y="348"/>
                    <a:pt x="382" y="348"/>
                  </a:cubicBezTo>
                  <a:close/>
                  <a:moveTo>
                    <a:pt x="381" y="347"/>
                  </a:moveTo>
                  <a:cubicBezTo>
                    <a:pt x="381" y="348"/>
                    <a:pt x="382" y="348"/>
                    <a:pt x="382" y="348"/>
                  </a:cubicBezTo>
                  <a:cubicBezTo>
                    <a:pt x="382" y="348"/>
                    <a:pt x="381" y="347"/>
                    <a:pt x="381" y="347"/>
                  </a:cubicBezTo>
                  <a:close/>
                  <a:moveTo>
                    <a:pt x="382" y="349"/>
                  </a:moveTo>
                  <a:cubicBezTo>
                    <a:pt x="382" y="348"/>
                    <a:pt x="382" y="348"/>
                    <a:pt x="382" y="348"/>
                  </a:cubicBezTo>
                  <a:cubicBezTo>
                    <a:pt x="382" y="348"/>
                    <a:pt x="382" y="348"/>
                    <a:pt x="382" y="349"/>
                  </a:cubicBezTo>
                  <a:close/>
                  <a:moveTo>
                    <a:pt x="280" y="232"/>
                  </a:moveTo>
                  <a:cubicBezTo>
                    <a:pt x="280" y="232"/>
                    <a:pt x="280" y="232"/>
                    <a:pt x="279" y="232"/>
                  </a:cubicBezTo>
                  <a:cubicBezTo>
                    <a:pt x="279" y="232"/>
                    <a:pt x="280" y="232"/>
                    <a:pt x="280" y="232"/>
                  </a:cubicBezTo>
                  <a:close/>
                  <a:moveTo>
                    <a:pt x="382" y="348"/>
                  </a:moveTo>
                  <a:cubicBezTo>
                    <a:pt x="382" y="348"/>
                    <a:pt x="382" y="348"/>
                    <a:pt x="382" y="348"/>
                  </a:cubicBezTo>
                  <a:cubicBezTo>
                    <a:pt x="382" y="348"/>
                    <a:pt x="382" y="348"/>
                    <a:pt x="382" y="348"/>
                  </a:cubicBezTo>
                  <a:close/>
                  <a:moveTo>
                    <a:pt x="383" y="348"/>
                  </a:moveTo>
                  <a:cubicBezTo>
                    <a:pt x="383" y="348"/>
                    <a:pt x="383" y="349"/>
                    <a:pt x="382" y="349"/>
                  </a:cubicBezTo>
                  <a:cubicBezTo>
                    <a:pt x="383" y="349"/>
                    <a:pt x="383" y="349"/>
                    <a:pt x="383" y="348"/>
                  </a:cubicBezTo>
                  <a:close/>
                  <a:moveTo>
                    <a:pt x="374" y="342"/>
                  </a:moveTo>
                  <a:cubicBezTo>
                    <a:pt x="374" y="342"/>
                    <a:pt x="374" y="342"/>
                    <a:pt x="374" y="342"/>
                  </a:cubicBezTo>
                  <a:cubicBezTo>
                    <a:pt x="374" y="342"/>
                    <a:pt x="374" y="342"/>
                    <a:pt x="374" y="342"/>
                  </a:cubicBezTo>
                  <a:close/>
                  <a:moveTo>
                    <a:pt x="376" y="346"/>
                  </a:moveTo>
                  <a:cubicBezTo>
                    <a:pt x="376" y="346"/>
                    <a:pt x="376" y="346"/>
                    <a:pt x="376" y="346"/>
                  </a:cubicBezTo>
                  <a:cubicBezTo>
                    <a:pt x="377" y="347"/>
                    <a:pt x="376" y="345"/>
                    <a:pt x="376" y="346"/>
                  </a:cubicBezTo>
                  <a:close/>
                  <a:moveTo>
                    <a:pt x="376" y="347"/>
                  </a:moveTo>
                  <a:cubicBezTo>
                    <a:pt x="376" y="347"/>
                    <a:pt x="376" y="349"/>
                    <a:pt x="377" y="348"/>
                  </a:cubicBezTo>
                  <a:cubicBezTo>
                    <a:pt x="377" y="348"/>
                    <a:pt x="377" y="348"/>
                    <a:pt x="377" y="348"/>
                  </a:cubicBezTo>
                  <a:cubicBezTo>
                    <a:pt x="377" y="348"/>
                    <a:pt x="376" y="347"/>
                    <a:pt x="376" y="347"/>
                  </a:cubicBezTo>
                  <a:close/>
                  <a:moveTo>
                    <a:pt x="376" y="346"/>
                  </a:moveTo>
                  <a:cubicBezTo>
                    <a:pt x="376" y="346"/>
                    <a:pt x="375" y="345"/>
                    <a:pt x="376" y="346"/>
                  </a:cubicBezTo>
                  <a:close/>
                  <a:moveTo>
                    <a:pt x="374" y="342"/>
                  </a:moveTo>
                  <a:cubicBezTo>
                    <a:pt x="374" y="342"/>
                    <a:pt x="374" y="342"/>
                    <a:pt x="374" y="342"/>
                  </a:cubicBezTo>
                  <a:cubicBezTo>
                    <a:pt x="374" y="342"/>
                    <a:pt x="374" y="342"/>
                    <a:pt x="374" y="342"/>
                  </a:cubicBezTo>
                  <a:close/>
                  <a:moveTo>
                    <a:pt x="376" y="346"/>
                  </a:moveTo>
                  <a:cubicBezTo>
                    <a:pt x="376" y="346"/>
                    <a:pt x="376" y="346"/>
                    <a:pt x="376" y="346"/>
                  </a:cubicBezTo>
                  <a:cubicBezTo>
                    <a:pt x="376" y="346"/>
                    <a:pt x="376" y="347"/>
                    <a:pt x="376" y="346"/>
                  </a:cubicBezTo>
                  <a:close/>
                  <a:moveTo>
                    <a:pt x="381" y="356"/>
                  </a:moveTo>
                  <a:cubicBezTo>
                    <a:pt x="381" y="356"/>
                    <a:pt x="381" y="356"/>
                    <a:pt x="381" y="356"/>
                  </a:cubicBezTo>
                  <a:cubicBezTo>
                    <a:pt x="380" y="355"/>
                    <a:pt x="380" y="355"/>
                    <a:pt x="381" y="356"/>
                  </a:cubicBezTo>
                  <a:close/>
                  <a:moveTo>
                    <a:pt x="377" y="349"/>
                  </a:moveTo>
                  <a:cubicBezTo>
                    <a:pt x="377" y="349"/>
                    <a:pt x="377" y="350"/>
                    <a:pt x="378" y="350"/>
                  </a:cubicBezTo>
                  <a:cubicBezTo>
                    <a:pt x="377" y="350"/>
                    <a:pt x="377" y="349"/>
                    <a:pt x="377" y="349"/>
                  </a:cubicBezTo>
                  <a:cubicBezTo>
                    <a:pt x="377" y="349"/>
                    <a:pt x="377" y="349"/>
                    <a:pt x="377" y="349"/>
                  </a:cubicBezTo>
                  <a:close/>
                  <a:moveTo>
                    <a:pt x="378" y="350"/>
                  </a:moveTo>
                  <a:cubicBezTo>
                    <a:pt x="377" y="350"/>
                    <a:pt x="378" y="351"/>
                    <a:pt x="378" y="351"/>
                  </a:cubicBezTo>
                  <a:cubicBezTo>
                    <a:pt x="378" y="350"/>
                    <a:pt x="378" y="350"/>
                    <a:pt x="378" y="350"/>
                  </a:cubicBezTo>
                  <a:close/>
                  <a:moveTo>
                    <a:pt x="378" y="351"/>
                  </a:moveTo>
                  <a:cubicBezTo>
                    <a:pt x="378" y="351"/>
                    <a:pt x="378" y="351"/>
                    <a:pt x="378" y="351"/>
                  </a:cubicBezTo>
                  <a:cubicBezTo>
                    <a:pt x="378" y="350"/>
                    <a:pt x="378" y="352"/>
                    <a:pt x="378" y="351"/>
                  </a:cubicBezTo>
                  <a:close/>
                  <a:moveTo>
                    <a:pt x="482" y="429"/>
                  </a:moveTo>
                  <a:cubicBezTo>
                    <a:pt x="482" y="429"/>
                    <a:pt x="482" y="429"/>
                    <a:pt x="482" y="429"/>
                  </a:cubicBezTo>
                  <a:cubicBezTo>
                    <a:pt x="482" y="429"/>
                    <a:pt x="482" y="429"/>
                    <a:pt x="482" y="429"/>
                  </a:cubicBezTo>
                  <a:close/>
                  <a:moveTo>
                    <a:pt x="479" y="428"/>
                  </a:moveTo>
                  <a:cubicBezTo>
                    <a:pt x="479" y="428"/>
                    <a:pt x="479" y="428"/>
                    <a:pt x="479" y="428"/>
                  </a:cubicBezTo>
                  <a:cubicBezTo>
                    <a:pt x="479" y="428"/>
                    <a:pt x="479" y="428"/>
                    <a:pt x="479" y="428"/>
                  </a:cubicBezTo>
                  <a:close/>
                  <a:moveTo>
                    <a:pt x="480" y="430"/>
                  </a:moveTo>
                  <a:cubicBezTo>
                    <a:pt x="480" y="430"/>
                    <a:pt x="480" y="430"/>
                    <a:pt x="480" y="430"/>
                  </a:cubicBezTo>
                  <a:cubicBezTo>
                    <a:pt x="480" y="430"/>
                    <a:pt x="480" y="430"/>
                    <a:pt x="480" y="430"/>
                  </a:cubicBezTo>
                  <a:close/>
                  <a:moveTo>
                    <a:pt x="479" y="428"/>
                  </a:moveTo>
                  <a:cubicBezTo>
                    <a:pt x="479" y="428"/>
                    <a:pt x="479" y="428"/>
                    <a:pt x="479" y="428"/>
                  </a:cubicBezTo>
                  <a:cubicBezTo>
                    <a:pt x="479" y="428"/>
                    <a:pt x="479" y="428"/>
                    <a:pt x="479" y="428"/>
                  </a:cubicBezTo>
                  <a:close/>
                  <a:moveTo>
                    <a:pt x="480" y="429"/>
                  </a:moveTo>
                  <a:cubicBezTo>
                    <a:pt x="480" y="429"/>
                    <a:pt x="480" y="429"/>
                    <a:pt x="480" y="429"/>
                  </a:cubicBezTo>
                  <a:cubicBezTo>
                    <a:pt x="480" y="429"/>
                    <a:pt x="479" y="429"/>
                    <a:pt x="479" y="429"/>
                  </a:cubicBezTo>
                  <a:cubicBezTo>
                    <a:pt x="479" y="429"/>
                    <a:pt x="479" y="429"/>
                    <a:pt x="479" y="429"/>
                  </a:cubicBezTo>
                  <a:cubicBezTo>
                    <a:pt x="479" y="430"/>
                    <a:pt x="479" y="430"/>
                    <a:pt x="479" y="430"/>
                  </a:cubicBezTo>
                  <a:cubicBezTo>
                    <a:pt x="480" y="430"/>
                    <a:pt x="480" y="430"/>
                    <a:pt x="480" y="430"/>
                  </a:cubicBezTo>
                  <a:cubicBezTo>
                    <a:pt x="480" y="430"/>
                    <a:pt x="480" y="430"/>
                    <a:pt x="480" y="430"/>
                  </a:cubicBezTo>
                  <a:cubicBezTo>
                    <a:pt x="480" y="430"/>
                    <a:pt x="480" y="430"/>
                    <a:pt x="480" y="430"/>
                  </a:cubicBezTo>
                  <a:cubicBezTo>
                    <a:pt x="480" y="430"/>
                    <a:pt x="480" y="429"/>
                    <a:pt x="480" y="429"/>
                  </a:cubicBezTo>
                  <a:close/>
                  <a:moveTo>
                    <a:pt x="482" y="429"/>
                  </a:moveTo>
                  <a:cubicBezTo>
                    <a:pt x="481" y="429"/>
                    <a:pt x="481" y="428"/>
                    <a:pt x="481" y="428"/>
                  </a:cubicBezTo>
                  <a:cubicBezTo>
                    <a:pt x="481" y="429"/>
                    <a:pt x="480" y="428"/>
                    <a:pt x="480" y="428"/>
                  </a:cubicBezTo>
                  <a:cubicBezTo>
                    <a:pt x="480" y="428"/>
                    <a:pt x="480" y="429"/>
                    <a:pt x="480" y="429"/>
                  </a:cubicBezTo>
                  <a:cubicBezTo>
                    <a:pt x="481" y="429"/>
                    <a:pt x="481" y="429"/>
                    <a:pt x="481" y="429"/>
                  </a:cubicBezTo>
                  <a:cubicBezTo>
                    <a:pt x="481" y="429"/>
                    <a:pt x="481" y="429"/>
                    <a:pt x="481" y="429"/>
                  </a:cubicBezTo>
                  <a:cubicBezTo>
                    <a:pt x="481" y="429"/>
                    <a:pt x="482" y="429"/>
                    <a:pt x="482" y="429"/>
                  </a:cubicBezTo>
                  <a:cubicBezTo>
                    <a:pt x="482" y="430"/>
                    <a:pt x="482" y="429"/>
                    <a:pt x="482" y="429"/>
                  </a:cubicBezTo>
                  <a:close/>
                  <a:moveTo>
                    <a:pt x="481" y="428"/>
                  </a:moveTo>
                  <a:cubicBezTo>
                    <a:pt x="481" y="428"/>
                    <a:pt x="481" y="428"/>
                    <a:pt x="481" y="428"/>
                  </a:cubicBezTo>
                  <a:cubicBezTo>
                    <a:pt x="481" y="428"/>
                    <a:pt x="481" y="428"/>
                    <a:pt x="481" y="428"/>
                  </a:cubicBezTo>
                  <a:close/>
                  <a:moveTo>
                    <a:pt x="481" y="431"/>
                  </a:moveTo>
                  <a:cubicBezTo>
                    <a:pt x="481" y="431"/>
                    <a:pt x="481" y="431"/>
                    <a:pt x="481" y="431"/>
                  </a:cubicBezTo>
                  <a:cubicBezTo>
                    <a:pt x="481" y="431"/>
                    <a:pt x="481" y="431"/>
                    <a:pt x="481" y="431"/>
                  </a:cubicBezTo>
                  <a:close/>
                  <a:moveTo>
                    <a:pt x="482" y="431"/>
                  </a:moveTo>
                  <a:cubicBezTo>
                    <a:pt x="481" y="431"/>
                    <a:pt x="481" y="431"/>
                    <a:pt x="481" y="431"/>
                  </a:cubicBezTo>
                  <a:cubicBezTo>
                    <a:pt x="482" y="431"/>
                    <a:pt x="481" y="431"/>
                    <a:pt x="482" y="431"/>
                  </a:cubicBezTo>
                  <a:close/>
                  <a:moveTo>
                    <a:pt x="482" y="433"/>
                  </a:moveTo>
                  <a:cubicBezTo>
                    <a:pt x="482" y="433"/>
                    <a:pt x="482" y="433"/>
                    <a:pt x="482" y="433"/>
                  </a:cubicBezTo>
                  <a:cubicBezTo>
                    <a:pt x="482" y="433"/>
                    <a:pt x="482" y="433"/>
                    <a:pt x="482" y="433"/>
                  </a:cubicBezTo>
                  <a:close/>
                  <a:moveTo>
                    <a:pt x="464" y="412"/>
                  </a:moveTo>
                  <a:cubicBezTo>
                    <a:pt x="465" y="412"/>
                    <a:pt x="464" y="412"/>
                    <a:pt x="464" y="412"/>
                  </a:cubicBezTo>
                  <a:cubicBezTo>
                    <a:pt x="464" y="412"/>
                    <a:pt x="464" y="412"/>
                    <a:pt x="464" y="412"/>
                  </a:cubicBezTo>
                  <a:close/>
                  <a:moveTo>
                    <a:pt x="464" y="411"/>
                  </a:moveTo>
                  <a:cubicBezTo>
                    <a:pt x="464" y="411"/>
                    <a:pt x="464" y="411"/>
                    <a:pt x="464" y="411"/>
                  </a:cubicBezTo>
                  <a:cubicBezTo>
                    <a:pt x="464" y="411"/>
                    <a:pt x="463" y="411"/>
                    <a:pt x="463" y="411"/>
                  </a:cubicBezTo>
                  <a:cubicBezTo>
                    <a:pt x="464" y="411"/>
                    <a:pt x="464" y="411"/>
                    <a:pt x="464" y="411"/>
                  </a:cubicBezTo>
                  <a:close/>
                  <a:moveTo>
                    <a:pt x="465" y="428"/>
                  </a:moveTo>
                  <a:cubicBezTo>
                    <a:pt x="465" y="428"/>
                    <a:pt x="465" y="428"/>
                    <a:pt x="465" y="428"/>
                  </a:cubicBezTo>
                  <a:cubicBezTo>
                    <a:pt x="465" y="428"/>
                    <a:pt x="465" y="427"/>
                    <a:pt x="465" y="428"/>
                  </a:cubicBezTo>
                  <a:close/>
                  <a:moveTo>
                    <a:pt x="463" y="308"/>
                  </a:moveTo>
                  <a:cubicBezTo>
                    <a:pt x="463" y="309"/>
                    <a:pt x="464" y="310"/>
                    <a:pt x="464" y="310"/>
                  </a:cubicBezTo>
                  <a:cubicBezTo>
                    <a:pt x="465" y="310"/>
                    <a:pt x="465" y="310"/>
                    <a:pt x="464" y="310"/>
                  </a:cubicBezTo>
                  <a:cubicBezTo>
                    <a:pt x="464" y="309"/>
                    <a:pt x="464" y="309"/>
                    <a:pt x="463" y="308"/>
                  </a:cubicBezTo>
                  <a:close/>
                  <a:moveTo>
                    <a:pt x="466" y="426"/>
                  </a:moveTo>
                  <a:cubicBezTo>
                    <a:pt x="466" y="426"/>
                    <a:pt x="466" y="426"/>
                    <a:pt x="465" y="426"/>
                  </a:cubicBezTo>
                  <a:cubicBezTo>
                    <a:pt x="466" y="426"/>
                    <a:pt x="465" y="425"/>
                    <a:pt x="465" y="425"/>
                  </a:cubicBezTo>
                  <a:cubicBezTo>
                    <a:pt x="465" y="426"/>
                    <a:pt x="465" y="426"/>
                    <a:pt x="465" y="426"/>
                  </a:cubicBezTo>
                  <a:cubicBezTo>
                    <a:pt x="465" y="426"/>
                    <a:pt x="466" y="426"/>
                    <a:pt x="466" y="426"/>
                  </a:cubicBezTo>
                  <a:close/>
                  <a:moveTo>
                    <a:pt x="466" y="416"/>
                  </a:moveTo>
                  <a:cubicBezTo>
                    <a:pt x="466" y="416"/>
                    <a:pt x="466" y="416"/>
                    <a:pt x="466" y="416"/>
                  </a:cubicBezTo>
                  <a:cubicBezTo>
                    <a:pt x="466" y="415"/>
                    <a:pt x="465" y="416"/>
                    <a:pt x="466" y="416"/>
                  </a:cubicBezTo>
                  <a:close/>
                  <a:moveTo>
                    <a:pt x="465" y="418"/>
                  </a:moveTo>
                  <a:cubicBezTo>
                    <a:pt x="465" y="418"/>
                    <a:pt x="465" y="418"/>
                    <a:pt x="465" y="418"/>
                  </a:cubicBezTo>
                  <a:cubicBezTo>
                    <a:pt x="465" y="418"/>
                    <a:pt x="465" y="418"/>
                    <a:pt x="465" y="418"/>
                  </a:cubicBezTo>
                  <a:close/>
                  <a:moveTo>
                    <a:pt x="466" y="428"/>
                  </a:moveTo>
                  <a:cubicBezTo>
                    <a:pt x="466" y="429"/>
                    <a:pt x="465" y="428"/>
                    <a:pt x="466" y="428"/>
                  </a:cubicBezTo>
                  <a:close/>
                  <a:moveTo>
                    <a:pt x="465" y="418"/>
                  </a:moveTo>
                  <a:cubicBezTo>
                    <a:pt x="465" y="418"/>
                    <a:pt x="465" y="418"/>
                    <a:pt x="465" y="418"/>
                  </a:cubicBezTo>
                  <a:cubicBezTo>
                    <a:pt x="465" y="418"/>
                    <a:pt x="465" y="418"/>
                    <a:pt x="465" y="418"/>
                  </a:cubicBezTo>
                  <a:close/>
                  <a:moveTo>
                    <a:pt x="480" y="431"/>
                  </a:moveTo>
                  <a:cubicBezTo>
                    <a:pt x="480" y="431"/>
                    <a:pt x="480" y="431"/>
                    <a:pt x="480" y="431"/>
                  </a:cubicBezTo>
                  <a:cubicBezTo>
                    <a:pt x="480" y="431"/>
                    <a:pt x="480" y="431"/>
                    <a:pt x="480" y="431"/>
                  </a:cubicBezTo>
                  <a:close/>
                  <a:moveTo>
                    <a:pt x="479" y="430"/>
                  </a:moveTo>
                  <a:cubicBezTo>
                    <a:pt x="479" y="430"/>
                    <a:pt x="479" y="430"/>
                    <a:pt x="479" y="430"/>
                  </a:cubicBezTo>
                  <a:cubicBezTo>
                    <a:pt x="479" y="430"/>
                    <a:pt x="479" y="430"/>
                    <a:pt x="479" y="430"/>
                  </a:cubicBezTo>
                  <a:close/>
                  <a:moveTo>
                    <a:pt x="469" y="427"/>
                  </a:moveTo>
                  <a:cubicBezTo>
                    <a:pt x="469" y="427"/>
                    <a:pt x="469" y="427"/>
                    <a:pt x="469" y="427"/>
                  </a:cubicBezTo>
                  <a:close/>
                  <a:moveTo>
                    <a:pt x="468" y="424"/>
                  </a:moveTo>
                  <a:cubicBezTo>
                    <a:pt x="468" y="424"/>
                    <a:pt x="468" y="424"/>
                    <a:pt x="468" y="424"/>
                  </a:cubicBezTo>
                  <a:cubicBezTo>
                    <a:pt x="468" y="425"/>
                    <a:pt x="468" y="424"/>
                    <a:pt x="468" y="424"/>
                  </a:cubicBezTo>
                  <a:cubicBezTo>
                    <a:pt x="468" y="424"/>
                    <a:pt x="468" y="424"/>
                    <a:pt x="468" y="424"/>
                  </a:cubicBezTo>
                  <a:close/>
                  <a:moveTo>
                    <a:pt x="468" y="425"/>
                  </a:moveTo>
                  <a:cubicBezTo>
                    <a:pt x="468" y="425"/>
                    <a:pt x="468" y="425"/>
                    <a:pt x="468" y="425"/>
                  </a:cubicBezTo>
                  <a:cubicBezTo>
                    <a:pt x="468" y="426"/>
                    <a:pt x="468" y="424"/>
                    <a:pt x="468" y="425"/>
                  </a:cubicBezTo>
                  <a:close/>
                  <a:moveTo>
                    <a:pt x="478" y="429"/>
                  </a:moveTo>
                  <a:cubicBezTo>
                    <a:pt x="478" y="429"/>
                    <a:pt x="478" y="429"/>
                    <a:pt x="478" y="429"/>
                  </a:cubicBezTo>
                  <a:cubicBezTo>
                    <a:pt x="479" y="429"/>
                    <a:pt x="479" y="429"/>
                    <a:pt x="478" y="429"/>
                  </a:cubicBezTo>
                  <a:close/>
                  <a:moveTo>
                    <a:pt x="406" y="328"/>
                  </a:moveTo>
                  <a:cubicBezTo>
                    <a:pt x="406" y="328"/>
                    <a:pt x="405" y="328"/>
                    <a:pt x="405" y="328"/>
                  </a:cubicBezTo>
                  <a:cubicBezTo>
                    <a:pt x="404" y="328"/>
                    <a:pt x="402" y="330"/>
                    <a:pt x="404" y="331"/>
                  </a:cubicBezTo>
                  <a:cubicBezTo>
                    <a:pt x="404" y="332"/>
                    <a:pt x="404" y="332"/>
                    <a:pt x="404" y="331"/>
                  </a:cubicBezTo>
                  <a:cubicBezTo>
                    <a:pt x="405" y="331"/>
                    <a:pt x="405" y="329"/>
                    <a:pt x="406" y="329"/>
                  </a:cubicBezTo>
                  <a:cubicBezTo>
                    <a:pt x="406" y="329"/>
                    <a:pt x="406" y="329"/>
                    <a:pt x="406" y="328"/>
                  </a:cubicBezTo>
                  <a:close/>
                  <a:moveTo>
                    <a:pt x="405" y="334"/>
                  </a:moveTo>
                  <a:cubicBezTo>
                    <a:pt x="405" y="334"/>
                    <a:pt x="405" y="334"/>
                    <a:pt x="405" y="334"/>
                  </a:cubicBezTo>
                  <a:cubicBezTo>
                    <a:pt x="405" y="334"/>
                    <a:pt x="405" y="334"/>
                    <a:pt x="405" y="334"/>
                  </a:cubicBezTo>
                  <a:close/>
                  <a:moveTo>
                    <a:pt x="405" y="335"/>
                  </a:moveTo>
                  <a:cubicBezTo>
                    <a:pt x="405" y="335"/>
                    <a:pt x="405" y="335"/>
                    <a:pt x="405" y="335"/>
                  </a:cubicBezTo>
                  <a:cubicBezTo>
                    <a:pt x="405" y="335"/>
                    <a:pt x="405" y="335"/>
                    <a:pt x="405" y="335"/>
                  </a:cubicBezTo>
                  <a:close/>
                  <a:moveTo>
                    <a:pt x="365" y="309"/>
                  </a:moveTo>
                  <a:cubicBezTo>
                    <a:pt x="365" y="310"/>
                    <a:pt x="365" y="309"/>
                    <a:pt x="365" y="309"/>
                  </a:cubicBezTo>
                  <a:close/>
                  <a:moveTo>
                    <a:pt x="405" y="335"/>
                  </a:moveTo>
                  <a:cubicBezTo>
                    <a:pt x="405" y="335"/>
                    <a:pt x="405" y="335"/>
                    <a:pt x="405" y="335"/>
                  </a:cubicBezTo>
                  <a:cubicBezTo>
                    <a:pt x="405" y="335"/>
                    <a:pt x="405" y="335"/>
                    <a:pt x="405" y="335"/>
                  </a:cubicBezTo>
                  <a:close/>
                  <a:moveTo>
                    <a:pt x="407" y="221"/>
                  </a:moveTo>
                  <a:cubicBezTo>
                    <a:pt x="407" y="221"/>
                    <a:pt x="407" y="221"/>
                    <a:pt x="407" y="221"/>
                  </a:cubicBezTo>
                  <a:cubicBezTo>
                    <a:pt x="407" y="219"/>
                    <a:pt x="407" y="221"/>
                    <a:pt x="407" y="221"/>
                  </a:cubicBezTo>
                  <a:close/>
                  <a:moveTo>
                    <a:pt x="348" y="190"/>
                  </a:moveTo>
                  <a:cubicBezTo>
                    <a:pt x="348" y="189"/>
                    <a:pt x="348" y="189"/>
                    <a:pt x="348" y="189"/>
                  </a:cubicBezTo>
                  <a:cubicBezTo>
                    <a:pt x="347" y="189"/>
                    <a:pt x="347" y="189"/>
                    <a:pt x="348" y="190"/>
                  </a:cubicBezTo>
                  <a:close/>
                  <a:moveTo>
                    <a:pt x="483" y="431"/>
                  </a:moveTo>
                  <a:cubicBezTo>
                    <a:pt x="483" y="432"/>
                    <a:pt x="483" y="431"/>
                    <a:pt x="483" y="431"/>
                  </a:cubicBezTo>
                  <a:cubicBezTo>
                    <a:pt x="483" y="431"/>
                    <a:pt x="483" y="431"/>
                    <a:pt x="483" y="431"/>
                  </a:cubicBezTo>
                  <a:close/>
                  <a:moveTo>
                    <a:pt x="415" y="226"/>
                  </a:moveTo>
                  <a:cubicBezTo>
                    <a:pt x="415" y="226"/>
                    <a:pt x="414" y="225"/>
                    <a:pt x="414" y="225"/>
                  </a:cubicBezTo>
                  <a:cubicBezTo>
                    <a:pt x="414" y="226"/>
                    <a:pt x="414" y="226"/>
                    <a:pt x="415" y="226"/>
                  </a:cubicBezTo>
                  <a:close/>
                  <a:moveTo>
                    <a:pt x="484" y="433"/>
                  </a:moveTo>
                  <a:cubicBezTo>
                    <a:pt x="484" y="434"/>
                    <a:pt x="484" y="433"/>
                    <a:pt x="484" y="433"/>
                  </a:cubicBezTo>
                  <a:cubicBezTo>
                    <a:pt x="484" y="433"/>
                    <a:pt x="484" y="433"/>
                    <a:pt x="484" y="433"/>
                  </a:cubicBezTo>
                  <a:close/>
                  <a:moveTo>
                    <a:pt x="482" y="429"/>
                  </a:moveTo>
                  <a:cubicBezTo>
                    <a:pt x="482" y="429"/>
                    <a:pt x="482" y="429"/>
                    <a:pt x="482" y="429"/>
                  </a:cubicBezTo>
                  <a:cubicBezTo>
                    <a:pt x="482" y="429"/>
                    <a:pt x="482" y="429"/>
                    <a:pt x="482" y="429"/>
                  </a:cubicBezTo>
                  <a:close/>
                  <a:moveTo>
                    <a:pt x="482" y="433"/>
                  </a:moveTo>
                  <a:cubicBezTo>
                    <a:pt x="483" y="433"/>
                    <a:pt x="482" y="433"/>
                    <a:pt x="482" y="433"/>
                  </a:cubicBezTo>
                  <a:cubicBezTo>
                    <a:pt x="482" y="433"/>
                    <a:pt x="482" y="433"/>
                    <a:pt x="482" y="433"/>
                  </a:cubicBezTo>
                  <a:close/>
                  <a:moveTo>
                    <a:pt x="492" y="312"/>
                  </a:moveTo>
                  <a:cubicBezTo>
                    <a:pt x="492" y="312"/>
                    <a:pt x="492" y="312"/>
                    <a:pt x="492" y="312"/>
                  </a:cubicBezTo>
                  <a:cubicBezTo>
                    <a:pt x="492" y="311"/>
                    <a:pt x="490" y="311"/>
                    <a:pt x="492" y="312"/>
                  </a:cubicBezTo>
                  <a:close/>
                  <a:moveTo>
                    <a:pt x="492" y="300"/>
                  </a:moveTo>
                  <a:cubicBezTo>
                    <a:pt x="492" y="300"/>
                    <a:pt x="492" y="300"/>
                    <a:pt x="492" y="300"/>
                  </a:cubicBezTo>
                  <a:cubicBezTo>
                    <a:pt x="492" y="299"/>
                    <a:pt x="491" y="299"/>
                    <a:pt x="492" y="300"/>
                  </a:cubicBezTo>
                  <a:close/>
                  <a:moveTo>
                    <a:pt x="426" y="287"/>
                  </a:moveTo>
                  <a:cubicBezTo>
                    <a:pt x="426" y="287"/>
                    <a:pt x="425" y="287"/>
                    <a:pt x="425" y="287"/>
                  </a:cubicBezTo>
                  <a:cubicBezTo>
                    <a:pt x="425" y="287"/>
                    <a:pt x="425" y="287"/>
                    <a:pt x="425" y="287"/>
                  </a:cubicBezTo>
                  <a:cubicBezTo>
                    <a:pt x="425" y="287"/>
                    <a:pt x="426" y="287"/>
                    <a:pt x="426" y="287"/>
                  </a:cubicBezTo>
                  <a:close/>
                  <a:moveTo>
                    <a:pt x="484" y="433"/>
                  </a:moveTo>
                  <a:cubicBezTo>
                    <a:pt x="484" y="433"/>
                    <a:pt x="484" y="433"/>
                    <a:pt x="484" y="433"/>
                  </a:cubicBezTo>
                  <a:cubicBezTo>
                    <a:pt x="484" y="433"/>
                    <a:pt x="484" y="433"/>
                    <a:pt x="484" y="433"/>
                  </a:cubicBezTo>
                  <a:close/>
                  <a:moveTo>
                    <a:pt x="388" y="327"/>
                  </a:moveTo>
                  <a:cubicBezTo>
                    <a:pt x="388" y="327"/>
                    <a:pt x="388" y="328"/>
                    <a:pt x="389" y="328"/>
                  </a:cubicBezTo>
                  <a:cubicBezTo>
                    <a:pt x="392" y="334"/>
                    <a:pt x="389" y="321"/>
                    <a:pt x="388" y="327"/>
                  </a:cubicBezTo>
                  <a:close/>
                  <a:moveTo>
                    <a:pt x="371" y="184"/>
                  </a:moveTo>
                  <a:cubicBezTo>
                    <a:pt x="371" y="184"/>
                    <a:pt x="371" y="183"/>
                    <a:pt x="371" y="183"/>
                  </a:cubicBezTo>
                  <a:cubicBezTo>
                    <a:pt x="370" y="183"/>
                    <a:pt x="371" y="184"/>
                    <a:pt x="371" y="184"/>
                  </a:cubicBezTo>
                  <a:close/>
                  <a:moveTo>
                    <a:pt x="369" y="171"/>
                  </a:moveTo>
                  <a:cubicBezTo>
                    <a:pt x="368" y="170"/>
                    <a:pt x="369" y="171"/>
                    <a:pt x="369" y="171"/>
                  </a:cubicBezTo>
                  <a:close/>
                  <a:moveTo>
                    <a:pt x="372" y="184"/>
                  </a:moveTo>
                  <a:cubicBezTo>
                    <a:pt x="372" y="184"/>
                    <a:pt x="372" y="184"/>
                    <a:pt x="373" y="184"/>
                  </a:cubicBezTo>
                  <a:cubicBezTo>
                    <a:pt x="373" y="184"/>
                    <a:pt x="373" y="184"/>
                    <a:pt x="372" y="184"/>
                  </a:cubicBezTo>
                  <a:close/>
                  <a:moveTo>
                    <a:pt x="372" y="182"/>
                  </a:moveTo>
                  <a:cubicBezTo>
                    <a:pt x="372" y="182"/>
                    <a:pt x="372" y="181"/>
                    <a:pt x="372" y="182"/>
                  </a:cubicBezTo>
                  <a:cubicBezTo>
                    <a:pt x="372" y="182"/>
                    <a:pt x="372" y="182"/>
                    <a:pt x="372" y="182"/>
                  </a:cubicBezTo>
                  <a:close/>
                  <a:moveTo>
                    <a:pt x="372" y="180"/>
                  </a:moveTo>
                  <a:cubicBezTo>
                    <a:pt x="372" y="180"/>
                    <a:pt x="372" y="180"/>
                    <a:pt x="372" y="180"/>
                  </a:cubicBezTo>
                  <a:cubicBezTo>
                    <a:pt x="372" y="181"/>
                    <a:pt x="372" y="180"/>
                    <a:pt x="372" y="180"/>
                  </a:cubicBezTo>
                  <a:close/>
                  <a:moveTo>
                    <a:pt x="372" y="179"/>
                  </a:moveTo>
                  <a:cubicBezTo>
                    <a:pt x="373" y="179"/>
                    <a:pt x="370" y="178"/>
                    <a:pt x="372" y="179"/>
                  </a:cubicBezTo>
                  <a:cubicBezTo>
                    <a:pt x="372" y="180"/>
                    <a:pt x="372" y="180"/>
                    <a:pt x="372" y="180"/>
                  </a:cubicBezTo>
                  <a:cubicBezTo>
                    <a:pt x="372" y="180"/>
                    <a:pt x="373" y="180"/>
                    <a:pt x="372" y="179"/>
                  </a:cubicBezTo>
                  <a:close/>
                  <a:moveTo>
                    <a:pt x="370" y="183"/>
                  </a:moveTo>
                  <a:cubicBezTo>
                    <a:pt x="370" y="183"/>
                    <a:pt x="370" y="183"/>
                    <a:pt x="370" y="183"/>
                  </a:cubicBezTo>
                  <a:cubicBezTo>
                    <a:pt x="370" y="183"/>
                    <a:pt x="370" y="183"/>
                    <a:pt x="370" y="183"/>
                  </a:cubicBezTo>
                  <a:close/>
                  <a:moveTo>
                    <a:pt x="369" y="159"/>
                  </a:moveTo>
                  <a:cubicBezTo>
                    <a:pt x="369" y="158"/>
                    <a:pt x="368" y="158"/>
                    <a:pt x="369" y="158"/>
                  </a:cubicBezTo>
                  <a:cubicBezTo>
                    <a:pt x="368" y="157"/>
                    <a:pt x="367" y="157"/>
                    <a:pt x="366" y="156"/>
                  </a:cubicBezTo>
                  <a:cubicBezTo>
                    <a:pt x="364" y="154"/>
                    <a:pt x="367" y="159"/>
                    <a:pt x="366" y="159"/>
                  </a:cubicBezTo>
                  <a:cubicBezTo>
                    <a:pt x="366" y="159"/>
                    <a:pt x="366" y="159"/>
                    <a:pt x="366" y="159"/>
                  </a:cubicBezTo>
                  <a:cubicBezTo>
                    <a:pt x="367" y="159"/>
                    <a:pt x="370" y="160"/>
                    <a:pt x="369" y="159"/>
                  </a:cubicBezTo>
                  <a:close/>
                  <a:moveTo>
                    <a:pt x="372" y="158"/>
                  </a:moveTo>
                  <a:cubicBezTo>
                    <a:pt x="372" y="159"/>
                    <a:pt x="372" y="159"/>
                    <a:pt x="372" y="159"/>
                  </a:cubicBezTo>
                  <a:cubicBezTo>
                    <a:pt x="372" y="159"/>
                    <a:pt x="372" y="158"/>
                    <a:pt x="372" y="158"/>
                  </a:cubicBezTo>
                  <a:close/>
                  <a:moveTo>
                    <a:pt x="369" y="158"/>
                  </a:moveTo>
                  <a:cubicBezTo>
                    <a:pt x="369" y="158"/>
                    <a:pt x="369" y="159"/>
                    <a:pt x="369" y="158"/>
                  </a:cubicBezTo>
                  <a:close/>
                  <a:moveTo>
                    <a:pt x="374" y="183"/>
                  </a:moveTo>
                  <a:cubicBezTo>
                    <a:pt x="374" y="183"/>
                    <a:pt x="374" y="183"/>
                    <a:pt x="374" y="182"/>
                  </a:cubicBezTo>
                  <a:cubicBezTo>
                    <a:pt x="373" y="182"/>
                    <a:pt x="373" y="183"/>
                    <a:pt x="374" y="183"/>
                  </a:cubicBezTo>
                  <a:close/>
                  <a:moveTo>
                    <a:pt x="375" y="172"/>
                  </a:moveTo>
                  <a:cubicBezTo>
                    <a:pt x="375" y="172"/>
                    <a:pt x="375" y="172"/>
                    <a:pt x="375" y="172"/>
                  </a:cubicBezTo>
                  <a:cubicBezTo>
                    <a:pt x="375" y="172"/>
                    <a:pt x="375" y="171"/>
                    <a:pt x="375" y="171"/>
                  </a:cubicBezTo>
                  <a:cubicBezTo>
                    <a:pt x="375" y="171"/>
                    <a:pt x="375" y="171"/>
                    <a:pt x="375" y="172"/>
                  </a:cubicBezTo>
                  <a:cubicBezTo>
                    <a:pt x="375" y="172"/>
                    <a:pt x="375" y="172"/>
                    <a:pt x="375" y="172"/>
                  </a:cubicBezTo>
                  <a:close/>
                  <a:moveTo>
                    <a:pt x="377" y="165"/>
                  </a:moveTo>
                  <a:cubicBezTo>
                    <a:pt x="377" y="165"/>
                    <a:pt x="377" y="165"/>
                    <a:pt x="377" y="165"/>
                  </a:cubicBezTo>
                  <a:cubicBezTo>
                    <a:pt x="377" y="166"/>
                    <a:pt x="378" y="165"/>
                    <a:pt x="377" y="165"/>
                  </a:cubicBezTo>
                  <a:close/>
                  <a:moveTo>
                    <a:pt x="371" y="159"/>
                  </a:moveTo>
                  <a:cubicBezTo>
                    <a:pt x="370" y="158"/>
                    <a:pt x="370" y="158"/>
                    <a:pt x="370" y="158"/>
                  </a:cubicBezTo>
                  <a:cubicBezTo>
                    <a:pt x="370" y="158"/>
                    <a:pt x="370" y="158"/>
                    <a:pt x="370" y="158"/>
                  </a:cubicBezTo>
                  <a:cubicBezTo>
                    <a:pt x="369" y="158"/>
                    <a:pt x="369" y="159"/>
                    <a:pt x="370" y="160"/>
                  </a:cubicBezTo>
                  <a:cubicBezTo>
                    <a:pt x="367" y="161"/>
                    <a:pt x="368" y="161"/>
                    <a:pt x="369" y="162"/>
                  </a:cubicBezTo>
                  <a:cubicBezTo>
                    <a:pt x="369" y="162"/>
                    <a:pt x="369" y="162"/>
                    <a:pt x="370" y="162"/>
                  </a:cubicBezTo>
                  <a:cubicBezTo>
                    <a:pt x="370" y="165"/>
                    <a:pt x="370" y="166"/>
                    <a:pt x="373" y="167"/>
                  </a:cubicBezTo>
                  <a:cubicBezTo>
                    <a:pt x="374" y="169"/>
                    <a:pt x="373" y="169"/>
                    <a:pt x="375" y="170"/>
                  </a:cubicBezTo>
                  <a:cubicBezTo>
                    <a:pt x="375" y="170"/>
                    <a:pt x="375" y="170"/>
                    <a:pt x="375" y="170"/>
                  </a:cubicBezTo>
                  <a:cubicBezTo>
                    <a:pt x="375" y="170"/>
                    <a:pt x="376" y="170"/>
                    <a:pt x="376" y="171"/>
                  </a:cubicBezTo>
                  <a:cubicBezTo>
                    <a:pt x="376" y="171"/>
                    <a:pt x="377" y="171"/>
                    <a:pt x="377" y="170"/>
                  </a:cubicBezTo>
                  <a:cubicBezTo>
                    <a:pt x="377" y="170"/>
                    <a:pt x="377" y="170"/>
                    <a:pt x="377" y="169"/>
                  </a:cubicBezTo>
                  <a:cubicBezTo>
                    <a:pt x="376" y="168"/>
                    <a:pt x="377" y="167"/>
                    <a:pt x="377" y="166"/>
                  </a:cubicBezTo>
                  <a:cubicBezTo>
                    <a:pt x="377" y="166"/>
                    <a:pt x="377" y="165"/>
                    <a:pt x="377" y="164"/>
                  </a:cubicBezTo>
                  <a:cubicBezTo>
                    <a:pt x="377" y="165"/>
                    <a:pt x="377" y="163"/>
                    <a:pt x="377" y="163"/>
                  </a:cubicBezTo>
                  <a:cubicBezTo>
                    <a:pt x="376" y="163"/>
                    <a:pt x="376" y="162"/>
                    <a:pt x="376" y="162"/>
                  </a:cubicBezTo>
                  <a:cubicBezTo>
                    <a:pt x="376" y="162"/>
                    <a:pt x="376" y="162"/>
                    <a:pt x="376" y="162"/>
                  </a:cubicBezTo>
                  <a:cubicBezTo>
                    <a:pt x="376" y="162"/>
                    <a:pt x="375" y="161"/>
                    <a:pt x="375" y="161"/>
                  </a:cubicBezTo>
                  <a:cubicBezTo>
                    <a:pt x="375" y="161"/>
                    <a:pt x="375" y="161"/>
                    <a:pt x="375" y="162"/>
                  </a:cubicBezTo>
                  <a:cubicBezTo>
                    <a:pt x="375" y="162"/>
                    <a:pt x="373" y="163"/>
                    <a:pt x="373" y="163"/>
                  </a:cubicBezTo>
                  <a:cubicBezTo>
                    <a:pt x="373" y="161"/>
                    <a:pt x="373" y="162"/>
                    <a:pt x="373" y="162"/>
                  </a:cubicBezTo>
                  <a:cubicBezTo>
                    <a:pt x="373" y="162"/>
                    <a:pt x="374" y="162"/>
                    <a:pt x="374" y="162"/>
                  </a:cubicBezTo>
                  <a:cubicBezTo>
                    <a:pt x="374" y="162"/>
                    <a:pt x="374" y="162"/>
                    <a:pt x="374" y="161"/>
                  </a:cubicBezTo>
                  <a:cubicBezTo>
                    <a:pt x="374" y="161"/>
                    <a:pt x="374" y="160"/>
                    <a:pt x="374" y="160"/>
                  </a:cubicBezTo>
                  <a:cubicBezTo>
                    <a:pt x="373" y="159"/>
                    <a:pt x="371" y="159"/>
                    <a:pt x="371" y="159"/>
                  </a:cubicBezTo>
                  <a:close/>
                  <a:moveTo>
                    <a:pt x="376" y="177"/>
                  </a:moveTo>
                  <a:cubicBezTo>
                    <a:pt x="377" y="176"/>
                    <a:pt x="378" y="176"/>
                    <a:pt x="379" y="176"/>
                  </a:cubicBezTo>
                  <a:cubicBezTo>
                    <a:pt x="379" y="177"/>
                    <a:pt x="379" y="177"/>
                    <a:pt x="380" y="177"/>
                  </a:cubicBezTo>
                  <a:cubicBezTo>
                    <a:pt x="380" y="177"/>
                    <a:pt x="380" y="177"/>
                    <a:pt x="380" y="177"/>
                  </a:cubicBezTo>
                  <a:cubicBezTo>
                    <a:pt x="381" y="177"/>
                    <a:pt x="380" y="177"/>
                    <a:pt x="381" y="178"/>
                  </a:cubicBezTo>
                  <a:cubicBezTo>
                    <a:pt x="381" y="178"/>
                    <a:pt x="381" y="177"/>
                    <a:pt x="381" y="177"/>
                  </a:cubicBezTo>
                  <a:cubicBezTo>
                    <a:pt x="381" y="177"/>
                    <a:pt x="381" y="177"/>
                    <a:pt x="381" y="178"/>
                  </a:cubicBezTo>
                  <a:cubicBezTo>
                    <a:pt x="381" y="178"/>
                    <a:pt x="382" y="178"/>
                    <a:pt x="382" y="178"/>
                  </a:cubicBezTo>
                  <a:cubicBezTo>
                    <a:pt x="383" y="178"/>
                    <a:pt x="384" y="178"/>
                    <a:pt x="384" y="177"/>
                  </a:cubicBezTo>
                  <a:cubicBezTo>
                    <a:pt x="384" y="177"/>
                    <a:pt x="384" y="177"/>
                    <a:pt x="384" y="177"/>
                  </a:cubicBezTo>
                  <a:cubicBezTo>
                    <a:pt x="384" y="177"/>
                    <a:pt x="384" y="176"/>
                    <a:pt x="384" y="176"/>
                  </a:cubicBezTo>
                  <a:cubicBezTo>
                    <a:pt x="384" y="176"/>
                    <a:pt x="384" y="176"/>
                    <a:pt x="384" y="176"/>
                  </a:cubicBezTo>
                  <a:cubicBezTo>
                    <a:pt x="384" y="176"/>
                    <a:pt x="384" y="175"/>
                    <a:pt x="384" y="175"/>
                  </a:cubicBezTo>
                  <a:cubicBezTo>
                    <a:pt x="384" y="175"/>
                    <a:pt x="383" y="174"/>
                    <a:pt x="383" y="175"/>
                  </a:cubicBezTo>
                  <a:cubicBezTo>
                    <a:pt x="383" y="175"/>
                    <a:pt x="383" y="175"/>
                    <a:pt x="383" y="175"/>
                  </a:cubicBezTo>
                  <a:cubicBezTo>
                    <a:pt x="383" y="174"/>
                    <a:pt x="383" y="174"/>
                    <a:pt x="383" y="174"/>
                  </a:cubicBezTo>
                  <a:cubicBezTo>
                    <a:pt x="383" y="173"/>
                    <a:pt x="383" y="173"/>
                    <a:pt x="382" y="173"/>
                  </a:cubicBezTo>
                  <a:cubicBezTo>
                    <a:pt x="383" y="173"/>
                    <a:pt x="383" y="173"/>
                    <a:pt x="383" y="173"/>
                  </a:cubicBezTo>
                  <a:cubicBezTo>
                    <a:pt x="383" y="173"/>
                    <a:pt x="382" y="173"/>
                    <a:pt x="382" y="173"/>
                  </a:cubicBezTo>
                  <a:cubicBezTo>
                    <a:pt x="382" y="173"/>
                    <a:pt x="382" y="172"/>
                    <a:pt x="382" y="172"/>
                  </a:cubicBezTo>
                  <a:cubicBezTo>
                    <a:pt x="382" y="172"/>
                    <a:pt x="382" y="172"/>
                    <a:pt x="382" y="172"/>
                  </a:cubicBezTo>
                  <a:cubicBezTo>
                    <a:pt x="382" y="172"/>
                    <a:pt x="382" y="172"/>
                    <a:pt x="382" y="172"/>
                  </a:cubicBezTo>
                  <a:cubicBezTo>
                    <a:pt x="382" y="172"/>
                    <a:pt x="382" y="171"/>
                    <a:pt x="382" y="171"/>
                  </a:cubicBezTo>
                  <a:cubicBezTo>
                    <a:pt x="381" y="172"/>
                    <a:pt x="380" y="173"/>
                    <a:pt x="380" y="173"/>
                  </a:cubicBezTo>
                  <a:cubicBezTo>
                    <a:pt x="380" y="172"/>
                    <a:pt x="381" y="172"/>
                    <a:pt x="381" y="171"/>
                  </a:cubicBezTo>
                  <a:cubicBezTo>
                    <a:pt x="380" y="169"/>
                    <a:pt x="380" y="169"/>
                    <a:pt x="379" y="169"/>
                  </a:cubicBezTo>
                  <a:cubicBezTo>
                    <a:pt x="379" y="168"/>
                    <a:pt x="379" y="169"/>
                    <a:pt x="379" y="169"/>
                  </a:cubicBezTo>
                  <a:cubicBezTo>
                    <a:pt x="379" y="169"/>
                    <a:pt x="378" y="170"/>
                    <a:pt x="379" y="170"/>
                  </a:cubicBezTo>
                  <a:cubicBezTo>
                    <a:pt x="378" y="169"/>
                    <a:pt x="379" y="171"/>
                    <a:pt x="379" y="171"/>
                  </a:cubicBezTo>
                  <a:cubicBezTo>
                    <a:pt x="378" y="171"/>
                    <a:pt x="377" y="171"/>
                    <a:pt x="378" y="172"/>
                  </a:cubicBezTo>
                  <a:cubicBezTo>
                    <a:pt x="377" y="172"/>
                    <a:pt x="378" y="172"/>
                    <a:pt x="377" y="172"/>
                  </a:cubicBezTo>
                  <a:cubicBezTo>
                    <a:pt x="378" y="173"/>
                    <a:pt x="378" y="173"/>
                    <a:pt x="377" y="173"/>
                  </a:cubicBezTo>
                  <a:cubicBezTo>
                    <a:pt x="377" y="173"/>
                    <a:pt x="376" y="176"/>
                    <a:pt x="376" y="177"/>
                  </a:cubicBezTo>
                  <a:close/>
                  <a:moveTo>
                    <a:pt x="377" y="167"/>
                  </a:moveTo>
                  <a:cubicBezTo>
                    <a:pt x="377" y="167"/>
                    <a:pt x="377" y="167"/>
                    <a:pt x="377" y="167"/>
                  </a:cubicBezTo>
                  <a:cubicBezTo>
                    <a:pt x="377" y="167"/>
                    <a:pt x="377" y="167"/>
                    <a:pt x="377" y="167"/>
                  </a:cubicBezTo>
                  <a:close/>
                  <a:moveTo>
                    <a:pt x="372" y="185"/>
                  </a:moveTo>
                  <a:cubicBezTo>
                    <a:pt x="372" y="185"/>
                    <a:pt x="372" y="184"/>
                    <a:pt x="372" y="184"/>
                  </a:cubicBezTo>
                  <a:cubicBezTo>
                    <a:pt x="372" y="184"/>
                    <a:pt x="372" y="184"/>
                    <a:pt x="371" y="184"/>
                  </a:cubicBezTo>
                  <a:cubicBezTo>
                    <a:pt x="372" y="184"/>
                    <a:pt x="372" y="185"/>
                    <a:pt x="372" y="185"/>
                  </a:cubicBezTo>
                  <a:close/>
                  <a:moveTo>
                    <a:pt x="373" y="182"/>
                  </a:moveTo>
                  <a:cubicBezTo>
                    <a:pt x="374" y="182"/>
                    <a:pt x="374" y="182"/>
                    <a:pt x="374" y="182"/>
                  </a:cubicBezTo>
                  <a:cubicBezTo>
                    <a:pt x="374" y="182"/>
                    <a:pt x="373" y="182"/>
                    <a:pt x="373" y="182"/>
                  </a:cubicBezTo>
                  <a:close/>
                  <a:moveTo>
                    <a:pt x="371" y="184"/>
                  </a:moveTo>
                  <a:cubicBezTo>
                    <a:pt x="371" y="184"/>
                    <a:pt x="371" y="184"/>
                    <a:pt x="371" y="184"/>
                  </a:cubicBezTo>
                  <a:cubicBezTo>
                    <a:pt x="371" y="183"/>
                    <a:pt x="371" y="183"/>
                    <a:pt x="371" y="184"/>
                  </a:cubicBezTo>
                  <a:close/>
                  <a:moveTo>
                    <a:pt x="368" y="155"/>
                  </a:moveTo>
                  <a:cubicBezTo>
                    <a:pt x="368" y="155"/>
                    <a:pt x="368" y="156"/>
                    <a:pt x="368" y="156"/>
                  </a:cubicBezTo>
                  <a:cubicBezTo>
                    <a:pt x="367" y="154"/>
                    <a:pt x="366" y="155"/>
                    <a:pt x="367" y="155"/>
                  </a:cubicBezTo>
                  <a:cubicBezTo>
                    <a:pt x="367" y="155"/>
                    <a:pt x="368" y="158"/>
                    <a:pt x="369" y="158"/>
                  </a:cubicBezTo>
                  <a:cubicBezTo>
                    <a:pt x="369" y="158"/>
                    <a:pt x="369" y="158"/>
                    <a:pt x="369" y="158"/>
                  </a:cubicBezTo>
                  <a:cubicBezTo>
                    <a:pt x="370" y="158"/>
                    <a:pt x="370" y="158"/>
                    <a:pt x="371" y="158"/>
                  </a:cubicBezTo>
                  <a:cubicBezTo>
                    <a:pt x="371" y="158"/>
                    <a:pt x="372" y="158"/>
                    <a:pt x="372" y="158"/>
                  </a:cubicBezTo>
                  <a:cubicBezTo>
                    <a:pt x="372" y="158"/>
                    <a:pt x="372" y="158"/>
                    <a:pt x="372" y="158"/>
                  </a:cubicBezTo>
                  <a:cubicBezTo>
                    <a:pt x="373" y="158"/>
                    <a:pt x="373" y="159"/>
                    <a:pt x="373" y="159"/>
                  </a:cubicBezTo>
                  <a:cubicBezTo>
                    <a:pt x="373" y="159"/>
                    <a:pt x="373" y="159"/>
                    <a:pt x="373" y="159"/>
                  </a:cubicBezTo>
                  <a:cubicBezTo>
                    <a:pt x="373" y="159"/>
                    <a:pt x="373" y="159"/>
                    <a:pt x="373" y="159"/>
                  </a:cubicBezTo>
                  <a:cubicBezTo>
                    <a:pt x="374" y="158"/>
                    <a:pt x="374" y="158"/>
                    <a:pt x="374" y="158"/>
                  </a:cubicBezTo>
                  <a:cubicBezTo>
                    <a:pt x="373" y="158"/>
                    <a:pt x="373" y="157"/>
                    <a:pt x="373" y="157"/>
                  </a:cubicBezTo>
                  <a:cubicBezTo>
                    <a:pt x="373" y="157"/>
                    <a:pt x="373" y="157"/>
                    <a:pt x="373" y="157"/>
                  </a:cubicBezTo>
                  <a:cubicBezTo>
                    <a:pt x="373" y="157"/>
                    <a:pt x="373" y="156"/>
                    <a:pt x="373" y="156"/>
                  </a:cubicBezTo>
                  <a:cubicBezTo>
                    <a:pt x="373" y="156"/>
                    <a:pt x="373" y="156"/>
                    <a:pt x="373" y="156"/>
                  </a:cubicBezTo>
                  <a:cubicBezTo>
                    <a:pt x="375" y="157"/>
                    <a:pt x="373" y="153"/>
                    <a:pt x="373" y="152"/>
                  </a:cubicBezTo>
                  <a:cubicBezTo>
                    <a:pt x="373" y="152"/>
                    <a:pt x="372" y="152"/>
                    <a:pt x="372" y="152"/>
                  </a:cubicBezTo>
                  <a:cubicBezTo>
                    <a:pt x="372" y="152"/>
                    <a:pt x="372" y="152"/>
                    <a:pt x="372" y="152"/>
                  </a:cubicBezTo>
                  <a:cubicBezTo>
                    <a:pt x="372" y="151"/>
                    <a:pt x="372" y="151"/>
                    <a:pt x="372" y="151"/>
                  </a:cubicBezTo>
                  <a:cubicBezTo>
                    <a:pt x="371" y="150"/>
                    <a:pt x="372" y="150"/>
                    <a:pt x="372" y="149"/>
                  </a:cubicBezTo>
                  <a:cubicBezTo>
                    <a:pt x="371" y="149"/>
                    <a:pt x="371" y="149"/>
                    <a:pt x="371" y="149"/>
                  </a:cubicBezTo>
                  <a:cubicBezTo>
                    <a:pt x="371" y="149"/>
                    <a:pt x="371" y="149"/>
                    <a:pt x="371" y="149"/>
                  </a:cubicBezTo>
                  <a:cubicBezTo>
                    <a:pt x="370" y="149"/>
                    <a:pt x="366" y="152"/>
                    <a:pt x="368" y="151"/>
                  </a:cubicBezTo>
                  <a:cubicBezTo>
                    <a:pt x="368" y="152"/>
                    <a:pt x="367" y="153"/>
                    <a:pt x="367" y="153"/>
                  </a:cubicBezTo>
                  <a:cubicBezTo>
                    <a:pt x="367" y="153"/>
                    <a:pt x="366" y="153"/>
                    <a:pt x="367" y="154"/>
                  </a:cubicBezTo>
                  <a:cubicBezTo>
                    <a:pt x="367" y="154"/>
                    <a:pt x="367" y="154"/>
                    <a:pt x="367" y="154"/>
                  </a:cubicBezTo>
                  <a:cubicBezTo>
                    <a:pt x="367" y="154"/>
                    <a:pt x="367" y="154"/>
                    <a:pt x="366" y="154"/>
                  </a:cubicBezTo>
                  <a:cubicBezTo>
                    <a:pt x="366" y="154"/>
                    <a:pt x="368" y="155"/>
                    <a:pt x="368" y="155"/>
                  </a:cubicBezTo>
                  <a:close/>
                  <a:moveTo>
                    <a:pt x="373" y="185"/>
                  </a:moveTo>
                  <a:cubicBezTo>
                    <a:pt x="373" y="185"/>
                    <a:pt x="373" y="185"/>
                    <a:pt x="373" y="185"/>
                  </a:cubicBezTo>
                  <a:cubicBezTo>
                    <a:pt x="373" y="185"/>
                    <a:pt x="373" y="183"/>
                    <a:pt x="373" y="184"/>
                  </a:cubicBezTo>
                  <a:cubicBezTo>
                    <a:pt x="373" y="184"/>
                    <a:pt x="372" y="184"/>
                    <a:pt x="372" y="184"/>
                  </a:cubicBezTo>
                  <a:cubicBezTo>
                    <a:pt x="372" y="184"/>
                    <a:pt x="372" y="185"/>
                    <a:pt x="372" y="185"/>
                  </a:cubicBezTo>
                  <a:cubicBezTo>
                    <a:pt x="373" y="185"/>
                    <a:pt x="372" y="185"/>
                    <a:pt x="373" y="185"/>
                  </a:cubicBezTo>
                  <a:close/>
                  <a:moveTo>
                    <a:pt x="354" y="185"/>
                  </a:moveTo>
                  <a:cubicBezTo>
                    <a:pt x="354" y="185"/>
                    <a:pt x="354" y="185"/>
                    <a:pt x="354" y="185"/>
                  </a:cubicBezTo>
                  <a:cubicBezTo>
                    <a:pt x="354" y="185"/>
                    <a:pt x="354" y="185"/>
                    <a:pt x="354" y="185"/>
                  </a:cubicBezTo>
                  <a:close/>
                  <a:moveTo>
                    <a:pt x="359" y="185"/>
                  </a:moveTo>
                  <a:cubicBezTo>
                    <a:pt x="359" y="185"/>
                    <a:pt x="358" y="184"/>
                    <a:pt x="358" y="185"/>
                  </a:cubicBezTo>
                  <a:cubicBezTo>
                    <a:pt x="358" y="186"/>
                    <a:pt x="359" y="185"/>
                    <a:pt x="359" y="185"/>
                  </a:cubicBezTo>
                  <a:close/>
                  <a:moveTo>
                    <a:pt x="355" y="176"/>
                  </a:moveTo>
                  <a:cubicBezTo>
                    <a:pt x="355" y="176"/>
                    <a:pt x="355" y="175"/>
                    <a:pt x="354" y="175"/>
                  </a:cubicBezTo>
                  <a:cubicBezTo>
                    <a:pt x="354" y="176"/>
                    <a:pt x="353" y="175"/>
                    <a:pt x="355" y="176"/>
                  </a:cubicBezTo>
                  <a:close/>
                  <a:moveTo>
                    <a:pt x="358" y="185"/>
                  </a:moveTo>
                  <a:cubicBezTo>
                    <a:pt x="358" y="184"/>
                    <a:pt x="357" y="185"/>
                    <a:pt x="358" y="185"/>
                  </a:cubicBezTo>
                  <a:close/>
                  <a:moveTo>
                    <a:pt x="358" y="183"/>
                  </a:moveTo>
                  <a:cubicBezTo>
                    <a:pt x="358" y="184"/>
                    <a:pt x="358" y="184"/>
                    <a:pt x="358" y="184"/>
                  </a:cubicBezTo>
                  <a:cubicBezTo>
                    <a:pt x="358" y="184"/>
                    <a:pt x="358" y="184"/>
                    <a:pt x="358" y="183"/>
                  </a:cubicBezTo>
                  <a:close/>
                  <a:moveTo>
                    <a:pt x="368" y="162"/>
                  </a:moveTo>
                  <a:cubicBezTo>
                    <a:pt x="368" y="162"/>
                    <a:pt x="367" y="161"/>
                    <a:pt x="368" y="162"/>
                  </a:cubicBezTo>
                  <a:close/>
                  <a:moveTo>
                    <a:pt x="351" y="140"/>
                  </a:moveTo>
                  <a:cubicBezTo>
                    <a:pt x="351" y="140"/>
                    <a:pt x="350" y="140"/>
                    <a:pt x="349" y="140"/>
                  </a:cubicBezTo>
                  <a:cubicBezTo>
                    <a:pt x="349" y="140"/>
                    <a:pt x="349" y="140"/>
                    <a:pt x="350" y="140"/>
                  </a:cubicBezTo>
                  <a:cubicBezTo>
                    <a:pt x="350" y="140"/>
                    <a:pt x="352" y="142"/>
                    <a:pt x="351" y="140"/>
                  </a:cubicBezTo>
                  <a:close/>
                  <a:moveTo>
                    <a:pt x="354" y="178"/>
                  </a:moveTo>
                  <a:cubicBezTo>
                    <a:pt x="355" y="178"/>
                    <a:pt x="351" y="176"/>
                    <a:pt x="353" y="178"/>
                  </a:cubicBezTo>
                  <a:cubicBezTo>
                    <a:pt x="353" y="180"/>
                    <a:pt x="354" y="179"/>
                    <a:pt x="354" y="178"/>
                  </a:cubicBezTo>
                  <a:close/>
                  <a:moveTo>
                    <a:pt x="498" y="300"/>
                  </a:moveTo>
                  <a:cubicBezTo>
                    <a:pt x="498" y="300"/>
                    <a:pt x="498" y="300"/>
                    <a:pt x="498" y="301"/>
                  </a:cubicBezTo>
                  <a:cubicBezTo>
                    <a:pt x="498" y="300"/>
                    <a:pt x="498" y="300"/>
                    <a:pt x="498" y="300"/>
                  </a:cubicBezTo>
                  <a:close/>
                  <a:moveTo>
                    <a:pt x="354" y="176"/>
                  </a:moveTo>
                  <a:cubicBezTo>
                    <a:pt x="354" y="175"/>
                    <a:pt x="353" y="174"/>
                    <a:pt x="353" y="175"/>
                  </a:cubicBezTo>
                  <a:cubicBezTo>
                    <a:pt x="353" y="175"/>
                    <a:pt x="353" y="176"/>
                    <a:pt x="354" y="176"/>
                  </a:cubicBezTo>
                  <a:close/>
                  <a:moveTo>
                    <a:pt x="354" y="167"/>
                  </a:moveTo>
                  <a:cubicBezTo>
                    <a:pt x="354" y="167"/>
                    <a:pt x="353" y="165"/>
                    <a:pt x="354" y="166"/>
                  </a:cubicBezTo>
                  <a:cubicBezTo>
                    <a:pt x="354" y="167"/>
                    <a:pt x="354" y="167"/>
                    <a:pt x="354" y="167"/>
                  </a:cubicBezTo>
                  <a:close/>
                  <a:moveTo>
                    <a:pt x="367" y="157"/>
                  </a:moveTo>
                  <a:cubicBezTo>
                    <a:pt x="367" y="157"/>
                    <a:pt x="367" y="157"/>
                    <a:pt x="367" y="157"/>
                  </a:cubicBezTo>
                  <a:cubicBezTo>
                    <a:pt x="367" y="156"/>
                    <a:pt x="367" y="157"/>
                    <a:pt x="367" y="157"/>
                  </a:cubicBezTo>
                  <a:close/>
                  <a:moveTo>
                    <a:pt x="367" y="156"/>
                  </a:moveTo>
                  <a:cubicBezTo>
                    <a:pt x="367" y="156"/>
                    <a:pt x="367" y="156"/>
                    <a:pt x="367" y="156"/>
                  </a:cubicBezTo>
                  <a:cubicBezTo>
                    <a:pt x="367" y="156"/>
                    <a:pt x="366" y="155"/>
                    <a:pt x="367" y="156"/>
                  </a:cubicBezTo>
                  <a:close/>
                  <a:moveTo>
                    <a:pt x="367" y="163"/>
                  </a:moveTo>
                  <a:cubicBezTo>
                    <a:pt x="367" y="163"/>
                    <a:pt x="367" y="163"/>
                    <a:pt x="367" y="163"/>
                  </a:cubicBezTo>
                  <a:cubicBezTo>
                    <a:pt x="367" y="164"/>
                    <a:pt x="368" y="164"/>
                    <a:pt x="367" y="163"/>
                  </a:cubicBezTo>
                  <a:close/>
                  <a:moveTo>
                    <a:pt x="367" y="161"/>
                  </a:moveTo>
                  <a:cubicBezTo>
                    <a:pt x="367" y="160"/>
                    <a:pt x="363" y="158"/>
                    <a:pt x="366" y="161"/>
                  </a:cubicBezTo>
                  <a:cubicBezTo>
                    <a:pt x="367" y="161"/>
                    <a:pt x="367" y="161"/>
                    <a:pt x="367" y="161"/>
                  </a:cubicBezTo>
                  <a:close/>
                  <a:moveTo>
                    <a:pt x="366" y="173"/>
                  </a:moveTo>
                  <a:cubicBezTo>
                    <a:pt x="366" y="173"/>
                    <a:pt x="367" y="173"/>
                    <a:pt x="366" y="173"/>
                  </a:cubicBezTo>
                  <a:close/>
                  <a:moveTo>
                    <a:pt x="364" y="174"/>
                  </a:moveTo>
                  <a:cubicBezTo>
                    <a:pt x="364" y="174"/>
                    <a:pt x="364" y="174"/>
                    <a:pt x="364" y="174"/>
                  </a:cubicBezTo>
                  <a:cubicBezTo>
                    <a:pt x="364" y="175"/>
                    <a:pt x="364" y="175"/>
                    <a:pt x="364" y="174"/>
                  </a:cubicBezTo>
                  <a:close/>
                  <a:moveTo>
                    <a:pt x="364" y="159"/>
                  </a:moveTo>
                  <a:cubicBezTo>
                    <a:pt x="365" y="159"/>
                    <a:pt x="365" y="159"/>
                    <a:pt x="365" y="159"/>
                  </a:cubicBezTo>
                  <a:cubicBezTo>
                    <a:pt x="365" y="158"/>
                    <a:pt x="364" y="159"/>
                    <a:pt x="364" y="159"/>
                  </a:cubicBezTo>
                  <a:close/>
                  <a:moveTo>
                    <a:pt x="365" y="148"/>
                  </a:moveTo>
                  <a:cubicBezTo>
                    <a:pt x="366" y="148"/>
                    <a:pt x="366" y="148"/>
                    <a:pt x="366" y="147"/>
                  </a:cubicBezTo>
                  <a:cubicBezTo>
                    <a:pt x="366" y="147"/>
                    <a:pt x="366" y="147"/>
                    <a:pt x="366" y="147"/>
                  </a:cubicBezTo>
                  <a:cubicBezTo>
                    <a:pt x="366" y="147"/>
                    <a:pt x="363" y="145"/>
                    <a:pt x="364" y="146"/>
                  </a:cubicBezTo>
                  <a:cubicBezTo>
                    <a:pt x="364" y="147"/>
                    <a:pt x="365" y="147"/>
                    <a:pt x="365" y="148"/>
                  </a:cubicBezTo>
                  <a:close/>
                  <a:moveTo>
                    <a:pt x="365" y="174"/>
                  </a:moveTo>
                  <a:cubicBezTo>
                    <a:pt x="365" y="173"/>
                    <a:pt x="365" y="173"/>
                    <a:pt x="365" y="174"/>
                  </a:cubicBezTo>
                  <a:cubicBezTo>
                    <a:pt x="365" y="174"/>
                    <a:pt x="365" y="174"/>
                    <a:pt x="365" y="174"/>
                  </a:cubicBezTo>
                  <a:close/>
                  <a:moveTo>
                    <a:pt x="387" y="187"/>
                  </a:moveTo>
                  <a:cubicBezTo>
                    <a:pt x="387" y="187"/>
                    <a:pt x="387" y="186"/>
                    <a:pt x="387" y="186"/>
                  </a:cubicBezTo>
                  <a:cubicBezTo>
                    <a:pt x="387" y="186"/>
                    <a:pt x="387" y="187"/>
                    <a:pt x="387" y="187"/>
                  </a:cubicBezTo>
                  <a:close/>
                  <a:moveTo>
                    <a:pt x="426" y="220"/>
                  </a:moveTo>
                  <a:cubicBezTo>
                    <a:pt x="426" y="220"/>
                    <a:pt x="434" y="232"/>
                    <a:pt x="432" y="222"/>
                  </a:cubicBezTo>
                  <a:cubicBezTo>
                    <a:pt x="432" y="222"/>
                    <a:pt x="432" y="222"/>
                    <a:pt x="433" y="222"/>
                  </a:cubicBezTo>
                  <a:cubicBezTo>
                    <a:pt x="432" y="222"/>
                    <a:pt x="434" y="228"/>
                    <a:pt x="435" y="227"/>
                  </a:cubicBezTo>
                  <a:cubicBezTo>
                    <a:pt x="438" y="226"/>
                    <a:pt x="433" y="221"/>
                    <a:pt x="431" y="219"/>
                  </a:cubicBezTo>
                  <a:cubicBezTo>
                    <a:pt x="431" y="219"/>
                    <a:pt x="431" y="220"/>
                    <a:pt x="431" y="220"/>
                  </a:cubicBezTo>
                  <a:cubicBezTo>
                    <a:pt x="430" y="218"/>
                    <a:pt x="431" y="221"/>
                    <a:pt x="431" y="221"/>
                  </a:cubicBezTo>
                  <a:cubicBezTo>
                    <a:pt x="429" y="218"/>
                    <a:pt x="427" y="215"/>
                    <a:pt x="426" y="218"/>
                  </a:cubicBezTo>
                  <a:cubicBezTo>
                    <a:pt x="426" y="217"/>
                    <a:pt x="425" y="220"/>
                    <a:pt x="426" y="220"/>
                  </a:cubicBezTo>
                  <a:close/>
                  <a:moveTo>
                    <a:pt x="429" y="231"/>
                  </a:moveTo>
                  <a:cubicBezTo>
                    <a:pt x="434" y="230"/>
                    <a:pt x="431" y="231"/>
                    <a:pt x="429" y="231"/>
                  </a:cubicBezTo>
                  <a:close/>
                  <a:moveTo>
                    <a:pt x="424" y="218"/>
                  </a:moveTo>
                  <a:cubicBezTo>
                    <a:pt x="424" y="218"/>
                    <a:pt x="425" y="216"/>
                    <a:pt x="424" y="218"/>
                  </a:cubicBezTo>
                  <a:cubicBezTo>
                    <a:pt x="424" y="218"/>
                    <a:pt x="424" y="218"/>
                    <a:pt x="424" y="218"/>
                  </a:cubicBezTo>
                  <a:close/>
                  <a:moveTo>
                    <a:pt x="431" y="229"/>
                  </a:moveTo>
                  <a:cubicBezTo>
                    <a:pt x="431" y="228"/>
                    <a:pt x="429" y="228"/>
                    <a:pt x="430" y="229"/>
                  </a:cubicBezTo>
                  <a:cubicBezTo>
                    <a:pt x="430" y="230"/>
                    <a:pt x="431" y="228"/>
                    <a:pt x="431" y="229"/>
                  </a:cubicBezTo>
                  <a:close/>
                  <a:moveTo>
                    <a:pt x="415" y="230"/>
                  </a:moveTo>
                  <a:cubicBezTo>
                    <a:pt x="415" y="230"/>
                    <a:pt x="415" y="230"/>
                    <a:pt x="415" y="230"/>
                  </a:cubicBezTo>
                  <a:cubicBezTo>
                    <a:pt x="415" y="230"/>
                    <a:pt x="415" y="230"/>
                    <a:pt x="415" y="230"/>
                  </a:cubicBezTo>
                  <a:close/>
                  <a:moveTo>
                    <a:pt x="440" y="221"/>
                  </a:moveTo>
                  <a:cubicBezTo>
                    <a:pt x="440" y="220"/>
                    <a:pt x="440" y="221"/>
                    <a:pt x="440" y="221"/>
                  </a:cubicBezTo>
                  <a:close/>
                  <a:moveTo>
                    <a:pt x="420" y="232"/>
                  </a:moveTo>
                  <a:cubicBezTo>
                    <a:pt x="420" y="232"/>
                    <a:pt x="420" y="233"/>
                    <a:pt x="420" y="233"/>
                  </a:cubicBezTo>
                  <a:cubicBezTo>
                    <a:pt x="420" y="232"/>
                    <a:pt x="420" y="232"/>
                    <a:pt x="420" y="232"/>
                  </a:cubicBezTo>
                  <a:close/>
                  <a:moveTo>
                    <a:pt x="415" y="228"/>
                  </a:moveTo>
                  <a:cubicBezTo>
                    <a:pt x="415" y="228"/>
                    <a:pt x="415" y="229"/>
                    <a:pt x="416" y="229"/>
                  </a:cubicBezTo>
                  <a:cubicBezTo>
                    <a:pt x="415" y="229"/>
                    <a:pt x="415" y="228"/>
                    <a:pt x="415" y="228"/>
                  </a:cubicBezTo>
                  <a:close/>
                  <a:moveTo>
                    <a:pt x="420" y="233"/>
                  </a:moveTo>
                  <a:cubicBezTo>
                    <a:pt x="420" y="233"/>
                    <a:pt x="420" y="233"/>
                    <a:pt x="420" y="233"/>
                  </a:cubicBezTo>
                  <a:cubicBezTo>
                    <a:pt x="420" y="233"/>
                    <a:pt x="421" y="233"/>
                    <a:pt x="420" y="233"/>
                  </a:cubicBezTo>
                  <a:close/>
                  <a:moveTo>
                    <a:pt x="425" y="226"/>
                  </a:moveTo>
                  <a:cubicBezTo>
                    <a:pt x="424" y="223"/>
                    <a:pt x="423" y="224"/>
                    <a:pt x="424" y="225"/>
                  </a:cubicBezTo>
                  <a:cubicBezTo>
                    <a:pt x="424" y="225"/>
                    <a:pt x="424" y="227"/>
                    <a:pt x="425" y="226"/>
                  </a:cubicBezTo>
                  <a:close/>
                  <a:moveTo>
                    <a:pt x="437" y="227"/>
                  </a:moveTo>
                  <a:cubicBezTo>
                    <a:pt x="442" y="236"/>
                    <a:pt x="445" y="228"/>
                    <a:pt x="437" y="227"/>
                  </a:cubicBezTo>
                  <a:close/>
                  <a:moveTo>
                    <a:pt x="458" y="258"/>
                  </a:moveTo>
                  <a:cubicBezTo>
                    <a:pt x="457" y="258"/>
                    <a:pt x="457" y="258"/>
                    <a:pt x="457" y="258"/>
                  </a:cubicBezTo>
                  <a:cubicBezTo>
                    <a:pt x="457" y="259"/>
                    <a:pt x="458" y="259"/>
                    <a:pt x="458" y="258"/>
                  </a:cubicBezTo>
                  <a:close/>
                  <a:moveTo>
                    <a:pt x="469" y="270"/>
                  </a:moveTo>
                  <a:cubicBezTo>
                    <a:pt x="469" y="269"/>
                    <a:pt x="469" y="269"/>
                    <a:pt x="469" y="270"/>
                  </a:cubicBezTo>
                  <a:cubicBezTo>
                    <a:pt x="469" y="270"/>
                    <a:pt x="469" y="270"/>
                    <a:pt x="469" y="270"/>
                  </a:cubicBezTo>
                  <a:close/>
                  <a:moveTo>
                    <a:pt x="458" y="259"/>
                  </a:moveTo>
                  <a:cubicBezTo>
                    <a:pt x="458" y="260"/>
                    <a:pt x="458" y="258"/>
                    <a:pt x="458" y="259"/>
                  </a:cubicBezTo>
                  <a:cubicBezTo>
                    <a:pt x="458" y="259"/>
                    <a:pt x="458" y="259"/>
                    <a:pt x="458" y="259"/>
                  </a:cubicBezTo>
                  <a:close/>
                  <a:moveTo>
                    <a:pt x="488" y="274"/>
                  </a:moveTo>
                  <a:cubicBezTo>
                    <a:pt x="487" y="274"/>
                    <a:pt x="487" y="274"/>
                    <a:pt x="488" y="274"/>
                  </a:cubicBezTo>
                  <a:cubicBezTo>
                    <a:pt x="488" y="274"/>
                    <a:pt x="488" y="274"/>
                    <a:pt x="488" y="274"/>
                  </a:cubicBezTo>
                  <a:close/>
                  <a:moveTo>
                    <a:pt x="381" y="171"/>
                  </a:moveTo>
                  <a:cubicBezTo>
                    <a:pt x="381" y="172"/>
                    <a:pt x="381" y="170"/>
                    <a:pt x="381" y="171"/>
                  </a:cubicBezTo>
                  <a:close/>
                  <a:moveTo>
                    <a:pt x="446" y="229"/>
                  </a:moveTo>
                  <a:cubicBezTo>
                    <a:pt x="446" y="229"/>
                    <a:pt x="445" y="229"/>
                    <a:pt x="445" y="229"/>
                  </a:cubicBezTo>
                  <a:cubicBezTo>
                    <a:pt x="445" y="230"/>
                    <a:pt x="446" y="230"/>
                    <a:pt x="446" y="229"/>
                  </a:cubicBezTo>
                  <a:close/>
                  <a:moveTo>
                    <a:pt x="446" y="227"/>
                  </a:moveTo>
                  <a:cubicBezTo>
                    <a:pt x="446" y="227"/>
                    <a:pt x="446" y="227"/>
                    <a:pt x="446" y="227"/>
                  </a:cubicBezTo>
                  <a:cubicBezTo>
                    <a:pt x="446" y="228"/>
                    <a:pt x="446" y="228"/>
                    <a:pt x="446" y="227"/>
                  </a:cubicBezTo>
                  <a:close/>
                  <a:moveTo>
                    <a:pt x="453" y="228"/>
                  </a:moveTo>
                  <a:cubicBezTo>
                    <a:pt x="453" y="228"/>
                    <a:pt x="453" y="227"/>
                    <a:pt x="453" y="228"/>
                  </a:cubicBezTo>
                  <a:close/>
                  <a:moveTo>
                    <a:pt x="456" y="258"/>
                  </a:moveTo>
                  <a:cubicBezTo>
                    <a:pt x="456" y="258"/>
                    <a:pt x="456" y="258"/>
                    <a:pt x="456" y="258"/>
                  </a:cubicBezTo>
                  <a:cubicBezTo>
                    <a:pt x="456" y="258"/>
                    <a:pt x="456" y="258"/>
                    <a:pt x="456" y="258"/>
                  </a:cubicBezTo>
                  <a:close/>
                  <a:moveTo>
                    <a:pt x="451" y="225"/>
                  </a:moveTo>
                  <a:cubicBezTo>
                    <a:pt x="451" y="225"/>
                    <a:pt x="451" y="225"/>
                    <a:pt x="451" y="225"/>
                  </a:cubicBezTo>
                  <a:cubicBezTo>
                    <a:pt x="452" y="225"/>
                    <a:pt x="451" y="224"/>
                    <a:pt x="451" y="225"/>
                  </a:cubicBezTo>
                  <a:close/>
                  <a:moveTo>
                    <a:pt x="483" y="270"/>
                  </a:moveTo>
                  <a:cubicBezTo>
                    <a:pt x="482" y="269"/>
                    <a:pt x="480" y="271"/>
                    <a:pt x="480" y="272"/>
                  </a:cubicBezTo>
                  <a:cubicBezTo>
                    <a:pt x="480" y="272"/>
                    <a:pt x="489" y="276"/>
                    <a:pt x="483" y="270"/>
                  </a:cubicBezTo>
                  <a:close/>
                  <a:moveTo>
                    <a:pt x="409" y="218"/>
                  </a:moveTo>
                  <a:cubicBezTo>
                    <a:pt x="409" y="218"/>
                    <a:pt x="409" y="218"/>
                    <a:pt x="410" y="218"/>
                  </a:cubicBezTo>
                  <a:cubicBezTo>
                    <a:pt x="410" y="218"/>
                    <a:pt x="410" y="218"/>
                    <a:pt x="409" y="217"/>
                  </a:cubicBezTo>
                  <a:cubicBezTo>
                    <a:pt x="409" y="217"/>
                    <a:pt x="409" y="217"/>
                    <a:pt x="409" y="218"/>
                  </a:cubicBezTo>
                  <a:cubicBezTo>
                    <a:pt x="409" y="218"/>
                    <a:pt x="409" y="218"/>
                    <a:pt x="409" y="218"/>
                  </a:cubicBezTo>
                  <a:close/>
                  <a:moveTo>
                    <a:pt x="414" y="225"/>
                  </a:moveTo>
                  <a:cubicBezTo>
                    <a:pt x="414" y="225"/>
                    <a:pt x="415" y="225"/>
                    <a:pt x="415" y="225"/>
                  </a:cubicBezTo>
                  <a:cubicBezTo>
                    <a:pt x="415" y="225"/>
                    <a:pt x="415" y="225"/>
                    <a:pt x="414" y="225"/>
                  </a:cubicBezTo>
                  <a:close/>
                  <a:moveTo>
                    <a:pt x="413" y="222"/>
                  </a:moveTo>
                  <a:cubicBezTo>
                    <a:pt x="413" y="222"/>
                    <a:pt x="413" y="222"/>
                    <a:pt x="413" y="222"/>
                  </a:cubicBezTo>
                  <a:cubicBezTo>
                    <a:pt x="413" y="222"/>
                    <a:pt x="413" y="222"/>
                    <a:pt x="413" y="222"/>
                  </a:cubicBezTo>
                  <a:cubicBezTo>
                    <a:pt x="413" y="222"/>
                    <a:pt x="413" y="222"/>
                    <a:pt x="413" y="222"/>
                  </a:cubicBezTo>
                  <a:close/>
                  <a:moveTo>
                    <a:pt x="407" y="221"/>
                  </a:moveTo>
                  <a:cubicBezTo>
                    <a:pt x="407" y="221"/>
                    <a:pt x="407" y="221"/>
                    <a:pt x="407" y="221"/>
                  </a:cubicBezTo>
                  <a:cubicBezTo>
                    <a:pt x="407" y="221"/>
                    <a:pt x="407" y="221"/>
                    <a:pt x="407" y="221"/>
                  </a:cubicBezTo>
                  <a:close/>
                  <a:moveTo>
                    <a:pt x="415" y="224"/>
                  </a:moveTo>
                  <a:cubicBezTo>
                    <a:pt x="415" y="225"/>
                    <a:pt x="415" y="225"/>
                    <a:pt x="415" y="225"/>
                  </a:cubicBezTo>
                  <a:cubicBezTo>
                    <a:pt x="415" y="225"/>
                    <a:pt x="415" y="224"/>
                    <a:pt x="415" y="224"/>
                  </a:cubicBezTo>
                  <a:close/>
                  <a:moveTo>
                    <a:pt x="385" y="185"/>
                  </a:moveTo>
                  <a:cubicBezTo>
                    <a:pt x="386" y="185"/>
                    <a:pt x="386" y="185"/>
                    <a:pt x="386" y="185"/>
                  </a:cubicBezTo>
                  <a:cubicBezTo>
                    <a:pt x="386" y="185"/>
                    <a:pt x="386" y="185"/>
                    <a:pt x="386" y="185"/>
                  </a:cubicBezTo>
                  <a:cubicBezTo>
                    <a:pt x="386" y="185"/>
                    <a:pt x="386" y="185"/>
                    <a:pt x="385" y="185"/>
                  </a:cubicBezTo>
                  <a:close/>
                  <a:moveTo>
                    <a:pt x="350" y="180"/>
                  </a:moveTo>
                  <a:cubicBezTo>
                    <a:pt x="349" y="179"/>
                    <a:pt x="351" y="181"/>
                    <a:pt x="350" y="180"/>
                  </a:cubicBezTo>
                  <a:close/>
                  <a:moveTo>
                    <a:pt x="385" y="181"/>
                  </a:moveTo>
                  <a:cubicBezTo>
                    <a:pt x="386" y="181"/>
                    <a:pt x="386" y="181"/>
                    <a:pt x="386" y="181"/>
                  </a:cubicBezTo>
                  <a:cubicBezTo>
                    <a:pt x="387" y="182"/>
                    <a:pt x="387" y="182"/>
                    <a:pt x="387" y="182"/>
                  </a:cubicBezTo>
                  <a:cubicBezTo>
                    <a:pt x="387" y="182"/>
                    <a:pt x="387" y="181"/>
                    <a:pt x="387" y="181"/>
                  </a:cubicBezTo>
                  <a:cubicBezTo>
                    <a:pt x="387" y="181"/>
                    <a:pt x="387" y="181"/>
                    <a:pt x="387" y="181"/>
                  </a:cubicBezTo>
                  <a:cubicBezTo>
                    <a:pt x="387" y="181"/>
                    <a:pt x="386" y="180"/>
                    <a:pt x="386" y="180"/>
                  </a:cubicBezTo>
                  <a:cubicBezTo>
                    <a:pt x="387" y="180"/>
                    <a:pt x="384" y="177"/>
                    <a:pt x="385" y="180"/>
                  </a:cubicBezTo>
                  <a:cubicBezTo>
                    <a:pt x="385" y="180"/>
                    <a:pt x="385" y="181"/>
                    <a:pt x="385" y="181"/>
                  </a:cubicBezTo>
                  <a:close/>
                  <a:moveTo>
                    <a:pt x="387" y="189"/>
                  </a:moveTo>
                  <a:cubicBezTo>
                    <a:pt x="387" y="189"/>
                    <a:pt x="387" y="189"/>
                    <a:pt x="387" y="189"/>
                  </a:cubicBezTo>
                  <a:cubicBezTo>
                    <a:pt x="388" y="189"/>
                    <a:pt x="388" y="188"/>
                    <a:pt x="387" y="189"/>
                  </a:cubicBezTo>
                  <a:close/>
                  <a:moveTo>
                    <a:pt x="394" y="196"/>
                  </a:moveTo>
                  <a:cubicBezTo>
                    <a:pt x="395" y="196"/>
                    <a:pt x="394" y="196"/>
                    <a:pt x="394" y="195"/>
                  </a:cubicBezTo>
                  <a:cubicBezTo>
                    <a:pt x="394" y="196"/>
                    <a:pt x="394" y="196"/>
                    <a:pt x="394" y="196"/>
                  </a:cubicBezTo>
                  <a:close/>
                  <a:moveTo>
                    <a:pt x="414" y="226"/>
                  </a:moveTo>
                  <a:cubicBezTo>
                    <a:pt x="414" y="226"/>
                    <a:pt x="414" y="226"/>
                    <a:pt x="414" y="226"/>
                  </a:cubicBezTo>
                  <a:cubicBezTo>
                    <a:pt x="414" y="226"/>
                    <a:pt x="414" y="226"/>
                    <a:pt x="414" y="226"/>
                  </a:cubicBezTo>
                  <a:close/>
                  <a:moveTo>
                    <a:pt x="413" y="226"/>
                  </a:moveTo>
                  <a:cubicBezTo>
                    <a:pt x="413" y="226"/>
                    <a:pt x="413" y="226"/>
                    <a:pt x="413" y="226"/>
                  </a:cubicBezTo>
                  <a:close/>
                  <a:moveTo>
                    <a:pt x="415" y="228"/>
                  </a:moveTo>
                  <a:cubicBezTo>
                    <a:pt x="415" y="227"/>
                    <a:pt x="415" y="227"/>
                    <a:pt x="415" y="227"/>
                  </a:cubicBezTo>
                  <a:cubicBezTo>
                    <a:pt x="415" y="227"/>
                    <a:pt x="415" y="226"/>
                    <a:pt x="414" y="226"/>
                  </a:cubicBezTo>
                  <a:cubicBezTo>
                    <a:pt x="415" y="227"/>
                    <a:pt x="414" y="227"/>
                    <a:pt x="414" y="227"/>
                  </a:cubicBezTo>
                  <a:cubicBezTo>
                    <a:pt x="414" y="227"/>
                    <a:pt x="414" y="226"/>
                    <a:pt x="414" y="226"/>
                  </a:cubicBezTo>
                  <a:cubicBezTo>
                    <a:pt x="414" y="226"/>
                    <a:pt x="414" y="226"/>
                    <a:pt x="414" y="226"/>
                  </a:cubicBezTo>
                  <a:cubicBezTo>
                    <a:pt x="414" y="226"/>
                    <a:pt x="413" y="226"/>
                    <a:pt x="413" y="226"/>
                  </a:cubicBezTo>
                  <a:cubicBezTo>
                    <a:pt x="413" y="227"/>
                    <a:pt x="415" y="228"/>
                    <a:pt x="415" y="228"/>
                  </a:cubicBezTo>
                  <a:close/>
                  <a:moveTo>
                    <a:pt x="414" y="227"/>
                  </a:moveTo>
                  <a:cubicBezTo>
                    <a:pt x="414" y="227"/>
                    <a:pt x="414" y="228"/>
                    <a:pt x="414" y="228"/>
                  </a:cubicBezTo>
                  <a:cubicBezTo>
                    <a:pt x="414" y="228"/>
                    <a:pt x="414" y="227"/>
                    <a:pt x="415" y="228"/>
                  </a:cubicBezTo>
                  <a:cubicBezTo>
                    <a:pt x="415" y="228"/>
                    <a:pt x="414" y="228"/>
                    <a:pt x="414" y="228"/>
                  </a:cubicBezTo>
                  <a:cubicBezTo>
                    <a:pt x="415" y="228"/>
                    <a:pt x="415" y="229"/>
                    <a:pt x="416" y="229"/>
                  </a:cubicBezTo>
                  <a:cubicBezTo>
                    <a:pt x="416" y="229"/>
                    <a:pt x="415" y="228"/>
                    <a:pt x="415" y="228"/>
                  </a:cubicBezTo>
                  <a:cubicBezTo>
                    <a:pt x="416" y="228"/>
                    <a:pt x="414" y="227"/>
                    <a:pt x="414" y="227"/>
                  </a:cubicBezTo>
                  <a:close/>
                  <a:moveTo>
                    <a:pt x="414" y="226"/>
                  </a:moveTo>
                  <a:cubicBezTo>
                    <a:pt x="414" y="226"/>
                    <a:pt x="415" y="226"/>
                    <a:pt x="415" y="226"/>
                  </a:cubicBezTo>
                  <a:cubicBezTo>
                    <a:pt x="415" y="226"/>
                    <a:pt x="415" y="226"/>
                    <a:pt x="415" y="226"/>
                  </a:cubicBezTo>
                  <a:cubicBezTo>
                    <a:pt x="415" y="226"/>
                    <a:pt x="414" y="226"/>
                    <a:pt x="414" y="226"/>
                  </a:cubicBezTo>
                  <a:close/>
                  <a:moveTo>
                    <a:pt x="415" y="226"/>
                  </a:moveTo>
                  <a:cubicBezTo>
                    <a:pt x="415" y="226"/>
                    <a:pt x="415" y="226"/>
                    <a:pt x="415" y="226"/>
                  </a:cubicBezTo>
                  <a:cubicBezTo>
                    <a:pt x="415" y="226"/>
                    <a:pt x="415" y="226"/>
                    <a:pt x="415" y="226"/>
                  </a:cubicBezTo>
                  <a:close/>
                  <a:moveTo>
                    <a:pt x="318" y="127"/>
                  </a:moveTo>
                  <a:cubicBezTo>
                    <a:pt x="318" y="127"/>
                    <a:pt x="318" y="127"/>
                    <a:pt x="318" y="127"/>
                  </a:cubicBezTo>
                  <a:cubicBezTo>
                    <a:pt x="319" y="126"/>
                    <a:pt x="317" y="126"/>
                    <a:pt x="318" y="127"/>
                  </a:cubicBezTo>
                  <a:close/>
                  <a:moveTo>
                    <a:pt x="315" y="176"/>
                  </a:moveTo>
                  <a:cubicBezTo>
                    <a:pt x="316" y="176"/>
                    <a:pt x="315" y="176"/>
                    <a:pt x="315" y="176"/>
                  </a:cubicBezTo>
                  <a:cubicBezTo>
                    <a:pt x="315" y="176"/>
                    <a:pt x="315" y="176"/>
                    <a:pt x="315" y="175"/>
                  </a:cubicBezTo>
                  <a:cubicBezTo>
                    <a:pt x="315" y="176"/>
                    <a:pt x="315" y="176"/>
                    <a:pt x="315" y="176"/>
                  </a:cubicBezTo>
                  <a:close/>
                  <a:moveTo>
                    <a:pt x="315" y="175"/>
                  </a:moveTo>
                  <a:cubicBezTo>
                    <a:pt x="315" y="174"/>
                    <a:pt x="315" y="175"/>
                    <a:pt x="315" y="175"/>
                  </a:cubicBezTo>
                  <a:close/>
                  <a:moveTo>
                    <a:pt x="321" y="181"/>
                  </a:moveTo>
                  <a:cubicBezTo>
                    <a:pt x="321" y="181"/>
                    <a:pt x="320" y="181"/>
                    <a:pt x="321" y="181"/>
                  </a:cubicBezTo>
                  <a:close/>
                  <a:moveTo>
                    <a:pt x="324" y="186"/>
                  </a:moveTo>
                  <a:cubicBezTo>
                    <a:pt x="324" y="185"/>
                    <a:pt x="323" y="183"/>
                    <a:pt x="323" y="183"/>
                  </a:cubicBezTo>
                  <a:cubicBezTo>
                    <a:pt x="323" y="183"/>
                    <a:pt x="323" y="183"/>
                    <a:pt x="323" y="183"/>
                  </a:cubicBezTo>
                  <a:cubicBezTo>
                    <a:pt x="322" y="183"/>
                    <a:pt x="324" y="186"/>
                    <a:pt x="324" y="186"/>
                  </a:cubicBezTo>
                  <a:close/>
                  <a:moveTo>
                    <a:pt x="315" y="173"/>
                  </a:moveTo>
                  <a:cubicBezTo>
                    <a:pt x="315" y="174"/>
                    <a:pt x="316" y="174"/>
                    <a:pt x="316" y="175"/>
                  </a:cubicBezTo>
                  <a:cubicBezTo>
                    <a:pt x="316" y="176"/>
                    <a:pt x="316" y="176"/>
                    <a:pt x="317" y="176"/>
                  </a:cubicBezTo>
                  <a:cubicBezTo>
                    <a:pt x="317" y="177"/>
                    <a:pt x="317" y="176"/>
                    <a:pt x="316" y="176"/>
                  </a:cubicBezTo>
                  <a:cubicBezTo>
                    <a:pt x="316" y="177"/>
                    <a:pt x="316" y="177"/>
                    <a:pt x="316" y="177"/>
                  </a:cubicBezTo>
                  <a:cubicBezTo>
                    <a:pt x="317" y="178"/>
                    <a:pt x="319" y="179"/>
                    <a:pt x="319" y="180"/>
                  </a:cubicBezTo>
                  <a:cubicBezTo>
                    <a:pt x="319" y="180"/>
                    <a:pt x="320" y="180"/>
                    <a:pt x="320" y="180"/>
                  </a:cubicBezTo>
                  <a:cubicBezTo>
                    <a:pt x="320" y="180"/>
                    <a:pt x="320" y="180"/>
                    <a:pt x="320" y="180"/>
                  </a:cubicBezTo>
                  <a:cubicBezTo>
                    <a:pt x="320" y="180"/>
                    <a:pt x="320" y="181"/>
                    <a:pt x="321" y="181"/>
                  </a:cubicBezTo>
                  <a:cubicBezTo>
                    <a:pt x="321" y="181"/>
                    <a:pt x="320" y="180"/>
                    <a:pt x="321" y="180"/>
                  </a:cubicBezTo>
                  <a:cubicBezTo>
                    <a:pt x="320" y="180"/>
                    <a:pt x="318" y="173"/>
                    <a:pt x="318" y="172"/>
                  </a:cubicBezTo>
                  <a:cubicBezTo>
                    <a:pt x="319" y="172"/>
                    <a:pt x="319" y="171"/>
                    <a:pt x="319" y="171"/>
                  </a:cubicBezTo>
                  <a:cubicBezTo>
                    <a:pt x="319" y="171"/>
                    <a:pt x="319" y="171"/>
                    <a:pt x="319" y="170"/>
                  </a:cubicBezTo>
                  <a:cubicBezTo>
                    <a:pt x="319" y="171"/>
                    <a:pt x="321" y="169"/>
                    <a:pt x="319" y="168"/>
                  </a:cubicBezTo>
                  <a:cubicBezTo>
                    <a:pt x="319" y="168"/>
                    <a:pt x="319" y="168"/>
                    <a:pt x="319" y="168"/>
                  </a:cubicBezTo>
                  <a:cubicBezTo>
                    <a:pt x="319" y="168"/>
                    <a:pt x="319" y="168"/>
                    <a:pt x="319" y="168"/>
                  </a:cubicBezTo>
                  <a:cubicBezTo>
                    <a:pt x="319" y="170"/>
                    <a:pt x="322" y="169"/>
                    <a:pt x="320" y="168"/>
                  </a:cubicBezTo>
                  <a:cubicBezTo>
                    <a:pt x="320" y="167"/>
                    <a:pt x="320" y="168"/>
                    <a:pt x="320" y="167"/>
                  </a:cubicBezTo>
                  <a:cubicBezTo>
                    <a:pt x="320" y="168"/>
                    <a:pt x="322" y="166"/>
                    <a:pt x="322" y="164"/>
                  </a:cubicBezTo>
                  <a:cubicBezTo>
                    <a:pt x="323" y="165"/>
                    <a:pt x="324" y="167"/>
                    <a:pt x="323" y="164"/>
                  </a:cubicBezTo>
                  <a:cubicBezTo>
                    <a:pt x="324" y="165"/>
                    <a:pt x="324" y="165"/>
                    <a:pt x="324" y="164"/>
                  </a:cubicBezTo>
                  <a:cubicBezTo>
                    <a:pt x="325" y="165"/>
                    <a:pt x="325" y="164"/>
                    <a:pt x="325" y="163"/>
                  </a:cubicBezTo>
                  <a:cubicBezTo>
                    <a:pt x="325" y="163"/>
                    <a:pt x="325" y="163"/>
                    <a:pt x="325" y="163"/>
                  </a:cubicBezTo>
                  <a:cubicBezTo>
                    <a:pt x="325" y="163"/>
                    <a:pt x="326" y="164"/>
                    <a:pt x="326" y="163"/>
                  </a:cubicBezTo>
                  <a:cubicBezTo>
                    <a:pt x="325" y="163"/>
                    <a:pt x="326" y="163"/>
                    <a:pt x="326" y="163"/>
                  </a:cubicBezTo>
                  <a:cubicBezTo>
                    <a:pt x="326" y="164"/>
                    <a:pt x="327" y="163"/>
                    <a:pt x="327" y="162"/>
                  </a:cubicBezTo>
                  <a:cubicBezTo>
                    <a:pt x="327" y="163"/>
                    <a:pt x="331" y="163"/>
                    <a:pt x="331" y="163"/>
                  </a:cubicBezTo>
                  <a:cubicBezTo>
                    <a:pt x="335" y="164"/>
                    <a:pt x="336" y="162"/>
                    <a:pt x="336" y="159"/>
                  </a:cubicBezTo>
                  <a:cubicBezTo>
                    <a:pt x="335" y="158"/>
                    <a:pt x="334" y="158"/>
                    <a:pt x="334" y="158"/>
                  </a:cubicBezTo>
                  <a:cubicBezTo>
                    <a:pt x="334" y="158"/>
                    <a:pt x="331" y="159"/>
                    <a:pt x="331" y="159"/>
                  </a:cubicBezTo>
                  <a:cubicBezTo>
                    <a:pt x="331" y="160"/>
                    <a:pt x="328" y="159"/>
                    <a:pt x="328" y="159"/>
                  </a:cubicBezTo>
                  <a:cubicBezTo>
                    <a:pt x="328" y="159"/>
                    <a:pt x="328" y="159"/>
                    <a:pt x="328" y="159"/>
                  </a:cubicBezTo>
                  <a:cubicBezTo>
                    <a:pt x="327" y="158"/>
                    <a:pt x="325" y="157"/>
                    <a:pt x="326" y="158"/>
                  </a:cubicBezTo>
                  <a:cubicBezTo>
                    <a:pt x="326" y="159"/>
                    <a:pt x="325" y="159"/>
                    <a:pt x="325" y="158"/>
                  </a:cubicBezTo>
                  <a:cubicBezTo>
                    <a:pt x="326" y="157"/>
                    <a:pt x="324" y="158"/>
                    <a:pt x="325" y="158"/>
                  </a:cubicBezTo>
                  <a:cubicBezTo>
                    <a:pt x="325" y="159"/>
                    <a:pt x="324" y="158"/>
                    <a:pt x="324" y="158"/>
                  </a:cubicBezTo>
                  <a:cubicBezTo>
                    <a:pt x="324" y="158"/>
                    <a:pt x="323" y="157"/>
                    <a:pt x="323" y="158"/>
                  </a:cubicBezTo>
                  <a:cubicBezTo>
                    <a:pt x="323" y="158"/>
                    <a:pt x="323" y="158"/>
                    <a:pt x="323" y="158"/>
                  </a:cubicBezTo>
                  <a:cubicBezTo>
                    <a:pt x="322" y="157"/>
                    <a:pt x="322" y="160"/>
                    <a:pt x="321" y="159"/>
                  </a:cubicBezTo>
                  <a:cubicBezTo>
                    <a:pt x="320" y="159"/>
                    <a:pt x="320" y="159"/>
                    <a:pt x="320" y="160"/>
                  </a:cubicBezTo>
                  <a:cubicBezTo>
                    <a:pt x="320" y="160"/>
                    <a:pt x="320" y="160"/>
                    <a:pt x="320" y="160"/>
                  </a:cubicBezTo>
                  <a:cubicBezTo>
                    <a:pt x="320" y="160"/>
                    <a:pt x="320" y="160"/>
                    <a:pt x="319" y="160"/>
                  </a:cubicBezTo>
                  <a:cubicBezTo>
                    <a:pt x="319" y="160"/>
                    <a:pt x="319" y="160"/>
                    <a:pt x="319" y="160"/>
                  </a:cubicBezTo>
                  <a:cubicBezTo>
                    <a:pt x="319" y="160"/>
                    <a:pt x="320" y="160"/>
                    <a:pt x="320" y="161"/>
                  </a:cubicBezTo>
                  <a:cubicBezTo>
                    <a:pt x="319" y="161"/>
                    <a:pt x="319" y="161"/>
                    <a:pt x="320" y="162"/>
                  </a:cubicBezTo>
                  <a:cubicBezTo>
                    <a:pt x="320" y="162"/>
                    <a:pt x="321" y="163"/>
                    <a:pt x="321" y="163"/>
                  </a:cubicBezTo>
                  <a:cubicBezTo>
                    <a:pt x="319" y="162"/>
                    <a:pt x="319" y="161"/>
                    <a:pt x="319" y="163"/>
                  </a:cubicBezTo>
                  <a:cubicBezTo>
                    <a:pt x="319" y="163"/>
                    <a:pt x="318" y="163"/>
                    <a:pt x="318" y="163"/>
                  </a:cubicBezTo>
                  <a:cubicBezTo>
                    <a:pt x="318" y="164"/>
                    <a:pt x="320" y="165"/>
                    <a:pt x="320" y="165"/>
                  </a:cubicBezTo>
                  <a:cubicBezTo>
                    <a:pt x="320" y="165"/>
                    <a:pt x="319" y="165"/>
                    <a:pt x="319" y="165"/>
                  </a:cubicBezTo>
                  <a:cubicBezTo>
                    <a:pt x="318" y="162"/>
                    <a:pt x="318" y="165"/>
                    <a:pt x="317" y="164"/>
                  </a:cubicBezTo>
                  <a:cubicBezTo>
                    <a:pt x="316" y="164"/>
                    <a:pt x="316" y="165"/>
                    <a:pt x="318" y="166"/>
                  </a:cubicBezTo>
                  <a:cubicBezTo>
                    <a:pt x="318" y="166"/>
                    <a:pt x="318" y="166"/>
                    <a:pt x="318" y="166"/>
                  </a:cubicBezTo>
                  <a:cubicBezTo>
                    <a:pt x="318" y="166"/>
                    <a:pt x="318" y="166"/>
                    <a:pt x="317" y="166"/>
                  </a:cubicBezTo>
                  <a:cubicBezTo>
                    <a:pt x="317" y="166"/>
                    <a:pt x="317" y="166"/>
                    <a:pt x="317" y="166"/>
                  </a:cubicBezTo>
                  <a:cubicBezTo>
                    <a:pt x="317" y="167"/>
                    <a:pt x="317" y="166"/>
                    <a:pt x="317" y="167"/>
                  </a:cubicBezTo>
                  <a:cubicBezTo>
                    <a:pt x="317" y="167"/>
                    <a:pt x="317" y="167"/>
                    <a:pt x="317" y="167"/>
                  </a:cubicBezTo>
                  <a:cubicBezTo>
                    <a:pt x="316" y="167"/>
                    <a:pt x="315" y="167"/>
                    <a:pt x="316" y="168"/>
                  </a:cubicBezTo>
                  <a:cubicBezTo>
                    <a:pt x="316" y="168"/>
                    <a:pt x="316" y="168"/>
                    <a:pt x="316" y="168"/>
                  </a:cubicBezTo>
                  <a:cubicBezTo>
                    <a:pt x="315" y="168"/>
                    <a:pt x="314" y="168"/>
                    <a:pt x="315" y="169"/>
                  </a:cubicBezTo>
                  <a:cubicBezTo>
                    <a:pt x="315" y="169"/>
                    <a:pt x="315" y="169"/>
                    <a:pt x="315" y="169"/>
                  </a:cubicBezTo>
                  <a:cubicBezTo>
                    <a:pt x="315" y="169"/>
                    <a:pt x="315" y="169"/>
                    <a:pt x="316" y="169"/>
                  </a:cubicBezTo>
                  <a:cubicBezTo>
                    <a:pt x="316" y="170"/>
                    <a:pt x="313" y="171"/>
                    <a:pt x="313" y="171"/>
                  </a:cubicBezTo>
                  <a:cubicBezTo>
                    <a:pt x="313" y="174"/>
                    <a:pt x="314" y="173"/>
                    <a:pt x="315" y="173"/>
                  </a:cubicBezTo>
                  <a:close/>
                  <a:moveTo>
                    <a:pt x="312" y="125"/>
                  </a:moveTo>
                  <a:cubicBezTo>
                    <a:pt x="312" y="126"/>
                    <a:pt x="312" y="126"/>
                    <a:pt x="312" y="126"/>
                  </a:cubicBezTo>
                  <a:cubicBezTo>
                    <a:pt x="312" y="126"/>
                    <a:pt x="313" y="126"/>
                    <a:pt x="313" y="126"/>
                  </a:cubicBezTo>
                  <a:cubicBezTo>
                    <a:pt x="313" y="127"/>
                    <a:pt x="313" y="125"/>
                    <a:pt x="313" y="125"/>
                  </a:cubicBezTo>
                  <a:cubicBezTo>
                    <a:pt x="312" y="125"/>
                    <a:pt x="312" y="125"/>
                    <a:pt x="312" y="125"/>
                  </a:cubicBezTo>
                  <a:close/>
                  <a:moveTo>
                    <a:pt x="312" y="124"/>
                  </a:moveTo>
                  <a:cubicBezTo>
                    <a:pt x="312" y="124"/>
                    <a:pt x="312" y="123"/>
                    <a:pt x="312" y="123"/>
                  </a:cubicBezTo>
                  <a:cubicBezTo>
                    <a:pt x="311" y="123"/>
                    <a:pt x="310" y="124"/>
                    <a:pt x="312" y="124"/>
                  </a:cubicBezTo>
                  <a:close/>
                  <a:moveTo>
                    <a:pt x="308" y="121"/>
                  </a:moveTo>
                  <a:cubicBezTo>
                    <a:pt x="308" y="121"/>
                    <a:pt x="308" y="121"/>
                    <a:pt x="308" y="121"/>
                  </a:cubicBezTo>
                  <a:cubicBezTo>
                    <a:pt x="308" y="121"/>
                    <a:pt x="308" y="121"/>
                    <a:pt x="308" y="121"/>
                  </a:cubicBezTo>
                  <a:close/>
                  <a:moveTo>
                    <a:pt x="309" y="120"/>
                  </a:moveTo>
                  <a:cubicBezTo>
                    <a:pt x="308" y="118"/>
                    <a:pt x="308" y="120"/>
                    <a:pt x="308" y="121"/>
                  </a:cubicBezTo>
                  <a:cubicBezTo>
                    <a:pt x="309" y="121"/>
                    <a:pt x="308" y="121"/>
                    <a:pt x="309" y="122"/>
                  </a:cubicBezTo>
                  <a:cubicBezTo>
                    <a:pt x="307" y="121"/>
                    <a:pt x="309" y="123"/>
                    <a:pt x="309" y="123"/>
                  </a:cubicBezTo>
                  <a:cubicBezTo>
                    <a:pt x="309" y="123"/>
                    <a:pt x="309" y="123"/>
                    <a:pt x="309" y="123"/>
                  </a:cubicBezTo>
                  <a:cubicBezTo>
                    <a:pt x="310" y="122"/>
                    <a:pt x="309" y="122"/>
                    <a:pt x="309" y="121"/>
                  </a:cubicBezTo>
                  <a:cubicBezTo>
                    <a:pt x="309" y="121"/>
                    <a:pt x="309" y="121"/>
                    <a:pt x="310" y="121"/>
                  </a:cubicBezTo>
                  <a:cubicBezTo>
                    <a:pt x="310" y="121"/>
                    <a:pt x="310" y="122"/>
                    <a:pt x="311" y="121"/>
                  </a:cubicBezTo>
                  <a:cubicBezTo>
                    <a:pt x="311" y="121"/>
                    <a:pt x="311" y="121"/>
                    <a:pt x="312" y="121"/>
                  </a:cubicBezTo>
                  <a:cubicBezTo>
                    <a:pt x="312" y="121"/>
                    <a:pt x="312" y="121"/>
                    <a:pt x="313" y="121"/>
                  </a:cubicBezTo>
                  <a:cubicBezTo>
                    <a:pt x="313" y="121"/>
                    <a:pt x="313" y="121"/>
                    <a:pt x="313" y="121"/>
                  </a:cubicBezTo>
                  <a:cubicBezTo>
                    <a:pt x="314" y="121"/>
                    <a:pt x="312" y="119"/>
                    <a:pt x="312" y="119"/>
                  </a:cubicBezTo>
                  <a:cubicBezTo>
                    <a:pt x="312" y="119"/>
                    <a:pt x="312" y="118"/>
                    <a:pt x="312" y="118"/>
                  </a:cubicBezTo>
                  <a:cubicBezTo>
                    <a:pt x="312" y="118"/>
                    <a:pt x="312" y="118"/>
                    <a:pt x="312" y="118"/>
                  </a:cubicBezTo>
                  <a:cubicBezTo>
                    <a:pt x="312" y="117"/>
                    <a:pt x="311" y="118"/>
                    <a:pt x="311" y="117"/>
                  </a:cubicBezTo>
                  <a:cubicBezTo>
                    <a:pt x="310" y="117"/>
                    <a:pt x="310" y="120"/>
                    <a:pt x="309" y="120"/>
                  </a:cubicBezTo>
                  <a:close/>
                  <a:moveTo>
                    <a:pt x="312" y="116"/>
                  </a:moveTo>
                  <a:cubicBezTo>
                    <a:pt x="312" y="115"/>
                    <a:pt x="312" y="115"/>
                    <a:pt x="312" y="116"/>
                  </a:cubicBezTo>
                  <a:cubicBezTo>
                    <a:pt x="312" y="116"/>
                    <a:pt x="312" y="116"/>
                    <a:pt x="312" y="117"/>
                  </a:cubicBezTo>
                  <a:cubicBezTo>
                    <a:pt x="312" y="117"/>
                    <a:pt x="312" y="117"/>
                    <a:pt x="312" y="116"/>
                  </a:cubicBezTo>
                  <a:cubicBezTo>
                    <a:pt x="312" y="116"/>
                    <a:pt x="312" y="116"/>
                    <a:pt x="312" y="116"/>
                  </a:cubicBezTo>
                  <a:close/>
                  <a:moveTo>
                    <a:pt x="317" y="122"/>
                  </a:moveTo>
                  <a:cubicBezTo>
                    <a:pt x="317" y="122"/>
                    <a:pt x="316" y="121"/>
                    <a:pt x="316" y="121"/>
                  </a:cubicBezTo>
                  <a:cubicBezTo>
                    <a:pt x="316" y="121"/>
                    <a:pt x="317" y="122"/>
                    <a:pt x="317" y="122"/>
                  </a:cubicBezTo>
                  <a:close/>
                  <a:moveTo>
                    <a:pt x="313" y="184"/>
                  </a:moveTo>
                  <a:cubicBezTo>
                    <a:pt x="313" y="184"/>
                    <a:pt x="313" y="184"/>
                    <a:pt x="313" y="184"/>
                  </a:cubicBezTo>
                  <a:cubicBezTo>
                    <a:pt x="313" y="184"/>
                    <a:pt x="313" y="184"/>
                    <a:pt x="313" y="184"/>
                  </a:cubicBezTo>
                  <a:close/>
                  <a:moveTo>
                    <a:pt x="317" y="119"/>
                  </a:moveTo>
                  <a:cubicBezTo>
                    <a:pt x="317" y="119"/>
                    <a:pt x="317" y="119"/>
                    <a:pt x="317" y="119"/>
                  </a:cubicBezTo>
                  <a:cubicBezTo>
                    <a:pt x="317" y="119"/>
                    <a:pt x="317" y="119"/>
                    <a:pt x="317" y="119"/>
                  </a:cubicBezTo>
                  <a:close/>
                  <a:moveTo>
                    <a:pt x="318" y="125"/>
                  </a:moveTo>
                  <a:cubicBezTo>
                    <a:pt x="318" y="125"/>
                    <a:pt x="318" y="126"/>
                    <a:pt x="318" y="126"/>
                  </a:cubicBezTo>
                  <a:cubicBezTo>
                    <a:pt x="318" y="125"/>
                    <a:pt x="318" y="125"/>
                    <a:pt x="318" y="125"/>
                  </a:cubicBezTo>
                  <a:cubicBezTo>
                    <a:pt x="318" y="125"/>
                    <a:pt x="318" y="125"/>
                    <a:pt x="318" y="125"/>
                  </a:cubicBezTo>
                  <a:close/>
                  <a:moveTo>
                    <a:pt x="317" y="117"/>
                  </a:moveTo>
                  <a:cubicBezTo>
                    <a:pt x="317" y="117"/>
                    <a:pt x="317" y="117"/>
                    <a:pt x="317" y="117"/>
                  </a:cubicBezTo>
                  <a:cubicBezTo>
                    <a:pt x="317" y="117"/>
                    <a:pt x="317" y="117"/>
                    <a:pt x="317" y="117"/>
                  </a:cubicBezTo>
                  <a:close/>
                  <a:moveTo>
                    <a:pt x="317" y="124"/>
                  </a:moveTo>
                  <a:cubicBezTo>
                    <a:pt x="316" y="122"/>
                    <a:pt x="316" y="123"/>
                    <a:pt x="316" y="123"/>
                  </a:cubicBezTo>
                  <a:cubicBezTo>
                    <a:pt x="318" y="126"/>
                    <a:pt x="316" y="123"/>
                    <a:pt x="317" y="124"/>
                  </a:cubicBezTo>
                  <a:close/>
                  <a:moveTo>
                    <a:pt x="315" y="124"/>
                  </a:moveTo>
                  <a:cubicBezTo>
                    <a:pt x="315" y="124"/>
                    <a:pt x="314" y="123"/>
                    <a:pt x="314" y="124"/>
                  </a:cubicBezTo>
                  <a:cubicBezTo>
                    <a:pt x="314" y="124"/>
                    <a:pt x="314" y="124"/>
                    <a:pt x="315" y="124"/>
                  </a:cubicBezTo>
                  <a:close/>
                  <a:moveTo>
                    <a:pt x="314" y="125"/>
                  </a:moveTo>
                  <a:cubicBezTo>
                    <a:pt x="314" y="125"/>
                    <a:pt x="314" y="125"/>
                    <a:pt x="315" y="125"/>
                  </a:cubicBezTo>
                  <a:cubicBezTo>
                    <a:pt x="315" y="126"/>
                    <a:pt x="315" y="126"/>
                    <a:pt x="315" y="126"/>
                  </a:cubicBezTo>
                  <a:cubicBezTo>
                    <a:pt x="315" y="126"/>
                    <a:pt x="315" y="126"/>
                    <a:pt x="315" y="126"/>
                  </a:cubicBezTo>
                  <a:cubicBezTo>
                    <a:pt x="316" y="126"/>
                    <a:pt x="316" y="126"/>
                    <a:pt x="316" y="126"/>
                  </a:cubicBezTo>
                  <a:cubicBezTo>
                    <a:pt x="316" y="124"/>
                    <a:pt x="314" y="124"/>
                    <a:pt x="314" y="125"/>
                  </a:cubicBezTo>
                  <a:close/>
                  <a:moveTo>
                    <a:pt x="316" y="125"/>
                  </a:moveTo>
                  <a:cubicBezTo>
                    <a:pt x="316" y="125"/>
                    <a:pt x="316" y="125"/>
                    <a:pt x="316" y="125"/>
                  </a:cubicBezTo>
                  <a:cubicBezTo>
                    <a:pt x="316" y="125"/>
                    <a:pt x="316" y="125"/>
                    <a:pt x="316" y="125"/>
                  </a:cubicBezTo>
                  <a:close/>
                  <a:moveTo>
                    <a:pt x="316" y="122"/>
                  </a:moveTo>
                  <a:cubicBezTo>
                    <a:pt x="315" y="122"/>
                    <a:pt x="315" y="122"/>
                    <a:pt x="315" y="122"/>
                  </a:cubicBezTo>
                  <a:cubicBezTo>
                    <a:pt x="315" y="123"/>
                    <a:pt x="317" y="125"/>
                    <a:pt x="316" y="122"/>
                  </a:cubicBezTo>
                  <a:close/>
                  <a:moveTo>
                    <a:pt x="324" y="188"/>
                  </a:moveTo>
                  <a:cubicBezTo>
                    <a:pt x="324" y="187"/>
                    <a:pt x="323" y="187"/>
                    <a:pt x="323" y="187"/>
                  </a:cubicBezTo>
                  <a:cubicBezTo>
                    <a:pt x="323" y="187"/>
                    <a:pt x="323" y="187"/>
                    <a:pt x="324" y="188"/>
                  </a:cubicBezTo>
                  <a:close/>
                  <a:moveTo>
                    <a:pt x="334" y="193"/>
                  </a:moveTo>
                  <a:cubicBezTo>
                    <a:pt x="334" y="192"/>
                    <a:pt x="333" y="192"/>
                    <a:pt x="334" y="193"/>
                  </a:cubicBezTo>
                  <a:cubicBezTo>
                    <a:pt x="334" y="193"/>
                    <a:pt x="334" y="193"/>
                    <a:pt x="334" y="193"/>
                  </a:cubicBezTo>
                  <a:close/>
                  <a:moveTo>
                    <a:pt x="363" y="309"/>
                  </a:moveTo>
                  <a:cubicBezTo>
                    <a:pt x="363" y="309"/>
                    <a:pt x="363" y="309"/>
                    <a:pt x="363" y="309"/>
                  </a:cubicBezTo>
                  <a:cubicBezTo>
                    <a:pt x="363" y="309"/>
                    <a:pt x="363" y="309"/>
                    <a:pt x="363" y="309"/>
                  </a:cubicBezTo>
                  <a:close/>
                  <a:moveTo>
                    <a:pt x="393" y="205"/>
                  </a:moveTo>
                  <a:cubicBezTo>
                    <a:pt x="393" y="205"/>
                    <a:pt x="393" y="206"/>
                    <a:pt x="393" y="206"/>
                  </a:cubicBezTo>
                  <a:cubicBezTo>
                    <a:pt x="393" y="206"/>
                    <a:pt x="392" y="206"/>
                    <a:pt x="392" y="206"/>
                  </a:cubicBezTo>
                  <a:cubicBezTo>
                    <a:pt x="392" y="205"/>
                    <a:pt x="392" y="205"/>
                    <a:pt x="392" y="205"/>
                  </a:cubicBezTo>
                  <a:cubicBezTo>
                    <a:pt x="392" y="206"/>
                    <a:pt x="392" y="206"/>
                    <a:pt x="392" y="206"/>
                  </a:cubicBezTo>
                  <a:cubicBezTo>
                    <a:pt x="392" y="206"/>
                    <a:pt x="393" y="208"/>
                    <a:pt x="394" y="208"/>
                  </a:cubicBezTo>
                  <a:cubicBezTo>
                    <a:pt x="395" y="208"/>
                    <a:pt x="394" y="205"/>
                    <a:pt x="393" y="205"/>
                  </a:cubicBezTo>
                  <a:close/>
                  <a:moveTo>
                    <a:pt x="413" y="226"/>
                  </a:moveTo>
                  <a:cubicBezTo>
                    <a:pt x="413" y="226"/>
                    <a:pt x="413" y="226"/>
                    <a:pt x="413" y="226"/>
                  </a:cubicBezTo>
                  <a:cubicBezTo>
                    <a:pt x="413" y="225"/>
                    <a:pt x="413" y="225"/>
                    <a:pt x="413" y="225"/>
                  </a:cubicBezTo>
                  <a:cubicBezTo>
                    <a:pt x="412" y="225"/>
                    <a:pt x="412" y="226"/>
                    <a:pt x="413" y="226"/>
                  </a:cubicBezTo>
                  <a:close/>
                  <a:moveTo>
                    <a:pt x="317" y="294"/>
                  </a:moveTo>
                  <a:cubicBezTo>
                    <a:pt x="316" y="294"/>
                    <a:pt x="317" y="295"/>
                    <a:pt x="317" y="295"/>
                  </a:cubicBezTo>
                  <a:cubicBezTo>
                    <a:pt x="317" y="294"/>
                    <a:pt x="317" y="294"/>
                    <a:pt x="317" y="294"/>
                  </a:cubicBezTo>
                  <a:close/>
                  <a:moveTo>
                    <a:pt x="353" y="321"/>
                  </a:moveTo>
                  <a:cubicBezTo>
                    <a:pt x="353" y="322"/>
                    <a:pt x="353" y="321"/>
                    <a:pt x="353" y="321"/>
                  </a:cubicBezTo>
                  <a:close/>
                  <a:moveTo>
                    <a:pt x="323" y="287"/>
                  </a:moveTo>
                  <a:cubicBezTo>
                    <a:pt x="322" y="288"/>
                    <a:pt x="323" y="287"/>
                    <a:pt x="323" y="287"/>
                  </a:cubicBezTo>
                  <a:close/>
                  <a:moveTo>
                    <a:pt x="351" y="318"/>
                  </a:moveTo>
                  <a:cubicBezTo>
                    <a:pt x="351" y="318"/>
                    <a:pt x="351" y="318"/>
                    <a:pt x="351" y="318"/>
                  </a:cubicBezTo>
                  <a:cubicBezTo>
                    <a:pt x="351" y="318"/>
                    <a:pt x="351" y="318"/>
                    <a:pt x="351" y="318"/>
                  </a:cubicBezTo>
                  <a:cubicBezTo>
                    <a:pt x="351" y="318"/>
                    <a:pt x="352" y="327"/>
                    <a:pt x="353" y="323"/>
                  </a:cubicBezTo>
                  <a:cubicBezTo>
                    <a:pt x="353" y="323"/>
                    <a:pt x="353" y="322"/>
                    <a:pt x="353" y="321"/>
                  </a:cubicBezTo>
                  <a:cubicBezTo>
                    <a:pt x="353" y="321"/>
                    <a:pt x="351" y="318"/>
                    <a:pt x="351" y="318"/>
                  </a:cubicBezTo>
                  <a:close/>
                  <a:moveTo>
                    <a:pt x="428" y="237"/>
                  </a:moveTo>
                  <a:cubicBezTo>
                    <a:pt x="428" y="237"/>
                    <a:pt x="428" y="237"/>
                    <a:pt x="429" y="238"/>
                  </a:cubicBezTo>
                  <a:cubicBezTo>
                    <a:pt x="429" y="238"/>
                    <a:pt x="429" y="237"/>
                    <a:pt x="428" y="237"/>
                  </a:cubicBezTo>
                  <a:close/>
                  <a:moveTo>
                    <a:pt x="498" y="300"/>
                  </a:moveTo>
                  <a:cubicBezTo>
                    <a:pt x="498" y="300"/>
                    <a:pt x="498" y="300"/>
                    <a:pt x="498" y="300"/>
                  </a:cubicBezTo>
                  <a:cubicBezTo>
                    <a:pt x="498" y="300"/>
                    <a:pt x="498" y="300"/>
                    <a:pt x="498" y="300"/>
                  </a:cubicBezTo>
                  <a:close/>
                  <a:moveTo>
                    <a:pt x="306" y="117"/>
                  </a:moveTo>
                  <a:cubicBezTo>
                    <a:pt x="306" y="117"/>
                    <a:pt x="306" y="117"/>
                    <a:pt x="306" y="117"/>
                  </a:cubicBezTo>
                  <a:cubicBezTo>
                    <a:pt x="307" y="118"/>
                    <a:pt x="307" y="118"/>
                    <a:pt x="308" y="117"/>
                  </a:cubicBezTo>
                  <a:cubicBezTo>
                    <a:pt x="308" y="117"/>
                    <a:pt x="308" y="117"/>
                    <a:pt x="308" y="117"/>
                  </a:cubicBezTo>
                  <a:cubicBezTo>
                    <a:pt x="308" y="117"/>
                    <a:pt x="308" y="117"/>
                    <a:pt x="308" y="117"/>
                  </a:cubicBezTo>
                  <a:cubicBezTo>
                    <a:pt x="308" y="117"/>
                    <a:pt x="308" y="117"/>
                    <a:pt x="308" y="117"/>
                  </a:cubicBezTo>
                  <a:cubicBezTo>
                    <a:pt x="308" y="117"/>
                    <a:pt x="312" y="120"/>
                    <a:pt x="309" y="117"/>
                  </a:cubicBezTo>
                  <a:cubicBezTo>
                    <a:pt x="309" y="117"/>
                    <a:pt x="309" y="117"/>
                    <a:pt x="308" y="117"/>
                  </a:cubicBezTo>
                  <a:cubicBezTo>
                    <a:pt x="308" y="116"/>
                    <a:pt x="308" y="116"/>
                    <a:pt x="308" y="116"/>
                  </a:cubicBezTo>
                  <a:cubicBezTo>
                    <a:pt x="308" y="116"/>
                    <a:pt x="307" y="116"/>
                    <a:pt x="307" y="116"/>
                  </a:cubicBezTo>
                  <a:cubicBezTo>
                    <a:pt x="306" y="116"/>
                    <a:pt x="304" y="116"/>
                    <a:pt x="305" y="116"/>
                  </a:cubicBezTo>
                  <a:cubicBezTo>
                    <a:pt x="305" y="117"/>
                    <a:pt x="305" y="117"/>
                    <a:pt x="306" y="117"/>
                  </a:cubicBezTo>
                  <a:close/>
                  <a:moveTo>
                    <a:pt x="310" y="124"/>
                  </a:moveTo>
                  <a:cubicBezTo>
                    <a:pt x="310" y="124"/>
                    <a:pt x="310" y="124"/>
                    <a:pt x="310" y="124"/>
                  </a:cubicBezTo>
                  <a:cubicBezTo>
                    <a:pt x="311" y="124"/>
                    <a:pt x="311" y="124"/>
                    <a:pt x="310" y="124"/>
                  </a:cubicBezTo>
                  <a:cubicBezTo>
                    <a:pt x="310" y="124"/>
                    <a:pt x="310" y="124"/>
                    <a:pt x="310" y="124"/>
                  </a:cubicBezTo>
                  <a:close/>
                  <a:moveTo>
                    <a:pt x="325" y="157"/>
                  </a:moveTo>
                  <a:cubicBezTo>
                    <a:pt x="325" y="157"/>
                    <a:pt x="324" y="157"/>
                    <a:pt x="324" y="157"/>
                  </a:cubicBezTo>
                  <a:cubicBezTo>
                    <a:pt x="325" y="158"/>
                    <a:pt x="325" y="158"/>
                    <a:pt x="325" y="157"/>
                  </a:cubicBezTo>
                  <a:close/>
                  <a:moveTo>
                    <a:pt x="325" y="126"/>
                  </a:moveTo>
                  <a:cubicBezTo>
                    <a:pt x="325" y="126"/>
                    <a:pt x="325" y="126"/>
                    <a:pt x="325" y="126"/>
                  </a:cubicBezTo>
                  <a:cubicBezTo>
                    <a:pt x="326" y="126"/>
                    <a:pt x="326" y="126"/>
                    <a:pt x="326" y="125"/>
                  </a:cubicBezTo>
                  <a:cubicBezTo>
                    <a:pt x="327" y="125"/>
                    <a:pt x="326" y="124"/>
                    <a:pt x="326" y="124"/>
                  </a:cubicBezTo>
                  <a:cubicBezTo>
                    <a:pt x="325" y="124"/>
                    <a:pt x="323" y="124"/>
                    <a:pt x="325" y="126"/>
                  </a:cubicBezTo>
                  <a:close/>
                  <a:moveTo>
                    <a:pt x="324" y="132"/>
                  </a:moveTo>
                  <a:cubicBezTo>
                    <a:pt x="325" y="131"/>
                    <a:pt x="322" y="133"/>
                    <a:pt x="324" y="132"/>
                  </a:cubicBezTo>
                  <a:close/>
                  <a:moveTo>
                    <a:pt x="324" y="131"/>
                  </a:moveTo>
                  <a:cubicBezTo>
                    <a:pt x="324" y="131"/>
                    <a:pt x="324" y="131"/>
                    <a:pt x="324" y="131"/>
                  </a:cubicBezTo>
                  <a:cubicBezTo>
                    <a:pt x="325" y="131"/>
                    <a:pt x="325" y="131"/>
                    <a:pt x="324" y="131"/>
                  </a:cubicBezTo>
                  <a:close/>
                  <a:moveTo>
                    <a:pt x="324" y="122"/>
                  </a:moveTo>
                  <a:cubicBezTo>
                    <a:pt x="324" y="122"/>
                    <a:pt x="324" y="122"/>
                    <a:pt x="324" y="122"/>
                  </a:cubicBezTo>
                  <a:cubicBezTo>
                    <a:pt x="324" y="122"/>
                    <a:pt x="326" y="123"/>
                    <a:pt x="324" y="122"/>
                  </a:cubicBezTo>
                  <a:close/>
                  <a:moveTo>
                    <a:pt x="323" y="122"/>
                  </a:moveTo>
                  <a:cubicBezTo>
                    <a:pt x="323" y="122"/>
                    <a:pt x="323" y="122"/>
                    <a:pt x="323" y="122"/>
                  </a:cubicBezTo>
                  <a:cubicBezTo>
                    <a:pt x="324" y="123"/>
                    <a:pt x="324" y="122"/>
                    <a:pt x="323" y="122"/>
                  </a:cubicBezTo>
                  <a:cubicBezTo>
                    <a:pt x="323" y="122"/>
                    <a:pt x="323" y="122"/>
                    <a:pt x="323" y="122"/>
                  </a:cubicBezTo>
                  <a:close/>
                  <a:moveTo>
                    <a:pt x="323" y="129"/>
                  </a:moveTo>
                  <a:cubicBezTo>
                    <a:pt x="322" y="129"/>
                    <a:pt x="322" y="129"/>
                    <a:pt x="322" y="129"/>
                  </a:cubicBezTo>
                  <a:cubicBezTo>
                    <a:pt x="322" y="129"/>
                    <a:pt x="322" y="128"/>
                    <a:pt x="323" y="129"/>
                  </a:cubicBezTo>
                  <a:cubicBezTo>
                    <a:pt x="323" y="129"/>
                    <a:pt x="323" y="129"/>
                    <a:pt x="323" y="129"/>
                  </a:cubicBezTo>
                  <a:close/>
                  <a:moveTo>
                    <a:pt x="323" y="129"/>
                  </a:moveTo>
                  <a:cubicBezTo>
                    <a:pt x="323" y="129"/>
                    <a:pt x="323" y="129"/>
                    <a:pt x="323" y="129"/>
                  </a:cubicBezTo>
                  <a:cubicBezTo>
                    <a:pt x="323" y="129"/>
                    <a:pt x="323" y="129"/>
                    <a:pt x="323" y="129"/>
                  </a:cubicBezTo>
                  <a:close/>
                  <a:moveTo>
                    <a:pt x="322" y="131"/>
                  </a:moveTo>
                  <a:cubicBezTo>
                    <a:pt x="322" y="131"/>
                    <a:pt x="322" y="131"/>
                    <a:pt x="322" y="132"/>
                  </a:cubicBezTo>
                  <a:cubicBezTo>
                    <a:pt x="323" y="133"/>
                    <a:pt x="322" y="131"/>
                    <a:pt x="322" y="131"/>
                  </a:cubicBezTo>
                  <a:close/>
                  <a:moveTo>
                    <a:pt x="322" y="122"/>
                  </a:moveTo>
                  <a:cubicBezTo>
                    <a:pt x="322" y="122"/>
                    <a:pt x="322" y="122"/>
                    <a:pt x="322" y="122"/>
                  </a:cubicBezTo>
                  <a:cubicBezTo>
                    <a:pt x="322" y="122"/>
                    <a:pt x="322" y="122"/>
                    <a:pt x="322" y="122"/>
                  </a:cubicBezTo>
                  <a:cubicBezTo>
                    <a:pt x="322" y="122"/>
                    <a:pt x="322" y="122"/>
                    <a:pt x="322" y="122"/>
                  </a:cubicBezTo>
                  <a:close/>
                  <a:moveTo>
                    <a:pt x="322" y="130"/>
                  </a:moveTo>
                  <a:cubicBezTo>
                    <a:pt x="322" y="129"/>
                    <a:pt x="322" y="129"/>
                    <a:pt x="322" y="129"/>
                  </a:cubicBezTo>
                  <a:cubicBezTo>
                    <a:pt x="322" y="129"/>
                    <a:pt x="321" y="130"/>
                    <a:pt x="322" y="130"/>
                  </a:cubicBezTo>
                  <a:close/>
                  <a:moveTo>
                    <a:pt x="324" y="133"/>
                  </a:moveTo>
                  <a:cubicBezTo>
                    <a:pt x="325" y="133"/>
                    <a:pt x="324" y="132"/>
                    <a:pt x="324" y="133"/>
                  </a:cubicBezTo>
                  <a:close/>
                  <a:moveTo>
                    <a:pt x="346" y="183"/>
                  </a:moveTo>
                  <a:cubicBezTo>
                    <a:pt x="346" y="183"/>
                    <a:pt x="346" y="183"/>
                    <a:pt x="346" y="183"/>
                  </a:cubicBezTo>
                  <a:cubicBezTo>
                    <a:pt x="346" y="183"/>
                    <a:pt x="346" y="183"/>
                    <a:pt x="346" y="183"/>
                  </a:cubicBezTo>
                  <a:close/>
                  <a:moveTo>
                    <a:pt x="346" y="184"/>
                  </a:moveTo>
                  <a:cubicBezTo>
                    <a:pt x="347" y="184"/>
                    <a:pt x="345" y="184"/>
                    <a:pt x="346" y="184"/>
                  </a:cubicBezTo>
                  <a:close/>
                  <a:moveTo>
                    <a:pt x="346" y="149"/>
                  </a:moveTo>
                  <a:cubicBezTo>
                    <a:pt x="347" y="149"/>
                    <a:pt x="347" y="149"/>
                    <a:pt x="347" y="149"/>
                  </a:cubicBezTo>
                  <a:cubicBezTo>
                    <a:pt x="347" y="149"/>
                    <a:pt x="346" y="148"/>
                    <a:pt x="346" y="147"/>
                  </a:cubicBezTo>
                  <a:cubicBezTo>
                    <a:pt x="346" y="147"/>
                    <a:pt x="346" y="147"/>
                    <a:pt x="345" y="147"/>
                  </a:cubicBezTo>
                  <a:cubicBezTo>
                    <a:pt x="345" y="147"/>
                    <a:pt x="346" y="148"/>
                    <a:pt x="346" y="149"/>
                  </a:cubicBezTo>
                  <a:close/>
                  <a:moveTo>
                    <a:pt x="345" y="182"/>
                  </a:moveTo>
                  <a:cubicBezTo>
                    <a:pt x="345" y="182"/>
                    <a:pt x="345" y="182"/>
                    <a:pt x="345" y="182"/>
                  </a:cubicBezTo>
                  <a:cubicBezTo>
                    <a:pt x="345" y="183"/>
                    <a:pt x="345" y="183"/>
                    <a:pt x="345" y="182"/>
                  </a:cubicBezTo>
                  <a:close/>
                  <a:moveTo>
                    <a:pt x="350" y="188"/>
                  </a:moveTo>
                  <a:cubicBezTo>
                    <a:pt x="353" y="190"/>
                    <a:pt x="347" y="185"/>
                    <a:pt x="349" y="188"/>
                  </a:cubicBezTo>
                  <a:cubicBezTo>
                    <a:pt x="349" y="188"/>
                    <a:pt x="349" y="188"/>
                    <a:pt x="350" y="188"/>
                  </a:cubicBezTo>
                  <a:close/>
                  <a:moveTo>
                    <a:pt x="327" y="129"/>
                  </a:moveTo>
                  <a:cubicBezTo>
                    <a:pt x="327" y="129"/>
                    <a:pt x="327" y="128"/>
                    <a:pt x="327" y="127"/>
                  </a:cubicBezTo>
                  <a:cubicBezTo>
                    <a:pt x="327" y="127"/>
                    <a:pt x="324" y="126"/>
                    <a:pt x="324" y="126"/>
                  </a:cubicBezTo>
                  <a:cubicBezTo>
                    <a:pt x="323" y="127"/>
                    <a:pt x="325" y="131"/>
                    <a:pt x="327" y="129"/>
                  </a:cubicBezTo>
                  <a:close/>
                  <a:moveTo>
                    <a:pt x="317" y="126"/>
                  </a:moveTo>
                  <a:cubicBezTo>
                    <a:pt x="317" y="125"/>
                    <a:pt x="317" y="126"/>
                    <a:pt x="317" y="126"/>
                  </a:cubicBezTo>
                  <a:cubicBezTo>
                    <a:pt x="317" y="126"/>
                    <a:pt x="317" y="126"/>
                    <a:pt x="317" y="126"/>
                  </a:cubicBezTo>
                  <a:close/>
                  <a:moveTo>
                    <a:pt x="327" y="121"/>
                  </a:moveTo>
                  <a:cubicBezTo>
                    <a:pt x="328" y="121"/>
                    <a:pt x="327" y="120"/>
                    <a:pt x="327" y="121"/>
                  </a:cubicBezTo>
                  <a:cubicBezTo>
                    <a:pt x="327" y="121"/>
                    <a:pt x="327" y="121"/>
                    <a:pt x="327" y="121"/>
                  </a:cubicBezTo>
                  <a:close/>
                  <a:moveTo>
                    <a:pt x="327" y="120"/>
                  </a:moveTo>
                  <a:cubicBezTo>
                    <a:pt x="327" y="120"/>
                    <a:pt x="328" y="120"/>
                    <a:pt x="328" y="121"/>
                  </a:cubicBezTo>
                  <a:cubicBezTo>
                    <a:pt x="328" y="121"/>
                    <a:pt x="328" y="121"/>
                    <a:pt x="328" y="121"/>
                  </a:cubicBezTo>
                  <a:cubicBezTo>
                    <a:pt x="328" y="121"/>
                    <a:pt x="329" y="122"/>
                    <a:pt x="329" y="122"/>
                  </a:cubicBezTo>
                  <a:cubicBezTo>
                    <a:pt x="329" y="122"/>
                    <a:pt x="329" y="122"/>
                    <a:pt x="329" y="122"/>
                  </a:cubicBezTo>
                  <a:cubicBezTo>
                    <a:pt x="329" y="122"/>
                    <a:pt x="329" y="121"/>
                    <a:pt x="329" y="121"/>
                  </a:cubicBezTo>
                  <a:cubicBezTo>
                    <a:pt x="329" y="121"/>
                    <a:pt x="327" y="119"/>
                    <a:pt x="327" y="120"/>
                  </a:cubicBezTo>
                  <a:cubicBezTo>
                    <a:pt x="327" y="120"/>
                    <a:pt x="327" y="120"/>
                    <a:pt x="327" y="120"/>
                  </a:cubicBezTo>
                  <a:close/>
                  <a:moveTo>
                    <a:pt x="330" y="130"/>
                  </a:moveTo>
                  <a:cubicBezTo>
                    <a:pt x="330" y="130"/>
                    <a:pt x="330" y="130"/>
                    <a:pt x="330" y="130"/>
                  </a:cubicBezTo>
                  <a:cubicBezTo>
                    <a:pt x="330" y="130"/>
                    <a:pt x="332" y="130"/>
                    <a:pt x="331" y="128"/>
                  </a:cubicBezTo>
                  <a:cubicBezTo>
                    <a:pt x="331" y="128"/>
                    <a:pt x="331" y="128"/>
                    <a:pt x="331" y="128"/>
                  </a:cubicBezTo>
                  <a:cubicBezTo>
                    <a:pt x="331" y="128"/>
                    <a:pt x="331" y="128"/>
                    <a:pt x="331" y="128"/>
                  </a:cubicBezTo>
                  <a:cubicBezTo>
                    <a:pt x="331" y="127"/>
                    <a:pt x="329" y="125"/>
                    <a:pt x="330" y="127"/>
                  </a:cubicBezTo>
                  <a:cubicBezTo>
                    <a:pt x="329" y="125"/>
                    <a:pt x="327" y="132"/>
                    <a:pt x="330" y="130"/>
                  </a:cubicBezTo>
                  <a:close/>
                  <a:moveTo>
                    <a:pt x="338" y="179"/>
                  </a:moveTo>
                  <a:cubicBezTo>
                    <a:pt x="338" y="179"/>
                    <a:pt x="338" y="180"/>
                    <a:pt x="338" y="180"/>
                  </a:cubicBezTo>
                  <a:cubicBezTo>
                    <a:pt x="339" y="178"/>
                    <a:pt x="338" y="180"/>
                    <a:pt x="338" y="179"/>
                  </a:cubicBezTo>
                  <a:close/>
                  <a:moveTo>
                    <a:pt x="340" y="181"/>
                  </a:moveTo>
                  <a:cubicBezTo>
                    <a:pt x="340" y="181"/>
                    <a:pt x="340" y="181"/>
                    <a:pt x="340" y="182"/>
                  </a:cubicBezTo>
                  <a:cubicBezTo>
                    <a:pt x="340" y="181"/>
                    <a:pt x="340" y="181"/>
                    <a:pt x="340" y="181"/>
                  </a:cubicBezTo>
                  <a:close/>
                  <a:moveTo>
                    <a:pt x="320" y="125"/>
                  </a:moveTo>
                  <a:cubicBezTo>
                    <a:pt x="320" y="124"/>
                    <a:pt x="318" y="122"/>
                    <a:pt x="319" y="124"/>
                  </a:cubicBezTo>
                  <a:cubicBezTo>
                    <a:pt x="318" y="124"/>
                    <a:pt x="320" y="125"/>
                    <a:pt x="320" y="125"/>
                  </a:cubicBezTo>
                  <a:cubicBezTo>
                    <a:pt x="320" y="125"/>
                    <a:pt x="320" y="125"/>
                    <a:pt x="320" y="125"/>
                  </a:cubicBezTo>
                  <a:cubicBezTo>
                    <a:pt x="321" y="125"/>
                    <a:pt x="321" y="124"/>
                    <a:pt x="321" y="124"/>
                  </a:cubicBezTo>
                  <a:cubicBezTo>
                    <a:pt x="321" y="124"/>
                    <a:pt x="323" y="124"/>
                    <a:pt x="322" y="123"/>
                  </a:cubicBezTo>
                  <a:cubicBezTo>
                    <a:pt x="322" y="123"/>
                    <a:pt x="322" y="123"/>
                    <a:pt x="322" y="123"/>
                  </a:cubicBezTo>
                  <a:cubicBezTo>
                    <a:pt x="322" y="123"/>
                    <a:pt x="322" y="123"/>
                    <a:pt x="322" y="123"/>
                  </a:cubicBezTo>
                  <a:cubicBezTo>
                    <a:pt x="321" y="123"/>
                    <a:pt x="320" y="121"/>
                    <a:pt x="319" y="120"/>
                  </a:cubicBezTo>
                  <a:cubicBezTo>
                    <a:pt x="319" y="120"/>
                    <a:pt x="321" y="123"/>
                    <a:pt x="321" y="124"/>
                  </a:cubicBezTo>
                  <a:cubicBezTo>
                    <a:pt x="320" y="122"/>
                    <a:pt x="318" y="119"/>
                    <a:pt x="317" y="120"/>
                  </a:cubicBezTo>
                  <a:cubicBezTo>
                    <a:pt x="317" y="120"/>
                    <a:pt x="320" y="124"/>
                    <a:pt x="320" y="125"/>
                  </a:cubicBezTo>
                  <a:close/>
                  <a:moveTo>
                    <a:pt x="322" y="123"/>
                  </a:moveTo>
                  <a:cubicBezTo>
                    <a:pt x="322" y="123"/>
                    <a:pt x="322" y="123"/>
                    <a:pt x="322" y="124"/>
                  </a:cubicBezTo>
                  <a:cubicBezTo>
                    <a:pt x="322" y="124"/>
                    <a:pt x="322" y="124"/>
                    <a:pt x="322" y="124"/>
                  </a:cubicBezTo>
                  <a:cubicBezTo>
                    <a:pt x="322" y="123"/>
                    <a:pt x="322" y="123"/>
                    <a:pt x="322" y="123"/>
                  </a:cubicBezTo>
                  <a:cubicBezTo>
                    <a:pt x="321" y="121"/>
                    <a:pt x="322" y="123"/>
                    <a:pt x="322" y="123"/>
                  </a:cubicBezTo>
                  <a:close/>
                  <a:moveTo>
                    <a:pt x="321" y="121"/>
                  </a:moveTo>
                  <a:cubicBezTo>
                    <a:pt x="321" y="121"/>
                    <a:pt x="321" y="121"/>
                    <a:pt x="321" y="122"/>
                  </a:cubicBezTo>
                  <a:cubicBezTo>
                    <a:pt x="321" y="122"/>
                    <a:pt x="322" y="121"/>
                    <a:pt x="321" y="121"/>
                  </a:cubicBezTo>
                  <a:cubicBezTo>
                    <a:pt x="321" y="120"/>
                    <a:pt x="319" y="120"/>
                    <a:pt x="321" y="121"/>
                  </a:cubicBezTo>
                  <a:close/>
                  <a:moveTo>
                    <a:pt x="350" y="186"/>
                  </a:moveTo>
                  <a:cubicBezTo>
                    <a:pt x="350" y="186"/>
                    <a:pt x="349" y="186"/>
                    <a:pt x="349" y="186"/>
                  </a:cubicBezTo>
                  <a:cubicBezTo>
                    <a:pt x="349" y="186"/>
                    <a:pt x="350" y="186"/>
                    <a:pt x="350" y="186"/>
                  </a:cubicBezTo>
                  <a:close/>
                  <a:moveTo>
                    <a:pt x="319" y="126"/>
                  </a:moveTo>
                  <a:cubicBezTo>
                    <a:pt x="318" y="125"/>
                    <a:pt x="320" y="127"/>
                    <a:pt x="319" y="127"/>
                  </a:cubicBezTo>
                  <a:cubicBezTo>
                    <a:pt x="319" y="126"/>
                    <a:pt x="319" y="126"/>
                    <a:pt x="319" y="126"/>
                  </a:cubicBezTo>
                  <a:close/>
                  <a:moveTo>
                    <a:pt x="317" y="124"/>
                  </a:moveTo>
                  <a:cubicBezTo>
                    <a:pt x="315" y="125"/>
                    <a:pt x="318" y="125"/>
                    <a:pt x="318" y="125"/>
                  </a:cubicBezTo>
                  <a:cubicBezTo>
                    <a:pt x="318" y="124"/>
                    <a:pt x="318" y="124"/>
                    <a:pt x="317" y="124"/>
                  </a:cubicBezTo>
                  <a:close/>
                  <a:moveTo>
                    <a:pt x="319" y="129"/>
                  </a:moveTo>
                  <a:cubicBezTo>
                    <a:pt x="319" y="129"/>
                    <a:pt x="320" y="130"/>
                    <a:pt x="320" y="129"/>
                  </a:cubicBezTo>
                  <a:cubicBezTo>
                    <a:pt x="321" y="129"/>
                    <a:pt x="321" y="128"/>
                    <a:pt x="321" y="128"/>
                  </a:cubicBezTo>
                  <a:cubicBezTo>
                    <a:pt x="319" y="127"/>
                    <a:pt x="318" y="127"/>
                    <a:pt x="319" y="129"/>
                  </a:cubicBezTo>
                  <a:close/>
                  <a:moveTo>
                    <a:pt x="320" y="126"/>
                  </a:moveTo>
                  <a:cubicBezTo>
                    <a:pt x="320" y="126"/>
                    <a:pt x="319" y="126"/>
                    <a:pt x="320" y="126"/>
                  </a:cubicBezTo>
                  <a:close/>
                  <a:moveTo>
                    <a:pt x="323" y="125"/>
                  </a:moveTo>
                  <a:cubicBezTo>
                    <a:pt x="323" y="125"/>
                    <a:pt x="323" y="125"/>
                    <a:pt x="323" y="125"/>
                  </a:cubicBezTo>
                  <a:cubicBezTo>
                    <a:pt x="323" y="125"/>
                    <a:pt x="323" y="124"/>
                    <a:pt x="323" y="124"/>
                  </a:cubicBezTo>
                  <a:cubicBezTo>
                    <a:pt x="320" y="123"/>
                    <a:pt x="322" y="126"/>
                    <a:pt x="323" y="125"/>
                  </a:cubicBezTo>
                  <a:close/>
                  <a:moveTo>
                    <a:pt x="322" y="118"/>
                  </a:moveTo>
                  <a:cubicBezTo>
                    <a:pt x="322" y="118"/>
                    <a:pt x="322" y="118"/>
                    <a:pt x="322" y="118"/>
                  </a:cubicBezTo>
                  <a:cubicBezTo>
                    <a:pt x="323" y="117"/>
                    <a:pt x="322" y="118"/>
                    <a:pt x="322" y="118"/>
                  </a:cubicBezTo>
                  <a:close/>
                  <a:moveTo>
                    <a:pt x="322" y="120"/>
                  </a:moveTo>
                  <a:cubicBezTo>
                    <a:pt x="320" y="118"/>
                    <a:pt x="320" y="119"/>
                    <a:pt x="318" y="118"/>
                  </a:cubicBezTo>
                  <a:cubicBezTo>
                    <a:pt x="319" y="120"/>
                    <a:pt x="320" y="120"/>
                    <a:pt x="322" y="120"/>
                  </a:cubicBezTo>
                  <a:close/>
                  <a:moveTo>
                    <a:pt x="322" y="123"/>
                  </a:moveTo>
                  <a:cubicBezTo>
                    <a:pt x="323" y="123"/>
                    <a:pt x="322" y="122"/>
                    <a:pt x="322" y="123"/>
                  </a:cubicBezTo>
                  <a:close/>
                  <a:moveTo>
                    <a:pt x="323" y="121"/>
                  </a:moveTo>
                  <a:cubicBezTo>
                    <a:pt x="323" y="121"/>
                    <a:pt x="323" y="120"/>
                    <a:pt x="323" y="120"/>
                  </a:cubicBezTo>
                  <a:cubicBezTo>
                    <a:pt x="323" y="120"/>
                    <a:pt x="323" y="120"/>
                    <a:pt x="322" y="120"/>
                  </a:cubicBezTo>
                  <a:cubicBezTo>
                    <a:pt x="322" y="120"/>
                    <a:pt x="324" y="122"/>
                    <a:pt x="323" y="121"/>
                  </a:cubicBezTo>
                  <a:close/>
                  <a:moveTo>
                    <a:pt x="322" y="118"/>
                  </a:moveTo>
                  <a:cubicBezTo>
                    <a:pt x="322" y="118"/>
                    <a:pt x="322" y="118"/>
                    <a:pt x="322" y="118"/>
                  </a:cubicBezTo>
                  <a:cubicBezTo>
                    <a:pt x="322" y="118"/>
                    <a:pt x="322" y="119"/>
                    <a:pt x="322" y="118"/>
                  </a:cubicBezTo>
                  <a:close/>
                  <a:moveTo>
                    <a:pt x="322" y="117"/>
                  </a:moveTo>
                  <a:cubicBezTo>
                    <a:pt x="322" y="117"/>
                    <a:pt x="323" y="117"/>
                    <a:pt x="323" y="117"/>
                  </a:cubicBezTo>
                  <a:cubicBezTo>
                    <a:pt x="323" y="117"/>
                    <a:pt x="323" y="117"/>
                    <a:pt x="323" y="117"/>
                  </a:cubicBezTo>
                  <a:cubicBezTo>
                    <a:pt x="323" y="117"/>
                    <a:pt x="323" y="116"/>
                    <a:pt x="323" y="116"/>
                  </a:cubicBezTo>
                  <a:cubicBezTo>
                    <a:pt x="323" y="115"/>
                    <a:pt x="322" y="116"/>
                    <a:pt x="322" y="116"/>
                  </a:cubicBezTo>
                  <a:cubicBezTo>
                    <a:pt x="321" y="116"/>
                    <a:pt x="322" y="117"/>
                    <a:pt x="322" y="117"/>
                  </a:cubicBezTo>
                  <a:close/>
                  <a:moveTo>
                    <a:pt x="321" y="119"/>
                  </a:moveTo>
                  <a:cubicBezTo>
                    <a:pt x="322" y="119"/>
                    <a:pt x="322" y="119"/>
                    <a:pt x="322" y="120"/>
                  </a:cubicBezTo>
                  <a:cubicBezTo>
                    <a:pt x="322" y="120"/>
                    <a:pt x="322" y="120"/>
                    <a:pt x="322" y="120"/>
                  </a:cubicBezTo>
                  <a:cubicBezTo>
                    <a:pt x="322" y="119"/>
                    <a:pt x="322" y="119"/>
                    <a:pt x="322" y="119"/>
                  </a:cubicBezTo>
                  <a:cubicBezTo>
                    <a:pt x="322" y="119"/>
                    <a:pt x="322" y="118"/>
                    <a:pt x="321" y="118"/>
                  </a:cubicBezTo>
                  <a:cubicBezTo>
                    <a:pt x="321" y="118"/>
                    <a:pt x="321" y="118"/>
                    <a:pt x="321" y="118"/>
                  </a:cubicBezTo>
                  <a:cubicBezTo>
                    <a:pt x="321" y="117"/>
                    <a:pt x="320" y="117"/>
                    <a:pt x="320" y="118"/>
                  </a:cubicBezTo>
                  <a:cubicBezTo>
                    <a:pt x="320" y="118"/>
                    <a:pt x="321" y="119"/>
                    <a:pt x="321" y="119"/>
                  </a:cubicBezTo>
                  <a:cubicBezTo>
                    <a:pt x="321" y="119"/>
                    <a:pt x="321" y="119"/>
                    <a:pt x="321" y="119"/>
                  </a:cubicBezTo>
                  <a:close/>
                  <a:moveTo>
                    <a:pt x="323" y="127"/>
                  </a:moveTo>
                  <a:cubicBezTo>
                    <a:pt x="323" y="127"/>
                    <a:pt x="323" y="127"/>
                    <a:pt x="323" y="127"/>
                  </a:cubicBezTo>
                  <a:cubicBezTo>
                    <a:pt x="323" y="126"/>
                    <a:pt x="322" y="126"/>
                    <a:pt x="323" y="127"/>
                  </a:cubicBezTo>
                  <a:close/>
                  <a:moveTo>
                    <a:pt x="322" y="126"/>
                  </a:moveTo>
                  <a:cubicBezTo>
                    <a:pt x="322" y="126"/>
                    <a:pt x="322" y="126"/>
                    <a:pt x="322" y="126"/>
                  </a:cubicBezTo>
                  <a:cubicBezTo>
                    <a:pt x="320" y="124"/>
                    <a:pt x="321" y="127"/>
                    <a:pt x="322" y="126"/>
                  </a:cubicBezTo>
                  <a:close/>
                  <a:moveTo>
                    <a:pt x="322" y="121"/>
                  </a:moveTo>
                  <a:cubicBezTo>
                    <a:pt x="322" y="121"/>
                    <a:pt x="322" y="121"/>
                    <a:pt x="322" y="121"/>
                  </a:cubicBezTo>
                  <a:cubicBezTo>
                    <a:pt x="322" y="121"/>
                    <a:pt x="322" y="121"/>
                    <a:pt x="322" y="121"/>
                  </a:cubicBezTo>
                  <a:close/>
                  <a:moveTo>
                    <a:pt x="414" y="370"/>
                  </a:moveTo>
                  <a:cubicBezTo>
                    <a:pt x="414" y="370"/>
                    <a:pt x="414" y="370"/>
                    <a:pt x="414" y="370"/>
                  </a:cubicBezTo>
                  <a:cubicBezTo>
                    <a:pt x="414" y="370"/>
                    <a:pt x="414" y="370"/>
                    <a:pt x="414" y="370"/>
                  </a:cubicBezTo>
                  <a:close/>
                  <a:moveTo>
                    <a:pt x="413" y="377"/>
                  </a:moveTo>
                  <a:cubicBezTo>
                    <a:pt x="413" y="377"/>
                    <a:pt x="414" y="377"/>
                    <a:pt x="413" y="377"/>
                  </a:cubicBezTo>
                  <a:cubicBezTo>
                    <a:pt x="413" y="377"/>
                    <a:pt x="413" y="377"/>
                    <a:pt x="413" y="377"/>
                  </a:cubicBezTo>
                  <a:close/>
                  <a:moveTo>
                    <a:pt x="414" y="372"/>
                  </a:moveTo>
                  <a:cubicBezTo>
                    <a:pt x="414" y="372"/>
                    <a:pt x="414" y="372"/>
                    <a:pt x="414" y="372"/>
                  </a:cubicBezTo>
                  <a:cubicBezTo>
                    <a:pt x="414" y="372"/>
                    <a:pt x="414" y="372"/>
                    <a:pt x="414" y="372"/>
                  </a:cubicBezTo>
                  <a:close/>
                  <a:moveTo>
                    <a:pt x="414" y="372"/>
                  </a:moveTo>
                  <a:cubicBezTo>
                    <a:pt x="414" y="372"/>
                    <a:pt x="414" y="372"/>
                    <a:pt x="414" y="372"/>
                  </a:cubicBezTo>
                  <a:cubicBezTo>
                    <a:pt x="414" y="372"/>
                    <a:pt x="414" y="372"/>
                    <a:pt x="414" y="372"/>
                  </a:cubicBezTo>
                  <a:close/>
                  <a:moveTo>
                    <a:pt x="413" y="368"/>
                  </a:moveTo>
                  <a:cubicBezTo>
                    <a:pt x="413" y="368"/>
                    <a:pt x="413" y="368"/>
                    <a:pt x="413" y="369"/>
                  </a:cubicBezTo>
                  <a:cubicBezTo>
                    <a:pt x="415" y="369"/>
                    <a:pt x="413" y="368"/>
                    <a:pt x="413" y="368"/>
                  </a:cubicBezTo>
                  <a:close/>
                  <a:moveTo>
                    <a:pt x="414" y="379"/>
                  </a:moveTo>
                  <a:cubicBezTo>
                    <a:pt x="414" y="379"/>
                    <a:pt x="414" y="379"/>
                    <a:pt x="414" y="379"/>
                  </a:cubicBezTo>
                  <a:close/>
                  <a:moveTo>
                    <a:pt x="415" y="373"/>
                  </a:moveTo>
                  <a:cubicBezTo>
                    <a:pt x="414" y="373"/>
                    <a:pt x="414" y="373"/>
                    <a:pt x="415" y="373"/>
                  </a:cubicBezTo>
                  <a:close/>
                  <a:moveTo>
                    <a:pt x="415" y="373"/>
                  </a:moveTo>
                  <a:cubicBezTo>
                    <a:pt x="415" y="373"/>
                    <a:pt x="415" y="373"/>
                    <a:pt x="415" y="373"/>
                  </a:cubicBezTo>
                  <a:cubicBezTo>
                    <a:pt x="415" y="373"/>
                    <a:pt x="415" y="373"/>
                    <a:pt x="415" y="373"/>
                  </a:cubicBezTo>
                  <a:close/>
                  <a:moveTo>
                    <a:pt x="414" y="378"/>
                  </a:moveTo>
                  <a:cubicBezTo>
                    <a:pt x="414" y="378"/>
                    <a:pt x="414" y="378"/>
                    <a:pt x="414" y="378"/>
                  </a:cubicBezTo>
                  <a:cubicBezTo>
                    <a:pt x="414" y="378"/>
                    <a:pt x="414" y="378"/>
                    <a:pt x="414" y="378"/>
                  </a:cubicBezTo>
                  <a:close/>
                  <a:moveTo>
                    <a:pt x="414" y="379"/>
                  </a:moveTo>
                  <a:cubicBezTo>
                    <a:pt x="414" y="379"/>
                    <a:pt x="414" y="379"/>
                    <a:pt x="414" y="379"/>
                  </a:cubicBezTo>
                  <a:cubicBezTo>
                    <a:pt x="414" y="379"/>
                    <a:pt x="414" y="379"/>
                    <a:pt x="414" y="379"/>
                  </a:cubicBezTo>
                  <a:close/>
                  <a:moveTo>
                    <a:pt x="414" y="372"/>
                  </a:moveTo>
                  <a:cubicBezTo>
                    <a:pt x="413" y="372"/>
                    <a:pt x="414" y="372"/>
                    <a:pt x="414" y="372"/>
                  </a:cubicBezTo>
                  <a:cubicBezTo>
                    <a:pt x="414" y="372"/>
                    <a:pt x="414" y="372"/>
                    <a:pt x="414" y="372"/>
                  </a:cubicBezTo>
                  <a:close/>
                  <a:moveTo>
                    <a:pt x="417" y="324"/>
                  </a:moveTo>
                  <a:cubicBezTo>
                    <a:pt x="417" y="324"/>
                    <a:pt x="417" y="324"/>
                    <a:pt x="417" y="324"/>
                  </a:cubicBezTo>
                  <a:cubicBezTo>
                    <a:pt x="417" y="323"/>
                    <a:pt x="416" y="324"/>
                    <a:pt x="416" y="324"/>
                  </a:cubicBezTo>
                  <a:cubicBezTo>
                    <a:pt x="416" y="324"/>
                    <a:pt x="417" y="324"/>
                    <a:pt x="417" y="324"/>
                  </a:cubicBezTo>
                  <a:cubicBezTo>
                    <a:pt x="417" y="324"/>
                    <a:pt x="417" y="324"/>
                    <a:pt x="417" y="324"/>
                  </a:cubicBezTo>
                  <a:close/>
                  <a:moveTo>
                    <a:pt x="417" y="327"/>
                  </a:moveTo>
                  <a:cubicBezTo>
                    <a:pt x="418" y="328"/>
                    <a:pt x="418" y="327"/>
                    <a:pt x="418" y="327"/>
                  </a:cubicBezTo>
                  <a:cubicBezTo>
                    <a:pt x="417" y="327"/>
                    <a:pt x="417" y="327"/>
                    <a:pt x="417" y="327"/>
                  </a:cubicBezTo>
                  <a:close/>
                  <a:moveTo>
                    <a:pt x="417" y="327"/>
                  </a:moveTo>
                  <a:cubicBezTo>
                    <a:pt x="417" y="327"/>
                    <a:pt x="417" y="327"/>
                    <a:pt x="417" y="327"/>
                  </a:cubicBezTo>
                  <a:cubicBezTo>
                    <a:pt x="418" y="328"/>
                    <a:pt x="417" y="327"/>
                    <a:pt x="417" y="327"/>
                  </a:cubicBezTo>
                  <a:close/>
                  <a:moveTo>
                    <a:pt x="417" y="369"/>
                  </a:moveTo>
                  <a:cubicBezTo>
                    <a:pt x="416" y="369"/>
                    <a:pt x="417" y="370"/>
                    <a:pt x="417" y="370"/>
                  </a:cubicBezTo>
                  <a:cubicBezTo>
                    <a:pt x="417" y="370"/>
                    <a:pt x="417" y="370"/>
                    <a:pt x="418" y="370"/>
                  </a:cubicBezTo>
                  <a:cubicBezTo>
                    <a:pt x="418" y="370"/>
                    <a:pt x="418" y="371"/>
                    <a:pt x="418" y="370"/>
                  </a:cubicBezTo>
                  <a:cubicBezTo>
                    <a:pt x="418" y="370"/>
                    <a:pt x="417" y="369"/>
                    <a:pt x="417" y="370"/>
                  </a:cubicBezTo>
                  <a:cubicBezTo>
                    <a:pt x="417" y="370"/>
                    <a:pt x="417" y="370"/>
                    <a:pt x="417" y="369"/>
                  </a:cubicBezTo>
                  <a:cubicBezTo>
                    <a:pt x="417" y="369"/>
                    <a:pt x="417" y="369"/>
                    <a:pt x="417" y="369"/>
                  </a:cubicBezTo>
                  <a:close/>
                  <a:moveTo>
                    <a:pt x="417" y="324"/>
                  </a:moveTo>
                  <a:cubicBezTo>
                    <a:pt x="417" y="324"/>
                    <a:pt x="417" y="324"/>
                    <a:pt x="417" y="324"/>
                  </a:cubicBezTo>
                  <a:cubicBezTo>
                    <a:pt x="417" y="324"/>
                    <a:pt x="417" y="324"/>
                    <a:pt x="417" y="324"/>
                  </a:cubicBezTo>
                  <a:close/>
                  <a:moveTo>
                    <a:pt x="417" y="370"/>
                  </a:moveTo>
                  <a:cubicBezTo>
                    <a:pt x="417" y="371"/>
                    <a:pt x="417" y="371"/>
                    <a:pt x="417" y="371"/>
                  </a:cubicBezTo>
                  <a:cubicBezTo>
                    <a:pt x="417" y="371"/>
                    <a:pt x="417" y="370"/>
                    <a:pt x="417" y="370"/>
                  </a:cubicBezTo>
                  <a:close/>
                  <a:moveTo>
                    <a:pt x="417" y="371"/>
                  </a:moveTo>
                  <a:cubicBezTo>
                    <a:pt x="417" y="371"/>
                    <a:pt x="417" y="371"/>
                    <a:pt x="417" y="371"/>
                  </a:cubicBezTo>
                  <a:cubicBezTo>
                    <a:pt x="417" y="372"/>
                    <a:pt x="418" y="371"/>
                    <a:pt x="417" y="371"/>
                  </a:cubicBezTo>
                  <a:close/>
                  <a:moveTo>
                    <a:pt x="416" y="324"/>
                  </a:moveTo>
                  <a:cubicBezTo>
                    <a:pt x="416" y="324"/>
                    <a:pt x="416" y="325"/>
                    <a:pt x="416" y="325"/>
                  </a:cubicBezTo>
                  <a:cubicBezTo>
                    <a:pt x="416" y="324"/>
                    <a:pt x="416" y="324"/>
                    <a:pt x="416" y="324"/>
                  </a:cubicBezTo>
                  <a:close/>
                  <a:moveTo>
                    <a:pt x="417" y="372"/>
                  </a:moveTo>
                  <a:cubicBezTo>
                    <a:pt x="417" y="372"/>
                    <a:pt x="417" y="372"/>
                    <a:pt x="417" y="372"/>
                  </a:cubicBezTo>
                  <a:cubicBezTo>
                    <a:pt x="417" y="372"/>
                    <a:pt x="416" y="372"/>
                    <a:pt x="417" y="372"/>
                  </a:cubicBezTo>
                  <a:close/>
                  <a:moveTo>
                    <a:pt x="434" y="390"/>
                  </a:moveTo>
                  <a:cubicBezTo>
                    <a:pt x="434" y="390"/>
                    <a:pt x="434" y="390"/>
                    <a:pt x="434" y="390"/>
                  </a:cubicBezTo>
                  <a:cubicBezTo>
                    <a:pt x="434" y="390"/>
                    <a:pt x="434" y="390"/>
                    <a:pt x="434" y="390"/>
                  </a:cubicBezTo>
                  <a:close/>
                  <a:moveTo>
                    <a:pt x="434" y="390"/>
                  </a:moveTo>
                  <a:cubicBezTo>
                    <a:pt x="434" y="390"/>
                    <a:pt x="434" y="390"/>
                    <a:pt x="434" y="390"/>
                  </a:cubicBezTo>
                  <a:cubicBezTo>
                    <a:pt x="434" y="390"/>
                    <a:pt x="434" y="390"/>
                    <a:pt x="434" y="390"/>
                  </a:cubicBezTo>
                  <a:close/>
                  <a:moveTo>
                    <a:pt x="433" y="390"/>
                  </a:moveTo>
                  <a:cubicBezTo>
                    <a:pt x="433" y="390"/>
                    <a:pt x="433" y="390"/>
                    <a:pt x="433" y="390"/>
                  </a:cubicBezTo>
                  <a:cubicBezTo>
                    <a:pt x="433" y="390"/>
                    <a:pt x="434" y="390"/>
                    <a:pt x="433" y="390"/>
                  </a:cubicBezTo>
                  <a:close/>
                  <a:moveTo>
                    <a:pt x="434" y="391"/>
                  </a:moveTo>
                  <a:cubicBezTo>
                    <a:pt x="433" y="389"/>
                    <a:pt x="435" y="391"/>
                    <a:pt x="434" y="391"/>
                  </a:cubicBezTo>
                  <a:close/>
                  <a:moveTo>
                    <a:pt x="418" y="374"/>
                  </a:moveTo>
                  <a:cubicBezTo>
                    <a:pt x="417" y="374"/>
                    <a:pt x="416" y="372"/>
                    <a:pt x="416" y="372"/>
                  </a:cubicBezTo>
                  <a:cubicBezTo>
                    <a:pt x="415" y="372"/>
                    <a:pt x="414" y="372"/>
                    <a:pt x="414" y="372"/>
                  </a:cubicBezTo>
                  <a:cubicBezTo>
                    <a:pt x="414" y="372"/>
                    <a:pt x="416" y="373"/>
                    <a:pt x="418" y="375"/>
                  </a:cubicBezTo>
                  <a:cubicBezTo>
                    <a:pt x="418" y="375"/>
                    <a:pt x="418" y="374"/>
                    <a:pt x="418" y="374"/>
                  </a:cubicBezTo>
                  <a:close/>
                  <a:moveTo>
                    <a:pt x="420" y="379"/>
                  </a:moveTo>
                  <a:cubicBezTo>
                    <a:pt x="420" y="379"/>
                    <a:pt x="420" y="379"/>
                    <a:pt x="420" y="379"/>
                  </a:cubicBezTo>
                  <a:cubicBezTo>
                    <a:pt x="420" y="379"/>
                    <a:pt x="420" y="379"/>
                    <a:pt x="420" y="379"/>
                  </a:cubicBezTo>
                  <a:close/>
                  <a:moveTo>
                    <a:pt x="421" y="379"/>
                  </a:moveTo>
                  <a:cubicBezTo>
                    <a:pt x="421" y="379"/>
                    <a:pt x="420" y="379"/>
                    <a:pt x="420" y="379"/>
                  </a:cubicBezTo>
                  <a:cubicBezTo>
                    <a:pt x="421" y="379"/>
                    <a:pt x="421" y="379"/>
                    <a:pt x="421" y="379"/>
                  </a:cubicBezTo>
                  <a:close/>
                  <a:moveTo>
                    <a:pt x="417" y="380"/>
                  </a:moveTo>
                  <a:cubicBezTo>
                    <a:pt x="416" y="379"/>
                    <a:pt x="417" y="380"/>
                    <a:pt x="417" y="380"/>
                  </a:cubicBezTo>
                  <a:close/>
                  <a:moveTo>
                    <a:pt x="419" y="380"/>
                  </a:moveTo>
                  <a:cubicBezTo>
                    <a:pt x="419" y="380"/>
                    <a:pt x="419" y="380"/>
                    <a:pt x="419" y="380"/>
                  </a:cubicBezTo>
                  <a:cubicBezTo>
                    <a:pt x="419" y="380"/>
                    <a:pt x="418" y="380"/>
                    <a:pt x="418" y="380"/>
                  </a:cubicBezTo>
                  <a:cubicBezTo>
                    <a:pt x="418" y="380"/>
                    <a:pt x="418" y="380"/>
                    <a:pt x="418" y="380"/>
                  </a:cubicBezTo>
                  <a:cubicBezTo>
                    <a:pt x="418" y="381"/>
                    <a:pt x="418" y="380"/>
                    <a:pt x="418" y="381"/>
                  </a:cubicBezTo>
                  <a:cubicBezTo>
                    <a:pt x="419" y="381"/>
                    <a:pt x="419" y="380"/>
                    <a:pt x="419" y="380"/>
                  </a:cubicBezTo>
                  <a:cubicBezTo>
                    <a:pt x="419" y="380"/>
                    <a:pt x="419" y="380"/>
                    <a:pt x="419" y="380"/>
                  </a:cubicBezTo>
                  <a:cubicBezTo>
                    <a:pt x="419" y="380"/>
                    <a:pt x="419" y="380"/>
                    <a:pt x="419" y="380"/>
                  </a:cubicBezTo>
                  <a:close/>
                  <a:moveTo>
                    <a:pt x="423" y="381"/>
                  </a:moveTo>
                  <a:cubicBezTo>
                    <a:pt x="423" y="381"/>
                    <a:pt x="423" y="381"/>
                    <a:pt x="423" y="381"/>
                  </a:cubicBezTo>
                  <a:cubicBezTo>
                    <a:pt x="423" y="381"/>
                    <a:pt x="423" y="381"/>
                    <a:pt x="423" y="381"/>
                  </a:cubicBezTo>
                  <a:close/>
                  <a:moveTo>
                    <a:pt x="423" y="381"/>
                  </a:moveTo>
                  <a:cubicBezTo>
                    <a:pt x="423" y="381"/>
                    <a:pt x="423" y="381"/>
                    <a:pt x="423" y="381"/>
                  </a:cubicBezTo>
                  <a:cubicBezTo>
                    <a:pt x="423" y="381"/>
                    <a:pt x="423" y="380"/>
                    <a:pt x="423" y="380"/>
                  </a:cubicBezTo>
                  <a:cubicBezTo>
                    <a:pt x="423" y="380"/>
                    <a:pt x="423" y="380"/>
                    <a:pt x="423" y="380"/>
                  </a:cubicBezTo>
                  <a:cubicBezTo>
                    <a:pt x="423" y="380"/>
                    <a:pt x="423" y="380"/>
                    <a:pt x="423" y="380"/>
                  </a:cubicBezTo>
                  <a:cubicBezTo>
                    <a:pt x="422" y="380"/>
                    <a:pt x="422" y="381"/>
                    <a:pt x="422" y="380"/>
                  </a:cubicBezTo>
                  <a:cubicBezTo>
                    <a:pt x="422" y="380"/>
                    <a:pt x="422" y="381"/>
                    <a:pt x="422" y="381"/>
                  </a:cubicBezTo>
                  <a:cubicBezTo>
                    <a:pt x="422" y="381"/>
                    <a:pt x="422" y="381"/>
                    <a:pt x="422" y="381"/>
                  </a:cubicBezTo>
                  <a:cubicBezTo>
                    <a:pt x="422" y="381"/>
                    <a:pt x="422" y="382"/>
                    <a:pt x="422" y="382"/>
                  </a:cubicBezTo>
                  <a:cubicBezTo>
                    <a:pt x="422" y="381"/>
                    <a:pt x="422" y="381"/>
                    <a:pt x="422" y="381"/>
                  </a:cubicBezTo>
                  <a:cubicBezTo>
                    <a:pt x="423" y="382"/>
                    <a:pt x="423" y="381"/>
                    <a:pt x="423" y="381"/>
                  </a:cubicBezTo>
                  <a:cubicBezTo>
                    <a:pt x="423" y="381"/>
                    <a:pt x="423" y="381"/>
                    <a:pt x="423" y="381"/>
                  </a:cubicBezTo>
                  <a:close/>
                  <a:moveTo>
                    <a:pt x="423" y="382"/>
                  </a:moveTo>
                  <a:cubicBezTo>
                    <a:pt x="423" y="382"/>
                    <a:pt x="423" y="382"/>
                    <a:pt x="423" y="382"/>
                  </a:cubicBezTo>
                  <a:cubicBezTo>
                    <a:pt x="423" y="381"/>
                    <a:pt x="423" y="382"/>
                    <a:pt x="423" y="382"/>
                  </a:cubicBezTo>
                  <a:close/>
                  <a:moveTo>
                    <a:pt x="423" y="381"/>
                  </a:moveTo>
                  <a:cubicBezTo>
                    <a:pt x="423" y="381"/>
                    <a:pt x="423" y="381"/>
                    <a:pt x="423" y="381"/>
                  </a:cubicBezTo>
                  <a:cubicBezTo>
                    <a:pt x="423" y="381"/>
                    <a:pt x="423" y="381"/>
                    <a:pt x="423" y="381"/>
                  </a:cubicBezTo>
                  <a:close/>
                  <a:moveTo>
                    <a:pt x="413" y="362"/>
                  </a:moveTo>
                  <a:cubicBezTo>
                    <a:pt x="413" y="362"/>
                    <a:pt x="413" y="361"/>
                    <a:pt x="413" y="361"/>
                  </a:cubicBezTo>
                  <a:cubicBezTo>
                    <a:pt x="413" y="361"/>
                    <a:pt x="412" y="362"/>
                    <a:pt x="413" y="362"/>
                  </a:cubicBezTo>
                  <a:close/>
                  <a:moveTo>
                    <a:pt x="406" y="377"/>
                  </a:moveTo>
                  <a:cubicBezTo>
                    <a:pt x="406" y="377"/>
                    <a:pt x="406" y="377"/>
                    <a:pt x="406" y="377"/>
                  </a:cubicBezTo>
                  <a:cubicBezTo>
                    <a:pt x="406" y="377"/>
                    <a:pt x="406" y="377"/>
                    <a:pt x="406" y="377"/>
                  </a:cubicBezTo>
                  <a:close/>
                  <a:moveTo>
                    <a:pt x="408" y="375"/>
                  </a:moveTo>
                  <a:cubicBezTo>
                    <a:pt x="408" y="375"/>
                    <a:pt x="407" y="375"/>
                    <a:pt x="407" y="375"/>
                  </a:cubicBezTo>
                  <a:cubicBezTo>
                    <a:pt x="407" y="375"/>
                    <a:pt x="407" y="375"/>
                    <a:pt x="406" y="374"/>
                  </a:cubicBezTo>
                  <a:cubicBezTo>
                    <a:pt x="406" y="374"/>
                    <a:pt x="406" y="374"/>
                    <a:pt x="406" y="374"/>
                  </a:cubicBezTo>
                  <a:cubicBezTo>
                    <a:pt x="405" y="374"/>
                    <a:pt x="405" y="374"/>
                    <a:pt x="405" y="373"/>
                  </a:cubicBezTo>
                  <a:cubicBezTo>
                    <a:pt x="405" y="373"/>
                    <a:pt x="405" y="373"/>
                    <a:pt x="404" y="373"/>
                  </a:cubicBezTo>
                  <a:cubicBezTo>
                    <a:pt x="404" y="373"/>
                    <a:pt x="404" y="373"/>
                    <a:pt x="404" y="373"/>
                  </a:cubicBezTo>
                  <a:cubicBezTo>
                    <a:pt x="404" y="373"/>
                    <a:pt x="403" y="373"/>
                    <a:pt x="403" y="373"/>
                  </a:cubicBezTo>
                  <a:cubicBezTo>
                    <a:pt x="403" y="373"/>
                    <a:pt x="404" y="373"/>
                    <a:pt x="404" y="374"/>
                  </a:cubicBezTo>
                  <a:cubicBezTo>
                    <a:pt x="404" y="374"/>
                    <a:pt x="405" y="374"/>
                    <a:pt x="405" y="374"/>
                  </a:cubicBezTo>
                  <a:cubicBezTo>
                    <a:pt x="405" y="374"/>
                    <a:pt x="405" y="374"/>
                    <a:pt x="406" y="374"/>
                  </a:cubicBezTo>
                  <a:cubicBezTo>
                    <a:pt x="406" y="374"/>
                    <a:pt x="406" y="374"/>
                    <a:pt x="406" y="374"/>
                  </a:cubicBezTo>
                  <a:cubicBezTo>
                    <a:pt x="406" y="375"/>
                    <a:pt x="407" y="375"/>
                    <a:pt x="407" y="375"/>
                  </a:cubicBezTo>
                  <a:cubicBezTo>
                    <a:pt x="407" y="375"/>
                    <a:pt x="408" y="375"/>
                    <a:pt x="408" y="375"/>
                  </a:cubicBezTo>
                  <a:close/>
                  <a:moveTo>
                    <a:pt x="410" y="378"/>
                  </a:moveTo>
                  <a:cubicBezTo>
                    <a:pt x="410" y="378"/>
                    <a:pt x="410" y="377"/>
                    <a:pt x="410" y="377"/>
                  </a:cubicBezTo>
                  <a:cubicBezTo>
                    <a:pt x="410" y="377"/>
                    <a:pt x="410" y="377"/>
                    <a:pt x="410" y="377"/>
                  </a:cubicBezTo>
                  <a:cubicBezTo>
                    <a:pt x="410" y="377"/>
                    <a:pt x="410" y="377"/>
                    <a:pt x="410" y="377"/>
                  </a:cubicBezTo>
                  <a:cubicBezTo>
                    <a:pt x="410" y="378"/>
                    <a:pt x="409" y="377"/>
                    <a:pt x="409" y="377"/>
                  </a:cubicBezTo>
                  <a:cubicBezTo>
                    <a:pt x="409" y="377"/>
                    <a:pt x="409" y="377"/>
                    <a:pt x="409" y="377"/>
                  </a:cubicBezTo>
                  <a:cubicBezTo>
                    <a:pt x="409" y="377"/>
                    <a:pt x="409" y="377"/>
                    <a:pt x="408" y="377"/>
                  </a:cubicBezTo>
                  <a:cubicBezTo>
                    <a:pt x="409" y="378"/>
                    <a:pt x="408" y="378"/>
                    <a:pt x="408" y="378"/>
                  </a:cubicBezTo>
                  <a:cubicBezTo>
                    <a:pt x="409" y="378"/>
                    <a:pt x="409" y="378"/>
                    <a:pt x="410" y="378"/>
                  </a:cubicBezTo>
                  <a:cubicBezTo>
                    <a:pt x="410" y="378"/>
                    <a:pt x="410" y="378"/>
                    <a:pt x="410" y="378"/>
                  </a:cubicBezTo>
                  <a:cubicBezTo>
                    <a:pt x="410" y="378"/>
                    <a:pt x="410" y="377"/>
                    <a:pt x="410" y="378"/>
                  </a:cubicBezTo>
                  <a:close/>
                  <a:moveTo>
                    <a:pt x="418" y="381"/>
                  </a:moveTo>
                  <a:cubicBezTo>
                    <a:pt x="418" y="381"/>
                    <a:pt x="418" y="381"/>
                    <a:pt x="418" y="381"/>
                  </a:cubicBezTo>
                  <a:cubicBezTo>
                    <a:pt x="418" y="381"/>
                    <a:pt x="418" y="381"/>
                    <a:pt x="418" y="381"/>
                  </a:cubicBezTo>
                  <a:close/>
                  <a:moveTo>
                    <a:pt x="411" y="377"/>
                  </a:moveTo>
                  <a:cubicBezTo>
                    <a:pt x="411" y="377"/>
                    <a:pt x="411" y="377"/>
                    <a:pt x="411" y="377"/>
                  </a:cubicBezTo>
                  <a:cubicBezTo>
                    <a:pt x="411" y="377"/>
                    <a:pt x="411" y="377"/>
                    <a:pt x="411" y="377"/>
                  </a:cubicBezTo>
                  <a:close/>
                  <a:moveTo>
                    <a:pt x="412" y="369"/>
                  </a:moveTo>
                  <a:cubicBezTo>
                    <a:pt x="411" y="370"/>
                    <a:pt x="412" y="369"/>
                    <a:pt x="412" y="369"/>
                  </a:cubicBezTo>
                  <a:close/>
                  <a:moveTo>
                    <a:pt x="411" y="369"/>
                  </a:moveTo>
                  <a:cubicBezTo>
                    <a:pt x="410" y="369"/>
                    <a:pt x="413" y="369"/>
                    <a:pt x="411" y="369"/>
                  </a:cubicBezTo>
                  <a:close/>
                  <a:moveTo>
                    <a:pt x="411" y="361"/>
                  </a:moveTo>
                  <a:cubicBezTo>
                    <a:pt x="411" y="361"/>
                    <a:pt x="411" y="362"/>
                    <a:pt x="411" y="362"/>
                  </a:cubicBezTo>
                  <a:cubicBezTo>
                    <a:pt x="411" y="362"/>
                    <a:pt x="411" y="361"/>
                    <a:pt x="411" y="361"/>
                  </a:cubicBezTo>
                  <a:close/>
                  <a:moveTo>
                    <a:pt x="413" y="377"/>
                  </a:moveTo>
                  <a:cubicBezTo>
                    <a:pt x="412" y="376"/>
                    <a:pt x="413" y="377"/>
                    <a:pt x="413" y="377"/>
                  </a:cubicBezTo>
                  <a:close/>
                  <a:moveTo>
                    <a:pt x="405" y="355"/>
                  </a:moveTo>
                  <a:cubicBezTo>
                    <a:pt x="405" y="355"/>
                    <a:pt x="405" y="355"/>
                    <a:pt x="405" y="355"/>
                  </a:cubicBezTo>
                  <a:cubicBezTo>
                    <a:pt x="404" y="355"/>
                    <a:pt x="405" y="355"/>
                    <a:pt x="405" y="355"/>
                  </a:cubicBezTo>
                  <a:close/>
                  <a:moveTo>
                    <a:pt x="404" y="355"/>
                  </a:moveTo>
                  <a:cubicBezTo>
                    <a:pt x="405" y="355"/>
                    <a:pt x="405" y="355"/>
                    <a:pt x="405" y="355"/>
                  </a:cubicBezTo>
                  <a:cubicBezTo>
                    <a:pt x="405" y="355"/>
                    <a:pt x="404" y="355"/>
                    <a:pt x="404" y="355"/>
                  </a:cubicBezTo>
                  <a:close/>
                  <a:moveTo>
                    <a:pt x="404" y="354"/>
                  </a:moveTo>
                  <a:cubicBezTo>
                    <a:pt x="404" y="354"/>
                    <a:pt x="404" y="354"/>
                    <a:pt x="404" y="354"/>
                  </a:cubicBezTo>
                  <a:close/>
                  <a:moveTo>
                    <a:pt x="404" y="355"/>
                  </a:moveTo>
                  <a:cubicBezTo>
                    <a:pt x="404" y="355"/>
                    <a:pt x="404" y="355"/>
                    <a:pt x="404" y="355"/>
                  </a:cubicBezTo>
                  <a:cubicBezTo>
                    <a:pt x="404" y="356"/>
                    <a:pt x="404" y="355"/>
                    <a:pt x="404" y="355"/>
                  </a:cubicBezTo>
                  <a:close/>
                  <a:moveTo>
                    <a:pt x="403" y="343"/>
                  </a:moveTo>
                  <a:cubicBezTo>
                    <a:pt x="403" y="342"/>
                    <a:pt x="403" y="343"/>
                    <a:pt x="403" y="343"/>
                  </a:cubicBezTo>
                  <a:cubicBezTo>
                    <a:pt x="403" y="343"/>
                    <a:pt x="403" y="343"/>
                    <a:pt x="403" y="343"/>
                  </a:cubicBezTo>
                  <a:close/>
                  <a:moveTo>
                    <a:pt x="403" y="374"/>
                  </a:moveTo>
                  <a:cubicBezTo>
                    <a:pt x="403" y="374"/>
                    <a:pt x="403" y="374"/>
                    <a:pt x="404" y="375"/>
                  </a:cubicBezTo>
                  <a:cubicBezTo>
                    <a:pt x="404" y="375"/>
                    <a:pt x="404" y="375"/>
                    <a:pt x="404" y="375"/>
                  </a:cubicBezTo>
                  <a:cubicBezTo>
                    <a:pt x="404" y="375"/>
                    <a:pt x="404" y="375"/>
                    <a:pt x="404" y="375"/>
                  </a:cubicBezTo>
                  <a:cubicBezTo>
                    <a:pt x="404" y="375"/>
                    <a:pt x="404" y="376"/>
                    <a:pt x="404" y="376"/>
                  </a:cubicBezTo>
                  <a:cubicBezTo>
                    <a:pt x="405" y="376"/>
                    <a:pt x="405" y="376"/>
                    <a:pt x="405" y="376"/>
                  </a:cubicBezTo>
                  <a:cubicBezTo>
                    <a:pt x="405" y="375"/>
                    <a:pt x="404" y="375"/>
                    <a:pt x="404" y="375"/>
                  </a:cubicBezTo>
                  <a:cubicBezTo>
                    <a:pt x="404" y="374"/>
                    <a:pt x="404" y="374"/>
                    <a:pt x="403" y="374"/>
                  </a:cubicBezTo>
                  <a:cubicBezTo>
                    <a:pt x="403" y="374"/>
                    <a:pt x="403" y="374"/>
                    <a:pt x="403" y="373"/>
                  </a:cubicBezTo>
                  <a:cubicBezTo>
                    <a:pt x="402" y="373"/>
                    <a:pt x="402" y="374"/>
                    <a:pt x="403" y="374"/>
                  </a:cubicBezTo>
                  <a:close/>
                  <a:moveTo>
                    <a:pt x="405" y="355"/>
                  </a:moveTo>
                  <a:cubicBezTo>
                    <a:pt x="405" y="354"/>
                    <a:pt x="404" y="355"/>
                    <a:pt x="405" y="355"/>
                  </a:cubicBezTo>
                  <a:cubicBezTo>
                    <a:pt x="405" y="355"/>
                    <a:pt x="405" y="355"/>
                    <a:pt x="405" y="355"/>
                  </a:cubicBezTo>
                  <a:cubicBezTo>
                    <a:pt x="405" y="355"/>
                    <a:pt x="405" y="355"/>
                    <a:pt x="405" y="355"/>
                  </a:cubicBezTo>
                  <a:close/>
                  <a:moveTo>
                    <a:pt x="403" y="343"/>
                  </a:moveTo>
                  <a:cubicBezTo>
                    <a:pt x="404" y="344"/>
                    <a:pt x="404" y="344"/>
                    <a:pt x="404" y="345"/>
                  </a:cubicBezTo>
                  <a:cubicBezTo>
                    <a:pt x="404" y="345"/>
                    <a:pt x="404" y="345"/>
                    <a:pt x="404" y="345"/>
                  </a:cubicBezTo>
                  <a:cubicBezTo>
                    <a:pt x="404" y="345"/>
                    <a:pt x="404" y="345"/>
                    <a:pt x="404" y="345"/>
                  </a:cubicBezTo>
                  <a:cubicBezTo>
                    <a:pt x="404" y="345"/>
                    <a:pt x="405" y="346"/>
                    <a:pt x="405" y="346"/>
                  </a:cubicBezTo>
                  <a:cubicBezTo>
                    <a:pt x="405" y="346"/>
                    <a:pt x="405" y="346"/>
                    <a:pt x="405" y="345"/>
                  </a:cubicBezTo>
                  <a:cubicBezTo>
                    <a:pt x="405" y="345"/>
                    <a:pt x="405" y="345"/>
                    <a:pt x="405" y="345"/>
                  </a:cubicBezTo>
                  <a:cubicBezTo>
                    <a:pt x="405" y="344"/>
                    <a:pt x="405" y="344"/>
                    <a:pt x="404" y="344"/>
                  </a:cubicBezTo>
                  <a:cubicBezTo>
                    <a:pt x="404" y="344"/>
                    <a:pt x="404" y="343"/>
                    <a:pt x="404" y="343"/>
                  </a:cubicBezTo>
                  <a:cubicBezTo>
                    <a:pt x="404" y="343"/>
                    <a:pt x="403" y="343"/>
                    <a:pt x="403" y="343"/>
                  </a:cubicBezTo>
                  <a:close/>
                  <a:moveTo>
                    <a:pt x="404" y="343"/>
                  </a:moveTo>
                  <a:cubicBezTo>
                    <a:pt x="404" y="343"/>
                    <a:pt x="404" y="343"/>
                    <a:pt x="404" y="343"/>
                  </a:cubicBezTo>
                  <a:cubicBezTo>
                    <a:pt x="404" y="343"/>
                    <a:pt x="404" y="343"/>
                    <a:pt x="404" y="343"/>
                  </a:cubicBezTo>
                  <a:close/>
                  <a:moveTo>
                    <a:pt x="412" y="362"/>
                  </a:moveTo>
                  <a:cubicBezTo>
                    <a:pt x="412" y="362"/>
                    <a:pt x="412" y="362"/>
                    <a:pt x="413" y="362"/>
                  </a:cubicBezTo>
                  <a:cubicBezTo>
                    <a:pt x="413" y="362"/>
                    <a:pt x="413" y="362"/>
                    <a:pt x="412" y="362"/>
                  </a:cubicBezTo>
                  <a:close/>
                  <a:moveTo>
                    <a:pt x="423" y="324"/>
                  </a:moveTo>
                  <a:cubicBezTo>
                    <a:pt x="423" y="324"/>
                    <a:pt x="423" y="324"/>
                    <a:pt x="423" y="324"/>
                  </a:cubicBezTo>
                  <a:cubicBezTo>
                    <a:pt x="423" y="324"/>
                    <a:pt x="423" y="324"/>
                    <a:pt x="423" y="324"/>
                  </a:cubicBezTo>
                  <a:cubicBezTo>
                    <a:pt x="423" y="325"/>
                    <a:pt x="423" y="325"/>
                    <a:pt x="423" y="324"/>
                  </a:cubicBezTo>
                  <a:close/>
                  <a:moveTo>
                    <a:pt x="412" y="372"/>
                  </a:moveTo>
                  <a:cubicBezTo>
                    <a:pt x="413" y="372"/>
                    <a:pt x="414" y="372"/>
                    <a:pt x="413" y="372"/>
                  </a:cubicBezTo>
                  <a:cubicBezTo>
                    <a:pt x="412" y="370"/>
                    <a:pt x="411" y="370"/>
                    <a:pt x="412" y="372"/>
                  </a:cubicBezTo>
                  <a:close/>
                  <a:moveTo>
                    <a:pt x="420" y="323"/>
                  </a:moveTo>
                  <a:cubicBezTo>
                    <a:pt x="420" y="323"/>
                    <a:pt x="420" y="323"/>
                    <a:pt x="420" y="323"/>
                  </a:cubicBezTo>
                  <a:cubicBezTo>
                    <a:pt x="420" y="323"/>
                    <a:pt x="420" y="323"/>
                    <a:pt x="420" y="323"/>
                  </a:cubicBezTo>
                  <a:close/>
                  <a:moveTo>
                    <a:pt x="424" y="374"/>
                  </a:moveTo>
                  <a:cubicBezTo>
                    <a:pt x="424" y="375"/>
                    <a:pt x="425" y="375"/>
                    <a:pt x="425" y="375"/>
                  </a:cubicBezTo>
                  <a:cubicBezTo>
                    <a:pt x="424" y="375"/>
                    <a:pt x="423" y="374"/>
                    <a:pt x="423" y="374"/>
                  </a:cubicBezTo>
                  <a:cubicBezTo>
                    <a:pt x="424" y="374"/>
                    <a:pt x="424" y="374"/>
                    <a:pt x="424" y="374"/>
                  </a:cubicBezTo>
                  <a:close/>
                  <a:moveTo>
                    <a:pt x="425" y="376"/>
                  </a:moveTo>
                  <a:cubicBezTo>
                    <a:pt x="426" y="377"/>
                    <a:pt x="423" y="375"/>
                    <a:pt x="423" y="375"/>
                  </a:cubicBezTo>
                  <a:cubicBezTo>
                    <a:pt x="424" y="376"/>
                    <a:pt x="425" y="376"/>
                    <a:pt x="425" y="376"/>
                  </a:cubicBezTo>
                  <a:close/>
                  <a:moveTo>
                    <a:pt x="420" y="324"/>
                  </a:moveTo>
                  <a:cubicBezTo>
                    <a:pt x="420" y="325"/>
                    <a:pt x="420" y="325"/>
                    <a:pt x="420" y="325"/>
                  </a:cubicBezTo>
                  <a:cubicBezTo>
                    <a:pt x="420" y="325"/>
                    <a:pt x="420" y="325"/>
                    <a:pt x="420" y="325"/>
                  </a:cubicBezTo>
                  <a:cubicBezTo>
                    <a:pt x="420" y="325"/>
                    <a:pt x="420" y="325"/>
                    <a:pt x="420" y="325"/>
                  </a:cubicBezTo>
                  <a:cubicBezTo>
                    <a:pt x="421" y="325"/>
                    <a:pt x="421" y="325"/>
                    <a:pt x="421" y="325"/>
                  </a:cubicBezTo>
                  <a:cubicBezTo>
                    <a:pt x="421" y="325"/>
                    <a:pt x="421" y="325"/>
                    <a:pt x="421" y="325"/>
                  </a:cubicBezTo>
                  <a:cubicBezTo>
                    <a:pt x="421" y="325"/>
                    <a:pt x="422" y="325"/>
                    <a:pt x="422" y="326"/>
                  </a:cubicBezTo>
                  <a:cubicBezTo>
                    <a:pt x="422" y="325"/>
                    <a:pt x="422" y="325"/>
                    <a:pt x="422" y="325"/>
                  </a:cubicBezTo>
                  <a:cubicBezTo>
                    <a:pt x="422" y="325"/>
                    <a:pt x="422" y="325"/>
                    <a:pt x="422" y="325"/>
                  </a:cubicBezTo>
                  <a:cubicBezTo>
                    <a:pt x="422" y="325"/>
                    <a:pt x="422" y="325"/>
                    <a:pt x="422" y="325"/>
                  </a:cubicBezTo>
                  <a:cubicBezTo>
                    <a:pt x="422" y="325"/>
                    <a:pt x="422" y="324"/>
                    <a:pt x="422" y="324"/>
                  </a:cubicBezTo>
                  <a:cubicBezTo>
                    <a:pt x="422" y="324"/>
                    <a:pt x="422" y="324"/>
                    <a:pt x="422" y="324"/>
                  </a:cubicBezTo>
                  <a:cubicBezTo>
                    <a:pt x="421" y="324"/>
                    <a:pt x="421" y="324"/>
                    <a:pt x="421" y="323"/>
                  </a:cubicBezTo>
                  <a:cubicBezTo>
                    <a:pt x="421" y="324"/>
                    <a:pt x="421" y="324"/>
                    <a:pt x="421" y="324"/>
                  </a:cubicBezTo>
                  <a:cubicBezTo>
                    <a:pt x="421" y="324"/>
                    <a:pt x="421" y="324"/>
                    <a:pt x="420" y="324"/>
                  </a:cubicBezTo>
                  <a:cubicBezTo>
                    <a:pt x="420" y="323"/>
                    <a:pt x="420" y="323"/>
                    <a:pt x="420" y="323"/>
                  </a:cubicBezTo>
                  <a:cubicBezTo>
                    <a:pt x="420" y="324"/>
                    <a:pt x="419" y="324"/>
                    <a:pt x="419" y="324"/>
                  </a:cubicBezTo>
                  <a:cubicBezTo>
                    <a:pt x="419" y="323"/>
                    <a:pt x="420" y="324"/>
                    <a:pt x="420" y="324"/>
                  </a:cubicBezTo>
                  <a:close/>
                  <a:moveTo>
                    <a:pt x="420" y="323"/>
                  </a:moveTo>
                  <a:cubicBezTo>
                    <a:pt x="420" y="323"/>
                    <a:pt x="420" y="323"/>
                    <a:pt x="420" y="323"/>
                  </a:cubicBezTo>
                  <a:cubicBezTo>
                    <a:pt x="420" y="323"/>
                    <a:pt x="420" y="323"/>
                    <a:pt x="420" y="323"/>
                  </a:cubicBezTo>
                  <a:close/>
                  <a:moveTo>
                    <a:pt x="413" y="368"/>
                  </a:moveTo>
                  <a:cubicBezTo>
                    <a:pt x="413" y="368"/>
                    <a:pt x="413" y="368"/>
                    <a:pt x="413" y="368"/>
                  </a:cubicBezTo>
                  <a:cubicBezTo>
                    <a:pt x="413" y="367"/>
                    <a:pt x="413" y="368"/>
                    <a:pt x="413" y="368"/>
                  </a:cubicBezTo>
                  <a:close/>
                  <a:moveTo>
                    <a:pt x="415" y="328"/>
                  </a:moveTo>
                  <a:cubicBezTo>
                    <a:pt x="415" y="328"/>
                    <a:pt x="415" y="328"/>
                    <a:pt x="415" y="328"/>
                  </a:cubicBezTo>
                  <a:cubicBezTo>
                    <a:pt x="415" y="328"/>
                    <a:pt x="415" y="328"/>
                    <a:pt x="415" y="328"/>
                  </a:cubicBezTo>
                  <a:close/>
                  <a:moveTo>
                    <a:pt x="434" y="384"/>
                  </a:moveTo>
                  <a:cubicBezTo>
                    <a:pt x="434" y="384"/>
                    <a:pt x="434" y="384"/>
                    <a:pt x="434" y="384"/>
                  </a:cubicBezTo>
                  <a:cubicBezTo>
                    <a:pt x="434" y="384"/>
                    <a:pt x="434" y="384"/>
                    <a:pt x="434" y="384"/>
                  </a:cubicBezTo>
                  <a:close/>
                  <a:moveTo>
                    <a:pt x="429" y="328"/>
                  </a:moveTo>
                  <a:cubicBezTo>
                    <a:pt x="429" y="328"/>
                    <a:pt x="429" y="328"/>
                    <a:pt x="429" y="328"/>
                  </a:cubicBezTo>
                  <a:cubicBezTo>
                    <a:pt x="429" y="328"/>
                    <a:pt x="429" y="329"/>
                    <a:pt x="429" y="328"/>
                  </a:cubicBezTo>
                  <a:close/>
                  <a:moveTo>
                    <a:pt x="429" y="330"/>
                  </a:moveTo>
                  <a:cubicBezTo>
                    <a:pt x="429" y="330"/>
                    <a:pt x="429" y="330"/>
                    <a:pt x="429" y="330"/>
                  </a:cubicBezTo>
                  <a:cubicBezTo>
                    <a:pt x="429" y="330"/>
                    <a:pt x="429" y="330"/>
                    <a:pt x="429" y="330"/>
                  </a:cubicBezTo>
                  <a:close/>
                  <a:moveTo>
                    <a:pt x="437" y="387"/>
                  </a:moveTo>
                  <a:cubicBezTo>
                    <a:pt x="437" y="387"/>
                    <a:pt x="437" y="387"/>
                    <a:pt x="437" y="387"/>
                  </a:cubicBezTo>
                  <a:cubicBezTo>
                    <a:pt x="437" y="387"/>
                    <a:pt x="437" y="387"/>
                    <a:pt x="437" y="387"/>
                  </a:cubicBezTo>
                  <a:close/>
                  <a:moveTo>
                    <a:pt x="416" y="328"/>
                  </a:moveTo>
                  <a:cubicBezTo>
                    <a:pt x="415" y="328"/>
                    <a:pt x="415" y="328"/>
                    <a:pt x="415" y="328"/>
                  </a:cubicBezTo>
                  <a:cubicBezTo>
                    <a:pt x="416" y="328"/>
                    <a:pt x="416" y="328"/>
                    <a:pt x="416" y="328"/>
                  </a:cubicBezTo>
                  <a:close/>
                  <a:moveTo>
                    <a:pt x="416" y="322"/>
                  </a:moveTo>
                  <a:cubicBezTo>
                    <a:pt x="416" y="322"/>
                    <a:pt x="416" y="322"/>
                    <a:pt x="416" y="322"/>
                  </a:cubicBezTo>
                  <a:cubicBezTo>
                    <a:pt x="416" y="322"/>
                    <a:pt x="416" y="322"/>
                    <a:pt x="416" y="322"/>
                  </a:cubicBezTo>
                  <a:close/>
                  <a:moveTo>
                    <a:pt x="416" y="321"/>
                  </a:moveTo>
                  <a:cubicBezTo>
                    <a:pt x="416" y="321"/>
                    <a:pt x="416" y="322"/>
                    <a:pt x="416" y="321"/>
                  </a:cubicBezTo>
                  <a:close/>
                  <a:moveTo>
                    <a:pt x="415" y="322"/>
                  </a:moveTo>
                  <a:cubicBezTo>
                    <a:pt x="415" y="322"/>
                    <a:pt x="415" y="322"/>
                    <a:pt x="415" y="322"/>
                  </a:cubicBezTo>
                  <a:cubicBezTo>
                    <a:pt x="415" y="322"/>
                    <a:pt x="415" y="322"/>
                    <a:pt x="415" y="322"/>
                  </a:cubicBezTo>
                  <a:close/>
                  <a:moveTo>
                    <a:pt x="420" y="323"/>
                  </a:moveTo>
                  <a:cubicBezTo>
                    <a:pt x="420" y="323"/>
                    <a:pt x="420" y="323"/>
                    <a:pt x="420" y="323"/>
                  </a:cubicBezTo>
                  <a:cubicBezTo>
                    <a:pt x="420" y="323"/>
                    <a:pt x="420" y="323"/>
                    <a:pt x="420" y="323"/>
                  </a:cubicBezTo>
                  <a:close/>
                  <a:moveTo>
                    <a:pt x="415" y="328"/>
                  </a:moveTo>
                  <a:cubicBezTo>
                    <a:pt x="415" y="328"/>
                    <a:pt x="415" y="328"/>
                    <a:pt x="415" y="328"/>
                  </a:cubicBezTo>
                  <a:cubicBezTo>
                    <a:pt x="415" y="328"/>
                    <a:pt x="415" y="328"/>
                    <a:pt x="415" y="328"/>
                  </a:cubicBezTo>
                  <a:close/>
                  <a:moveTo>
                    <a:pt x="416" y="322"/>
                  </a:moveTo>
                  <a:cubicBezTo>
                    <a:pt x="416" y="322"/>
                    <a:pt x="416" y="322"/>
                    <a:pt x="416" y="322"/>
                  </a:cubicBezTo>
                  <a:cubicBezTo>
                    <a:pt x="416" y="322"/>
                    <a:pt x="415" y="322"/>
                    <a:pt x="416" y="322"/>
                  </a:cubicBezTo>
                  <a:close/>
                  <a:moveTo>
                    <a:pt x="415" y="322"/>
                  </a:moveTo>
                  <a:cubicBezTo>
                    <a:pt x="415" y="322"/>
                    <a:pt x="415" y="322"/>
                    <a:pt x="415" y="322"/>
                  </a:cubicBezTo>
                  <a:cubicBezTo>
                    <a:pt x="415" y="322"/>
                    <a:pt x="415" y="322"/>
                    <a:pt x="415" y="322"/>
                  </a:cubicBezTo>
                  <a:close/>
                  <a:moveTo>
                    <a:pt x="431" y="311"/>
                  </a:moveTo>
                  <a:cubicBezTo>
                    <a:pt x="431" y="311"/>
                    <a:pt x="431" y="311"/>
                    <a:pt x="431" y="311"/>
                  </a:cubicBezTo>
                  <a:cubicBezTo>
                    <a:pt x="431" y="310"/>
                    <a:pt x="431" y="310"/>
                    <a:pt x="431" y="311"/>
                  </a:cubicBezTo>
                  <a:close/>
                  <a:moveTo>
                    <a:pt x="431" y="310"/>
                  </a:moveTo>
                  <a:cubicBezTo>
                    <a:pt x="431" y="310"/>
                    <a:pt x="431" y="310"/>
                    <a:pt x="431" y="310"/>
                  </a:cubicBezTo>
                  <a:cubicBezTo>
                    <a:pt x="431" y="310"/>
                    <a:pt x="431" y="310"/>
                    <a:pt x="431" y="310"/>
                  </a:cubicBezTo>
                  <a:close/>
                  <a:moveTo>
                    <a:pt x="416" y="322"/>
                  </a:moveTo>
                  <a:cubicBezTo>
                    <a:pt x="416" y="322"/>
                    <a:pt x="416" y="322"/>
                    <a:pt x="416" y="322"/>
                  </a:cubicBezTo>
                  <a:cubicBezTo>
                    <a:pt x="416" y="323"/>
                    <a:pt x="416" y="323"/>
                    <a:pt x="416" y="323"/>
                  </a:cubicBezTo>
                  <a:cubicBezTo>
                    <a:pt x="416" y="323"/>
                    <a:pt x="416" y="323"/>
                    <a:pt x="416" y="323"/>
                  </a:cubicBezTo>
                  <a:cubicBezTo>
                    <a:pt x="416" y="323"/>
                    <a:pt x="416" y="323"/>
                    <a:pt x="416" y="323"/>
                  </a:cubicBezTo>
                  <a:cubicBezTo>
                    <a:pt x="416" y="323"/>
                    <a:pt x="416" y="323"/>
                    <a:pt x="417" y="323"/>
                  </a:cubicBezTo>
                  <a:cubicBezTo>
                    <a:pt x="416" y="323"/>
                    <a:pt x="417" y="324"/>
                    <a:pt x="417" y="323"/>
                  </a:cubicBezTo>
                  <a:cubicBezTo>
                    <a:pt x="417" y="323"/>
                    <a:pt x="417" y="323"/>
                    <a:pt x="417" y="323"/>
                  </a:cubicBezTo>
                  <a:cubicBezTo>
                    <a:pt x="416" y="323"/>
                    <a:pt x="417" y="322"/>
                    <a:pt x="417" y="323"/>
                  </a:cubicBezTo>
                  <a:cubicBezTo>
                    <a:pt x="417" y="323"/>
                    <a:pt x="417" y="323"/>
                    <a:pt x="417" y="323"/>
                  </a:cubicBezTo>
                  <a:cubicBezTo>
                    <a:pt x="417" y="323"/>
                    <a:pt x="417" y="324"/>
                    <a:pt x="417" y="324"/>
                  </a:cubicBezTo>
                  <a:cubicBezTo>
                    <a:pt x="417" y="324"/>
                    <a:pt x="417" y="324"/>
                    <a:pt x="417" y="324"/>
                  </a:cubicBezTo>
                  <a:cubicBezTo>
                    <a:pt x="417" y="324"/>
                    <a:pt x="417" y="324"/>
                    <a:pt x="417" y="324"/>
                  </a:cubicBezTo>
                  <a:cubicBezTo>
                    <a:pt x="417" y="324"/>
                    <a:pt x="417" y="325"/>
                    <a:pt x="417" y="325"/>
                  </a:cubicBezTo>
                  <a:cubicBezTo>
                    <a:pt x="417" y="325"/>
                    <a:pt x="417" y="325"/>
                    <a:pt x="417" y="325"/>
                  </a:cubicBezTo>
                  <a:cubicBezTo>
                    <a:pt x="417" y="326"/>
                    <a:pt x="417" y="325"/>
                    <a:pt x="417" y="325"/>
                  </a:cubicBezTo>
                  <a:cubicBezTo>
                    <a:pt x="417" y="325"/>
                    <a:pt x="417" y="325"/>
                    <a:pt x="417" y="325"/>
                  </a:cubicBezTo>
                  <a:cubicBezTo>
                    <a:pt x="417" y="325"/>
                    <a:pt x="417" y="327"/>
                    <a:pt x="418" y="326"/>
                  </a:cubicBezTo>
                  <a:cubicBezTo>
                    <a:pt x="418" y="326"/>
                    <a:pt x="418" y="326"/>
                    <a:pt x="418" y="326"/>
                  </a:cubicBezTo>
                  <a:cubicBezTo>
                    <a:pt x="418" y="326"/>
                    <a:pt x="418" y="326"/>
                    <a:pt x="418" y="325"/>
                  </a:cubicBezTo>
                  <a:cubicBezTo>
                    <a:pt x="418" y="325"/>
                    <a:pt x="418" y="325"/>
                    <a:pt x="418" y="325"/>
                  </a:cubicBezTo>
                  <a:cubicBezTo>
                    <a:pt x="419" y="325"/>
                    <a:pt x="419" y="325"/>
                    <a:pt x="419" y="325"/>
                  </a:cubicBezTo>
                  <a:cubicBezTo>
                    <a:pt x="419" y="325"/>
                    <a:pt x="419" y="324"/>
                    <a:pt x="419" y="324"/>
                  </a:cubicBezTo>
                  <a:cubicBezTo>
                    <a:pt x="419" y="324"/>
                    <a:pt x="419" y="324"/>
                    <a:pt x="419" y="324"/>
                  </a:cubicBezTo>
                  <a:cubicBezTo>
                    <a:pt x="419" y="324"/>
                    <a:pt x="419" y="324"/>
                    <a:pt x="419" y="324"/>
                  </a:cubicBezTo>
                  <a:cubicBezTo>
                    <a:pt x="419" y="324"/>
                    <a:pt x="419" y="324"/>
                    <a:pt x="418" y="324"/>
                  </a:cubicBezTo>
                  <a:cubicBezTo>
                    <a:pt x="419" y="324"/>
                    <a:pt x="418" y="323"/>
                    <a:pt x="418" y="323"/>
                  </a:cubicBezTo>
                  <a:cubicBezTo>
                    <a:pt x="418" y="323"/>
                    <a:pt x="418" y="322"/>
                    <a:pt x="418" y="322"/>
                  </a:cubicBezTo>
                  <a:cubicBezTo>
                    <a:pt x="418" y="322"/>
                    <a:pt x="418" y="322"/>
                    <a:pt x="418" y="322"/>
                  </a:cubicBezTo>
                  <a:cubicBezTo>
                    <a:pt x="418" y="322"/>
                    <a:pt x="419" y="322"/>
                    <a:pt x="419" y="322"/>
                  </a:cubicBezTo>
                  <a:cubicBezTo>
                    <a:pt x="419" y="323"/>
                    <a:pt x="419" y="323"/>
                    <a:pt x="419" y="323"/>
                  </a:cubicBezTo>
                  <a:cubicBezTo>
                    <a:pt x="419" y="323"/>
                    <a:pt x="419" y="322"/>
                    <a:pt x="419" y="322"/>
                  </a:cubicBezTo>
                  <a:cubicBezTo>
                    <a:pt x="420" y="323"/>
                    <a:pt x="420" y="323"/>
                    <a:pt x="420" y="323"/>
                  </a:cubicBezTo>
                  <a:cubicBezTo>
                    <a:pt x="420" y="323"/>
                    <a:pt x="420" y="323"/>
                    <a:pt x="420" y="323"/>
                  </a:cubicBezTo>
                  <a:cubicBezTo>
                    <a:pt x="420" y="323"/>
                    <a:pt x="420" y="323"/>
                    <a:pt x="420" y="323"/>
                  </a:cubicBezTo>
                  <a:cubicBezTo>
                    <a:pt x="421" y="323"/>
                    <a:pt x="421" y="323"/>
                    <a:pt x="422" y="323"/>
                  </a:cubicBezTo>
                  <a:cubicBezTo>
                    <a:pt x="422" y="323"/>
                    <a:pt x="422" y="323"/>
                    <a:pt x="422" y="323"/>
                  </a:cubicBezTo>
                  <a:cubicBezTo>
                    <a:pt x="422" y="323"/>
                    <a:pt x="422" y="323"/>
                    <a:pt x="422" y="323"/>
                  </a:cubicBezTo>
                  <a:cubicBezTo>
                    <a:pt x="423" y="324"/>
                    <a:pt x="423" y="324"/>
                    <a:pt x="423" y="324"/>
                  </a:cubicBezTo>
                  <a:cubicBezTo>
                    <a:pt x="424" y="324"/>
                    <a:pt x="423" y="325"/>
                    <a:pt x="423" y="324"/>
                  </a:cubicBezTo>
                  <a:cubicBezTo>
                    <a:pt x="423" y="325"/>
                    <a:pt x="423" y="324"/>
                    <a:pt x="423" y="325"/>
                  </a:cubicBezTo>
                  <a:cubicBezTo>
                    <a:pt x="423" y="325"/>
                    <a:pt x="423" y="325"/>
                    <a:pt x="423" y="325"/>
                  </a:cubicBezTo>
                  <a:cubicBezTo>
                    <a:pt x="423" y="326"/>
                    <a:pt x="423" y="326"/>
                    <a:pt x="423" y="326"/>
                  </a:cubicBezTo>
                  <a:cubicBezTo>
                    <a:pt x="423" y="326"/>
                    <a:pt x="424" y="326"/>
                    <a:pt x="424" y="326"/>
                  </a:cubicBezTo>
                  <a:cubicBezTo>
                    <a:pt x="424" y="326"/>
                    <a:pt x="424" y="326"/>
                    <a:pt x="424" y="326"/>
                  </a:cubicBezTo>
                  <a:cubicBezTo>
                    <a:pt x="424" y="326"/>
                    <a:pt x="424" y="326"/>
                    <a:pt x="424" y="326"/>
                  </a:cubicBezTo>
                  <a:cubicBezTo>
                    <a:pt x="425" y="326"/>
                    <a:pt x="425" y="326"/>
                    <a:pt x="425" y="326"/>
                  </a:cubicBezTo>
                  <a:cubicBezTo>
                    <a:pt x="425" y="326"/>
                    <a:pt x="425" y="326"/>
                    <a:pt x="425" y="326"/>
                  </a:cubicBezTo>
                  <a:cubicBezTo>
                    <a:pt x="425" y="325"/>
                    <a:pt x="425" y="325"/>
                    <a:pt x="425" y="325"/>
                  </a:cubicBezTo>
                  <a:cubicBezTo>
                    <a:pt x="425" y="325"/>
                    <a:pt x="425" y="325"/>
                    <a:pt x="425" y="325"/>
                  </a:cubicBezTo>
                  <a:cubicBezTo>
                    <a:pt x="425" y="325"/>
                    <a:pt x="425" y="325"/>
                    <a:pt x="425" y="325"/>
                  </a:cubicBezTo>
                  <a:cubicBezTo>
                    <a:pt x="426" y="325"/>
                    <a:pt x="425" y="325"/>
                    <a:pt x="425" y="325"/>
                  </a:cubicBezTo>
                  <a:cubicBezTo>
                    <a:pt x="425" y="325"/>
                    <a:pt x="426" y="326"/>
                    <a:pt x="426" y="325"/>
                  </a:cubicBezTo>
                  <a:cubicBezTo>
                    <a:pt x="426" y="326"/>
                    <a:pt x="426" y="325"/>
                    <a:pt x="426" y="326"/>
                  </a:cubicBezTo>
                  <a:cubicBezTo>
                    <a:pt x="426" y="326"/>
                    <a:pt x="426" y="326"/>
                    <a:pt x="426" y="326"/>
                  </a:cubicBezTo>
                  <a:cubicBezTo>
                    <a:pt x="426" y="326"/>
                    <a:pt x="426" y="326"/>
                    <a:pt x="427" y="326"/>
                  </a:cubicBezTo>
                  <a:cubicBezTo>
                    <a:pt x="427" y="326"/>
                    <a:pt x="427" y="326"/>
                    <a:pt x="427" y="326"/>
                  </a:cubicBezTo>
                  <a:cubicBezTo>
                    <a:pt x="427" y="326"/>
                    <a:pt x="427" y="326"/>
                    <a:pt x="428" y="326"/>
                  </a:cubicBezTo>
                  <a:cubicBezTo>
                    <a:pt x="428" y="326"/>
                    <a:pt x="428" y="326"/>
                    <a:pt x="428" y="326"/>
                  </a:cubicBezTo>
                  <a:cubicBezTo>
                    <a:pt x="428" y="326"/>
                    <a:pt x="428" y="327"/>
                    <a:pt x="428" y="327"/>
                  </a:cubicBezTo>
                  <a:cubicBezTo>
                    <a:pt x="428" y="327"/>
                    <a:pt x="428" y="327"/>
                    <a:pt x="428" y="326"/>
                  </a:cubicBezTo>
                  <a:cubicBezTo>
                    <a:pt x="428" y="326"/>
                    <a:pt x="428" y="326"/>
                    <a:pt x="428" y="326"/>
                  </a:cubicBezTo>
                  <a:cubicBezTo>
                    <a:pt x="429" y="326"/>
                    <a:pt x="429" y="326"/>
                    <a:pt x="429" y="327"/>
                  </a:cubicBezTo>
                  <a:cubicBezTo>
                    <a:pt x="429" y="326"/>
                    <a:pt x="429" y="327"/>
                    <a:pt x="429" y="326"/>
                  </a:cubicBezTo>
                  <a:cubicBezTo>
                    <a:pt x="429" y="326"/>
                    <a:pt x="429" y="326"/>
                    <a:pt x="429" y="326"/>
                  </a:cubicBezTo>
                  <a:cubicBezTo>
                    <a:pt x="429" y="327"/>
                    <a:pt x="429" y="327"/>
                    <a:pt x="429" y="327"/>
                  </a:cubicBezTo>
                  <a:cubicBezTo>
                    <a:pt x="430" y="328"/>
                    <a:pt x="431" y="327"/>
                    <a:pt x="431" y="327"/>
                  </a:cubicBezTo>
                  <a:cubicBezTo>
                    <a:pt x="431" y="327"/>
                    <a:pt x="430" y="326"/>
                    <a:pt x="430" y="326"/>
                  </a:cubicBezTo>
                  <a:cubicBezTo>
                    <a:pt x="430" y="326"/>
                    <a:pt x="430" y="326"/>
                    <a:pt x="430" y="326"/>
                  </a:cubicBezTo>
                  <a:cubicBezTo>
                    <a:pt x="430" y="325"/>
                    <a:pt x="430" y="325"/>
                    <a:pt x="431" y="325"/>
                  </a:cubicBezTo>
                  <a:cubicBezTo>
                    <a:pt x="431" y="325"/>
                    <a:pt x="431" y="325"/>
                    <a:pt x="431" y="325"/>
                  </a:cubicBezTo>
                  <a:cubicBezTo>
                    <a:pt x="431" y="324"/>
                    <a:pt x="431" y="323"/>
                    <a:pt x="431" y="322"/>
                  </a:cubicBezTo>
                  <a:cubicBezTo>
                    <a:pt x="431" y="322"/>
                    <a:pt x="432" y="323"/>
                    <a:pt x="432" y="323"/>
                  </a:cubicBezTo>
                  <a:cubicBezTo>
                    <a:pt x="431" y="322"/>
                    <a:pt x="432" y="322"/>
                    <a:pt x="432" y="322"/>
                  </a:cubicBezTo>
                  <a:cubicBezTo>
                    <a:pt x="432" y="322"/>
                    <a:pt x="432" y="322"/>
                    <a:pt x="432" y="321"/>
                  </a:cubicBezTo>
                  <a:cubicBezTo>
                    <a:pt x="432" y="321"/>
                    <a:pt x="432" y="321"/>
                    <a:pt x="432" y="320"/>
                  </a:cubicBezTo>
                  <a:cubicBezTo>
                    <a:pt x="432" y="320"/>
                    <a:pt x="432" y="320"/>
                    <a:pt x="432" y="319"/>
                  </a:cubicBezTo>
                  <a:cubicBezTo>
                    <a:pt x="432" y="319"/>
                    <a:pt x="432" y="319"/>
                    <a:pt x="432" y="319"/>
                  </a:cubicBezTo>
                  <a:cubicBezTo>
                    <a:pt x="431" y="319"/>
                    <a:pt x="431" y="318"/>
                    <a:pt x="431" y="318"/>
                  </a:cubicBezTo>
                  <a:cubicBezTo>
                    <a:pt x="431" y="318"/>
                    <a:pt x="431" y="318"/>
                    <a:pt x="431" y="318"/>
                  </a:cubicBezTo>
                  <a:cubicBezTo>
                    <a:pt x="431" y="318"/>
                    <a:pt x="431" y="318"/>
                    <a:pt x="430" y="318"/>
                  </a:cubicBezTo>
                  <a:cubicBezTo>
                    <a:pt x="430" y="317"/>
                    <a:pt x="431" y="318"/>
                    <a:pt x="430" y="317"/>
                  </a:cubicBezTo>
                  <a:cubicBezTo>
                    <a:pt x="430" y="317"/>
                    <a:pt x="430" y="317"/>
                    <a:pt x="430" y="317"/>
                  </a:cubicBezTo>
                  <a:cubicBezTo>
                    <a:pt x="430" y="318"/>
                    <a:pt x="430" y="318"/>
                    <a:pt x="430" y="318"/>
                  </a:cubicBezTo>
                  <a:cubicBezTo>
                    <a:pt x="429" y="318"/>
                    <a:pt x="429" y="318"/>
                    <a:pt x="429" y="319"/>
                  </a:cubicBezTo>
                  <a:cubicBezTo>
                    <a:pt x="429" y="319"/>
                    <a:pt x="429" y="321"/>
                    <a:pt x="428" y="322"/>
                  </a:cubicBezTo>
                  <a:cubicBezTo>
                    <a:pt x="428" y="321"/>
                    <a:pt x="428" y="322"/>
                    <a:pt x="428" y="322"/>
                  </a:cubicBezTo>
                  <a:cubicBezTo>
                    <a:pt x="427" y="322"/>
                    <a:pt x="427" y="322"/>
                    <a:pt x="427" y="322"/>
                  </a:cubicBezTo>
                  <a:cubicBezTo>
                    <a:pt x="427" y="322"/>
                    <a:pt x="426" y="322"/>
                    <a:pt x="426" y="322"/>
                  </a:cubicBezTo>
                  <a:cubicBezTo>
                    <a:pt x="426" y="322"/>
                    <a:pt x="426" y="322"/>
                    <a:pt x="426" y="321"/>
                  </a:cubicBezTo>
                  <a:cubicBezTo>
                    <a:pt x="426" y="320"/>
                    <a:pt x="425" y="322"/>
                    <a:pt x="424" y="323"/>
                  </a:cubicBezTo>
                  <a:cubicBezTo>
                    <a:pt x="424" y="323"/>
                    <a:pt x="424" y="323"/>
                    <a:pt x="424" y="323"/>
                  </a:cubicBezTo>
                  <a:cubicBezTo>
                    <a:pt x="424" y="323"/>
                    <a:pt x="423" y="322"/>
                    <a:pt x="423" y="322"/>
                  </a:cubicBezTo>
                  <a:cubicBezTo>
                    <a:pt x="422" y="322"/>
                    <a:pt x="421" y="321"/>
                    <a:pt x="421" y="321"/>
                  </a:cubicBezTo>
                  <a:cubicBezTo>
                    <a:pt x="421" y="321"/>
                    <a:pt x="420" y="321"/>
                    <a:pt x="420" y="321"/>
                  </a:cubicBezTo>
                  <a:cubicBezTo>
                    <a:pt x="420" y="321"/>
                    <a:pt x="419" y="321"/>
                    <a:pt x="419" y="321"/>
                  </a:cubicBezTo>
                  <a:cubicBezTo>
                    <a:pt x="419" y="321"/>
                    <a:pt x="419" y="321"/>
                    <a:pt x="418" y="321"/>
                  </a:cubicBezTo>
                  <a:cubicBezTo>
                    <a:pt x="418" y="321"/>
                    <a:pt x="418" y="322"/>
                    <a:pt x="418" y="321"/>
                  </a:cubicBezTo>
                  <a:cubicBezTo>
                    <a:pt x="418" y="321"/>
                    <a:pt x="418" y="321"/>
                    <a:pt x="418" y="321"/>
                  </a:cubicBezTo>
                  <a:cubicBezTo>
                    <a:pt x="417" y="321"/>
                    <a:pt x="418" y="322"/>
                    <a:pt x="418" y="322"/>
                  </a:cubicBezTo>
                  <a:cubicBezTo>
                    <a:pt x="417" y="322"/>
                    <a:pt x="417" y="322"/>
                    <a:pt x="417" y="322"/>
                  </a:cubicBezTo>
                  <a:cubicBezTo>
                    <a:pt x="417" y="322"/>
                    <a:pt x="416" y="322"/>
                    <a:pt x="416" y="322"/>
                  </a:cubicBezTo>
                  <a:cubicBezTo>
                    <a:pt x="416" y="322"/>
                    <a:pt x="416" y="322"/>
                    <a:pt x="416" y="322"/>
                  </a:cubicBezTo>
                  <a:cubicBezTo>
                    <a:pt x="416" y="322"/>
                    <a:pt x="416" y="322"/>
                    <a:pt x="416" y="322"/>
                  </a:cubicBezTo>
                  <a:close/>
                  <a:moveTo>
                    <a:pt x="430" y="315"/>
                  </a:moveTo>
                  <a:cubicBezTo>
                    <a:pt x="430" y="315"/>
                    <a:pt x="430" y="315"/>
                    <a:pt x="430" y="315"/>
                  </a:cubicBezTo>
                  <a:cubicBezTo>
                    <a:pt x="430" y="315"/>
                    <a:pt x="430" y="315"/>
                    <a:pt x="430" y="315"/>
                  </a:cubicBezTo>
                  <a:close/>
                  <a:moveTo>
                    <a:pt x="432" y="296"/>
                  </a:moveTo>
                  <a:cubicBezTo>
                    <a:pt x="431" y="301"/>
                    <a:pt x="434" y="309"/>
                    <a:pt x="434" y="310"/>
                  </a:cubicBezTo>
                  <a:cubicBezTo>
                    <a:pt x="434" y="310"/>
                    <a:pt x="433" y="306"/>
                    <a:pt x="433" y="305"/>
                  </a:cubicBezTo>
                  <a:cubicBezTo>
                    <a:pt x="433" y="305"/>
                    <a:pt x="434" y="304"/>
                    <a:pt x="434" y="304"/>
                  </a:cubicBezTo>
                  <a:cubicBezTo>
                    <a:pt x="434" y="304"/>
                    <a:pt x="435" y="305"/>
                    <a:pt x="435" y="305"/>
                  </a:cubicBezTo>
                  <a:cubicBezTo>
                    <a:pt x="435" y="303"/>
                    <a:pt x="434" y="301"/>
                    <a:pt x="434" y="299"/>
                  </a:cubicBezTo>
                  <a:cubicBezTo>
                    <a:pt x="434" y="298"/>
                    <a:pt x="433" y="296"/>
                    <a:pt x="433" y="294"/>
                  </a:cubicBezTo>
                  <a:cubicBezTo>
                    <a:pt x="433" y="293"/>
                    <a:pt x="433" y="293"/>
                    <a:pt x="433" y="293"/>
                  </a:cubicBezTo>
                  <a:cubicBezTo>
                    <a:pt x="433" y="293"/>
                    <a:pt x="433" y="293"/>
                    <a:pt x="432" y="293"/>
                  </a:cubicBezTo>
                  <a:cubicBezTo>
                    <a:pt x="432" y="293"/>
                    <a:pt x="434" y="295"/>
                    <a:pt x="433" y="294"/>
                  </a:cubicBezTo>
                  <a:cubicBezTo>
                    <a:pt x="433" y="294"/>
                    <a:pt x="433" y="295"/>
                    <a:pt x="433" y="295"/>
                  </a:cubicBezTo>
                  <a:cubicBezTo>
                    <a:pt x="432" y="295"/>
                    <a:pt x="432" y="294"/>
                    <a:pt x="432" y="296"/>
                  </a:cubicBezTo>
                  <a:close/>
                  <a:moveTo>
                    <a:pt x="430" y="315"/>
                  </a:moveTo>
                  <a:cubicBezTo>
                    <a:pt x="430" y="315"/>
                    <a:pt x="430" y="315"/>
                    <a:pt x="430" y="315"/>
                  </a:cubicBezTo>
                  <a:cubicBezTo>
                    <a:pt x="430" y="315"/>
                    <a:pt x="431" y="315"/>
                    <a:pt x="431" y="316"/>
                  </a:cubicBezTo>
                  <a:cubicBezTo>
                    <a:pt x="431" y="316"/>
                    <a:pt x="431" y="316"/>
                    <a:pt x="432" y="316"/>
                  </a:cubicBezTo>
                  <a:cubicBezTo>
                    <a:pt x="432" y="316"/>
                    <a:pt x="433" y="317"/>
                    <a:pt x="434" y="318"/>
                  </a:cubicBezTo>
                  <a:cubicBezTo>
                    <a:pt x="434" y="317"/>
                    <a:pt x="436" y="317"/>
                    <a:pt x="436" y="317"/>
                  </a:cubicBezTo>
                  <a:cubicBezTo>
                    <a:pt x="436" y="317"/>
                    <a:pt x="436" y="317"/>
                    <a:pt x="436" y="317"/>
                  </a:cubicBezTo>
                  <a:cubicBezTo>
                    <a:pt x="436" y="317"/>
                    <a:pt x="437" y="317"/>
                    <a:pt x="437" y="317"/>
                  </a:cubicBezTo>
                  <a:cubicBezTo>
                    <a:pt x="437" y="317"/>
                    <a:pt x="437" y="317"/>
                    <a:pt x="437" y="317"/>
                  </a:cubicBezTo>
                  <a:cubicBezTo>
                    <a:pt x="436" y="316"/>
                    <a:pt x="436" y="316"/>
                    <a:pt x="436" y="316"/>
                  </a:cubicBezTo>
                  <a:cubicBezTo>
                    <a:pt x="437" y="315"/>
                    <a:pt x="437" y="315"/>
                    <a:pt x="436" y="315"/>
                  </a:cubicBezTo>
                  <a:cubicBezTo>
                    <a:pt x="436" y="316"/>
                    <a:pt x="436" y="316"/>
                    <a:pt x="435" y="315"/>
                  </a:cubicBezTo>
                  <a:cubicBezTo>
                    <a:pt x="435" y="315"/>
                    <a:pt x="434" y="315"/>
                    <a:pt x="434" y="314"/>
                  </a:cubicBezTo>
                  <a:cubicBezTo>
                    <a:pt x="434" y="313"/>
                    <a:pt x="432" y="311"/>
                    <a:pt x="432" y="311"/>
                  </a:cubicBezTo>
                  <a:cubicBezTo>
                    <a:pt x="432" y="311"/>
                    <a:pt x="432" y="314"/>
                    <a:pt x="431" y="314"/>
                  </a:cubicBezTo>
                  <a:cubicBezTo>
                    <a:pt x="431" y="314"/>
                    <a:pt x="431" y="314"/>
                    <a:pt x="430" y="314"/>
                  </a:cubicBezTo>
                  <a:cubicBezTo>
                    <a:pt x="430" y="313"/>
                    <a:pt x="430" y="314"/>
                    <a:pt x="430" y="315"/>
                  </a:cubicBezTo>
                  <a:close/>
                  <a:moveTo>
                    <a:pt x="421" y="320"/>
                  </a:moveTo>
                  <a:cubicBezTo>
                    <a:pt x="421" y="320"/>
                    <a:pt x="420" y="320"/>
                    <a:pt x="421" y="320"/>
                  </a:cubicBezTo>
                  <a:cubicBezTo>
                    <a:pt x="421" y="320"/>
                    <a:pt x="421" y="320"/>
                    <a:pt x="421" y="320"/>
                  </a:cubicBezTo>
                  <a:close/>
                  <a:moveTo>
                    <a:pt x="420" y="320"/>
                  </a:moveTo>
                  <a:cubicBezTo>
                    <a:pt x="420" y="320"/>
                    <a:pt x="420" y="320"/>
                    <a:pt x="420" y="320"/>
                  </a:cubicBezTo>
                  <a:cubicBezTo>
                    <a:pt x="420" y="320"/>
                    <a:pt x="420" y="320"/>
                    <a:pt x="420" y="320"/>
                  </a:cubicBezTo>
                  <a:close/>
                  <a:moveTo>
                    <a:pt x="427" y="321"/>
                  </a:moveTo>
                  <a:cubicBezTo>
                    <a:pt x="427" y="321"/>
                    <a:pt x="427" y="321"/>
                    <a:pt x="427" y="321"/>
                  </a:cubicBezTo>
                  <a:cubicBezTo>
                    <a:pt x="428" y="321"/>
                    <a:pt x="427" y="321"/>
                    <a:pt x="427" y="321"/>
                  </a:cubicBezTo>
                  <a:close/>
                  <a:moveTo>
                    <a:pt x="429" y="315"/>
                  </a:moveTo>
                  <a:cubicBezTo>
                    <a:pt x="429" y="315"/>
                    <a:pt x="429" y="315"/>
                    <a:pt x="429" y="315"/>
                  </a:cubicBezTo>
                  <a:cubicBezTo>
                    <a:pt x="429" y="315"/>
                    <a:pt x="429" y="314"/>
                    <a:pt x="429" y="315"/>
                  </a:cubicBezTo>
                  <a:close/>
                  <a:moveTo>
                    <a:pt x="430" y="316"/>
                  </a:moveTo>
                  <a:cubicBezTo>
                    <a:pt x="430" y="316"/>
                    <a:pt x="430" y="315"/>
                    <a:pt x="430" y="315"/>
                  </a:cubicBezTo>
                  <a:cubicBezTo>
                    <a:pt x="430" y="317"/>
                    <a:pt x="430" y="318"/>
                    <a:pt x="430" y="316"/>
                  </a:cubicBezTo>
                  <a:cubicBezTo>
                    <a:pt x="431" y="317"/>
                    <a:pt x="431" y="316"/>
                    <a:pt x="430" y="316"/>
                  </a:cubicBezTo>
                  <a:close/>
                  <a:moveTo>
                    <a:pt x="411" y="351"/>
                  </a:moveTo>
                  <a:cubicBezTo>
                    <a:pt x="411" y="351"/>
                    <a:pt x="411" y="351"/>
                    <a:pt x="411" y="351"/>
                  </a:cubicBezTo>
                  <a:cubicBezTo>
                    <a:pt x="411" y="351"/>
                    <a:pt x="411" y="351"/>
                    <a:pt x="411" y="351"/>
                  </a:cubicBezTo>
                  <a:close/>
                  <a:moveTo>
                    <a:pt x="406" y="343"/>
                  </a:moveTo>
                  <a:cubicBezTo>
                    <a:pt x="406" y="343"/>
                    <a:pt x="406" y="343"/>
                    <a:pt x="406" y="343"/>
                  </a:cubicBezTo>
                  <a:cubicBezTo>
                    <a:pt x="406" y="342"/>
                    <a:pt x="405" y="342"/>
                    <a:pt x="406" y="343"/>
                  </a:cubicBezTo>
                  <a:close/>
                  <a:moveTo>
                    <a:pt x="409" y="348"/>
                  </a:moveTo>
                  <a:cubicBezTo>
                    <a:pt x="409" y="348"/>
                    <a:pt x="409" y="347"/>
                    <a:pt x="409" y="347"/>
                  </a:cubicBezTo>
                  <a:cubicBezTo>
                    <a:pt x="409" y="347"/>
                    <a:pt x="409" y="348"/>
                    <a:pt x="409" y="348"/>
                  </a:cubicBezTo>
                  <a:cubicBezTo>
                    <a:pt x="409" y="348"/>
                    <a:pt x="409" y="348"/>
                    <a:pt x="409" y="348"/>
                  </a:cubicBezTo>
                  <a:cubicBezTo>
                    <a:pt x="410" y="349"/>
                    <a:pt x="410" y="349"/>
                    <a:pt x="410" y="349"/>
                  </a:cubicBezTo>
                  <a:cubicBezTo>
                    <a:pt x="410" y="350"/>
                    <a:pt x="410" y="350"/>
                    <a:pt x="410" y="350"/>
                  </a:cubicBezTo>
                  <a:cubicBezTo>
                    <a:pt x="410" y="350"/>
                    <a:pt x="411" y="350"/>
                    <a:pt x="411" y="350"/>
                  </a:cubicBezTo>
                  <a:cubicBezTo>
                    <a:pt x="410" y="350"/>
                    <a:pt x="411" y="349"/>
                    <a:pt x="411" y="349"/>
                  </a:cubicBezTo>
                  <a:cubicBezTo>
                    <a:pt x="411" y="349"/>
                    <a:pt x="411" y="348"/>
                    <a:pt x="410" y="349"/>
                  </a:cubicBezTo>
                  <a:cubicBezTo>
                    <a:pt x="410" y="348"/>
                    <a:pt x="410" y="348"/>
                    <a:pt x="410" y="348"/>
                  </a:cubicBezTo>
                  <a:cubicBezTo>
                    <a:pt x="410" y="348"/>
                    <a:pt x="409" y="348"/>
                    <a:pt x="409" y="348"/>
                  </a:cubicBezTo>
                  <a:close/>
                  <a:moveTo>
                    <a:pt x="408" y="346"/>
                  </a:moveTo>
                  <a:cubicBezTo>
                    <a:pt x="408" y="346"/>
                    <a:pt x="409" y="346"/>
                    <a:pt x="409" y="346"/>
                  </a:cubicBezTo>
                  <a:cubicBezTo>
                    <a:pt x="409" y="345"/>
                    <a:pt x="408" y="345"/>
                    <a:pt x="408" y="346"/>
                  </a:cubicBezTo>
                  <a:close/>
                  <a:moveTo>
                    <a:pt x="406" y="343"/>
                  </a:moveTo>
                  <a:cubicBezTo>
                    <a:pt x="406" y="343"/>
                    <a:pt x="406" y="343"/>
                    <a:pt x="406" y="343"/>
                  </a:cubicBezTo>
                  <a:cubicBezTo>
                    <a:pt x="406" y="343"/>
                    <a:pt x="406" y="343"/>
                    <a:pt x="406" y="343"/>
                  </a:cubicBezTo>
                  <a:close/>
                  <a:moveTo>
                    <a:pt x="404" y="336"/>
                  </a:moveTo>
                  <a:cubicBezTo>
                    <a:pt x="404" y="336"/>
                    <a:pt x="405" y="336"/>
                    <a:pt x="404" y="336"/>
                  </a:cubicBezTo>
                  <a:cubicBezTo>
                    <a:pt x="404" y="336"/>
                    <a:pt x="404" y="336"/>
                    <a:pt x="404" y="336"/>
                  </a:cubicBezTo>
                  <a:close/>
                  <a:moveTo>
                    <a:pt x="406" y="321"/>
                  </a:moveTo>
                  <a:cubicBezTo>
                    <a:pt x="406" y="321"/>
                    <a:pt x="406" y="321"/>
                    <a:pt x="406" y="321"/>
                  </a:cubicBezTo>
                  <a:cubicBezTo>
                    <a:pt x="406" y="321"/>
                    <a:pt x="406" y="321"/>
                    <a:pt x="406" y="321"/>
                  </a:cubicBezTo>
                  <a:close/>
                  <a:moveTo>
                    <a:pt x="406" y="321"/>
                  </a:moveTo>
                  <a:cubicBezTo>
                    <a:pt x="406" y="321"/>
                    <a:pt x="406" y="321"/>
                    <a:pt x="406" y="321"/>
                  </a:cubicBezTo>
                  <a:cubicBezTo>
                    <a:pt x="406" y="321"/>
                    <a:pt x="406" y="321"/>
                    <a:pt x="406" y="321"/>
                  </a:cubicBezTo>
                  <a:close/>
                  <a:moveTo>
                    <a:pt x="411" y="353"/>
                  </a:moveTo>
                  <a:cubicBezTo>
                    <a:pt x="410" y="353"/>
                    <a:pt x="410" y="353"/>
                    <a:pt x="410" y="354"/>
                  </a:cubicBezTo>
                  <a:cubicBezTo>
                    <a:pt x="410" y="353"/>
                    <a:pt x="410" y="353"/>
                    <a:pt x="410" y="353"/>
                  </a:cubicBezTo>
                  <a:cubicBezTo>
                    <a:pt x="410" y="353"/>
                    <a:pt x="410" y="354"/>
                    <a:pt x="410" y="354"/>
                  </a:cubicBezTo>
                  <a:cubicBezTo>
                    <a:pt x="410" y="353"/>
                    <a:pt x="409" y="353"/>
                    <a:pt x="409" y="353"/>
                  </a:cubicBezTo>
                  <a:cubicBezTo>
                    <a:pt x="409" y="354"/>
                    <a:pt x="409" y="354"/>
                    <a:pt x="409" y="354"/>
                  </a:cubicBezTo>
                  <a:cubicBezTo>
                    <a:pt x="409" y="354"/>
                    <a:pt x="409" y="354"/>
                    <a:pt x="409" y="354"/>
                  </a:cubicBezTo>
                  <a:cubicBezTo>
                    <a:pt x="409" y="354"/>
                    <a:pt x="408" y="354"/>
                    <a:pt x="409" y="354"/>
                  </a:cubicBezTo>
                  <a:cubicBezTo>
                    <a:pt x="409" y="354"/>
                    <a:pt x="409" y="353"/>
                    <a:pt x="408" y="353"/>
                  </a:cubicBezTo>
                  <a:cubicBezTo>
                    <a:pt x="408" y="353"/>
                    <a:pt x="407" y="353"/>
                    <a:pt x="407" y="353"/>
                  </a:cubicBezTo>
                  <a:cubicBezTo>
                    <a:pt x="407" y="353"/>
                    <a:pt x="407" y="353"/>
                    <a:pt x="407" y="353"/>
                  </a:cubicBezTo>
                  <a:cubicBezTo>
                    <a:pt x="407" y="353"/>
                    <a:pt x="406" y="353"/>
                    <a:pt x="406" y="353"/>
                  </a:cubicBezTo>
                  <a:cubicBezTo>
                    <a:pt x="406" y="353"/>
                    <a:pt x="406" y="354"/>
                    <a:pt x="406" y="354"/>
                  </a:cubicBezTo>
                  <a:cubicBezTo>
                    <a:pt x="406" y="354"/>
                    <a:pt x="406" y="354"/>
                    <a:pt x="406" y="354"/>
                  </a:cubicBezTo>
                  <a:cubicBezTo>
                    <a:pt x="406" y="354"/>
                    <a:pt x="406" y="354"/>
                    <a:pt x="406" y="354"/>
                  </a:cubicBezTo>
                  <a:cubicBezTo>
                    <a:pt x="406" y="354"/>
                    <a:pt x="406" y="354"/>
                    <a:pt x="406" y="354"/>
                  </a:cubicBezTo>
                  <a:cubicBezTo>
                    <a:pt x="407" y="354"/>
                    <a:pt x="407" y="354"/>
                    <a:pt x="407" y="353"/>
                  </a:cubicBezTo>
                  <a:cubicBezTo>
                    <a:pt x="407" y="353"/>
                    <a:pt x="407" y="353"/>
                    <a:pt x="407" y="353"/>
                  </a:cubicBezTo>
                  <a:cubicBezTo>
                    <a:pt x="407" y="353"/>
                    <a:pt x="407" y="353"/>
                    <a:pt x="407" y="353"/>
                  </a:cubicBezTo>
                  <a:cubicBezTo>
                    <a:pt x="407" y="354"/>
                    <a:pt x="407" y="354"/>
                    <a:pt x="407" y="354"/>
                  </a:cubicBezTo>
                  <a:cubicBezTo>
                    <a:pt x="407" y="354"/>
                    <a:pt x="407" y="354"/>
                    <a:pt x="407" y="354"/>
                  </a:cubicBezTo>
                  <a:cubicBezTo>
                    <a:pt x="408" y="354"/>
                    <a:pt x="408" y="354"/>
                    <a:pt x="408" y="354"/>
                  </a:cubicBezTo>
                  <a:cubicBezTo>
                    <a:pt x="408" y="354"/>
                    <a:pt x="408" y="354"/>
                    <a:pt x="408" y="354"/>
                  </a:cubicBezTo>
                  <a:cubicBezTo>
                    <a:pt x="408" y="354"/>
                    <a:pt x="408" y="354"/>
                    <a:pt x="408" y="354"/>
                  </a:cubicBezTo>
                  <a:cubicBezTo>
                    <a:pt x="408" y="354"/>
                    <a:pt x="409" y="355"/>
                    <a:pt x="409" y="355"/>
                  </a:cubicBezTo>
                  <a:cubicBezTo>
                    <a:pt x="409" y="355"/>
                    <a:pt x="409" y="355"/>
                    <a:pt x="409" y="355"/>
                  </a:cubicBezTo>
                  <a:cubicBezTo>
                    <a:pt x="409" y="356"/>
                    <a:pt x="410" y="358"/>
                    <a:pt x="411" y="358"/>
                  </a:cubicBezTo>
                  <a:cubicBezTo>
                    <a:pt x="411" y="358"/>
                    <a:pt x="411" y="358"/>
                    <a:pt x="411" y="358"/>
                  </a:cubicBezTo>
                  <a:cubicBezTo>
                    <a:pt x="411" y="359"/>
                    <a:pt x="411" y="359"/>
                    <a:pt x="411" y="358"/>
                  </a:cubicBezTo>
                  <a:cubicBezTo>
                    <a:pt x="412" y="358"/>
                    <a:pt x="411" y="358"/>
                    <a:pt x="411" y="357"/>
                  </a:cubicBezTo>
                  <a:cubicBezTo>
                    <a:pt x="411" y="357"/>
                    <a:pt x="411" y="357"/>
                    <a:pt x="411" y="357"/>
                  </a:cubicBezTo>
                  <a:cubicBezTo>
                    <a:pt x="411" y="357"/>
                    <a:pt x="411" y="357"/>
                    <a:pt x="411" y="357"/>
                  </a:cubicBezTo>
                  <a:cubicBezTo>
                    <a:pt x="411" y="356"/>
                    <a:pt x="411" y="356"/>
                    <a:pt x="412" y="356"/>
                  </a:cubicBezTo>
                  <a:cubicBezTo>
                    <a:pt x="412" y="356"/>
                    <a:pt x="412" y="357"/>
                    <a:pt x="412" y="357"/>
                  </a:cubicBezTo>
                  <a:cubicBezTo>
                    <a:pt x="412" y="358"/>
                    <a:pt x="412" y="358"/>
                    <a:pt x="412" y="358"/>
                  </a:cubicBezTo>
                  <a:cubicBezTo>
                    <a:pt x="412" y="358"/>
                    <a:pt x="412" y="357"/>
                    <a:pt x="412" y="357"/>
                  </a:cubicBezTo>
                  <a:cubicBezTo>
                    <a:pt x="412" y="357"/>
                    <a:pt x="413" y="357"/>
                    <a:pt x="413" y="357"/>
                  </a:cubicBezTo>
                  <a:cubicBezTo>
                    <a:pt x="413" y="357"/>
                    <a:pt x="413" y="356"/>
                    <a:pt x="413" y="356"/>
                  </a:cubicBezTo>
                  <a:cubicBezTo>
                    <a:pt x="412" y="356"/>
                    <a:pt x="412" y="356"/>
                    <a:pt x="412" y="355"/>
                  </a:cubicBezTo>
                  <a:cubicBezTo>
                    <a:pt x="412" y="355"/>
                    <a:pt x="412" y="355"/>
                    <a:pt x="412" y="355"/>
                  </a:cubicBezTo>
                  <a:cubicBezTo>
                    <a:pt x="412" y="354"/>
                    <a:pt x="412" y="354"/>
                    <a:pt x="412" y="354"/>
                  </a:cubicBezTo>
                  <a:cubicBezTo>
                    <a:pt x="412" y="354"/>
                    <a:pt x="412" y="354"/>
                    <a:pt x="412" y="354"/>
                  </a:cubicBezTo>
                  <a:cubicBezTo>
                    <a:pt x="412" y="354"/>
                    <a:pt x="412" y="354"/>
                    <a:pt x="412" y="354"/>
                  </a:cubicBezTo>
                  <a:cubicBezTo>
                    <a:pt x="412" y="353"/>
                    <a:pt x="412" y="353"/>
                    <a:pt x="411" y="353"/>
                  </a:cubicBezTo>
                  <a:cubicBezTo>
                    <a:pt x="412" y="353"/>
                    <a:pt x="411" y="353"/>
                    <a:pt x="411" y="353"/>
                  </a:cubicBezTo>
                  <a:cubicBezTo>
                    <a:pt x="411" y="352"/>
                    <a:pt x="411" y="353"/>
                    <a:pt x="411" y="353"/>
                  </a:cubicBezTo>
                  <a:cubicBezTo>
                    <a:pt x="411" y="354"/>
                    <a:pt x="411" y="354"/>
                    <a:pt x="411" y="354"/>
                  </a:cubicBezTo>
                  <a:cubicBezTo>
                    <a:pt x="411" y="354"/>
                    <a:pt x="411" y="353"/>
                    <a:pt x="411" y="353"/>
                  </a:cubicBezTo>
                  <a:close/>
                  <a:moveTo>
                    <a:pt x="413" y="329"/>
                  </a:moveTo>
                  <a:cubicBezTo>
                    <a:pt x="413" y="329"/>
                    <a:pt x="413" y="329"/>
                    <a:pt x="413" y="329"/>
                  </a:cubicBezTo>
                  <a:cubicBezTo>
                    <a:pt x="414" y="329"/>
                    <a:pt x="414" y="329"/>
                    <a:pt x="414" y="329"/>
                  </a:cubicBezTo>
                  <a:cubicBezTo>
                    <a:pt x="414" y="329"/>
                    <a:pt x="414" y="329"/>
                    <a:pt x="414" y="329"/>
                  </a:cubicBezTo>
                  <a:cubicBezTo>
                    <a:pt x="413" y="329"/>
                    <a:pt x="413" y="329"/>
                    <a:pt x="413" y="329"/>
                  </a:cubicBezTo>
                  <a:close/>
                  <a:moveTo>
                    <a:pt x="415" y="366"/>
                  </a:moveTo>
                  <a:cubicBezTo>
                    <a:pt x="415" y="366"/>
                    <a:pt x="415" y="365"/>
                    <a:pt x="415" y="365"/>
                  </a:cubicBezTo>
                  <a:cubicBezTo>
                    <a:pt x="414" y="365"/>
                    <a:pt x="414" y="365"/>
                    <a:pt x="415" y="366"/>
                  </a:cubicBezTo>
                  <a:close/>
                  <a:moveTo>
                    <a:pt x="414" y="367"/>
                  </a:moveTo>
                  <a:cubicBezTo>
                    <a:pt x="414" y="367"/>
                    <a:pt x="414" y="369"/>
                    <a:pt x="415" y="369"/>
                  </a:cubicBezTo>
                  <a:cubicBezTo>
                    <a:pt x="414" y="369"/>
                    <a:pt x="414" y="368"/>
                    <a:pt x="414" y="368"/>
                  </a:cubicBezTo>
                  <a:cubicBezTo>
                    <a:pt x="414" y="367"/>
                    <a:pt x="415" y="368"/>
                    <a:pt x="415" y="368"/>
                  </a:cubicBezTo>
                  <a:cubicBezTo>
                    <a:pt x="415" y="368"/>
                    <a:pt x="414" y="367"/>
                    <a:pt x="415" y="367"/>
                  </a:cubicBezTo>
                  <a:cubicBezTo>
                    <a:pt x="415" y="367"/>
                    <a:pt x="415" y="367"/>
                    <a:pt x="415" y="367"/>
                  </a:cubicBezTo>
                  <a:cubicBezTo>
                    <a:pt x="415" y="367"/>
                    <a:pt x="413" y="366"/>
                    <a:pt x="414" y="366"/>
                  </a:cubicBezTo>
                  <a:cubicBezTo>
                    <a:pt x="414" y="366"/>
                    <a:pt x="414" y="366"/>
                    <a:pt x="414" y="366"/>
                  </a:cubicBezTo>
                  <a:cubicBezTo>
                    <a:pt x="414" y="365"/>
                    <a:pt x="414" y="365"/>
                    <a:pt x="414" y="365"/>
                  </a:cubicBezTo>
                  <a:cubicBezTo>
                    <a:pt x="413" y="365"/>
                    <a:pt x="414" y="367"/>
                    <a:pt x="414" y="367"/>
                  </a:cubicBezTo>
                  <a:close/>
                  <a:moveTo>
                    <a:pt x="410" y="348"/>
                  </a:moveTo>
                  <a:cubicBezTo>
                    <a:pt x="410" y="348"/>
                    <a:pt x="410" y="348"/>
                    <a:pt x="410" y="348"/>
                  </a:cubicBezTo>
                  <a:cubicBezTo>
                    <a:pt x="410" y="348"/>
                    <a:pt x="410" y="348"/>
                    <a:pt x="410" y="348"/>
                  </a:cubicBezTo>
                  <a:close/>
                  <a:moveTo>
                    <a:pt x="414" y="329"/>
                  </a:moveTo>
                  <a:cubicBezTo>
                    <a:pt x="414" y="329"/>
                    <a:pt x="414" y="329"/>
                    <a:pt x="414" y="329"/>
                  </a:cubicBezTo>
                  <a:cubicBezTo>
                    <a:pt x="414" y="329"/>
                    <a:pt x="414" y="328"/>
                    <a:pt x="414" y="329"/>
                  </a:cubicBezTo>
                  <a:close/>
                  <a:moveTo>
                    <a:pt x="436" y="316"/>
                  </a:moveTo>
                  <a:cubicBezTo>
                    <a:pt x="436" y="316"/>
                    <a:pt x="437" y="316"/>
                    <a:pt x="437" y="316"/>
                  </a:cubicBezTo>
                  <a:cubicBezTo>
                    <a:pt x="437" y="316"/>
                    <a:pt x="438" y="316"/>
                    <a:pt x="438" y="316"/>
                  </a:cubicBezTo>
                  <a:cubicBezTo>
                    <a:pt x="438" y="315"/>
                    <a:pt x="437" y="315"/>
                    <a:pt x="437" y="316"/>
                  </a:cubicBezTo>
                  <a:cubicBezTo>
                    <a:pt x="438" y="315"/>
                    <a:pt x="436" y="316"/>
                    <a:pt x="436" y="316"/>
                  </a:cubicBezTo>
                  <a:close/>
                  <a:moveTo>
                    <a:pt x="412" y="353"/>
                  </a:moveTo>
                  <a:cubicBezTo>
                    <a:pt x="412" y="353"/>
                    <a:pt x="412" y="352"/>
                    <a:pt x="412" y="352"/>
                  </a:cubicBezTo>
                  <a:cubicBezTo>
                    <a:pt x="412" y="353"/>
                    <a:pt x="412" y="353"/>
                    <a:pt x="412" y="353"/>
                  </a:cubicBezTo>
                  <a:close/>
                  <a:moveTo>
                    <a:pt x="412" y="320"/>
                  </a:moveTo>
                  <a:cubicBezTo>
                    <a:pt x="412" y="320"/>
                    <a:pt x="412" y="320"/>
                    <a:pt x="412" y="320"/>
                  </a:cubicBezTo>
                  <a:cubicBezTo>
                    <a:pt x="412" y="319"/>
                    <a:pt x="411" y="319"/>
                    <a:pt x="412" y="320"/>
                  </a:cubicBezTo>
                  <a:close/>
                  <a:moveTo>
                    <a:pt x="405" y="343"/>
                  </a:moveTo>
                  <a:cubicBezTo>
                    <a:pt x="405" y="343"/>
                    <a:pt x="405" y="342"/>
                    <a:pt x="406" y="342"/>
                  </a:cubicBezTo>
                  <a:cubicBezTo>
                    <a:pt x="405" y="341"/>
                    <a:pt x="405" y="342"/>
                    <a:pt x="405" y="343"/>
                  </a:cubicBezTo>
                  <a:close/>
                  <a:moveTo>
                    <a:pt x="438" y="385"/>
                  </a:moveTo>
                  <a:cubicBezTo>
                    <a:pt x="438" y="384"/>
                    <a:pt x="439" y="385"/>
                    <a:pt x="439" y="385"/>
                  </a:cubicBezTo>
                  <a:cubicBezTo>
                    <a:pt x="439" y="385"/>
                    <a:pt x="439" y="385"/>
                    <a:pt x="439" y="385"/>
                  </a:cubicBezTo>
                  <a:cubicBezTo>
                    <a:pt x="439" y="385"/>
                    <a:pt x="438" y="384"/>
                    <a:pt x="438" y="384"/>
                  </a:cubicBezTo>
                  <a:cubicBezTo>
                    <a:pt x="438" y="384"/>
                    <a:pt x="438" y="384"/>
                    <a:pt x="438" y="385"/>
                  </a:cubicBezTo>
                  <a:close/>
                  <a:moveTo>
                    <a:pt x="439" y="389"/>
                  </a:moveTo>
                  <a:cubicBezTo>
                    <a:pt x="439" y="389"/>
                    <a:pt x="439" y="389"/>
                    <a:pt x="439" y="389"/>
                  </a:cubicBezTo>
                  <a:cubicBezTo>
                    <a:pt x="439" y="389"/>
                    <a:pt x="439" y="389"/>
                    <a:pt x="439" y="389"/>
                  </a:cubicBezTo>
                  <a:close/>
                  <a:moveTo>
                    <a:pt x="439" y="389"/>
                  </a:moveTo>
                  <a:cubicBezTo>
                    <a:pt x="439" y="389"/>
                    <a:pt x="439" y="389"/>
                    <a:pt x="439" y="389"/>
                  </a:cubicBezTo>
                  <a:cubicBezTo>
                    <a:pt x="438" y="389"/>
                    <a:pt x="439" y="389"/>
                    <a:pt x="439" y="389"/>
                  </a:cubicBezTo>
                  <a:close/>
                  <a:moveTo>
                    <a:pt x="443" y="397"/>
                  </a:moveTo>
                  <a:cubicBezTo>
                    <a:pt x="443" y="396"/>
                    <a:pt x="443" y="397"/>
                    <a:pt x="443" y="397"/>
                  </a:cubicBezTo>
                  <a:close/>
                  <a:moveTo>
                    <a:pt x="444" y="396"/>
                  </a:moveTo>
                  <a:cubicBezTo>
                    <a:pt x="444" y="396"/>
                    <a:pt x="444" y="397"/>
                    <a:pt x="444" y="397"/>
                  </a:cubicBezTo>
                  <a:cubicBezTo>
                    <a:pt x="444" y="397"/>
                    <a:pt x="444" y="396"/>
                    <a:pt x="444" y="396"/>
                  </a:cubicBezTo>
                  <a:close/>
                  <a:moveTo>
                    <a:pt x="440" y="390"/>
                  </a:moveTo>
                  <a:cubicBezTo>
                    <a:pt x="440" y="390"/>
                    <a:pt x="441" y="391"/>
                    <a:pt x="440" y="390"/>
                  </a:cubicBezTo>
                  <a:close/>
                  <a:moveTo>
                    <a:pt x="440" y="315"/>
                  </a:moveTo>
                  <a:cubicBezTo>
                    <a:pt x="440" y="315"/>
                    <a:pt x="440" y="315"/>
                    <a:pt x="440" y="315"/>
                  </a:cubicBezTo>
                  <a:cubicBezTo>
                    <a:pt x="440" y="315"/>
                    <a:pt x="440" y="315"/>
                    <a:pt x="440" y="315"/>
                  </a:cubicBezTo>
                  <a:cubicBezTo>
                    <a:pt x="439" y="315"/>
                    <a:pt x="438" y="316"/>
                    <a:pt x="438" y="316"/>
                  </a:cubicBezTo>
                  <a:cubicBezTo>
                    <a:pt x="438" y="316"/>
                    <a:pt x="441" y="316"/>
                    <a:pt x="441" y="316"/>
                  </a:cubicBezTo>
                  <a:cubicBezTo>
                    <a:pt x="441" y="315"/>
                    <a:pt x="440" y="315"/>
                    <a:pt x="440" y="315"/>
                  </a:cubicBezTo>
                  <a:close/>
                  <a:moveTo>
                    <a:pt x="434" y="391"/>
                  </a:moveTo>
                  <a:cubicBezTo>
                    <a:pt x="434" y="391"/>
                    <a:pt x="434" y="391"/>
                    <a:pt x="434" y="391"/>
                  </a:cubicBezTo>
                  <a:cubicBezTo>
                    <a:pt x="434" y="391"/>
                    <a:pt x="434" y="391"/>
                    <a:pt x="434" y="391"/>
                  </a:cubicBezTo>
                  <a:close/>
                  <a:moveTo>
                    <a:pt x="443" y="397"/>
                  </a:moveTo>
                  <a:cubicBezTo>
                    <a:pt x="443" y="397"/>
                    <a:pt x="444" y="398"/>
                    <a:pt x="444" y="398"/>
                  </a:cubicBezTo>
                  <a:cubicBezTo>
                    <a:pt x="444" y="397"/>
                    <a:pt x="443" y="397"/>
                    <a:pt x="443" y="397"/>
                  </a:cubicBezTo>
                  <a:close/>
                  <a:moveTo>
                    <a:pt x="435" y="385"/>
                  </a:moveTo>
                  <a:cubicBezTo>
                    <a:pt x="435" y="385"/>
                    <a:pt x="435" y="385"/>
                    <a:pt x="435" y="385"/>
                  </a:cubicBezTo>
                  <a:cubicBezTo>
                    <a:pt x="434" y="384"/>
                    <a:pt x="433" y="383"/>
                    <a:pt x="432" y="382"/>
                  </a:cubicBezTo>
                  <a:cubicBezTo>
                    <a:pt x="432" y="382"/>
                    <a:pt x="431" y="381"/>
                    <a:pt x="431" y="381"/>
                  </a:cubicBezTo>
                  <a:cubicBezTo>
                    <a:pt x="431" y="381"/>
                    <a:pt x="431" y="381"/>
                    <a:pt x="431" y="381"/>
                  </a:cubicBezTo>
                  <a:cubicBezTo>
                    <a:pt x="431" y="381"/>
                    <a:pt x="430" y="380"/>
                    <a:pt x="430" y="380"/>
                  </a:cubicBezTo>
                  <a:cubicBezTo>
                    <a:pt x="429" y="380"/>
                    <a:pt x="427" y="378"/>
                    <a:pt x="427" y="377"/>
                  </a:cubicBezTo>
                  <a:cubicBezTo>
                    <a:pt x="426" y="377"/>
                    <a:pt x="426" y="377"/>
                    <a:pt x="426" y="377"/>
                  </a:cubicBezTo>
                  <a:cubicBezTo>
                    <a:pt x="426" y="377"/>
                    <a:pt x="426" y="377"/>
                    <a:pt x="426" y="377"/>
                  </a:cubicBezTo>
                  <a:cubicBezTo>
                    <a:pt x="426" y="377"/>
                    <a:pt x="426" y="377"/>
                    <a:pt x="426" y="377"/>
                  </a:cubicBezTo>
                  <a:cubicBezTo>
                    <a:pt x="426" y="377"/>
                    <a:pt x="426" y="377"/>
                    <a:pt x="426" y="377"/>
                  </a:cubicBezTo>
                  <a:cubicBezTo>
                    <a:pt x="426" y="377"/>
                    <a:pt x="425" y="377"/>
                    <a:pt x="425" y="377"/>
                  </a:cubicBezTo>
                  <a:cubicBezTo>
                    <a:pt x="425" y="377"/>
                    <a:pt x="423" y="377"/>
                    <a:pt x="423" y="377"/>
                  </a:cubicBezTo>
                  <a:cubicBezTo>
                    <a:pt x="423" y="377"/>
                    <a:pt x="422" y="376"/>
                    <a:pt x="423" y="376"/>
                  </a:cubicBezTo>
                  <a:cubicBezTo>
                    <a:pt x="422" y="377"/>
                    <a:pt x="422" y="375"/>
                    <a:pt x="421" y="373"/>
                  </a:cubicBezTo>
                  <a:cubicBezTo>
                    <a:pt x="422" y="373"/>
                    <a:pt x="418" y="370"/>
                    <a:pt x="418" y="371"/>
                  </a:cubicBezTo>
                  <a:cubicBezTo>
                    <a:pt x="418" y="371"/>
                    <a:pt x="418" y="371"/>
                    <a:pt x="418" y="371"/>
                  </a:cubicBezTo>
                  <a:cubicBezTo>
                    <a:pt x="418" y="371"/>
                    <a:pt x="417" y="372"/>
                    <a:pt x="418" y="372"/>
                  </a:cubicBezTo>
                  <a:cubicBezTo>
                    <a:pt x="418" y="372"/>
                    <a:pt x="418" y="372"/>
                    <a:pt x="418" y="372"/>
                  </a:cubicBezTo>
                  <a:cubicBezTo>
                    <a:pt x="419" y="373"/>
                    <a:pt x="419" y="372"/>
                    <a:pt x="419" y="372"/>
                  </a:cubicBezTo>
                  <a:cubicBezTo>
                    <a:pt x="419" y="373"/>
                    <a:pt x="419" y="373"/>
                    <a:pt x="419" y="373"/>
                  </a:cubicBezTo>
                  <a:cubicBezTo>
                    <a:pt x="419" y="373"/>
                    <a:pt x="420" y="374"/>
                    <a:pt x="420" y="374"/>
                  </a:cubicBezTo>
                  <a:cubicBezTo>
                    <a:pt x="420" y="374"/>
                    <a:pt x="421" y="374"/>
                    <a:pt x="421" y="375"/>
                  </a:cubicBezTo>
                  <a:cubicBezTo>
                    <a:pt x="421" y="375"/>
                    <a:pt x="421" y="375"/>
                    <a:pt x="421" y="375"/>
                  </a:cubicBezTo>
                  <a:cubicBezTo>
                    <a:pt x="421" y="375"/>
                    <a:pt x="421" y="375"/>
                    <a:pt x="421" y="375"/>
                  </a:cubicBezTo>
                  <a:cubicBezTo>
                    <a:pt x="421" y="375"/>
                    <a:pt x="419" y="375"/>
                    <a:pt x="419" y="374"/>
                  </a:cubicBezTo>
                  <a:cubicBezTo>
                    <a:pt x="419" y="374"/>
                    <a:pt x="419" y="374"/>
                    <a:pt x="419" y="374"/>
                  </a:cubicBezTo>
                  <a:cubicBezTo>
                    <a:pt x="419" y="375"/>
                    <a:pt x="419" y="375"/>
                    <a:pt x="420" y="375"/>
                  </a:cubicBezTo>
                  <a:cubicBezTo>
                    <a:pt x="420" y="375"/>
                    <a:pt x="420" y="376"/>
                    <a:pt x="420" y="376"/>
                  </a:cubicBezTo>
                  <a:cubicBezTo>
                    <a:pt x="420" y="377"/>
                    <a:pt x="420" y="377"/>
                    <a:pt x="421" y="377"/>
                  </a:cubicBezTo>
                  <a:cubicBezTo>
                    <a:pt x="421" y="377"/>
                    <a:pt x="421" y="376"/>
                    <a:pt x="421" y="376"/>
                  </a:cubicBezTo>
                  <a:cubicBezTo>
                    <a:pt x="421" y="376"/>
                    <a:pt x="421" y="376"/>
                    <a:pt x="421" y="376"/>
                  </a:cubicBezTo>
                  <a:cubicBezTo>
                    <a:pt x="421" y="376"/>
                    <a:pt x="421" y="377"/>
                    <a:pt x="421" y="377"/>
                  </a:cubicBezTo>
                  <a:cubicBezTo>
                    <a:pt x="421" y="377"/>
                    <a:pt x="421" y="377"/>
                    <a:pt x="422" y="377"/>
                  </a:cubicBezTo>
                  <a:cubicBezTo>
                    <a:pt x="422" y="377"/>
                    <a:pt x="422" y="378"/>
                    <a:pt x="422" y="377"/>
                  </a:cubicBezTo>
                  <a:cubicBezTo>
                    <a:pt x="422" y="378"/>
                    <a:pt x="423" y="378"/>
                    <a:pt x="423" y="378"/>
                  </a:cubicBezTo>
                  <a:cubicBezTo>
                    <a:pt x="423" y="378"/>
                    <a:pt x="422" y="378"/>
                    <a:pt x="422" y="378"/>
                  </a:cubicBezTo>
                  <a:cubicBezTo>
                    <a:pt x="422" y="378"/>
                    <a:pt x="424" y="380"/>
                    <a:pt x="424" y="379"/>
                  </a:cubicBezTo>
                  <a:cubicBezTo>
                    <a:pt x="424" y="380"/>
                    <a:pt x="424" y="380"/>
                    <a:pt x="424" y="380"/>
                  </a:cubicBezTo>
                  <a:cubicBezTo>
                    <a:pt x="424" y="380"/>
                    <a:pt x="425" y="381"/>
                    <a:pt x="425" y="381"/>
                  </a:cubicBezTo>
                  <a:cubicBezTo>
                    <a:pt x="425" y="380"/>
                    <a:pt x="425" y="381"/>
                    <a:pt x="425" y="381"/>
                  </a:cubicBezTo>
                  <a:cubicBezTo>
                    <a:pt x="425" y="381"/>
                    <a:pt x="426" y="381"/>
                    <a:pt x="426" y="381"/>
                  </a:cubicBezTo>
                  <a:cubicBezTo>
                    <a:pt x="426" y="381"/>
                    <a:pt x="426" y="381"/>
                    <a:pt x="426" y="381"/>
                  </a:cubicBezTo>
                  <a:cubicBezTo>
                    <a:pt x="426" y="381"/>
                    <a:pt x="426" y="381"/>
                    <a:pt x="426" y="381"/>
                  </a:cubicBezTo>
                  <a:cubicBezTo>
                    <a:pt x="426" y="382"/>
                    <a:pt x="426" y="382"/>
                    <a:pt x="427" y="382"/>
                  </a:cubicBezTo>
                  <a:cubicBezTo>
                    <a:pt x="426" y="382"/>
                    <a:pt x="427" y="382"/>
                    <a:pt x="427" y="382"/>
                  </a:cubicBezTo>
                  <a:cubicBezTo>
                    <a:pt x="427" y="382"/>
                    <a:pt x="426" y="382"/>
                    <a:pt x="427" y="382"/>
                  </a:cubicBezTo>
                  <a:cubicBezTo>
                    <a:pt x="427" y="382"/>
                    <a:pt x="427" y="382"/>
                    <a:pt x="427" y="382"/>
                  </a:cubicBezTo>
                  <a:cubicBezTo>
                    <a:pt x="427" y="383"/>
                    <a:pt x="427" y="383"/>
                    <a:pt x="427" y="383"/>
                  </a:cubicBezTo>
                  <a:cubicBezTo>
                    <a:pt x="427" y="383"/>
                    <a:pt x="427" y="383"/>
                    <a:pt x="428" y="383"/>
                  </a:cubicBezTo>
                  <a:cubicBezTo>
                    <a:pt x="427" y="383"/>
                    <a:pt x="427" y="384"/>
                    <a:pt x="428" y="385"/>
                  </a:cubicBezTo>
                  <a:cubicBezTo>
                    <a:pt x="428" y="385"/>
                    <a:pt x="428" y="385"/>
                    <a:pt x="428" y="386"/>
                  </a:cubicBezTo>
                  <a:cubicBezTo>
                    <a:pt x="428" y="384"/>
                    <a:pt x="428" y="386"/>
                    <a:pt x="428" y="386"/>
                  </a:cubicBezTo>
                  <a:cubicBezTo>
                    <a:pt x="428" y="387"/>
                    <a:pt x="429" y="387"/>
                    <a:pt x="430" y="388"/>
                  </a:cubicBezTo>
                  <a:cubicBezTo>
                    <a:pt x="430" y="388"/>
                    <a:pt x="430" y="389"/>
                    <a:pt x="431" y="389"/>
                  </a:cubicBezTo>
                  <a:cubicBezTo>
                    <a:pt x="431" y="390"/>
                    <a:pt x="432" y="390"/>
                    <a:pt x="432" y="390"/>
                  </a:cubicBezTo>
                  <a:cubicBezTo>
                    <a:pt x="432" y="390"/>
                    <a:pt x="433" y="391"/>
                    <a:pt x="433" y="391"/>
                  </a:cubicBezTo>
                  <a:cubicBezTo>
                    <a:pt x="433" y="391"/>
                    <a:pt x="434" y="391"/>
                    <a:pt x="434" y="391"/>
                  </a:cubicBezTo>
                  <a:cubicBezTo>
                    <a:pt x="434" y="390"/>
                    <a:pt x="432" y="390"/>
                    <a:pt x="432" y="389"/>
                  </a:cubicBezTo>
                  <a:cubicBezTo>
                    <a:pt x="433" y="390"/>
                    <a:pt x="434" y="390"/>
                    <a:pt x="434" y="390"/>
                  </a:cubicBezTo>
                  <a:cubicBezTo>
                    <a:pt x="434" y="390"/>
                    <a:pt x="434" y="390"/>
                    <a:pt x="434" y="390"/>
                  </a:cubicBezTo>
                  <a:cubicBezTo>
                    <a:pt x="434" y="390"/>
                    <a:pt x="434" y="390"/>
                    <a:pt x="434" y="390"/>
                  </a:cubicBezTo>
                  <a:cubicBezTo>
                    <a:pt x="434" y="390"/>
                    <a:pt x="435" y="390"/>
                    <a:pt x="434" y="390"/>
                  </a:cubicBezTo>
                  <a:cubicBezTo>
                    <a:pt x="434" y="390"/>
                    <a:pt x="434" y="390"/>
                    <a:pt x="434" y="390"/>
                  </a:cubicBezTo>
                  <a:cubicBezTo>
                    <a:pt x="434" y="390"/>
                    <a:pt x="435" y="390"/>
                    <a:pt x="435" y="390"/>
                  </a:cubicBezTo>
                  <a:cubicBezTo>
                    <a:pt x="435" y="390"/>
                    <a:pt x="435" y="390"/>
                    <a:pt x="435" y="390"/>
                  </a:cubicBezTo>
                  <a:cubicBezTo>
                    <a:pt x="435" y="390"/>
                    <a:pt x="435" y="390"/>
                    <a:pt x="435" y="390"/>
                  </a:cubicBezTo>
                  <a:cubicBezTo>
                    <a:pt x="435" y="390"/>
                    <a:pt x="435" y="390"/>
                    <a:pt x="435" y="390"/>
                  </a:cubicBezTo>
                  <a:cubicBezTo>
                    <a:pt x="435" y="390"/>
                    <a:pt x="435" y="390"/>
                    <a:pt x="436" y="390"/>
                  </a:cubicBezTo>
                  <a:cubicBezTo>
                    <a:pt x="436" y="391"/>
                    <a:pt x="437" y="392"/>
                    <a:pt x="437" y="392"/>
                  </a:cubicBezTo>
                  <a:cubicBezTo>
                    <a:pt x="437" y="392"/>
                    <a:pt x="437" y="392"/>
                    <a:pt x="437" y="392"/>
                  </a:cubicBezTo>
                  <a:cubicBezTo>
                    <a:pt x="437" y="392"/>
                    <a:pt x="438" y="393"/>
                    <a:pt x="438" y="393"/>
                  </a:cubicBezTo>
                  <a:cubicBezTo>
                    <a:pt x="438" y="393"/>
                    <a:pt x="439" y="394"/>
                    <a:pt x="438" y="394"/>
                  </a:cubicBezTo>
                  <a:cubicBezTo>
                    <a:pt x="439" y="394"/>
                    <a:pt x="439" y="395"/>
                    <a:pt x="439" y="394"/>
                  </a:cubicBezTo>
                  <a:cubicBezTo>
                    <a:pt x="439" y="395"/>
                    <a:pt x="439" y="396"/>
                    <a:pt x="440" y="396"/>
                  </a:cubicBezTo>
                  <a:cubicBezTo>
                    <a:pt x="440" y="396"/>
                    <a:pt x="440" y="396"/>
                    <a:pt x="440" y="396"/>
                  </a:cubicBezTo>
                  <a:cubicBezTo>
                    <a:pt x="440" y="396"/>
                    <a:pt x="440" y="396"/>
                    <a:pt x="440" y="396"/>
                  </a:cubicBezTo>
                  <a:cubicBezTo>
                    <a:pt x="441" y="397"/>
                    <a:pt x="443" y="398"/>
                    <a:pt x="443" y="398"/>
                  </a:cubicBezTo>
                  <a:cubicBezTo>
                    <a:pt x="443" y="398"/>
                    <a:pt x="442" y="398"/>
                    <a:pt x="442" y="398"/>
                  </a:cubicBezTo>
                  <a:cubicBezTo>
                    <a:pt x="442" y="398"/>
                    <a:pt x="443" y="398"/>
                    <a:pt x="443" y="398"/>
                  </a:cubicBezTo>
                  <a:cubicBezTo>
                    <a:pt x="443" y="398"/>
                    <a:pt x="444" y="399"/>
                    <a:pt x="444" y="398"/>
                  </a:cubicBezTo>
                  <a:cubicBezTo>
                    <a:pt x="443" y="398"/>
                    <a:pt x="443" y="398"/>
                    <a:pt x="443" y="398"/>
                  </a:cubicBezTo>
                  <a:cubicBezTo>
                    <a:pt x="443" y="398"/>
                    <a:pt x="442" y="397"/>
                    <a:pt x="442" y="397"/>
                  </a:cubicBezTo>
                  <a:cubicBezTo>
                    <a:pt x="442" y="397"/>
                    <a:pt x="443" y="397"/>
                    <a:pt x="443" y="397"/>
                  </a:cubicBezTo>
                  <a:cubicBezTo>
                    <a:pt x="443" y="397"/>
                    <a:pt x="442" y="397"/>
                    <a:pt x="442" y="397"/>
                  </a:cubicBezTo>
                  <a:cubicBezTo>
                    <a:pt x="442" y="396"/>
                    <a:pt x="441" y="396"/>
                    <a:pt x="442" y="396"/>
                  </a:cubicBezTo>
                  <a:cubicBezTo>
                    <a:pt x="441" y="395"/>
                    <a:pt x="440" y="394"/>
                    <a:pt x="439" y="393"/>
                  </a:cubicBezTo>
                  <a:cubicBezTo>
                    <a:pt x="440" y="390"/>
                    <a:pt x="439" y="391"/>
                    <a:pt x="437" y="388"/>
                  </a:cubicBezTo>
                  <a:cubicBezTo>
                    <a:pt x="437" y="387"/>
                    <a:pt x="436" y="386"/>
                    <a:pt x="435" y="385"/>
                  </a:cubicBezTo>
                  <a:close/>
                  <a:moveTo>
                    <a:pt x="445" y="315"/>
                  </a:moveTo>
                  <a:cubicBezTo>
                    <a:pt x="445" y="315"/>
                    <a:pt x="445" y="315"/>
                    <a:pt x="445" y="315"/>
                  </a:cubicBezTo>
                  <a:cubicBezTo>
                    <a:pt x="445" y="315"/>
                    <a:pt x="445" y="315"/>
                    <a:pt x="445" y="315"/>
                  </a:cubicBezTo>
                  <a:close/>
                  <a:moveTo>
                    <a:pt x="443" y="388"/>
                  </a:moveTo>
                  <a:cubicBezTo>
                    <a:pt x="444" y="389"/>
                    <a:pt x="445" y="390"/>
                    <a:pt x="445" y="390"/>
                  </a:cubicBezTo>
                  <a:cubicBezTo>
                    <a:pt x="445" y="390"/>
                    <a:pt x="444" y="389"/>
                    <a:pt x="444" y="389"/>
                  </a:cubicBezTo>
                  <a:cubicBezTo>
                    <a:pt x="444" y="389"/>
                    <a:pt x="443" y="388"/>
                    <a:pt x="443" y="388"/>
                  </a:cubicBezTo>
                  <a:close/>
                  <a:moveTo>
                    <a:pt x="446" y="390"/>
                  </a:moveTo>
                  <a:cubicBezTo>
                    <a:pt x="446" y="390"/>
                    <a:pt x="446" y="391"/>
                    <a:pt x="446" y="390"/>
                  </a:cubicBezTo>
                  <a:close/>
                  <a:moveTo>
                    <a:pt x="441" y="391"/>
                  </a:moveTo>
                  <a:cubicBezTo>
                    <a:pt x="441" y="391"/>
                    <a:pt x="440" y="390"/>
                    <a:pt x="440" y="391"/>
                  </a:cubicBezTo>
                  <a:cubicBezTo>
                    <a:pt x="440" y="391"/>
                    <a:pt x="441" y="391"/>
                    <a:pt x="441" y="391"/>
                  </a:cubicBezTo>
                  <a:cubicBezTo>
                    <a:pt x="441" y="391"/>
                    <a:pt x="441" y="391"/>
                    <a:pt x="441" y="391"/>
                  </a:cubicBezTo>
                  <a:cubicBezTo>
                    <a:pt x="441" y="391"/>
                    <a:pt x="441" y="391"/>
                    <a:pt x="441" y="391"/>
                  </a:cubicBezTo>
                  <a:cubicBezTo>
                    <a:pt x="441" y="392"/>
                    <a:pt x="442" y="392"/>
                    <a:pt x="442" y="392"/>
                  </a:cubicBezTo>
                  <a:cubicBezTo>
                    <a:pt x="442" y="392"/>
                    <a:pt x="442" y="392"/>
                    <a:pt x="443" y="393"/>
                  </a:cubicBezTo>
                  <a:cubicBezTo>
                    <a:pt x="443" y="393"/>
                    <a:pt x="445" y="393"/>
                    <a:pt x="445" y="393"/>
                  </a:cubicBezTo>
                  <a:cubicBezTo>
                    <a:pt x="446" y="391"/>
                    <a:pt x="445" y="391"/>
                    <a:pt x="445" y="391"/>
                  </a:cubicBezTo>
                  <a:cubicBezTo>
                    <a:pt x="445" y="391"/>
                    <a:pt x="445" y="392"/>
                    <a:pt x="445" y="392"/>
                  </a:cubicBezTo>
                  <a:cubicBezTo>
                    <a:pt x="444" y="392"/>
                    <a:pt x="443" y="392"/>
                    <a:pt x="443" y="391"/>
                  </a:cubicBezTo>
                  <a:cubicBezTo>
                    <a:pt x="443" y="391"/>
                    <a:pt x="443" y="391"/>
                    <a:pt x="443" y="391"/>
                  </a:cubicBezTo>
                  <a:cubicBezTo>
                    <a:pt x="443" y="391"/>
                    <a:pt x="442" y="391"/>
                    <a:pt x="443" y="391"/>
                  </a:cubicBezTo>
                  <a:cubicBezTo>
                    <a:pt x="443" y="391"/>
                    <a:pt x="442" y="391"/>
                    <a:pt x="442" y="391"/>
                  </a:cubicBezTo>
                  <a:cubicBezTo>
                    <a:pt x="442" y="391"/>
                    <a:pt x="442" y="391"/>
                    <a:pt x="442" y="391"/>
                  </a:cubicBezTo>
                  <a:cubicBezTo>
                    <a:pt x="441" y="391"/>
                    <a:pt x="441" y="391"/>
                    <a:pt x="441" y="391"/>
                  </a:cubicBezTo>
                  <a:close/>
                  <a:moveTo>
                    <a:pt x="443" y="388"/>
                  </a:moveTo>
                  <a:cubicBezTo>
                    <a:pt x="444" y="388"/>
                    <a:pt x="442" y="387"/>
                    <a:pt x="443" y="388"/>
                  </a:cubicBezTo>
                  <a:cubicBezTo>
                    <a:pt x="443" y="388"/>
                    <a:pt x="443" y="388"/>
                    <a:pt x="443" y="388"/>
                  </a:cubicBezTo>
                  <a:close/>
                  <a:moveTo>
                    <a:pt x="442" y="316"/>
                  </a:moveTo>
                  <a:cubicBezTo>
                    <a:pt x="442" y="316"/>
                    <a:pt x="442" y="316"/>
                    <a:pt x="442" y="316"/>
                  </a:cubicBezTo>
                  <a:cubicBezTo>
                    <a:pt x="442" y="316"/>
                    <a:pt x="443" y="316"/>
                    <a:pt x="443" y="315"/>
                  </a:cubicBezTo>
                  <a:cubicBezTo>
                    <a:pt x="443" y="315"/>
                    <a:pt x="442" y="316"/>
                    <a:pt x="442" y="316"/>
                  </a:cubicBezTo>
                  <a:close/>
                  <a:moveTo>
                    <a:pt x="447" y="391"/>
                  </a:moveTo>
                  <a:cubicBezTo>
                    <a:pt x="447" y="391"/>
                    <a:pt x="447" y="391"/>
                    <a:pt x="447" y="391"/>
                  </a:cubicBezTo>
                  <a:cubicBezTo>
                    <a:pt x="447" y="391"/>
                    <a:pt x="447" y="391"/>
                    <a:pt x="447" y="391"/>
                  </a:cubicBezTo>
                  <a:close/>
                  <a:moveTo>
                    <a:pt x="446" y="398"/>
                  </a:moveTo>
                  <a:cubicBezTo>
                    <a:pt x="445" y="398"/>
                    <a:pt x="446" y="399"/>
                    <a:pt x="446" y="399"/>
                  </a:cubicBezTo>
                  <a:cubicBezTo>
                    <a:pt x="446" y="398"/>
                    <a:pt x="446" y="399"/>
                    <a:pt x="446" y="399"/>
                  </a:cubicBezTo>
                  <a:cubicBezTo>
                    <a:pt x="447" y="399"/>
                    <a:pt x="446" y="398"/>
                    <a:pt x="446" y="398"/>
                  </a:cubicBezTo>
                  <a:close/>
                  <a:moveTo>
                    <a:pt x="444" y="399"/>
                  </a:moveTo>
                  <a:cubicBezTo>
                    <a:pt x="444" y="398"/>
                    <a:pt x="444" y="398"/>
                    <a:pt x="444" y="398"/>
                  </a:cubicBezTo>
                  <a:cubicBezTo>
                    <a:pt x="444" y="398"/>
                    <a:pt x="444" y="398"/>
                    <a:pt x="444" y="399"/>
                  </a:cubicBezTo>
                  <a:close/>
                  <a:moveTo>
                    <a:pt x="444" y="389"/>
                  </a:moveTo>
                  <a:cubicBezTo>
                    <a:pt x="444" y="389"/>
                    <a:pt x="444" y="389"/>
                    <a:pt x="444" y="389"/>
                  </a:cubicBezTo>
                  <a:cubicBezTo>
                    <a:pt x="444" y="389"/>
                    <a:pt x="444" y="389"/>
                    <a:pt x="444" y="389"/>
                  </a:cubicBezTo>
                  <a:close/>
                  <a:moveTo>
                    <a:pt x="446" y="401"/>
                  </a:moveTo>
                  <a:cubicBezTo>
                    <a:pt x="446" y="401"/>
                    <a:pt x="446" y="401"/>
                    <a:pt x="446" y="401"/>
                  </a:cubicBezTo>
                  <a:cubicBezTo>
                    <a:pt x="446" y="400"/>
                    <a:pt x="446" y="401"/>
                    <a:pt x="446" y="401"/>
                  </a:cubicBezTo>
                  <a:close/>
                  <a:moveTo>
                    <a:pt x="399" y="364"/>
                  </a:moveTo>
                  <a:cubicBezTo>
                    <a:pt x="399" y="363"/>
                    <a:pt x="399" y="364"/>
                    <a:pt x="399" y="364"/>
                  </a:cubicBezTo>
                  <a:close/>
                  <a:moveTo>
                    <a:pt x="394" y="392"/>
                  </a:moveTo>
                  <a:cubicBezTo>
                    <a:pt x="393" y="391"/>
                    <a:pt x="394" y="391"/>
                    <a:pt x="394" y="392"/>
                  </a:cubicBezTo>
                  <a:close/>
                  <a:moveTo>
                    <a:pt x="401" y="355"/>
                  </a:moveTo>
                  <a:cubicBezTo>
                    <a:pt x="401" y="356"/>
                    <a:pt x="401" y="356"/>
                    <a:pt x="401" y="356"/>
                  </a:cubicBezTo>
                  <a:cubicBezTo>
                    <a:pt x="401" y="356"/>
                    <a:pt x="401" y="356"/>
                    <a:pt x="401" y="355"/>
                  </a:cubicBezTo>
                  <a:close/>
                  <a:moveTo>
                    <a:pt x="398" y="370"/>
                  </a:moveTo>
                  <a:cubicBezTo>
                    <a:pt x="398" y="369"/>
                    <a:pt x="398" y="370"/>
                    <a:pt x="398" y="370"/>
                  </a:cubicBezTo>
                  <a:close/>
                  <a:moveTo>
                    <a:pt x="447" y="402"/>
                  </a:moveTo>
                  <a:cubicBezTo>
                    <a:pt x="447" y="402"/>
                    <a:pt x="447" y="402"/>
                    <a:pt x="447" y="402"/>
                  </a:cubicBezTo>
                  <a:cubicBezTo>
                    <a:pt x="447" y="402"/>
                    <a:pt x="447" y="402"/>
                    <a:pt x="447" y="402"/>
                  </a:cubicBezTo>
                  <a:cubicBezTo>
                    <a:pt x="447" y="402"/>
                    <a:pt x="448" y="403"/>
                    <a:pt x="448" y="402"/>
                  </a:cubicBezTo>
                  <a:cubicBezTo>
                    <a:pt x="447" y="402"/>
                    <a:pt x="447" y="402"/>
                    <a:pt x="447" y="402"/>
                  </a:cubicBezTo>
                  <a:close/>
                  <a:moveTo>
                    <a:pt x="399" y="371"/>
                  </a:moveTo>
                  <a:cubicBezTo>
                    <a:pt x="399" y="371"/>
                    <a:pt x="399" y="370"/>
                    <a:pt x="399" y="370"/>
                  </a:cubicBezTo>
                  <a:cubicBezTo>
                    <a:pt x="399" y="369"/>
                    <a:pt x="399" y="370"/>
                    <a:pt x="399" y="370"/>
                  </a:cubicBezTo>
                  <a:cubicBezTo>
                    <a:pt x="398" y="370"/>
                    <a:pt x="399" y="370"/>
                    <a:pt x="399" y="371"/>
                  </a:cubicBezTo>
                  <a:close/>
                  <a:moveTo>
                    <a:pt x="401" y="356"/>
                  </a:moveTo>
                  <a:cubicBezTo>
                    <a:pt x="401" y="355"/>
                    <a:pt x="400" y="355"/>
                    <a:pt x="400" y="355"/>
                  </a:cubicBezTo>
                  <a:cubicBezTo>
                    <a:pt x="400" y="355"/>
                    <a:pt x="401" y="356"/>
                    <a:pt x="401" y="356"/>
                  </a:cubicBezTo>
                  <a:close/>
                  <a:moveTo>
                    <a:pt x="401" y="355"/>
                  </a:moveTo>
                  <a:cubicBezTo>
                    <a:pt x="401" y="355"/>
                    <a:pt x="401" y="355"/>
                    <a:pt x="401" y="355"/>
                  </a:cubicBezTo>
                  <a:cubicBezTo>
                    <a:pt x="401" y="355"/>
                    <a:pt x="401" y="355"/>
                    <a:pt x="401" y="355"/>
                  </a:cubicBezTo>
                  <a:close/>
                  <a:moveTo>
                    <a:pt x="399" y="364"/>
                  </a:moveTo>
                  <a:cubicBezTo>
                    <a:pt x="399" y="364"/>
                    <a:pt x="399" y="363"/>
                    <a:pt x="399" y="363"/>
                  </a:cubicBezTo>
                  <a:cubicBezTo>
                    <a:pt x="399" y="363"/>
                    <a:pt x="399" y="364"/>
                    <a:pt x="399" y="364"/>
                  </a:cubicBezTo>
                  <a:cubicBezTo>
                    <a:pt x="399" y="364"/>
                    <a:pt x="399" y="364"/>
                    <a:pt x="399" y="364"/>
                  </a:cubicBezTo>
                  <a:cubicBezTo>
                    <a:pt x="399" y="364"/>
                    <a:pt x="399" y="364"/>
                    <a:pt x="399" y="364"/>
                  </a:cubicBezTo>
                  <a:close/>
                  <a:moveTo>
                    <a:pt x="397" y="368"/>
                  </a:moveTo>
                  <a:cubicBezTo>
                    <a:pt x="397" y="369"/>
                    <a:pt x="398" y="370"/>
                    <a:pt x="398" y="369"/>
                  </a:cubicBezTo>
                  <a:cubicBezTo>
                    <a:pt x="398" y="369"/>
                    <a:pt x="397" y="368"/>
                    <a:pt x="397" y="368"/>
                  </a:cubicBezTo>
                  <a:close/>
                  <a:moveTo>
                    <a:pt x="466" y="416"/>
                  </a:moveTo>
                  <a:cubicBezTo>
                    <a:pt x="466" y="416"/>
                    <a:pt x="466" y="416"/>
                    <a:pt x="466" y="416"/>
                  </a:cubicBezTo>
                  <a:close/>
                  <a:moveTo>
                    <a:pt x="450" y="397"/>
                  </a:moveTo>
                  <a:cubicBezTo>
                    <a:pt x="450" y="396"/>
                    <a:pt x="449" y="395"/>
                    <a:pt x="449" y="395"/>
                  </a:cubicBezTo>
                  <a:cubicBezTo>
                    <a:pt x="449" y="396"/>
                    <a:pt x="450" y="397"/>
                    <a:pt x="449" y="397"/>
                  </a:cubicBezTo>
                  <a:cubicBezTo>
                    <a:pt x="450" y="397"/>
                    <a:pt x="450" y="398"/>
                    <a:pt x="450" y="398"/>
                  </a:cubicBezTo>
                  <a:cubicBezTo>
                    <a:pt x="451" y="398"/>
                    <a:pt x="450" y="397"/>
                    <a:pt x="450" y="397"/>
                  </a:cubicBezTo>
                  <a:close/>
                  <a:moveTo>
                    <a:pt x="449" y="311"/>
                  </a:moveTo>
                  <a:cubicBezTo>
                    <a:pt x="449" y="312"/>
                    <a:pt x="451" y="312"/>
                    <a:pt x="450" y="311"/>
                  </a:cubicBezTo>
                  <a:cubicBezTo>
                    <a:pt x="450" y="311"/>
                    <a:pt x="449" y="311"/>
                    <a:pt x="449" y="311"/>
                  </a:cubicBezTo>
                  <a:close/>
                  <a:moveTo>
                    <a:pt x="448" y="393"/>
                  </a:moveTo>
                  <a:cubicBezTo>
                    <a:pt x="448" y="393"/>
                    <a:pt x="448" y="393"/>
                    <a:pt x="448" y="393"/>
                  </a:cubicBezTo>
                  <a:cubicBezTo>
                    <a:pt x="448" y="394"/>
                    <a:pt x="448" y="393"/>
                    <a:pt x="448" y="393"/>
                  </a:cubicBezTo>
                  <a:close/>
                  <a:moveTo>
                    <a:pt x="409" y="346"/>
                  </a:moveTo>
                  <a:cubicBezTo>
                    <a:pt x="409" y="346"/>
                    <a:pt x="409" y="346"/>
                    <a:pt x="409" y="346"/>
                  </a:cubicBezTo>
                  <a:cubicBezTo>
                    <a:pt x="409" y="346"/>
                    <a:pt x="409" y="346"/>
                    <a:pt x="409" y="346"/>
                  </a:cubicBezTo>
                  <a:close/>
                  <a:moveTo>
                    <a:pt x="449" y="395"/>
                  </a:moveTo>
                  <a:cubicBezTo>
                    <a:pt x="449" y="395"/>
                    <a:pt x="449" y="395"/>
                    <a:pt x="449" y="394"/>
                  </a:cubicBezTo>
                  <a:cubicBezTo>
                    <a:pt x="449" y="394"/>
                    <a:pt x="449" y="395"/>
                    <a:pt x="449" y="395"/>
                  </a:cubicBezTo>
                  <a:close/>
                  <a:moveTo>
                    <a:pt x="450" y="398"/>
                  </a:moveTo>
                  <a:cubicBezTo>
                    <a:pt x="450" y="398"/>
                    <a:pt x="450" y="398"/>
                    <a:pt x="450" y="398"/>
                  </a:cubicBezTo>
                  <a:close/>
                  <a:moveTo>
                    <a:pt x="449" y="312"/>
                  </a:moveTo>
                  <a:cubicBezTo>
                    <a:pt x="449" y="313"/>
                    <a:pt x="449" y="313"/>
                    <a:pt x="449" y="313"/>
                  </a:cubicBezTo>
                  <a:cubicBezTo>
                    <a:pt x="449" y="313"/>
                    <a:pt x="449" y="312"/>
                    <a:pt x="449" y="312"/>
                  </a:cubicBezTo>
                  <a:cubicBezTo>
                    <a:pt x="449" y="312"/>
                    <a:pt x="449" y="312"/>
                    <a:pt x="449" y="312"/>
                  </a:cubicBezTo>
                  <a:close/>
                  <a:moveTo>
                    <a:pt x="406" y="345"/>
                  </a:moveTo>
                  <a:cubicBezTo>
                    <a:pt x="406" y="345"/>
                    <a:pt x="406" y="345"/>
                    <a:pt x="406" y="345"/>
                  </a:cubicBezTo>
                  <a:cubicBezTo>
                    <a:pt x="406" y="345"/>
                    <a:pt x="406" y="345"/>
                    <a:pt x="406" y="345"/>
                  </a:cubicBezTo>
                  <a:close/>
                  <a:moveTo>
                    <a:pt x="406" y="355"/>
                  </a:moveTo>
                  <a:cubicBezTo>
                    <a:pt x="406" y="354"/>
                    <a:pt x="406" y="354"/>
                    <a:pt x="406" y="354"/>
                  </a:cubicBezTo>
                  <a:cubicBezTo>
                    <a:pt x="405" y="354"/>
                    <a:pt x="407" y="356"/>
                    <a:pt x="406" y="355"/>
                  </a:cubicBezTo>
                  <a:close/>
                  <a:moveTo>
                    <a:pt x="406" y="345"/>
                  </a:moveTo>
                  <a:cubicBezTo>
                    <a:pt x="406" y="345"/>
                    <a:pt x="406" y="345"/>
                    <a:pt x="406" y="345"/>
                  </a:cubicBezTo>
                  <a:cubicBezTo>
                    <a:pt x="406" y="345"/>
                    <a:pt x="406" y="345"/>
                    <a:pt x="406" y="345"/>
                  </a:cubicBezTo>
                  <a:close/>
                  <a:moveTo>
                    <a:pt x="406" y="346"/>
                  </a:moveTo>
                  <a:cubicBezTo>
                    <a:pt x="406" y="346"/>
                    <a:pt x="406" y="346"/>
                    <a:pt x="406" y="346"/>
                  </a:cubicBezTo>
                  <a:cubicBezTo>
                    <a:pt x="406" y="346"/>
                    <a:pt x="406" y="346"/>
                    <a:pt x="406" y="346"/>
                  </a:cubicBezTo>
                  <a:close/>
                  <a:moveTo>
                    <a:pt x="406" y="354"/>
                  </a:moveTo>
                  <a:cubicBezTo>
                    <a:pt x="406" y="354"/>
                    <a:pt x="406" y="354"/>
                    <a:pt x="406" y="354"/>
                  </a:cubicBezTo>
                  <a:cubicBezTo>
                    <a:pt x="406" y="354"/>
                    <a:pt x="406" y="354"/>
                    <a:pt x="406" y="354"/>
                  </a:cubicBezTo>
                  <a:close/>
                  <a:moveTo>
                    <a:pt x="407" y="349"/>
                  </a:moveTo>
                  <a:cubicBezTo>
                    <a:pt x="407" y="349"/>
                    <a:pt x="407" y="349"/>
                    <a:pt x="407" y="349"/>
                  </a:cubicBezTo>
                  <a:cubicBezTo>
                    <a:pt x="407" y="349"/>
                    <a:pt x="407" y="349"/>
                    <a:pt x="407" y="349"/>
                  </a:cubicBezTo>
                  <a:close/>
                  <a:moveTo>
                    <a:pt x="407" y="350"/>
                  </a:moveTo>
                  <a:cubicBezTo>
                    <a:pt x="407" y="351"/>
                    <a:pt x="407" y="352"/>
                    <a:pt x="407" y="352"/>
                  </a:cubicBezTo>
                  <a:cubicBezTo>
                    <a:pt x="407" y="352"/>
                    <a:pt x="408" y="352"/>
                    <a:pt x="408" y="352"/>
                  </a:cubicBezTo>
                  <a:cubicBezTo>
                    <a:pt x="408" y="352"/>
                    <a:pt x="407" y="351"/>
                    <a:pt x="407" y="351"/>
                  </a:cubicBezTo>
                  <a:cubicBezTo>
                    <a:pt x="408" y="351"/>
                    <a:pt x="408" y="350"/>
                    <a:pt x="408" y="351"/>
                  </a:cubicBezTo>
                  <a:cubicBezTo>
                    <a:pt x="408" y="350"/>
                    <a:pt x="408" y="350"/>
                    <a:pt x="408" y="350"/>
                  </a:cubicBezTo>
                  <a:cubicBezTo>
                    <a:pt x="408" y="350"/>
                    <a:pt x="408" y="349"/>
                    <a:pt x="408" y="349"/>
                  </a:cubicBezTo>
                  <a:cubicBezTo>
                    <a:pt x="408" y="349"/>
                    <a:pt x="408" y="349"/>
                    <a:pt x="408" y="349"/>
                  </a:cubicBezTo>
                  <a:cubicBezTo>
                    <a:pt x="407" y="349"/>
                    <a:pt x="407" y="349"/>
                    <a:pt x="407" y="349"/>
                  </a:cubicBezTo>
                  <a:cubicBezTo>
                    <a:pt x="407" y="349"/>
                    <a:pt x="407" y="349"/>
                    <a:pt x="407" y="349"/>
                  </a:cubicBezTo>
                  <a:cubicBezTo>
                    <a:pt x="407" y="350"/>
                    <a:pt x="407" y="350"/>
                    <a:pt x="407" y="350"/>
                  </a:cubicBezTo>
                  <a:cubicBezTo>
                    <a:pt x="407" y="350"/>
                    <a:pt x="407" y="350"/>
                    <a:pt x="407" y="350"/>
                  </a:cubicBezTo>
                  <a:cubicBezTo>
                    <a:pt x="407" y="350"/>
                    <a:pt x="406" y="350"/>
                    <a:pt x="407" y="350"/>
                  </a:cubicBezTo>
                  <a:close/>
                  <a:moveTo>
                    <a:pt x="408" y="352"/>
                  </a:moveTo>
                  <a:cubicBezTo>
                    <a:pt x="408" y="352"/>
                    <a:pt x="408" y="352"/>
                    <a:pt x="408" y="352"/>
                  </a:cubicBezTo>
                  <a:cubicBezTo>
                    <a:pt x="408" y="352"/>
                    <a:pt x="408" y="352"/>
                    <a:pt x="408" y="352"/>
                  </a:cubicBezTo>
                  <a:close/>
                  <a:moveTo>
                    <a:pt x="408" y="349"/>
                  </a:moveTo>
                  <a:cubicBezTo>
                    <a:pt x="408" y="349"/>
                    <a:pt x="408" y="349"/>
                    <a:pt x="408" y="349"/>
                  </a:cubicBezTo>
                  <a:cubicBezTo>
                    <a:pt x="408" y="349"/>
                    <a:pt x="408" y="349"/>
                    <a:pt x="408" y="349"/>
                  </a:cubicBezTo>
                  <a:close/>
                  <a:moveTo>
                    <a:pt x="400" y="350"/>
                  </a:moveTo>
                  <a:cubicBezTo>
                    <a:pt x="400" y="350"/>
                    <a:pt x="399" y="350"/>
                    <a:pt x="399" y="350"/>
                  </a:cubicBezTo>
                  <a:cubicBezTo>
                    <a:pt x="400" y="350"/>
                    <a:pt x="400" y="350"/>
                    <a:pt x="400" y="350"/>
                  </a:cubicBezTo>
                  <a:close/>
                  <a:moveTo>
                    <a:pt x="399" y="349"/>
                  </a:moveTo>
                  <a:cubicBezTo>
                    <a:pt x="399" y="349"/>
                    <a:pt x="399" y="349"/>
                    <a:pt x="399" y="348"/>
                  </a:cubicBezTo>
                  <a:cubicBezTo>
                    <a:pt x="399" y="348"/>
                    <a:pt x="399" y="349"/>
                    <a:pt x="399" y="349"/>
                  </a:cubicBezTo>
                  <a:close/>
                  <a:moveTo>
                    <a:pt x="401" y="356"/>
                  </a:moveTo>
                  <a:cubicBezTo>
                    <a:pt x="401" y="356"/>
                    <a:pt x="401" y="356"/>
                    <a:pt x="401" y="356"/>
                  </a:cubicBezTo>
                  <a:cubicBezTo>
                    <a:pt x="401" y="356"/>
                    <a:pt x="401" y="356"/>
                    <a:pt x="401" y="356"/>
                  </a:cubicBezTo>
                  <a:close/>
                  <a:moveTo>
                    <a:pt x="401" y="372"/>
                  </a:moveTo>
                  <a:cubicBezTo>
                    <a:pt x="401" y="371"/>
                    <a:pt x="401" y="371"/>
                    <a:pt x="401" y="371"/>
                  </a:cubicBezTo>
                  <a:cubicBezTo>
                    <a:pt x="400" y="370"/>
                    <a:pt x="400" y="371"/>
                    <a:pt x="399" y="371"/>
                  </a:cubicBezTo>
                  <a:cubicBezTo>
                    <a:pt x="400" y="371"/>
                    <a:pt x="402" y="372"/>
                    <a:pt x="402" y="372"/>
                  </a:cubicBezTo>
                  <a:cubicBezTo>
                    <a:pt x="402" y="372"/>
                    <a:pt x="402" y="372"/>
                    <a:pt x="402" y="372"/>
                  </a:cubicBezTo>
                  <a:cubicBezTo>
                    <a:pt x="402" y="372"/>
                    <a:pt x="402" y="371"/>
                    <a:pt x="401" y="372"/>
                  </a:cubicBezTo>
                  <a:close/>
                  <a:moveTo>
                    <a:pt x="401" y="355"/>
                  </a:moveTo>
                  <a:cubicBezTo>
                    <a:pt x="401" y="355"/>
                    <a:pt x="401" y="355"/>
                    <a:pt x="401" y="355"/>
                  </a:cubicBezTo>
                  <a:close/>
                  <a:moveTo>
                    <a:pt x="409" y="346"/>
                  </a:moveTo>
                  <a:cubicBezTo>
                    <a:pt x="408" y="346"/>
                    <a:pt x="408" y="346"/>
                    <a:pt x="408" y="346"/>
                  </a:cubicBezTo>
                  <a:cubicBezTo>
                    <a:pt x="408" y="346"/>
                    <a:pt x="408" y="346"/>
                    <a:pt x="409" y="346"/>
                  </a:cubicBezTo>
                  <a:close/>
                  <a:moveTo>
                    <a:pt x="411" y="352"/>
                  </a:moveTo>
                  <a:cubicBezTo>
                    <a:pt x="411" y="352"/>
                    <a:pt x="411" y="352"/>
                    <a:pt x="411" y="352"/>
                  </a:cubicBezTo>
                  <a:cubicBezTo>
                    <a:pt x="411" y="352"/>
                    <a:pt x="411" y="352"/>
                    <a:pt x="411" y="352"/>
                  </a:cubicBezTo>
                  <a:cubicBezTo>
                    <a:pt x="411" y="352"/>
                    <a:pt x="411" y="352"/>
                    <a:pt x="411" y="352"/>
                  </a:cubicBezTo>
                  <a:close/>
                  <a:moveTo>
                    <a:pt x="405" y="344"/>
                  </a:moveTo>
                  <a:cubicBezTo>
                    <a:pt x="405" y="345"/>
                    <a:pt x="406" y="345"/>
                    <a:pt x="406" y="345"/>
                  </a:cubicBezTo>
                  <a:cubicBezTo>
                    <a:pt x="406" y="344"/>
                    <a:pt x="406" y="344"/>
                    <a:pt x="405" y="344"/>
                  </a:cubicBezTo>
                  <a:close/>
                  <a:moveTo>
                    <a:pt x="465" y="417"/>
                  </a:moveTo>
                  <a:cubicBezTo>
                    <a:pt x="463" y="417"/>
                    <a:pt x="466" y="419"/>
                    <a:pt x="465" y="418"/>
                  </a:cubicBezTo>
                  <a:cubicBezTo>
                    <a:pt x="465" y="417"/>
                    <a:pt x="465" y="418"/>
                    <a:pt x="465" y="417"/>
                  </a:cubicBezTo>
                  <a:close/>
                  <a:moveTo>
                    <a:pt x="462" y="424"/>
                  </a:moveTo>
                  <a:cubicBezTo>
                    <a:pt x="462" y="424"/>
                    <a:pt x="462" y="424"/>
                    <a:pt x="462" y="424"/>
                  </a:cubicBezTo>
                  <a:cubicBezTo>
                    <a:pt x="462" y="424"/>
                    <a:pt x="462" y="424"/>
                    <a:pt x="462" y="424"/>
                  </a:cubicBezTo>
                  <a:close/>
                  <a:moveTo>
                    <a:pt x="464" y="427"/>
                  </a:moveTo>
                  <a:cubicBezTo>
                    <a:pt x="465" y="427"/>
                    <a:pt x="465" y="428"/>
                    <a:pt x="465" y="428"/>
                  </a:cubicBezTo>
                  <a:cubicBezTo>
                    <a:pt x="465" y="427"/>
                    <a:pt x="465" y="427"/>
                    <a:pt x="465" y="427"/>
                  </a:cubicBezTo>
                  <a:cubicBezTo>
                    <a:pt x="465" y="427"/>
                    <a:pt x="465" y="427"/>
                    <a:pt x="465" y="427"/>
                  </a:cubicBezTo>
                  <a:cubicBezTo>
                    <a:pt x="465" y="427"/>
                    <a:pt x="464" y="426"/>
                    <a:pt x="464" y="426"/>
                  </a:cubicBezTo>
                  <a:cubicBezTo>
                    <a:pt x="464" y="426"/>
                    <a:pt x="464" y="425"/>
                    <a:pt x="464" y="426"/>
                  </a:cubicBezTo>
                  <a:cubicBezTo>
                    <a:pt x="464" y="426"/>
                    <a:pt x="463" y="425"/>
                    <a:pt x="463" y="425"/>
                  </a:cubicBezTo>
                  <a:cubicBezTo>
                    <a:pt x="463" y="425"/>
                    <a:pt x="462" y="422"/>
                    <a:pt x="462" y="423"/>
                  </a:cubicBezTo>
                  <a:cubicBezTo>
                    <a:pt x="461" y="423"/>
                    <a:pt x="461" y="422"/>
                    <a:pt x="461" y="422"/>
                  </a:cubicBezTo>
                  <a:cubicBezTo>
                    <a:pt x="461" y="423"/>
                    <a:pt x="462" y="423"/>
                    <a:pt x="462" y="423"/>
                  </a:cubicBezTo>
                  <a:cubicBezTo>
                    <a:pt x="462" y="423"/>
                    <a:pt x="462" y="424"/>
                    <a:pt x="462" y="424"/>
                  </a:cubicBezTo>
                  <a:cubicBezTo>
                    <a:pt x="462" y="424"/>
                    <a:pt x="462" y="424"/>
                    <a:pt x="462" y="425"/>
                  </a:cubicBezTo>
                  <a:cubicBezTo>
                    <a:pt x="462" y="424"/>
                    <a:pt x="463" y="425"/>
                    <a:pt x="463" y="425"/>
                  </a:cubicBezTo>
                  <a:cubicBezTo>
                    <a:pt x="463" y="425"/>
                    <a:pt x="463" y="425"/>
                    <a:pt x="463" y="425"/>
                  </a:cubicBezTo>
                  <a:cubicBezTo>
                    <a:pt x="463" y="426"/>
                    <a:pt x="464" y="426"/>
                    <a:pt x="464" y="426"/>
                  </a:cubicBezTo>
                  <a:cubicBezTo>
                    <a:pt x="464" y="426"/>
                    <a:pt x="464" y="426"/>
                    <a:pt x="464" y="426"/>
                  </a:cubicBezTo>
                  <a:cubicBezTo>
                    <a:pt x="464" y="427"/>
                    <a:pt x="464" y="427"/>
                    <a:pt x="464" y="427"/>
                  </a:cubicBezTo>
                  <a:close/>
                  <a:moveTo>
                    <a:pt x="460" y="299"/>
                  </a:moveTo>
                  <a:cubicBezTo>
                    <a:pt x="460" y="299"/>
                    <a:pt x="460" y="299"/>
                    <a:pt x="460" y="299"/>
                  </a:cubicBezTo>
                  <a:cubicBezTo>
                    <a:pt x="460" y="299"/>
                    <a:pt x="460" y="299"/>
                    <a:pt x="460" y="299"/>
                  </a:cubicBezTo>
                  <a:close/>
                  <a:moveTo>
                    <a:pt x="458" y="407"/>
                  </a:moveTo>
                  <a:cubicBezTo>
                    <a:pt x="458" y="407"/>
                    <a:pt x="458" y="407"/>
                    <a:pt x="458" y="407"/>
                  </a:cubicBezTo>
                  <a:cubicBezTo>
                    <a:pt x="458" y="407"/>
                    <a:pt x="458" y="407"/>
                    <a:pt x="458" y="407"/>
                  </a:cubicBezTo>
                  <a:close/>
                  <a:moveTo>
                    <a:pt x="462" y="298"/>
                  </a:moveTo>
                  <a:cubicBezTo>
                    <a:pt x="461" y="297"/>
                    <a:pt x="460" y="298"/>
                    <a:pt x="460" y="299"/>
                  </a:cubicBezTo>
                  <a:cubicBezTo>
                    <a:pt x="461" y="299"/>
                    <a:pt x="462" y="299"/>
                    <a:pt x="462" y="298"/>
                  </a:cubicBezTo>
                  <a:close/>
                  <a:moveTo>
                    <a:pt x="461" y="421"/>
                  </a:moveTo>
                  <a:cubicBezTo>
                    <a:pt x="461" y="422"/>
                    <a:pt x="461" y="421"/>
                    <a:pt x="461" y="421"/>
                  </a:cubicBezTo>
                  <a:cubicBezTo>
                    <a:pt x="461" y="421"/>
                    <a:pt x="461" y="421"/>
                    <a:pt x="461" y="421"/>
                  </a:cubicBezTo>
                  <a:close/>
                  <a:moveTo>
                    <a:pt x="466" y="417"/>
                  </a:moveTo>
                  <a:cubicBezTo>
                    <a:pt x="466" y="417"/>
                    <a:pt x="466" y="417"/>
                    <a:pt x="466" y="417"/>
                  </a:cubicBezTo>
                  <a:cubicBezTo>
                    <a:pt x="466" y="417"/>
                    <a:pt x="466" y="416"/>
                    <a:pt x="466" y="417"/>
                  </a:cubicBezTo>
                  <a:close/>
                  <a:moveTo>
                    <a:pt x="467" y="422"/>
                  </a:moveTo>
                  <a:cubicBezTo>
                    <a:pt x="467" y="423"/>
                    <a:pt x="467" y="422"/>
                    <a:pt x="467" y="422"/>
                  </a:cubicBezTo>
                  <a:cubicBezTo>
                    <a:pt x="467" y="422"/>
                    <a:pt x="467" y="422"/>
                    <a:pt x="467" y="422"/>
                  </a:cubicBezTo>
                  <a:cubicBezTo>
                    <a:pt x="467" y="422"/>
                    <a:pt x="467" y="422"/>
                    <a:pt x="467" y="422"/>
                  </a:cubicBezTo>
                  <a:close/>
                  <a:moveTo>
                    <a:pt x="467" y="420"/>
                  </a:moveTo>
                  <a:cubicBezTo>
                    <a:pt x="466" y="420"/>
                    <a:pt x="466" y="420"/>
                    <a:pt x="466" y="420"/>
                  </a:cubicBezTo>
                  <a:cubicBezTo>
                    <a:pt x="466" y="420"/>
                    <a:pt x="467" y="420"/>
                    <a:pt x="467" y="420"/>
                  </a:cubicBezTo>
                  <a:close/>
                  <a:moveTo>
                    <a:pt x="467" y="419"/>
                  </a:moveTo>
                  <a:cubicBezTo>
                    <a:pt x="467" y="419"/>
                    <a:pt x="467" y="418"/>
                    <a:pt x="466" y="418"/>
                  </a:cubicBezTo>
                  <a:cubicBezTo>
                    <a:pt x="467" y="418"/>
                    <a:pt x="466" y="419"/>
                    <a:pt x="467" y="419"/>
                  </a:cubicBezTo>
                  <a:close/>
                  <a:moveTo>
                    <a:pt x="466" y="418"/>
                  </a:moveTo>
                  <a:cubicBezTo>
                    <a:pt x="466" y="419"/>
                    <a:pt x="466" y="418"/>
                    <a:pt x="466" y="418"/>
                  </a:cubicBezTo>
                  <a:cubicBezTo>
                    <a:pt x="466" y="418"/>
                    <a:pt x="466" y="418"/>
                    <a:pt x="466" y="418"/>
                  </a:cubicBezTo>
                  <a:close/>
                  <a:moveTo>
                    <a:pt x="467" y="420"/>
                  </a:moveTo>
                  <a:cubicBezTo>
                    <a:pt x="467" y="419"/>
                    <a:pt x="467" y="419"/>
                    <a:pt x="467" y="419"/>
                  </a:cubicBezTo>
                  <a:cubicBezTo>
                    <a:pt x="467" y="419"/>
                    <a:pt x="467" y="420"/>
                    <a:pt x="467" y="420"/>
                  </a:cubicBezTo>
                  <a:close/>
                  <a:moveTo>
                    <a:pt x="466" y="427"/>
                  </a:moveTo>
                  <a:cubicBezTo>
                    <a:pt x="466" y="427"/>
                    <a:pt x="467" y="427"/>
                    <a:pt x="467" y="427"/>
                  </a:cubicBezTo>
                  <a:cubicBezTo>
                    <a:pt x="466" y="427"/>
                    <a:pt x="466" y="427"/>
                    <a:pt x="466" y="427"/>
                  </a:cubicBezTo>
                  <a:close/>
                  <a:moveTo>
                    <a:pt x="467" y="420"/>
                  </a:moveTo>
                  <a:cubicBezTo>
                    <a:pt x="467" y="420"/>
                    <a:pt x="467" y="420"/>
                    <a:pt x="467" y="420"/>
                  </a:cubicBezTo>
                  <a:cubicBezTo>
                    <a:pt x="467" y="420"/>
                    <a:pt x="467" y="420"/>
                    <a:pt x="467" y="420"/>
                  </a:cubicBezTo>
                  <a:close/>
                  <a:moveTo>
                    <a:pt x="466" y="416"/>
                  </a:moveTo>
                  <a:cubicBezTo>
                    <a:pt x="466" y="416"/>
                    <a:pt x="466" y="416"/>
                    <a:pt x="466" y="416"/>
                  </a:cubicBezTo>
                  <a:cubicBezTo>
                    <a:pt x="466" y="416"/>
                    <a:pt x="466" y="415"/>
                    <a:pt x="466" y="416"/>
                  </a:cubicBezTo>
                  <a:close/>
                  <a:moveTo>
                    <a:pt x="466" y="420"/>
                  </a:moveTo>
                  <a:cubicBezTo>
                    <a:pt x="466" y="420"/>
                    <a:pt x="466" y="420"/>
                    <a:pt x="466" y="420"/>
                  </a:cubicBezTo>
                  <a:cubicBezTo>
                    <a:pt x="466" y="420"/>
                    <a:pt x="466" y="420"/>
                    <a:pt x="466" y="419"/>
                  </a:cubicBezTo>
                  <a:cubicBezTo>
                    <a:pt x="465" y="418"/>
                    <a:pt x="465" y="419"/>
                    <a:pt x="466" y="420"/>
                  </a:cubicBezTo>
                  <a:close/>
                  <a:moveTo>
                    <a:pt x="467" y="421"/>
                  </a:moveTo>
                  <a:cubicBezTo>
                    <a:pt x="467" y="421"/>
                    <a:pt x="466" y="420"/>
                    <a:pt x="467" y="421"/>
                  </a:cubicBezTo>
                  <a:cubicBezTo>
                    <a:pt x="467" y="421"/>
                    <a:pt x="467" y="421"/>
                    <a:pt x="467" y="421"/>
                  </a:cubicBezTo>
                  <a:close/>
                  <a:moveTo>
                    <a:pt x="458" y="407"/>
                  </a:moveTo>
                  <a:cubicBezTo>
                    <a:pt x="458" y="407"/>
                    <a:pt x="458" y="407"/>
                    <a:pt x="458" y="407"/>
                  </a:cubicBezTo>
                  <a:cubicBezTo>
                    <a:pt x="458" y="407"/>
                    <a:pt x="458" y="407"/>
                    <a:pt x="458" y="407"/>
                  </a:cubicBezTo>
                  <a:close/>
                  <a:moveTo>
                    <a:pt x="467" y="421"/>
                  </a:moveTo>
                  <a:cubicBezTo>
                    <a:pt x="467" y="421"/>
                    <a:pt x="467" y="421"/>
                    <a:pt x="467" y="421"/>
                  </a:cubicBezTo>
                  <a:cubicBezTo>
                    <a:pt x="467" y="421"/>
                    <a:pt x="467" y="421"/>
                    <a:pt x="467" y="421"/>
                  </a:cubicBezTo>
                  <a:close/>
                  <a:moveTo>
                    <a:pt x="456" y="404"/>
                  </a:moveTo>
                  <a:cubicBezTo>
                    <a:pt x="456" y="404"/>
                    <a:pt x="456" y="404"/>
                    <a:pt x="456" y="404"/>
                  </a:cubicBezTo>
                  <a:cubicBezTo>
                    <a:pt x="456" y="404"/>
                    <a:pt x="456" y="404"/>
                    <a:pt x="456" y="404"/>
                  </a:cubicBezTo>
                  <a:close/>
                  <a:moveTo>
                    <a:pt x="456" y="403"/>
                  </a:moveTo>
                  <a:cubicBezTo>
                    <a:pt x="455" y="403"/>
                    <a:pt x="455" y="402"/>
                    <a:pt x="455" y="402"/>
                  </a:cubicBezTo>
                  <a:cubicBezTo>
                    <a:pt x="455" y="402"/>
                    <a:pt x="454" y="402"/>
                    <a:pt x="454" y="401"/>
                  </a:cubicBezTo>
                  <a:cubicBezTo>
                    <a:pt x="454" y="401"/>
                    <a:pt x="454" y="401"/>
                    <a:pt x="454" y="401"/>
                  </a:cubicBezTo>
                  <a:cubicBezTo>
                    <a:pt x="454" y="401"/>
                    <a:pt x="454" y="401"/>
                    <a:pt x="454" y="401"/>
                  </a:cubicBezTo>
                  <a:cubicBezTo>
                    <a:pt x="454" y="400"/>
                    <a:pt x="454" y="401"/>
                    <a:pt x="454" y="401"/>
                  </a:cubicBezTo>
                  <a:cubicBezTo>
                    <a:pt x="454" y="401"/>
                    <a:pt x="454" y="401"/>
                    <a:pt x="454" y="401"/>
                  </a:cubicBezTo>
                  <a:cubicBezTo>
                    <a:pt x="454" y="401"/>
                    <a:pt x="455" y="402"/>
                    <a:pt x="455" y="402"/>
                  </a:cubicBezTo>
                  <a:cubicBezTo>
                    <a:pt x="455" y="402"/>
                    <a:pt x="455" y="403"/>
                    <a:pt x="455" y="403"/>
                  </a:cubicBezTo>
                  <a:cubicBezTo>
                    <a:pt x="455" y="403"/>
                    <a:pt x="456" y="403"/>
                    <a:pt x="456" y="403"/>
                  </a:cubicBezTo>
                  <a:close/>
                  <a:moveTo>
                    <a:pt x="453" y="401"/>
                  </a:moveTo>
                  <a:cubicBezTo>
                    <a:pt x="453" y="401"/>
                    <a:pt x="452" y="400"/>
                    <a:pt x="452" y="401"/>
                  </a:cubicBezTo>
                  <a:cubicBezTo>
                    <a:pt x="453" y="401"/>
                    <a:pt x="453" y="401"/>
                    <a:pt x="453" y="401"/>
                  </a:cubicBezTo>
                  <a:cubicBezTo>
                    <a:pt x="453" y="402"/>
                    <a:pt x="453" y="401"/>
                    <a:pt x="453" y="401"/>
                  </a:cubicBezTo>
                  <a:close/>
                  <a:moveTo>
                    <a:pt x="452" y="399"/>
                  </a:moveTo>
                  <a:cubicBezTo>
                    <a:pt x="452" y="399"/>
                    <a:pt x="452" y="399"/>
                    <a:pt x="452" y="399"/>
                  </a:cubicBezTo>
                  <a:cubicBezTo>
                    <a:pt x="452" y="398"/>
                    <a:pt x="451" y="398"/>
                    <a:pt x="451" y="398"/>
                  </a:cubicBezTo>
                  <a:cubicBezTo>
                    <a:pt x="451" y="398"/>
                    <a:pt x="451" y="399"/>
                    <a:pt x="452" y="399"/>
                  </a:cubicBezTo>
                  <a:cubicBezTo>
                    <a:pt x="452" y="399"/>
                    <a:pt x="452" y="400"/>
                    <a:pt x="453" y="400"/>
                  </a:cubicBezTo>
                  <a:cubicBezTo>
                    <a:pt x="452" y="399"/>
                    <a:pt x="452" y="399"/>
                    <a:pt x="452" y="399"/>
                  </a:cubicBezTo>
                  <a:close/>
                  <a:moveTo>
                    <a:pt x="451" y="400"/>
                  </a:moveTo>
                  <a:cubicBezTo>
                    <a:pt x="451" y="400"/>
                    <a:pt x="452" y="401"/>
                    <a:pt x="451" y="400"/>
                  </a:cubicBezTo>
                  <a:cubicBezTo>
                    <a:pt x="451" y="400"/>
                    <a:pt x="451" y="400"/>
                    <a:pt x="451" y="400"/>
                  </a:cubicBezTo>
                  <a:close/>
                  <a:moveTo>
                    <a:pt x="453" y="402"/>
                  </a:moveTo>
                  <a:cubicBezTo>
                    <a:pt x="453" y="402"/>
                    <a:pt x="453" y="401"/>
                    <a:pt x="452" y="401"/>
                  </a:cubicBezTo>
                  <a:cubicBezTo>
                    <a:pt x="452" y="401"/>
                    <a:pt x="453" y="402"/>
                    <a:pt x="453" y="402"/>
                  </a:cubicBezTo>
                  <a:close/>
                  <a:moveTo>
                    <a:pt x="452" y="401"/>
                  </a:moveTo>
                  <a:cubicBezTo>
                    <a:pt x="452" y="401"/>
                    <a:pt x="452" y="401"/>
                    <a:pt x="452" y="401"/>
                  </a:cubicBezTo>
                  <a:cubicBezTo>
                    <a:pt x="452" y="401"/>
                    <a:pt x="452" y="401"/>
                    <a:pt x="452" y="401"/>
                  </a:cubicBezTo>
                  <a:close/>
                  <a:moveTo>
                    <a:pt x="451" y="399"/>
                  </a:moveTo>
                  <a:cubicBezTo>
                    <a:pt x="451" y="400"/>
                    <a:pt x="452" y="400"/>
                    <a:pt x="452" y="400"/>
                  </a:cubicBezTo>
                  <a:cubicBezTo>
                    <a:pt x="452" y="400"/>
                    <a:pt x="451" y="399"/>
                    <a:pt x="451" y="399"/>
                  </a:cubicBezTo>
                  <a:close/>
                  <a:moveTo>
                    <a:pt x="456" y="404"/>
                  </a:moveTo>
                  <a:cubicBezTo>
                    <a:pt x="456" y="404"/>
                    <a:pt x="456" y="404"/>
                    <a:pt x="456" y="404"/>
                  </a:cubicBezTo>
                  <a:cubicBezTo>
                    <a:pt x="456" y="404"/>
                    <a:pt x="456" y="404"/>
                    <a:pt x="456" y="404"/>
                  </a:cubicBezTo>
                  <a:close/>
                  <a:moveTo>
                    <a:pt x="457" y="403"/>
                  </a:moveTo>
                  <a:cubicBezTo>
                    <a:pt x="457" y="403"/>
                    <a:pt x="457" y="403"/>
                    <a:pt x="457" y="403"/>
                  </a:cubicBezTo>
                  <a:cubicBezTo>
                    <a:pt x="457" y="403"/>
                    <a:pt x="457" y="403"/>
                    <a:pt x="457" y="403"/>
                  </a:cubicBezTo>
                  <a:close/>
                  <a:moveTo>
                    <a:pt x="456" y="405"/>
                  </a:moveTo>
                  <a:cubicBezTo>
                    <a:pt x="456" y="405"/>
                    <a:pt x="457" y="405"/>
                    <a:pt x="457" y="405"/>
                  </a:cubicBezTo>
                  <a:cubicBezTo>
                    <a:pt x="457" y="405"/>
                    <a:pt x="454" y="403"/>
                    <a:pt x="456" y="405"/>
                  </a:cubicBezTo>
                  <a:close/>
                  <a:moveTo>
                    <a:pt x="457" y="405"/>
                  </a:moveTo>
                  <a:cubicBezTo>
                    <a:pt x="457" y="404"/>
                    <a:pt x="457" y="404"/>
                    <a:pt x="457" y="404"/>
                  </a:cubicBezTo>
                  <a:cubicBezTo>
                    <a:pt x="457" y="404"/>
                    <a:pt x="457" y="404"/>
                    <a:pt x="457" y="404"/>
                  </a:cubicBezTo>
                  <a:cubicBezTo>
                    <a:pt x="457" y="403"/>
                    <a:pt x="457" y="404"/>
                    <a:pt x="457" y="404"/>
                  </a:cubicBezTo>
                  <a:cubicBezTo>
                    <a:pt x="457" y="404"/>
                    <a:pt x="457" y="405"/>
                    <a:pt x="458" y="406"/>
                  </a:cubicBezTo>
                  <a:cubicBezTo>
                    <a:pt x="458" y="405"/>
                    <a:pt x="457" y="405"/>
                    <a:pt x="457" y="405"/>
                  </a:cubicBezTo>
                  <a:close/>
                  <a:moveTo>
                    <a:pt x="455" y="403"/>
                  </a:moveTo>
                  <a:cubicBezTo>
                    <a:pt x="455" y="403"/>
                    <a:pt x="455" y="403"/>
                    <a:pt x="455" y="403"/>
                  </a:cubicBezTo>
                  <a:cubicBezTo>
                    <a:pt x="455" y="403"/>
                    <a:pt x="455" y="403"/>
                    <a:pt x="455" y="403"/>
                  </a:cubicBezTo>
                  <a:close/>
                  <a:moveTo>
                    <a:pt x="458" y="407"/>
                  </a:moveTo>
                  <a:cubicBezTo>
                    <a:pt x="458" y="407"/>
                    <a:pt x="458" y="407"/>
                    <a:pt x="458" y="407"/>
                  </a:cubicBezTo>
                  <a:cubicBezTo>
                    <a:pt x="458" y="406"/>
                    <a:pt x="457" y="406"/>
                    <a:pt x="457" y="407"/>
                  </a:cubicBezTo>
                  <a:cubicBezTo>
                    <a:pt x="458" y="407"/>
                    <a:pt x="458" y="407"/>
                    <a:pt x="458" y="407"/>
                  </a:cubicBezTo>
                  <a:cubicBezTo>
                    <a:pt x="458" y="407"/>
                    <a:pt x="458" y="407"/>
                    <a:pt x="458" y="407"/>
                  </a:cubicBezTo>
                  <a:cubicBezTo>
                    <a:pt x="458" y="408"/>
                    <a:pt x="459" y="408"/>
                    <a:pt x="459" y="408"/>
                  </a:cubicBezTo>
                  <a:cubicBezTo>
                    <a:pt x="459" y="408"/>
                    <a:pt x="459" y="407"/>
                    <a:pt x="458" y="407"/>
                  </a:cubicBezTo>
                  <a:close/>
                  <a:moveTo>
                    <a:pt x="457" y="408"/>
                  </a:moveTo>
                  <a:cubicBezTo>
                    <a:pt x="456" y="408"/>
                    <a:pt x="456" y="408"/>
                    <a:pt x="456" y="408"/>
                  </a:cubicBezTo>
                  <a:cubicBezTo>
                    <a:pt x="456" y="408"/>
                    <a:pt x="457" y="408"/>
                    <a:pt x="457" y="408"/>
                  </a:cubicBezTo>
                  <a:close/>
                  <a:moveTo>
                    <a:pt x="403" y="345"/>
                  </a:moveTo>
                  <a:cubicBezTo>
                    <a:pt x="403" y="345"/>
                    <a:pt x="403" y="345"/>
                    <a:pt x="403" y="345"/>
                  </a:cubicBezTo>
                  <a:cubicBezTo>
                    <a:pt x="403" y="345"/>
                    <a:pt x="403" y="345"/>
                    <a:pt x="403" y="345"/>
                  </a:cubicBezTo>
                  <a:close/>
                  <a:moveTo>
                    <a:pt x="403" y="345"/>
                  </a:moveTo>
                  <a:cubicBezTo>
                    <a:pt x="403" y="345"/>
                    <a:pt x="403" y="345"/>
                    <a:pt x="403" y="345"/>
                  </a:cubicBezTo>
                  <a:cubicBezTo>
                    <a:pt x="403" y="345"/>
                    <a:pt x="403" y="345"/>
                    <a:pt x="403" y="345"/>
                  </a:cubicBezTo>
                  <a:close/>
                  <a:moveTo>
                    <a:pt x="403" y="372"/>
                  </a:moveTo>
                  <a:cubicBezTo>
                    <a:pt x="403" y="372"/>
                    <a:pt x="403" y="372"/>
                    <a:pt x="402" y="372"/>
                  </a:cubicBezTo>
                  <a:cubicBezTo>
                    <a:pt x="402" y="372"/>
                    <a:pt x="403" y="372"/>
                    <a:pt x="403" y="372"/>
                  </a:cubicBezTo>
                  <a:close/>
                  <a:moveTo>
                    <a:pt x="403" y="373"/>
                  </a:moveTo>
                  <a:cubicBezTo>
                    <a:pt x="403" y="373"/>
                    <a:pt x="403" y="373"/>
                    <a:pt x="403" y="373"/>
                  </a:cubicBezTo>
                  <a:cubicBezTo>
                    <a:pt x="403" y="372"/>
                    <a:pt x="403" y="372"/>
                    <a:pt x="403" y="373"/>
                  </a:cubicBezTo>
                  <a:close/>
                  <a:moveTo>
                    <a:pt x="403" y="346"/>
                  </a:moveTo>
                  <a:cubicBezTo>
                    <a:pt x="403" y="346"/>
                    <a:pt x="403" y="346"/>
                    <a:pt x="403" y="346"/>
                  </a:cubicBezTo>
                  <a:close/>
                  <a:moveTo>
                    <a:pt x="403" y="346"/>
                  </a:moveTo>
                  <a:cubicBezTo>
                    <a:pt x="403" y="345"/>
                    <a:pt x="403" y="345"/>
                    <a:pt x="403" y="345"/>
                  </a:cubicBezTo>
                  <a:cubicBezTo>
                    <a:pt x="403" y="345"/>
                    <a:pt x="403" y="345"/>
                    <a:pt x="403" y="346"/>
                  </a:cubicBezTo>
                  <a:close/>
                  <a:moveTo>
                    <a:pt x="403" y="347"/>
                  </a:moveTo>
                  <a:cubicBezTo>
                    <a:pt x="403" y="347"/>
                    <a:pt x="403" y="347"/>
                    <a:pt x="403" y="347"/>
                  </a:cubicBezTo>
                  <a:cubicBezTo>
                    <a:pt x="403" y="347"/>
                    <a:pt x="402" y="347"/>
                    <a:pt x="403" y="347"/>
                  </a:cubicBezTo>
                  <a:close/>
                  <a:moveTo>
                    <a:pt x="404" y="355"/>
                  </a:moveTo>
                  <a:cubicBezTo>
                    <a:pt x="403" y="355"/>
                    <a:pt x="403" y="355"/>
                    <a:pt x="403" y="355"/>
                  </a:cubicBezTo>
                  <a:cubicBezTo>
                    <a:pt x="403" y="355"/>
                    <a:pt x="403" y="355"/>
                    <a:pt x="404" y="355"/>
                  </a:cubicBezTo>
                  <a:close/>
                  <a:moveTo>
                    <a:pt x="409" y="351"/>
                  </a:moveTo>
                  <a:cubicBezTo>
                    <a:pt x="409" y="351"/>
                    <a:pt x="409" y="351"/>
                    <a:pt x="409" y="351"/>
                  </a:cubicBezTo>
                  <a:cubicBezTo>
                    <a:pt x="409" y="351"/>
                    <a:pt x="409" y="351"/>
                    <a:pt x="409" y="351"/>
                  </a:cubicBezTo>
                  <a:close/>
                  <a:moveTo>
                    <a:pt x="409" y="351"/>
                  </a:moveTo>
                  <a:cubicBezTo>
                    <a:pt x="409" y="350"/>
                    <a:pt x="409" y="349"/>
                    <a:pt x="409" y="349"/>
                  </a:cubicBezTo>
                  <a:cubicBezTo>
                    <a:pt x="408" y="349"/>
                    <a:pt x="408" y="350"/>
                    <a:pt x="408" y="350"/>
                  </a:cubicBezTo>
                  <a:cubicBezTo>
                    <a:pt x="408" y="350"/>
                    <a:pt x="408" y="350"/>
                    <a:pt x="408" y="350"/>
                  </a:cubicBezTo>
                  <a:cubicBezTo>
                    <a:pt x="408" y="350"/>
                    <a:pt x="408" y="350"/>
                    <a:pt x="408" y="350"/>
                  </a:cubicBezTo>
                  <a:cubicBezTo>
                    <a:pt x="408" y="350"/>
                    <a:pt x="408" y="351"/>
                    <a:pt x="408" y="351"/>
                  </a:cubicBezTo>
                  <a:cubicBezTo>
                    <a:pt x="408" y="351"/>
                    <a:pt x="408" y="351"/>
                    <a:pt x="408" y="351"/>
                  </a:cubicBezTo>
                  <a:cubicBezTo>
                    <a:pt x="408" y="352"/>
                    <a:pt x="408" y="350"/>
                    <a:pt x="408" y="350"/>
                  </a:cubicBezTo>
                  <a:cubicBezTo>
                    <a:pt x="408" y="350"/>
                    <a:pt x="409" y="351"/>
                    <a:pt x="409" y="351"/>
                  </a:cubicBezTo>
                  <a:close/>
                  <a:moveTo>
                    <a:pt x="408" y="347"/>
                  </a:moveTo>
                  <a:cubicBezTo>
                    <a:pt x="408" y="347"/>
                    <a:pt x="408" y="347"/>
                    <a:pt x="408" y="347"/>
                  </a:cubicBezTo>
                  <a:cubicBezTo>
                    <a:pt x="408" y="347"/>
                    <a:pt x="408" y="346"/>
                    <a:pt x="408" y="347"/>
                  </a:cubicBezTo>
                  <a:close/>
                  <a:moveTo>
                    <a:pt x="409" y="349"/>
                  </a:moveTo>
                  <a:cubicBezTo>
                    <a:pt x="409" y="349"/>
                    <a:pt x="409" y="349"/>
                    <a:pt x="409" y="349"/>
                  </a:cubicBezTo>
                  <a:cubicBezTo>
                    <a:pt x="409" y="349"/>
                    <a:pt x="409" y="349"/>
                    <a:pt x="409" y="349"/>
                  </a:cubicBezTo>
                  <a:cubicBezTo>
                    <a:pt x="409" y="349"/>
                    <a:pt x="410" y="349"/>
                    <a:pt x="409" y="349"/>
                  </a:cubicBezTo>
                  <a:close/>
                  <a:moveTo>
                    <a:pt x="410" y="350"/>
                  </a:moveTo>
                  <a:cubicBezTo>
                    <a:pt x="410" y="351"/>
                    <a:pt x="410" y="351"/>
                    <a:pt x="410" y="352"/>
                  </a:cubicBezTo>
                  <a:cubicBezTo>
                    <a:pt x="410" y="352"/>
                    <a:pt x="410" y="351"/>
                    <a:pt x="410" y="351"/>
                  </a:cubicBezTo>
                  <a:cubicBezTo>
                    <a:pt x="410" y="351"/>
                    <a:pt x="410" y="352"/>
                    <a:pt x="410" y="352"/>
                  </a:cubicBezTo>
                  <a:cubicBezTo>
                    <a:pt x="410" y="352"/>
                    <a:pt x="410" y="352"/>
                    <a:pt x="410" y="352"/>
                  </a:cubicBezTo>
                  <a:cubicBezTo>
                    <a:pt x="410" y="351"/>
                    <a:pt x="410" y="351"/>
                    <a:pt x="410" y="351"/>
                  </a:cubicBezTo>
                  <a:cubicBezTo>
                    <a:pt x="410" y="350"/>
                    <a:pt x="410" y="350"/>
                    <a:pt x="410" y="350"/>
                  </a:cubicBezTo>
                  <a:cubicBezTo>
                    <a:pt x="410" y="350"/>
                    <a:pt x="409" y="349"/>
                    <a:pt x="409" y="349"/>
                  </a:cubicBezTo>
                  <a:cubicBezTo>
                    <a:pt x="409" y="349"/>
                    <a:pt x="409" y="349"/>
                    <a:pt x="409" y="349"/>
                  </a:cubicBezTo>
                  <a:cubicBezTo>
                    <a:pt x="409" y="349"/>
                    <a:pt x="409" y="350"/>
                    <a:pt x="409" y="350"/>
                  </a:cubicBezTo>
                  <a:cubicBezTo>
                    <a:pt x="409" y="350"/>
                    <a:pt x="409" y="350"/>
                    <a:pt x="409" y="350"/>
                  </a:cubicBezTo>
                  <a:cubicBezTo>
                    <a:pt x="410" y="350"/>
                    <a:pt x="410" y="350"/>
                    <a:pt x="410" y="350"/>
                  </a:cubicBezTo>
                  <a:close/>
                  <a:moveTo>
                    <a:pt x="406" y="347"/>
                  </a:moveTo>
                  <a:cubicBezTo>
                    <a:pt x="406" y="347"/>
                    <a:pt x="406" y="347"/>
                    <a:pt x="406" y="347"/>
                  </a:cubicBezTo>
                  <a:cubicBezTo>
                    <a:pt x="406" y="348"/>
                    <a:pt x="406" y="348"/>
                    <a:pt x="406" y="348"/>
                  </a:cubicBezTo>
                  <a:cubicBezTo>
                    <a:pt x="406" y="348"/>
                    <a:pt x="406" y="348"/>
                    <a:pt x="406" y="348"/>
                  </a:cubicBezTo>
                  <a:cubicBezTo>
                    <a:pt x="406" y="348"/>
                    <a:pt x="406" y="349"/>
                    <a:pt x="406" y="349"/>
                  </a:cubicBezTo>
                  <a:cubicBezTo>
                    <a:pt x="406" y="349"/>
                    <a:pt x="406" y="349"/>
                    <a:pt x="406" y="349"/>
                  </a:cubicBezTo>
                  <a:cubicBezTo>
                    <a:pt x="406" y="349"/>
                    <a:pt x="406" y="349"/>
                    <a:pt x="407" y="349"/>
                  </a:cubicBezTo>
                  <a:cubicBezTo>
                    <a:pt x="407" y="349"/>
                    <a:pt x="407" y="349"/>
                    <a:pt x="407" y="349"/>
                  </a:cubicBezTo>
                  <a:cubicBezTo>
                    <a:pt x="407" y="349"/>
                    <a:pt x="407" y="349"/>
                    <a:pt x="407" y="349"/>
                  </a:cubicBezTo>
                  <a:cubicBezTo>
                    <a:pt x="407" y="349"/>
                    <a:pt x="407" y="349"/>
                    <a:pt x="407" y="349"/>
                  </a:cubicBezTo>
                  <a:cubicBezTo>
                    <a:pt x="407" y="349"/>
                    <a:pt x="407" y="348"/>
                    <a:pt x="407" y="348"/>
                  </a:cubicBezTo>
                  <a:cubicBezTo>
                    <a:pt x="407" y="348"/>
                    <a:pt x="407" y="348"/>
                    <a:pt x="407" y="348"/>
                  </a:cubicBezTo>
                  <a:cubicBezTo>
                    <a:pt x="407" y="348"/>
                    <a:pt x="407" y="348"/>
                    <a:pt x="407" y="348"/>
                  </a:cubicBezTo>
                  <a:cubicBezTo>
                    <a:pt x="407" y="348"/>
                    <a:pt x="407" y="348"/>
                    <a:pt x="407" y="348"/>
                  </a:cubicBezTo>
                  <a:cubicBezTo>
                    <a:pt x="406" y="347"/>
                    <a:pt x="406" y="347"/>
                    <a:pt x="406" y="347"/>
                  </a:cubicBezTo>
                  <a:cubicBezTo>
                    <a:pt x="405" y="347"/>
                    <a:pt x="406" y="347"/>
                    <a:pt x="406" y="347"/>
                  </a:cubicBezTo>
                  <a:close/>
                  <a:moveTo>
                    <a:pt x="407" y="347"/>
                  </a:moveTo>
                  <a:cubicBezTo>
                    <a:pt x="407" y="347"/>
                    <a:pt x="407" y="347"/>
                    <a:pt x="407" y="347"/>
                  </a:cubicBezTo>
                  <a:cubicBezTo>
                    <a:pt x="407" y="348"/>
                    <a:pt x="408" y="347"/>
                    <a:pt x="408" y="347"/>
                  </a:cubicBezTo>
                  <a:cubicBezTo>
                    <a:pt x="408" y="347"/>
                    <a:pt x="408" y="348"/>
                    <a:pt x="408" y="348"/>
                  </a:cubicBezTo>
                  <a:cubicBezTo>
                    <a:pt x="409" y="348"/>
                    <a:pt x="408" y="347"/>
                    <a:pt x="408" y="347"/>
                  </a:cubicBezTo>
                  <a:cubicBezTo>
                    <a:pt x="408" y="347"/>
                    <a:pt x="407" y="347"/>
                    <a:pt x="407" y="347"/>
                  </a:cubicBezTo>
                  <a:close/>
                  <a:moveTo>
                    <a:pt x="406" y="346"/>
                  </a:moveTo>
                  <a:cubicBezTo>
                    <a:pt x="406" y="346"/>
                    <a:pt x="407" y="347"/>
                    <a:pt x="407" y="347"/>
                  </a:cubicBezTo>
                  <a:cubicBezTo>
                    <a:pt x="406" y="346"/>
                    <a:pt x="406" y="346"/>
                    <a:pt x="406" y="346"/>
                  </a:cubicBezTo>
                  <a:close/>
                  <a:moveTo>
                    <a:pt x="409" y="350"/>
                  </a:moveTo>
                  <a:cubicBezTo>
                    <a:pt x="409" y="350"/>
                    <a:pt x="409" y="350"/>
                    <a:pt x="409" y="350"/>
                  </a:cubicBezTo>
                  <a:cubicBezTo>
                    <a:pt x="409" y="350"/>
                    <a:pt x="409" y="350"/>
                    <a:pt x="409" y="350"/>
                  </a:cubicBezTo>
                  <a:close/>
                  <a:moveTo>
                    <a:pt x="409" y="351"/>
                  </a:moveTo>
                  <a:cubicBezTo>
                    <a:pt x="409" y="351"/>
                    <a:pt x="409" y="351"/>
                    <a:pt x="410" y="351"/>
                  </a:cubicBezTo>
                  <a:cubicBezTo>
                    <a:pt x="410" y="351"/>
                    <a:pt x="409" y="351"/>
                    <a:pt x="409" y="351"/>
                  </a:cubicBezTo>
                  <a:close/>
                  <a:moveTo>
                    <a:pt x="409" y="350"/>
                  </a:moveTo>
                  <a:cubicBezTo>
                    <a:pt x="409" y="350"/>
                    <a:pt x="410" y="351"/>
                    <a:pt x="409" y="350"/>
                  </a:cubicBezTo>
                  <a:cubicBezTo>
                    <a:pt x="409" y="350"/>
                    <a:pt x="409" y="350"/>
                    <a:pt x="409" y="350"/>
                  </a:cubicBezTo>
                  <a:close/>
                  <a:moveTo>
                    <a:pt x="410" y="349"/>
                  </a:moveTo>
                  <a:cubicBezTo>
                    <a:pt x="410" y="349"/>
                    <a:pt x="410" y="349"/>
                    <a:pt x="410" y="349"/>
                  </a:cubicBezTo>
                  <a:cubicBezTo>
                    <a:pt x="410" y="349"/>
                    <a:pt x="410" y="349"/>
                    <a:pt x="410" y="349"/>
                  </a:cubicBezTo>
                  <a:close/>
                  <a:moveTo>
                    <a:pt x="410" y="353"/>
                  </a:moveTo>
                  <a:cubicBezTo>
                    <a:pt x="410" y="353"/>
                    <a:pt x="410" y="353"/>
                    <a:pt x="410" y="353"/>
                  </a:cubicBezTo>
                  <a:cubicBezTo>
                    <a:pt x="410" y="353"/>
                    <a:pt x="410" y="353"/>
                    <a:pt x="410" y="353"/>
                  </a:cubicBezTo>
                  <a:close/>
                  <a:moveTo>
                    <a:pt x="409" y="352"/>
                  </a:moveTo>
                  <a:cubicBezTo>
                    <a:pt x="409" y="352"/>
                    <a:pt x="410" y="352"/>
                    <a:pt x="409" y="351"/>
                  </a:cubicBezTo>
                  <a:cubicBezTo>
                    <a:pt x="409" y="351"/>
                    <a:pt x="409" y="351"/>
                    <a:pt x="409" y="351"/>
                  </a:cubicBezTo>
                  <a:cubicBezTo>
                    <a:pt x="409" y="351"/>
                    <a:pt x="409" y="351"/>
                    <a:pt x="409" y="351"/>
                  </a:cubicBezTo>
                  <a:cubicBezTo>
                    <a:pt x="409" y="351"/>
                    <a:pt x="409" y="351"/>
                    <a:pt x="408" y="351"/>
                  </a:cubicBezTo>
                  <a:cubicBezTo>
                    <a:pt x="409" y="352"/>
                    <a:pt x="409" y="352"/>
                    <a:pt x="409" y="352"/>
                  </a:cubicBezTo>
                  <a:close/>
                  <a:moveTo>
                    <a:pt x="409" y="376"/>
                  </a:moveTo>
                  <a:cubicBezTo>
                    <a:pt x="409" y="376"/>
                    <a:pt x="410" y="377"/>
                    <a:pt x="410" y="376"/>
                  </a:cubicBezTo>
                  <a:cubicBezTo>
                    <a:pt x="410" y="376"/>
                    <a:pt x="409" y="376"/>
                    <a:pt x="409" y="376"/>
                  </a:cubicBezTo>
                  <a:close/>
                  <a:moveTo>
                    <a:pt x="407" y="375"/>
                  </a:moveTo>
                  <a:cubicBezTo>
                    <a:pt x="407" y="375"/>
                    <a:pt x="408" y="375"/>
                    <a:pt x="408" y="375"/>
                  </a:cubicBezTo>
                  <a:cubicBezTo>
                    <a:pt x="408" y="375"/>
                    <a:pt x="407" y="375"/>
                    <a:pt x="407" y="375"/>
                  </a:cubicBezTo>
                  <a:close/>
                  <a:moveTo>
                    <a:pt x="408" y="370"/>
                  </a:moveTo>
                  <a:cubicBezTo>
                    <a:pt x="408" y="369"/>
                    <a:pt x="408" y="369"/>
                    <a:pt x="408" y="369"/>
                  </a:cubicBezTo>
                  <a:cubicBezTo>
                    <a:pt x="408" y="370"/>
                    <a:pt x="408" y="370"/>
                    <a:pt x="408" y="370"/>
                  </a:cubicBezTo>
                  <a:close/>
                  <a:moveTo>
                    <a:pt x="408" y="367"/>
                  </a:moveTo>
                  <a:cubicBezTo>
                    <a:pt x="408" y="367"/>
                    <a:pt x="408" y="367"/>
                    <a:pt x="408" y="367"/>
                  </a:cubicBezTo>
                  <a:cubicBezTo>
                    <a:pt x="408" y="366"/>
                    <a:pt x="408" y="367"/>
                    <a:pt x="408" y="367"/>
                  </a:cubicBezTo>
                  <a:close/>
                  <a:moveTo>
                    <a:pt x="407" y="370"/>
                  </a:moveTo>
                  <a:cubicBezTo>
                    <a:pt x="407" y="370"/>
                    <a:pt x="407" y="371"/>
                    <a:pt x="407" y="371"/>
                  </a:cubicBezTo>
                  <a:cubicBezTo>
                    <a:pt x="407" y="370"/>
                    <a:pt x="407" y="370"/>
                    <a:pt x="407" y="370"/>
                  </a:cubicBezTo>
                  <a:close/>
                  <a:moveTo>
                    <a:pt x="408" y="378"/>
                  </a:moveTo>
                  <a:cubicBezTo>
                    <a:pt x="408" y="378"/>
                    <a:pt x="407" y="378"/>
                    <a:pt x="407" y="378"/>
                  </a:cubicBezTo>
                  <a:cubicBezTo>
                    <a:pt x="408" y="378"/>
                    <a:pt x="408" y="378"/>
                    <a:pt x="408" y="378"/>
                  </a:cubicBezTo>
                  <a:close/>
                  <a:moveTo>
                    <a:pt x="407" y="371"/>
                  </a:moveTo>
                  <a:cubicBezTo>
                    <a:pt x="408" y="371"/>
                    <a:pt x="408" y="371"/>
                    <a:pt x="408" y="371"/>
                  </a:cubicBezTo>
                  <a:cubicBezTo>
                    <a:pt x="408" y="371"/>
                    <a:pt x="408" y="371"/>
                    <a:pt x="408" y="370"/>
                  </a:cubicBezTo>
                  <a:cubicBezTo>
                    <a:pt x="408" y="370"/>
                    <a:pt x="408" y="370"/>
                    <a:pt x="408" y="370"/>
                  </a:cubicBezTo>
                  <a:cubicBezTo>
                    <a:pt x="408" y="370"/>
                    <a:pt x="407" y="370"/>
                    <a:pt x="407" y="370"/>
                  </a:cubicBezTo>
                  <a:cubicBezTo>
                    <a:pt x="407" y="371"/>
                    <a:pt x="407" y="371"/>
                    <a:pt x="407" y="371"/>
                  </a:cubicBezTo>
                  <a:cubicBezTo>
                    <a:pt x="407" y="371"/>
                    <a:pt x="407" y="371"/>
                    <a:pt x="407" y="371"/>
                  </a:cubicBezTo>
                  <a:close/>
                  <a:moveTo>
                    <a:pt x="408" y="366"/>
                  </a:moveTo>
                  <a:cubicBezTo>
                    <a:pt x="408" y="366"/>
                    <a:pt x="407" y="365"/>
                    <a:pt x="408" y="366"/>
                  </a:cubicBezTo>
                  <a:cubicBezTo>
                    <a:pt x="408" y="366"/>
                    <a:pt x="408" y="366"/>
                    <a:pt x="408" y="366"/>
                  </a:cubicBezTo>
                  <a:cubicBezTo>
                    <a:pt x="408" y="366"/>
                    <a:pt x="408" y="366"/>
                    <a:pt x="408" y="366"/>
                  </a:cubicBezTo>
                  <a:close/>
                  <a:moveTo>
                    <a:pt x="408" y="375"/>
                  </a:moveTo>
                  <a:cubicBezTo>
                    <a:pt x="408" y="375"/>
                    <a:pt x="408" y="375"/>
                    <a:pt x="408" y="375"/>
                  </a:cubicBezTo>
                  <a:cubicBezTo>
                    <a:pt x="408" y="375"/>
                    <a:pt x="408" y="375"/>
                    <a:pt x="408" y="375"/>
                  </a:cubicBezTo>
                  <a:close/>
                  <a:moveTo>
                    <a:pt x="408" y="367"/>
                  </a:moveTo>
                  <a:cubicBezTo>
                    <a:pt x="408" y="366"/>
                    <a:pt x="409" y="367"/>
                    <a:pt x="408" y="367"/>
                  </a:cubicBezTo>
                  <a:close/>
                  <a:moveTo>
                    <a:pt x="407" y="365"/>
                  </a:moveTo>
                  <a:cubicBezTo>
                    <a:pt x="407" y="365"/>
                    <a:pt x="407" y="365"/>
                    <a:pt x="407" y="365"/>
                  </a:cubicBezTo>
                  <a:cubicBezTo>
                    <a:pt x="407" y="365"/>
                    <a:pt x="408" y="365"/>
                    <a:pt x="407" y="365"/>
                  </a:cubicBezTo>
                  <a:close/>
                  <a:moveTo>
                    <a:pt x="406" y="364"/>
                  </a:moveTo>
                  <a:cubicBezTo>
                    <a:pt x="406" y="364"/>
                    <a:pt x="407" y="364"/>
                    <a:pt x="407" y="364"/>
                  </a:cubicBezTo>
                  <a:cubicBezTo>
                    <a:pt x="406" y="364"/>
                    <a:pt x="406" y="364"/>
                    <a:pt x="406" y="364"/>
                  </a:cubicBezTo>
                  <a:cubicBezTo>
                    <a:pt x="406" y="364"/>
                    <a:pt x="406" y="364"/>
                    <a:pt x="406" y="364"/>
                  </a:cubicBezTo>
                  <a:close/>
                  <a:moveTo>
                    <a:pt x="411" y="364"/>
                  </a:moveTo>
                  <a:cubicBezTo>
                    <a:pt x="410" y="364"/>
                    <a:pt x="408" y="363"/>
                    <a:pt x="408" y="363"/>
                  </a:cubicBezTo>
                  <a:cubicBezTo>
                    <a:pt x="408" y="363"/>
                    <a:pt x="408" y="363"/>
                    <a:pt x="408" y="363"/>
                  </a:cubicBezTo>
                  <a:cubicBezTo>
                    <a:pt x="408" y="363"/>
                    <a:pt x="407" y="362"/>
                    <a:pt x="407" y="362"/>
                  </a:cubicBezTo>
                  <a:cubicBezTo>
                    <a:pt x="407" y="362"/>
                    <a:pt x="406" y="362"/>
                    <a:pt x="406" y="362"/>
                  </a:cubicBezTo>
                  <a:cubicBezTo>
                    <a:pt x="406" y="362"/>
                    <a:pt x="406" y="362"/>
                    <a:pt x="406" y="361"/>
                  </a:cubicBezTo>
                  <a:cubicBezTo>
                    <a:pt x="406" y="361"/>
                    <a:pt x="405" y="361"/>
                    <a:pt x="405" y="361"/>
                  </a:cubicBezTo>
                  <a:cubicBezTo>
                    <a:pt x="405" y="361"/>
                    <a:pt x="405" y="362"/>
                    <a:pt x="404" y="361"/>
                  </a:cubicBezTo>
                  <a:cubicBezTo>
                    <a:pt x="404" y="361"/>
                    <a:pt x="403" y="362"/>
                    <a:pt x="403" y="362"/>
                  </a:cubicBezTo>
                  <a:cubicBezTo>
                    <a:pt x="404" y="362"/>
                    <a:pt x="404" y="363"/>
                    <a:pt x="403" y="363"/>
                  </a:cubicBezTo>
                  <a:cubicBezTo>
                    <a:pt x="403" y="363"/>
                    <a:pt x="403" y="363"/>
                    <a:pt x="403" y="363"/>
                  </a:cubicBezTo>
                  <a:cubicBezTo>
                    <a:pt x="402" y="365"/>
                    <a:pt x="403" y="365"/>
                    <a:pt x="403" y="367"/>
                  </a:cubicBezTo>
                  <a:cubicBezTo>
                    <a:pt x="403" y="367"/>
                    <a:pt x="403" y="369"/>
                    <a:pt x="403" y="369"/>
                  </a:cubicBezTo>
                  <a:cubicBezTo>
                    <a:pt x="404" y="370"/>
                    <a:pt x="404" y="368"/>
                    <a:pt x="404" y="368"/>
                  </a:cubicBezTo>
                  <a:cubicBezTo>
                    <a:pt x="405" y="368"/>
                    <a:pt x="404" y="367"/>
                    <a:pt x="404" y="366"/>
                  </a:cubicBezTo>
                  <a:cubicBezTo>
                    <a:pt x="404" y="366"/>
                    <a:pt x="404" y="366"/>
                    <a:pt x="404" y="366"/>
                  </a:cubicBezTo>
                  <a:cubicBezTo>
                    <a:pt x="405" y="366"/>
                    <a:pt x="406" y="369"/>
                    <a:pt x="407" y="370"/>
                  </a:cubicBezTo>
                  <a:cubicBezTo>
                    <a:pt x="407" y="370"/>
                    <a:pt x="408" y="370"/>
                    <a:pt x="407" y="369"/>
                  </a:cubicBezTo>
                  <a:cubicBezTo>
                    <a:pt x="407" y="369"/>
                    <a:pt x="407" y="368"/>
                    <a:pt x="407" y="368"/>
                  </a:cubicBezTo>
                  <a:cubicBezTo>
                    <a:pt x="407" y="368"/>
                    <a:pt x="407" y="367"/>
                    <a:pt x="407" y="367"/>
                  </a:cubicBezTo>
                  <a:cubicBezTo>
                    <a:pt x="407" y="366"/>
                    <a:pt x="407" y="365"/>
                    <a:pt x="407" y="365"/>
                  </a:cubicBezTo>
                  <a:cubicBezTo>
                    <a:pt x="407" y="365"/>
                    <a:pt x="407" y="364"/>
                    <a:pt x="407" y="365"/>
                  </a:cubicBezTo>
                  <a:cubicBezTo>
                    <a:pt x="407" y="365"/>
                    <a:pt x="406" y="365"/>
                    <a:pt x="406" y="365"/>
                  </a:cubicBezTo>
                  <a:cubicBezTo>
                    <a:pt x="406" y="365"/>
                    <a:pt x="405" y="364"/>
                    <a:pt x="405" y="364"/>
                  </a:cubicBezTo>
                  <a:cubicBezTo>
                    <a:pt x="403" y="362"/>
                    <a:pt x="404" y="362"/>
                    <a:pt x="406" y="362"/>
                  </a:cubicBezTo>
                  <a:cubicBezTo>
                    <a:pt x="406" y="363"/>
                    <a:pt x="412" y="366"/>
                    <a:pt x="411" y="364"/>
                  </a:cubicBezTo>
                  <a:close/>
                  <a:moveTo>
                    <a:pt x="411" y="368"/>
                  </a:moveTo>
                  <a:cubicBezTo>
                    <a:pt x="410" y="367"/>
                    <a:pt x="410" y="367"/>
                    <a:pt x="410" y="368"/>
                  </a:cubicBezTo>
                  <a:cubicBezTo>
                    <a:pt x="410" y="368"/>
                    <a:pt x="411" y="368"/>
                    <a:pt x="411" y="368"/>
                  </a:cubicBezTo>
                  <a:close/>
                  <a:moveTo>
                    <a:pt x="406" y="370"/>
                  </a:moveTo>
                  <a:cubicBezTo>
                    <a:pt x="406" y="370"/>
                    <a:pt x="406" y="370"/>
                    <a:pt x="406" y="370"/>
                  </a:cubicBezTo>
                  <a:cubicBezTo>
                    <a:pt x="407" y="371"/>
                    <a:pt x="406" y="370"/>
                    <a:pt x="406" y="370"/>
                  </a:cubicBezTo>
                  <a:close/>
                  <a:moveTo>
                    <a:pt x="404" y="371"/>
                  </a:moveTo>
                  <a:cubicBezTo>
                    <a:pt x="404" y="371"/>
                    <a:pt x="404" y="371"/>
                    <a:pt x="404" y="371"/>
                  </a:cubicBezTo>
                  <a:cubicBezTo>
                    <a:pt x="404" y="371"/>
                    <a:pt x="404" y="369"/>
                    <a:pt x="404" y="371"/>
                  </a:cubicBezTo>
                  <a:close/>
                  <a:moveTo>
                    <a:pt x="409" y="376"/>
                  </a:moveTo>
                  <a:cubicBezTo>
                    <a:pt x="409" y="376"/>
                    <a:pt x="409" y="376"/>
                    <a:pt x="409" y="376"/>
                  </a:cubicBezTo>
                  <a:cubicBezTo>
                    <a:pt x="409" y="376"/>
                    <a:pt x="409" y="376"/>
                    <a:pt x="409" y="376"/>
                  </a:cubicBezTo>
                  <a:close/>
                  <a:moveTo>
                    <a:pt x="408" y="375"/>
                  </a:moveTo>
                  <a:cubicBezTo>
                    <a:pt x="408" y="376"/>
                    <a:pt x="408" y="376"/>
                    <a:pt x="408" y="376"/>
                  </a:cubicBezTo>
                  <a:cubicBezTo>
                    <a:pt x="409" y="375"/>
                    <a:pt x="408" y="375"/>
                    <a:pt x="408" y="375"/>
                  </a:cubicBezTo>
                  <a:close/>
                  <a:moveTo>
                    <a:pt x="303" y="318"/>
                  </a:moveTo>
                  <a:cubicBezTo>
                    <a:pt x="303" y="318"/>
                    <a:pt x="302" y="319"/>
                    <a:pt x="303" y="319"/>
                  </a:cubicBezTo>
                  <a:cubicBezTo>
                    <a:pt x="303" y="319"/>
                    <a:pt x="303" y="319"/>
                    <a:pt x="303" y="318"/>
                  </a:cubicBezTo>
                  <a:close/>
                  <a:moveTo>
                    <a:pt x="310" y="325"/>
                  </a:moveTo>
                  <a:cubicBezTo>
                    <a:pt x="308" y="325"/>
                    <a:pt x="309" y="325"/>
                    <a:pt x="309" y="326"/>
                  </a:cubicBezTo>
                  <a:cubicBezTo>
                    <a:pt x="308" y="326"/>
                    <a:pt x="308" y="326"/>
                    <a:pt x="308" y="326"/>
                  </a:cubicBezTo>
                  <a:cubicBezTo>
                    <a:pt x="308" y="326"/>
                    <a:pt x="308" y="326"/>
                    <a:pt x="308" y="326"/>
                  </a:cubicBezTo>
                  <a:cubicBezTo>
                    <a:pt x="308" y="326"/>
                    <a:pt x="307" y="326"/>
                    <a:pt x="307" y="326"/>
                  </a:cubicBezTo>
                  <a:cubicBezTo>
                    <a:pt x="307" y="326"/>
                    <a:pt x="307" y="326"/>
                    <a:pt x="307" y="326"/>
                  </a:cubicBezTo>
                  <a:cubicBezTo>
                    <a:pt x="307" y="326"/>
                    <a:pt x="306" y="326"/>
                    <a:pt x="306" y="327"/>
                  </a:cubicBezTo>
                  <a:cubicBezTo>
                    <a:pt x="307" y="327"/>
                    <a:pt x="300" y="332"/>
                    <a:pt x="304" y="338"/>
                  </a:cubicBezTo>
                  <a:cubicBezTo>
                    <a:pt x="304" y="339"/>
                    <a:pt x="305" y="340"/>
                    <a:pt x="306" y="340"/>
                  </a:cubicBezTo>
                  <a:cubicBezTo>
                    <a:pt x="310" y="339"/>
                    <a:pt x="311" y="330"/>
                    <a:pt x="312" y="328"/>
                  </a:cubicBezTo>
                  <a:cubicBezTo>
                    <a:pt x="311" y="327"/>
                    <a:pt x="311" y="326"/>
                    <a:pt x="311" y="325"/>
                  </a:cubicBezTo>
                  <a:cubicBezTo>
                    <a:pt x="311" y="325"/>
                    <a:pt x="310" y="322"/>
                    <a:pt x="310" y="325"/>
                  </a:cubicBezTo>
                  <a:close/>
                  <a:moveTo>
                    <a:pt x="257" y="272"/>
                  </a:moveTo>
                  <a:cubicBezTo>
                    <a:pt x="257" y="272"/>
                    <a:pt x="257" y="272"/>
                    <a:pt x="257" y="272"/>
                  </a:cubicBezTo>
                  <a:cubicBezTo>
                    <a:pt x="257" y="272"/>
                    <a:pt x="256" y="273"/>
                    <a:pt x="257" y="272"/>
                  </a:cubicBezTo>
                  <a:close/>
                  <a:moveTo>
                    <a:pt x="321" y="341"/>
                  </a:moveTo>
                  <a:cubicBezTo>
                    <a:pt x="322" y="342"/>
                    <a:pt x="321" y="340"/>
                    <a:pt x="321" y="341"/>
                  </a:cubicBezTo>
                  <a:close/>
                  <a:moveTo>
                    <a:pt x="304" y="320"/>
                  </a:moveTo>
                  <a:cubicBezTo>
                    <a:pt x="304" y="320"/>
                    <a:pt x="304" y="320"/>
                    <a:pt x="304" y="320"/>
                  </a:cubicBezTo>
                  <a:cubicBezTo>
                    <a:pt x="304" y="320"/>
                    <a:pt x="304" y="321"/>
                    <a:pt x="304" y="320"/>
                  </a:cubicBezTo>
                  <a:close/>
                  <a:moveTo>
                    <a:pt x="213" y="229"/>
                  </a:moveTo>
                  <a:cubicBezTo>
                    <a:pt x="212" y="229"/>
                    <a:pt x="213" y="229"/>
                    <a:pt x="213" y="229"/>
                  </a:cubicBezTo>
                  <a:close/>
                  <a:moveTo>
                    <a:pt x="213" y="232"/>
                  </a:moveTo>
                  <a:cubicBezTo>
                    <a:pt x="214" y="232"/>
                    <a:pt x="213" y="232"/>
                    <a:pt x="213" y="232"/>
                  </a:cubicBezTo>
                  <a:close/>
                  <a:moveTo>
                    <a:pt x="254" y="275"/>
                  </a:moveTo>
                  <a:cubicBezTo>
                    <a:pt x="254" y="275"/>
                    <a:pt x="254" y="275"/>
                    <a:pt x="254" y="275"/>
                  </a:cubicBezTo>
                  <a:cubicBezTo>
                    <a:pt x="254" y="275"/>
                    <a:pt x="254" y="275"/>
                    <a:pt x="254" y="275"/>
                  </a:cubicBezTo>
                  <a:close/>
                  <a:moveTo>
                    <a:pt x="215" y="232"/>
                  </a:moveTo>
                  <a:cubicBezTo>
                    <a:pt x="215" y="232"/>
                    <a:pt x="215" y="232"/>
                    <a:pt x="214" y="232"/>
                  </a:cubicBezTo>
                  <a:cubicBezTo>
                    <a:pt x="214" y="232"/>
                    <a:pt x="215" y="233"/>
                    <a:pt x="215" y="232"/>
                  </a:cubicBezTo>
                  <a:close/>
                  <a:moveTo>
                    <a:pt x="298" y="311"/>
                  </a:moveTo>
                  <a:cubicBezTo>
                    <a:pt x="298" y="311"/>
                    <a:pt x="298" y="311"/>
                    <a:pt x="298" y="311"/>
                  </a:cubicBezTo>
                  <a:cubicBezTo>
                    <a:pt x="298" y="311"/>
                    <a:pt x="298" y="311"/>
                    <a:pt x="298" y="311"/>
                  </a:cubicBezTo>
                  <a:close/>
                  <a:moveTo>
                    <a:pt x="213" y="228"/>
                  </a:moveTo>
                  <a:cubicBezTo>
                    <a:pt x="212" y="228"/>
                    <a:pt x="213" y="229"/>
                    <a:pt x="213" y="228"/>
                  </a:cubicBezTo>
                  <a:cubicBezTo>
                    <a:pt x="213" y="228"/>
                    <a:pt x="213" y="228"/>
                    <a:pt x="213" y="228"/>
                  </a:cubicBezTo>
                  <a:close/>
                  <a:moveTo>
                    <a:pt x="216" y="232"/>
                  </a:moveTo>
                  <a:cubicBezTo>
                    <a:pt x="216" y="232"/>
                    <a:pt x="216" y="231"/>
                    <a:pt x="216" y="231"/>
                  </a:cubicBezTo>
                  <a:cubicBezTo>
                    <a:pt x="215" y="231"/>
                    <a:pt x="216" y="232"/>
                    <a:pt x="216" y="232"/>
                  </a:cubicBezTo>
                  <a:close/>
                  <a:moveTo>
                    <a:pt x="225" y="243"/>
                  </a:moveTo>
                  <a:cubicBezTo>
                    <a:pt x="224" y="243"/>
                    <a:pt x="225" y="244"/>
                    <a:pt x="225" y="243"/>
                  </a:cubicBezTo>
                  <a:close/>
                  <a:moveTo>
                    <a:pt x="229" y="251"/>
                  </a:moveTo>
                  <a:cubicBezTo>
                    <a:pt x="229" y="251"/>
                    <a:pt x="229" y="250"/>
                    <a:pt x="229" y="251"/>
                  </a:cubicBezTo>
                  <a:cubicBezTo>
                    <a:pt x="229" y="251"/>
                    <a:pt x="229" y="251"/>
                    <a:pt x="229" y="251"/>
                  </a:cubicBezTo>
                  <a:close/>
                  <a:moveTo>
                    <a:pt x="298" y="309"/>
                  </a:moveTo>
                  <a:cubicBezTo>
                    <a:pt x="298" y="309"/>
                    <a:pt x="297" y="308"/>
                    <a:pt x="297" y="308"/>
                  </a:cubicBezTo>
                  <a:cubicBezTo>
                    <a:pt x="297" y="308"/>
                    <a:pt x="297" y="308"/>
                    <a:pt x="298" y="309"/>
                  </a:cubicBezTo>
                  <a:close/>
                  <a:moveTo>
                    <a:pt x="298" y="280"/>
                  </a:moveTo>
                  <a:cubicBezTo>
                    <a:pt x="298" y="280"/>
                    <a:pt x="299" y="280"/>
                    <a:pt x="298" y="280"/>
                  </a:cubicBezTo>
                  <a:cubicBezTo>
                    <a:pt x="298" y="279"/>
                    <a:pt x="298" y="280"/>
                    <a:pt x="298" y="280"/>
                  </a:cubicBezTo>
                  <a:close/>
                </a:path>
              </a:pathLst>
            </a:custGeom>
            <a:solidFill>
              <a:srgbClr val="14A0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7" name="Freeform 1627"/>
            <p:cNvSpPr>
              <a:spLocks/>
            </p:cNvSpPr>
            <p:nvPr/>
          </p:nvSpPr>
          <p:spPr bwMode="auto">
            <a:xfrm>
              <a:off x="1138238" y="3067051"/>
              <a:ext cx="736600" cy="1068388"/>
            </a:xfrm>
            <a:custGeom>
              <a:avLst/>
              <a:gdLst>
                <a:gd name="T0" fmla="*/ 464 w 464"/>
                <a:gd name="T1" fmla="*/ 673 h 673"/>
                <a:gd name="T2" fmla="*/ 0 w 464"/>
                <a:gd name="T3" fmla="*/ 406 h 673"/>
                <a:gd name="T4" fmla="*/ 0 w 464"/>
                <a:gd name="T5" fmla="*/ 0 h 673"/>
                <a:gd name="T6" fmla="*/ 464 w 464"/>
                <a:gd name="T7" fmla="*/ 267 h 673"/>
                <a:gd name="T8" fmla="*/ 464 w 464"/>
                <a:gd name="T9" fmla="*/ 673 h 673"/>
              </a:gdLst>
              <a:ahLst/>
              <a:cxnLst>
                <a:cxn ang="0">
                  <a:pos x="T0" y="T1"/>
                </a:cxn>
                <a:cxn ang="0">
                  <a:pos x="T2" y="T3"/>
                </a:cxn>
                <a:cxn ang="0">
                  <a:pos x="T4" y="T5"/>
                </a:cxn>
                <a:cxn ang="0">
                  <a:pos x="T6" y="T7"/>
                </a:cxn>
                <a:cxn ang="0">
                  <a:pos x="T8" y="T9"/>
                </a:cxn>
              </a:cxnLst>
              <a:rect l="0" t="0" r="r" b="b"/>
              <a:pathLst>
                <a:path w="464" h="673">
                  <a:moveTo>
                    <a:pt x="464" y="673"/>
                  </a:moveTo>
                  <a:lnTo>
                    <a:pt x="0" y="406"/>
                  </a:lnTo>
                  <a:lnTo>
                    <a:pt x="0" y="0"/>
                  </a:lnTo>
                  <a:lnTo>
                    <a:pt x="464" y="267"/>
                  </a:lnTo>
                  <a:lnTo>
                    <a:pt x="464" y="673"/>
                  </a:lnTo>
                  <a:close/>
                </a:path>
              </a:pathLst>
            </a:custGeom>
            <a:solidFill>
              <a:srgbClr val="12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8" name="Freeform 1628"/>
            <p:cNvSpPr>
              <a:spLocks/>
            </p:cNvSpPr>
            <p:nvPr/>
          </p:nvSpPr>
          <p:spPr bwMode="auto">
            <a:xfrm>
              <a:off x="1874838" y="3490913"/>
              <a:ext cx="735012" cy="1068388"/>
            </a:xfrm>
            <a:custGeom>
              <a:avLst/>
              <a:gdLst>
                <a:gd name="T0" fmla="*/ 463 w 463"/>
                <a:gd name="T1" fmla="*/ 673 h 673"/>
                <a:gd name="T2" fmla="*/ 0 w 463"/>
                <a:gd name="T3" fmla="*/ 406 h 673"/>
                <a:gd name="T4" fmla="*/ 0 w 463"/>
                <a:gd name="T5" fmla="*/ 0 h 673"/>
                <a:gd name="T6" fmla="*/ 463 w 463"/>
                <a:gd name="T7" fmla="*/ 267 h 673"/>
                <a:gd name="T8" fmla="*/ 463 w 463"/>
                <a:gd name="T9" fmla="*/ 673 h 673"/>
              </a:gdLst>
              <a:ahLst/>
              <a:cxnLst>
                <a:cxn ang="0">
                  <a:pos x="T0" y="T1"/>
                </a:cxn>
                <a:cxn ang="0">
                  <a:pos x="T2" y="T3"/>
                </a:cxn>
                <a:cxn ang="0">
                  <a:pos x="T4" y="T5"/>
                </a:cxn>
                <a:cxn ang="0">
                  <a:pos x="T6" y="T7"/>
                </a:cxn>
                <a:cxn ang="0">
                  <a:pos x="T8" y="T9"/>
                </a:cxn>
              </a:cxnLst>
              <a:rect l="0" t="0" r="r" b="b"/>
              <a:pathLst>
                <a:path w="463" h="673">
                  <a:moveTo>
                    <a:pt x="463" y="673"/>
                  </a:moveTo>
                  <a:lnTo>
                    <a:pt x="0" y="406"/>
                  </a:lnTo>
                  <a:lnTo>
                    <a:pt x="0" y="0"/>
                  </a:lnTo>
                  <a:lnTo>
                    <a:pt x="463" y="267"/>
                  </a:lnTo>
                  <a:lnTo>
                    <a:pt x="463" y="673"/>
                  </a:lnTo>
                  <a:close/>
                </a:path>
              </a:pathLst>
            </a:custGeom>
            <a:solidFill>
              <a:srgbClr val="12B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9" name="Freeform 1629"/>
            <p:cNvSpPr>
              <a:spLocks/>
            </p:cNvSpPr>
            <p:nvPr/>
          </p:nvSpPr>
          <p:spPr bwMode="auto">
            <a:xfrm>
              <a:off x="2609850" y="3914776"/>
              <a:ext cx="736600" cy="1068388"/>
            </a:xfrm>
            <a:custGeom>
              <a:avLst/>
              <a:gdLst>
                <a:gd name="T0" fmla="*/ 464 w 464"/>
                <a:gd name="T1" fmla="*/ 673 h 673"/>
                <a:gd name="T2" fmla="*/ 0 w 464"/>
                <a:gd name="T3" fmla="*/ 406 h 673"/>
                <a:gd name="T4" fmla="*/ 0 w 464"/>
                <a:gd name="T5" fmla="*/ 0 h 673"/>
                <a:gd name="T6" fmla="*/ 464 w 464"/>
                <a:gd name="T7" fmla="*/ 267 h 673"/>
                <a:gd name="T8" fmla="*/ 464 w 464"/>
                <a:gd name="T9" fmla="*/ 673 h 673"/>
              </a:gdLst>
              <a:ahLst/>
              <a:cxnLst>
                <a:cxn ang="0">
                  <a:pos x="T0" y="T1"/>
                </a:cxn>
                <a:cxn ang="0">
                  <a:pos x="T2" y="T3"/>
                </a:cxn>
                <a:cxn ang="0">
                  <a:pos x="T4" y="T5"/>
                </a:cxn>
                <a:cxn ang="0">
                  <a:pos x="T6" y="T7"/>
                </a:cxn>
                <a:cxn ang="0">
                  <a:pos x="T8" y="T9"/>
                </a:cxn>
              </a:cxnLst>
              <a:rect l="0" t="0" r="r" b="b"/>
              <a:pathLst>
                <a:path w="464" h="673">
                  <a:moveTo>
                    <a:pt x="464" y="673"/>
                  </a:moveTo>
                  <a:lnTo>
                    <a:pt x="0" y="406"/>
                  </a:lnTo>
                  <a:lnTo>
                    <a:pt x="0" y="0"/>
                  </a:lnTo>
                  <a:lnTo>
                    <a:pt x="464" y="267"/>
                  </a:lnTo>
                  <a:lnTo>
                    <a:pt x="464" y="673"/>
                  </a:lnTo>
                  <a:close/>
                </a:path>
              </a:pathLst>
            </a:custGeom>
            <a:solidFill>
              <a:srgbClr val="14A0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0" name="Freeform 1630"/>
            <p:cNvSpPr>
              <a:spLocks noEditPoints="1"/>
            </p:cNvSpPr>
            <p:nvPr/>
          </p:nvSpPr>
          <p:spPr bwMode="auto">
            <a:xfrm>
              <a:off x="2125663" y="3808413"/>
              <a:ext cx="233362" cy="395288"/>
            </a:xfrm>
            <a:custGeom>
              <a:avLst/>
              <a:gdLst>
                <a:gd name="T0" fmla="*/ 27 w 55"/>
                <a:gd name="T1" fmla="*/ 9 h 93"/>
                <a:gd name="T2" fmla="*/ 0 w 55"/>
                <a:gd name="T3" fmla="*/ 20 h 93"/>
                <a:gd name="T4" fmla="*/ 27 w 55"/>
                <a:gd name="T5" fmla="*/ 93 h 93"/>
                <a:gd name="T6" fmla="*/ 55 w 55"/>
                <a:gd name="T7" fmla="*/ 52 h 93"/>
                <a:gd name="T8" fmla="*/ 27 w 55"/>
                <a:gd name="T9" fmla="*/ 9 h 93"/>
                <a:gd name="T10" fmla="*/ 27 w 55"/>
                <a:gd name="T11" fmla="*/ 48 h 93"/>
                <a:gd name="T12" fmla="*/ 16 w 55"/>
                <a:gd name="T13" fmla="*/ 29 h 93"/>
                <a:gd name="T14" fmla="*/ 27 w 55"/>
                <a:gd name="T15" fmla="*/ 25 h 93"/>
                <a:gd name="T16" fmla="*/ 39 w 55"/>
                <a:gd name="T17" fmla="*/ 43 h 93"/>
                <a:gd name="T18" fmla="*/ 27 w 55"/>
                <a:gd name="T19"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93">
                  <a:moveTo>
                    <a:pt x="27" y="9"/>
                  </a:moveTo>
                  <a:cubicBezTo>
                    <a:pt x="12" y="0"/>
                    <a:pt x="0" y="5"/>
                    <a:pt x="0" y="20"/>
                  </a:cubicBezTo>
                  <a:cubicBezTo>
                    <a:pt x="0" y="35"/>
                    <a:pt x="27" y="93"/>
                    <a:pt x="27" y="93"/>
                  </a:cubicBezTo>
                  <a:cubicBezTo>
                    <a:pt x="27" y="93"/>
                    <a:pt x="55" y="67"/>
                    <a:pt x="55" y="52"/>
                  </a:cubicBezTo>
                  <a:cubicBezTo>
                    <a:pt x="55" y="37"/>
                    <a:pt x="42" y="18"/>
                    <a:pt x="27" y="9"/>
                  </a:cubicBezTo>
                  <a:close/>
                  <a:moveTo>
                    <a:pt x="27" y="48"/>
                  </a:moveTo>
                  <a:cubicBezTo>
                    <a:pt x="21" y="44"/>
                    <a:pt x="16" y="36"/>
                    <a:pt x="16" y="29"/>
                  </a:cubicBezTo>
                  <a:cubicBezTo>
                    <a:pt x="16" y="23"/>
                    <a:pt x="21" y="21"/>
                    <a:pt x="27" y="25"/>
                  </a:cubicBezTo>
                  <a:cubicBezTo>
                    <a:pt x="34" y="28"/>
                    <a:pt x="39" y="36"/>
                    <a:pt x="39" y="43"/>
                  </a:cubicBezTo>
                  <a:cubicBezTo>
                    <a:pt x="39" y="49"/>
                    <a:pt x="34" y="51"/>
                    <a:pt x="27" y="48"/>
                  </a:cubicBezTo>
                  <a:close/>
                </a:path>
              </a:pathLst>
            </a:custGeom>
            <a:solidFill>
              <a:srgbClr val="1485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1" name="Freeform 1631"/>
            <p:cNvSpPr>
              <a:spLocks noEditPoints="1"/>
            </p:cNvSpPr>
            <p:nvPr/>
          </p:nvSpPr>
          <p:spPr bwMode="auto">
            <a:xfrm>
              <a:off x="1343025" y="3379788"/>
              <a:ext cx="382587" cy="438150"/>
            </a:xfrm>
            <a:custGeom>
              <a:avLst/>
              <a:gdLst>
                <a:gd name="T0" fmla="*/ 71 w 90"/>
                <a:gd name="T1" fmla="*/ 36 h 103"/>
                <a:gd name="T2" fmla="*/ 18 w 90"/>
                <a:gd name="T3" fmla="*/ 6 h 103"/>
                <a:gd name="T4" fmla="*/ 0 w 90"/>
                <a:gd name="T5" fmla="*/ 13 h 103"/>
                <a:gd name="T6" fmla="*/ 0 w 90"/>
                <a:gd name="T7" fmla="*/ 38 h 103"/>
                <a:gd name="T8" fmla="*/ 18 w 90"/>
                <a:gd name="T9" fmla="*/ 66 h 103"/>
                <a:gd name="T10" fmla="*/ 24 w 90"/>
                <a:gd name="T11" fmla="*/ 69 h 103"/>
                <a:gd name="T12" fmla="*/ 24 w 90"/>
                <a:gd name="T13" fmla="*/ 92 h 103"/>
                <a:gd name="T14" fmla="*/ 46 w 90"/>
                <a:gd name="T15" fmla="*/ 82 h 103"/>
                <a:gd name="T16" fmla="*/ 71 w 90"/>
                <a:gd name="T17" fmla="*/ 97 h 103"/>
                <a:gd name="T18" fmla="*/ 90 w 90"/>
                <a:gd name="T19" fmla="*/ 89 h 103"/>
                <a:gd name="T20" fmla="*/ 90 w 90"/>
                <a:gd name="T21" fmla="*/ 65 h 103"/>
                <a:gd name="T22" fmla="*/ 71 w 90"/>
                <a:gd name="T23" fmla="*/ 36 h 103"/>
                <a:gd name="T24" fmla="*/ 14 w 90"/>
                <a:gd name="T25" fmla="*/ 34 h 103"/>
                <a:gd name="T26" fmla="*/ 20 w 90"/>
                <a:gd name="T27" fmla="*/ 31 h 103"/>
                <a:gd name="T28" fmla="*/ 26 w 90"/>
                <a:gd name="T29" fmla="*/ 40 h 103"/>
                <a:gd name="T30" fmla="*/ 20 w 90"/>
                <a:gd name="T31" fmla="*/ 43 h 103"/>
                <a:gd name="T32" fmla="*/ 14 w 90"/>
                <a:gd name="T33" fmla="*/ 34 h 103"/>
                <a:gd name="T34" fmla="*/ 45 w 90"/>
                <a:gd name="T35" fmla="*/ 57 h 103"/>
                <a:gd name="T36" fmla="*/ 39 w 90"/>
                <a:gd name="T37" fmla="*/ 48 h 103"/>
                <a:gd name="T38" fmla="*/ 45 w 90"/>
                <a:gd name="T39" fmla="*/ 45 h 103"/>
                <a:gd name="T40" fmla="*/ 51 w 90"/>
                <a:gd name="T41" fmla="*/ 55 h 103"/>
                <a:gd name="T42" fmla="*/ 45 w 90"/>
                <a:gd name="T43" fmla="*/ 57 h 103"/>
                <a:gd name="T44" fmla="*/ 70 w 90"/>
                <a:gd name="T45" fmla="*/ 71 h 103"/>
                <a:gd name="T46" fmla="*/ 64 w 90"/>
                <a:gd name="T47" fmla="*/ 62 h 103"/>
                <a:gd name="T48" fmla="*/ 70 w 90"/>
                <a:gd name="T49" fmla="*/ 60 h 103"/>
                <a:gd name="T50" fmla="*/ 76 w 90"/>
                <a:gd name="T51" fmla="*/ 69 h 103"/>
                <a:gd name="T52" fmla="*/ 70 w 90"/>
                <a:gd name="T53" fmla="*/ 7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03">
                  <a:moveTo>
                    <a:pt x="71" y="36"/>
                  </a:moveTo>
                  <a:cubicBezTo>
                    <a:pt x="18" y="6"/>
                    <a:pt x="18" y="6"/>
                    <a:pt x="18" y="6"/>
                  </a:cubicBezTo>
                  <a:cubicBezTo>
                    <a:pt x="9" y="0"/>
                    <a:pt x="0" y="3"/>
                    <a:pt x="0" y="13"/>
                  </a:cubicBezTo>
                  <a:cubicBezTo>
                    <a:pt x="0" y="38"/>
                    <a:pt x="0" y="38"/>
                    <a:pt x="0" y="38"/>
                  </a:cubicBezTo>
                  <a:cubicBezTo>
                    <a:pt x="0" y="48"/>
                    <a:pt x="9" y="60"/>
                    <a:pt x="18" y="66"/>
                  </a:cubicBezTo>
                  <a:cubicBezTo>
                    <a:pt x="24" y="69"/>
                    <a:pt x="24" y="69"/>
                    <a:pt x="24" y="69"/>
                  </a:cubicBezTo>
                  <a:cubicBezTo>
                    <a:pt x="24" y="92"/>
                    <a:pt x="24" y="92"/>
                    <a:pt x="24" y="92"/>
                  </a:cubicBezTo>
                  <a:cubicBezTo>
                    <a:pt x="46" y="82"/>
                    <a:pt x="46" y="82"/>
                    <a:pt x="46" y="82"/>
                  </a:cubicBezTo>
                  <a:cubicBezTo>
                    <a:pt x="71" y="97"/>
                    <a:pt x="71" y="97"/>
                    <a:pt x="71" y="97"/>
                  </a:cubicBezTo>
                  <a:cubicBezTo>
                    <a:pt x="81" y="103"/>
                    <a:pt x="90" y="99"/>
                    <a:pt x="90" y="89"/>
                  </a:cubicBezTo>
                  <a:cubicBezTo>
                    <a:pt x="90" y="65"/>
                    <a:pt x="90" y="65"/>
                    <a:pt x="90" y="65"/>
                  </a:cubicBezTo>
                  <a:cubicBezTo>
                    <a:pt x="90" y="55"/>
                    <a:pt x="81" y="42"/>
                    <a:pt x="71" y="36"/>
                  </a:cubicBezTo>
                  <a:close/>
                  <a:moveTo>
                    <a:pt x="14" y="34"/>
                  </a:moveTo>
                  <a:cubicBezTo>
                    <a:pt x="14" y="30"/>
                    <a:pt x="17" y="29"/>
                    <a:pt x="20" y="31"/>
                  </a:cubicBezTo>
                  <a:cubicBezTo>
                    <a:pt x="24" y="33"/>
                    <a:pt x="26" y="37"/>
                    <a:pt x="26" y="40"/>
                  </a:cubicBezTo>
                  <a:cubicBezTo>
                    <a:pt x="26" y="44"/>
                    <a:pt x="24" y="45"/>
                    <a:pt x="20" y="43"/>
                  </a:cubicBezTo>
                  <a:cubicBezTo>
                    <a:pt x="17" y="41"/>
                    <a:pt x="14" y="37"/>
                    <a:pt x="14" y="34"/>
                  </a:cubicBezTo>
                  <a:close/>
                  <a:moveTo>
                    <a:pt x="45" y="57"/>
                  </a:moveTo>
                  <a:cubicBezTo>
                    <a:pt x="42" y="55"/>
                    <a:pt x="39" y="51"/>
                    <a:pt x="39" y="48"/>
                  </a:cubicBezTo>
                  <a:cubicBezTo>
                    <a:pt x="39" y="45"/>
                    <a:pt x="42" y="43"/>
                    <a:pt x="45" y="45"/>
                  </a:cubicBezTo>
                  <a:cubicBezTo>
                    <a:pt x="48" y="47"/>
                    <a:pt x="51" y="51"/>
                    <a:pt x="51" y="55"/>
                  </a:cubicBezTo>
                  <a:cubicBezTo>
                    <a:pt x="51" y="58"/>
                    <a:pt x="48" y="59"/>
                    <a:pt x="45" y="57"/>
                  </a:cubicBezTo>
                  <a:close/>
                  <a:moveTo>
                    <a:pt x="70" y="71"/>
                  </a:moveTo>
                  <a:cubicBezTo>
                    <a:pt x="66" y="70"/>
                    <a:pt x="64" y="65"/>
                    <a:pt x="64" y="62"/>
                  </a:cubicBezTo>
                  <a:cubicBezTo>
                    <a:pt x="64" y="59"/>
                    <a:pt x="66" y="58"/>
                    <a:pt x="70" y="60"/>
                  </a:cubicBezTo>
                  <a:cubicBezTo>
                    <a:pt x="73" y="61"/>
                    <a:pt x="76" y="66"/>
                    <a:pt x="76" y="69"/>
                  </a:cubicBezTo>
                  <a:cubicBezTo>
                    <a:pt x="76" y="72"/>
                    <a:pt x="73" y="73"/>
                    <a:pt x="70" y="71"/>
                  </a:cubicBezTo>
                  <a:close/>
                </a:path>
              </a:pathLst>
            </a:custGeom>
            <a:solidFill>
              <a:srgbClr val="1485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2" name="Freeform 1632"/>
            <p:cNvSpPr>
              <a:spLocks noEditPoints="1"/>
            </p:cNvSpPr>
            <p:nvPr/>
          </p:nvSpPr>
          <p:spPr bwMode="auto">
            <a:xfrm>
              <a:off x="2776538" y="4194176"/>
              <a:ext cx="403225" cy="509588"/>
            </a:xfrm>
            <a:custGeom>
              <a:avLst/>
              <a:gdLst>
                <a:gd name="T0" fmla="*/ 77 w 95"/>
                <a:gd name="T1" fmla="*/ 40 h 120"/>
                <a:gd name="T2" fmla="*/ 18 w 95"/>
                <a:gd name="T3" fmla="*/ 6 h 120"/>
                <a:gd name="T4" fmla="*/ 0 w 95"/>
                <a:gd name="T5" fmla="*/ 13 h 120"/>
                <a:gd name="T6" fmla="*/ 0 w 95"/>
                <a:gd name="T7" fmla="*/ 52 h 120"/>
                <a:gd name="T8" fmla="*/ 18 w 95"/>
                <a:gd name="T9" fmla="*/ 80 h 120"/>
                <a:gd name="T10" fmla="*/ 77 w 95"/>
                <a:gd name="T11" fmla="*/ 114 h 120"/>
                <a:gd name="T12" fmla="*/ 95 w 95"/>
                <a:gd name="T13" fmla="*/ 107 h 120"/>
                <a:gd name="T14" fmla="*/ 95 w 95"/>
                <a:gd name="T15" fmla="*/ 68 h 120"/>
                <a:gd name="T16" fmla="*/ 77 w 95"/>
                <a:gd name="T17" fmla="*/ 40 h 120"/>
                <a:gd name="T18" fmla="*/ 74 w 95"/>
                <a:gd name="T19" fmla="*/ 50 h 120"/>
                <a:gd name="T20" fmla="*/ 81 w 95"/>
                <a:gd name="T21" fmla="*/ 61 h 120"/>
                <a:gd name="T22" fmla="*/ 74 w 95"/>
                <a:gd name="T23" fmla="*/ 64 h 120"/>
                <a:gd name="T24" fmla="*/ 67 w 95"/>
                <a:gd name="T25" fmla="*/ 53 h 120"/>
                <a:gd name="T26" fmla="*/ 74 w 95"/>
                <a:gd name="T27" fmla="*/ 50 h 120"/>
                <a:gd name="T28" fmla="*/ 61 w 95"/>
                <a:gd name="T29" fmla="*/ 94 h 120"/>
                <a:gd name="T30" fmla="*/ 45 w 95"/>
                <a:gd name="T31" fmla="*/ 84 h 120"/>
                <a:gd name="T32" fmla="*/ 12 w 95"/>
                <a:gd name="T33" fmla="*/ 65 h 120"/>
                <a:gd name="T34" fmla="*/ 36 w 95"/>
                <a:gd name="T35" fmla="*/ 37 h 120"/>
                <a:gd name="T36" fmla="*/ 37 w 95"/>
                <a:gd name="T37" fmla="*/ 38 h 120"/>
                <a:gd name="T38" fmla="*/ 53 w 95"/>
                <a:gd name="T39" fmla="*/ 74 h 120"/>
                <a:gd name="T40" fmla="*/ 63 w 95"/>
                <a:gd name="T41" fmla="*/ 63 h 120"/>
                <a:gd name="T42" fmla="*/ 64 w 95"/>
                <a:gd name="T43" fmla="*/ 63 h 120"/>
                <a:gd name="T44" fmla="*/ 83 w 95"/>
                <a:gd name="T45" fmla="*/ 106 h 120"/>
                <a:gd name="T46" fmla="*/ 61 w 95"/>
                <a:gd name="T4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120">
                  <a:moveTo>
                    <a:pt x="77" y="40"/>
                  </a:moveTo>
                  <a:cubicBezTo>
                    <a:pt x="18" y="6"/>
                    <a:pt x="18" y="6"/>
                    <a:pt x="18" y="6"/>
                  </a:cubicBezTo>
                  <a:cubicBezTo>
                    <a:pt x="8" y="0"/>
                    <a:pt x="0" y="3"/>
                    <a:pt x="0" y="13"/>
                  </a:cubicBezTo>
                  <a:cubicBezTo>
                    <a:pt x="0" y="52"/>
                    <a:pt x="0" y="52"/>
                    <a:pt x="0" y="52"/>
                  </a:cubicBezTo>
                  <a:cubicBezTo>
                    <a:pt x="0" y="62"/>
                    <a:pt x="8" y="74"/>
                    <a:pt x="18" y="80"/>
                  </a:cubicBezTo>
                  <a:cubicBezTo>
                    <a:pt x="77" y="114"/>
                    <a:pt x="77" y="114"/>
                    <a:pt x="77" y="114"/>
                  </a:cubicBezTo>
                  <a:cubicBezTo>
                    <a:pt x="87" y="120"/>
                    <a:pt x="95" y="116"/>
                    <a:pt x="95" y="107"/>
                  </a:cubicBezTo>
                  <a:cubicBezTo>
                    <a:pt x="95" y="68"/>
                    <a:pt x="95" y="68"/>
                    <a:pt x="95" y="68"/>
                  </a:cubicBezTo>
                  <a:cubicBezTo>
                    <a:pt x="95" y="58"/>
                    <a:pt x="87" y="45"/>
                    <a:pt x="77" y="40"/>
                  </a:cubicBezTo>
                  <a:close/>
                  <a:moveTo>
                    <a:pt x="74" y="50"/>
                  </a:moveTo>
                  <a:cubicBezTo>
                    <a:pt x="78" y="52"/>
                    <a:pt x="81" y="57"/>
                    <a:pt x="81" y="61"/>
                  </a:cubicBezTo>
                  <a:cubicBezTo>
                    <a:pt x="81" y="65"/>
                    <a:pt x="78" y="66"/>
                    <a:pt x="74" y="64"/>
                  </a:cubicBezTo>
                  <a:cubicBezTo>
                    <a:pt x="70" y="62"/>
                    <a:pt x="67" y="57"/>
                    <a:pt x="67" y="53"/>
                  </a:cubicBezTo>
                  <a:cubicBezTo>
                    <a:pt x="67" y="49"/>
                    <a:pt x="70" y="48"/>
                    <a:pt x="74" y="50"/>
                  </a:cubicBezTo>
                  <a:close/>
                  <a:moveTo>
                    <a:pt x="61" y="94"/>
                  </a:moveTo>
                  <a:cubicBezTo>
                    <a:pt x="45" y="84"/>
                    <a:pt x="45" y="84"/>
                    <a:pt x="45" y="84"/>
                  </a:cubicBezTo>
                  <a:cubicBezTo>
                    <a:pt x="12" y="65"/>
                    <a:pt x="12" y="65"/>
                    <a:pt x="12" y="65"/>
                  </a:cubicBezTo>
                  <a:cubicBezTo>
                    <a:pt x="36" y="37"/>
                    <a:pt x="36" y="37"/>
                    <a:pt x="36" y="37"/>
                  </a:cubicBezTo>
                  <a:cubicBezTo>
                    <a:pt x="37" y="37"/>
                    <a:pt x="37" y="37"/>
                    <a:pt x="37" y="38"/>
                  </a:cubicBezTo>
                  <a:cubicBezTo>
                    <a:pt x="53" y="74"/>
                    <a:pt x="53" y="74"/>
                    <a:pt x="53" y="74"/>
                  </a:cubicBezTo>
                  <a:cubicBezTo>
                    <a:pt x="63" y="63"/>
                    <a:pt x="63" y="63"/>
                    <a:pt x="63" y="63"/>
                  </a:cubicBezTo>
                  <a:cubicBezTo>
                    <a:pt x="63" y="62"/>
                    <a:pt x="64" y="63"/>
                    <a:pt x="64" y="63"/>
                  </a:cubicBezTo>
                  <a:cubicBezTo>
                    <a:pt x="83" y="106"/>
                    <a:pt x="83" y="106"/>
                    <a:pt x="83" y="106"/>
                  </a:cubicBezTo>
                  <a:lnTo>
                    <a:pt x="61" y="94"/>
                  </a:lnTo>
                  <a:close/>
                </a:path>
              </a:pathLst>
            </a:custGeom>
            <a:solidFill>
              <a:srgbClr val="0FD6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701" name="Group 1700"/>
          <p:cNvGrpSpPr/>
          <p:nvPr/>
        </p:nvGrpSpPr>
        <p:grpSpPr>
          <a:xfrm>
            <a:off x="6445780" y="1563767"/>
            <a:ext cx="928673" cy="2355406"/>
            <a:chOff x="1136651" y="706438"/>
            <a:chExt cx="2273300" cy="5765801"/>
          </a:xfrm>
        </p:grpSpPr>
        <p:sp>
          <p:nvSpPr>
            <p:cNvPr id="1667" name="Freeform 1636"/>
            <p:cNvSpPr>
              <a:spLocks/>
            </p:cNvSpPr>
            <p:nvPr/>
          </p:nvSpPr>
          <p:spPr bwMode="auto">
            <a:xfrm>
              <a:off x="3344863" y="1974851"/>
              <a:ext cx="65088" cy="4497388"/>
            </a:xfrm>
            <a:custGeom>
              <a:avLst/>
              <a:gdLst>
                <a:gd name="T0" fmla="*/ 9 w 41"/>
                <a:gd name="T1" fmla="*/ 19 h 2833"/>
                <a:gd name="T2" fmla="*/ 41 w 41"/>
                <a:gd name="T3" fmla="*/ 0 h 2833"/>
                <a:gd name="T4" fmla="*/ 41 w 41"/>
                <a:gd name="T5" fmla="*/ 2812 h 2833"/>
                <a:gd name="T6" fmla="*/ 0 w 41"/>
                <a:gd name="T7" fmla="*/ 2833 h 2833"/>
                <a:gd name="T8" fmla="*/ 9 w 41"/>
                <a:gd name="T9" fmla="*/ 19 h 2833"/>
              </a:gdLst>
              <a:ahLst/>
              <a:cxnLst>
                <a:cxn ang="0">
                  <a:pos x="T0" y="T1"/>
                </a:cxn>
                <a:cxn ang="0">
                  <a:pos x="T2" y="T3"/>
                </a:cxn>
                <a:cxn ang="0">
                  <a:pos x="T4" y="T5"/>
                </a:cxn>
                <a:cxn ang="0">
                  <a:pos x="T6" y="T7"/>
                </a:cxn>
                <a:cxn ang="0">
                  <a:pos x="T8" y="T9"/>
                </a:cxn>
              </a:cxnLst>
              <a:rect l="0" t="0" r="r" b="b"/>
              <a:pathLst>
                <a:path w="41" h="2833">
                  <a:moveTo>
                    <a:pt x="9" y="19"/>
                  </a:moveTo>
                  <a:lnTo>
                    <a:pt x="41" y="0"/>
                  </a:lnTo>
                  <a:lnTo>
                    <a:pt x="41" y="2812"/>
                  </a:lnTo>
                  <a:lnTo>
                    <a:pt x="0" y="2833"/>
                  </a:lnTo>
                  <a:lnTo>
                    <a:pt x="9" y="19"/>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8" name="Freeform 1637"/>
            <p:cNvSpPr>
              <a:spLocks/>
            </p:cNvSpPr>
            <p:nvPr/>
          </p:nvSpPr>
          <p:spPr bwMode="auto">
            <a:xfrm>
              <a:off x="1149351" y="706438"/>
              <a:ext cx="2260600" cy="1298575"/>
            </a:xfrm>
            <a:custGeom>
              <a:avLst/>
              <a:gdLst>
                <a:gd name="T0" fmla="*/ 0 w 1424"/>
                <a:gd name="T1" fmla="*/ 19 h 818"/>
                <a:gd name="T2" fmla="*/ 32 w 1424"/>
                <a:gd name="T3" fmla="*/ 0 h 818"/>
                <a:gd name="T4" fmla="*/ 1424 w 1424"/>
                <a:gd name="T5" fmla="*/ 799 h 818"/>
                <a:gd name="T6" fmla="*/ 1392 w 1424"/>
                <a:gd name="T7" fmla="*/ 818 h 818"/>
                <a:gd name="T8" fmla="*/ 0 w 1424"/>
                <a:gd name="T9" fmla="*/ 19 h 818"/>
              </a:gdLst>
              <a:ahLst/>
              <a:cxnLst>
                <a:cxn ang="0">
                  <a:pos x="T0" y="T1"/>
                </a:cxn>
                <a:cxn ang="0">
                  <a:pos x="T2" y="T3"/>
                </a:cxn>
                <a:cxn ang="0">
                  <a:pos x="T4" y="T5"/>
                </a:cxn>
                <a:cxn ang="0">
                  <a:pos x="T6" y="T7"/>
                </a:cxn>
                <a:cxn ang="0">
                  <a:pos x="T8" y="T9"/>
                </a:cxn>
              </a:cxnLst>
              <a:rect l="0" t="0" r="r" b="b"/>
              <a:pathLst>
                <a:path w="1424" h="818">
                  <a:moveTo>
                    <a:pt x="0" y="19"/>
                  </a:moveTo>
                  <a:lnTo>
                    <a:pt x="32" y="0"/>
                  </a:lnTo>
                  <a:lnTo>
                    <a:pt x="1424" y="799"/>
                  </a:lnTo>
                  <a:lnTo>
                    <a:pt x="1392" y="818"/>
                  </a:lnTo>
                  <a:lnTo>
                    <a:pt x="0" y="19"/>
                  </a:lnTo>
                  <a:close/>
                </a:path>
              </a:pathLst>
            </a:custGeom>
            <a:solidFill>
              <a:srgbClr val="FFE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9" name="Freeform 1638"/>
            <p:cNvSpPr>
              <a:spLocks/>
            </p:cNvSpPr>
            <p:nvPr/>
          </p:nvSpPr>
          <p:spPr bwMode="auto">
            <a:xfrm>
              <a:off x="1136651" y="736601"/>
              <a:ext cx="2222500" cy="5735638"/>
            </a:xfrm>
            <a:custGeom>
              <a:avLst/>
              <a:gdLst>
                <a:gd name="T0" fmla="*/ 1400 w 1400"/>
                <a:gd name="T1" fmla="*/ 799 h 3613"/>
                <a:gd name="T2" fmla="*/ 1391 w 1400"/>
                <a:gd name="T3" fmla="*/ 3613 h 3613"/>
                <a:gd name="T4" fmla="*/ 0 w 1400"/>
                <a:gd name="T5" fmla="*/ 2814 h 3613"/>
                <a:gd name="T6" fmla="*/ 8 w 1400"/>
                <a:gd name="T7" fmla="*/ 0 h 3613"/>
                <a:gd name="T8" fmla="*/ 1400 w 1400"/>
                <a:gd name="T9" fmla="*/ 799 h 3613"/>
              </a:gdLst>
              <a:ahLst/>
              <a:cxnLst>
                <a:cxn ang="0">
                  <a:pos x="T0" y="T1"/>
                </a:cxn>
                <a:cxn ang="0">
                  <a:pos x="T2" y="T3"/>
                </a:cxn>
                <a:cxn ang="0">
                  <a:pos x="T4" y="T5"/>
                </a:cxn>
                <a:cxn ang="0">
                  <a:pos x="T6" y="T7"/>
                </a:cxn>
                <a:cxn ang="0">
                  <a:pos x="T8" y="T9"/>
                </a:cxn>
              </a:cxnLst>
              <a:rect l="0" t="0" r="r" b="b"/>
              <a:pathLst>
                <a:path w="1400" h="3613">
                  <a:moveTo>
                    <a:pt x="1400" y="799"/>
                  </a:moveTo>
                  <a:lnTo>
                    <a:pt x="1391" y="3613"/>
                  </a:lnTo>
                  <a:lnTo>
                    <a:pt x="0" y="2814"/>
                  </a:lnTo>
                  <a:lnTo>
                    <a:pt x="8" y="0"/>
                  </a:lnTo>
                  <a:lnTo>
                    <a:pt x="1400" y="799"/>
                  </a:lnTo>
                  <a:close/>
                </a:path>
              </a:pathLst>
            </a:custGeom>
            <a:solidFill>
              <a:srgbClr val="FFD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0" name="Freeform 1639"/>
            <p:cNvSpPr>
              <a:spLocks noEditPoints="1"/>
            </p:cNvSpPr>
            <p:nvPr/>
          </p:nvSpPr>
          <p:spPr bwMode="auto">
            <a:xfrm>
              <a:off x="1365251" y="1308101"/>
              <a:ext cx="146050" cy="225425"/>
            </a:xfrm>
            <a:custGeom>
              <a:avLst/>
              <a:gdLst>
                <a:gd name="T0" fmla="*/ 34 w 34"/>
                <a:gd name="T1" fmla="*/ 39 h 53"/>
                <a:gd name="T2" fmla="*/ 28 w 34"/>
                <a:gd name="T3" fmla="*/ 51 h 53"/>
                <a:gd name="T4" fmla="*/ 12 w 34"/>
                <a:gd name="T5" fmla="*/ 47 h 53"/>
                <a:gd name="T6" fmla="*/ 0 w 34"/>
                <a:gd name="T7" fmla="*/ 40 h 53"/>
                <a:gd name="T8" fmla="*/ 0 w 34"/>
                <a:gd name="T9" fmla="*/ 0 h 53"/>
                <a:gd name="T10" fmla="*/ 13 w 34"/>
                <a:gd name="T11" fmla="*/ 7 h 53"/>
                <a:gd name="T12" fmla="*/ 29 w 34"/>
                <a:gd name="T13" fmla="*/ 21 h 53"/>
                <a:gd name="T14" fmla="*/ 34 w 34"/>
                <a:gd name="T15" fmla="*/ 39 h 53"/>
                <a:gd name="T16" fmla="*/ 25 w 34"/>
                <a:gd name="T17" fmla="*/ 34 h 53"/>
                <a:gd name="T18" fmla="*/ 14 w 34"/>
                <a:gd name="T19" fmla="*/ 15 h 53"/>
                <a:gd name="T20" fmla="*/ 9 w 34"/>
                <a:gd name="T21" fmla="*/ 12 h 53"/>
                <a:gd name="T22" fmla="*/ 9 w 34"/>
                <a:gd name="T23" fmla="*/ 38 h 53"/>
                <a:gd name="T24" fmla="*/ 13 w 34"/>
                <a:gd name="T25" fmla="*/ 40 h 53"/>
                <a:gd name="T26" fmla="*/ 25 w 34"/>
                <a:gd name="T27"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3">
                  <a:moveTo>
                    <a:pt x="34" y="39"/>
                  </a:moveTo>
                  <a:cubicBezTo>
                    <a:pt x="34" y="46"/>
                    <a:pt x="32" y="50"/>
                    <a:pt x="28" y="51"/>
                  </a:cubicBezTo>
                  <a:cubicBezTo>
                    <a:pt x="24" y="53"/>
                    <a:pt x="19" y="51"/>
                    <a:pt x="12" y="47"/>
                  </a:cubicBezTo>
                  <a:cubicBezTo>
                    <a:pt x="0" y="40"/>
                    <a:pt x="0" y="40"/>
                    <a:pt x="0" y="40"/>
                  </a:cubicBezTo>
                  <a:cubicBezTo>
                    <a:pt x="0" y="0"/>
                    <a:pt x="0" y="0"/>
                    <a:pt x="0" y="0"/>
                  </a:cubicBezTo>
                  <a:cubicBezTo>
                    <a:pt x="13" y="7"/>
                    <a:pt x="13" y="7"/>
                    <a:pt x="13" y="7"/>
                  </a:cubicBezTo>
                  <a:cubicBezTo>
                    <a:pt x="20" y="11"/>
                    <a:pt x="25" y="16"/>
                    <a:pt x="29" y="21"/>
                  </a:cubicBezTo>
                  <a:cubicBezTo>
                    <a:pt x="32" y="27"/>
                    <a:pt x="34" y="33"/>
                    <a:pt x="34" y="39"/>
                  </a:cubicBezTo>
                  <a:close/>
                  <a:moveTo>
                    <a:pt x="25" y="34"/>
                  </a:moveTo>
                  <a:cubicBezTo>
                    <a:pt x="25" y="26"/>
                    <a:pt x="21" y="19"/>
                    <a:pt x="14" y="15"/>
                  </a:cubicBezTo>
                  <a:cubicBezTo>
                    <a:pt x="9" y="12"/>
                    <a:pt x="9" y="12"/>
                    <a:pt x="9" y="12"/>
                  </a:cubicBezTo>
                  <a:cubicBezTo>
                    <a:pt x="9" y="38"/>
                    <a:pt x="9" y="38"/>
                    <a:pt x="9" y="38"/>
                  </a:cubicBezTo>
                  <a:cubicBezTo>
                    <a:pt x="13" y="40"/>
                    <a:pt x="13" y="40"/>
                    <a:pt x="13" y="40"/>
                  </a:cubicBezTo>
                  <a:cubicBezTo>
                    <a:pt x="21" y="45"/>
                    <a:pt x="25" y="43"/>
                    <a:pt x="25" y="34"/>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1" name="Freeform 1640"/>
            <p:cNvSpPr>
              <a:spLocks noEditPoints="1"/>
            </p:cNvSpPr>
            <p:nvPr/>
          </p:nvSpPr>
          <p:spPr bwMode="auto">
            <a:xfrm>
              <a:off x="1524001" y="1431926"/>
              <a:ext cx="169863" cy="233363"/>
            </a:xfrm>
            <a:custGeom>
              <a:avLst/>
              <a:gdLst>
                <a:gd name="T0" fmla="*/ 30 w 40"/>
                <a:gd name="T1" fmla="*/ 50 h 55"/>
                <a:gd name="T2" fmla="*/ 27 w 40"/>
                <a:gd name="T3" fmla="*/ 39 h 55"/>
                <a:gd name="T4" fmla="*/ 13 w 40"/>
                <a:gd name="T5" fmla="*/ 30 h 55"/>
                <a:gd name="T6" fmla="*/ 10 w 40"/>
                <a:gd name="T7" fmla="*/ 38 h 55"/>
                <a:gd name="T8" fmla="*/ 0 w 40"/>
                <a:gd name="T9" fmla="*/ 33 h 55"/>
                <a:gd name="T10" fmla="*/ 15 w 40"/>
                <a:gd name="T11" fmla="*/ 0 h 55"/>
                <a:gd name="T12" fmla="*/ 25 w 40"/>
                <a:gd name="T13" fmla="*/ 6 h 55"/>
                <a:gd name="T14" fmla="*/ 40 w 40"/>
                <a:gd name="T15" fmla="*/ 55 h 55"/>
                <a:gd name="T16" fmla="*/ 30 w 40"/>
                <a:gd name="T17" fmla="*/ 50 h 55"/>
                <a:gd name="T18" fmla="*/ 25 w 40"/>
                <a:gd name="T19" fmla="*/ 30 h 55"/>
                <a:gd name="T20" fmla="*/ 21 w 40"/>
                <a:gd name="T21" fmla="*/ 13 h 55"/>
                <a:gd name="T22" fmla="*/ 20 w 40"/>
                <a:gd name="T23" fmla="*/ 10 h 55"/>
                <a:gd name="T24" fmla="*/ 15 w 40"/>
                <a:gd name="T25" fmla="*/ 24 h 55"/>
                <a:gd name="T26" fmla="*/ 25 w 40"/>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5">
                  <a:moveTo>
                    <a:pt x="30" y="50"/>
                  </a:moveTo>
                  <a:cubicBezTo>
                    <a:pt x="27" y="39"/>
                    <a:pt x="27" y="39"/>
                    <a:pt x="27" y="39"/>
                  </a:cubicBezTo>
                  <a:cubicBezTo>
                    <a:pt x="13" y="30"/>
                    <a:pt x="13" y="30"/>
                    <a:pt x="13" y="30"/>
                  </a:cubicBezTo>
                  <a:cubicBezTo>
                    <a:pt x="10" y="38"/>
                    <a:pt x="10" y="38"/>
                    <a:pt x="10" y="38"/>
                  </a:cubicBezTo>
                  <a:cubicBezTo>
                    <a:pt x="0" y="33"/>
                    <a:pt x="0" y="33"/>
                    <a:pt x="0" y="33"/>
                  </a:cubicBezTo>
                  <a:cubicBezTo>
                    <a:pt x="15" y="0"/>
                    <a:pt x="15" y="0"/>
                    <a:pt x="15" y="0"/>
                  </a:cubicBezTo>
                  <a:cubicBezTo>
                    <a:pt x="25" y="6"/>
                    <a:pt x="25" y="6"/>
                    <a:pt x="25" y="6"/>
                  </a:cubicBezTo>
                  <a:cubicBezTo>
                    <a:pt x="40" y="55"/>
                    <a:pt x="40" y="55"/>
                    <a:pt x="40" y="55"/>
                  </a:cubicBezTo>
                  <a:lnTo>
                    <a:pt x="30" y="50"/>
                  </a:lnTo>
                  <a:close/>
                  <a:moveTo>
                    <a:pt x="25" y="30"/>
                  </a:moveTo>
                  <a:cubicBezTo>
                    <a:pt x="23" y="20"/>
                    <a:pt x="21" y="14"/>
                    <a:pt x="21" y="13"/>
                  </a:cubicBezTo>
                  <a:cubicBezTo>
                    <a:pt x="20" y="11"/>
                    <a:pt x="20" y="10"/>
                    <a:pt x="20" y="10"/>
                  </a:cubicBezTo>
                  <a:cubicBezTo>
                    <a:pt x="19" y="12"/>
                    <a:pt x="18" y="17"/>
                    <a:pt x="15" y="24"/>
                  </a:cubicBezTo>
                  <a:lnTo>
                    <a:pt x="25" y="3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2" name="Freeform 1641"/>
            <p:cNvSpPr>
              <a:spLocks/>
            </p:cNvSpPr>
            <p:nvPr/>
          </p:nvSpPr>
          <p:spPr bwMode="auto">
            <a:xfrm>
              <a:off x="1698626" y="1500188"/>
              <a:ext cx="127000" cy="215900"/>
            </a:xfrm>
            <a:custGeom>
              <a:avLst/>
              <a:gdLst>
                <a:gd name="T0" fmla="*/ 51 w 80"/>
                <a:gd name="T1" fmla="*/ 136 h 136"/>
                <a:gd name="T2" fmla="*/ 29 w 80"/>
                <a:gd name="T3" fmla="*/ 123 h 136"/>
                <a:gd name="T4" fmla="*/ 29 w 80"/>
                <a:gd name="T5" fmla="*/ 34 h 136"/>
                <a:gd name="T6" fmla="*/ 0 w 80"/>
                <a:gd name="T7" fmla="*/ 18 h 136"/>
                <a:gd name="T8" fmla="*/ 0 w 80"/>
                <a:gd name="T9" fmla="*/ 0 h 136"/>
                <a:gd name="T10" fmla="*/ 80 w 80"/>
                <a:gd name="T11" fmla="*/ 45 h 136"/>
                <a:gd name="T12" fmla="*/ 80 w 80"/>
                <a:gd name="T13" fmla="*/ 64 h 136"/>
                <a:gd name="T14" fmla="*/ 51 w 80"/>
                <a:gd name="T15" fmla="*/ 48 h 136"/>
                <a:gd name="T16" fmla="*/ 51 w 80"/>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36">
                  <a:moveTo>
                    <a:pt x="51" y="136"/>
                  </a:moveTo>
                  <a:lnTo>
                    <a:pt x="29" y="123"/>
                  </a:lnTo>
                  <a:lnTo>
                    <a:pt x="29" y="34"/>
                  </a:lnTo>
                  <a:lnTo>
                    <a:pt x="0" y="18"/>
                  </a:lnTo>
                  <a:lnTo>
                    <a:pt x="0" y="0"/>
                  </a:lnTo>
                  <a:lnTo>
                    <a:pt x="80" y="45"/>
                  </a:lnTo>
                  <a:lnTo>
                    <a:pt x="80" y="64"/>
                  </a:lnTo>
                  <a:lnTo>
                    <a:pt x="51" y="48"/>
                  </a:lnTo>
                  <a:lnTo>
                    <a:pt x="51" y="13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3" name="Freeform 1642"/>
            <p:cNvSpPr>
              <a:spLocks noEditPoints="1"/>
            </p:cNvSpPr>
            <p:nvPr/>
          </p:nvSpPr>
          <p:spPr bwMode="auto">
            <a:xfrm>
              <a:off x="1830388" y="1609726"/>
              <a:ext cx="169863" cy="233363"/>
            </a:xfrm>
            <a:custGeom>
              <a:avLst/>
              <a:gdLst>
                <a:gd name="T0" fmla="*/ 30 w 40"/>
                <a:gd name="T1" fmla="*/ 50 h 55"/>
                <a:gd name="T2" fmla="*/ 28 w 40"/>
                <a:gd name="T3" fmla="*/ 38 h 55"/>
                <a:gd name="T4" fmla="*/ 13 w 40"/>
                <a:gd name="T5" fmla="*/ 30 h 55"/>
                <a:gd name="T6" fmla="*/ 10 w 40"/>
                <a:gd name="T7" fmla="*/ 38 h 55"/>
                <a:gd name="T8" fmla="*/ 0 w 40"/>
                <a:gd name="T9" fmla="*/ 32 h 55"/>
                <a:gd name="T10" fmla="*/ 15 w 40"/>
                <a:gd name="T11" fmla="*/ 0 h 55"/>
                <a:gd name="T12" fmla="*/ 25 w 40"/>
                <a:gd name="T13" fmla="*/ 6 h 55"/>
                <a:gd name="T14" fmla="*/ 40 w 40"/>
                <a:gd name="T15" fmla="*/ 55 h 55"/>
                <a:gd name="T16" fmla="*/ 30 w 40"/>
                <a:gd name="T17" fmla="*/ 50 h 55"/>
                <a:gd name="T18" fmla="*/ 25 w 40"/>
                <a:gd name="T19" fmla="*/ 30 h 55"/>
                <a:gd name="T20" fmla="*/ 21 w 40"/>
                <a:gd name="T21" fmla="*/ 12 h 55"/>
                <a:gd name="T22" fmla="*/ 20 w 40"/>
                <a:gd name="T23" fmla="*/ 9 h 55"/>
                <a:gd name="T24" fmla="*/ 15 w 40"/>
                <a:gd name="T25" fmla="*/ 24 h 55"/>
                <a:gd name="T26" fmla="*/ 25 w 40"/>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5">
                  <a:moveTo>
                    <a:pt x="30" y="50"/>
                  </a:moveTo>
                  <a:cubicBezTo>
                    <a:pt x="28" y="38"/>
                    <a:pt x="28" y="38"/>
                    <a:pt x="28" y="38"/>
                  </a:cubicBezTo>
                  <a:cubicBezTo>
                    <a:pt x="13" y="30"/>
                    <a:pt x="13" y="30"/>
                    <a:pt x="13" y="30"/>
                  </a:cubicBezTo>
                  <a:cubicBezTo>
                    <a:pt x="10" y="38"/>
                    <a:pt x="10" y="38"/>
                    <a:pt x="10" y="38"/>
                  </a:cubicBezTo>
                  <a:cubicBezTo>
                    <a:pt x="0" y="32"/>
                    <a:pt x="0" y="32"/>
                    <a:pt x="0" y="32"/>
                  </a:cubicBezTo>
                  <a:cubicBezTo>
                    <a:pt x="15" y="0"/>
                    <a:pt x="15" y="0"/>
                    <a:pt x="15" y="0"/>
                  </a:cubicBezTo>
                  <a:cubicBezTo>
                    <a:pt x="25" y="6"/>
                    <a:pt x="25" y="6"/>
                    <a:pt x="25" y="6"/>
                  </a:cubicBezTo>
                  <a:cubicBezTo>
                    <a:pt x="40" y="55"/>
                    <a:pt x="40" y="55"/>
                    <a:pt x="40" y="55"/>
                  </a:cubicBezTo>
                  <a:lnTo>
                    <a:pt x="30" y="50"/>
                  </a:lnTo>
                  <a:close/>
                  <a:moveTo>
                    <a:pt x="25" y="30"/>
                  </a:moveTo>
                  <a:cubicBezTo>
                    <a:pt x="23" y="20"/>
                    <a:pt x="21" y="14"/>
                    <a:pt x="21" y="12"/>
                  </a:cubicBezTo>
                  <a:cubicBezTo>
                    <a:pt x="21" y="11"/>
                    <a:pt x="20" y="10"/>
                    <a:pt x="20" y="9"/>
                  </a:cubicBezTo>
                  <a:cubicBezTo>
                    <a:pt x="20" y="11"/>
                    <a:pt x="18" y="16"/>
                    <a:pt x="15" y="24"/>
                  </a:cubicBezTo>
                  <a:lnTo>
                    <a:pt x="25" y="3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4" name="Freeform 1643"/>
            <p:cNvSpPr>
              <a:spLocks noEditPoints="1"/>
            </p:cNvSpPr>
            <p:nvPr/>
          </p:nvSpPr>
          <p:spPr bwMode="auto">
            <a:xfrm>
              <a:off x="2063751" y="1741488"/>
              <a:ext cx="166688" cy="233363"/>
            </a:xfrm>
            <a:custGeom>
              <a:avLst/>
              <a:gdLst>
                <a:gd name="T0" fmla="*/ 29 w 39"/>
                <a:gd name="T1" fmla="*/ 50 h 55"/>
                <a:gd name="T2" fmla="*/ 27 w 39"/>
                <a:gd name="T3" fmla="*/ 39 h 55"/>
                <a:gd name="T4" fmla="*/ 12 w 39"/>
                <a:gd name="T5" fmla="*/ 30 h 55"/>
                <a:gd name="T6" fmla="*/ 9 w 39"/>
                <a:gd name="T7" fmla="*/ 38 h 55"/>
                <a:gd name="T8" fmla="*/ 0 w 39"/>
                <a:gd name="T9" fmla="*/ 33 h 55"/>
                <a:gd name="T10" fmla="*/ 14 w 39"/>
                <a:gd name="T11" fmla="*/ 0 h 55"/>
                <a:gd name="T12" fmla="*/ 24 w 39"/>
                <a:gd name="T13" fmla="*/ 6 h 55"/>
                <a:gd name="T14" fmla="*/ 39 w 39"/>
                <a:gd name="T15" fmla="*/ 55 h 55"/>
                <a:gd name="T16" fmla="*/ 29 w 39"/>
                <a:gd name="T17" fmla="*/ 50 h 55"/>
                <a:gd name="T18" fmla="*/ 24 w 39"/>
                <a:gd name="T19" fmla="*/ 30 h 55"/>
                <a:gd name="T20" fmla="*/ 20 w 39"/>
                <a:gd name="T21" fmla="*/ 13 h 55"/>
                <a:gd name="T22" fmla="*/ 19 w 39"/>
                <a:gd name="T23" fmla="*/ 10 h 55"/>
                <a:gd name="T24" fmla="*/ 14 w 39"/>
                <a:gd name="T25" fmla="*/ 24 h 55"/>
                <a:gd name="T26" fmla="*/ 24 w 3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5">
                  <a:moveTo>
                    <a:pt x="29" y="50"/>
                  </a:moveTo>
                  <a:cubicBezTo>
                    <a:pt x="27" y="39"/>
                    <a:pt x="27" y="39"/>
                    <a:pt x="27" y="39"/>
                  </a:cubicBezTo>
                  <a:cubicBezTo>
                    <a:pt x="12" y="30"/>
                    <a:pt x="12" y="30"/>
                    <a:pt x="12" y="30"/>
                  </a:cubicBezTo>
                  <a:cubicBezTo>
                    <a:pt x="9" y="38"/>
                    <a:pt x="9" y="38"/>
                    <a:pt x="9" y="38"/>
                  </a:cubicBezTo>
                  <a:cubicBezTo>
                    <a:pt x="0" y="33"/>
                    <a:pt x="0" y="33"/>
                    <a:pt x="0" y="33"/>
                  </a:cubicBezTo>
                  <a:cubicBezTo>
                    <a:pt x="14" y="0"/>
                    <a:pt x="14" y="0"/>
                    <a:pt x="14" y="0"/>
                  </a:cubicBezTo>
                  <a:cubicBezTo>
                    <a:pt x="24" y="6"/>
                    <a:pt x="24" y="6"/>
                    <a:pt x="24" y="6"/>
                  </a:cubicBezTo>
                  <a:cubicBezTo>
                    <a:pt x="39" y="55"/>
                    <a:pt x="39" y="55"/>
                    <a:pt x="39" y="55"/>
                  </a:cubicBezTo>
                  <a:lnTo>
                    <a:pt x="29" y="50"/>
                  </a:lnTo>
                  <a:close/>
                  <a:moveTo>
                    <a:pt x="24" y="30"/>
                  </a:moveTo>
                  <a:cubicBezTo>
                    <a:pt x="22" y="20"/>
                    <a:pt x="20" y="14"/>
                    <a:pt x="20" y="13"/>
                  </a:cubicBezTo>
                  <a:cubicBezTo>
                    <a:pt x="20" y="11"/>
                    <a:pt x="19" y="10"/>
                    <a:pt x="19" y="10"/>
                  </a:cubicBezTo>
                  <a:cubicBezTo>
                    <a:pt x="19" y="12"/>
                    <a:pt x="17" y="16"/>
                    <a:pt x="14" y="24"/>
                  </a:cubicBezTo>
                  <a:lnTo>
                    <a:pt x="24" y="3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5" name="Freeform 1644"/>
            <p:cNvSpPr>
              <a:spLocks/>
            </p:cNvSpPr>
            <p:nvPr/>
          </p:nvSpPr>
          <p:spPr bwMode="auto">
            <a:xfrm>
              <a:off x="2251076" y="1817688"/>
              <a:ext cx="153988" cy="258763"/>
            </a:xfrm>
            <a:custGeom>
              <a:avLst/>
              <a:gdLst>
                <a:gd name="T0" fmla="*/ 36 w 36"/>
                <a:gd name="T1" fmla="*/ 61 h 61"/>
                <a:gd name="T2" fmla="*/ 25 w 36"/>
                <a:gd name="T3" fmla="*/ 55 h 61"/>
                <a:gd name="T4" fmla="*/ 7 w 36"/>
                <a:gd name="T5" fmla="*/ 14 h 61"/>
                <a:gd name="T6" fmla="*/ 7 w 36"/>
                <a:gd name="T7" fmla="*/ 14 h 61"/>
                <a:gd name="T8" fmla="*/ 8 w 36"/>
                <a:gd name="T9" fmla="*/ 26 h 61"/>
                <a:gd name="T10" fmla="*/ 8 w 36"/>
                <a:gd name="T11" fmla="*/ 45 h 61"/>
                <a:gd name="T12" fmla="*/ 0 w 36"/>
                <a:gd name="T13" fmla="*/ 40 h 61"/>
                <a:gd name="T14" fmla="*/ 0 w 36"/>
                <a:gd name="T15" fmla="*/ 0 h 61"/>
                <a:gd name="T16" fmla="*/ 11 w 36"/>
                <a:gd name="T17" fmla="*/ 6 h 61"/>
                <a:gd name="T18" fmla="*/ 28 w 36"/>
                <a:gd name="T19" fmla="*/ 47 h 61"/>
                <a:gd name="T20" fmla="*/ 29 w 36"/>
                <a:gd name="T21" fmla="*/ 47 h 61"/>
                <a:gd name="T22" fmla="*/ 28 w 36"/>
                <a:gd name="T23" fmla="*/ 35 h 61"/>
                <a:gd name="T24" fmla="*/ 28 w 36"/>
                <a:gd name="T25" fmla="*/ 16 h 61"/>
                <a:gd name="T26" fmla="*/ 36 w 36"/>
                <a:gd name="T27" fmla="*/ 20 h 61"/>
                <a:gd name="T28" fmla="*/ 36 w 36"/>
                <a:gd name="T2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1">
                  <a:moveTo>
                    <a:pt x="36" y="61"/>
                  </a:moveTo>
                  <a:cubicBezTo>
                    <a:pt x="25" y="55"/>
                    <a:pt x="25" y="55"/>
                    <a:pt x="25" y="55"/>
                  </a:cubicBezTo>
                  <a:cubicBezTo>
                    <a:pt x="7" y="14"/>
                    <a:pt x="7" y="14"/>
                    <a:pt x="7" y="14"/>
                  </a:cubicBezTo>
                  <a:cubicBezTo>
                    <a:pt x="7" y="14"/>
                    <a:pt x="7" y="14"/>
                    <a:pt x="7" y="14"/>
                  </a:cubicBezTo>
                  <a:cubicBezTo>
                    <a:pt x="7" y="19"/>
                    <a:pt x="8" y="23"/>
                    <a:pt x="8" y="26"/>
                  </a:cubicBezTo>
                  <a:cubicBezTo>
                    <a:pt x="8" y="45"/>
                    <a:pt x="8" y="45"/>
                    <a:pt x="8" y="45"/>
                  </a:cubicBezTo>
                  <a:cubicBezTo>
                    <a:pt x="0" y="40"/>
                    <a:pt x="0" y="40"/>
                    <a:pt x="0" y="40"/>
                  </a:cubicBezTo>
                  <a:cubicBezTo>
                    <a:pt x="0" y="0"/>
                    <a:pt x="0" y="0"/>
                    <a:pt x="0" y="0"/>
                  </a:cubicBezTo>
                  <a:cubicBezTo>
                    <a:pt x="11" y="6"/>
                    <a:pt x="11" y="6"/>
                    <a:pt x="11" y="6"/>
                  </a:cubicBezTo>
                  <a:cubicBezTo>
                    <a:pt x="28" y="47"/>
                    <a:pt x="28" y="47"/>
                    <a:pt x="28" y="47"/>
                  </a:cubicBezTo>
                  <a:cubicBezTo>
                    <a:pt x="29" y="47"/>
                    <a:pt x="29" y="47"/>
                    <a:pt x="29" y="47"/>
                  </a:cubicBezTo>
                  <a:cubicBezTo>
                    <a:pt x="28" y="41"/>
                    <a:pt x="28" y="37"/>
                    <a:pt x="28" y="35"/>
                  </a:cubicBezTo>
                  <a:cubicBezTo>
                    <a:pt x="28" y="16"/>
                    <a:pt x="28" y="16"/>
                    <a:pt x="28" y="16"/>
                  </a:cubicBezTo>
                  <a:cubicBezTo>
                    <a:pt x="36" y="20"/>
                    <a:pt x="36" y="20"/>
                    <a:pt x="36" y="20"/>
                  </a:cubicBezTo>
                  <a:lnTo>
                    <a:pt x="36" y="6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6" name="Freeform 1645"/>
            <p:cNvSpPr>
              <a:spLocks noEditPoints="1"/>
            </p:cNvSpPr>
            <p:nvPr/>
          </p:nvSpPr>
          <p:spPr bwMode="auto">
            <a:xfrm>
              <a:off x="2425701" y="1954213"/>
              <a:ext cx="166688" cy="233363"/>
            </a:xfrm>
            <a:custGeom>
              <a:avLst/>
              <a:gdLst>
                <a:gd name="T0" fmla="*/ 30 w 39"/>
                <a:gd name="T1" fmla="*/ 49 h 55"/>
                <a:gd name="T2" fmla="*/ 27 w 39"/>
                <a:gd name="T3" fmla="*/ 38 h 55"/>
                <a:gd name="T4" fmla="*/ 12 w 39"/>
                <a:gd name="T5" fmla="*/ 29 h 55"/>
                <a:gd name="T6" fmla="*/ 9 w 39"/>
                <a:gd name="T7" fmla="*/ 37 h 55"/>
                <a:gd name="T8" fmla="*/ 0 w 39"/>
                <a:gd name="T9" fmla="*/ 32 h 55"/>
                <a:gd name="T10" fmla="*/ 14 w 39"/>
                <a:gd name="T11" fmla="*/ 0 h 55"/>
                <a:gd name="T12" fmla="*/ 25 w 39"/>
                <a:gd name="T13" fmla="*/ 6 h 55"/>
                <a:gd name="T14" fmla="*/ 39 w 39"/>
                <a:gd name="T15" fmla="*/ 55 h 55"/>
                <a:gd name="T16" fmla="*/ 30 w 39"/>
                <a:gd name="T17" fmla="*/ 49 h 55"/>
                <a:gd name="T18" fmla="*/ 25 w 39"/>
                <a:gd name="T19" fmla="*/ 30 h 55"/>
                <a:gd name="T20" fmla="*/ 20 w 39"/>
                <a:gd name="T21" fmla="*/ 12 h 55"/>
                <a:gd name="T22" fmla="*/ 20 w 39"/>
                <a:gd name="T23" fmla="*/ 9 h 55"/>
                <a:gd name="T24" fmla="*/ 14 w 39"/>
                <a:gd name="T25" fmla="*/ 23 h 55"/>
                <a:gd name="T26" fmla="*/ 25 w 3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5">
                  <a:moveTo>
                    <a:pt x="30" y="49"/>
                  </a:moveTo>
                  <a:cubicBezTo>
                    <a:pt x="27" y="38"/>
                    <a:pt x="27" y="38"/>
                    <a:pt x="27" y="38"/>
                  </a:cubicBezTo>
                  <a:cubicBezTo>
                    <a:pt x="12" y="29"/>
                    <a:pt x="12" y="29"/>
                    <a:pt x="12" y="29"/>
                  </a:cubicBezTo>
                  <a:cubicBezTo>
                    <a:pt x="9" y="37"/>
                    <a:pt x="9" y="37"/>
                    <a:pt x="9" y="37"/>
                  </a:cubicBezTo>
                  <a:cubicBezTo>
                    <a:pt x="0" y="32"/>
                    <a:pt x="0" y="32"/>
                    <a:pt x="0" y="32"/>
                  </a:cubicBezTo>
                  <a:cubicBezTo>
                    <a:pt x="14" y="0"/>
                    <a:pt x="14" y="0"/>
                    <a:pt x="14" y="0"/>
                  </a:cubicBezTo>
                  <a:cubicBezTo>
                    <a:pt x="25" y="6"/>
                    <a:pt x="25" y="6"/>
                    <a:pt x="25" y="6"/>
                  </a:cubicBezTo>
                  <a:cubicBezTo>
                    <a:pt x="39" y="55"/>
                    <a:pt x="39" y="55"/>
                    <a:pt x="39" y="55"/>
                  </a:cubicBezTo>
                  <a:lnTo>
                    <a:pt x="30" y="49"/>
                  </a:lnTo>
                  <a:close/>
                  <a:moveTo>
                    <a:pt x="25" y="30"/>
                  </a:moveTo>
                  <a:cubicBezTo>
                    <a:pt x="22" y="19"/>
                    <a:pt x="21" y="13"/>
                    <a:pt x="20" y="12"/>
                  </a:cubicBezTo>
                  <a:cubicBezTo>
                    <a:pt x="20" y="11"/>
                    <a:pt x="20" y="10"/>
                    <a:pt x="20" y="9"/>
                  </a:cubicBezTo>
                  <a:cubicBezTo>
                    <a:pt x="19" y="11"/>
                    <a:pt x="17" y="16"/>
                    <a:pt x="14" y="23"/>
                  </a:cubicBezTo>
                  <a:lnTo>
                    <a:pt x="25" y="3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7" name="Freeform 1646"/>
            <p:cNvSpPr>
              <a:spLocks/>
            </p:cNvSpPr>
            <p:nvPr/>
          </p:nvSpPr>
          <p:spPr bwMode="auto">
            <a:xfrm>
              <a:off x="2613026" y="2025651"/>
              <a:ext cx="106363" cy="233363"/>
            </a:xfrm>
            <a:custGeom>
              <a:avLst/>
              <a:gdLst>
                <a:gd name="T0" fmla="*/ 0 w 67"/>
                <a:gd name="T1" fmla="*/ 110 h 147"/>
                <a:gd name="T2" fmla="*/ 0 w 67"/>
                <a:gd name="T3" fmla="*/ 0 h 147"/>
                <a:gd name="T4" fmla="*/ 24 w 67"/>
                <a:gd name="T5" fmla="*/ 13 h 147"/>
                <a:gd name="T6" fmla="*/ 24 w 67"/>
                <a:gd name="T7" fmla="*/ 102 h 147"/>
                <a:gd name="T8" fmla="*/ 67 w 67"/>
                <a:gd name="T9" fmla="*/ 128 h 147"/>
                <a:gd name="T10" fmla="*/ 67 w 67"/>
                <a:gd name="T11" fmla="*/ 147 h 147"/>
                <a:gd name="T12" fmla="*/ 0 w 67"/>
                <a:gd name="T13" fmla="*/ 110 h 147"/>
              </a:gdLst>
              <a:ahLst/>
              <a:cxnLst>
                <a:cxn ang="0">
                  <a:pos x="T0" y="T1"/>
                </a:cxn>
                <a:cxn ang="0">
                  <a:pos x="T2" y="T3"/>
                </a:cxn>
                <a:cxn ang="0">
                  <a:pos x="T4" y="T5"/>
                </a:cxn>
                <a:cxn ang="0">
                  <a:pos x="T6" y="T7"/>
                </a:cxn>
                <a:cxn ang="0">
                  <a:pos x="T8" y="T9"/>
                </a:cxn>
                <a:cxn ang="0">
                  <a:pos x="T10" y="T11"/>
                </a:cxn>
                <a:cxn ang="0">
                  <a:pos x="T12" y="T13"/>
                </a:cxn>
              </a:cxnLst>
              <a:rect l="0" t="0" r="r" b="b"/>
              <a:pathLst>
                <a:path w="67" h="147">
                  <a:moveTo>
                    <a:pt x="0" y="110"/>
                  </a:moveTo>
                  <a:lnTo>
                    <a:pt x="0" y="0"/>
                  </a:lnTo>
                  <a:lnTo>
                    <a:pt x="24" y="13"/>
                  </a:lnTo>
                  <a:lnTo>
                    <a:pt x="24" y="102"/>
                  </a:lnTo>
                  <a:lnTo>
                    <a:pt x="67" y="128"/>
                  </a:lnTo>
                  <a:lnTo>
                    <a:pt x="67" y="147"/>
                  </a:lnTo>
                  <a:lnTo>
                    <a:pt x="0" y="11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8" name="Freeform 1647"/>
            <p:cNvSpPr>
              <a:spLocks/>
            </p:cNvSpPr>
            <p:nvPr/>
          </p:nvSpPr>
          <p:spPr bwMode="auto">
            <a:xfrm>
              <a:off x="2728913" y="2093913"/>
              <a:ext cx="152400" cy="223838"/>
            </a:xfrm>
            <a:custGeom>
              <a:avLst/>
              <a:gdLst>
                <a:gd name="T0" fmla="*/ 48 w 96"/>
                <a:gd name="T1" fmla="*/ 72 h 141"/>
                <a:gd name="T2" fmla="*/ 72 w 96"/>
                <a:gd name="T3" fmla="*/ 40 h 141"/>
                <a:gd name="T4" fmla="*/ 96 w 96"/>
                <a:gd name="T5" fmla="*/ 53 h 141"/>
                <a:gd name="T6" fmla="*/ 59 w 96"/>
                <a:gd name="T7" fmla="*/ 99 h 141"/>
                <a:gd name="T8" fmla="*/ 59 w 96"/>
                <a:gd name="T9" fmla="*/ 141 h 141"/>
                <a:gd name="T10" fmla="*/ 37 w 96"/>
                <a:gd name="T11" fmla="*/ 128 h 141"/>
                <a:gd name="T12" fmla="*/ 37 w 96"/>
                <a:gd name="T13" fmla="*/ 85 h 141"/>
                <a:gd name="T14" fmla="*/ 0 w 96"/>
                <a:gd name="T15" fmla="*/ 0 h 141"/>
                <a:gd name="T16" fmla="*/ 26 w 96"/>
                <a:gd name="T17" fmla="*/ 13 h 141"/>
                <a:gd name="T18" fmla="*/ 48 w 96"/>
                <a:gd name="T1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41">
                  <a:moveTo>
                    <a:pt x="48" y="72"/>
                  </a:moveTo>
                  <a:lnTo>
                    <a:pt x="72" y="40"/>
                  </a:lnTo>
                  <a:lnTo>
                    <a:pt x="96" y="53"/>
                  </a:lnTo>
                  <a:lnTo>
                    <a:pt x="59" y="99"/>
                  </a:lnTo>
                  <a:lnTo>
                    <a:pt x="59" y="141"/>
                  </a:lnTo>
                  <a:lnTo>
                    <a:pt x="37" y="128"/>
                  </a:lnTo>
                  <a:lnTo>
                    <a:pt x="37" y="85"/>
                  </a:lnTo>
                  <a:lnTo>
                    <a:pt x="0" y="0"/>
                  </a:lnTo>
                  <a:lnTo>
                    <a:pt x="26" y="13"/>
                  </a:lnTo>
                  <a:lnTo>
                    <a:pt x="48" y="7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9" name="Freeform 1648"/>
            <p:cNvSpPr>
              <a:spLocks/>
            </p:cNvSpPr>
            <p:nvPr/>
          </p:nvSpPr>
          <p:spPr bwMode="auto">
            <a:xfrm>
              <a:off x="2890838" y="2203451"/>
              <a:ext cx="114300" cy="200025"/>
            </a:xfrm>
            <a:custGeom>
              <a:avLst/>
              <a:gdLst>
                <a:gd name="T0" fmla="*/ 27 w 27"/>
                <a:gd name="T1" fmla="*/ 40 h 47"/>
                <a:gd name="T2" fmla="*/ 23 w 27"/>
                <a:gd name="T3" fmla="*/ 47 h 47"/>
                <a:gd name="T4" fmla="*/ 12 w 27"/>
                <a:gd name="T5" fmla="*/ 43 h 47"/>
                <a:gd name="T6" fmla="*/ 0 w 27"/>
                <a:gd name="T7" fmla="*/ 34 h 47"/>
                <a:gd name="T8" fmla="*/ 0 w 27"/>
                <a:gd name="T9" fmla="*/ 26 h 47"/>
                <a:gd name="T10" fmla="*/ 7 w 27"/>
                <a:gd name="T11" fmla="*/ 33 h 47"/>
                <a:gd name="T12" fmla="*/ 13 w 27"/>
                <a:gd name="T13" fmla="*/ 37 h 47"/>
                <a:gd name="T14" fmla="*/ 17 w 27"/>
                <a:gd name="T15" fmla="*/ 38 h 47"/>
                <a:gd name="T16" fmla="*/ 18 w 27"/>
                <a:gd name="T17" fmla="*/ 36 h 47"/>
                <a:gd name="T18" fmla="*/ 18 w 27"/>
                <a:gd name="T19" fmla="*/ 33 h 47"/>
                <a:gd name="T20" fmla="*/ 16 w 27"/>
                <a:gd name="T21" fmla="*/ 30 h 47"/>
                <a:gd name="T22" fmla="*/ 11 w 27"/>
                <a:gd name="T23" fmla="*/ 25 h 47"/>
                <a:gd name="T24" fmla="*/ 5 w 27"/>
                <a:gd name="T25" fmla="*/ 18 h 47"/>
                <a:gd name="T26" fmla="*/ 2 w 27"/>
                <a:gd name="T27" fmla="*/ 13 h 47"/>
                <a:gd name="T28" fmla="*/ 1 w 27"/>
                <a:gd name="T29" fmla="*/ 7 h 47"/>
                <a:gd name="T30" fmla="*/ 5 w 27"/>
                <a:gd name="T31" fmla="*/ 1 h 47"/>
                <a:gd name="T32" fmla="*/ 15 w 27"/>
                <a:gd name="T33" fmla="*/ 3 h 47"/>
                <a:gd name="T34" fmla="*/ 21 w 27"/>
                <a:gd name="T35" fmla="*/ 7 h 47"/>
                <a:gd name="T36" fmla="*/ 27 w 27"/>
                <a:gd name="T37" fmla="*/ 13 h 47"/>
                <a:gd name="T38" fmla="*/ 24 w 27"/>
                <a:gd name="T39" fmla="*/ 18 h 47"/>
                <a:gd name="T40" fmla="*/ 19 w 27"/>
                <a:gd name="T41" fmla="*/ 13 h 47"/>
                <a:gd name="T42" fmla="*/ 14 w 27"/>
                <a:gd name="T43" fmla="*/ 10 h 47"/>
                <a:gd name="T44" fmla="*/ 11 w 27"/>
                <a:gd name="T45" fmla="*/ 9 h 47"/>
                <a:gd name="T46" fmla="*/ 9 w 27"/>
                <a:gd name="T47" fmla="*/ 11 h 47"/>
                <a:gd name="T48" fmla="*/ 10 w 27"/>
                <a:gd name="T49" fmla="*/ 14 h 47"/>
                <a:gd name="T50" fmla="*/ 12 w 27"/>
                <a:gd name="T51" fmla="*/ 16 h 47"/>
                <a:gd name="T52" fmla="*/ 17 w 27"/>
                <a:gd name="T53" fmla="*/ 22 h 47"/>
                <a:gd name="T54" fmla="*/ 25 w 27"/>
                <a:gd name="T55" fmla="*/ 32 h 47"/>
                <a:gd name="T56" fmla="*/ 27 w 27"/>
                <a:gd name="T5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47">
                  <a:moveTo>
                    <a:pt x="27" y="40"/>
                  </a:moveTo>
                  <a:cubicBezTo>
                    <a:pt x="27" y="44"/>
                    <a:pt x="26" y="46"/>
                    <a:pt x="23" y="47"/>
                  </a:cubicBezTo>
                  <a:cubicBezTo>
                    <a:pt x="20" y="47"/>
                    <a:pt x="17" y="46"/>
                    <a:pt x="12" y="43"/>
                  </a:cubicBezTo>
                  <a:cubicBezTo>
                    <a:pt x="8" y="41"/>
                    <a:pt x="4" y="38"/>
                    <a:pt x="0" y="34"/>
                  </a:cubicBezTo>
                  <a:cubicBezTo>
                    <a:pt x="0" y="26"/>
                    <a:pt x="0" y="26"/>
                    <a:pt x="0" y="26"/>
                  </a:cubicBezTo>
                  <a:cubicBezTo>
                    <a:pt x="3" y="29"/>
                    <a:pt x="6" y="31"/>
                    <a:pt x="7" y="33"/>
                  </a:cubicBezTo>
                  <a:cubicBezTo>
                    <a:pt x="9" y="35"/>
                    <a:pt x="11" y="36"/>
                    <a:pt x="13" y="37"/>
                  </a:cubicBezTo>
                  <a:cubicBezTo>
                    <a:pt x="15" y="38"/>
                    <a:pt x="16" y="38"/>
                    <a:pt x="17" y="38"/>
                  </a:cubicBezTo>
                  <a:cubicBezTo>
                    <a:pt x="18" y="38"/>
                    <a:pt x="18" y="37"/>
                    <a:pt x="18" y="36"/>
                  </a:cubicBezTo>
                  <a:cubicBezTo>
                    <a:pt x="18" y="35"/>
                    <a:pt x="18" y="34"/>
                    <a:pt x="18" y="33"/>
                  </a:cubicBezTo>
                  <a:cubicBezTo>
                    <a:pt x="17" y="32"/>
                    <a:pt x="17" y="31"/>
                    <a:pt x="16" y="30"/>
                  </a:cubicBezTo>
                  <a:cubicBezTo>
                    <a:pt x="15" y="29"/>
                    <a:pt x="13" y="27"/>
                    <a:pt x="11" y="25"/>
                  </a:cubicBezTo>
                  <a:cubicBezTo>
                    <a:pt x="8" y="22"/>
                    <a:pt x="6" y="20"/>
                    <a:pt x="5" y="18"/>
                  </a:cubicBezTo>
                  <a:cubicBezTo>
                    <a:pt x="4" y="16"/>
                    <a:pt x="3" y="14"/>
                    <a:pt x="2" y="13"/>
                  </a:cubicBezTo>
                  <a:cubicBezTo>
                    <a:pt x="1" y="11"/>
                    <a:pt x="1" y="9"/>
                    <a:pt x="1" y="7"/>
                  </a:cubicBezTo>
                  <a:cubicBezTo>
                    <a:pt x="1" y="3"/>
                    <a:pt x="2" y="1"/>
                    <a:pt x="5" y="1"/>
                  </a:cubicBezTo>
                  <a:cubicBezTo>
                    <a:pt x="7" y="0"/>
                    <a:pt x="10" y="1"/>
                    <a:pt x="15" y="3"/>
                  </a:cubicBezTo>
                  <a:cubicBezTo>
                    <a:pt x="17" y="4"/>
                    <a:pt x="19" y="6"/>
                    <a:pt x="21" y="7"/>
                  </a:cubicBezTo>
                  <a:cubicBezTo>
                    <a:pt x="23" y="9"/>
                    <a:pt x="25" y="11"/>
                    <a:pt x="27" y="13"/>
                  </a:cubicBezTo>
                  <a:cubicBezTo>
                    <a:pt x="24" y="18"/>
                    <a:pt x="24" y="18"/>
                    <a:pt x="24" y="18"/>
                  </a:cubicBezTo>
                  <a:cubicBezTo>
                    <a:pt x="22" y="16"/>
                    <a:pt x="20" y="14"/>
                    <a:pt x="19" y="13"/>
                  </a:cubicBezTo>
                  <a:cubicBezTo>
                    <a:pt x="17" y="12"/>
                    <a:pt x="16" y="11"/>
                    <a:pt x="14" y="10"/>
                  </a:cubicBezTo>
                  <a:cubicBezTo>
                    <a:pt x="13" y="9"/>
                    <a:pt x="12" y="9"/>
                    <a:pt x="11" y="9"/>
                  </a:cubicBezTo>
                  <a:cubicBezTo>
                    <a:pt x="10" y="9"/>
                    <a:pt x="9" y="10"/>
                    <a:pt x="9" y="11"/>
                  </a:cubicBezTo>
                  <a:cubicBezTo>
                    <a:pt x="9" y="12"/>
                    <a:pt x="10" y="13"/>
                    <a:pt x="10" y="14"/>
                  </a:cubicBezTo>
                  <a:cubicBezTo>
                    <a:pt x="10" y="15"/>
                    <a:pt x="11" y="15"/>
                    <a:pt x="12" y="16"/>
                  </a:cubicBezTo>
                  <a:cubicBezTo>
                    <a:pt x="12" y="17"/>
                    <a:pt x="14" y="19"/>
                    <a:pt x="17" y="22"/>
                  </a:cubicBezTo>
                  <a:cubicBezTo>
                    <a:pt x="21" y="26"/>
                    <a:pt x="23" y="30"/>
                    <a:pt x="25" y="32"/>
                  </a:cubicBezTo>
                  <a:cubicBezTo>
                    <a:pt x="26" y="35"/>
                    <a:pt x="27" y="38"/>
                    <a:pt x="27" y="40"/>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0" name="Freeform 1649"/>
            <p:cNvSpPr>
              <a:spLocks/>
            </p:cNvSpPr>
            <p:nvPr/>
          </p:nvSpPr>
          <p:spPr bwMode="auto">
            <a:xfrm>
              <a:off x="3035301" y="2266951"/>
              <a:ext cx="38100" cy="195263"/>
            </a:xfrm>
            <a:custGeom>
              <a:avLst/>
              <a:gdLst>
                <a:gd name="T0" fmla="*/ 0 w 24"/>
                <a:gd name="T1" fmla="*/ 110 h 123"/>
                <a:gd name="T2" fmla="*/ 0 w 24"/>
                <a:gd name="T3" fmla="*/ 0 h 123"/>
                <a:gd name="T4" fmla="*/ 24 w 24"/>
                <a:gd name="T5" fmla="*/ 14 h 123"/>
                <a:gd name="T6" fmla="*/ 24 w 24"/>
                <a:gd name="T7" fmla="*/ 123 h 123"/>
                <a:gd name="T8" fmla="*/ 0 w 24"/>
                <a:gd name="T9" fmla="*/ 110 h 123"/>
              </a:gdLst>
              <a:ahLst/>
              <a:cxnLst>
                <a:cxn ang="0">
                  <a:pos x="T0" y="T1"/>
                </a:cxn>
                <a:cxn ang="0">
                  <a:pos x="T2" y="T3"/>
                </a:cxn>
                <a:cxn ang="0">
                  <a:pos x="T4" y="T5"/>
                </a:cxn>
                <a:cxn ang="0">
                  <a:pos x="T6" y="T7"/>
                </a:cxn>
                <a:cxn ang="0">
                  <a:pos x="T8" y="T9"/>
                </a:cxn>
              </a:cxnLst>
              <a:rect l="0" t="0" r="r" b="b"/>
              <a:pathLst>
                <a:path w="24" h="123">
                  <a:moveTo>
                    <a:pt x="0" y="110"/>
                  </a:moveTo>
                  <a:lnTo>
                    <a:pt x="0" y="0"/>
                  </a:lnTo>
                  <a:lnTo>
                    <a:pt x="24" y="14"/>
                  </a:lnTo>
                  <a:lnTo>
                    <a:pt x="24" y="123"/>
                  </a:lnTo>
                  <a:lnTo>
                    <a:pt x="0" y="11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1" name="Freeform 1650"/>
            <p:cNvSpPr>
              <a:spLocks/>
            </p:cNvSpPr>
            <p:nvPr/>
          </p:nvSpPr>
          <p:spPr bwMode="auto">
            <a:xfrm>
              <a:off x="3106738" y="2327276"/>
              <a:ext cx="111125" cy="198438"/>
            </a:xfrm>
            <a:custGeom>
              <a:avLst/>
              <a:gdLst>
                <a:gd name="T0" fmla="*/ 26 w 26"/>
                <a:gd name="T1" fmla="*/ 40 h 47"/>
                <a:gd name="T2" fmla="*/ 22 w 26"/>
                <a:gd name="T3" fmla="*/ 47 h 47"/>
                <a:gd name="T4" fmla="*/ 11 w 26"/>
                <a:gd name="T5" fmla="*/ 43 h 47"/>
                <a:gd name="T6" fmla="*/ 0 w 26"/>
                <a:gd name="T7" fmla="*/ 34 h 47"/>
                <a:gd name="T8" fmla="*/ 0 w 26"/>
                <a:gd name="T9" fmla="*/ 26 h 47"/>
                <a:gd name="T10" fmla="*/ 7 w 26"/>
                <a:gd name="T11" fmla="*/ 33 h 47"/>
                <a:gd name="T12" fmla="*/ 12 w 26"/>
                <a:gd name="T13" fmla="*/ 37 h 47"/>
                <a:gd name="T14" fmla="*/ 16 w 26"/>
                <a:gd name="T15" fmla="*/ 38 h 47"/>
                <a:gd name="T16" fmla="*/ 18 w 26"/>
                <a:gd name="T17" fmla="*/ 36 h 47"/>
                <a:gd name="T18" fmla="*/ 17 w 26"/>
                <a:gd name="T19" fmla="*/ 33 h 47"/>
                <a:gd name="T20" fmla="*/ 15 w 26"/>
                <a:gd name="T21" fmla="*/ 30 h 47"/>
                <a:gd name="T22" fmla="*/ 10 w 26"/>
                <a:gd name="T23" fmla="*/ 25 h 47"/>
                <a:gd name="T24" fmla="*/ 4 w 26"/>
                <a:gd name="T25" fmla="*/ 18 h 47"/>
                <a:gd name="T26" fmla="*/ 1 w 26"/>
                <a:gd name="T27" fmla="*/ 12 h 47"/>
                <a:gd name="T28" fmla="*/ 0 w 26"/>
                <a:gd name="T29" fmla="*/ 7 h 47"/>
                <a:gd name="T30" fmla="*/ 4 w 26"/>
                <a:gd name="T31" fmla="*/ 0 h 47"/>
                <a:gd name="T32" fmla="*/ 14 w 26"/>
                <a:gd name="T33" fmla="*/ 3 h 47"/>
                <a:gd name="T34" fmla="*/ 20 w 26"/>
                <a:gd name="T35" fmla="*/ 7 h 47"/>
                <a:gd name="T36" fmla="*/ 26 w 26"/>
                <a:gd name="T37" fmla="*/ 13 h 47"/>
                <a:gd name="T38" fmla="*/ 23 w 26"/>
                <a:gd name="T39" fmla="*/ 18 h 47"/>
                <a:gd name="T40" fmla="*/ 18 w 26"/>
                <a:gd name="T41" fmla="*/ 13 h 47"/>
                <a:gd name="T42" fmla="*/ 14 w 26"/>
                <a:gd name="T43" fmla="*/ 10 h 47"/>
                <a:gd name="T44" fmla="*/ 10 w 26"/>
                <a:gd name="T45" fmla="*/ 9 h 47"/>
                <a:gd name="T46" fmla="*/ 9 w 26"/>
                <a:gd name="T47" fmla="*/ 11 h 47"/>
                <a:gd name="T48" fmla="*/ 9 w 26"/>
                <a:gd name="T49" fmla="*/ 14 h 47"/>
                <a:gd name="T50" fmla="*/ 11 w 26"/>
                <a:gd name="T51" fmla="*/ 16 h 47"/>
                <a:gd name="T52" fmla="*/ 16 w 26"/>
                <a:gd name="T53" fmla="*/ 22 h 47"/>
                <a:gd name="T54" fmla="*/ 24 w 26"/>
                <a:gd name="T55" fmla="*/ 32 h 47"/>
                <a:gd name="T56" fmla="*/ 26 w 26"/>
                <a:gd name="T5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47">
                  <a:moveTo>
                    <a:pt x="26" y="40"/>
                  </a:moveTo>
                  <a:cubicBezTo>
                    <a:pt x="26" y="44"/>
                    <a:pt x="25" y="46"/>
                    <a:pt x="22" y="47"/>
                  </a:cubicBezTo>
                  <a:cubicBezTo>
                    <a:pt x="19" y="47"/>
                    <a:pt x="16" y="46"/>
                    <a:pt x="11" y="43"/>
                  </a:cubicBezTo>
                  <a:cubicBezTo>
                    <a:pt x="7" y="41"/>
                    <a:pt x="3" y="38"/>
                    <a:pt x="0" y="34"/>
                  </a:cubicBezTo>
                  <a:cubicBezTo>
                    <a:pt x="0" y="26"/>
                    <a:pt x="0" y="26"/>
                    <a:pt x="0" y="26"/>
                  </a:cubicBezTo>
                  <a:cubicBezTo>
                    <a:pt x="2" y="29"/>
                    <a:pt x="5" y="31"/>
                    <a:pt x="7" y="33"/>
                  </a:cubicBezTo>
                  <a:cubicBezTo>
                    <a:pt x="8" y="34"/>
                    <a:pt x="10" y="36"/>
                    <a:pt x="12" y="37"/>
                  </a:cubicBezTo>
                  <a:cubicBezTo>
                    <a:pt x="14" y="38"/>
                    <a:pt x="15" y="38"/>
                    <a:pt x="16" y="38"/>
                  </a:cubicBezTo>
                  <a:cubicBezTo>
                    <a:pt x="17" y="38"/>
                    <a:pt x="18" y="37"/>
                    <a:pt x="18" y="36"/>
                  </a:cubicBezTo>
                  <a:cubicBezTo>
                    <a:pt x="18" y="35"/>
                    <a:pt x="17" y="34"/>
                    <a:pt x="17" y="33"/>
                  </a:cubicBezTo>
                  <a:cubicBezTo>
                    <a:pt x="17" y="32"/>
                    <a:pt x="16" y="31"/>
                    <a:pt x="15" y="30"/>
                  </a:cubicBezTo>
                  <a:cubicBezTo>
                    <a:pt x="14" y="29"/>
                    <a:pt x="12" y="27"/>
                    <a:pt x="10" y="25"/>
                  </a:cubicBezTo>
                  <a:cubicBezTo>
                    <a:pt x="7" y="22"/>
                    <a:pt x="5" y="20"/>
                    <a:pt x="4" y="18"/>
                  </a:cubicBezTo>
                  <a:cubicBezTo>
                    <a:pt x="3" y="16"/>
                    <a:pt x="2" y="14"/>
                    <a:pt x="1" y="12"/>
                  </a:cubicBezTo>
                  <a:cubicBezTo>
                    <a:pt x="0" y="11"/>
                    <a:pt x="0" y="9"/>
                    <a:pt x="0" y="7"/>
                  </a:cubicBezTo>
                  <a:cubicBezTo>
                    <a:pt x="0" y="3"/>
                    <a:pt x="1" y="1"/>
                    <a:pt x="4" y="0"/>
                  </a:cubicBezTo>
                  <a:cubicBezTo>
                    <a:pt x="6" y="0"/>
                    <a:pt x="10" y="1"/>
                    <a:pt x="14" y="3"/>
                  </a:cubicBezTo>
                  <a:cubicBezTo>
                    <a:pt x="16" y="4"/>
                    <a:pt x="18" y="6"/>
                    <a:pt x="20" y="7"/>
                  </a:cubicBezTo>
                  <a:cubicBezTo>
                    <a:pt x="22" y="9"/>
                    <a:pt x="24" y="11"/>
                    <a:pt x="26" y="13"/>
                  </a:cubicBezTo>
                  <a:cubicBezTo>
                    <a:pt x="23" y="18"/>
                    <a:pt x="23" y="18"/>
                    <a:pt x="23" y="18"/>
                  </a:cubicBezTo>
                  <a:cubicBezTo>
                    <a:pt x="21" y="16"/>
                    <a:pt x="19" y="14"/>
                    <a:pt x="18" y="13"/>
                  </a:cubicBezTo>
                  <a:cubicBezTo>
                    <a:pt x="16" y="12"/>
                    <a:pt x="15" y="11"/>
                    <a:pt x="14" y="10"/>
                  </a:cubicBezTo>
                  <a:cubicBezTo>
                    <a:pt x="12" y="9"/>
                    <a:pt x="11" y="9"/>
                    <a:pt x="10" y="9"/>
                  </a:cubicBezTo>
                  <a:cubicBezTo>
                    <a:pt x="9" y="9"/>
                    <a:pt x="9" y="10"/>
                    <a:pt x="9" y="11"/>
                  </a:cubicBezTo>
                  <a:cubicBezTo>
                    <a:pt x="9" y="12"/>
                    <a:pt x="9" y="13"/>
                    <a:pt x="9" y="14"/>
                  </a:cubicBezTo>
                  <a:cubicBezTo>
                    <a:pt x="9" y="14"/>
                    <a:pt x="10" y="15"/>
                    <a:pt x="11" y="16"/>
                  </a:cubicBezTo>
                  <a:cubicBezTo>
                    <a:pt x="11" y="17"/>
                    <a:pt x="13" y="19"/>
                    <a:pt x="16" y="22"/>
                  </a:cubicBezTo>
                  <a:cubicBezTo>
                    <a:pt x="20" y="26"/>
                    <a:pt x="23" y="30"/>
                    <a:pt x="24" y="32"/>
                  </a:cubicBezTo>
                  <a:cubicBezTo>
                    <a:pt x="25" y="35"/>
                    <a:pt x="26" y="38"/>
                    <a:pt x="26" y="40"/>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2" name="Freeform 1651"/>
            <p:cNvSpPr>
              <a:spLocks noEditPoints="1"/>
            </p:cNvSpPr>
            <p:nvPr/>
          </p:nvSpPr>
          <p:spPr bwMode="auto">
            <a:xfrm>
              <a:off x="1919288" y="2755901"/>
              <a:ext cx="182563" cy="327025"/>
            </a:xfrm>
            <a:custGeom>
              <a:avLst/>
              <a:gdLst>
                <a:gd name="T0" fmla="*/ 21 w 43"/>
                <a:gd name="T1" fmla="*/ 5 h 77"/>
                <a:gd name="T2" fmla="*/ 36 w 43"/>
                <a:gd name="T3" fmla="*/ 18 h 77"/>
                <a:gd name="T4" fmla="*/ 41 w 43"/>
                <a:gd name="T5" fmla="*/ 32 h 77"/>
                <a:gd name="T6" fmla="*/ 29 w 43"/>
                <a:gd name="T7" fmla="*/ 41 h 77"/>
                <a:gd name="T8" fmla="*/ 40 w 43"/>
                <a:gd name="T9" fmla="*/ 55 h 77"/>
                <a:gd name="T10" fmla="*/ 43 w 43"/>
                <a:gd name="T11" fmla="*/ 67 h 77"/>
                <a:gd name="T12" fmla="*/ 38 w 43"/>
                <a:gd name="T13" fmla="*/ 76 h 77"/>
                <a:gd name="T14" fmla="*/ 22 w 43"/>
                <a:gd name="T15" fmla="*/ 72 h 77"/>
                <a:gd name="T16" fmla="*/ 5 w 43"/>
                <a:gd name="T17" fmla="*/ 58 h 77"/>
                <a:gd name="T18" fmla="*/ 0 w 43"/>
                <a:gd name="T19" fmla="*/ 42 h 77"/>
                <a:gd name="T20" fmla="*/ 3 w 43"/>
                <a:gd name="T21" fmla="*/ 34 h 77"/>
                <a:gd name="T22" fmla="*/ 12 w 43"/>
                <a:gd name="T23" fmla="*/ 32 h 77"/>
                <a:gd name="T24" fmla="*/ 4 w 43"/>
                <a:gd name="T25" fmla="*/ 19 h 77"/>
                <a:gd name="T26" fmla="*/ 2 w 43"/>
                <a:gd name="T27" fmla="*/ 9 h 77"/>
                <a:gd name="T28" fmla="*/ 7 w 43"/>
                <a:gd name="T29" fmla="*/ 1 h 77"/>
                <a:gd name="T30" fmla="*/ 21 w 43"/>
                <a:gd name="T31" fmla="*/ 5 h 77"/>
                <a:gd name="T32" fmla="*/ 9 w 43"/>
                <a:gd name="T33" fmla="*/ 47 h 77"/>
                <a:gd name="T34" fmla="*/ 13 w 43"/>
                <a:gd name="T35" fmla="*/ 56 h 77"/>
                <a:gd name="T36" fmla="*/ 21 w 43"/>
                <a:gd name="T37" fmla="*/ 64 h 77"/>
                <a:gd name="T38" fmla="*/ 30 w 43"/>
                <a:gd name="T39" fmla="*/ 66 h 77"/>
                <a:gd name="T40" fmla="*/ 34 w 43"/>
                <a:gd name="T41" fmla="*/ 61 h 77"/>
                <a:gd name="T42" fmla="*/ 31 w 43"/>
                <a:gd name="T43" fmla="*/ 53 h 77"/>
                <a:gd name="T44" fmla="*/ 22 w 43"/>
                <a:gd name="T45" fmla="*/ 42 h 77"/>
                <a:gd name="T46" fmla="*/ 20 w 43"/>
                <a:gd name="T47" fmla="*/ 41 h 77"/>
                <a:gd name="T48" fmla="*/ 12 w 43"/>
                <a:gd name="T49" fmla="*/ 41 h 77"/>
                <a:gd name="T50" fmla="*/ 9 w 43"/>
                <a:gd name="T51" fmla="*/ 47 h 77"/>
                <a:gd name="T52" fmla="*/ 21 w 43"/>
                <a:gd name="T53" fmla="*/ 13 h 77"/>
                <a:gd name="T54" fmla="*/ 14 w 43"/>
                <a:gd name="T55" fmla="*/ 11 h 77"/>
                <a:gd name="T56" fmla="*/ 12 w 43"/>
                <a:gd name="T57" fmla="*/ 16 h 77"/>
                <a:gd name="T58" fmla="*/ 13 w 43"/>
                <a:gd name="T59" fmla="*/ 20 h 77"/>
                <a:gd name="T60" fmla="*/ 15 w 43"/>
                <a:gd name="T61" fmla="*/ 25 h 77"/>
                <a:gd name="T62" fmla="*/ 22 w 43"/>
                <a:gd name="T63" fmla="*/ 32 h 77"/>
                <a:gd name="T64" fmla="*/ 29 w 43"/>
                <a:gd name="T65" fmla="*/ 32 h 77"/>
                <a:gd name="T66" fmla="*/ 31 w 43"/>
                <a:gd name="T67" fmla="*/ 27 h 77"/>
                <a:gd name="T68" fmla="*/ 29 w 43"/>
                <a:gd name="T69" fmla="*/ 19 h 77"/>
                <a:gd name="T70" fmla="*/ 21 w 43"/>
                <a:gd name="T71" fmla="*/ 1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77">
                  <a:moveTo>
                    <a:pt x="21" y="5"/>
                  </a:moveTo>
                  <a:cubicBezTo>
                    <a:pt x="28" y="9"/>
                    <a:pt x="32" y="13"/>
                    <a:pt x="36" y="18"/>
                  </a:cubicBezTo>
                  <a:cubicBezTo>
                    <a:pt x="40" y="23"/>
                    <a:pt x="41" y="27"/>
                    <a:pt x="41" y="32"/>
                  </a:cubicBezTo>
                  <a:cubicBezTo>
                    <a:pt x="41" y="39"/>
                    <a:pt x="37" y="42"/>
                    <a:pt x="29" y="41"/>
                  </a:cubicBezTo>
                  <a:cubicBezTo>
                    <a:pt x="35" y="47"/>
                    <a:pt x="38" y="51"/>
                    <a:pt x="40" y="55"/>
                  </a:cubicBezTo>
                  <a:cubicBezTo>
                    <a:pt x="42" y="59"/>
                    <a:pt x="43" y="63"/>
                    <a:pt x="43" y="67"/>
                  </a:cubicBezTo>
                  <a:cubicBezTo>
                    <a:pt x="43" y="72"/>
                    <a:pt x="42" y="75"/>
                    <a:pt x="38" y="76"/>
                  </a:cubicBezTo>
                  <a:cubicBezTo>
                    <a:pt x="34" y="77"/>
                    <a:pt x="28" y="76"/>
                    <a:pt x="22" y="72"/>
                  </a:cubicBezTo>
                  <a:cubicBezTo>
                    <a:pt x="15" y="68"/>
                    <a:pt x="9" y="63"/>
                    <a:pt x="5" y="58"/>
                  </a:cubicBezTo>
                  <a:cubicBezTo>
                    <a:pt x="1" y="52"/>
                    <a:pt x="0" y="47"/>
                    <a:pt x="0" y="42"/>
                  </a:cubicBezTo>
                  <a:cubicBezTo>
                    <a:pt x="0" y="38"/>
                    <a:pt x="1" y="35"/>
                    <a:pt x="3" y="34"/>
                  </a:cubicBezTo>
                  <a:cubicBezTo>
                    <a:pt x="5" y="32"/>
                    <a:pt x="8" y="31"/>
                    <a:pt x="12" y="32"/>
                  </a:cubicBezTo>
                  <a:cubicBezTo>
                    <a:pt x="9" y="27"/>
                    <a:pt x="6" y="23"/>
                    <a:pt x="4" y="19"/>
                  </a:cubicBezTo>
                  <a:cubicBezTo>
                    <a:pt x="2" y="16"/>
                    <a:pt x="2" y="12"/>
                    <a:pt x="2" y="9"/>
                  </a:cubicBezTo>
                  <a:cubicBezTo>
                    <a:pt x="2" y="4"/>
                    <a:pt x="3" y="2"/>
                    <a:pt x="7" y="1"/>
                  </a:cubicBezTo>
                  <a:cubicBezTo>
                    <a:pt x="11" y="0"/>
                    <a:pt x="16" y="2"/>
                    <a:pt x="21" y="5"/>
                  </a:cubicBezTo>
                  <a:close/>
                  <a:moveTo>
                    <a:pt x="9" y="47"/>
                  </a:moveTo>
                  <a:cubicBezTo>
                    <a:pt x="9" y="50"/>
                    <a:pt x="11" y="53"/>
                    <a:pt x="13" y="56"/>
                  </a:cubicBezTo>
                  <a:cubicBezTo>
                    <a:pt x="15" y="59"/>
                    <a:pt x="18" y="61"/>
                    <a:pt x="21" y="64"/>
                  </a:cubicBezTo>
                  <a:cubicBezTo>
                    <a:pt x="25" y="66"/>
                    <a:pt x="28" y="67"/>
                    <a:pt x="30" y="66"/>
                  </a:cubicBezTo>
                  <a:cubicBezTo>
                    <a:pt x="32" y="66"/>
                    <a:pt x="34" y="64"/>
                    <a:pt x="34" y="61"/>
                  </a:cubicBezTo>
                  <a:cubicBezTo>
                    <a:pt x="34" y="58"/>
                    <a:pt x="33" y="56"/>
                    <a:pt x="31" y="53"/>
                  </a:cubicBezTo>
                  <a:cubicBezTo>
                    <a:pt x="29" y="49"/>
                    <a:pt x="26" y="46"/>
                    <a:pt x="22" y="42"/>
                  </a:cubicBezTo>
                  <a:cubicBezTo>
                    <a:pt x="20" y="41"/>
                    <a:pt x="20" y="41"/>
                    <a:pt x="20" y="41"/>
                  </a:cubicBezTo>
                  <a:cubicBezTo>
                    <a:pt x="17" y="40"/>
                    <a:pt x="14" y="40"/>
                    <a:pt x="12" y="41"/>
                  </a:cubicBezTo>
                  <a:cubicBezTo>
                    <a:pt x="10" y="42"/>
                    <a:pt x="9" y="44"/>
                    <a:pt x="9" y="47"/>
                  </a:cubicBezTo>
                  <a:close/>
                  <a:moveTo>
                    <a:pt x="21" y="13"/>
                  </a:moveTo>
                  <a:cubicBezTo>
                    <a:pt x="18" y="11"/>
                    <a:pt x="16" y="11"/>
                    <a:pt x="14" y="11"/>
                  </a:cubicBezTo>
                  <a:cubicBezTo>
                    <a:pt x="12" y="12"/>
                    <a:pt x="12" y="13"/>
                    <a:pt x="12" y="16"/>
                  </a:cubicBezTo>
                  <a:cubicBezTo>
                    <a:pt x="12" y="17"/>
                    <a:pt x="12" y="19"/>
                    <a:pt x="13" y="20"/>
                  </a:cubicBezTo>
                  <a:cubicBezTo>
                    <a:pt x="13" y="22"/>
                    <a:pt x="14" y="23"/>
                    <a:pt x="15" y="25"/>
                  </a:cubicBezTo>
                  <a:cubicBezTo>
                    <a:pt x="17" y="27"/>
                    <a:pt x="19" y="29"/>
                    <a:pt x="22" y="32"/>
                  </a:cubicBezTo>
                  <a:cubicBezTo>
                    <a:pt x="25" y="33"/>
                    <a:pt x="28" y="33"/>
                    <a:pt x="29" y="32"/>
                  </a:cubicBezTo>
                  <a:cubicBezTo>
                    <a:pt x="31" y="31"/>
                    <a:pt x="31" y="29"/>
                    <a:pt x="31" y="27"/>
                  </a:cubicBezTo>
                  <a:cubicBezTo>
                    <a:pt x="31" y="24"/>
                    <a:pt x="30" y="22"/>
                    <a:pt x="29" y="19"/>
                  </a:cubicBezTo>
                  <a:cubicBezTo>
                    <a:pt x="27" y="17"/>
                    <a:pt x="24" y="15"/>
                    <a:pt x="21" y="13"/>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3" name="Freeform 1652"/>
            <p:cNvSpPr>
              <a:spLocks noEditPoints="1"/>
            </p:cNvSpPr>
            <p:nvPr/>
          </p:nvSpPr>
          <p:spPr bwMode="auto">
            <a:xfrm>
              <a:off x="2141538" y="2874963"/>
              <a:ext cx="187325" cy="334963"/>
            </a:xfrm>
            <a:custGeom>
              <a:avLst/>
              <a:gdLst>
                <a:gd name="T0" fmla="*/ 0 w 44"/>
                <a:gd name="T1" fmla="*/ 32 h 79"/>
                <a:gd name="T2" fmla="*/ 30 w 44"/>
                <a:gd name="T3" fmla="*/ 12 h 79"/>
                <a:gd name="T4" fmla="*/ 39 w 44"/>
                <a:gd name="T5" fmla="*/ 18 h 79"/>
                <a:gd name="T6" fmla="*/ 39 w 44"/>
                <a:gd name="T7" fmla="*/ 27 h 79"/>
                <a:gd name="T8" fmla="*/ 31 w 44"/>
                <a:gd name="T9" fmla="*/ 21 h 79"/>
                <a:gd name="T10" fmla="*/ 15 w 44"/>
                <a:gd name="T11" fmla="*/ 18 h 79"/>
                <a:gd name="T12" fmla="*/ 10 w 44"/>
                <a:gd name="T13" fmla="*/ 32 h 79"/>
                <a:gd name="T14" fmla="*/ 10 w 44"/>
                <a:gd name="T15" fmla="*/ 33 h 79"/>
                <a:gd name="T16" fmla="*/ 16 w 44"/>
                <a:gd name="T17" fmla="*/ 30 h 79"/>
                <a:gd name="T18" fmla="*/ 25 w 44"/>
                <a:gd name="T19" fmla="*/ 33 h 79"/>
                <a:gd name="T20" fmla="*/ 39 w 44"/>
                <a:gd name="T21" fmla="*/ 47 h 79"/>
                <a:gd name="T22" fmla="*/ 44 w 44"/>
                <a:gd name="T23" fmla="*/ 64 h 79"/>
                <a:gd name="T24" fmla="*/ 38 w 44"/>
                <a:gd name="T25" fmla="*/ 77 h 79"/>
                <a:gd name="T26" fmla="*/ 22 w 44"/>
                <a:gd name="T27" fmla="*/ 74 h 79"/>
                <a:gd name="T28" fmla="*/ 10 w 44"/>
                <a:gd name="T29" fmla="*/ 64 h 79"/>
                <a:gd name="T30" fmla="*/ 2 w 44"/>
                <a:gd name="T31" fmla="*/ 49 h 79"/>
                <a:gd name="T32" fmla="*/ 0 w 44"/>
                <a:gd name="T33" fmla="*/ 32 h 79"/>
                <a:gd name="T34" fmla="*/ 22 w 44"/>
                <a:gd name="T35" fmla="*/ 65 h 79"/>
                <a:gd name="T36" fmla="*/ 30 w 44"/>
                <a:gd name="T37" fmla="*/ 67 h 79"/>
                <a:gd name="T38" fmla="*/ 33 w 44"/>
                <a:gd name="T39" fmla="*/ 58 h 79"/>
                <a:gd name="T40" fmla="*/ 31 w 44"/>
                <a:gd name="T41" fmla="*/ 48 h 79"/>
                <a:gd name="T42" fmla="*/ 22 w 44"/>
                <a:gd name="T43" fmla="*/ 40 h 79"/>
                <a:gd name="T44" fmla="*/ 16 w 44"/>
                <a:gd name="T45" fmla="*/ 38 h 79"/>
                <a:gd name="T46" fmla="*/ 12 w 44"/>
                <a:gd name="T47" fmla="*/ 39 h 79"/>
                <a:gd name="T48" fmla="*/ 10 w 44"/>
                <a:gd name="T49" fmla="*/ 44 h 79"/>
                <a:gd name="T50" fmla="*/ 13 w 44"/>
                <a:gd name="T51" fmla="*/ 56 h 79"/>
                <a:gd name="T52" fmla="*/ 22 w 44"/>
                <a:gd name="T53"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79">
                  <a:moveTo>
                    <a:pt x="0" y="32"/>
                  </a:moveTo>
                  <a:cubicBezTo>
                    <a:pt x="0" y="7"/>
                    <a:pt x="10" y="0"/>
                    <a:pt x="30" y="12"/>
                  </a:cubicBezTo>
                  <a:cubicBezTo>
                    <a:pt x="34" y="14"/>
                    <a:pt x="36" y="16"/>
                    <a:pt x="39" y="18"/>
                  </a:cubicBezTo>
                  <a:cubicBezTo>
                    <a:pt x="39" y="27"/>
                    <a:pt x="39" y="27"/>
                    <a:pt x="39" y="27"/>
                  </a:cubicBezTo>
                  <a:cubicBezTo>
                    <a:pt x="36" y="25"/>
                    <a:pt x="34" y="23"/>
                    <a:pt x="31" y="21"/>
                  </a:cubicBezTo>
                  <a:cubicBezTo>
                    <a:pt x="24" y="17"/>
                    <a:pt x="19" y="16"/>
                    <a:pt x="15" y="18"/>
                  </a:cubicBezTo>
                  <a:cubicBezTo>
                    <a:pt x="12" y="19"/>
                    <a:pt x="10" y="24"/>
                    <a:pt x="10" y="32"/>
                  </a:cubicBezTo>
                  <a:cubicBezTo>
                    <a:pt x="10" y="33"/>
                    <a:pt x="10" y="33"/>
                    <a:pt x="10" y="33"/>
                  </a:cubicBezTo>
                  <a:cubicBezTo>
                    <a:pt x="12" y="31"/>
                    <a:pt x="14" y="30"/>
                    <a:pt x="16" y="30"/>
                  </a:cubicBezTo>
                  <a:cubicBezTo>
                    <a:pt x="19" y="30"/>
                    <a:pt x="21" y="32"/>
                    <a:pt x="25" y="33"/>
                  </a:cubicBezTo>
                  <a:cubicBezTo>
                    <a:pt x="31" y="37"/>
                    <a:pt x="35" y="41"/>
                    <a:pt x="39" y="47"/>
                  </a:cubicBezTo>
                  <a:cubicBezTo>
                    <a:pt x="42" y="52"/>
                    <a:pt x="44" y="58"/>
                    <a:pt x="44" y="64"/>
                  </a:cubicBezTo>
                  <a:cubicBezTo>
                    <a:pt x="44" y="71"/>
                    <a:pt x="42" y="75"/>
                    <a:pt x="38" y="77"/>
                  </a:cubicBezTo>
                  <a:cubicBezTo>
                    <a:pt x="34" y="79"/>
                    <a:pt x="29" y="78"/>
                    <a:pt x="22" y="74"/>
                  </a:cubicBezTo>
                  <a:cubicBezTo>
                    <a:pt x="18" y="71"/>
                    <a:pt x="14" y="68"/>
                    <a:pt x="10" y="64"/>
                  </a:cubicBezTo>
                  <a:cubicBezTo>
                    <a:pt x="7" y="60"/>
                    <a:pt x="4" y="55"/>
                    <a:pt x="2" y="49"/>
                  </a:cubicBezTo>
                  <a:cubicBezTo>
                    <a:pt x="0" y="44"/>
                    <a:pt x="0" y="38"/>
                    <a:pt x="0" y="32"/>
                  </a:cubicBezTo>
                  <a:close/>
                  <a:moveTo>
                    <a:pt x="22" y="65"/>
                  </a:moveTo>
                  <a:cubicBezTo>
                    <a:pt x="26" y="67"/>
                    <a:pt x="28" y="68"/>
                    <a:pt x="30" y="67"/>
                  </a:cubicBezTo>
                  <a:cubicBezTo>
                    <a:pt x="32" y="66"/>
                    <a:pt x="33" y="63"/>
                    <a:pt x="33" y="58"/>
                  </a:cubicBezTo>
                  <a:cubicBezTo>
                    <a:pt x="33" y="55"/>
                    <a:pt x="32" y="51"/>
                    <a:pt x="31" y="48"/>
                  </a:cubicBezTo>
                  <a:cubicBezTo>
                    <a:pt x="29" y="45"/>
                    <a:pt x="26" y="42"/>
                    <a:pt x="22" y="40"/>
                  </a:cubicBezTo>
                  <a:cubicBezTo>
                    <a:pt x="20" y="39"/>
                    <a:pt x="18" y="38"/>
                    <a:pt x="16" y="38"/>
                  </a:cubicBezTo>
                  <a:cubicBezTo>
                    <a:pt x="14" y="38"/>
                    <a:pt x="13" y="38"/>
                    <a:pt x="12" y="39"/>
                  </a:cubicBezTo>
                  <a:cubicBezTo>
                    <a:pt x="11" y="40"/>
                    <a:pt x="10" y="42"/>
                    <a:pt x="10" y="44"/>
                  </a:cubicBezTo>
                  <a:cubicBezTo>
                    <a:pt x="10" y="48"/>
                    <a:pt x="11" y="52"/>
                    <a:pt x="13" y="56"/>
                  </a:cubicBezTo>
                  <a:cubicBezTo>
                    <a:pt x="16" y="60"/>
                    <a:pt x="19" y="63"/>
                    <a:pt x="22" y="65"/>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4" name="Freeform 1653"/>
            <p:cNvSpPr>
              <a:spLocks noEditPoints="1"/>
            </p:cNvSpPr>
            <p:nvPr/>
          </p:nvSpPr>
          <p:spPr bwMode="auto">
            <a:xfrm>
              <a:off x="2357438" y="2989263"/>
              <a:ext cx="303213" cy="419100"/>
            </a:xfrm>
            <a:custGeom>
              <a:avLst/>
              <a:gdLst>
                <a:gd name="T0" fmla="*/ 28 w 71"/>
                <a:gd name="T1" fmla="*/ 34 h 99"/>
                <a:gd name="T2" fmla="*/ 25 w 71"/>
                <a:gd name="T3" fmla="*/ 47 h 99"/>
                <a:gd name="T4" fmla="*/ 14 w 71"/>
                <a:gd name="T5" fmla="*/ 46 h 99"/>
                <a:gd name="T6" fmla="*/ 4 w 71"/>
                <a:gd name="T7" fmla="*/ 34 h 99"/>
                <a:gd name="T8" fmla="*/ 0 w 71"/>
                <a:gd name="T9" fmla="*/ 17 h 99"/>
                <a:gd name="T10" fmla="*/ 14 w 71"/>
                <a:gd name="T11" fmla="*/ 5 h 99"/>
                <a:gd name="T12" fmla="*/ 25 w 71"/>
                <a:gd name="T13" fmla="*/ 17 h 99"/>
                <a:gd name="T14" fmla="*/ 28 w 71"/>
                <a:gd name="T15" fmla="*/ 34 h 99"/>
                <a:gd name="T16" fmla="*/ 8 w 71"/>
                <a:gd name="T17" fmla="*/ 22 h 99"/>
                <a:gd name="T18" fmla="*/ 10 w 71"/>
                <a:gd name="T19" fmla="*/ 33 h 99"/>
                <a:gd name="T20" fmla="*/ 14 w 71"/>
                <a:gd name="T21" fmla="*/ 39 h 99"/>
                <a:gd name="T22" fmla="*/ 20 w 71"/>
                <a:gd name="T23" fmla="*/ 29 h 99"/>
                <a:gd name="T24" fmla="*/ 14 w 71"/>
                <a:gd name="T25" fmla="*/ 12 h 99"/>
                <a:gd name="T26" fmla="*/ 10 w 71"/>
                <a:gd name="T27" fmla="*/ 13 h 99"/>
                <a:gd name="T28" fmla="*/ 8 w 71"/>
                <a:gd name="T29" fmla="*/ 22 h 99"/>
                <a:gd name="T30" fmla="*/ 57 w 71"/>
                <a:gd name="T31" fmla="*/ 31 h 99"/>
                <a:gd name="T32" fmla="*/ 22 w 71"/>
                <a:gd name="T33" fmla="*/ 75 h 99"/>
                <a:gd name="T34" fmla="*/ 13 w 71"/>
                <a:gd name="T35" fmla="*/ 70 h 99"/>
                <a:gd name="T36" fmla="*/ 49 w 71"/>
                <a:gd name="T37" fmla="*/ 26 h 99"/>
                <a:gd name="T38" fmla="*/ 57 w 71"/>
                <a:gd name="T39" fmla="*/ 31 h 99"/>
                <a:gd name="T40" fmla="*/ 71 w 71"/>
                <a:gd name="T41" fmla="*/ 84 h 99"/>
                <a:gd name="T42" fmla="*/ 67 w 71"/>
                <a:gd name="T43" fmla="*/ 97 h 99"/>
                <a:gd name="T44" fmla="*/ 56 w 71"/>
                <a:gd name="T45" fmla="*/ 96 h 99"/>
                <a:gd name="T46" fmla="*/ 46 w 71"/>
                <a:gd name="T47" fmla="*/ 85 h 99"/>
                <a:gd name="T48" fmla="*/ 42 w 71"/>
                <a:gd name="T49" fmla="*/ 68 h 99"/>
                <a:gd name="T50" fmla="*/ 56 w 71"/>
                <a:gd name="T51" fmla="*/ 55 h 99"/>
                <a:gd name="T52" fmla="*/ 67 w 71"/>
                <a:gd name="T53" fmla="*/ 67 h 99"/>
                <a:gd name="T54" fmla="*/ 71 w 71"/>
                <a:gd name="T55" fmla="*/ 84 h 99"/>
                <a:gd name="T56" fmla="*/ 51 w 71"/>
                <a:gd name="T57" fmla="*/ 73 h 99"/>
                <a:gd name="T58" fmla="*/ 52 w 71"/>
                <a:gd name="T59" fmla="*/ 83 h 99"/>
                <a:gd name="T60" fmla="*/ 56 w 71"/>
                <a:gd name="T61" fmla="*/ 89 h 99"/>
                <a:gd name="T62" fmla="*/ 62 w 71"/>
                <a:gd name="T63" fmla="*/ 79 h 99"/>
                <a:gd name="T64" fmla="*/ 56 w 71"/>
                <a:gd name="T65" fmla="*/ 63 h 99"/>
                <a:gd name="T66" fmla="*/ 52 w 71"/>
                <a:gd name="T67" fmla="*/ 63 h 99"/>
                <a:gd name="T68" fmla="*/ 51 w 71"/>
                <a:gd name="T69"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99">
                  <a:moveTo>
                    <a:pt x="28" y="34"/>
                  </a:moveTo>
                  <a:cubicBezTo>
                    <a:pt x="28" y="41"/>
                    <a:pt x="27" y="45"/>
                    <a:pt x="25" y="47"/>
                  </a:cubicBezTo>
                  <a:cubicBezTo>
                    <a:pt x="22" y="49"/>
                    <a:pt x="19" y="49"/>
                    <a:pt x="14" y="46"/>
                  </a:cubicBezTo>
                  <a:cubicBezTo>
                    <a:pt x="10" y="43"/>
                    <a:pt x="6" y="39"/>
                    <a:pt x="4" y="34"/>
                  </a:cubicBezTo>
                  <a:cubicBezTo>
                    <a:pt x="1" y="30"/>
                    <a:pt x="0" y="24"/>
                    <a:pt x="0" y="17"/>
                  </a:cubicBezTo>
                  <a:cubicBezTo>
                    <a:pt x="0" y="4"/>
                    <a:pt x="5" y="0"/>
                    <a:pt x="14" y="5"/>
                  </a:cubicBezTo>
                  <a:cubicBezTo>
                    <a:pt x="19" y="8"/>
                    <a:pt x="22" y="12"/>
                    <a:pt x="25" y="17"/>
                  </a:cubicBezTo>
                  <a:cubicBezTo>
                    <a:pt x="27" y="22"/>
                    <a:pt x="28" y="27"/>
                    <a:pt x="28" y="34"/>
                  </a:cubicBezTo>
                  <a:close/>
                  <a:moveTo>
                    <a:pt x="8" y="22"/>
                  </a:moveTo>
                  <a:cubicBezTo>
                    <a:pt x="8" y="27"/>
                    <a:pt x="9" y="30"/>
                    <a:pt x="10" y="33"/>
                  </a:cubicBezTo>
                  <a:cubicBezTo>
                    <a:pt x="11" y="36"/>
                    <a:pt x="12" y="37"/>
                    <a:pt x="14" y="39"/>
                  </a:cubicBezTo>
                  <a:cubicBezTo>
                    <a:pt x="18" y="41"/>
                    <a:pt x="20" y="38"/>
                    <a:pt x="20" y="29"/>
                  </a:cubicBezTo>
                  <a:cubicBezTo>
                    <a:pt x="20" y="20"/>
                    <a:pt x="18" y="15"/>
                    <a:pt x="14" y="12"/>
                  </a:cubicBezTo>
                  <a:cubicBezTo>
                    <a:pt x="12" y="11"/>
                    <a:pt x="11" y="12"/>
                    <a:pt x="10" y="13"/>
                  </a:cubicBezTo>
                  <a:cubicBezTo>
                    <a:pt x="9" y="15"/>
                    <a:pt x="8" y="18"/>
                    <a:pt x="8" y="22"/>
                  </a:cubicBezTo>
                  <a:close/>
                  <a:moveTo>
                    <a:pt x="57" y="31"/>
                  </a:moveTo>
                  <a:cubicBezTo>
                    <a:pt x="22" y="75"/>
                    <a:pt x="22" y="75"/>
                    <a:pt x="22" y="75"/>
                  </a:cubicBezTo>
                  <a:cubicBezTo>
                    <a:pt x="13" y="70"/>
                    <a:pt x="13" y="70"/>
                    <a:pt x="13" y="70"/>
                  </a:cubicBezTo>
                  <a:cubicBezTo>
                    <a:pt x="49" y="26"/>
                    <a:pt x="49" y="26"/>
                    <a:pt x="49" y="26"/>
                  </a:cubicBezTo>
                  <a:lnTo>
                    <a:pt x="57" y="31"/>
                  </a:lnTo>
                  <a:close/>
                  <a:moveTo>
                    <a:pt x="71" y="84"/>
                  </a:moveTo>
                  <a:cubicBezTo>
                    <a:pt x="71" y="91"/>
                    <a:pt x="69" y="95"/>
                    <a:pt x="67" y="97"/>
                  </a:cubicBezTo>
                  <a:cubicBezTo>
                    <a:pt x="64" y="99"/>
                    <a:pt x="61" y="99"/>
                    <a:pt x="56" y="96"/>
                  </a:cubicBezTo>
                  <a:cubicBezTo>
                    <a:pt x="52" y="93"/>
                    <a:pt x="48" y="90"/>
                    <a:pt x="46" y="85"/>
                  </a:cubicBezTo>
                  <a:cubicBezTo>
                    <a:pt x="43" y="80"/>
                    <a:pt x="42" y="74"/>
                    <a:pt x="42" y="68"/>
                  </a:cubicBezTo>
                  <a:cubicBezTo>
                    <a:pt x="42" y="54"/>
                    <a:pt x="47" y="50"/>
                    <a:pt x="56" y="55"/>
                  </a:cubicBezTo>
                  <a:cubicBezTo>
                    <a:pt x="61" y="58"/>
                    <a:pt x="64" y="62"/>
                    <a:pt x="67" y="67"/>
                  </a:cubicBezTo>
                  <a:cubicBezTo>
                    <a:pt x="69" y="72"/>
                    <a:pt x="71" y="77"/>
                    <a:pt x="71" y="84"/>
                  </a:cubicBezTo>
                  <a:close/>
                  <a:moveTo>
                    <a:pt x="51" y="73"/>
                  </a:moveTo>
                  <a:cubicBezTo>
                    <a:pt x="51" y="77"/>
                    <a:pt x="51" y="80"/>
                    <a:pt x="52" y="83"/>
                  </a:cubicBezTo>
                  <a:cubicBezTo>
                    <a:pt x="53" y="86"/>
                    <a:pt x="54" y="88"/>
                    <a:pt x="56" y="89"/>
                  </a:cubicBezTo>
                  <a:cubicBezTo>
                    <a:pt x="60" y="91"/>
                    <a:pt x="62" y="88"/>
                    <a:pt x="62" y="79"/>
                  </a:cubicBezTo>
                  <a:cubicBezTo>
                    <a:pt x="62" y="70"/>
                    <a:pt x="60" y="65"/>
                    <a:pt x="56" y="63"/>
                  </a:cubicBezTo>
                  <a:cubicBezTo>
                    <a:pt x="54" y="62"/>
                    <a:pt x="53" y="62"/>
                    <a:pt x="52" y="63"/>
                  </a:cubicBezTo>
                  <a:cubicBezTo>
                    <a:pt x="51" y="65"/>
                    <a:pt x="51" y="68"/>
                    <a:pt x="51" y="73"/>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5" name="Freeform 1654"/>
            <p:cNvSpPr>
              <a:spLocks/>
            </p:cNvSpPr>
            <p:nvPr/>
          </p:nvSpPr>
          <p:spPr bwMode="auto">
            <a:xfrm>
              <a:off x="1536701" y="2289176"/>
              <a:ext cx="1498600" cy="1598613"/>
            </a:xfrm>
            <a:custGeom>
              <a:avLst/>
              <a:gdLst>
                <a:gd name="T0" fmla="*/ 262 w 352"/>
                <a:gd name="T1" fmla="*/ 377 h 377"/>
                <a:gd name="T2" fmla="*/ 174 w 352"/>
                <a:gd name="T3" fmla="*/ 350 h 377"/>
                <a:gd name="T4" fmla="*/ 0 w 352"/>
                <a:gd name="T5" fmla="*/ 76 h 377"/>
                <a:gd name="T6" fmla="*/ 1 w 352"/>
                <a:gd name="T7" fmla="*/ 65 h 377"/>
                <a:gd name="T8" fmla="*/ 8 w 352"/>
                <a:gd name="T9" fmla="*/ 65 h 377"/>
                <a:gd name="T10" fmla="*/ 8 w 352"/>
                <a:gd name="T11" fmla="*/ 76 h 377"/>
                <a:gd name="T12" fmla="*/ 178 w 352"/>
                <a:gd name="T13" fmla="*/ 344 h 377"/>
                <a:gd name="T14" fmla="*/ 304 w 352"/>
                <a:gd name="T15" fmla="*/ 359 h 377"/>
                <a:gd name="T16" fmla="*/ 344 w 352"/>
                <a:gd name="T17" fmla="*/ 274 h 377"/>
                <a:gd name="T18" fmla="*/ 174 w 352"/>
                <a:gd name="T19" fmla="*/ 7 h 377"/>
                <a:gd name="T20" fmla="*/ 178 w 352"/>
                <a:gd name="T21" fmla="*/ 0 h 377"/>
                <a:gd name="T22" fmla="*/ 352 w 352"/>
                <a:gd name="T23" fmla="*/ 274 h 377"/>
                <a:gd name="T24" fmla="*/ 308 w 352"/>
                <a:gd name="T25" fmla="*/ 366 h 377"/>
                <a:gd name="T26" fmla="*/ 262 w 352"/>
                <a:gd name="T27"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377">
                  <a:moveTo>
                    <a:pt x="262" y="377"/>
                  </a:moveTo>
                  <a:cubicBezTo>
                    <a:pt x="235" y="377"/>
                    <a:pt x="205" y="368"/>
                    <a:pt x="174" y="350"/>
                  </a:cubicBezTo>
                  <a:cubicBezTo>
                    <a:pt x="78" y="295"/>
                    <a:pt x="0" y="172"/>
                    <a:pt x="0" y="76"/>
                  </a:cubicBezTo>
                  <a:cubicBezTo>
                    <a:pt x="0" y="72"/>
                    <a:pt x="0" y="68"/>
                    <a:pt x="1" y="65"/>
                  </a:cubicBezTo>
                  <a:cubicBezTo>
                    <a:pt x="8" y="65"/>
                    <a:pt x="8" y="65"/>
                    <a:pt x="8" y="65"/>
                  </a:cubicBezTo>
                  <a:cubicBezTo>
                    <a:pt x="8" y="69"/>
                    <a:pt x="8" y="72"/>
                    <a:pt x="8" y="76"/>
                  </a:cubicBezTo>
                  <a:cubicBezTo>
                    <a:pt x="8" y="169"/>
                    <a:pt x="84" y="289"/>
                    <a:pt x="178" y="344"/>
                  </a:cubicBezTo>
                  <a:cubicBezTo>
                    <a:pt x="227" y="372"/>
                    <a:pt x="273" y="377"/>
                    <a:pt x="304" y="359"/>
                  </a:cubicBezTo>
                  <a:cubicBezTo>
                    <a:pt x="330" y="344"/>
                    <a:pt x="344" y="314"/>
                    <a:pt x="344" y="274"/>
                  </a:cubicBezTo>
                  <a:cubicBezTo>
                    <a:pt x="344" y="181"/>
                    <a:pt x="268" y="61"/>
                    <a:pt x="174" y="7"/>
                  </a:cubicBezTo>
                  <a:cubicBezTo>
                    <a:pt x="178" y="0"/>
                    <a:pt x="178" y="0"/>
                    <a:pt x="178" y="0"/>
                  </a:cubicBezTo>
                  <a:cubicBezTo>
                    <a:pt x="274" y="55"/>
                    <a:pt x="352" y="178"/>
                    <a:pt x="352" y="274"/>
                  </a:cubicBezTo>
                  <a:cubicBezTo>
                    <a:pt x="352" y="317"/>
                    <a:pt x="336" y="350"/>
                    <a:pt x="308" y="366"/>
                  </a:cubicBezTo>
                  <a:cubicBezTo>
                    <a:pt x="295" y="374"/>
                    <a:pt x="279" y="377"/>
                    <a:pt x="262" y="377"/>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6" name="Freeform 1655"/>
            <p:cNvSpPr>
              <a:spLocks/>
            </p:cNvSpPr>
            <p:nvPr/>
          </p:nvSpPr>
          <p:spPr bwMode="auto">
            <a:xfrm>
              <a:off x="1536701" y="2139951"/>
              <a:ext cx="757238" cy="423863"/>
            </a:xfrm>
            <a:custGeom>
              <a:avLst/>
              <a:gdLst>
                <a:gd name="T0" fmla="*/ 9 w 178"/>
                <a:gd name="T1" fmla="*/ 100 h 100"/>
                <a:gd name="T2" fmla="*/ 0 w 178"/>
                <a:gd name="T3" fmla="*/ 100 h 100"/>
                <a:gd name="T4" fmla="*/ 46 w 178"/>
                <a:gd name="T5" fmla="*/ 18 h 100"/>
                <a:gd name="T6" fmla="*/ 178 w 178"/>
                <a:gd name="T7" fmla="*/ 35 h 100"/>
                <a:gd name="T8" fmla="*/ 174 w 178"/>
                <a:gd name="T9" fmla="*/ 42 h 100"/>
                <a:gd name="T10" fmla="*/ 50 w 178"/>
                <a:gd name="T11" fmla="*/ 25 h 100"/>
                <a:gd name="T12" fmla="*/ 9 w 17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178" h="100">
                  <a:moveTo>
                    <a:pt x="9" y="100"/>
                  </a:moveTo>
                  <a:cubicBezTo>
                    <a:pt x="0" y="100"/>
                    <a:pt x="0" y="100"/>
                    <a:pt x="0" y="100"/>
                  </a:cubicBezTo>
                  <a:cubicBezTo>
                    <a:pt x="3" y="61"/>
                    <a:pt x="19" y="32"/>
                    <a:pt x="46" y="18"/>
                  </a:cubicBezTo>
                  <a:cubicBezTo>
                    <a:pt x="80" y="0"/>
                    <a:pt x="128" y="6"/>
                    <a:pt x="178" y="35"/>
                  </a:cubicBezTo>
                  <a:cubicBezTo>
                    <a:pt x="174" y="42"/>
                    <a:pt x="174" y="42"/>
                    <a:pt x="174" y="42"/>
                  </a:cubicBezTo>
                  <a:cubicBezTo>
                    <a:pt x="127" y="14"/>
                    <a:pt x="81" y="8"/>
                    <a:pt x="50" y="25"/>
                  </a:cubicBezTo>
                  <a:cubicBezTo>
                    <a:pt x="25" y="38"/>
                    <a:pt x="11" y="64"/>
                    <a:pt x="9" y="100"/>
                  </a:cubicBezTo>
                  <a:close/>
                </a:path>
              </a:pathLst>
            </a:custGeom>
            <a:solidFill>
              <a:srgbClr val="EA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7" name="Freeform 1656"/>
            <p:cNvSpPr>
              <a:spLocks/>
            </p:cNvSpPr>
            <p:nvPr/>
          </p:nvSpPr>
          <p:spPr bwMode="auto">
            <a:xfrm>
              <a:off x="1352551" y="3481388"/>
              <a:ext cx="149225" cy="1362075"/>
            </a:xfrm>
            <a:custGeom>
              <a:avLst/>
              <a:gdLst>
                <a:gd name="T0" fmla="*/ 94 w 94"/>
                <a:gd name="T1" fmla="*/ 858 h 858"/>
                <a:gd name="T2" fmla="*/ 0 w 94"/>
                <a:gd name="T3" fmla="*/ 804 h 858"/>
                <a:gd name="T4" fmla="*/ 0 w 94"/>
                <a:gd name="T5" fmla="*/ 0 h 858"/>
                <a:gd name="T6" fmla="*/ 94 w 94"/>
                <a:gd name="T7" fmla="*/ 53 h 858"/>
                <a:gd name="T8" fmla="*/ 94 w 94"/>
                <a:gd name="T9" fmla="*/ 858 h 858"/>
              </a:gdLst>
              <a:ahLst/>
              <a:cxnLst>
                <a:cxn ang="0">
                  <a:pos x="T0" y="T1"/>
                </a:cxn>
                <a:cxn ang="0">
                  <a:pos x="T2" y="T3"/>
                </a:cxn>
                <a:cxn ang="0">
                  <a:pos x="T4" y="T5"/>
                </a:cxn>
                <a:cxn ang="0">
                  <a:pos x="T6" y="T7"/>
                </a:cxn>
                <a:cxn ang="0">
                  <a:pos x="T8" y="T9"/>
                </a:cxn>
              </a:cxnLst>
              <a:rect l="0" t="0" r="r" b="b"/>
              <a:pathLst>
                <a:path w="94" h="858">
                  <a:moveTo>
                    <a:pt x="94" y="858"/>
                  </a:moveTo>
                  <a:lnTo>
                    <a:pt x="0" y="804"/>
                  </a:lnTo>
                  <a:lnTo>
                    <a:pt x="0" y="0"/>
                  </a:lnTo>
                  <a:lnTo>
                    <a:pt x="94" y="53"/>
                  </a:lnTo>
                  <a:lnTo>
                    <a:pt x="94" y="858"/>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8" name="Freeform 1657"/>
            <p:cNvSpPr>
              <a:spLocks/>
            </p:cNvSpPr>
            <p:nvPr/>
          </p:nvSpPr>
          <p:spPr bwMode="auto">
            <a:xfrm>
              <a:off x="1625601" y="4341813"/>
              <a:ext cx="149225" cy="658813"/>
            </a:xfrm>
            <a:custGeom>
              <a:avLst/>
              <a:gdLst>
                <a:gd name="T0" fmla="*/ 94 w 94"/>
                <a:gd name="T1" fmla="*/ 415 h 415"/>
                <a:gd name="T2" fmla="*/ 0 w 94"/>
                <a:gd name="T3" fmla="*/ 361 h 415"/>
                <a:gd name="T4" fmla="*/ 0 w 94"/>
                <a:gd name="T5" fmla="*/ 0 h 415"/>
                <a:gd name="T6" fmla="*/ 94 w 94"/>
                <a:gd name="T7" fmla="*/ 54 h 415"/>
                <a:gd name="T8" fmla="*/ 94 w 94"/>
                <a:gd name="T9" fmla="*/ 415 h 415"/>
              </a:gdLst>
              <a:ahLst/>
              <a:cxnLst>
                <a:cxn ang="0">
                  <a:pos x="T0" y="T1"/>
                </a:cxn>
                <a:cxn ang="0">
                  <a:pos x="T2" y="T3"/>
                </a:cxn>
                <a:cxn ang="0">
                  <a:pos x="T4" y="T5"/>
                </a:cxn>
                <a:cxn ang="0">
                  <a:pos x="T6" y="T7"/>
                </a:cxn>
                <a:cxn ang="0">
                  <a:pos x="T8" y="T9"/>
                </a:cxn>
              </a:cxnLst>
              <a:rect l="0" t="0" r="r" b="b"/>
              <a:pathLst>
                <a:path w="94" h="415">
                  <a:moveTo>
                    <a:pt x="94" y="415"/>
                  </a:moveTo>
                  <a:lnTo>
                    <a:pt x="0" y="361"/>
                  </a:lnTo>
                  <a:lnTo>
                    <a:pt x="0" y="0"/>
                  </a:lnTo>
                  <a:lnTo>
                    <a:pt x="94" y="54"/>
                  </a:lnTo>
                  <a:lnTo>
                    <a:pt x="94" y="415"/>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9" name="Freeform 1658"/>
            <p:cNvSpPr>
              <a:spLocks/>
            </p:cNvSpPr>
            <p:nvPr/>
          </p:nvSpPr>
          <p:spPr bwMode="auto">
            <a:xfrm>
              <a:off x="1898651" y="4257676"/>
              <a:ext cx="149225" cy="903288"/>
            </a:xfrm>
            <a:custGeom>
              <a:avLst/>
              <a:gdLst>
                <a:gd name="T0" fmla="*/ 94 w 94"/>
                <a:gd name="T1" fmla="*/ 569 h 569"/>
                <a:gd name="T2" fmla="*/ 0 w 94"/>
                <a:gd name="T3" fmla="*/ 513 h 569"/>
                <a:gd name="T4" fmla="*/ 0 w 94"/>
                <a:gd name="T5" fmla="*/ 0 h 569"/>
                <a:gd name="T6" fmla="*/ 94 w 94"/>
                <a:gd name="T7" fmla="*/ 53 h 569"/>
                <a:gd name="T8" fmla="*/ 94 w 94"/>
                <a:gd name="T9" fmla="*/ 569 h 569"/>
              </a:gdLst>
              <a:ahLst/>
              <a:cxnLst>
                <a:cxn ang="0">
                  <a:pos x="T0" y="T1"/>
                </a:cxn>
                <a:cxn ang="0">
                  <a:pos x="T2" y="T3"/>
                </a:cxn>
                <a:cxn ang="0">
                  <a:pos x="T4" y="T5"/>
                </a:cxn>
                <a:cxn ang="0">
                  <a:pos x="T6" y="T7"/>
                </a:cxn>
                <a:cxn ang="0">
                  <a:pos x="T8" y="T9"/>
                </a:cxn>
              </a:cxnLst>
              <a:rect l="0" t="0" r="r" b="b"/>
              <a:pathLst>
                <a:path w="94" h="569">
                  <a:moveTo>
                    <a:pt x="94" y="569"/>
                  </a:moveTo>
                  <a:lnTo>
                    <a:pt x="0" y="513"/>
                  </a:lnTo>
                  <a:lnTo>
                    <a:pt x="0" y="0"/>
                  </a:lnTo>
                  <a:lnTo>
                    <a:pt x="94" y="53"/>
                  </a:lnTo>
                  <a:lnTo>
                    <a:pt x="94" y="569"/>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0" name="Freeform 1659"/>
            <p:cNvSpPr>
              <a:spLocks/>
            </p:cNvSpPr>
            <p:nvPr/>
          </p:nvSpPr>
          <p:spPr bwMode="auto">
            <a:xfrm>
              <a:off x="2170113" y="4087813"/>
              <a:ext cx="149225" cy="1230313"/>
            </a:xfrm>
            <a:custGeom>
              <a:avLst/>
              <a:gdLst>
                <a:gd name="T0" fmla="*/ 94 w 94"/>
                <a:gd name="T1" fmla="*/ 775 h 775"/>
                <a:gd name="T2" fmla="*/ 0 w 94"/>
                <a:gd name="T3" fmla="*/ 722 h 775"/>
                <a:gd name="T4" fmla="*/ 0 w 94"/>
                <a:gd name="T5" fmla="*/ 0 h 775"/>
                <a:gd name="T6" fmla="*/ 94 w 94"/>
                <a:gd name="T7" fmla="*/ 53 h 775"/>
                <a:gd name="T8" fmla="*/ 94 w 94"/>
                <a:gd name="T9" fmla="*/ 775 h 775"/>
              </a:gdLst>
              <a:ahLst/>
              <a:cxnLst>
                <a:cxn ang="0">
                  <a:pos x="T0" y="T1"/>
                </a:cxn>
                <a:cxn ang="0">
                  <a:pos x="T2" y="T3"/>
                </a:cxn>
                <a:cxn ang="0">
                  <a:pos x="T4" y="T5"/>
                </a:cxn>
                <a:cxn ang="0">
                  <a:pos x="T6" y="T7"/>
                </a:cxn>
                <a:cxn ang="0">
                  <a:pos x="T8" y="T9"/>
                </a:cxn>
              </a:cxnLst>
              <a:rect l="0" t="0" r="r" b="b"/>
              <a:pathLst>
                <a:path w="94" h="775">
                  <a:moveTo>
                    <a:pt x="94" y="775"/>
                  </a:moveTo>
                  <a:lnTo>
                    <a:pt x="0" y="722"/>
                  </a:lnTo>
                  <a:lnTo>
                    <a:pt x="0" y="0"/>
                  </a:lnTo>
                  <a:lnTo>
                    <a:pt x="94" y="53"/>
                  </a:lnTo>
                  <a:lnTo>
                    <a:pt x="94" y="775"/>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1" name="Freeform 1660"/>
            <p:cNvSpPr>
              <a:spLocks/>
            </p:cNvSpPr>
            <p:nvPr/>
          </p:nvSpPr>
          <p:spPr bwMode="auto">
            <a:xfrm>
              <a:off x="2447926" y="4440238"/>
              <a:ext cx="144463" cy="1035050"/>
            </a:xfrm>
            <a:custGeom>
              <a:avLst/>
              <a:gdLst>
                <a:gd name="T0" fmla="*/ 91 w 91"/>
                <a:gd name="T1" fmla="*/ 652 h 652"/>
                <a:gd name="T2" fmla="*/ 0 w 91"/>
                <a:gd name="T3" fmla="*/ 598 h 652"/>
                <a:gd name="T4" fmla="*/ 0 w 91"/>
                <a:gd name="T5" fmla="*/ 0 h 652"/>
                <a:gd name="T6" fmla="*/ 91 w 91"/>
                <a:gd name="T7" fmla="*/ 53 h 652"/>
                <a:gd name="T8" fmla="*/ 91 w 91"/>
                <a:gd name="T9" fmla="*/ 652 h 652"/>
              </a:gdLst>
              <a:ahLst/>
              <a:cxnLst>
                <a:cxn ang="0">
                  <a:pos x="T0" y="T1"/>
                </a:cxn>
                <a:cxn ang="0">
                  <a:pos x="T2" y="T3"/>
                </a:cxn>
                <a:cxn ang="0">
                  <a:pos x="T4" y="T5"/>
                </a:cxn>
                <a:cxn ang="0">
                  <a:pos x="T6" y="T7"/>
                </a:cxn>
                <a:cxn ang="0">
                  <a:pos x="T8" y="T9"/>
                </a:cxn>
              </a:cxnLst>
              <a:rect l="0" t="0" r="r" b="b"/>
              <a:pathLst>
                <a:path w="91" h="652">
                  <a:moveTo>
                    <a:pt x="91" y="652"/>
                  </a:moveTo>
                  <a:lnTo>
                    <a:pt x="0" y="598"/>
                  </a:lnTo>
                  <a:lnTo>
                    <a:pt x="0" y="0"/>
                  </a:lnTo>
                  <a:lnTo>
                    <a:pt x="91" y="53"/>
                  </a:lnTo>
                  <a:lnTo>
                    <a:pt x="91" y="65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2" name="Freeform 1661"/>
            <p:cNvSpPr>
              <a:spLocks/>
            </p:cNvSpPr>
            <p:nvPr/>
          </p:nvSpPr>
          <p:spPr bwMode="auto">
            <a:xfrm>
              <a:off x="2719388" y="4729163"/>
              <a:ext cx="144463" cy="903288"/>
            </a:xfrm>
            <a:custGeom>
              <a:avLst/>
              <a:gdLst>
                <a:gd name="T0" fmla="*/ 91 w 91"/>
                <a:gd name="T1" fmla="*/ 569 h 569"/>
                <a:gd name="T2" fmla="*/ 0 w 91"/>
                <a:gd name="T3" fmla="*/ 515 h 569"/>
                <a:gd name="T4" fmla="*/ 0 w 91"/>
                <a:gd name="T5" fmla="*/ 0 h 569"/>
                <a:gd name="T6" fmla="*/ 91 w 91"/>
                <a:gd name="T7" fmla="*/ 53 h 569"/>
                <a:gd name="T8" fmla="*/ 91 w 91"/>
                <a:gd name="T9" fmla="*/ 569 h 569"/>
              </a:gdLst>
              <a:ahLst/>
              <a:cxnLst>
                <a:cxn ang="0">
                  <a:pos x="T0" y="T1"/>
                </a:cxn>
                <a:cxn ang="0">
                  <a:pos x="T2" y="T3"/>
                </a:cxn>
                <a:cxn ang="0">
                  <a:pos x="T4" y="T5"/>
                </a:cxn>
                <a:cxn ang="0">
                  <a:pos x="T6" y="T7"/>
                </a:cxn>
                <a:cxn ang="0">
                  <a:pos x="T8" y="T9"/>
                </a:cxn>
              </a:cxnLst>
              <a:rect l="0" t="0" r="r" b="b"/>
              <a:pathLst>
                <a:path w="91" h="569">
                  <a:moveTo>
                    <a:pt x="91" y="569"/>
                  </a:moveTo>
                  <a:lnTo>
                    <a:pt x="0" y="515"/>
                  </a:lnTo>
                  <a:lnTo>
                    <a:pt x="0" y="0"/>
                  </a:lnTo>
                  <a:lnTo>
                    <a:pt x="91" y="53"/>
                  </a:lnTo>
                  <a:lnTo>
                    <a:pt x="91" y="569"/>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3" name="Freeform 1662"/>
            <p:cNvSpPr>
              <a:spLocks/>
            </p:cNvSpPr>
            <p:nvPr/>
          </p:nvSpPr>
          <p:spPr bwMode="auto">
            <a:xfrm>
              <a:off x="2992438" y="4592638"/>
              <a:ext cx="149225" cy="1196975"/>
            </a:xfrm>
            <a:custGeom>
              <a:avLst/>
              <a:gdLst>
                <a:gd name="T0" fmla="*/ 94 w 94"/>
                <a:gd name="T1" fmla="*/ 754 h 754"/>
                <a:gd name="T2" fmla="*/ 0 w 94"/>
                <a:gd name="T3" fmla="*/ 700 h 754"/>
                <a:gd name="T4" fmla="*/ 0 w 94"/>
                <a:gd name="T5" fmla="*/ 0 h 754"/>
                <a:gd name="T6" fmla="*/ 94 w 94"/>
                <a:gd name="T7" fmla="*/ 53 h 754"/>
                <a:gd name="T8" fmla="*/ 94 w 94"/>
                <a:gd name="T9" fmla="*/ 754 h 754"/>
              </a:gdLst>
              <a:ahLst/>
              <a:cxnLst>
                <a:cxn ang="0">
                  <a:pos x="T0" y="T1"/>
                </a:cxn>
                <a:cxn ang="0">
                  <a:pos x="T2" y="T3"/>
                </a:cxn>
                <a:cxn ang="0">
                  <a:pos x="T4" y="T5"/>
                </a:cxn>
                <a:cxn ang="0">
                  <a:pos x="T6" y="T7"/>
                </a:cxn>
                <a:cxn ang="0">
                  <a:pos x="T8" y="T9"/>
                </a:cxn>
              </a:cxnLst>
              <a:rect l="0" t="0" r="r" b="b"/>
              <a:pathLst>
                <a:path w="94" h="754">
                  <a:moveTo>
                    <a:pt x="94" y="754"/>
                  </a:moveTo>
                  <a:lnTo>
                    <a:pt x="0" y="700"/>
                  </a:lnTo>
                  <a:lnTo>
                    <a:pt x="0" y="0"/>
                  </a:lnTo>
                  <a:lnTo>
                    <a:pt x="94" y="53"/>
                  </a:lnTo>
                  <a:lnTo>
                    <a:pt x="94" y="754"/>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4" name="Freeform 1663"/>
            <p:cNvSpPr>
              <a:spLocks/>
            </p:cNvSpPr>
            <p:nvPr/>
          </p:nvSpPr>
          <p:spPr bwMode="auto">
            <a:xfrm>
              <a:off x="1387476" y="4872038"/>
              <a:ext cx="80963" cy="106363"/>
            </a:xfrm>
            <a:custGeom>
              <a:avLst/>
              <a:gdLst>
                <a:gd name="T0" fmla="*/ 19 w 19"/>
                <a:gd name="T1" fmla="*/ 18 h 25"/>
                <a:gd name="T2" fmla="*/ 9 w 19"/>
                <a:gd name="T3" fmla="*/ 22 h 25"/>
                <a:gd name="T4" fmla="*/ 0 w 19"/>
                <a:gd name="T5" fmla="*/ 7 h 25"/>
                <a:gd name="T6" fmla="*/ 9 w 19"/>
                <a:gd name="T7" fmla="*/ 3 h 25"/>
                <a:gd name="T8" fmla="*/ 19 w 19"/>
                <a:gd name="T9" fmla="*/ 18 h 25"/>
              </a:gdLst>
              <a:ahLst/>
              <a:cxnLst>
                <a:cxn ang="0">
                  <a:pos x="T0" y="T1"/>
                </a:cxn>
                <a:cxn ang="0">
                  <a:pos x="T2" y="T3"/>
                </a:cxn>
                <a:cxn ang="0">
                  <a:pos x="T4" y="T5"/>
                </a:cxn>
                <a:cxn ang="0">
                  <a:pos x="T6" y="T7"/>
                </a:cxn>
                <a:cxn ang="0">
                  <a:pos x="T8" y="T9"/>
                </a:cxn>
              </a:cxnLst>
              <a:rect l="0" t="0" r="r" b="b"/>
              <a:pathLst>
                <a:path w="19" h="25">
                  <a:moveTo>
                    <a:pt x="19" y="18"/>
                  </a:moveTo>
                  <a:cubicBezTo>
                    <a:pt x="19" y="23"/>
                    <a:pt x="14" y="25"/>
                    <a:pt x="9" y="22"/>
                  </a:cubicBezTo>
                  <a:cubicBezTo>
                    <a:pt x="4" y="19"/>
                    <a:pt x="0" y="12"/>
                    <a:pt x="0" y="7"/>
                  </a:cubicBezTo>
                  <a:cubicBezTo>
                    <a:pt x="0" y="2"/>
                    <a:pt x="4" y="0"/>
                    <a:pt x="9" y="3"/>
                  </a:cubicBezTo>
                  <a:cubicBezTo>
                    <a:pt x="14" y="6"/>
                    <a:pt x="19" y="13"/>
                    <a:pt x="19" y="18"/>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5" name="Freeform 1664"/>
            <p:cNvSpPr>
              <a:spLocks/>
            </p:cNvSpPr>
            <p:nvPr/>
          </p:nvSpPr>
          <p:spPr bwMode="auto">
            <a:xfrm>
              <a:off x="1658938" y="5029201"/>
              <a:ext cx="80963" cy="106363"/>
            </a:xfrm>
            <a:custGeom>
              <a:avLst/>
              <a:gdLst>
                <a:gd name="T0" fmla="*/ 19 w 19"/>
                <a:gd name="T1" fmla="*/ 18 h 25"/>
                <a:gd name="T2" fmla="*/ 9 w 19"/>
                <a:gd name="T3" fmla="*/ 22 h 25"/>
                <a:gd name="T4" fmla="*/ 0 w 19"/>
                <a:gd name="T5" fmla="*/ 7 h 25"/>
                <a:gd name="T6" fmla="*/ 9 w 19"/>
                <a:gd name="T7" fmla="*/ 3 h 25"/>
                <a:gd name="T8" fmla="*/ 19 w 19"/>
                <a:gd name="T9" fmla="*/ 18 h 25"/>
              </a:gdLst>
              <a:ahLst/>
              <a:cxnLst>
                <a:cxn ang="0">
                  <a:pos x="T0" y="T1"/>
                </a:cxn>
                <a:cxn ang="0">
                  <a:pos x="T2" y="T3"/>
                </a:cxn>
                <a:cxn ang="0">
                  <a:pos x="T4" y="T5"/>
                </a:cxn>
                <a:cxn ang="0">
                  <a:pos x="T6" y="T7"/>
                </a:cxn>
                <a:cxn ang="0">
                  <a:pos x="T8" y="T9"/>
                </a:cxn>
              </a:cxnLst>
              <a:rect l="0" t="0" r="r" b="b"/>
              <a:pathLst>
                <a:path w="19" h="25">
                  <a:moveTo>
                    <a:pt x="19" y="18"/>
                  </a:moveTo>
                  <a:cubicBezTo>
                    <a:pt x="19" y="23"/>
                    <a:pt x="15" y="25"/>
                    <a:pt x="9" y="22"/>
                  </a:cubicBezTo>
                  <a:cubicBezTo>
                    <a:pt x="4" y="19"/>
                    <a:pt x="0" y="12"/>
                    <a:pt x="0" y="7"/>
                  </a:cubicBezTo>
                  <a:cubicBezTo>
                    <a:pt x="0" y="2"/>
                    <a:pt x="4" y="0"/>
                    <a:pt x="9" y="3"/>
                  </a:cubicBezTo>
                  <a:cubicBezTo>
                    <a:pt x="15" y="6"/>
                    <a:pt x="19" y="13"/>
                    <a:pt x="19" y="18"/>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6" name="Freeform 1665"/>
            <p:cNvSpPr>
              <a:spLocks/>
            </p:cNvSpPr>
            <p:nvPr/>
          </p:nvSpPr>
          <p:spPr bwMode="auto">
            <a:xfrm>
              <a:off x="1931988" y="5186363"/>
              <a:ext cx="80963" cy="106363"/>
            </a:xfrm>
            <a:custGeom>
              <a:avLst/>
              <a:gdLst>
                <a:gd name="T0" fmla="*/ 19 w 19"/>
                <a:gd name="T1" fmla="*/ 18 h 25"/>
                <a:gd name="T2" fmla="*/ 10 w 19"/>
                <a:gd name="T3" fmla="*/ 22 h 25"/>
                <a:gd name="T4" fmla="*/ 0 w 19"/>
                <a:gd name="T5" fmla="*/ 7 h 25"/>
                <a:gd name="T6" fmla="*/ 10 w 19"/>
                <a:gd name="T7" fmla="*/ 3 h 25"/>
                <a:gd name="T8" fmla="*/ 19 w 19"/>
                <a:gd name="T9" fmla="*/ 18 h 25"/>
              </a:gdLst>
              <a:ahLst/>
              <a:cxnLst>
                <a:cxn ang="0">
                  <a:pos x="T0" y="T1"/>
                </a:cxn>
                <a:cxn ang="0">
                  <a:pos x="T2" y="T3"/>
                </a:cxn>
                <a:cxn ang="0">
                  <a:pos x="T4" y="T5"/>
                </a:cxn>
                <a:cxn ang="0">
                  <a:pos x="T6" y="T7"/>
                </a:cxn>
                <a:cxn ang="0">
                  <a:pos x="T8" y="T9"/>
                </a:cxn>
              </a:cxnLst>
              <a:rect l="0" t="0" r="r" b="b"/>
              <a:pathLst>
                <a:path w="19" h="25">
                  <a:moveTo>
                    <a:pt x="19" y="18"/>
                  </a:moveTo>
                  <a:cubicBezTo>
                    <a:pt x="19" y="23"/>
                    <a:pt x="15" y="25"/>
                    <a:pt x="10" y="22"/>
                  </a:cubicBezTo>
                  <a:cubicBezTo>
                    <a:pt x="5" y="19"/>
                    <a:pt x="0" y="12"/>
                    <a:pt x="0" y="7"/>
                  </a:cubicBezTo>
                  <a:cubicBezTo>
                    <a:pt x="0" y="2"/>
                    <a:pt x="5" y="0"/>
                    <a:pt x="10" y="3"/>
                  </a:cubicBezTo>
                  <a:cubicBezTo>
                    <a:pt x="15" y="6"/>
                    <a:pt x="19" y="13"/>
                    <a:pt x="19" y="18"/>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7" name="Freeform 1666"/>
            <p:cNvSpPr>
              <a:spLocks/>
            </p:cNvSpPr>
            <p:nvPr/>
          </p:nvSpPr>
          <p:spPr bwMode="auto">
            <a:xfrm>
              <a:off x="2208213" y="5343526"/>
              <a:ext cx="77788" cy="106363"/>
            </a:xfrm>
            <a:custGeom>
              <a:avLst/>
              <a:gdLst>
                <a:gd name="T0" fmla="*/ 18 w 18"/>
                <a:gd name="T1" fmla="*/ 18 h 25"/>
                <a:gd name="T2" fmla="*/ 9 w 18"/>
                <a:gd name="T3" fmla="*/ 22 h 25"/>
                <a:gd name="T4" fmla="*/ 0 w 18"/>
                <a:gd name="T5" fmla="*/ 7 h 25"/>
                <a:gd name="T6" fmla="*/ 9 w 18"/>
                <a:gd name="T7" fmla="*/ 3 h 25"/>
                <a:gd name="T8" fmla="*/ 18 w 18"/>
                <a:gd name="T9" fmla="*/ 18 h 25"/>
              </a:gdLst>
              <a:ahLst/>
              <a:cxnLst>
                <a:cxn ang="0">
                  <a:pos x="T0" y="T1"/>
                </a:cxn>
                <a:cxn ang="0">
                  <a:pos x="T2" y="T3"/>
                </a:cxn>
                <a:cxn ang="0">
                  <a:pos x="T4" y="T5"/>
                </a:cxn>
                <a:cxn ang="0">
                  <a:pos x="T6" y="T7"/>
                </a:cxn>
                <a:cxn ang="0">
                  <a:pos x="T8" y="T9"/>
                </a:cxn>
              </a:cxnLst>
              <a:rect l="0" t="0" r="r" b="b"/>
              <a:pathLst>
                <a:path w="18" h="25">
                  <a:moveTo>
                    <a:pt x="18" y="18"/>
                  </a:moveTo>
                  <a:cubicBezTo>
                    <a:pt x="18" y="23"/>
                    <a:pt x="14" y="25"/>
                    <a:pt x="9" y="22"/>
                  </a:cubicBezTo>
                  <a:cubicBezTo>
                    <a:pt x="4" y="19"/>
                    <a:pt x="0" y="12"/>
                    <a:pt x="0" y="7"/>
                  </a:cubicBezTo>
                  <a:cubicBezTo>
                    <a:pt x="0" y="2"/>
                    <a:pt x="4" y="0"/>
                    <a:pt x="9" y="3"/>
                  </a:cubicBezTo>
                  <a:cubicBezTo>
                    <a:pt x="14" y="6"/>
                    <a:pt x="18" y="13"/>
                    <a:pt x="18" y="18"/>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8" name="Freeform 1667"/>
            <p:cNvSpPr>
              <a:spLocks/>
            </p:cNvSpPr>
            <p:nvPr/>
          </p:nvSpPr>
          <p:spPr bwMode="auto">
            <a:xfrm>
              <a:off x="2481263" y="5500688"/>
              <a:ext cx="76200" cy="106363"/>
            </a:xfrm>
            <a:custGeom>
              <a:avLst/>
              <a:gdLst>
                <a:gd name="T0" fmla="*/ 18 w 18"/>
                <a:gd name="T1" fmla="*/ 18 h 25"/>
                <a:gd name="T2" fmla="*/ 9 w 18"/>
                <a:gd name="T3" fmla="*/ 22 h 25"/>
                <a:gd name="T4" fmla="*/ 0 w 18"/>
                <a:gd name="T5" fmla="*/ 7 h 25"/>
                <a:gd name="T6" fmla="*/ 9 w 18"/>
                <a:gd name="T7" fmla="*/ 3 h 25"/>
                <a:gd name="T8" fmla="*/ 18 w 18"/>
                <a:gd name="T9" fmla="*/ 18 h 25"/>
              </a:gdLst>
              <a:ahLst/>
              <a:cxnLst>
                <a:cxn ang="0">
                  <a:pos x="T0" y="T1"/>
                </a:cxn>
                <a:cxn ang="0">
                  <a:pos x="T2" y="T3"/>
                </a:cxn>
                <a:cxn ang="0">
                  <a:pos x="T4" y="T5"/>
                </a:cxn>
                <a:cxn ang="0">
                  <a:pos x="T6" y="T7"/>
                </a:cxn>
                <a:cxn ang="0">
                  <a:pos x="T8" y="T9"/>
                </a:cxn>
              </a:cxnLst>
              <a:rect l="0" t="0" r="r" b="b"/>
              <a:pathLst>
                <a:path w="18" h="25">
                  <a:moveTo>
                    <a:pt x="18" y="18"/>
                  </a:moveTo>
                  <a:cubicBezTo>
                    <a:pt x="18" y="23"/>
                    <a:pt x="14" y="25"/>
                    <a:pt x="9" y="22"/>
                  </a:cubicBezTo>
                  <a:cubicBezTo>
                    <a:pt x="4" y="19"/>
                    <a:pt x="0" y="12"/>
                    <a:pt x="0" y="7"/>
                  </a:cubicBezTo>
                  <a:cubicBezTo>
                    <a:pt x="0" y="2"/>
                    <a:pt x="4" y="0"/>
                    <a:pt x="9" y="3"/>
                  </a:cubicBezTo>
                  <a:cubicBezTo>
                    <a:pt x="14" y="6"/>
                    <a:pt x="18" y="13"/>
                    <a:pt x="18" y="18"/>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9" name="Freeform 1668"/>
            <p:cNvSpPr>
              <a:spLocks/>
            </p:cNvSpPr>
            <p:nvPr/>
          </p:nvSpPr>
          <p:spPr bwMode="auto">
            <a:xfrm>
              <a:off x="2754313" y="5657851"/>
              <a:ext cx="76200" cy="106363"/>
            </a:xfrm>
            <a:custGeom>
              <a:avLst/>
              <a:gdLst>
                <a:gd name="T0" fmla="*/ 18 w 18"/>
                <a:gd name="T1" fmla="*/ 18 h 25"/>
                <a:gd name="T2" fmla="*/ 9 w 18"/>
                <a:gd name="T3" fmla="*/ 22 h 25"/>
                <a:gd name="T4" fmla="*/ 0 w 18"/>
                <a:gd name="T5" fmla="*/ 7 h 25"/>
                <a:gd name="T6" fmla="*/ 9 w 18"/>
                <a:gd name="T7" fmla="*/ 3 h 25"/>
                <a:gd name="T8" fmla="*/ 18 w 18"/>
                <a:gd name="T9" fmla="*/ 18 h 25"/>
              </a:gdLst>
              <a:ahLst/>
              <a:cxnLst>
                <a:cxn ang="0">
                  <a:pos x="T0" y="T1"/>
                </a:cxn>
                <a:cxn ang="0">
                  <a:pos x="T2" y="T3"/>
                </a:cxn>
                <a:cxn ang="0">
                  <a:pos x="T4" y="T5"/>
                </a:cxn>
                <a:cxn ang="0">
                  <a:pos x="T6" y="T7"/>
                </a:cxn>
                <a:cxn ang="0">
                  <a:pos x="T8" y="T9"/>
                </a:cxn>
              </a:cxnLst>
              <a:rect l="0" t="0" r="r" b="b"/>
              <a:pathLst>
                <a:path w="18" h="25">
                  <a:moveTo>
                    <a:pt x="18" y="18"/>
                  </a:moveTo>
                  <a:cubicBezTo>
                    <a:pt x="18" y="23"/>
                    <a:pt x="14" y="25"/>
                    <a:pt x="9" y="22"/>
                  </a:cubicBezTo>
                  <a:cubicBezTo>
                    <a:pt x="4" y="19"/>
                    <a:pt x="0" y="12"/>
                    <a:pt x="0" y="7"/>
                  </a:cubicBezTo>
                  <a:cubicBezTo>
                    <a:pt x="0" y="2"/>
                    <a:pt x="4" y="0"/>
                    <a:pt x="9" y="3"/>
                  </a:cubicBezTo>
                  <a:cubicBezTo>
                    <a:pt x="14" y="6"/>
                    <a:pt x="18" y="13"/>
                    <a:pt x="18" y="18"/>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0" name="Freeform 1669"/>
            <p:cNvSpPr>
              <a:spLocks/>
            </p:cNvSpPr>
            <p:nvPr/>
          </p:nvSpPr>
          <p:spPr bwMode="auto">
            <a:xfrm>
              <a:off x="3025776" y="5815013"/>
              <a:ext cx="77788" cy="106363"/>
            </a:xfrm>
            <a:custGeom>
              <a:avLst/>
              <a:gdLst>
                <a:gd name="T0" fmla="*/ 18 w 18"/>
                <a:gd name="T1" fmla="*/ 18 h 25"/>
                <a:gd name="T2" fmla="*/ 9 w 18"/>
                <a:gd name="T3" fmla="*/ 22 h 25"/>
                <a:gd name="T4" fmla="*/ 0 w 18"/>
                <a:gd name="T5" fmla="*/ 7 h 25"/>
                <a:gd name="T6" fmla="*/ 9 w 18"/>
                <a:gd name="T7" fmla="*/ 3 h 25"/>
                <a:gd name="T8" fmla="*/ 18 w 18"/>
                <a:gd name="T9" fmla="*/ 18 h 25"/>
              </a:gdLst>
              <a:ahLst/>
              <a:cxnLst>
                <a:cxn ang="0">
                  <a:pos x="T0" y="T1"/>
                </a:cxn>
                <a:cxn ang="0">
                  <a:pos x="T2" y="T3"/>
                </a:cxn>
                <a:cxn ang="0">
                  <a:pos x="T4" y="T5"/>
                </a:cxn>
                <a:cxn ang="0">
                  <a:pos x="T6" y="T7"/>
                </a:cxn>
                <a:cxn ang="0">
                  <a:pos x="T8" y="T9"/>
                </a:cxn>
              </a:cxnLst>
              <a:rect l="0" t="0" r="r" b="b"/>
              <a:pathLst>
                <a:path w="18" h="25">
                  <a:moveTo>
                    <a:pt x="18" y="18"/>
                  </a:moveTo>
                  <a:cubicBezTo>
                    <a:pt x="18" y="23"/>
                    <a:pt x="14" y="25"/>
                    <a:pt x="9" y="22"/>
                  </a:cubicBezTo>
                  <a:cubicBezTo>
                    <a:pt x="4" y="19"/>
                    <a:pt x="0" y="12"/>
                    <a:pt x="0" y="7"/>
                  </a:cubicBezTo>
                  <a:cubicBezTo>
                    <a:pt x="0" y="2"/>
                    <a:pt x="4" y="0"/>
                    <a:pt x="9" y="3"/>
                  </a:cubicBezTo>
                  <a:cubicBezTo>
                    <a:pt x="14" y="6"/>
                    <a:pt x="18" y="13"/>
                    <a:pt x="18" y="18"/>
                  </a:cubicBez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783" name="Group 1782"/>
          <p:cNvGrpSpPr/>
          <p:nvPr/>
        </p:nvGrpSpPr>
        <p:grpSpPr>
          <a:xfrm>
            <a:off x="3886144" y="830868"/>
            <a:ext cx="1992320" cy="2767064"/>
            <a:chOff x="609600" y="1092200"/>
            <a:chExt cx="3706813" cy="5148263"/>
          </a:xfrm>
        </p:grpSpPr>
        <p:sp>
          <p:nvSpPr>
            <p:cNvPr id="1726" name="Rectangle 1693"/>
            <p:cNvSpPr>
              <a:spLocks noChangeArrowheads="1"/>
            </p:cNvSpPr>
            <p:nvPr/>
          </p:nvSpPr>
          <p:spPr bwMode="auto">
            <a:xfrm>
              <a:off x="3729038" y="3119438"/>
              <a:ext cx="23813" cy="1082675"/>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7" name="Freeform 1694"/>
            <p:cNvSpPr>
              <a:spLocks/>
            </p:cNvSpPr>
            <p:nvPr/>
          </p:nvSpPr>
          <p:spPr bwMode="auto">
            <a:xfrm>
              <a:off x="3530600" y="3027363"/>
              <a:ext cx="420688" cy="239713"/>
            </a:xfrm>
            <a:custGeom>
              <a:avLst/>
              <a:gdLst>
                <a:gd name="T0" fmla="*/ 265 w 265"/>
                <a:gd name="T1" fmla="*/ 69 h 151"/>
                <a:gd name="T2" fmla="*/ 121 w 265"/>
                <a:gd name="T3" fmla="*/ 151 h 151"/>
                <a:gd name="T4" fmla="*/ 0 w 265"/>
                <a:gd name="T5" fmla="*/ 82 h 151"/>
                <a:gd name="T6" fmla="*/ 144 w 265"/>
                <a:gd name="T7" fmla="*/ 0 h 151"/>
                <a:gd name="T8" fmla="*/ 265 w 265"/>
                <a:gd name="T9" fmla="*/ 69 h 151"/>
              </a:gdLst>
              <a:ahLst/>
              <a:cxnLst>
                <a:cxn ang="0">
                  <a:pos x="T0" y="T1"/>
                </a:cxn>
                <a:cxn ang="0">
                  <a:pos x="T2" y="T3"/>
                </a:cxn>
                <a:cxn ang="0">
                  <a:pos x="T4" y="T5"/>
                </a:cxn>
                <a:cxn ang="0">
                  <a:pos x="T6" y="T7"/>
                </a:cxn>
                <a:cxn ang="0">
                  <a:pos x="T8" y="T9"/>
                </a:cxn>
              </a:cxnLst>
              <a:rect l="0" t="0" r="r" b="b"/>
              <a:pathLst>
                <a:path w="265" h="151">
                  <a:moveTo>
                    <a:pt x="265" y="69"/>
                  </a:moveTo>
                  <a:lnTo>
                    <a:pt x="121" y="151"/>
                  </a:lnTo>
                  <a:lnTo>
                    <a:pt x="0" y="82"/>
                  </a:lnTo>
                  <a:lnTo>
                    <a:pt x="144" y="0"/>
                  </a:lnTo>
                  <a:lnTo>
                    <a:pt x="265" y="69"/>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8" name="Freeform 1695"/>
            <p:cNvSpPr>
              <a:spLocks/>
            </p:cNvSpPr>
            <p:nvPr/>
          </p:nvSpPr>
          <p:spPr bwMode="auto">
            <a:xfrm>
              <a:off x="3530600" y="2967038"/>
              <a:ext cx="420688" cy="239713"/>
            </a:xfrm>
            <a:custGeom>
              <a:avLst/>
              <a:gdLst>
                <a:gd name="T0" fmla="*/ 265 w 265"/>
                <a:gd name="T1" fmla="*/ 69 h 151"/>
                <a:gd name="T2" fmla="*/ 121 w 265"/>
                <a:gd name="T3" fmla="*/ 151 h 151"/>
                <a:gd name="T4" fmla="*/ 0 w 265"/>
                <a:gd name="T5" fmla="*/ 82 h 151"/>
                <a:gd name="T6" fmla="*/ 144 w 265"/>
                <a:gd name="T7" fmla="*/ 0 h 151"/>
                <a:gd name="T8" fmla="*/ 265 w 265"/>
                <a:gd name="T9" fmla="*/ 69 h 151"/>
              </a:gdLst>
              <a:ahLst/>
              <a:cxnLst>
                <a:cxn ang="0">
                  <a:pos x="T0" y="T1"/>
                </a:cxn>
                <a:cxn ang="0">
                  <a:pos x="T2" y="T3"/>
                </a:cxn>
                <a:cxn ang="0">
                  <a:pos x="T4" y="T5"/>
                </a:cxn>
                <a:cxn ang="0">
                  <a:pos x="T6" y="T7"/>
                </a:cxn>
                <a:cxn ang="0">
                  <a:pos x="T8" y="T9"/>
                </a:cxn>
              </a:cxnLst>
              <a:rect l="0" t="0" r="r" b="b"/>
              <a:pathLst>
                <a:path w="265" h="151">
                  <a:moveTo>
                    <a:pt x="265" y="69"/>
                  </a:moveTo>
                  <a:lnTo>
                    <a:pt x="121" y="151"/>
                  </a:lnTo>
                  <a:lnTo>
                    <a:pt x="0" y="82"/>
                  </a:lnTo>
                  <a:lnTo>
                    <a:pt x="144" y="0"/>
                  </a:lnTo>
                  <a:lnTo>
                    <a:pt x="265" y="69"/>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9" name="Freeform 1696"/>
            <p:cNvSpPr>
              <a:spLocks/>
            </p:cNvSpPr>
            <p:nvPr/>
          </p:nvSpPr>
          <p:spPr bwMode="auto">
            <a:xfrm>
              <a:off x="3530600" y="3097213"/>
              <a:ext cx="192088" cy="169863"/>
            </a:xfrm>
            <a:custGeom>
              <a:avLst/>
              <a:gdLst>
                <a:gd name="T0" fmla="*/ 121 w 121"/>
                <a:gd name="T1" fmla="*/ 107 h 107"/>
                <a:gd name="T2" fmla="*/ 121 w 121"/>
                <a:gd name="T3" fmla="*/ 69 h 107"/>
                <a:gd name="T4" fmla="*/ 0 w 121"/>
                <a:gd name="T5" fmla="*/ 0 h 107"/>
                <a:gd name="T6" fmla="*/ 0 w 121"/>
                <a:gd name="T7" fmla="*/ 38 h 107"/>
                <a:gd name="T8" fmla="*/ 121 w 121"/>
                <a:gd name="T9" fmla="*/ 107 h 107"/>
              </a:gdLst>
              <a:ahLst/>
              <a:cxnLst>
                <a:cxn ang="0">
                  <a:pos x="T0" y="T1"/>
                </a:cxn>
                <a:cxn ang="0">
                  <a:pos x="T2" y="T3"/>
                </a:cxn>
                <a:cxn ang="0">
                  <a:pos x="T4" y="T5"/>
                </a:cxn>
                <a:cxn ang="0">
                  <a:pos x="T6" y="T7"/>
                </a:cxn>
                <a:cxn ang="0">
                  <a:pos x="T8" y="T9"/>
                </a:cxn>
              </a:cxnLst>
              <a:rect l="0" t="0" r="r" b="b"/>
              <a:pathLst>
                <a:path w="121" h="107">
                  <a:moveTo>
                    <a:pt x="121" y="107"/>
                  </a:moveTo>
                  <a:lnTo>
                    <a:pt x="121" y="69"/>
                  </a:lnTo>
                  <a:lnTo>
                    <a:pt x="0" y="0"/>
                  </a:lnTo>
                  <a:lnTo>
                    <a:pt x="0" y="38"/>
                  </a:lnTo>
                  <a:lnTo>
                    <a:pt x="121" y="10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0" name="Freeform 1697"/>
            <p:cNvSpPr>
              <a:spLocks/>
            </p:cNvSpPr>
            <p:nvPr/>
          </p:nvSpPr>
          <p:spPr bwMode="auto">
            <a:xfrm>
              <a:off x="3722688" y="3076575"/>
              <a:ext cx="228600" cy="190500"/>
            </a:xfrm>
            <a:custGeom>
              <a:avLst/>
              <a:gdLst>
                <a:gd name="T0" fmla="*/ 0 w 144"/>
                <a:gd name="T1" fmla="*/ 120 h 120"/>
                <a:gd name="T2" fmla="*/ 0 w 144"/>
                <a:gd name="T3" fmla="*/ 82 h 120"/>
                <a:gd name="T4" fmla="*/ 144 w 144"/>
                <a:gd name="T5" fmla="*/ 0 h 120"/>
                <a:gd name="T6" fmla="*/ 144 w 144"/>
                <a:gd name="T7" fmla="*/ 38 h 120"/>
                <a:gd name="T8" fmla="*/ 0 w 144"/>
                <a:gd name="T9" fmla="*/ 120 h 120"/>
              </a:gdLst>
              <a:ahLst/>
              <a:cxnLst>
                <a:cxn ang="0">
                  <a:pos x="T0" y="T1"/>
                </a:cxn>
                <a:cxn ang="0">
                  <a:pos x="T2" y="T3"/>
                </a:cxn>
                <a:cxn ang="0">
                  <a:pos x="T4" y="T5"/>
                </a:cxn>
                <a:cxn ang="0">
                  <a:pos x="T6" y="T7"/>
                </a:cxn>
                <a:cxn ang="0">
                  <a:pos x="T8" y="T9"/>
                </a:cxn>
              </a:cxnLst>
              <a:rect l="0" t="0" r="r" b="b"/>
              <a:pathLst>
                <a:path w="144" h="120">
                  <a:moveTo>
                    <a:pt x="0" y="120"/>
                  </a:moveTo>
                  <a:lnTo>
                    <a:pt x="0" y="82"/>
                  </a:lnTo>
                  <a:lnTo>
                    <a:pt x="144" y="0"/>
                  </a:lnTo>
                  <a:lnTo>
                    <a:pt x="144" y="38"/>
                  </a:lnTo>
                  <a:lnTo>
                    <a:pt x="0" y="12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1" name="Freeform 1698"/>
            <p:cNvSpPr>
              <a:spLocks/>
            </p:cNvSpPr>
            <p:nvPr/>
          </p:nvSpPr>
          <p:spPr bwMode="auto">
            <a:xfrm>
              <a:off x="715963" y="1463675"/>
              <a:ext cx="690563" cy="398463"/>
            </a:xfrm>
            <a:custGeom>
              <a:avLst/>
              <a:gdLst>
                <a:gd name="T0" fmla="*/ 435 w 435"/>
                <a:gd name="T1" fmla="*/ 144 h 251"/>
                <a:gd name="T2" fmla="*/ 247 w 435"/>
                <a:gd name="T3" fmla="*/ 251 h 251"/>
                <a:gd name="T4" fmla="*/ 0 w 435"/>
                <a:gd name="T5" fmla="*/ 109 h 251"/>
                <a:gd name="T6" fmla="*/ 188 w 435"/>
                <a:gd name="T7" fmla="*/ 0 h 251"/>
                <a:gd name="T8" fmla="*/ 435 w 435"/>
                <a:gd name="T9" fmla="*/ 144 h 251"/>
              </a:gdLst>
              <a:ahLst/>
              <a:cxnLst>
                <a:cxn ang="0">
                  <a:pos x="T0" y="T1"/>
                </a:cxn>
                <a:cxn ang="0">
                  <a:pos x="T2" y="T3"/>
                </a:cxn>
                <a:cxn ang="0">
                  <a:pos x="T4" y="T5"/>
                </a:cxn>
                <a:cxn ang="0">
                  <a:pos x="T6" y="T7"/>
                </a:cxn>
                <a:cxn ang="0">
                  <a:pos x="T8" y="T9"/>
                </a:cxn>
              </a:cxnLst>
              <a:rect l="0" t="0" r="r" b="b"/>
              <a:pathLst>
                <a:path w="435" h="251">
                  <a:moveTo>
                    <a:pt x="435" y="144"/>
                  </a:moveTo>
                  <a:lnTo>
                    <a:pt x="247" y="251"/>
                  </a:lnTo>
                  <a:lnTo>
                    <a:pt x="0" y="109"/>
                  </a:lnTo>
                  <a:lnTo>
                    <a:pt x="188" y="0"/>
                  </a:lnTo>
                  <a:lnTo>
                    <a:pt x="435" y="144"/>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2" name="Freeform 1699"/>
            <p:cNvSpPr>
              <a:spLocks/>
            </p:cNvSpPr>
            <p:nvPr/>
          </p:nvSpPr>
          <p:spPr bwMode="auto">
            <a:xfrm>
              <a:off x="715963" y="1357313"/>
              <a:ext cx="690563" cy="398463"/>
            </a:xfrm>
            <a:custGeom>
              <a:avLst/>
              <a:gdLst>
                <a:gd name="T0" fmla="*/ 435 w 435"/>
                <a:gd name="T1" fmla="*/ 142 h 251"/>
                <a:gd name="T2" fmla="*/ 247 w 435"/>
                <a:gd name="T3" fmla="*/ 251 h 251"/>
                <a:gd name="T4" fmla="*/ 0 w 435"/>
                <a:gd name="T5" fmla="*/ 109 h 251"/>
                <a:gd name="T6" fmla="*/ 188 w 435"/>
                <a:gd name="T7" fmla="*/ 0 h 251"/>
                <a:gd name="T8" fmla="*/ 435 w 435"/>
                <a:gd name="T9" fmla="*/ 142 h 251"/>
              </a:gdLst>
              <a:ahLst/>
              <a:cxnLst>
                <a:cxn ang="0">
                  <a:pos x="T0" y="T1"/>
                </a:cxn>
                <a:cxn ang="0">
                  <a:pos x="T2" y="T3"/>
                </a:cxn>
                <a:cxn ang="0">
                  <a:pos x="T4" y="T5"/>
                </a:cxn>
                <a:cxn ang="0">
                  <a:pos x="T6" y="T7"/>
                </a:cxn>
                <a:cxn ang="0">
                  <a:pos x="T8" y="T9"/>
                </a:cxn>
              </a:cxnLst>
              <a:rect l="0" t="0" r="r" b="b"/>
              <a:pathLst>
                <a:path w="435" h="251">
                  <a:moveTo>
                    <a:pt x="435" y="142"/>
                  </a:moveTo>
                  <a:lnTo>
                    <a:pt x="247" y="251"/>
                  </a:lnTo>
                  <a:lnTo>
                    <a:pt x="0" y="109"/>
                  </a:lnTo>
                  <a:lnTo>
                    <a:pt x="188" y="0"/>
                  </a:lnTo>
                  <a:lnTo>
                    <a:pt x="435" y="142"/>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3" name="Freeform 1700"/>
            <p:cNvSpPr>
              <a:spLocks/>
            </p:cNvSpPr>
            <p:nvPr/>
          </p:nvSpPr>
          <p:spPr bwMode="auto">
            <a:xfrm>
              <a:off x="715963" y="1530350"/>
              <a:ext cx="392113" cy="331788"/>
            </a:xfrm>
            <a:custGeom>
              <a:avLst/>
              <a:gdLst>
                <a:gd name="T0" fmla="*/ 247 w 247"/>
                <a:gd name="T1" fmla="*/ 209 h 209"/>
                <a:gd name="T2" fmla="*/ 247 w 247"/>
                <a:gd name="T3" fmla="*/ 142 h 209"/>
                <a:gd name="T4" fmla="*/ 0 w 247"/>
                <a:gd name="T5" fmla="*/ 0 h 209"/>
                <a:gd name="T6" fmla="*/ 0 w 247"/>
                <a:gd name="T7" fmla="*/ 67 h 209"/>
                <a:gd name="T8" fmla="*/ 247 w 247"/>
                <a:gd name="T9" fmla="*/ 209 h 209"/>
              </a:gdLst>
              <a:ahLst/>
              <a:cxnLst>
                <a:cxn ang="0">
                  <a:pos x="T0" y="T1"/>
                </a:cxn>
                <a:cxn ang="0">
                  <a:pos x="T2" y="T3"/>
                </a:cxn>
                <a:cxn ang="0">
                  <a:pos x="T4" y="T5"/>
                </a:cxn>
                <a:cxn ang="0">
                  <a:pos x="T6" y="T7"/>
                </a:cxn>
                <a:cxn ang="0">
                  <a:pos x="T8" y="T9"/>
                </a:cxn>
              </a:cxnLst>
              <a:rect l="0" t="0" r="r" b="b"/>
              <a:pathLst>
                <a:path w="247" h="209">
                  <a:moveTo>
                    <a:pt x="247" y="209"/>
                  </a:moveTo>
                  <a:lnTo>
                    <a:pt x="247" y="142"/>
                  </a:lnTo>
                  <a:lnTo>
                    <a:pt x="0" y="0"/>
                  </a:lnTo>
                  <a:lnTo>
                    <a:pt x="0" y="67"/>
                  </a:lnTo>
                  <a:lnTo>
                    <a:pt x="247" y="20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4" name="Freeform 1701"/>
            <p:cNvSpPr>
              <a:spLocks/>
            </p:cNvSpPr>
            <p:nvPr/>
          </p:nvSpPr>
          <p:spPr bwMode="auto">
            <a:xfrm>
              <a:off x="1108075" y="1582738"/>
              <a:ext cx="298450" cy="279400"/>
            </a:xfrm>
            <a:custGeom>
              <a:avLst/>
              <a:gdLst>
                <a:gd name="T0" fmla="*/ 0 w 188"/>
                <a:gd name="T1" fmla="*/ 176 h 176"/>
                <a:gd name="T2" fmla="*/ 0 w 188"/>
                <a:gd name="T3" fmla="*/ 109 h 176"/>
                <a:gd name="T4" fmla="*/ 188 w 188"/>
                <a:gd name="T5" fmla="*/ 0 h 176"/>
                <a:gd name="T6" fmla="*/ 188 w 188"/>
                <a:gd name="T7" fmla="*/ 69 h 176"/>
                <a:gd name="T8" fmla="*/ 0 w 188"/>
                <a:gd name="T9" fmla="*/ 176 h 176"/>
              </a:gdLst>
              <a:ahLst/>
              <a:cxnLst>
                <a:cxn ang="0">
                  <a:pos x="T0" y="T1"/>
                </a:cxn>
                <a:cxn ang="0">
                  <a:pos x="T2" y="T3"/>
                </a:cxn>
                <a:cxn ang="0">
                  <a:pos x="T4" y="T5"/>
                </a:cxn>
                <a:cxn ang="0">
                  <a:pos x="T6" y="T7"/>
                </a:cxn>
                <a:cxn ang="0">
                  <a:pos x="T8" y="T9"/>
                </a:cxn>
              </a:cxnLst>
              <a:rect l="0" t="0" r="r" b="b"/>
              <a:pathLst>
                <a:path w="188" h="176">
                  <a:moveTo>
                    <a:pt x="0" y="176"/>
                  </a:moveTo>
                  <a:lnTo>
                    <a:pt x="0" y="109"/>
                  </a:lnTo>
                  <a:lnTo>
                    <a:pt x="188" y="0"/>
                  </a:lnTo>
                  <a:lnTo>
                    <a:pt x="188" y="69"/>
                  </a:lnTo>
                  <a:lnTo>
                    <a:pt x="0" y="176"/>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5" name="Freeform 1702"/>
            <p:cNvSpPr>
              <a:spLocks noEditPoints="1"/>
            </p:cNvSpPr>
            <p:nvPr/>
          </p:nvSpPr>
          <p:spPr bwMode="auto">
            <a:xfrm>
              <a:off x="609600" y="1293813"/>
              <a:ext cx="1430338" cy="833438"/>
            </a:xfrm>
            <a:custGeom>
              <a:avLst/>
              <a:gdLst>
                <a:gd name="T0" fmla="*/ 470 w 470"/>
                <a:gd name="T1" fmla="*/ 222 h 274"/>
                <a:gd name="T2" fmla="*/ 470 w 470"/>
                <a:gd name="T3" fmla="*/ 222 h 274"/>
                <a:gd name="T4" fmla="*/ 469 w 470"/>
                <a:gd name="T5" fmla="*/ 220 h 274"/>
                <a:gd name="T6" fmla="*/ 468 w 470"/>
                <a:gd name="T7" fmla="*/ 219 h 274"/>
                <a:gd name="T8" fmla="*/ 279 w 470"/>
                <a:gd name="T9" fmla="*/ 110 h 274"/>
                <a:gd name="T10" fmla="*/ 90 w 470"/>
                <a:gd name="T11" fmla="*/ 1 h 274"/>
                <a:gd name="T12" fmla="*/ 89 w 470"/>
                <a:gd name="T13" fmla="*/ 0 h 274"/>
                <a:gd name="T14" fmla="*/ 88 w 470"/>
                <a:gd name="T15" fmla="*/ 0 h 274"/>
                <a:gd name="T16" fmla="*/ 87 w 470"/>
                <a:gd name="T17" fmla="*/ 1 h 274"/>
                <a:gd name="T18" fmla="*/ 1 w 470"/>
                <a:gd name="T19" fmla="*/ 50 h 274"/>
                <a:gd name="T20" fmla="*/ 0 w 470"/>
                <a:gd name="T21" fmla="*/ 51 h 274"/>
                <a:gd name="T22" fmla="*/ 0 w 470"/>
                <a:gd name="T23" fmla="*/ 53 h 274"/>
                <a:gd name="T24" fmla="*/ 0 w 470"/>
                <a:gd name="T25" fmla="*/ 53 h 274"/>
                <a:gd name="T26" fmla="*/ 0 w 470"/>
                <a:gd name="T27" fmla="*/ 54 h 274"/>
                <a:gd name="T28" fmla="*/ 1 w 470"/>
                <a:gd name="T29" fmla="*/ 55 h 274"/>
                <a:gd name="T30" fmla="*/ 191 w 470"/>
                <a:gd name="T31" fmla="*/ 165 h 274"/>
                <a:gd name="T32" fmla="*/ 380 w 470"/>
                <a:gd name="T33" fmla="*/ 274 h 274"/>
                <a:gd name="T34" fmla="*/ 382 w 470"/>
                <a:gd name="T35" fmla="*/ 274 h 274"/>
                <a:gd name="T36" fmla="*/ 382 w 470"/>
                <a:gd name="T37" fmla="*/ 274 h 274"/>
                <a:gd name="T38" fmla="*/ 382 w 470"/>
                <a:gd name="T39" fmla="*/ 274 h 274"/>
                <a:gd name="T40" fmla="*/ 383 w 470"/>
                <a:gd name="T41" fmla="*/ 274 h 274"/>
                <a:gd name="T42" fmla="*/ 469 w 470"/>
                <a:gd name="T43" fmla="*/ 225 h 274"/>
                <a:gd name="T44" fmla="*/ 470 w 470"/>
                <a:gd name="T45" fmla="*/ 223 h 274"/>
                <a:gd name="T46" fmla="*/ 290 w 470"/>
                <a:gd name="T47" fmla="*/ 212 h 274"/>
                <a:gd name="T48" fmla="*/ 361 w 470"/>
                <a:gd name="T49" fmla="*/ 170 h 274"/>
                <a:gd name="T50" fmla="*/ 370 w 470"/>
                <a:gd name="T51" fmla="*/ 173 h 274"/>
                <a:gd name="T52" fmla="*/ 298 w 470"/>
                <a:gd name="T53" fmla="*/ 214 h 274"/>
                <a:gd name="T54" fmla="*/ 285 w 470"/>
                <a:gd name="T55" fmla="*/ 162 h 274"/>
                <a:gd name="T56" fmla="*/ 360 w 470"/>
                <a:gd name="T57" fmla="*/ 164 h 274"/>
                <a:gd name="T58" fmla="*/ 195 w 470"/>
                <a:gd name="T59" fmla="*/ 157 h 274"/>
                <a:gd name="T60" fmla="*/ 267 w 470"/>
                <a:gd name="T61" fmla="*/ 116 h 274"/>
                <a:gd name="T62" fmla="*/ 275 w 470"/>
                <a:gd name="T63" fmla="*/ 118 h 274"/>
                <a:gd name="T64" fmla="*/ 203 w 470"/>
                <a:gd name="T65" fmla="*/ 159 h 274"/>
                <a:gd name="T66" fmla="*/ 190 w 470"/>
                <a:gd name="T67" fmla="*/ 107 h 274"/>
                <a:gd name="T68" fmla="*/ 265 w 470"/>
                <a:gd name="T69" fmla="*/ 109 h 274"/>
                <a:gd name="T70" fmla="*/ 100 w 470"/>
                <a:gd name="T71" fmla="*/ 102 h 274"/>
                <a:gd name="T72" fmla="*/ 172 w 470"/>
                <a:gd name="T73" fmla="*/ 61 h 274"/>
                <a:gd name="T74" fmla="*/ 180 w 470"/>
                <a:gd name="T75" fmla="*/ 63 h 274"/>
                <a:gd name="T76" fmla="*/ 109 w 470"/>
                <a:gd name="T77" fmla="*/ 105 h 274"/>
                <a:gd name="T78" fmla="*/ 96 w 470"/>
                <a:gd name="T79" fmla="*/ 52 h 274"/>
                <a:gd name="T80" fmla="*/ 171 w 470"/>
                <a:gd name="T81" fmla="*/ 55 h 274"/>
                <a:gd name="T82" fmla="*/ 90 w 470"/>
                <a:gd name="T83" fmla="*/ 52 h 274"/>
                <a:gd name="T84" fmla="*/ 86 w 470"/>
                <a:gd name="T85" fmla="*/ 9 h 274"/>
                <a:gd name="T86" fmla="*/ 90 w 470"/>
                <a:gd name="T87" fmla="*/ 58 h 274"/>
                <a:gd name="T88" fmla="*/ 15 w 470"/>
                <a:gd name="T89" fmla="*/ 56 h 274"/>
                <a:gd name="T90" fmla="*/ 185 w 470"/>
                <a:gd name="T91" fmla="*/ 113 h 274"/>
                <a:gd name="T92" fmla="*/ 110 w 470"/>
                <a:gd name="T93" fmla="*/ 111 h 274"/>
                <a:gd name="T94" fmla="*/ 279 w 470"/>
                <a:gd name="T95" fmla="*/ 168 h 274"/>
                <a:gd name="T96" fmla="*/ 204 w 470"/>
                <a:gd name="T97" fmla="*/ 165 h 274"/>
                <a:gd name="T98" fmla="*/ 374 w 470"/>
                <a:gd name="T99" fmla="*/ 222 h 274"/>
                <a:gd name="T100" fmla="*/ 299 w 470"/>
                <a:gd name="T101" fmla="*/ 220 h 274"/>
                <a:gd name="T102" fmla="*/ 380 w 470"/>
                <a:gd name="T103" fmla="*/ 223 h 274"/>
                <a:gd name="T104" fmla="*/ 384 w 470"/>
                <a:gd name="T105" fmla="*/ 266 h 274"/>
                <a:gd name="T106" fmla="*/ 380 w 470"/>
                <a:gd name="T107" fmla="*/ 216 h 274"/>
                <a:gd name="T108" fmla="*/ 455 w 470"/>
                <a:gd name="T109" fmla="*/ 21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0" h="274">
                  <a:moveTo>
                    <a:pt x="470" y="222"/>
                  </a:moveTo>
                  <a:cubicBezTo>
                    <a:pt x="470" y="222"/>
                    <a:pt x="470" y="222"/>
                    <a:pt x="470" y="222"/>
                  </a:cubicBezTo>
                  <a:cubicBezTo>
                    <a:pt x="470" y="222"/>
                    <a:pt x="470" y="222"/>
                    <a:pt x="470" y="222"/>
                  </a:cubicBezTo>
                  <a:cubicBezTo>
                    <a:pt x="470" y="222"/>
                    <a:pt x="470" y="222"/>
                    <a:pt x="470" y="222"/>
                  </a:cubicBezTo>
                  <a:cubicBezTo>
                    <a:pt x="470" y="221"/>
                    <a:pt x="470" y="221"/>
                    <a:pt x="470" y="221"/>
                  </a:cubicBezTo>
                  <a:cubicBezTo>
                    <a:pt x="470" y="221"/>
                    <a:pt x="469" y="220"/>
                    <a:pt x="469" y="220"/>
                  </a:cubicBezTo>
                  <a:cubicBezTo>
                    <a:pt x="469" y="220"/>
                    <a:pt x="469" y="220"/>
                    <a:pt x="469" y="220"/>
                  </a:cubicBezTo>
                  <a:cubicBezTo>
                    <a:pt x="469" y="219"/>
                    <a:pt x="469" y="219"/>
                    <a:pt x="468" y="219"/>
                  </a:cubicBezTo>
                  <a:cubicBezTo>
                    <a:pt x="374" y="165"/>
                    <a:pt x="374" y="165"/>
                    <a:pt x="374" y="165"/>
                  </a:cubicBezTo>
                  <a:cubicBezTo>
                    <a:pt x="279" y="110"/>
                    <a:pt x="279" y="110"/>
                    <a:pt x="279" y="110"/>
                  </a:cubicBezTo>
                  <a:cubicBezTo>
                    <a:pt x="184" y="55"/>
                    <a:pt x="184" y="55"/>
                    <a:pt x="184" y="55"/>
                  </a:cubicBezTo>
                  <a:cubicBezTo>
                    <a:pt x="90" y="1"/>
                    <a:pt x="90" y="1"/>
                    <a:pt x="90" y="1"/>
                  </a:cubicBezTo>
                  <a:cubicBezTo>
                    <a:pt x="90" y="1"/>
                    <a:pt x="90" y="1"/>
                    <a:pt x="90" y="1"/>
                  </a:cubicBezTo>
                  <a:cubicBezTo>
                    <a:pt x="89" y="1"/>
                    <a:pt x="89" y="0"/>
                    <a:pt x="89" y="0"/>
                  </a:cubicBezTo>
                  <a:cubicBezTo>
                    <a:pt x="88" y="0"/>
                    <a:pt x="88" y="0"/>
                    <a:pt x="88" y="0"/>
                  </a:cubicBezTo>
                  <a:cubicBezTo>
                    <a:pt x="88" y="0"/>
                    <a:pt x="88" y="0"/>
                    <a:pt x="88" y="0"/>
                  </a:cubicBezTo>
                  <a:cubicBezTo>
                    <a:pt x="88" y="0"/>
                    <a:pt x="87" y="1"/>
                    <a:pt x="87" y="1"/>
                  </a:cubicBezTo>
                  <a:cubicBezTo>
                    <a:pt x="87" y="1"/>
                    <a:pt x="87" y="1"/>
                    <a:pt x="87" y="1"/>
                  </a:cubicBezTo>
                  <a:cubicBezTo>
                    <a:pt x="1" y="50"/>
                    <a:pt x="1" y="50"/>
                    <a:pt x="1" y="50"/>
                  </a:cubicBezTo>
                  <a:cubicBezTo>
                    <a:pt x="1" y="50"/>
                    <a:pt x="1" y="50"/>
                    <a:pt x="1" y="50"/>
                  </a:cubicBezTo>
                  <a:cubicBezTo>
                    <a:pt x="1" y="50"/>
                    <a:pt x="1" y="51"/>
                    <a:pt x="0" y="51"/>
                  </a:cubicBezTo>
                  <a:cubicBezTo>
                    <a:pt x="0" y="51"/>
                    <a:pt x="0" y="51"/>
                    <a:pt x="0" y="51"/>
                  </a:cubicBezTo>
                  <a:cubicBezTo>
                    <a:pt x="0" y="52"/>
                    <a:pt x="0" y="52"/>
                    <a:pt x="0" y="53"/>
                  </a:cubicBezTo>
                  <a:cubicBezTo>
                    <a:pt x="0" y="53"/>
                    <a:pt x="0" y="53"/>
                    <a:pt x="0" y="53"/>
                  </a:cubicBezTo>
                  <a:cubicBezTo>
                    <a:pt x="0" y="53"/>
                    <a:pt x="0" y="53"/>
                    <a:pt x="0" y="53"/>
                  </a:cubicBezTo>
                  <a:cubicBezTo>
                    <a:pt x="0" y="53"/>
                    <a:pt x="0" y="53"/>
                    <a:pt x="0" y="53"/>
                  </a:cubicBezTo>
                  <a:cubicBezTo>
                    <a:pt x="0" y="53"/>
                    <a:pt x="0" y="54"/>
                    <a:pt x="0" y="54"/>
                  </a:cubicBezTo>
                  <a:cubicBezTo>
                    <a:pt x="0" y="54"/>
                    <a:pt x="0" y="54"/>
                    <a:pt x="0" y="54"/>
                  </a:cubicBezTo>
                  <a:cubicBezTo>
                    <a:pt x="1" y="55"/>
                    <a:pt x="1" y="55"/>
                    <a:pt x="1" y="55"/>
                  </a:cubicBezTo>
                  <a:cubicBezTo>
                    <a:pt x="1" y="55"/>
                    <a:pt x="1" y="55"/>
                    <a:pt x="1" y="55"/>
                  </a:cubicBezTo>
                  <a:cubicBezTo>
                    <a:pt x="96" y="110"/>
                    <a:pt x="96" y="110"/>
                    <a:pt x="96" y="110"/>
                  </a:cubicBezTo>
                  <a:cubicBezTo>
                    <a:pt x="191" y="165"/>
                    <a:pt x="191" y="165"/>
                    <a:pt x="191" y="165"/>
                  </a:cubicBezTo>
                  <a:cubicBezTo>
                    <a:pt x="285" y="219"/>
                    <a:pt x="285" y="219"/>
                    <a:pt x="285" y="219"/>
                  </a:cubicBezTo>
                  <a:cubicBezTo>
                    <a:pt x="380" y="274"/>
                    <a:pt x="380" y="274"/>
                    <a:pt x="380" y="274"/>
                  </a:cubicBezTo>
                  <a:cubicBezTo>
                    <a:pt x="380" y="274"/>
                    <a:pt x="380" y="274"/>
                    <a:pt x="380" y="274"/>
                  </a:cubicBezTo>
                  <a:cubicBezTo>
                    <a:pt x="381" y="274"/>
                    <a:pt x="381" y="274"/>
                    <a:pt x="382" y="274"/>
                  </a:cubicBezTo>
                  <a:cubicBezTo>
                    <a:pt x="382" y="274"/>
                    <a:pt x="382" y="274"/>
                    <a:pt x="382" y="274"/>
                  </a:cubicBezTo>
                  <a:cubicBezTo>
                    <a:pt x="382" y="274"/>
                    <a:pt x="382" y="274"/>
                    <a:pt x="382" y="274"/>
                  </a:cubicBezTo>
                  <a:cubicBezTo>
                    <a:pt x="382" y="274"/>
                    <a:pt x="382" y="274"/>
                    <a:pt x="382" y="274"/>
                  </a:cubicBezTo>
                  <a:cubicBezTo>
                    <a:pt x="382" y="274"/>
                    <a:pt x="382" y="274"/>
                    <a:pt x="382" y="274"/>
                  </a:cubicBezTo>
                  <a:cubicBezTo>
                    <a:pt x="382" y="274"/>
                    <a:pt x="383" y="274"/>
                    <a:pt x="383" y="274"/>
                  </a:cubicBezTo>
                  <a:cubicBezTo>
                    <a:pt x="383" y="274"/>
                    <a:pt x="383" y="274"/>
                    <a:pt x="383" y="274"/>
                  </a:cubicBezTo>
                  <a:cubicBezTo>
                    <a:pt x="468" y="225"/>
                    <a:pt x="468" y="225"/>
                    <a:pt x="468" y="225"/>
                  </a:cubicBezTo>
                  <a:cubicBezTo>
                    <a:pt x="469" y="225"/>
                    <a:pt x="469" y="225"/>
                    <a:pt x="469" y="225"/>
                  </a:cubicBezTo>
                  <a:cubicBezTo>
                    <a:pt x="469" y="224"/>
                    <a:pt x="469" y="224"/>
                    <a:pt x="469" y="224"/>
                  </a:cubicBezTo>
                  <a:cubicBezTo>
                    <a:pt x="469" y="224"/>
                    <a:pt x="470" y="224"/>
                    <a:pt x="470" y="223"/>
                  </a:cubicBezTo>
                  <a:cubicBezTo>
                    <a:pt x="470" y="223"/>
                    <a:pt x="470" y="223"/>
                    <a:pt x="470" y="222"/>
                  </a:cubicBezTo>
                  <a:close/>
                  <a:moveTo>
                    <a:pt x="290" y="212"/>
                  </a:moveTo>
                  <a:cubicBezTo>
                    <a:pt x="286" y="168"/>
                    <a:pt x="286" y="168"/>
                    <a:pt x="286" y="168"/>
                  </a:cubicBezTo>
                  <a:cubicBezTo>
                    <a:pt x="361" y="170"/>
                    <a:pt x="361" y="170"/>
                    <a:pt x="361" y="170"/>
                  </a:cubicBezTo>
                  <a:lnTo>
                    <a:pt x="290" y="212"/>
                  </a:lnTo>
                  <a:close/>
                  <a:moveTo>
                    <a:pt x="370" y="173"/>
                  </a:moveTo>
                  <a:cubicBezTo>
                    <a:pt x="373" y="216"/>
                    <a:pt x="373" y="216"/>
                    <a:pt x="373" y="216"/>
                  </a:cubicBezTo>
                  <a:cubicBezTo>
                    <a:pt x="298" y="214"/>
                    <a:pt x="298" y="214"/>
                    <a:pt x="298" y="214"/>
                  </a:cubicBezTo>
                  <a:lnTo>
                    <a:pt x="370" y="173"/>
                  </a:lnTo>
                  <a:close/>
                  <a:moveTo>
                    <a:pt x="285" y="162"/>
                  </a:moveTo>
                  <a:cubicBezTo>
                    <a:pt x="281" y="118"/>
                    <a:pt x="281" y="118"/>
                    <a:pt x="281" y="118"/>
                  </a:cubicBezTo>
                  <a:cubicBezTo>
                    <a:pt x="360" y="164"/>
                    <a:pt x="360" y="164"/>
                    <a:pt x="360" y="164"/>
                  </a:cubicBezTo>
                  <a:lnTo>
                    <a:pt x="285" y="162"/>
                  </a:lnTo>
                  <a:close/>
                  <a:moveTo>
                    <a:pt x="195" y="157"/>
                  </a:moveTo>
                  <a:cubicBezTo>
                    <a:pt x="191" y="113"/>
                    <a:pt x="191" y="113"/>
                    <a:pt x="191" y="113"/>
                  </a:cubicBezTo>
                  <a:cubicBezTo>
                    <a:pt x="267" y="116"/>
                    <a:pt x="267" y="116"/>
                    <a:pt x="267" y="116"/>
                  </a:cubicBezTo>
                  <a:lnTo>
                    <a:pt x="195" y="157"/>
                  </a:lnTo>
                  <a:close/>
                  <a:moveTo>
                    <a:pt x="275" y="118"/>
                  </a:moveTo>
                  <a:cubicBezTo>
                    <a:pt x="279" y="161"/>
                    <a:pt x="279" y="161"/>
                    <a:pt x="279" y="161"/>
                  </a:cubicBezTo>
                  <a:cubicBezTo>
                    <a:pt x="203" y="159"/>
                    <a:pt x="203" y="159"/>
                    <a:pt x="203" y="159"/>
                  </a:cubicBezTo>
                  <a:lnTo>
                    <a:pt x="275" y="118"/>
                  </a:lnTo>
                  <a:close/>
                  <a:moveTo>
                    <a:pt x="190" y="107"/>
                  </a:moveTo>
                  <a:cubicBezTo>
                    <a:pt x="187" y="64"/>
                    <a:pt x="187" y="64"/>
                    <a:pt x="187" y="64"/>
                  </a:cubicBezTo>
                  <a:cubicBezTo>
                    <a:pt x="265" y="109"/>
                    <a:pt x="265" y="109"/>
                    <a:pt x="265" y="109"/>
                  </a:cubicBezTo>
                  <a:lnTo>
                    <a:pt x="190" y="107"/>
                  </a:lnTo>
                  <a:close/>
                  <a:moveTo>
                    <a:pt x="100" y="102"/>
                  </a:moveTo>
                  <a:cubicBezTo>
                    <a:pt x="96" y="59"/>
                    <a:pt x="96" y="59"/>
                    <a:pt x="96" y="59"/>
                  </a:cubicBezTo>
                  <a:cubicBezTo>
                    <a:pt x="172" y="61"/>
                    <a:pt x="172" y="61"/>
                    <a:pt x="172" y="61"/>
                  </a:cubicBezTo>
                  <a:lnTo>
                    <a:pt x="100" y="102"/>
                  </a:lnTo>
                  <a:close/>
                  <a:moveTo>
                    <a:pt x="180" y="63"/>
                  </a:moveTo>
                  <a:cubicBezTo>
                    <a:pt x="184" y="107"/>
                    <a:pt x="184" y="107"/>
                    <a:pt x="184" y="107"/>
                  </a:cubicBezTo>
                  <a:cubicBezTo>
                    <a:pt x="109" y="105"/>
                    <a:pt x="109" y="105"/>
                    <a:pt x="109" y="105"/>
                  </a:cubicBezTo>
                  <a:lnTo>
                    <a:pt x="180" y="63"/>
                  </a:lnTo>
                  <a:close/>
                  <a:moveTo>
                    <a:pt x="96" y="52"/>
                  </a:moveTo>
                  <a:cubicBezTo>
                    <a:pt x="92" y="9"/>
                    <a:pt x="92" y="9"/>
                    <a:pt x="92" y="9"/>
                  </a:cubicBezTo>
                  <a:cubicBezTo>
                    <a:pt x="171" y="55"/>
                    <a:pt x="171" y="55"/>
                    <a:pt x="171" y="55"/>
                  </a:cubicBezTo>
                  <a:lnTo>
                    <a:pt x="96" y="52"/>
                  </a:lnTo>
                  <a:close/>
                  <a:moveTo>
                    <a:pt x="90" y="52"/>
                  </a:moveTo>
                  <a:cubicBezTo>
                    <a:pt x="14" y="50"/>
                    <a:pt x="14" y="50"/>
                    <a:pt x="14" y="50"/>
                  </a:cubicBezTo>
                  <a:cubicBezTo>
                    <a:pt x="86" y="9"/>
                    <a:pt x="86" y="9"/>
                    <a:pt x="86" y="9"/>
                  </a:cubicBezTo>
                  <a:lnTo>
                    <a:pt x="90" y="52"/>
                  </a:lnTo>
                  <a:close/>
                  <a:moveTo>
                    <a:pt x="90" y="58"/>
                  </a:moveTo>
                  <a:cubicBezTo>
                    <a:pt x="94" y="102"/>
                    <a:pt x="94" y="102"/>
                    <a:pt x="94" y="102"/>
                  </a:cubicBezTo>
                  <a:cubicBezTo>
                    <a:pt x="15" y="56"/>
                    <a:pt x="15" y="56"/>
                    <a:pt x="15" y="56"/>
                  </a:cubicBezTo>
                  <a:lnTo>
                    <a:pt x="90" y="58"/>
                  </a:lnTo>
                  <a:close/>
                  <a:moveTo>
                    <a:pt x="185" y="113"/>
                  </a:moveTo>
                  <a:cubicBezTo>
                    <a:pt x="189" y="156"/>
                    <a:pt x="189" y="156"/>
                    <a:pt x="189" y="156"/>
                  </a:cubicBezTo>
                  <a:cubicBezTo>
                    <a:pt x="110" y="111"/>
                    <a:pt x="110" y="111"/>
                    <a:pt x="110" y="111"/>
                  </a:cubicBezTo>
                  <a:lnTo>
                    <a:pt x="185" y="113"/>
                  </a:lnTo>
                  <a:close/>
                  <a:moveTo>
                    <a:pt x="279" y="168"/>
                  </a:moveTo>
                  <a:cubicBezTo>
                    <a:pt x="283" y="211"/>
                    <a:pt x="283" y="211"/>
                    <a:pt x="283" y="211"/>
                  </a:cubicBezTo>
                  <a:cubicBezTo>
                    <a:pt x="204" y="165"/>
                    <a:pt x="204" y="165"/>
                    <a:pt x="204" y="165"/>
                  </a:cubicBezTo>
                  <a:lnTo>
                    <a:pt x="279" y="168"/>
                  </a:lnTo>
                  <a:close/>
                  <a:moveTo>
                    <a:pt x="374" y="222"/>
                  </a:moveTo>
                  <a:cubicBezTo>
                    <a:pt x="378" y="266"/>
                    <a:pt x="378" y="266"/>
                    <a:pt x="378" y="266"/>
                  </a:cubicBezTo>
                  <a:cubicBezTo>
                    <a:pt x="299" y="220"/>
                    <a:pt x="299" y="220"/>
                    <a:pt x="299" y="220"/>
                  </a:cubicBezTo>
                  <a:lnTo>
                    <a:pt x="374" y="222"/>
                  </a:lnTo>
                  <a:close/>
                  <a:moveTo>
                    <a:pt x="380" y="223"/>
                  </a:moveTo>
                  <a:cubicBezTo>
                    <a:pt x="456" y="225"/>
                    <a:pt x="456" y="225"/>
                    <a:pt x="456" y="225"/>
                  </a:cubicBezTo>
                  <a:cubicBezTo>
                    <a:pt x="384" y="266"/>
                    <a:pt x="384" y="266"/>
                    <a:pt x="384" y="266"/>
                  </a:cubicBezTo>
                  <a:lnTo>
                    <a:pt x="380" y="223"/>
                  </a:lnTo>
                  <a:close/>
                  <a:moveTo>
                    <a:pt x="380" y="216"/>
                  </a:moveTo>
                  <a:cubicBezTo>
                    <a:pt x="376" y="173"/>
                    <a:pt x="376" y="173"/>
                    <a:pt x="376" y="173"/>
                  </a:cubicBezTo>
                  <a:cubicBezTo>
                    <a:pt x="455" y="219"/>
                    <a:pt x="455" y="219"/>
                    <a:pt x="455" y="219"/>
                  </a:cubicBezTo>
                  <a:lnTo>
                    <a:pt x="380" y="216"/>
                  </a:lnTo>
                  <a:close/>
                </a:path>
              </a:pathLst>
            </a:custGeom>
            <a:solidFill>
              <a:srgbClr val="B59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6" name="Freeform 1703"/>
            <p:cNvSpPr>
              <a:spLocks noEditPoints="1"/>
            </p:cNvSpPr>
            <p:nvPr/>
          </p:nvSpPr>
          <p:spPr bwMode="auto">
            <a:xfrm>
              <a:off x="868363" y="1092200"/>
              <a:ext cx="1171575" cy="885825"/>
            </a:xfrm>
            <a:custGeom>
              <a:avLst/>
              <a:gdLst>
                <a:gd name="T0" fmla="*/ 383 w 385"/>
                <a:gd name="T1" fmla="*/ 219 h 291"/>
                <a:gd name="T2" fmla="*/ 289 w 385"/>
                <a:gd name="T3" fmla="*/ 165 h 291"/>
                <a:gd name="T4" fmla="*/ 194 w 385"/>
                <a:gd name="T5" fmla="*/ 110 h 291"/>
                <a:gd name="T6" fmla="*/ 99 w 385"/>
                <a:gd name="T7" fmla="*/ 55 h 291"/>
                <a:gd name="T8" fmla="*/ 5 w 385"/>
                <a:gd name="T9" fmla="*/ 1 h 291"/>
                <a:gd name="T10" fmla="*/ 2 w 385"/>
                <a:gd name="T11" fmla="*/ 1 h 291"/>
                <a:gd name="T12" fmla="*/ 0 w 385"/>
                <a:gd name="T13" fmla="*/ 3 h 291"/>
                <a:gd name="T14" fmla="*/ 0 w 385"/>
                <a:gd name="T15" fmla="*/ 69 h 291"/>
                <a:gd name="T16" fmla="*/ 2 w 385"/>
                <a:gd name="T17" fmla="*/ 72 h 291"/>
                <a:gd name="T18" fmla="*/ 96 w 385"/>
                <a:gd name="T19" fmla="*/ 127 h 291"/>
                <a:gd name="T20" fmla="*/ 191 w 385"/>
                <a:gd name="T21" fmla="*/ 181 h 291"/>
                <a:gd name="T22" fmla="*/ 286 w 385"/>
                <a:gd name="T23" fmla="*/ 236 h 291"/>
                <a:gd name="T24" fmla="*/ 380 w 385"/>
                <a:gd name="T25" fmla="*/ 291 h 291"/>
                <a:gd name="T26" fmla="*/ 382 w 385"/>
                <a:gd name="T27" fmla="*/ 291 h 291"/>
                <a:gd name="T28" fmla="*/ 383 w 385"/>
                <a:gd name="T29" fmla="*/ 291 h 291"/>
                <a:gd name="T30" fmla="*/ 385 w 385"/>
                <a:gd name="T31" fmla="*/ 288 h 291"/>
                <a:gd name="T32" fmla="*/ 385 w 385"/>
                <a:gd name="T33" fmla="*/ 222 h 291"/>
                <a:gd name="T34" fmla="*/ 383 w 385"/>
                <a:gd name="T35" fmla="*/ 219 h 291"/>
                <a:gd name="T36" fmla="*/ 6 w 385"/>
                <a:gd name="T37" fmla="*/ 9 h 291"/>
                <a:gd name="T38" fmla="*/ 95 w 385"/>
                <a:gd name="T39" fmla="*/ 60 h 291"/>
                <a:gd name="T40" fmla="*/ 95 w 385"/>
                <a:gd name="T41" fmla="*/ 119 h 291"/>
                <a:gd name="T42" fmla="*/ 6 w 385"/>
                <a:gd name="T43" fmla="*/ 68 h 291"/>
                <a:gd name="T44" fmla="*/ 6 w 385"/>
                <a:gd name="T45" fmla="*/ 9 h 291"/>
                <a:gd name="T46" fmla="*/ 101 w 385"/>
                <a:gd name="T47" fmla="*/ 63 h 291"/>
                <a:gd name="T48" fmla="*/ 189 w 385"/>
                <a:gd name="T49" fmla="*/ 114 h 291"/>
                <a:gd name="T50" fmla="*/ 189 w 385"/>
                <a:gd name="T51" fmla="*/ 173 h 291"/>
                <a:gd name="T52" fmla="*/ 101 w 385"/>
                <a:gd name="T53" fmla="*/ 122 h 291"/>
                <a:gd name="T54" fmla="*/ 101 w 385"/>
                <a:gd name="T55" fmla="*/ 63 h 291"/>
                <a:gd name="T56" fmla="*/ 196 w 385"/>
                <a:gd name="T57" fmla="*/ 118 h 291"/>
                <a:gd name="T58" fmla="*/ 284 w 385"/>
                <a:gd name="T59" fmla="*/ 169 h 291"/>
                <a:gd name="T60" fmla="*/ 284 w 385"/>
                <a:gd name="T61" fmla="*/ 228 h 291"/>
                <a:gd name="T62" fmla="*/ 196 w 385"/>
                <a:gd name="T63" fmla="*/ 177 h 291"/>
                <a:gd name="T64" fmla="*/ 196 w 385"/>
                <a:gd name="T65" fmla="*/ 118 h 291"/>
                <a:gd name="T66" fmla="*/ 379 w 385"/>
                <a:gd name="T67" fmla="*/ 283 h 291"/>
                <a:gd name="T68" fmla="*/ 290 w 385"/>
                <a:gd name="T69" fmla="*/ 232 h 291"/>
                <a:gd name="T70" fmla="*/ 290 w 385"/>
                <a:gd name="T71" fmla="*/ 173 h 291"/>
                <a:gd name="T72" fmla="*/ 379 w 385"/>
                <a:gd name="T73" fmla="*/ 224 h 291"/>
                <a:gd name="T74" fmla="*/ 379 w 385"/>
                <a:gd name="T75" fmla="*/ 28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5" h="291">
                  <a:moveTo>
                    <a:pt x="383" y="219"/>
                  </a:moveTo>
                  <a:cubicBezTo>
                    <a:pt x="289" y="165"/>
                    <a:pt x="289" y="165"/>
                    <a:pt x="289" y="165"/>
                  </a:cubicBezTo>
                  <a:cubicBezTo>
                    <a:pt x="194" y="110"/>
                    <a:pt x="194" y="110"/>
                    <a:pt x="194" y="110"/>
                  </a:cubicBezTo>
                  <a:cubicBezTo>
                    <a:pt x="99" y="55"/>
                    <a:pt x="99" y="55"/>
                    <a:pt x="99" y="55"/>
                  </a:cubicBezTo>
                  <a:cubicBezTo>
                    <a:pt x="5" y="1"/>
                    <a:pt x="5" y="1"/>
                    <a:pt x="5" y="1"/>
                  </a:cubicBezTo>
                  <a:cubicBezTo>
                    <a:pt x="4" y="0"/>
                    <a:pt x="3" y="0"/>
                    <a:pt x="2" y="1"/>
                  </a:cubicBezTo>
                  <a:cubicBezTo>
                    <a:pt x="1" y="1"/>
                    <a:pt x="0" y="2"/>
                    <a:pt x="0" y="3"/>
                  </a:cubicBezTo>
                  <a:cubicBezTo>
                    <a:pt x="0" y="69"/>
                    <a:pt x="0" y="69"/>
                    <a:pt x="0" y="69"/>
                  </a:cubicBezTo>
                  <a:cubicBezTo>
                    <a:pt x="0" y="71"/>
                    <a:pt x="1" y="72"/>
                    <a:pt x="2" y="72"/>
                  </a:cubicBezTo>
                  <a:cubicBezTo>
                    <a:pt x="96" y="127"/>
                    <a:pt x="96" y="127"/>
                    <a:pt x="96" y="127"/>
                  </a:cubicBezTo>
                  <a:cubicBezTo>
                    <a:pt x="191" y="181"/>
                    <a:pt x="191" y="181"/>
                    <a:pt x="191" y="181"/>
                  </a:cubicBezTo>
                  <a:cubicBezTo>
                    <a:pt x="286" y="236"/>
                    <a:pt x="286" y="236"/>
                    <a:pt x="286" y="236"/>
                  </a:cubicBezTo>
                  <a:cubicBezTo>
                    <a:pt x="380" y="291"/>
                    <a:pt x="380" y="291"/>
                    <a:pt x="380" y="291"/>
                  </a:cubicBezTo>
                  <a:cubicBezTo>
                    <a:pt x="381" y="291"/>
                    <a:pt x="381" y="291"/>
                    <a:pt x="382" y="291"/>
                  </a:cubicBezTo>
                  <a:cubicBezTo>
                    <a:pt x="382" y="291"/>
                    <a:pt x="383" y="291"/>
                    <a:pt x="383" y="291"/>
                  </a:cubicBezTo>
                  <a:cubicBezTo>
                    <a:pt x="384" y="290"/>
                    <a:pt x="385" y="289"/>
                    <a:pt x="385" y="288"/>
                  </a:cubicBezTo>
                  <a:cubicBezTo>
                    <a:pt x="385" y="222"/>
                    <a:pt x="385" y="222"/>
                    <a:pt x="385" y="222"/>
                  </a:cubicBezTo>
                  <a:cubicBezTo>
                    <a:pt x="385" y="221"/>
                    <a:pt x="384" y="220"/>
                    <a:pt x="383" y="219"/>
                  </a:cubicBezTo>
                  <a:close/>
                  <a:moveTo>
                    <a:pt x="6" y="9"/>
                  </a:moveTo>
                  <a:cubicBezTo>
                    <a:pt x="95" y="60"/>
                    <a:pt x="95" y="60"/>
                    <a:pt x="95" y="60"/>
                  </a:cubicBezTo>
                  <a:cubicBezTo>
                    <a:pt x="95" y="119"/>
                    <a:pt x="95" y="119"/>
                    <a:pt x="95" y="119"/>
                  </a:cubicBezTo>
                  <a:cubicBezTo>
                    <a:pt x="6" y="68"/>
                    <a:pt x="6" y="68"/>
                    <a:pt x="6" y="68"/>
                  </a:cubicBezTo>
                  <a:lnTo>
                    <a:pt x="6" y="9"/>
                  </a:lnTo>
                  <a:close/>
                  <a:moveTo>
                    <a:pt x="101" y="63"/>
                  </a:moveTo>
                  <a:cubicBezTo>
                    <a:pt x="189" y="114"/>
                    <a:pt x="189" y="114"/>
                    <a:pt x="189" y="114"/>
                  </a:cubicBezTo>
                  <a:cubicBezTo>
                    <a:pt x="189" y="173"/>
                    <a:pt x="189" y="173"/>
                    <a:pt x="189" y="173"/>
                  </a:cubicBezTo>
                  <a:cubicBezTo>
                    <a:pt x="101" y="122"/>
                    <a:pt x="101" y="122"/>
                    <a:pt x="101" y="122"/>
                  </a:cubicBezTo>
                  <a:lnTo>
                    <a:pt x="101" y="63"/>
                  </a:lnTo>
                  <a:close/>
                  <a:moveTo>
                    <a:pt x="196" y="118"/>
                  </a:moveTo>
                  <a:cubicBezTo>
                    <a:pt x="284" y="169"/>
                    <a:pt x="284" y="169"/>
                    <a:pt x="284" y="169"/>
                  </a:cubicBezTo>
                  <a:cubicBezTo>
                    <a:pt x="284" y="228"/>
                    <a:pt x="284" y="228"/>
                    <a:pt x="284" y="228"/>
                  </a:cubicBezTo>
                  <a:cubicBezTo>
                    <a:pt x="196" y="177"/>
                    <a:pt x="196" y="177"/>
                    <a:pt x="196" y="177"/>
                  </a:cubicBezTo>
                  <a:lnTo>
                    <a:pt x="196" y="118"/>
                  </a:lnTo>
                  <a:close/>
                  <a:moveTo>
                    <a:pt x="379" y="283"/>
                  </a:moveTo>
                  <a:cubicBezTo>
                    <a:pt x="290" y="232"/>
                    <a:pt x="290" y="232"/>
                    <a:pt x="290" y="232"/>
                  </a:cubicBezTo>
                  <a:cubicBezTo>
                    <a:pt x="290" y="173"/>
                    <a:pt x="290" y="173"/>
                    <a:pt x="290" y="173"/>
                  </a:cubicBezTo>
                  <a:cubicBezTo>
                    <a:pt x="379" y="224"/>
                    <a:pt x="379" y="224"/>
                    <a:pt x="379" y="224"/>
                  </a:cubicBezTo>
                  <a:lnTo>
                    <a:pt x="379" y="283"/>
                  </a:lnTo>
                  <a:close/>
                </a:path>
              </a:pathLst>
            </a:custGeom>
            <a:solidFill>
              <a:srgbClr val="E0C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7" name="Freeform 1704"/>
            <p:cNvSpPr>
              <a:spLocks noEditPoints="1"/>
            </p:cNvSpPr>
            <p:nvPr/>
          </p:nvSpPr>
          <p:spPr bwMode="auto">
            <a:xfrm>
              <a:off x="609600" y="1092200"/>
              <a:ext cx="1430338" cy="1035050"/>
            </a:xfrm>
            <a:custGeom>
              <a:avLst/>
              <a:gdLst>
                <a:gd name="T0" fmla="*/ 470 w 470"/>
                <a:gd name="T1" fmla="*/ 222 h 340"/>
                <a:gd name="T2" fmla="*/ 470 w 470"/>
                <a:gd name="T3" fmla="*/ 222 h 340"/>
                <a:gd name="T4" fmla="*/ 469 w 470"/>
                <a:gd name="T5" fmla="*/ 220 h 340"/>
                <a:gd name="T6" fmla="*/ 468 w 470"/>
                <a:gd name="T7" fmla="*/ 219 h 340"/>
                <a:gd name="T8" fmla="*/ 279 w 470"/>
                <a:gd name="T9" fmla="*/ 110 h 340"/>
                <a:gd name="T10" fmla="*/ 90 w 470"/>
                <a:gd name="T11" fmla="*/ 1 h 340"/>
                <a:gd name="T12" fmla="*/ 89 w 470"/>
                <a:gd name="T13" fmla="*/ 0 h 340"/>
                <a:gd name="T14" fmla="*/ 88 w 470"/>
                <a:gd name="T15" fmla="*/ 0 h 340"/>
                <a:gd name="T16" fmla="*/ 87 w 470"/>
                <a:gd name="T17" fmla="*/ 1 h 340"/>
                <a:gd name="T18" fmla="*/ 1 w 470"/>
                <a:gd name="T19" fmla="*/ 50 h 340"/>
                <a:gd name="T20" fmla="*/ 0 w 470"/>
                <a:gd name="T21" fmla="*/ 51 h 340"/>
                <a:gd name="T22" fmla="*/ 0 w 470"/>
                <a:gd name="T23" fmla="*/ 53 h 340"/>
                <a:gd name="T24" fmla="*/ 0 w 470"/>
                <a:gd name="T25" fmla="*/ 119 h 340"/>
                <a:gd name="T26" fmla="*/ 96 w 470"/>
                <a:gd name="T27" fmla="*/ 176 h 340"/>
                <a:gd name="T28" fmla="*/ 285 w 470"/>
                <a:gd name="T29" fmla="*/ 285 h 340"/>
                <a:gd name="T30" fmla="*/ 382 w 470"/>
                <a:gd name="T31" fmla="*/ 340 h 340"/>
                <a:gd name="T32" fmla="*/ 385 w 470"/>
                <a:gd name="T33" fmla="*/ 337 h 340"/>
                <a:gd name="T34" fmla="*/ 468 w 470"/>
                <a:gd name="T35" fmla="*/ 225 h 340"/>
                <a:gd name="T36" fmla="*/ 469 w 470"/>
                <a:gd name="T37" fmla="*/ 224 h 340"/>
                <a:gd name="T38" fmla="*/ 470 w 470"/>
                <a:gd name="T39" fmla="*/ 222 h 340"/>
                <a:gd name="T40" fmla="*/ 286 w 470"/>
                <a:gd name="T41" fmla="*/ 168 h 340"/>
                <a:gd name="T42" fmla="*/ 290 w 470"/>
                <a:gd name="T43" fmla="*/ 211 h 340"/>
                <a:gd name="T44" fmla="*/ 204 w 470"/>
                <a:gd name="T45" fmla="*/ 165 h 340"/>
                <a:gd name="T46" fmla="*/ 283 w 470"/>
                <a:gd name="T47" fmla="*/ 211 h 340"/>
                <a:gd name="T48" fmla="*/ 275 w 470"/>
                <a:gd name="T49" fmla="*/ 118 h 340"/>
                <a:gd name="T50" fmla="*/ 203 w 470"/>
                <a:gd name="T51" fmla="*/ 159 h 340"/>
                <a:gd name="T52" fmla="*/ 191 w 470"/>
                <a:gd name="T53" fmla="*/ 113 h 340"/>
                <a:gd name="T54" fmla="*/ 195 w 470"/>
                <a:gd name="T55" fmla="*/ 157 h 340"/>
                <a:gd name="T56" fmla="*/ 110 w 470"/>
                <a:gd name="T57" fmla="*/ 111 h 340"/>
                <a:gd name="T58" fmla="*/ 189 w 470"/>
                <a:gd name="T59" fmla="*/ 156 h 340"/>
                <a:gd name="T60" fmla="*/ 180 w 470"/>
                <a:gd name="T61" fmla="*/ 63 h 340"/>
                <a:gd name="T62" fmla="*/ 109 w 470"/>
                <a:gd name="T63" fmla="*/ 104 h 340"/>
                <a:gd name="T64" fmla="*/ 96 w 470"/>
                <a:gd name="T65" fmla="*/ 58 h 340"/>
                <a:gd name="T66" fmla="*/ 100 w 470"/>
                <a:gd name="T67" fmla="*/ 102 h 340"/>
                <a:gd name="T68" fmla="*/ 15 w 470"/>
                <a:gd name="T69" fmla="*/ 56 h 340"/>
                <a:gd name="T70" fmla="*/ 94 w 470"/>
                <a:gd name="T71" fmla="*/ 102 h 340"/>
                <a:gd name="T72" fmla="*/ 374 w 470"/>
                <a:gd name="T73" fmla="*/ 222 h 340"/>
                <a:gd name="T74" fmla="*/ 299 w 470"/>
                <a:gd name="T75" fmla="*/ 220 h 340"/>
                <a:gd name="T76" fmla="*/ 370 w 470"/>
                <a:gd name="T77" fmla="*/ 172 h 340"/>
                <a:gd name="T78" fmla="*/ 298 w 470"/>
                <a:gd name="T79" fmla="*/ 214 h 340"/>
                <a:gd name="T80" fmla="*/ 281 w 470"/>
                <a:gd name="T81" fmla="*/ 118 h 340"/>
                <a:gd name="T82" fmla="*/ 285 w 470"/>
                <a:gd name="T83" fmla="*/ 162 h 340"/>
                <a:gd name="T84" fmla="*/ 187 w 470"/>
                <a:gd name="T85" fmla="*/ 64 h 340"/>
                <a:gd name="T86" fmla="*/ 190 w 470"/>
                <a:gd name="T87" fmla="*/ 107 h 340"/>
                <a:gd name="T88" fmla="*/ 92 w 470"/>
                <a:gd name="T89" fmla="*/ 9 h 340"/>
                <a:gd name="T90" fmla="*/ 96 w 470"/>
                <a:gd name="T91" fmla="*/ 52 h 340"/>
                <a:gd name="T92" fmla="*/ 14 w 470"/>
                <a:gd name="T93" fmla="*/ 50 h 340"/>
                <a:gd name="T94" fmla="*/ 90 w 470"/>
                <a:gd name="T95" fmla="*/ 52 h 340"/>
                <a:gd name="T96" fmla="*/ 380 w 470"/>
                <a:gd name="T97" fmla="*/ 222 h 340"/>
                <a:gd name="T98" fmla="*/ 384 w 470"/>
                <a:gd name="T99" fmla="*/ 266 h 340"/>
                <a:gd name="T100" fmla="*/ 376 w 470"/>
                <a:gd name="T101" fmla="*/ 173 h 340"/>
                <a:gd name="T102" fmla="*/ 380 w 470"/>
                <a:gd name="T103" fmla="*/ 216 h 340"/>
                <a:gd name="T104" fmla="*/ 94 w 470"/>
                <a:gd name="T105" fmla="*/ 109 h 340"/>
                <a:gd name="T106" fmla="*/ 6 w 470"/>
                <a:gd name="T107" fmla="*/ 117 h 340"/>
                <a:gd name="T108" fmla="*/ 101 w 470"/>
                <a:gd name="T109" fmla="*/ 113 h 340"/>
                <a:gd name="T110" fmla="*/ 189 w 470"/>
                <a:gd name="T111" fmla="*/ 223 h 340"/>
                <a:gd name="T112" fmla="*/ 101 w 470"/>
                <a:gd name="T113" fmla="*/ 113 h 340"/>
                <a:gd name="T114" fmla="*/ 284 w 470"/>
                <a:gd name="T115" fmla="*/ 218 h 340"/>
                <a:gd name="T116" fmla="*/ 195 w 470"/>
                <a:gd name="T117" fmla="*/ 226 h 340"/>
                <a:gd name="T118" fmla="*/ 290 w 470"/>
                <a:gd name="T119" fmla="*/ 281 h 340"/>
                <a:gd name="T120" fmla="*/ 378 w 470"/>
                <a:gd name="T121" fmla="*/ 273 h 340"/>
                <a:gd name="T122" fmla="*/ 290 w 470"/>
                <a:gd name="T123" fmla="*/ 2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340">
                  <a:moveTo>
                    <a:pt x="470" y="222"/>
                  </a:moveTo>
                  <a:cubicBezTo>
                    <a:pt x="470" y="222"/>
                    <a:pt x="470" y="222"/>
                    <a:pt x="470" y="222"/>
                  </a:cubicBezTo>
                  <a:cubicBezTo>
                    <a:pt x="470" y="222"/>
                    <a:pt x="470" y="222"/>
                    <a:pt x="470" y="222"/>
                  </a:cubicBezTo>
                  <a:cubicBezTo>
                    <a:pt x="470" y="222"/>
                    <a:pt x="470" y="222"/>
                    <a:pt x="470" y="222"/>
                  </a:cubicBezTo>
                  <a:cubicBezTo>
                    <a:pt x="470" y="221"/>
                    <a:pt x="470" y="221"/>
                    <a:pt x="470" y="221"/>
                  </a:cubicBezTo>
                  <a:cubicBezTo>
                    <a:pt x="470" y="220"/>
                    <a:pt x="469" y="220"/>
                    <a:pt x="469" y="220"/>
                  </a:cubicBezTo>
                  <a:cubicBezTo>
                    <a:pt x="469" y="220"/>
                    <a:pt x="469" y="220"/>
                    <a:pt x="469" y="219"/>
                  </a:cubicBezTo>
                  <a:cubicBezTo>
                    <a:pt x="469" y="219"/>
                    <a:pt x="469" y="219"/>
                    <a:pt x="468" y="219"/>
                  </a:cubicBezTo>
                  <a:cubicBezTo>
                    <a:pt x="374" y="165"/>
                    <a:pt x="374" y="165"/>
                    <a:pt x="374" y="165"/>
                  </a:cubicBezTo>
                  <a:cubicBezTo>
                    <a:pt x="279" y="110"/>
                    <a:pt x="279" y="110"/>
                    <a:pt x="279" y="110"/>
                  </a:cubicBezTo>
                  <a:cubicBezTo>
                    <a:pt x="184" y="55"/>
                    <a:pt x="184" y="55"/>
                    <a:pt x="184" y="55"/>
                  </a:cubicBezTo>
                  <a:cubicBezTo>
                    <a:pt x="90" y="1"/>
                    <a:pt x="90" y="1"/>
                    <a:pt x="90" y="1"/>
                  </a:cubicBezTo>
                  <a:cubicBezTo>
                    <a:pt x="90" y="1"/>
                    <a:pt x="90" y="1"/>
                    <a:pt x="90" y="1"/>
                  </a:cubicBezTo>
                  <a:cubicBezTo>
                    <a:pt x="89" y="0"/>
                    <a:pt x="89" y="0"/>
                    <a:pt x="89" y="0"/>
                  </a:cubicBezTo>
                  <a:cubicBezTo>
                    <a:pt x="88" y="0"/>
                    <a:pt x="88" y="0"/>
                    <a:pt x="88" y="0"/>
                  </a:cubicBezTo>
                  <a:cubicBezTo>
                    <a:pt x="88" y="0"/>
                    <a:pt x="88" y="0"/>
                    <a:pt x="88" y="0"/>
                  </a:cubicBezTo>
                  <a:cubicBezTo>
                    <a:pt x="88" y="0"/>
                    <a:pt x="87" y="0"/>
                    <a:pt x="87" y="1"/>
                  </a:cubicBezTo>
                  <a:cubicBezTo>
                    <a:pt x="87" y="1"/>
                    <a:pt x="87" y="1"/>
                    <a:pt x="87" y="1"/>
                  </a:cubicBezTo>
                  <a:cubicBezTo>
                    <a:pt x="1" y="50"/>
                    <a:pt x="1" y="50"/>
                    <a:pt x="1" y="50"/>
                  </a:cubicBezTo>
                  <a:cubicBezTo>
                    <a:pt x="1" y="50"/>
                    <a:pt x="1" y="50"/>
                    <a:pt x="1" y="50"/>
                  </a:cubicBezTo>
                  <a:cubicBezTo>
                    <a:pt x="1" y="50"/>
                    <a:pt x="1" y="51"/>
                    <a:pt x="0" y="51"/>
                  </a:cubicBezTo>
                  <a:cubicBezTo>
                    <a:pt x="0" y="51"/>
                    <a:pt x="0" y="51"/>
                    <a:pt x="0" y="51"/>
                  </a:cubicBezTo>
                  <a:cubicBezTo>
                    <a:pt x="0" y="52"/>
                    <a:pt x="0" y="52"/>
                    <a:pt x="0" y="52"/>
                  </a:cubicBezTo>
                  <a:cubicBezTo>
                    <a:pt x="0" y="53"/>
                    <a:pt x="0" y="53"/>
                    <a:pt x="0" y="53"/>
                  </a:cubicBezTo>
                  <a:cubicBezTo>
                    <a:pt x="0" y="53"/>
                    <a:pt x="0" y="53"/>
                    <a:pt x="0" y="53"/>
                  </a:cubicBezTo>
                  <a:cubicBezTo>
                    <a:pt x="0" y="119"/>
                    <a:pt x="0" y="119"/>
                    <a:pt x="0" y="119"/>
                  </a:cubicBezTo>
                  <a:cubicBezTo>
                    <a:pt x="0" y="120"/>
                    <a:pt x="0" y="121"/>
                    <a:pt x="1" y="121"/>
                  </a:cubicBezTo>
                  <a:cubicBezTo>
                    <a:pt x="96" y="176"/>
                    <a:pt x="96" y="176"/>
                    <a:pt x="96" y="176"/>
                  </a:cubicBezTo>
                  <a:cubicBezTo>
                    <a:pt x="191" y="231"/>
                    <a:pt x="191" y="231"/>
                    <a:pt x="191" y="231"/>
                  </a:cubicBezTo>
                  <a:cubicBezTo>
                    <a:pt x="285" y="285"/>
                    <a:pt x="285" y="285"/>
                    <a:pt x="285" y="285"/>
                  </a:cubicBezTo>
                  <a:cubicBezTo>
                    <a:pt x="380" y="340"/>
                    <a:pt x="380" y="340"/>
                    <a:pt x="380" y="340"/>
                  </a:cubicBezTo>
                  <a:cubicBezTo>
                    <a:pt x="380" y="340"/>
                    <a:pt x="381" y="340"/>
                    <a:pt x="382" y="340"/>
                  </a:cubicBezTo>
                  <a:cubicBezTo>
                    <a:pt x="382" y="340"/>
                    <a:pt x="383" y="340"/>
                    <a:pt x="383" y="340"/>
                  </a:cubicBezTo>
                  <a:cubicBezTo>
                    <a:pt x="384" y="339"/>
                    <a:pt x="385" y="338"/>
                    <a:pt x="385" y="337"/>
                  </a:cubicBezTo>
                  <a:cubicBezTo>
                    <a:pt x="385" y="273"/>
                    <a:pt x="385" y="273"/>
                    <a:pt x="385" y="273"/>
                  </a:cubicBezTo>
                  <a:cubicBezTo>
                    <a:pt x="468" y="225"/>
                    <a:pt x="468" y="225"/>
                    <a:pt x="468" y="225"/>
                  </a:cubicBezTo>
                  <a:cubicBezTo>
                    <a:pt x="469" y="225"/>
                    <a:pt x="469" y="224"/>
                    <a:pt x="469" y="224"/>
                  </a:cubicBezTo>
                  <a:cubicBezTo>
                    <a:pt x="469" y="224"/>
                    <a:pt x="469" y="224"/>
                    <a:pt x="469" y="224"/>
                  </a:cubicBezTo>
                  <a:cubicBezTo>
                    <a:pt x="469" y="224"/>
                    <a:pt x="470" y="223"/>
                    <a:pt x="470" y="223"/>
                  </a:cubicBezTo>
                  <a:cubicBezTo>
                    <a:pt x="470" y="223"/>
                    <a:pt x="470" y="222"/>
                    <a:pt x="470" y="222"/>
                  </a:cubicBezTo>
                  <a:close/>
                  <a:moveTo>
                    <a:pt x="290" y="211"/>
                  </a:moveTo>
                  <a:cubicBezTo>
                    <a:pt x="286" y="168"/>
                    <a:pt x="286" y="168"/>
                    <a:pt x="286" y="168"/>
                  </a:cubicBezTo>
                  <a:cubicBezTo>
                    <a:pt x="361" y="170"/>
                    <a:pt x="361" y="170"/>
                    <a:pt x="361" y="170"/>
                  </a:cubicBezTo>
                  <a:lnTo>
                    <a:pt x="290" y="211"/>
                  </a:lnTo>
                  <a:close/>
                  <a:moveTo>
                    <a:pt x="283" y="211"/>
                  </a:moveTo>
                  <a:cubicBezTo>
                    <a:pt x="204" y="165"/>
                    <a:pt x="204" y="165"/>
                    <a:pt x="204" y="165"/>
                  </a:cubicBezTo>
                  <a:cubicBezTo>
                    <a:pt x="279" y="168"/>
                    <a:pt x="279" y="168"/>
                    <a:pt x="279" y="168"/>
                  </a:cubicBezTo>
                  <a:lnTo>
                    <a:pt x="283" y="211"/>
                  </a:lnTo>
                  <a:close/>
                  <a:moveTo>
                    <a:pt x="203" y="159"/>
                  </a:moveTo>
                  <a:cubicBezTo>
                    <a:pt x="275" y="118"/>
                    <a:pt x="275" y="118"/>
                    <a:pt x="275" y="118"/>
                  </a:cubicBezTo>
                  <a:cubicBezTo>
                    <a:pt x="279" y="161"/>
                    <a:pt x="279" y="161"/>
                    <a:pt x="279" y="161"/>
                  </a:cubicBezTo>
                  <a:lnTo>
                    <a:pt x="203" y="159"/>
                  </a:lnTo>
                  <a:close/>
                  <a:moveTo>
                    <a:pt x="195" y="157"/>
                  </a:moveTo>
                  <a:cubicBezTo>
                    <a:pt x="191" y="113"/>
                    <a:pt x="191" y="113"/>
                    <a:pt x="191" y="113"/>
                  </a:cubicBezTo>
                  <a:cubicBezTo>
                    <a:pt x="267" y="115"/>
                    <a:pt x="267" y="115"/>
                    <a:pt x="267" y="115"/>
                  </a:cubicBezTo>
                  <a:lnTo>
                    <a:pt x="195" y="157"/>
                  </a:lnTo>
                  <a:close/>
                  <a:moveTo>
                    <a:pt x="189" y="156"/>
                  </a:moveTo>
                  <a:cubicBezTo>
                    <a:pt x="110" y="111"/>
                    <a:pt x="110" y="111"/>
                    <a:pt x="110" y="111"/>
                  </a:cubicBezTo>
                  <a:cubicBezTo>
                    <a:pt x="185" y="113"/>
                    <a:pt x="185" y="113"/>
                    <a:pt x="185" y="113"/>
                  </a:cubicBezTo>
                  <a:lnTo>
                    <a:pt x="189" y="156"/>
                  </a:lnTo>
                  <a:close/>
                  <a:moveTo>
                    <a:pt x="109" y="104"/>
                  </a:moveTo>
                  <a:cubicBezTo>
                    <a:pt x="180" y="63"/>
                    <a:pt x="180" y="63"/>
                    <a:pt x="180" y="63"/>
                  </a:cubicBezTo>
                  <a:cubicBezTo>
                    <a:pt x="184" y="107"/>
                    <a:pt x="184" y="107"/>
                    <a:pt x="184" y="107"/>
                  </a:cubicBezTo>
                  <a:lnTo>
                    <a:pt x="109" y="104"/>
                  </a:lnTo>
                  <a:close/>
                  <a:moveTo>
                    <a:pt x="100" y="102"/>
                  </a:moveTo>
                  <a:cubicBezTo>
                    <a:pt x="96" y="58"/>
                    <a:pt x="96" y="58"/>
                    <a:pt x="96" y="58"/>
                  </a:cubicBezTo>
                  <a:cubicBezTo>
                    <a:pt x="172" y="61"/>
                    <a:pt x="172" y="61"/>
                    <a:pt x="172" y="61"/>
                  </a:cubicBezTo>
                  <a:lnTo>
                    <a:pt x="100" y="102"/>
                  </a:lnTo>
                  <a:close/>
                  <a:moveTo>
                    <a:pt x="94" y="102"/>
                  </a:moveTo>
                  <a:cubicBezTo>
                    <a:pt x="15" y="56"/>
                    <a:pt x="15" y="56"/>
                    <a:pt x="15" y="56"/>
                  </a:cubicBezTo>
                  <a:cubicBezTo>
                    <a:pt x="90" y="58"/>
                    <a:pt x="90" y="58"/>
                    <a:pt x="90" y="58"/>
                  </a:cubicBezTo>
                  <a:lnTo>
                    <a:pt x="94" y="102"/>
                  </a:lnTo>
                  <a:close/>
                  <a:moveTo>
                    <a:pt x="299" y="220"/>
                  </a:moveTo>
                  <a:cubicBezTo>
                    <a:pt x="374" y="222"/>
                    <a:pt x="374" y="222"/>
                    <a:pt x="374" y="222"/>
                  </a:cubicBezTo>
                  <a:cubicBezTo>
                    <a:pt x="378" y="266"/>
                    <a:pt x="378" y="266"/>
                    <a:pt x="378" y="266"/>
                  </a:cubicBezTo>
                  <a:lnTo>
                    <a:pt x="299" y="220"/>
                  </a:lnTo>
                  <a:close/>
                  <a:moveTo>
                    <a:pt x="298" y="214"/>
                  </a:moveTo>
                  <a:cubicBezTo>
                    <a:pt x="370" y="172"/>
                    <a:pt x="370" y="172"/>
                    <a:pt x="370" y="172"/>
                  </a:cubicBezTo>
                  <a:cubicBezTo>
                    <a:pt x="373" y="216"/>
                    <a:pt x="373" y="216"/>
                    <a:pt x="373" y="216"/>
                  </a:cubicBezTo>
                  <a:lnTo>
                    <a:pt x="298" y="214"/>
                  </a:lnTo>
                  <a:close/>
                  <a:moveTo>
                    <a:pt x="285" y="162"/>
                  </a:moveTo>
                  <a:cubicBezTo>
                    <a:pt x="281" y="118"/>
                    <a:pt x="281" y="118"/>
                    <a:pt x="281" y="118"/>
                  </a:cubicBezTo>
                  <a:cubicBezTo>
                    <a:pt x="360" y="164"/>
                    <a:pt x="360" y="164"/>
                    <a:pt x="360" y="164"/>
                  </a:cubicBezTo>
                  <a:lnTo>
                    <a:pt x="285" y="162"/>
                  </a:lnTo>
                  <a:close/>
                  <a:moveTo>
                    <a:pt x="190" y="107"/>
                  </a:moveTo>
                  <a:cubicBezTo>
                    <a:pt x="187" y="64"/>
                    <a:pt x="187" y="64"/>
                    <a:pt x="187" y="64"/>
                  </a:cubicBezTo>
                  <a:cubicBezTo>
                    <a:pt x="265" y="109"/>
                    <a:pt x="265" y="109"/>
                    <a:pt x="265" y="109"/>
                  </a:cubicBezTo>
                  <a:lnTo>
                    <a:pt x="190" y="107"/>
                  </a:lnTo>
                  <a:close/>
                  <a:moveTo>
                    <a:pt x="96" y="52"/>
                  </a:moveTo>
                  <a:cubicBezTo>
                    <a:pt x="92" y="9"/>
                    <a:pt x="92" y="9"/>
                    <a:pt x="92" y="9"/>
                  </a:cubicBezTo>
                  <a:cubicBezTo>
                    <a:pt x="171" y="54"/>
                    <a:pt x="171" y="54"/>
                    <a:pt x="171" y="54"/>
                  </a:cubicBezTo>
                  <a:lnTo>
                    <a:pt x="96" y="52"/>
                  </a:lnTo>
                  <a:close/>
                  <a:moveTo>
                    <a:pt x="90" y="52"/>
                  </a:moveTo>
                  <a:cubicBezTo>
                    <a:pt x="14" y="50"/>
                    <a:pt x="14" y="50"/>
                    <a:pt x="14" y="50"/>
                  </a:cubicBezTo>
                  <a:cubicBezTo>
                    <a:pt x="86" y="8"/>
                    <a:pt x="86" y="8"/>
                    <a:pt x="86" y="8"/>
                  </a:cubicBezTo>
                  <a:lnTo>
                    <a:pt x="90" y="52"/>
                  </a:lnTo>
                  <a:close/>
                  <a:moveTo>
                    <a:pt x="384" y="266"/>
                  </a:moveTo>
                  <a:cubicBezTo>
                    <a:pt x="380" y="222"/>
                    <a:pt x="380" y="222"/>
                    <a:pt x="380" y="222"/>
                  </a:cubicBezTo>
                  <a:cubicBezTo>
                    <a:pt x="456" y="225"/>
                    <a:pt x="456" y="225"/>
                    <a:pt x="456" y="225"/>
                  </a:cubicBezTo>
                  <a:lnTo>
                    <a:pt x="384" y="266"/>
                  </a:lnTo>
                  <a:close/>
                  <a:moveTo>
                    <a:pt x="380" y="216"/>
                  </a:moveTo>
                  <a:cubicBezTo>
                    <a:pt x="376" y="173"/>
                    <a:pt x="376" y="173"/>
                    <a:pt x="376" y="173"/>
                  </a:cubicBezTo>
                  <a:cubicBezTo>
                    <a:pt x="455" y="218"/>
                    <a:pt x="455" y="218"/>
                    <a:pt x="455" y="218"/>
                  </a:cubicBezTo>
                  <a:lnTo>
                    <a:pt x="380" y="216"/>
                  </a:lnTo>
                  <a:close/>
                  <a:moveTo>
                    <a:pt x="6" y="58"/>
                  </a:moveTo>
                  <a:cubicBezTo>
                    <a:pt x="94" y="109"/>
                    <a:pt x="94" y="109"/>
                    <a:pt x="94" y="109"/>
                  </a:cubicBezTo>
                  <a:cubicBezTo>
                    <a:pt x="94" y="168"/>
                    <a:pt x="94" y="168"/>
                    <a:pt x="94" y="168"/>
                  </a:cubicBezTo>
                  <a:cubicBezTo>
                    <a:pt x="6" y="117"/>
                    <a:pt x="6" y="117"/>
                    <a:pt x="6" y="117"/>
                  </a:cubicBezTo>
                  <a:lnTo>
                    <a:pt x="6" y="58"/>
                  </a:lnTo>
                  <a:close/>
                  <a:moveTo>
                    <a:pt x="101" y="113"/>
                  </a:moveTo>
                  <a:cubicBezTo>
                    <a:pt x="189" y="164"/>
                    <a:pt x="189" y="164"/>
                    <a:pt x="189" y="164"/>
                  </a:cubicBezTo>
                  <a:cubicBezTo>
                    <a:pt x="189" y="223"/>
                    <a:pt x="189" y="223"/>
                    <a:pt x="189" y="223"/>
                  </a:cubicBezTo>
                  <a:cubicBezTo>
                    <a:pt x="101" y="172"/>
                    <a:pt x="101" y="172"/>
                    <a:pt x="101" y="172"/>
                  </a:cubicBezTo>
                  <a:lnTo>
                    <a:pt x="101" y="113"/>
                  </a:lnTo>
                  <a:close/>
                  <a:moveTo>
                    <a:pt x="195" y="167"/>
                  </a:moveTo>
                  <a:cubicBezTo>
                    <a:pt x="284" y="218"/>
                    <a:pt x="284" y="218"/>
                    <a:pt x="284" y="218"/>
                  </a:cubicBezTo>
                  <a:cubicBezTo>
                    <a:pt x="284" y="277"/>
                    <a:pt x="284" y="277"/>
                    <a:pt x="284" y="277"/>
                  </a:cubicBezTo>
                  <a:cubicBezTo>
                    <a:pt x="195" y="226"/>
                    <a:pt x="195" y="226"/>
                    <a:pt x="195" y="226"/>
                  </a:cubicBezTo>
                  <a:lnTo>
                    <a:pt x="195" y="167"/>
                  </a:lnTo>
                  <a:close/>
                  <a:moveTo>
                    <a:pt x="290" y="281"/>
                  </a:moveTo>
                  <a:cubicBezTo>
                    <a:pt x="290" y="222"/>
                    <a:pt x="290" y="222"/>
                    <a:pt x="290" y="222"/>
                  </a:cubicBezTo>
                  <a:cubicBezTo>
                    <a:pt x="378" y="273"/>
                    <a:pt x="378" y="273"/>
                    <a:pt x="378" y="273"/>
                  </a:cubicBezTo>
                  <a:cubicBezTo>
                    <a:pt x="378" y="332"/>
                    <a:pt x="378" y="332"/>
                    <a:pt x="378" y="332"/>
                  </a:cubicBezTo>
                  <a:lnTo>
                    <a:pt x="290" y="281"/>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8" name="Freeform 1705"/>
            <p:cNvSpPr>
              <a:spLocks/>
            </p:cNvSpPr>
            <p:nvPr/>
          </p:nvSpPr>
          <p:spPr bwMode="auto">
            <a:xfrm>
              <a:off x="1166813" y="5241925"/>
              <a:ext cx="1728788" cy="998538"/>
            </a:xfrm>
            <a:custGeom>
              <a:avLst/>
              <a:gdLst>
                <a:gd name="T0" fmla="*/ 1089 w 1089"/>
                <a:gd name="T1" fmla="*/ 315 h 629"/>
                <a:gd name="T2" fmla="*/ 544 w 1089"/>
                <a:gd name="T3" fmla="*/ 629 h 629"/>
                <a:gd name="T4" fmla="*/ 0 w 1089"/>
                <a:gd name="T5" fmla="*/ 315 h 629"/>
                <a:gd name="T6" fmla="*/ 544 w 1089"/>
                <a:gd name="T7" fmla="*/ 0 h 629"/>
                <a:gd name="T8" fmla="*/ 1089 w 1089"/>
                <a:gd name="T9" fmla="*/ 315 h 629"/>
              </a:gdLst>
              <a:ahLst/>
              <a:cxnLst>
                <a:cxn ang="0">
                  <a:pos x="T0" y="T1"/>
                </a:cxn>
                <a:cxn ang="0">
                  <a:pos x="T2" y="T3"/>
                </a:cxn>
                <a:cxn ang="0">
                  <a:pos x="T4" y="T5"/>
                </a:cxn>
                <a:cxn ang="0">
                  <a:pos x="T6" y="T7"/>
                </a:cxn>
                <a:cxn ang="0">
                  <a:pos x="T8" y="T9"/>
                </a:cxn>
              </a:cxnLst>
              <a:rect l="0" t="0" r="r" b="b"/>
              <a:pathLst>
                <a:path w="1089" h="629">
                  <a:moveTo>
                    <a:pt x="1089" y="315"/>
                  </a:moveTo>
                  <a:lnTo>
                    <a:pt x="544" y="629"/>
                  </a:lnTo>
                  <a:lnTo>
                    <a:pt x="0" y="315"/>
                  </a:lnTo>
                  <a:lnTo>
                    <a:pt x="544" y="0"/>
                  </a:lnTo>
                  <a:lnTo>
                    <a:pt x="1089" y="315"/>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9" name="Freeform 1706"/>
            <p:cNvSpPr>
              <a:spLocks/>
            </p:cNvSpPr>
            <p:nvPr/>
          </p:nvSpPr>
          <p:spPr bwMode="auto">
            <a:xfrm>
              <a:off x="1166813" y="4938713"/>
              <a:ext cx="1728788" cy="993775"/>
            </a:xfrm>
            <a:custGeom>
              <a:avLst/>
              <a:gdLst>
                <a:gd name="T0" fmla="*/ 1089 w 1089"/>
                <a:gd name="T1" fmla="*/ 314 h 626"/>
                <a:gd name="T2" fmla="*/ 544 w 1089"/>
                <a:gd name="T3" fmla="*/ 626 h 626"/>
                <a:gd name="T4" fmla="*/ 0 w 1089"/>
                <a:gd name="T5" fmla="*/ 314 h 626"/>
                <a:gd name="T6" fmla="*/ 544 w 1089"/>
                <a:gd name="T7" fmla="*/ 0 h 626"/>
                <a:gd name="T8" fmla="*/ 1089 w 1089"/>
                <a:gd name="T9" fmla="*/ 314 h 626"/>
              </a:gdLst>
              <a:ahLst/>
              <a:cxnLst>
                <a:cxn ang="0">
                  <a:pos x="T0" y="T1"/>
                </a:cxn>
                <a:cxn ang="0">
                  <a:pos x="T2" y="T3"/>
                </a:cxn>
                <a:cxn ang="0">
                  <a:pos x="T4" y="T5"/>
                </a:cxn>
                <a:cxn ang="0">
                  <a:pos x="T6" y="T7"/>
                </a:cxn>
                <a:cxn ang="0">
                  <a:pos x="T8" y="T9"/>
                </a:cxn>
              </a:cxnLst>
              <a:rect l="0" t="0" r="r" b="b"/>
              <a:pathLst>
                <a:path w="1089" h="626">
                  <a:moveTo>
                    <a:pt x="1089" y="314"/>
                  </a:moveTo>
                  <a:lnTo>
                    <a:pt x="544" y="626"/>
                  </a:lnTo>
                  <a:lnTo>
                    <a:pt x="0" y="314"/>
                  </a:lnTo>
                  <a:lnTo>
                    <a:pt x="544" y="0"/>
                  </a:lnTo>
                  <a:lnTo>
                    <a:pt x="1089" y="314"/>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0" name="Freeform 1707"/>
            <p:cNvSpPr>
              <a:spLocks/>
            </p:cNvSpPr>
            <p:nvPr/>
          </p:nvSpPr>
          <p:spPr bwMode="auto">
            <a:xfrm>
              <a:off x="1166813" y="5437188"/>
              <a:ext cx="863600" cy="803275"/>
            </a:xfrm>
            <a:custGeom>
              <a:avLst/>
              <a:gdLst>
                <a:gd name="T0" fmla="*/ 544 w 544"/>
                <a:gd name="T1" fmla="*/ 506 h 506"/>
                <a:gd name="T2" fmla="*/ 544 w 544"/>
                <a:gd name="T3" fmla="*/ 312 h 506"/>
                <a:gd name="T4" fmla="*/ 0 w 544"/>
                <a:gd name="T5" fmla="*/ 0 h 506"/>
                <a:gd name="T6" fmla="*/ 0 w 544"/>
                <a:gd name="T7" fmla="*/ 192 h 506"/>
                <a:gd name="T8" fmla="*/ 544 w 544"/>
                <a:gd name="T9" fmla="*/ 506 h 506"/>
              </a:gdLst>
              <a:ahLst/>
              <a:cxnLst>
                <a:cxn ang="0">
                  <a:pos x="T0" y="T1"/>
                </a:cxn>
                <a:cxn ang="0">
                  <a:pos x="T2" y="T3"/>
                </a:cxn>
                <a:cxn ang="0">
                  <a:pos x="T4" y="T5"/>
                </a:cxn>
                <a:cxn ang="0">
                  <a:pos x="T6" y="T7"/>
                </a:cxn>
                <a:cxn ang="0">
                  <a:pos x="T8" y="T9"/>
                </a:cxn>
              </a:cxnLst>
              <a:rect l="0" t="0" r="r" b="b"/>
              <a:pathLst>
                <a:path w="544" h="506">
                  <a:moveTo>
                    <a:pt x="544" y="506"/>
                  </a:moveTo>
                  <a:lnTo>
                    <a:pt x="544" y="312"/>
                  </a:lnTo>
                  <a:lnTo>
                    <a:pt x="0" y="0"/>
                  </a:lnTo>
                  <a:lnTo>
                    <a:pt x="0" y="192"/>
                  </a:lnTo>
                  <a:lnTo>
                    <a:pt x="544" y="506"/>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1" name="Freeform 1708"/>
            <p:cNvSpPr>
              <a:spLocks/>
            </p:cNvSpPr>
            <p:nvPr/>
          </p:nvSpPr>
          <p:spPr bwMode="auto">
            <a:xfrm>
              <a:off x="2030413" y="5437188"/>
              <a:ext cx="865188" cy="803275"/>
            </a:xfrm>
            <a:custGeom>
              <a:avLst/>
              <a:gdLst>
                <a:gd name="T0" fmla="*/ 0 w 545"/>
                <a:gd name="T1" fmla="*/ 506 h 506"/>
                <a:gd name="T2" fmla="*/ 0 w 545"/>
                <a:gd name="T3" fmla="*/ 312 h 506"/>
                <a:gd name="T4" fmla="*/ 545 w 545"/>
                <a:gd name="T5" fmla="*/ 0 h 506"/>
                <a:gd name="T6" fmla="*/ 545 w 545"/>
                <a:gd name="T7" fmla="*/ 192 h 506"/>
                <a:gd name="T8" fmla="*/ 0 w 545"/>
                <a:gd name="T9" fmla="*/ 506 h 506"/>
              </a:gdLst>
              <a:ahLst/>
              <a:cxnLst>
                <a:cxn ang="0">
                  <a:pos x="T0" y="T1"/>
                </a:cxn>
                <a:cxn ang="0">
                  <a:pos x="T2" y="T3"/>
                </a:cxn>
                <a:cxn ang="0">
                  <a:pos x="T4" y="T5"/>
                </a:cxn>
                <a:cxn ang="0">
                  <a:pos x="T6" y="T7"/>
                </a:cxn>
                <a:cxn ang="0">
                  <a:pos x="T8" y="T9"/>
                </a:cxn>
              </a:cxnLst>
              <a:rect l="0" t="0" r="r" b="b"/>
              <a:pathLst>
                <a:path w="545" h="506">
                  <a:moveTo>
                    <a:pt x="0" y="506"/>
                  </a:moveTo>
                  <a:lnTo>
                    <a:pt x="0" y="312"/>
                  </a:lnTo>
                  <a:lnTo>
                    <a:pt x="545" y="0"/>
                  </a:lnTo>
                  <a:lnTo>
                    <a:pt x="545" y="192"/>
                  </a:lnTo>
                  <a:lnTo>
                    <a:pt x="0" y="50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2" name="Freeform 1709"/>
            <p:cNvSpPr>
              <a:spLocks/>
            </p:cNvSpPr>
            <p:nvPr/>
          </p:nvSpPr>
          <p:spPr bwMode="auto">
            <a:xfrm>
              <a:off x="1622425" y="5275263"/>
              <a:ext cx="812800" cy="469900"/>
            </a:xfrm>
            <a:custGeom>
              <a:avLst/>
              <a:gdLst>
                <a:gd name="T0" fmla="*/ 512 w 512"/>
                <a:gd name="T1" fmla="*/ 148 h 296"/>
                <a:gd name="T2" fmla="*/ 257 w 512"/>
                <a:gd name="T3" fmla="*/ 296 h 296"/>
                <a:gd name="T4" fmla="*/ 0 w 512"/>
                <a:gd name="T5" fmla="*/ 148 h 296"/>
                <a:gd name="T6" fmla="*/ 257 w 512"/>
                <a:gd name="T7" fmla="*/ 0 h 296"/>
                <a:gd name="T8" fmla="*/ 512 w 512"/>
                <a:gd name="T9" fmla="*/ 148 h 296"/>
              </a:gdLst>
              <a:ahLst/>
              <a:cxnLst>
                <a:cxn ang="0">
                  <a:pos x="T0" y="T1"/>
                </a:cxn>
                <a:cxn ang="0">
                  <a:pos x="T2" y="T3"/>
                </a:cxn>
                <a:cxn ang="0">
                  <a:pos x="T4" y="T5"/>
                </a:cxn>
                <a:cxn ang="0">
                  <a:pos x="T6" y="T7"/>
                </a:cxn>
                <a:cxn ang="0">
                  <a:pos x="T8" y="T9"/>
                </a:cxn>
              </a:cxnLst>
              <a:rect l="0" t="0" r="r" b="b"/>
              <a:pathLst>
                <a:path w="512" h="296">
                  <a:moveTo>
                    <a:pt x="512" y="148"/>
                  </a:moveTo>
                  <a:lnTo>
                    <a:pt x="257" y="296"/>
                  </a:lnTo>
                  <a:lnTo>
                    <a:pt x="0" y="148"/>
                  </a:lnTo>
                  <a:lnTo>
                    <a:pt x="257" y="0"/>
                  </a:lnTo>
                  <a:lnTo>
                    <a:pt x="512" y="148"/>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3" name="Freeform 1710"/>
            <p:cNvSpPr>
              <a:spLocks/>
            </p:cNvSpPr>
            <p:nvPr/>
          </p:nvSpPr>
          <p:spPr bwMode="auto">
            <a:xfrm>
              <a:off x="1622425" y="5051425"/>
              <a:ext cx="812800" cy="468313"/>
            </a:xfrm>
            <a:custGeom>
              <a:avLst/>
              <a:gdLst>
                <a:gd name="T0" fmla="*/ 512 w 512"/>
                <a:gd name="T1" fmla="*/ 147 h 295"/>
                <a:gd name="T2" fmla="*/ 257 w 512"/>
                <a:gd name="T3" fmla="*/ 295 h 295"/>
                <a:gd name="T4" fmla="*/ 0 w 512"/>
                <a:gd name="T5" fmla="*/ 147 h 295"/>
                <a:gd name="T6" fmla="*/ 257 w 512"/>
                <a:gd name="T7" fmla="*/ 0 h 295"/>
                <a:gd name="T8" fmla="*/ 512 w 512"/>
                <a:gd name="T9" fmla="*/ 147 h 295"/>
              </a:gdLst>
              <a:ahLst/>
              <a:cxnLst>
                <a:cxn ang="0">
                  <a:pos x="T0" y="T1"/>
                </a:cxn>
                <a:cxn ang="0">
                  <a:pos x="T2" y="T3"/>
                </a:cxn>
                <a:cxn ang="0">
                  <a:pos x="T4" y="T5"/>
                </a:cxn>
                <a:cxn ang="0">
                  <a:pos x="T6" y="T7"/>
                </a:cxn>
                <a:cxn ang="0">
                  <a:pos x="T8" y="T9"/>
                </a:cxn>
              </a:cxnLst>
              <a:rect l="0" t="0" r="r" b="b"/>
              <a:pathLst>
                <a:path w="512" h="295">
                  <a:moveTo>
                    <a:pt x="512" y="147"/>
                  </a:moveTo>
                  <a:lnTo>
                    <a:pt x="257" y="295"/>
                  </a:lnTo>
                  <a:lnTo>
                    <a:pt x="0" y="147"/>
                  </a:lnTo>
                  <a:lnTo>
                    <a:pt x="257" y="0"/>
                  </a:lnTo>
                  <a:lnTo>
                    <a:pt x="512" y="147"/>
                  </a:lnTo>
                  <a:close/>
                </a:path>
              </a:pathLst>
            </a:custGeom>
            <a:solidFill>
              <a:schemeClr val="bg2">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4" name="Freeform 1711"/>
            <p:cNvSpPr>
              <a:spLocks/>
            </p:cNvSpPr>
            <p:nvPr/>
          </p:nvSpPr>
          <p:spPr bwMode="auto">
            <a:xfrm>
              <a:off x="1622425" y="5284788"/>
              <a:ext cx="407988" cy="460375"/>
            </a:xfrm>
            <a:custGeom>
              <a:avLst/>
              <a:gdLst>
                <a:gd name="T0" fmla="*/ 257 w 257"/>
                <a:gd name="T1" fmla="*/ 290 h 290"/>
                <a:gd name="T2" fmla="*/ 257 w 257"/>
                <a:gd name="T3" fmla="*/ 148 h 290"/>
                <a:gd name="T4" fmla="*/ 0 w 257"/>
                <a:gd name="T5" fmla="*/ 0 h 290"/>
                <a:gd name="T6" fmla="*/ 0 w 257"/>
                <a:gd name="T7" fmla="*/ 142 h 290"/>
                <a:gd name="T8" fmla="*/ 257 w 257"/>
                <a:gd name="T9" fmla="*/ 290 h 290"/>
              </a:gdLst>
              <a:ahLst/>
              <a:cxnLst>
                <a:cxn ang="0">
                  <a:pos x="T0" y="T1"/>
                </a:cxn>
                <a:cxn ang="0">
                  <a:pos x="T2" y="T3"/>
                </a:cxn>
                <a:cxn ang="0">
                  <a:pos x="T4" y="T5"/>
                </a:cxn>
                <a:cxn ang="0">
                  <a:pos x="T6" y="T7"/>
                </a:cxn>
                <a:cxn ang="0">
                  <a:pos x="T8" y="T9"/>
                </a:cxn>
              </a:cxnLst>
              <a:rect l="0" t="0" r="r" b="b"/>
              <a:pathLst>
                <a:path w="257" h="290">
                  <a:moveTo>
                    <a:pt x="257" y="290"/>
                  </a:moveTo>
                  <a:lnTo>
                    <a:pt x="257" y="148"/>
                  </a:lnTo>
                  <a:lnTo>
                    <a:pt x="0" y="0"/>
                  </a:lnTo>
                  <a:lnTo>
                    <a:pt x="0" y="142"/>
                  </a:lnTo>
                  <a:lnTo>
                    <a:pt x="257" y="29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5" name="Freeform 1712"/>
            <p:cNvSpPr>
              <a:spLocks/>
            </p:cNvSpPr>
            <p:nvPr/>
          </p:nvSpPr>
          <p:spPr bwMode="auto">
            <a:xfrm>
              <a:off x="2030413" y="5284788"/>
              <a:ext cx="404813" cy="460375"/>
            </a:xfrm>
            <a:custGeom>
              <a:avLst/>
              <a:gdLst>
                <a:gd name="T0" fmla="*/ 0 w 255"/>
                <a:gd name="T1" fmla="*/ 290 h 290"/>
                <a:gd name="T2" fmla="*/ 0 w 255"/>
                <a:gd name="T3" fmla="*/ 148 h 290"/>
                <a:gd name="T4" fmla="*/ 255 w 255"/>
                <a:gd name="T5" fmla="*/ 0 h 290"/>
                <a:gd name="T6" fmla="*/ 255 w 255"/>
                <a:gd name="T7" fmla="*/ 142 h 290"/>
                <a:gd name="T8" fmla="*/ 0 w 255"/>
                <a:gd name="T9" fmla="*/ 290 h 290"/>
              </a:gdLst>
              <a:ahLst/>
              <a:cxnLst>
                <a:cxn ang="0">
                  <a:pos x="T0" y="T1"/>
                </a:cxn>
                <a:cxn ang="0">
                  <a:pos x="T2" y="T3"/>
                </a:cxn>
                <a:cxn ang="0">
                  <a:pos x="T4" y="T5"/>
                </a:cxn>
                <a:cxn ang="0">
                  <a:pos x="T6" y="T7"/>
                </a:cxn>
                <a:cxn ang="0">
                  <a:pos x="T8" y="T9"/>
                </a:cxn>
              </a:cxnLst>
              <a:rect l="0" t="0" r="r" b="b"/>
              <a:pathLst>
                <a:path w="255" h="290">
                  <a:moveTo>
                    <a:pt x="0" y="290"/>
                  </a:moveTo>
                  <a:lnTo>
                    <a:pt x="0" y="148"/>
                  </a:lnTo>
                  <a:lnTo>
                    <a:pt x="255" y="0"/>
                  </a:lnTo>
                  <a:lnTo>
                    <a:pt x="255" y="142"/>
                  </a:lnTo>
                  <a:lnTo>
                    <a:pt x="0" y="29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6" name="Freeform 1713"/>
            <p:cNvSpPr>
              <a:spLocks noEditPoints="1"/>
            </p:cNvSpPr>
            <p:nvPr/>
          </p:nvSpPr>
          <p:spPr bwMode="auto">
            <a:xfrm>
              <a:off x="1760538" y="1387475"/>
              <a:ext cx="279400" cy="3900488"/>
            </a:xfrm>
            <a:custGeom>
              <a:avLst/>
              <a:gdLst>
                <a:gd name="T0" fmla="*/ 90 w 92"/>
                <a:gd name="T1" fmla="*/ 1 h 1282"/>
                <a:gd name="T2" fmla="*/ 88 w 92"/>
                <a:gd name="T3" fmla="*/ 0 h 1282"/>
                <a:gd name="T4" fmla="*/ 1 w 92"/>
                <a:gd name="T5" fmla="*/ 47 h 1282"/>
                <a:gd name="T6" fmla="*/ 0 w 92"/>
                <a:gd name="T7" fmla="*/ 238 h 1282"/>
                <a:gd name="T8" fmla="*/ 0 w 92"/>
                <a:gd name="T9" fmla="*/ 711 h 1282"/>
                <a:gd name="T10" fmla="*/ 0 w 92"/>
                <a:gd name="T11" fmla="*/ 1185 h 1282"/>
                <a:gd name="T12" fmla="*/ 2 w 92"/>
                <a:gd name="T13" fmla="*/ 1282 h 1282"/>
                <a:gd name="T14" fmla="*/ 4 w 92"/>
                <a:gd name="T15" fmla="*/ 1282 h 1282"/>
                <a:gd name="T16" fmla="*/ 91 w 92"/>
                <a:gd name="T17" fmla="*/ 1236 h 1282"/>
                <a:gd name="T18" fmla="*/ 92 w 92"/>
                <a:gd name="T19" fmla="*/ 1139 h 1282"/>
                <a:gd name="T20" fmla="*/ 92 w 92"/>
                <a:gd name="T21" fmla="*/ 666 h 1282"/>
                <a:gd name="T22" fmla="*/ 92 w 92"/>
                <a:gd name="T23" fmla="*/ 193 h 1282"/>
                <a:gd name="T24" fmla="*/ 51 w 92"/>
                <a:gd name="T25" fmla="*/ 1208 h 1282"/>
                <a:gd name="T26" fmla="*/ 7 w 92"/>
                <a:gd name="T27" fmla="*/ 132 h 1282"/>
                <a:gd name="T28" fmla="*/ 80 w 92"/>
                <a:gd name="T29" fmla="*/ 106 h 1282"/>
                <a:gd name="T30" fmla="*/ 7 w 92"/>
                <a:gd name="T31" fmla="*/ 149 h 1282"/>
                <a:gd name="T32" fmla="*/ 45 w 92"/>
                <a:gd name="T33" fmla="*/ 258 h 1282"/>
                <a:gd name="T34" fmla="*/ 82 w 92"/>
                <a:gd name="T35" fmla="*/ 192 h 1282"/>
                <a:gd name="T36" fmla="*/ 7 w 92"/>
                <a:gd name="T37" fmla="*/ 243 h 1282"/>
                <a:gd name="T38" fmla="*/ 12 w 92"/>
                <a:gd name="T39" fmla="*/ 325 h 1282"/>
                <a:gd name="T40" fmla="*/ 42 w 92"/>
                <a:gd name="T41" fmla="*/ 358 h 1282"/>
                <a:gd name="T42" fmla="*/ 10 w 92"/>
                <a:gd name="T43" fmla="*/ 427 h 1282"/>
                <a:gd name="T44" fmla="*/ 12 w 92"/>
                <a:gd name="T45" fmla="*/ 419 h 1282"/>
                <a:gd name="T46" fmla="*/ 80 w 92"/>
                <a:gd name="T47" fmla="*/ 485 h 1282"/>
                <a:gd name="T48" fmla="*/ 47 w 92"/>
                <a:gd name="T49" fmla="*/ 456 h 1282"/>
                <a:gd name="T50" fmla="*/ 7 w 92"/>
                <a:gd name="T51" fmla="*/ 606 h 1282"/>
                <a:gd name="T52" fmla="*/ 80 w 92"/>
                <a:gd name="T53" fmla="*/ 579 h 1282"/>
                <a:gd name="T54" fmla="*/ 7 w 92"/>
                <a:gd name="T55" fmla="*/ 622 h 1282"/>
                <a:gd name="T56" fmla="*/ 45 w 92"/>
                <a:gd name="T57" fmla="*/ 732 h 1282"/>
                <a:gd name="T58" fmla="*/ 82 w 92"/>
                <a:gd name="T59" fmla="*/ 666 h 1282"/>
                <a:gd name="T60" fmla="*/ 7 w 92"/>
                <a:gd name="T61" fmla="*/ 717 h 1282"/>
                <a:gd name="T62" fmla="*/ 12 w 92"/>
                <a:gd name="T63" fmla="*/ 798 h 1282"/>
                <a:gd name="T64" fmla="*/ 42 w 92"/>
                <a:gd name="T65" fmla="*/ 832 h 1282"/>
                <a:gd name="T66" fmla="*/ 10 w 92"/>
                <a:gd name="T67" fmla="*/ 901 h 1282"/>
                <a:gd name="T68" fmla="*/ 12 w 92"/>
                <a:gd name="T69" fmla="*/ 893 h 1282"/>
                <a:gd name="T70" fmla="*/ 80 w 92"/>
                <a:gd name="T71" fmla="*/ 958 h 1282"/>
                <a:gd name="T72" fmla="*/ 47 w 92"/>
                <a:gd name="T73" fmla="*/ 929 h 1282"/>
                <a:gd name="T74" fmla="*/ 7 w 92"/>
                <a:gd name="T75" fmla="*/ 1079 h 1282"/>
                <a:gd name="T76" fmla="*/ 80 w 92"/>
                <a:gd name="T77" fmla="*/ 1053 h 1282"/>
                <a:gd name="T78" fmla="*/ 7 w 92"/>
                <a:gd name="T79" fmla="*/ 1095 h 1282"/>
                <a:gd name="T80" fmla="*/ 47 w 92"/>
                <a:gd name="T81" fmla="*/ 1119 h 1282"/>
                <a:gd name="T82" fmla="*/ 10 w 92"/>
                <a:gd name="T83" fmla="*/ 1185 h 1282"/>
                <a:gd name="T84" fmla="*/ 86 w 92"/>
                <a:gd name="T85" fmla="*/ 1134 h 1282"/>
                <a:gd name="T86" fmla="*/ 86 w 92"/>
                <a:gd name="T87" fmla="*/ 944 h 1282"/>
                <a:gd name="T88" fmla="*/ 51 w 92"/>
                <a:gd name="T89" fmla="*/ 829 h 1282"/>
                <a:gd name="T90" fmla="*/ 86 w 92"/>
                <a:gd name="T91" fmla="*/ 677 h 1282"/>
                <a:gd name="T92" fmla="*/ 86 w 92"/>
                <a:gd name="T93" fmla="*/ 661 h 1282"/>
                <a:gd name="T94" fmla="*/ 86 w 92"/>
                <a:gd name="T95" fmla="*/ 471 h 1282"/>
                <a:gd name="T96" fmla="*/ 51 w 92"/>
                <a:gd name="T97" fmla="*/ 356 h 1282"/>
                <a:gd name="T98" fmla="*/ 86 w 92"/>
                <a:gd name="T99" fmla="*/ 204 h 1282"/>
                <a:gd name="T100" fmla="*/ 86 w 92"/>
                <a:gd name="T101" fmla="*/ 187 h 1282"/>
                <a:gd name="T102" fmla="*/ 45 w 92"/>
                <a:gd name="T103" fmla="*/ 69 h 1282"/>
                <a:gd name="T104" fmla="*/ 42 w 92"/>
                <a:gd name="T105" fmla="*/ 1210 h 1282"/>
                <a:gd name="T106" fmla="*/ 12 w 92"/>
                <a:gd name="T107" fmla="*/ 127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282">
                  <a:moveTo>
                    <a:pt x="92" y="3"/>
                  </a:moveTo>
                  <a:cubicBezTo>
                    <a:pt x="92" y="3"/>
                    <a:pt x="92" y="2"/>
                    <a:pt x="92" y="2"/>
                  </a:cubicBezTo>
                  <a:cubicBezTo>
                    <a:pt x="92" y="2"/>
                    <a:pt x="92" y="2"/>
                    <a:pt x="91" y="2"/>
                  </a:cubicBezTo>
                  <a:cubicBezTo>
                    <a:pt x="91" y="1"/>
                    <a:pt x="91" y="1"/>
                    <a:pt x="90" y="1"/>
                  </a:cubicBezTo>
                  <a:cubicBezTo>
                    <a:pt x="90" y="1"/>
                    <a:pt x="90" y="1"/>
                    <a:pt x="90" y="1"/>
                  </a:cubicBezTo>
                  <a:cubicBezTo>
                    <a:pt x="90" y="1"/>
                    <a:pt x="90" y="1"/>
                    <a:pt x="90" y="1"/>
                  </a:cubicBezTo>
                  <a:cubicBezTo>
                    <a:pt x="90" y="1"/>
                    <a:pt x="90" y="1"/>
                    <a:pt x="90" y="1"/>
                  </a:cubicBezTo>
                  <a:cubicBezTo>
                    <a:pt x="90" y="0"/>
                    <a:pt x="90" y="0"/>
                    <a:pt x="89" y="0"/>
                  </a:cubicBezTo>
                  <a:cubicBezTo>
                    <a:pt x="89" y="0"/>
                    <a:pt x="89" y="0"/>
                    <a:pt x="89" y="0"/>
                  </a:cubicBezTo>
                  <a:cubicBezTo>
                    <a:pt x="88" y="0"/>
                    <a:pt x="88" y="0"/>
                    <a:pt x="88" y="0"/>
                  </a:cubicBezTo>
                  <a:cubicBezTo>
                    <a:pt x="88" y="1"/>
                    <a:pt x="87" y="1"/>
                    <a:pt x="87" y="1"/>
                  </a:cubicBezTo>
                  <a:cubicBezTo>
                    <a:pt x="2" y="46"/>
                    <a:pt x="2" y="46"/>
                    <a:pt x="2" y="46"/>
                  </a:cubicBezTo>
                  <a:cubicBezTo>
                    <a:pt x="2" y="46"/>
                    <a:pt x="2" y="46"/>
                    <a:pt x="2" y="46"/>
                  </a:cubicBezTo>
                  <a:cubicBezTo>
                    <a:pt x="2" y="46"/>
                    <a:pt x="1" y="47"/>
                    <a:pt x="1" y="47"/>
                  </a:cubicBezTo>
                  <a:cubicBezTo>
                    <a:pt x="1" y="47"/>
                    <a:pt x="1" y="47"/>
                    <a:pt x="1" y="47"/>
                  </a:cubicBezTo>
                  <a:cubicBezTo>
                    <a:pt x="1" y="47"/>
                    <a:pt x="1" y="47"/>
                    <a:pt x="1" y="47"/>
                  </a:cubicBezTo>
                  <a:cubicBezTo>
                    <a:pt x="1" y="48"/>
                    <a:pt x="0" y="48"/>
                    <a:pt x="0" y="49"/>
                  </a:cubicBezTo>
                  <a:cubicBezTo>
                    <a:pt x="0" y="49"/>
                    <a:pt x="0" y="49"/>
                    <a:pt x="0" y="49"/>
                  </a:cubicBezTo>
                  <a:cubicBezTo>
                    <a:pt x="0" y="143"/>
                    <a:pt x="0" y="143"/>
                    <a:pt x="0" y="143"/>
                  </a:cubicBezTo>
                  <a:cubicBezTo>
                    <a:pt x="0" y="238"/>
                    <a:pt x="0" y="238"/>
                    <a:pt x="0" y="238"/>
                  </a:cubicBezTo>
                  <a:cubicBezTo>
                    <a:pt x="0" y="333"/>
                    <a:pt x="0" y="333"/>
                    <a:pt x="0" y="333"/>
                  </a:cubicBezTo>
                  <a:cubicBezTo>
                    <a:pt x="0" y="427"/>
                    <a:pt x="0" y="427"/>
                    <a:pt x="0" y="427"/>
                  </a:cubicBezTo>
                  <a:cubicBezTo>
                    <a:pt x="0" y="522"/>
                    <a:pt x="0" y="522"/>
                    <a:pt x="0" y="522"/>
                  </a:cubicBezTo>
                  <a:cubicBezTo>
                    <a:pt x="0" y="617"/>
                    <a:pt x="0" y="617"/>
                    <a:pt x="0" y="617"/>
                  </a:cubicBezTo>
                  <a:cubicBezTo>
                    <a:pt x="0" y="711"/>
                    <a:pt x="0" y="711"/>
                    <a:pt x="0" y="711"/>
                  </a:cubicBezTo>
                  <a:cubicBezTo>
                    <a:pt x="0" y="806"/>
                    <a:pt x="0" y="806"/>
                    <a:pt x="0" y="806"/>
                  </a:cubicBezTo>
                  <a:cubicBezTo>
                    <a:pt x="0" y="901"/>
                    <a:pt x="0" y="901"/>
                    <a:pt x="0" y="901"/>
                  </a:cubicBezTo>
                  <a:cubicBezTo>
                    <a:pt x="0" y="995"/>
                    <a:pt x="0" y="995"/>
                    <a:pt x="0" y="995"/>
                  </a:cubicBezTo>
                  <a:cubicBezTo>
                    <a:pt x="0" y="1090"/>
                    <a:pt x="0" y="1090"/>
                    <a:pt x="0" y="1090"/>
                  </a:cubicBezTo>
                  <a:cubicBezTo>
                    <a:pt x="0" y="1185"/>
                    <a:pt x="0" y="1185"/>
                    <a:pt x="0" y="1185"/>
                  </a:cubicBezTo>
                  <a:cubicBezTo>
                    <a:pt x="0" y="1279"/>
                    <a:pt x="0" y="1279"/>
                    <a:pt x="0" y="1279"/>
                  </a:cubicBezTo>
                  <a:cubicBezTo>
                    <a:pt x="0" y="1279"/>
                    <a:pt x="0" y="1279"/>
                    <a:pt x="0" y="1279"/>
                  </a:cubicBezTo>
                  <a:cubicBezTo>
                    <a:pt x="1" y="1280"/>
                    <a:pt x="1" y="1280"/>
                    <a:pt x="1" y="1280"/>
                  </a:cubicBezTo>
                  <a:cubicBezTo>
                    <a:pt x="1" y="1281"/>
                    <a:pt x="1" y="1281"/>
                    <a:pt x="1" y="1281"/>
                  </a:cubicBezTo>
                  <a:cubicBezTo>
                    <a:pt x="1" y="1281"/>
                    <a:pt x="1" y="1282"/>
                    <a:pt x="2" y="1282"/>
                  </a:cubicBezTo>
                  <a:cubicBezTo>
                    <a:pt x="2" y="1282"/>
                    <a:pt x="2" y="1282"/>
                    <a:pt x="2" y="1282"/>
                  </a:cubicBezTo>
                  <a:cubicBezTo>
                    <a:pt x="2" y="1282"/>
                    <a:pt x="2" y="1282"/>
                    <a:pt x="2" y="1282"/>
                  </a:cubicBezTo>
                  <a:cubicBezTo>
                    <a:pt x="2" y="1282"/>
                    <a:pt x="3" y="1282"/>
                    <a:pt x="3" y="1282"/>
                  </a:cubicBezTo>
                  <a:cubicBezTo>
                    <a:pt x="3" y="1282"/>
                    <a:pt x="3" y="1282"/>
                    <a:pt x="4" y="1282"/>
                  </a:cubicBezTo>
                  <a:cubicBezTo>
                    <a:pt x="4" y="1282"/>
                    <a:pt x="4" y="1282"/>
                    <a:pt x="4" y="1282"/>
                  </a:cubicBezTo>
                  <a:cubicBezTo>
                    <a:pt x="4" y="1282"/>
                    <a:pt x="4" y="1282"/>
                    <a:pt x="4" y="1282"/>
                  </a:cubicBezTo>
                  <a:cubicBezTo>
                    <a:pt x="4" y="1282"/>
                    <a:pt x="5" y="1282"/>
                    <a:pt x="5" y="1282"/>
                  </a:cubicBezTo>
                  <a:cubicBezTo>
                    <a:pt x="90" y="1237"/>
                    <a:pt x="90" y="1237"/>
                    <a:pt x="90" y="1237"/>
                  </a:cubicBezTo>
                  <a:cubicBezTo>
                    <a:pt x="90" y="1237"/>
                    <a:pt x="90" y="1237"/>
                    <a:pt x="90" y="1237"/>
                  </a:cubicBezTo>
                  <a:cubicBezTo>
                    <a:pt x="91" y="1236"/>
                    <a:pt x="91" y="1236"/>
                    <a:pt x="91" y="1236"/>
                  </a:cubicBezTo>
                  <a:cubicBezTo>
                    <a:pt x="91" y="1236"/>
                    <a:pt x="91" y="1236"/>
                    <a:pt x="92" y="1235"/>
                  </a:cubicBezTo>
                  <a:cubicBezTo>
                    <a:pt x="92" y="1235"/>
                    <a:pt x="92" y="1235"/>
                    <a:pt x="92" y="1235"/>
                  </a:cubicBezTo>
                  <a:cubicBezTo>
                    <a:pt x="92" y="1235"/>
                    <a:pt x="92" y="1234"/>
                    <a:pt x="92" y="1234"/>
                  </a:cubicBezTo>
                  <a:cubicBezTo>
                    <a:pt x="92" y="1234"/>
                    <a:pt x="92" y="1234"/>
                    <a:pt x="92" y="1234"/>
                  </a:cubicBezTo>
                  <a:cubicBezTo>
                    <a:pt x="92" y="1139"/>
                    <a:pt x="92" y="1139"/>
                    <a:pt x="92" y="1139"/>
                  </a:cubicBezTo>
                  <a:cubicBezTo>
                    <a:pt x="92" y="1045"/>
                    <a:pt x="92" y="1045"/>
                    <a:pt x="92" y="1045"/>
                  </a:cubicBezTo>
                  <a:cubicBezTo>
                    <a:pt x="92" y="950"/>
                    <a:pt x="92" y="950"/>
                    <a:pt x="92" y="950"/>
                  </a:cubicBezTo>
                  <a:cubicBezTo>
                    <a:pt x="92" y="855"/>
                    <a:pt x="92" y="855"/>
                    <a:pt x="92" y="855"/>
                  </a:cubicBezTo>
                  <a:cubicBezTo>
                    <a:pt x="92" y="761"/>
                    <a:pt x="92" y="761"/>
                    <a:pt x="92" y="761"/>
                  </a:cubicBezTo>
                  <a:cubicBezTo>
                    <a:pt x="92" y="666"/>
                    <a:pt x="92" y="666"/>
                    <a:pt x="92" y="666"/>
                  </a:cubicBezTo>
                  <a:cubicBezTo>
                    <a:pt x="92" y="571"/>
                    <a:pt x="92" y="571"/>
                    <a:pt x="92" y="571"/>
                  </a:cubicBezTo>
                  <a:cubicBezTo>
                    <a:pt x="92" y="477"/>
                    <a:pt x="92" y="477"/>
                    <a:pt x="92" y="477"/>
                  </a:cubicBezTo>
                  <a:cubicBezTo>
                    <a:pt x="92" y="382"/>
                    <a:pt x="92" y="382"/>
                    <a:pt x="92" y="382"/>
                  </a:cubicBezTo>
                  <a:cubicBezTo>
                    <a:pt x="92" y="287"/>
                    <a:pt x="92" y="287"/>
                    <a:pt x="92" y="287"/>
                  </a:cubicBezTo>
                  <a:cubicBezTo>
                    <a:pt x="92" y="193"/>
                    <a:pt x="92" y="193"/>
                    <a:pt x="92" y="193"/>
                  </a:cubicBezTo>
                  <a:cubicBezTo>
                    <a:pt x="92" y="98"/>
                    <a:pt x="92" y="98"/>
                    <a:pt x="92" y="98"/>
                  </a:cubicBezTo>
                  <a:cubicBezTo>
                    <a:pt x="92" y="3"/>
                    <a:pt x="92" y="3"/>
                    <a:pt x="92" y="3"/>
                  </a:cubicBezTo>
                  <a:cubicBezTo>
                    <a:pt x="92" y="3"/>
                    <a:pt x="92" y="3"/>
                    <a:pt x="92" y="3"/>
                  </a:cubicBezTo>
                  <a:close/>
                  <a:moveTo>
                    <a:pt x="86" y="1228"/>
                  </a:moveTo>
                  <a:cubicBezTo>
                    <a:pt x="51" y="1208"/>
                    <a:pt x="51" y="1208"/>
                    <a:pt x="51" y="1208"/>
                  </a:cubicBezTo>
                  <a:cubicBezTo>
                    <a:pt x="86" y="1150"/>
                    <a:pt x="86" y="1150"/>
                    <a:pt x="86" y="1150"/>
                  </a:cubicBezTo>
                  <a:lnTo>
                    <a:pt x="86" y="1228"/>
                  </a:lnTo>
                  <a:close/>
                  <a:moveTo>
                    <a:pt x="7" y="54"/>
                  </a:moveTo>
                  <a:cubicBezTo>
                    <a:pt x="42" y="74"/>
                    <a:pt x="42" y="74"/>
                    <a:pt x="42" y="74"/>
                  </a:cubicBezTo>
                  <a:cubicBezTo>
                    <a:pt x="7" y="132"/>
                    <a:pt x="7" y="132"/>
                    <a:pt x="7" y="132"/>
                  </a:cubicBezTo>
                  <a:lnTo>
                    <a:pt x="7" y="54"/>
                  </a:lnTo>
                  <a:close/>
                  <a:moveTo>
                    <a:pt x="80" y="106"/>
                  </a:moveTo>
                  <a:cubicBezTo>
                    <a:pt x="45" y="164"/>
                    <a:pt x="45" y="164"/>
                    <a:pt x="45" y="164"/>
                  </a:cubicBezTo>
                  <a:cubicBezTo>
                    <a:pt x="10" y="143"/>
                    <a:pt x="10" y="143"/>
                    <a:pt x="10" y="143"/>
                  </a:cubicBezTo>
                  <a:lnTo>
                    <a:pt x="80" y="106"/>
                  </a:lnTo>
                  <a:close/>
                  <a:moveTo>
                    <a:pt x="12" y="135"/>
                  </a:moveTo>
                  <a:cubicBezTo>
                    <a:pt x="47" y="78"/>
                    <a:pt x="47" y="78"/>
                    <a:pt x="47" y="78"/>
                  </a:cubicBezTo>
                  <a:cubicBezTo>
                    <a:pt x="82" y="98"/>
                    <a:pt x="82" y="98"/>
                    <a:pt x="82" y="98"/>
                  </a:cubicBezTo>
                  <a:lnTo>
                    <a:pt x="12" y="135"/>
                  </a:lnTo>
                  <a:close/>
                  <a:moveTo>
                    <a:pt x="7" y="149"/>
                  </a:moveTo>
                  <a:cubicBezTo>
                    <a:pt x="42" y="169"/>
                    <a:pt x="42" y="169"/>
                    <a:pt x="42" y="169"/>
                  </a:cubicBezTo>
                  <a:cubicBezTo>
                    <a:pt x="7" y="227"/>
                    <a:pt x="7" y="227"/>
                    <a:pt x="7" y="227"/>
                  </a:cubicBezTo>
                  <a:lnTo>
                    <a:pt x="7" y="149"/>
                  </a:lnTo>
                  <a:close/>
                  <a:moveTo>
                    <a:pt x="80" y="201"/>
                  </a:moveTo>
                  <a:cubicBezTo>
                    <a:pt x="45" y="258"/>
                    <a:pt x="45" y="258"/>
                    <a:pt x="45" y="258"/>
                  </a:cubicBezTo>
                  <a:cubicBezTo>
                    <a:pt x="10" y="238"/>
                    <a:pt x="10" y="238"/>
                    <a:pt x="10" y="238"/>
                  </a:cubicBezTo>
                  <a:lnTo>
                    <a:pt x="80" y="201"/>
                  </a:lnTo>
                  <a:close/>
                  <a:moveTo>
                    <a:pt x="12" y="230"/>
                  </a:moveTo>
                  <a:cubicBezTo>
                    <a:pt x="47" y="172"/>
                    <a:pt x="47" y="172"/>
                    <a:pt x="47" y="172"/>
                  </a:cubicBezTo>
                  <a:cubicBezTo>
                    <a:pt x="82" y="192"/>
                    <a:pt x="82" y="192"/>
                    <a:pt x="82" y="192"/>
                  </a:cubicBezTo>
                  <a:lnTo>
                    <a:pt x="12" y="230"/>
                  </a:lnTo>
                  <a:close/>
                  <a:moveTo>
                    <a:pt x="7" y="243"/>
                  </a:moveTo>
                  <a:cubicBezTo>
                    <a:pt x="42" y="264"/>
                    <a:pt x="42" y="264"/>
                    <a:pt x="42" y="264"/>
                  </a:cubicBezTo>
                  <a:cubicBezTo>
                    <a:pt x="7" y="322"/>
                    <a:pt x="7" y="322"/>
                    <a:pt x="7" y="322"/>
                  </a:cubicBezTo>
                  <a:lnTo>
                    <a:pt x="7" y="243"/>
                  </a:lnTo>
                  <a:close/>
                  <a:moveTo>
                    <a:pt x="80" y="295"/>
                  </a:moveTo>
                  <a:cubicBezTo>
                    <a:pt x="45" y="353"/>
                    <a:pt x="45" y="353"/>
                    <a:pt x="45" y="353"/>
                  </a:cubicBezTo>
                  <a:cubicBezTo>
                    <a:pt x="10" y="333"/>
                    <a:pt x="10" y="333"/>
                    <a:pt x="10" y="333"/>
                  </a:cubicBezTo>
                  <a:lnTo>
                    <a:pt x="80" y="295"/>
                  </a:lnTo>
                  <a:close/>
                  <a:moveTo>
                    <a:pt x="12" y="325"/>
                  </a:moveTo>
                  <a:cubicBezTo>
                    <a:pt x="47" y="267"/>
                    <a:pt x="47" y="267"/>
                    <a:pt x="47" y="267"/>
                  </a:cubicBezTo>
                  <a:cubicBezTo>
                    <a:pt x="82" y="287"/>
                    <a:pt x="82" y="287"/>
                    <a:pt x="82" y="287"/>
                  </a:cubicBezTo>
                  <a:lnTo>
                    <a:pt x="12" y="325"/>
                  </a:lnTo>
                  <a:close/>
                  <a:moveTo>
                    <a:pt x="7" y="338"/>
                  </a:moveTo>
                  <a:cubicBezTo>
                    <a:pt x="42" y="358"/>
                    <a:pt x="42" y="358"/>
                    <a:pt x="42" y="358"/>
                  </a:cubicBezTo>
                  <a:cubicBezTo>
                    <a:pt x="7" y="416"/>
                    <a:pt x="7" y="416"/>
                    <a:pt x="7" y="416"/>
                  </a:cubicBezTo>
                  <a:lnTo>
                    <a:pt x="7" y="338"/>
                  </a:lnTo>
                  <a:close/>
                  <a:moveTo>
                    <a:pt x="80" y="390"/>
                  </a:moveTo>
                  <a:cubicBezTo>
                    <a:pt x="45" y="448"/>
                    <a:pt x="45" y="448"/>
                    <a:pt x="45" y="448"/>
                  </a:cubicBezTo>
                  <a:cubicBezTo>
                    <a:pt x="10" y="427"/>
                    <a:pt x="10" y="427"/>
                    <a:pt x="10" y="427"/>
                  </a:cubicBezTo>
                  <a:lnTo>
                    <a:pt x="80" y="390"/>
                  </a:lnTo>
                  <a:close/>
                  <a:moveTo>
                    <a:pt x="12" y="419"/>
                  </a:moveTo>
                  <a:cubicBezTo>
                    <a:pt x="47" y="361"/>
                    <a:pt x="47" y="361"/>
                    <a:pt x="47" y="361"/>
                  </a:cubicBezTo>
                  <a:cubicBezTo>
                    <a:pt x="82" y="382"/>
                    <a:pt x="82" y="382"/>
                    <a:pt x="82" y="382"/>
                  </a:cubicBezTo>
                  <a:lnTo>
                    <a:pt x="12" y="419"/>
                  </a:lnTo>
                  <a:close/>
                  <a:moveTo>
                    <a:pt x="7" y="433"/>
                  </a:moveTo>
                  <a:cubicBezTo>
                    <a:pt x="42" y="453"/>
                    <a:pt x="42" y="453"/>
                    <a:pt x="42" y="453"/>
                  </a:cubicBezTo>
                  <a:cubicBezTo>
                    <a:pt x="7" y="511"/>
                    <a:pt x="7" y="511"/>
                    <a:pt x="7" y="511"/>
                  </a:cubicBezTo>
                  <a:lnTo>
                    <a:pt x="7" y="433"/>
                  </a:lnTo>
                  <a:close/>
                  <a:moveTo>
                    <a:pt x="80" y="485"/>
                  </a:moveTo>
                  <a:cubicBezTo>
                    <a:pt x="45" y="542"/>
                    <a:pt x="45" y="542"/>
                    <a:pt x="45" y="542"/>
                  </a:cubicBezTo>
                  <a:cubicBezTo>
                    <a:pt x="10" y="522"/>
                    <a:pt x="10" y="522"/>
                    <a:pt x="10" y="522"/>
                  </a:cubicBezTo>
                  <a:lnTo>
                    <a:pt x="80" y="485"/>
                  </a:lnTo>
                  <a:close/>
                  <a:moveTo>
                    <a:pt x="12" y="514"/>
                  </a:moveTo>
                  <a:cubicBezTo>
                    <a:pt x="47" y="456"/>
                    <a:pt x="47" y="456"/>
                    <a:pt x="47" y="456"/>
                  </a:cubicBezTo>
                  <a:cubicBezTo>
                    <a:pt x="82" y="476"/>
                    <a:pt x="82" y="476"/>
                    <a:pt x="82" y="476"/>
                  </a:cubicBezTo>
                  <a:lnTo>
                    <a:pt x="12" y="514"/>
                  </a:lnTo>
                  <a:close/>
                  <a:moveTo>
                    <a:pt x="7" y="527"/>
                  </a:moveTo>
                  <a:cubicBezTo>
                    <a:pt x="42" y="548"/>
                    <a:pt x="42" y="548"/>
                    <a:pt x="42" y="548"/>
                  </a:cubicBezTo>
                  <a:cubicBezTo>
                    <a:pt x="7" y="606"/>
                    <a:pt x="7" y="606"/>
                    <a:pt x="7" y="606"/>
                  </a:cubicBezTo>
                  <a:lnTo>
                    <a:pt x="7" y="527"/>
                  </a:lnTo>
                  <a:close/>
                  <a:moveTo>
                    <a:pt x="80" y="579"/>
                  </a:moveTo>
                  <a:cubicBezTo>
                    <a:pt x="45" y="637"/>
                    <a:pt x="45" y="637"/>
                    <a:pt x="45" y="637"/>
                  </a:cubicBezTo>
                  <a:cubicBezTo>
                    <a:pt x="10" y="617"/>
                    <a:pt x="10" y="617"/>
                    <a:pt x="10" y="617"/>
                  </a:cubicBezTo>
                  <a:lnTo>
                    <a:pt x="80" y="579"/>
                  </a:lnTo>
                  <a:close/>
                  <a:moveTo>
                    <a:pt x="12" y="609"/>
                  </a:moveTo>
                  <a:cubicBezTo>
                    <a:pt x="47" y="551"/>
                    <a:pt x="47" y="551"/>
                    <a:pt x="47" y="551"/>
                  </a:cubicBezTo>
                  <a:cubicBezTo>
                    <a:pt x="82" y="571"/>
                    <a:pt x="82" y="571"/>
                    <a:pt x="82" y="571"/>
                  </a:cubicBezTo>
                  <a:lnTo>
                    <a:pt x="12" y="609"/>
                  </a:lnTo>
                  <a:close/>
                  <a:moveTo>
                    <a:pt x="7" y="622"/>
                  </a:moveTo>
                  <a:cubicBezTo>
                    <a:pt x="42" y="642"/>
                    <a:pt x="42" y="642"/>
                    <a:pt x="42" y="642"/>
                  </a:cubicBezTo>
                  <a:cubicBezTo>
                    <a:pt x="7" y="700"/>
                    <a:pt x="7" y="700"/>
                    <a:pt x="7" y="700"/>
                  </a:cubicBezTo>
                  <a:lnTo>
                    <a:pt x="7" y="622"/>
                  </a:lnTo>
                  <a:close/>
                  <a:moveTo>
                    <a:pt x="80" y="674"/>
                  </a:moveTo>
                  <a:cubicBezTo>
                    <a:pt x="45" y="732"/>
                    <a:pt x="45" y="732"/>
                    <a:pt x="45" y="732"/>
                  </a:cubicBezTo>
                  <a:cubicBezTo>
                    <a:pt x="10" y="711"/>
                    <a:pt x="10" y="711"/>
                    <a:pt x="10" y="711"/>
                  </a:cubicBezTo>
                  <a:lnTo>
                    <a:pt x="80" y="674"/>
                  </a:lnTo>
                  <a:close/>
                  <a:moveTo>
                    <a:pt x="12" y="703"/>
                  </a:moveTo>
                  <a:cubicBezTo>
                    <a:pt x="47" y="645"/>
                    <a:pt x="47" y="645"/>
                    <a:pt x="47" y="645"/>
                  </a:cubicBezTo>
                  <a:cubicBezTo>
                    <a:pt x="82" y="666"/>
                    <a:pt x="82" y="666"/>
                    <a:pt x="82" y="666"/>
                  </a:cubicBezTo>
                  <a:lnTo>
                    <a:pt x="12" y="703"/>
                  </a:lnTo>
                  <a:close/>
                  <a:moveTo>
                    <a:pt x="7" y="717"/>
                  </a:moveTo>
                  <a:cubicBezTo>
                    <a:pt x="42" y="737"/>
                    <a:pt x="42" y="737"/>
                    <a:pt x="42" y="737"/>
                  </a:cubicBezTo>
                  <a:cubicBezTo>
                    <a:pt x="7" y="795"/>
                    <a:pt x="7" y="795"/>
                    <a:pt x="7" y="795"/>
                  </a:cubicBezTo>
                  <a:lnTo>
                    <a:pt x="7" y="717"/>
                  </a:lnTo>
                  <a:close/>
                  <a:moveTo>
                    <a:pt x="80" y="769"/>
                  </a:moveTo>
                  <a:cubicBezTo>
                    <a:pt x="45" y="826"/>
                    <a:pt x="45" y="826"/>
                    <a:pt x="45" y="826"/>
                  </a:cubicBezTo>
                  <a:cubicBezTo>
                    <a:pt x="10" y="806"/>
                    <a:pt x="10" y="806"/>
                    <a:pt x="10" y="806"/>
                  </a:cubicBezTo>
                  <a:lnTo>
                    <a:pt x="80" y="769"/>
                  </a:lnTo>
                  <a:close/>
                  <a:moveTo>
                    <a:pt x="12" y="798"/>
                  </a:moveTo>
                  <a:cubicBezTo>
                    <a:pt x="47" y="740"/>
                    <a:pt x="47" y="740"/>
                    <a:pt x="47" y="740"/>
                  </a:cubicBezTo>
                  <a:cubicBezTo>
                    <a:pt x="82" y="760"/>
                    <a:pt x="82" y="760"/>
                    <a:pt x="82" y="760"/>
                  </a:cubicBezTo>
                  <a:lnTo>
                    <a:pt x="12" y="798"/>
                  </a:lnTo>
                  <a:close/>
                  <a:moveTo>
                    <a:pt x="7" y="811"/>
                  </a:moveTo>
                  <a:cubicBezTo>
                    <a:pt x="42" y="832"/>
                    <a:pt x="42" y="832"/>
                    <a:pt x="42" y="832"/>
                  </a:cubicBezTo>
                  <a:cubicBezTo>
                    <a:pt x="7" y="890"/>
                    <a:pt x="7" y="890"/>
                    <a:pt x="7" y="890"/>
                  </a:cubicBezTo>
                  <a:lnTo>
                    <a:pt x="7" y="811"/>
                  </a:lnTo>
                  <a:close/>
                  <a:moveTo>
                    <a:pt x="80" y="863"/>
                  </a:moveTo>
                  <a:cubicBezTo>
                    <a:pt x="45" y="921"/>
                    <a:pt x="45" y="921"/>
                    <a:pt x="45" y="921"/>
                  </a:cubicBezTo>
                  <a:cubicBezTo>
                    <a:pt x="10" y="901"/>
                    <a:pt x="10" y="901"/>
                    <a:pt x="10" y="901"/>
                  </a:cubicBezTo>
                  <a:lnTo>
                    <a:pt x="80" y="863"/>
                  </a:lnTo>
                  <a:close/>
                  <a:moveTo>
                    <a:pt x="12" y="893"/>
                  </a:moveTo>
                  <a:cubicBezTo>
                    <a:pt x="47" y="835"/>
                    <a:pt x="47" y="835"/>
                    <a:pt x="47" y="835"/>
                  </a:cubicBezTo>
                  <a:cubicBezTo>
                    <a:pt x="82" y="855"/>
                    <a:pt x="82" y="855"/>
                    <a:pt x="82" y="855"/>
                  </a:cubicBezTo>
                  <a:lnTo>
                    <a:pt x="12" y="893"/>
                  </a:lnTo>
                  <a:close/>
                  <a:moveTo>
                    <a:pt x="7" y="906"/>
                  </a:moveTo>
                  <a:cubicBezTo>
                    <a:pt x="42" y="926"/>
                    <a:pt x="42" y="926"/>
                    <a:pt x="42" y="926"/>
                  </a:cubicBezTo>
                  <a:cubicBezTo>
                    <a:pt x="7" y="984"/>
                    <a:pt x="7" y="984"/>
                    <a:pt x="7" y="984"/>
                  </a:cubicBezTo>
                  <a:lnTo>
                    <a:pt x="7" y="906"/>
                  </a:lnTo>
                  <a:close/>
                  <a:moveTo>
                    <a:pt x="80" y="958"/>
                  </a:moveTo>
                  <a:cubicBezTo>
                    <a:pt x="45" y="1016"/>
                    <a:pt x="45" y="1016"/>
                    <a:pt x="45" y="1016"/>
                  </a:cubicBezTo>
                  <a:cubicBezTo>
                    <a:pt x="10" y="995"/>
                    <a:pt x="10" y="995"/>
                    <a:pt x="10" y="995"/>
                  </a:cubicBezTo>
                  <a:lnTo>
                    <a:pt x="80" y="958"/>
                  </a:lnTo>
                  <a:close/>
                  <a:moveTo>
                    <a:pt x="12" y="987"/>
                  </a:moveTo>
                  <a:cubicBezTo>
                    <a:pt x="47" y="929"/>
                    <a:pt x="47" y="929"/>
                    <a:pt x="47" y="929"/>
                  </a:cubicBezTo>
                  <a:cubicBezTo>
                    <a:pt x="82" y="950"/>
                    <a:pt x="82" y="950"/>
                    <a:pt x="82" y="950"/>
                  </a:cubicBezTo>
                  <a:lnTo>
                    <a:pt x="12" y="987"/>
                  </a:lnTo>
                  <a:close/>
                  <a:moveTo>
                    <a:pt x="7" y="1001"/>
                  </a:moveTo>
                  <a:cubicBezTo>
                    <a:pt x="42" y="1021"/>
                    <a:pt x="42" y="1021"/>
                    <a:pt x="42" y="1021"/>
                  </a:cubicBezTo>
                  <a:cubicBezTo>
                    <a:pt x="7" y="1079"/>
                    <a:pt x="7" y="1079"/>
                    <a:pt x="7" y="1079"/>
                  </a:cubicBezTo>
                  <a:lnTo>
                    <a:pt x="7" y="1001"/>
                  </a:lnTo>
                  <a:close/>
                  <a:moveTo>
                    <a:pt x="80" y="1053"/>
                  </a:moveTo>
                  <a:cubicBezTo>
                    <a:pt x="45" y="1110"/>
                    <a:pt x="45" y="1110"/>
                    <a:pt x="45" y="1110"/>
                  </a:cubicBezTo>
                  <a:cubicBezTo>
                    <a:pt x="10" y="1090"/>
                    <a:pt x="10" y="1090"/>
                    <a:pt x="10" y="1090"/>
                  </a:cubicBezTo>
                  <a:lnTo>
                    <a:pt x="80" y="1053"/>
                  </a:lnTo>
                  <a:close/>
                  <a:moveTo>
                    <a:pt x="12" y="1082"/>
                  </a:moveTo>
                  <a:cubicBezTo>
                    <a:pt x="47" y="1024"/>
                    <a:pt x="47" y="1024"/>
                    <a:pt x="47" y="1024"/>
                  </a:cubicBezTo>
                  <a:cubicBezTo>
                    <a:pt x="82" y="1044"/>
                    <a:pt x="82" y="1044"/>
                    <a:pt x="82" y="1044"/>
                  </a:cubicBezTo>
                  <a:lnTo>
                    <a:pt x="12" y="1082"/>
                  </a:lnTo>
                  <a:close/>
                  <a:moveTo>
                    <a:pt x="7" y="1095"/>
                  </a:moveTo>
                  <a:cubicBezTo>
                    <a:pt x="42" y="1116"/>
                    <a:pt x="42" y="1116"/>
                    <a:pt x="42" y="1116"/>
                  </a:cubicBezTo>
                  <a:cubicBezTo>
                    <a:pt x="7" y="1173"/>
                    <a:pt x="7" y="1173"/>
                    <a:pt x="7" y="1173"/>
                  </a:cubicBezTo>
                  <a:lnTo>
                    <a:pt x="7" y="1095"/>
                  </a:lnTo>
                  <a:close/>
                  <a:moveTo>
                    <a:pt x="12" y="1176"/>
                  </a:moveTo>
                  <a:cubicBezTo>
                    <a:pt x="47" y="1119"/>
                    <a:pt x="47" y="1119"/>
                    <a:pt x="47" y="1119"/>
                  </a:cubicBezTo>
                  <a:cubicBezTo>
                    <a:pt x="82" y="1139"/>
                    <a:pt x="82" y="1139"/>
                    <a:pt x="82" y="1139"/>
                  </a:cubicBezTo>
                  <a:lnTo>
                    <a:pt x="12" y="1176"/>
                  </a:lnTo>
                  <a:close/>
                  <a:moveTo>
                    <a:pt x="80" y="1147"/>
                  </a:moveTo>
                  <a:cubicBezTo>
                    <a:pt x="45" y="1205"/>
                    <a:pt x="45" y="1205"/>
                    <a:pt x="45" y="1205"/>
                  </a:cubicBezTo>
                  <a:cubicBezTo>
                    <a:pt x="10" y="1185"/>
                    <a:pt x="10" y="1185"/>
                    <a:pt x="10" y="1185"/>
                  </a:cubicBezTo>
                  <a:lnTo>
                    <a:pt x="80" y="1147"/>
                  </a:lnTo>
                  <a:close/>
                  <a:moveTo>
                    <a:pt x="86" y="1134"/>
                  </a:moveTo>
                  <a:cubicBezTo>
                    <a:pt x="51" y="1113"/>
                    <a:pt x="51" y="1113"/>
                    <a:pt x="51" y="1113"/>
                  </a:cubicBezTo>
                  <a:cubicBezTo>
                    <a:pt x="86" y="1056"/>
                    <a:pt x="86" y="1056"/>
                    <a:pt x="86" y="1056"/>
                  </a:cubicBezTo>
                  <a:lnTo>
                    <a:pt x="86" y="1134"/>
                  </a:lnTo>
                  <a:close/>
                  <a:moveTo>
                    <a:pt x="86" y="1039"/>
                  </a:moveTo>
                  <a:cubicBezTo>
                    <a:pt x="51" y="1019"/>
                    <a:pt x="51" y="1019"/>
                    <a:pt x="51" y="1019"/>
                  </a:cubicBezTo>
                  <a:cubicBezTo>
                    <a:pt x="86" y="961"/>
                    <a:pt x="86" y="961"/>
                    <a:pt x="86" y="961"/>
                  </a:cubicBezTo>
                  <a:lnTo>
                    <a:pt x="86" y="1039"/>
                  </a:lnTo>
                  <a:close/>
                  <a:moveTo>
                    <a:pt x="86" y="944"/>
                  </a:moveTo>
                  <a:cubicBezTo>
                    <a:pt x="51" y="924"/>
                    <a:pt x="51" y="924"/>
                    <a:pt x="51" y="924"/>
                  </a:cubicBezTo>
                  <a:cubicBezTo>
                    <a:pt x="86" y="866"/>
                    <a:pt x="86" y="866"/>
                    <a:pt x="86" y="866"/>
                  </a:cubicBezTo>
                  <a:lnTo>
                    <a:pt x="86" y="944"/>
                  </a:lnTo>
                  <a:close/>
                  <a:moveTo>
                    <a:pt x="86" y="850"/>
                  </a:moveTo>
                  <a:cubicBezTo>
                    <a:pt x="51" y="829"/>
                    <a:pt x="51" y="829"/>
                    <a:pt x="51" y="829"/>
                  </a:cubicBezTo>
                  <a:cubicBezTo>
                    <a:pt x="86" y="772"/>
                    <a:pt x="86" y="772"/>
                    <a:pt x="86" y="772"/>
                  </a:cubicBezTo>
                  <a:lnTo>
                    <a:pt x="86" y="850"/>
                  </a:lnTo>
                  <a:close/>
                  <a:moveTo>
                    <a:pt x="86" y="755"/>
                  </a:moveTo>
                  <a:cubicBezTo>
                    <a:pt x="51" y="735"/>
                    <a:pt x="51" y="735"/>
                    <a:pt x="51" y="735"/>
                  </a:cubicBezTo>
                  <a:cubicBezTo>
                    <a:pt x="86" y="677"/>
                    <a:pt x="86" y="677"/>
                    <a:pt x="86" y="677"/>
                  </a:cubicBezTo>
                  <a:lnTo>
                    <a:pt x="86" y="755"/>
                  </a:lnTo>
                  <a:close/>
                  <a:moveTo>
                    <a:pt x="86" y="661"/>
                  </a:moveTo>
                  <a:cubicBezTo>
                    <a:pt x="51" y="640"/>
                    <a:pt x="51" y="640"/>
                    <a:pt x="51" y="640"/>
                  </a:cubicBezTo>
                  <a:cubicBezTo>
                    <a:pt x="86" y="582"/>
                    <a:pt x="86" y="582"/>
                    <a:pt x="86" y="582"/>
                  </a:cubicBezTo>
                  <a:lnTo>
                    <a:pt x="86" y="661"/>
                  </a:lnTo>
                  <a:close/>
                  <a:moveTo>
                    <a:pt x="86" y="566"/>
                  </a:moveTo>
                  <a:cubicBezTo>
                    <a:pt x="51" y="545"/>
                    <a:pt x="51" y="545"/>
                    <a:pt x="51" y="545"/>
                  </a:cubicBezTo>
                  <a:cubicBezTo>
                    <a:pt x="86" y="488"/>
                    <a:pt x="86" y="488"/>
                    <a:pt x="86" y="488"/>
                  </a:cubicBezTo>
                  <a:lnTo>
                    <a:pt x="86" y="566"/>
                  </a:lnTo>
                  <a:close/>
                  <a:moveTo>
                    <a:pt x="86" y="471"/>
                  </a:moveTo>
                  <a:cubicBezTo>
                    <a:pt x="51" y="451"/>
                    <a:pt x="51" y="451"/>
                    <a:pt x="51" y="451"/>
                  </a:cubicBezTo>
                  <a:cubicBezTo>
                    <a:pt x="86" y="393"/>
                    <a:pt x="86" y="393"/>
                    <a:pt x="86" y="393"/>
                  </a:cubicBezTo>
                  <a:lnTo>
                    <a:pt x="86" y="471"/>
                  </a:lnTo>
                  <a:close/>
                  <a:moveTo>
                    <a:pt x="86" y="377"/>
                  </a:moveTo>
                  <a:cubicBezTo>
                    <a:pt x="51" y="356"/>
                    <a:pt x="51" y="356"/>
                    <a:pt x="51" y="356"/>
                  </a:cubicBezTo>
                  <a:cubicBezTo>
                    <a:pt x="86" y="298"/>
                    <a:pt x="86" y="298"/>
                    <a:pt x="86" y="298"/>
                  </a:cubicBezTo>
                  <a:lnTo>
                    <a:pt x="86" y="377"/>
                  </a:lnTo>
                  <a:close/>
                  <a:moveTo>
                    <a:pt x="86" y="282"/>
                  </a:moveTo>
                  <a:cubicBezTo>
                    <a:pt x="51" y="262"/>
                    <a:pt x="51" y="262"/>
                    <a:pt x="51" y="262"/>
                  </a:cubicBezTo>
                  <a:cubicBezTo>
                    <a:pt x="86" y="204"/>
                    <a:pt x="86" y="204"/>
                    <a:pt x="86" y="204"/>
                  </a:cubicBezTo>
                  <a:lnTo>
                    <a:pt x="86" y="282"/>
                  </a:lnTo>
                  <a:close/>
                  <a:moveTo>
                    <a:pt x="86" y="187"/>
                  </a:moveTo>
                  <a:cubicBezTo>
                    <a:pt x="51" y="167"/>
                    <a:pt x="51" y="167"/>
                    <a:pt x="51" y="167"/>
                  </a:cubicBezTo>
                  <a:cubicBezTo>
                    <a:pt x="86" y="109"/>
                    <a:pt x="86" y="109"/>
                    <a:pt x="86" y="109"/>
                  </a:cubicBezTo>
                  <a:lnTo>
                    <a:pt x="86" y="187"/>
                  </a:lnTo>
                  <a:close/>
                  <a:moveTo>
                    <a:pt x="86" y="93"/>
                  </a:moveTo>
                  <a:cubicBezTo>
                    <a:pt x="51" y="72"/>
                    <a:pt x="51" y="72"/>
                    <a:pt x="51" y="72"/>
                  </a:cubicBezTo>
                  <a:cubicBezTo>
                    <a:pt x="86" y="14"/>
                    <a:pt x="86" y="14"/>
                    <a:pt x="86" y="14"/>
                  </a:cubicBezTo>
                  <a:lnTo>
                    <a:pt x="86" y="93"/>
                  </a:lnTo>
                  <a:close/>
                  <a:moveTo>
                    <a:pt x="45" y="69"/>
                  </a:moveTo>
                  <a:cubicBezTo>
                    <a:pt x="10" y="49"/>
                    <a:pt x="10" y="49"/>
                    <a:pt x="10" y="49"/>
                  </a:cubicBezTo>
                  <a:cubicBezTo>
                    <a:pt x="80" y="11"/>
                    <a:pt x="80" y="11"/>
                    <a:pt x="80" y="11"/>
                  </a:cubicBezTo>
                  <a:lnTo>
                    <a:pt x="45" y="69"/>
                  </a:lnTo>
                  <a:close/>
                  <a:moveTo>
                    <a:pt x="7" y="1190"/>
                  </a:moveTo>
                  <a:cubicBezTo>
                    <a:pt x="42" y="1210"/>
                    <a:pt x="42" y="1210"/>
                    <a:pt x="42" y="1210"/>
                  </a:cubicBezTo>
                  <a:cubicBezTo>
                    <a:pt x="7" y="1268"/>
                    <a:pt x="7" y="1268"/>
                    <a:pt x="7" y="1268"/>
                  </a:cubicBezTo>
                  <a:lnTo>
                    <a:pt x="7" y="1190"/>
                  </a:lnTo>
                  <a:close/>
                  <a:moveTo>
                    <a:pt x="47" y="1213"/>
                  </a:moveTo>
                  <a:cubicBezTo>
                    <a:pt x="82" y="1234"/>
                    <a:pt x="82" y="1234"/>
                    <a:pt x="82" y="1234"/>
                  </a:cubicBezTo>
                  <a:cubicBezTo>
                    <a:pt x="12" y="1271"/>
                    <a:pt x="12" y="1271"/>
                    <a:pt x="12" y="1271"/>
                  </a:cubicBezTo>
                  <a:lnTo>
                    <a:pt x="47" y="1213"/>
                  </a:lnTo>
                  <a:close/>
                </a:path>
              </a:pathLst>
            </a:custGeom>
            <a:solidFill>
              <a:srgbClr val="E0C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7" name="Freeform 1714"/>
            <p:cNvSpPr>
              <a:spLocks noEditPoints="1"/>
            </p:cNvSpPr>
            <p:nvPr/>
          </p:nvSpPr>
          <p:spPr bwMode="auto">
            <a:xfrm>
              <a:off x="2020888" y="1387475"/>
              <a:ext cx="277813" cy="3900488"/>
            </a:xfrm>
            <a:custGeom>
              <a:avLst/>
              <a:gdLst>
                <a:gd name="T0" fmla="*/ 90 w 91"/>
                <a:gd name="T1" fmla="*/ 46 h 1282"/>
                <a:gd name="T2" fmla="*/ 3 w 91"/>
                <a:gd name="T3" fmla="*/ 0 h 1282"/>
                <a:gd name="T4" fmla="*/ 0 w 91"/>
                <a:gd name="T5" fmla="*/ 2 h 1282"/>
                <a:gd name="T6" fmla="*/ 0 w 91"/>
                <a:gd name="T7" fmla="*/ 193 h 1282"/>
                <a:gd name="T8" fmla="*/ 0 w 91"/>
                <a:gd name="T9" fmla="*/ 666 h 1282"/>
                <a:gd name="T10" fmla="*/ 0 w 91"/>
                <a:gd name="T11" fmla="*/ 1139 h 1282"/>
                <a:gd name="T12" fmla="*/ 1 w 91"/>
                <a:gd name="T13" fmla="*/ 1236 h 1282"/>
                <a:gd name="T14" fmla="*/ 88 w 91"/>
                <a:gd name="T15" fmla="*/ 1282 h 1282"/>
                <a:gd name="T16" fmla="*/ 90 w 91"/>
                <a:gd name="T17" fmla="*/ 1282 h 1282"/>
                <a:gd name="T18" fmla="*/ 91 w 91"/>
                <a:gd name="T19" fmla="*/ 1185 h 1282"/>
                <a:gd name="T20" fmla="*/ 91 w 91"/>
                <a:gd name="T21" fmla="*/ 711 h 1282"/>
                <a:gd name="T22" fmla="*/ 91 w 91"/>
                <a:gd name="T23" fmla="*/ 238 h 1282"/>
                <a:gd name="T24" fmla="*/ 47 w 91"/>
                <a:gd name="T25" fmla="*/ 164 h 1282"/>
                <a:gd name="T26" fmla="*/ 80 w 91"/>
                <a:gd name="T27" fmla="*/ 135 h 1282"/>
                <a:gd name="T28" fmla="*/ 41 w 91"/>
                <a:gd name="T29" fmla="*/ 167 h 1282"/>
                <a:gd name="T30" fmla="*/ 9 w 91"/>
                <a:gd name="T31" fmla="*/ 192 h 1282"/>
                <a:gd name="T32" fmla="*/ 6 w 91"/>
                <a:gd name="T33" fmla="*/ 282 h 1282"/>
                <a:gd name="T34" fmla="*/ 11 w 91"/>
                <a:gd name="T35" fmla="*/ 295 h 1282"/>
                <a:gd name="T36" fmla="*/ 9 w 91"/>
                <a:gd name="T37" fmla="*/ 287 h 1282"/>
                <a:gd name="T38" fmla="*/ 82 w 91"/>
                <a:gd name="T39" fmla="*/ 427 h 1282"/>
                <a:gd name="T40" fmla="*/ 44 w 91"/>
                <a:gd name="T41" fmla="*/ 361 h 1282"/>
                <a:gd name="T42" fmla="*/ 6 w 91"/>
                <a:gd name="T43" fmla="*/ 393 h 1282"/>
                <a:gd name="T44" fmla="*/ 82 w 91"/>
                <a:gd name="T45" fmla="*/ 522 h 1282"/>
                <a:gd name="T46" fmla="*/ 41 w 91"/>
                <a:gd name="T47" fmla="*/ 545 h 1282"/>
                <a:gd name="T48" fmla="*/ 47 w 91"/>
                <a:gd name="T49" fmla="*/ 637 h 1282"/>
                <a:gd name="T50" fmla="*/ 80 w 91"/>
                <a:gd name="T51" fmla="*/ 609 h 1282"/>
                <a:gd name="T52" fmla="*/ 41 w 91"/>
                <a:gd name="T53" fmla="*/ 640 h 1282"/>
                <a:gd name="T54" fmla="*/ 9 w 91"/>
                <a:gd name="T55" fmla="*/ 666 h 1282"/>
                <a:gd name="T56" fmla="*/ 6 w 91"/>
                <a:gd name="T57" fmla="*/ 755 h 1282"/>
                <a:gd name="T58" fmla="*/ 11 w 91"/>
                <a:gd name="T59" fmla="*/ 769 h 1282"/>
                <a:gd name="T60" fmla="*/ 9 w 91"/>
                <a:gd name="T61" fmla="*/ 760 h 1282"/>
                <a:gd name="T62" fmla="*/ 82 w 91"/>
                <a:gd name="T63" fmla="*/ 901 h 1282"/>
                <a:gd name="T64" fmla="*/ 44 w 91"/>
                <a:gd name="T65" fmla="*/ 835 h 1282"/>
                <a:gd name="T66" fmla="*/ 6 w 91"/>
                <a:gd name="T67" fmla="*/ 866 h 1282"/>
                <a:gd name="T68" fmla="*/ 82 w 91"/>
                <a:gd name="T69" fmla="*/ 995 h 1282"/>
                <a:gd name="T70" fmla="*/ 41 w 91"/>
                <a:gd name="T71" fmla="*/ 1019 h 1282"/>
                <a:gd name="T72" fmla="*/ 47 w 91"/>
                <a:gd name="T73" fmla="*/ 1110 h 1282"/>
                <a:gd name="T74" fmla="*/ 80 w 91"/>
                <a:gd name="T75" fmla="*/ 1082 h 1282"/>
                <a:gd name="T76" fmla="*/ 41 w 91"/>
                <a:gd name="T77" fmla="*/ 1113 h 1282"/>
                <a:gd name="T78" fmla="*/ 82 w 91"/>
                <a:gd name="T79" fmla="*/ 1185 h 1282"/>
                <a:gd name="T80" fmla="*/ 85 w 91"/>
                <a:gd name="T81" fmla="*/ 1095 h 1282"/>
                <a:gd name="T82" fmla="*/ 85 w 91"/>
                <a:gd name="T83" fmla="*/ 1079 h 1282"/>
                <a:gd name="T84" fmla="*/ 50 w 91"/>
                <a:gd name="T85" fmla="*/ 926 h 1282"/>
                <a:gd name="T86" fmla="*/ 50 w 91"/>
                <a:gd name="T87" fmla="*/ 737 h 1282"/>
                <a:gd name="T88" fmla="*/ 85 w 91"/>
                <a:gd name="T89" fmla="*/ 622 h 1282"/>
                <a:gd name="T90" fmla="*/ 85 w 91"/>
                <a:gd name="T91" fmla="*/ 606 h 1282"/>
                <a:gd name="T92" fmla="*/ 50 w 91"/>
                <a:gd name="T93" fmla="*/ 453 h 1282"/>
                <a:gd name="T94" fmla="*/ 50 w 91"/>
                <a:gd name="T95" fmla="*/ 264 h 1282"/>
                <a:gd name="T96" fmla="*/ 85 w 91"/>
                <a:gd name="T97" fmla="*/ 149 h 1282"/>
                <a:gd name="T98" fmla="*/ 85 w 91"/>
                <a:gd name="T99" fmla="*/ 54 h 1282"/>
                <a:gd name="T100" fmla="*/ 47 w 91"/>
                <a:gd name="T101" fmla="*/ 69 h 1282"/>
                <a:gd name="T102" fmla="*/ 6 w 91"/>
                <a:gd name="T103" fmla="*/ 1150 h 1282"/>
                <a:gd name="T104" fmla="*/ 80 w 91"/>
                <a:gd name="T105" fmla="*/ 1271 h 1282"/>
                <a:gd name="T106" fmla="*/ 85 w 91"/>
                <a:gd name="T107" fmla="*/ 126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282">
                  <a:moveTo>
                    <a:pt x="91" y="49"/>
                  </a:moveTo>
                  <a:cubicBezTo>
                    <a:pt x="91" y="48"/>
                    <a:pt x="91" y="48"/>
                    <a:pt x="91" y="47"/>
                  </a:cubicBezTo>
                  <a:cubicBezTo>
                    <a:pt x="91" y="47"/>
                    <a:pt x="91" y="47"/>
                    <a:pt x="91" y="47"/>
                  </a:cubicBezTo>
                  <a:cubicBezTo>
                    <a:pt x="91" y="47"/>
                    <a:pt x="91" y="47"/>
                    <a:pt x="91" y="47"/>
                  </a:cubicBezTo>
                  <a:cubicBezTo>
                    <a:pt x="91" y="47"/>
                    <a:pt x="90" y="46"/>
                    <a:pt x="90" y="46"/>
                  </a:cubicBezTo>
                  <a:cubicBezTo>
                    <a:pt x="90" y="46"/>
                    <a:pt x="90" y="46"/>
                    <a:pt x="90" y="46"/>
                  </a:cubicBezTo>
                  <a:cubicBezTo>
                    <a:pt x="4" y="1"/>
                    <a:pt x="4" y="1"/>
                    <a:pt x="4" y="1"/>
                  </a:cubicBezTo>
                  <a:cubicBezTo>
                    <a:pt x="4" y="1"/>
                    <a:pt x="4" y="1"/>
                    <a:pt x="4" y="0"/>
                  </a:cubicBezTo>
                  <a:cubicBezTo>
                    <a:pt x="4" y="0"/>
                    <a:pt x="3" y="0"/>
                    <a:pt x="3" y="0"/>
                  </a:cubicBezTo>
                  <a:cubicBezTo>
                    <a:pt x="3" y="0"/>
                    <a:pt x="3" y="0"/>
                    <a:pt x="3" y="0"/>
                  </a:cubicBezTo>
                  <a:cubicBezTo>
                    <a:pt x="2" y="0"/>
                    <a:pt x="2" y="0"/>
                    <a:pt x="1" y="1"/>
                  </a:cubicBezTo>
                  <a:cubicBezTo>
                    <a:pt x="1" y="1"/>
                    <a:pt x="1" y="1"/>
                    <a:pt x="1" y="1"/>
                  </a:cubicBezTo>
                  <a:cubicBezTo>
                    <a:pt x="1" y="1"/>
                    <a:pt x="1" y="1"/>
                    <a:pt x="1" y="1"/>
                  </a:cubicBezTo>
                  <a:cubicBezTo>
                    <a:pt x="1" y="1"/>
                    <a:pt x="1" y="1"/>
                    <a:pt x="1" y="1"/>
                  </a:cubicBezTo>
                  <a:cubicBezTo>
                    <a:pt x="1" y="1"/>
                    <a:pt x="1" y="1"/>
                    <a:pt x="0" y="2"/>
                  </a:cubicBezTo>
                  <a:cubicBezTo>
                    <a:pt x="0" y="2"/>
                    <a:pt x="0" y="2"/>
                    <a:pt x="0" y="2"/>
                  </a:cubicBezTo>
                  <a:cubicBezTo>
                    <a:pt x="0" y="2"/>
                    <a:pt x="0" y="3"/>
                    <a:pt x="0" y="3"/>
                  </a:cubicBezTo>
                  <a:cubicBezTo>
                    <a:pt x="0" y="3"/>
                    <a:pt x="0" y="3"/>
                    <a:pt x="0" y="3"/>
                  </a:cubicBezTo>
                  <a:cubicBezTo>
                    <a:pt x="0" y="98"/>
                    <a:pt x="0" y="98"/>
                    <a:pt x="0" y="98"/>
                  </a:cubicBezTo>
                  <a:cubicBezTo>
                    <a:pt x="0" y="193"/>
                    <a:pt x="0" y="193"/>
                    <a:pt x="0" y="193"/>
                  </a:cubicBezTo>
                  <a:cubicBezTo>
                    <a:pt x="0" y="287"/>
                    <a:pt x="0" y="287"/>
                    <a:pt x="0" y="287"/>
                  </a:cubicBezTo>
                  <a:cubicBezTo>
                    <a:pt x="0" y="382"/>
                    <a:pt x="0" y="382"/>
                    <a:pt x="0" y="382"/>
                  </a:cubicBezTo>
                  <a:cubicBezTo>
                    <a:pt x="0" y="477"/>
                    <a:pt x="0" y="477"/>
                    <a:pt x="0" y="477"/>
                  </a:cubicBezTo>
                  <a:cubicBezTo>
                    <a:pt x="0" y="571"/>
                    <a:pt x="0" y="571"/>
                    <a:pt x="0" y="571"/>
                  </a:cubicBezTo>
                  <a:cubicBezTo>
                    <a:pt x="0" y="666"/>
                    <a:pt x="0" y="666"/>
                    <a:pt x="0" y="666"/>
                  </a:cubicBezTo>
                  <a:cubicBezTo>
                    <a:pt x="0" y="761"/>
                    <a:pt x="0" y="761"/>
                    <a:pt x="0" y="761"/>
                  </a:cubicBezTo>
                  <a:cubicBezTo>
                    <a:pt x="0" y="855"/>
                    <a:pt x="0" y="855"/>
                    <a:pt x="0" y="855"/>
                  </a:cubicBezTo>
                  <a:cubicBezTo>
                    <a:pt x="0" y="950"/>
                    <a:pt x="0" y="950"/>
                    <a:pt x="0" y="950"/>
                  </a:cubicBezTo>
                  <a:cubicBezTo>
                    <a:pt x="0" y="1045"/>
                    <a:pt x="0" y="1045"/>
                    <a:pt x="0" y="1045"/>
                  </a:cubicBezTo>
                  <a:cubicBezTo>
                    <a:pt x="0" y="1139"/>
                    <a:pt x="0" y="1139"/>
                    <a:pt x="0" y="1139"/>
                  </a:cubicBezTo>
                  <a:cubicBezTo>
                    <a:pt x="0" y="1234"/>
                    <a:pt x="0" y="1234"/>
                    <a:pt x="0" y="1234"/>
                  </a:cubicBezTo>
                  <a:cubicBezTo>
                    <a:pt x="0" y="1234"/>
                    <a:pt x="0" y="1234"/>
                    <a:pt x="0" y="1234"/>
                  </a:cubicBezTo>
                  <a:cubicBezTo>
                    <a:pt x="0" y="1234"/>
                    <a:pt x="0" y="1235"/>
                    <a:pt x="0" y="1235"/>
                  </a:cubicBezTo>
                  <a:cubicBezTo>
                    <a:pt x="0" y="1235"/>
                    <a:pt x="0" y="1235"/>
                    <a:pt x="0" y="1235"/>
                  </a:cubicBezTo>
                  <a:cubicBezTo>
                    <a:pt x="0" y="1236"/>
                    <a:pt x="1" y="1236"/>
                    <a:pt x="1" y="1236"/>
                  </a:cubicBezTo>
                  <a:cubicBezTo>
                    <a:pt x="1" y="1236"/>
                    <a:pt x="1" y="1236"/>
                    <a:pt x="1" y="1237"/>
                  </a:cubicBezTo>
                  <a:cubicBezTo>
                    <a:pt x="1" y="1237"/>
                    <a:pt x="1" y="1237"/>
                    <a:pt x="1" y="1237"/>
                  </a:cubicBezTo>
                  <a:cubicBezTo>
                    <a:pt x="87" y="1282"/>
                    <a:pt x="87" y="1282"/>
                    <a:pt x="87" y="1282"/>
                  </a:cubicBezTo>
                  <a:cubicBezTo>
                    <a:pt x="87" y="1282"/>
                    <a:pt x="88" y="1282"/>
                    <a:pt x="88" y="1282"/>
                  </a:cubicBezTo>
                  <a:cubicBezTo>
                    <a:pt x="88" y="1282"/>
                    <a:pt x="88" y="1282"/>
                    <a:pt x="88" y="1282"/>
                  </a:cubicBezTo>
                  <a:cubicBezTo>
                    <a:pt x="88" y="1282"/>
                    <a:pt x="88" y="1282"/>
                    <a:pt x="88" y="1282"/>
                  </a:cubicBezTo>
                  <a:cubicBezTo>
                    <a:pt x="88" y="1282"/>
                    <a:pt x="88" y="1282"/>
                    <a:pt x="88" y="1282"/>
                  </a:cubicBezTo>
                  <a:cubicBezTo>
                    <a:pt x="89" y="1282"/>
                    <a:pt x="89" y="1282"/>
                    <a:pt x="90" y="1282"/>
                  </a:cubicBezTo>
                  <a:cubicBezTo>
                    <a:pt x="90" y="1282"/>
                    <a:pt x="90" y="1282"/>
                    <a:pt x="90" y="1282"/>
                  </a:cubicBezTo>
                  <a:cubicBezTo>
                    <a:pt x="90" y="1282"/>
                    <a:pt x="90" y="1282"/>
                    <a:pt x="90" y="1282"/>
                  </a:cubicBezTo>
                  <a:cubicBezTo>
                    <a:pt x="90" y="1282"/>
                    <a:pt x="91" y="1281"/>
                    <a:pt x="91" y="1281"/>
                  </a:cubicBezTo>
                  <a:cubicBezTo>
                    <a:pt x="91" y="1281"/>
                    <a:pt x="91" y="1281"/>
                    <a:pt x="91" y="1280"/>
                  </a:cubicBezTo>
                  <a:cubicBezTo>
                    <a:pt x="91" y="1280"/>
                    <a:pt x="91" y="1280"/>
                    <a:pt x="91" y="1279"/>
                  </a:cubicBezTo>
                  <a:cubicBezTo>
                    <a:pt x="91" y="1279"/>
                    <a:pt x="91" y="1279"/>
                    <a:pt x="91" y="1279"/>
                  </a:cubicBezTo>
                  <a:cubicBezTo>
                    <a:pt x="91" y="1185"/>
                    <a:pt x="91" y="1185"/>
                    <a:pt x="91" y="1185"/>
                  </a:cubicBezTo>
                  <a:cubicBezTo>
                    <a:pt x="91" y="1090"/>
                    <a:pt x="91" y="1090"/>
                    <a:pt x="91" y="1090"/>
                  </a:cubicBezTo>
                  <a:cubicBezTo>
                    <a:pt x="91" y="995"/>
                    <a:pt x="91" y="995"/>
                    <a:pt x="91" y="995"/>
                  </a:cubicBezTo>
                  <a:cubicBezTo>
                    <a:pt x="91" y="901"/>
                    <a:pt x="91" y="901"/>
                    <a:pt x="91" y="901"/>
                  </a:cubicBezTo>
                  <a:cubicBezTo>
                    <a:pt x="91" y="806"/>
                    <a:pt x="91" y="806"/>
                    <a:pt x="91" y="806"/>
                  </a:cubicBezTo>
                  <a:cubicBezTo>
                    <a:pt x="91" y="711"/>
                    <a:pt x="91" y="711"/>
                    <a:pt x="91" y="711"/>
                  </a:cubicBezTo>
                  <a:cubicBezTo>
                    <a:pt x="91" y="617"/>
                    <a:pt x="91" y="617"/>
                    <a:pt x="91" y="617"/>
                  </a:cubicBezTo>
                  <a:cubicBezTo>
                    <a:pt x="91" y="522"/>
                    <a:pt x="91" y="522"/>
                    <a:pt x="91" y="522"/>
                  </a:cubicBezTo>
                  <a:cubicBezTo>
                    <a:pt x="91" y="427"/>
                    <a:pt x="91" y="427"/>
                    <a:pt x="91" y="427"/>
                  </a:cubicBezTo>
                  <a:cubicBezTo>
                    <a:pt x="91" y="333"/>
                    <a:pt x="91" y="333"/>
                    <a:pt x="91" y="333"/>
                  </a:cubicBezTo>
                  <a:cubicBezTo>
                    <a:pt x="91" y="238"/>
                    <a:pt x="91" y="238"/>
                    <a:pt x="91" y="238"/>
                  </a:cubicBezTo>
                  <a:cubicBezTo>
                    <a:pt x="91" y="143"/>
                    <a:pt x="91" y="143"/>
                    <a:pt x="91" y="143"/>
                  </a:cubicBezTo>
                  <a:cubicBezTo>
                    <a:pt x="91" y="49"/>
                    <a:pt x="91" y="49"/>
                    <a:pt x="91" y="49"/>
                  </a:cubicBezTo>
                  <a:cubicBezTo>
                    <a:pt x="91" y="49"/>
                    <a:pt x="91" y="49"/>
                    <a:pt x="91" y="49"/>
                  </a:cubicBezTo>
                  <a:close/>
                  <a:moveTo>
                    <a:pt x="82" y="143"/>
                  </a:moveTo>
                  <a:cubicBezTo>
                    <a:pt x="47" y="164"/>
                    <a:pt x="47" y="164"/>
                    <a:pt x="47" y="164"/>
                  </a:cubicBezTo>
                  <a:cubicBezTo>
                    <a:pt x="11" y="106"/>
                    <a:pt x="11" y="106"/>
                    <a:pt x="11" y="106"/>
                  </a:cubicBezTo>
                  <a:lnTo>
                    <a:pt x="82" y="143"/>
                  </a:lnTo>
                  <a:close/>
                  <a:moveTo>
                    <a:pt x="9" y="98"/>
                  </a:moveTo>
                  <a:cubicBezTo>
                    <a:pt x="44" y="78"/>
                    <a:pt x="44" y="78"/>
                    <a:pt x="44" y="78"/>
                  </a:cubicBezTo>
                  <a:cubicBezTo>
                    <a:pt x="80" y="135"/>
                    <a:pt x="80" y="135"/>
                    <a:pt x="80" y="135"/>
                  </a:cubicBezTo>
                  <a:lnTo>
                    <a:pt x="9" y="98"/>
                  </a:lnTo>
                  <a:close/>
                  <a:moveTo>
                    <a:pt x="41" y="167"/>
                  </a:moveTo>
                  <a:cubicBezTo>
                    <a:pt x="6" y="187"/>
                    <a:pt x="6" y="187"/>
                    <a:pt x="6" y="187"/>
                  </a:cubicBezTo>
                  <a:cubicBezTo>
                    <a:pt x="6" y="109"/>
                    <a:pt x="6" y="109"/>
                    <a:pt x="6" y="109"/>
                  </a:cubicBezTo>
                  <a:lnTo>
                    <a:pt x="41" y="167"/>
                  </a:lnTo>
                  <a:close/>
                  <a:moveTo>
                    <a:pt x="82" y="238"/>
                  </a:moveTo>
                  <a:cubicBezTo>
                    <a:pt x="47" y="258"/>
                    <a:pt x="47" y="258"/>
                    <a:pt x="47" y="258"/>
                  </a:cubicBezTo>
                  <a:cubicBezTo>
                    <a:pt x="11" y="201"/>
                    <a:pt x="11" y="201"/>
                    <a:pt x="11" y="201"/>
                  </a:cubicBezTo>
                  <a:lnTo>
                    <a:pt x="82" y="238"/>
                  </a:lnTo>
                  <a:close/>
                  <a:moveTo>
                    <a:pt x="9" y="192"/>
                  </a:moveTo>
                  <a:cubicBezTo>
                    <a:pt x="44" y="172"/>
                    <a:pt x="44" y="172"/>
                    <a:pt x="44" y="172"/>
                  </a:cubicBezTo>
                  <a:cubicBezTo>
                    <a:pt x="80" y="230"/>
                    <a:pt x="80" y="230"/>
                    <a:pt x="80" y="230"/>
                  </a:cubicBezTo>
                  <a:lnTo>
                    <a:pt x="9" y="192"/>
                  </a:lnTo>
                  <a:close/>
                  <a:moveTo>
                    <a:pt x="41" y="262"/>
                  </a:moveTo>
                  <a:cubicBezTo>
                    <a:pt x="6" y="282"/>
                    <a:pt x="6" y="282"/>
                    <a:pt x="6" y="282"/>
                  </a:cubicBezTo>
                  <a:cubicBezTo>
                    <a:pt x="6" y="204"/>
                    <a:pt x="6" y="204"/>
                    <a:pt x="6" y="204"/>
                  </a:cubicBezTo>
                  <a:lnTo>
                    <a:pt x="41" y="262"/>
                  </a:lnTo>
                  <a:close/>
                  <a:moveTo>
                    <a:pt x="82" y="333"/>
                  </a:moveTo>
                  <a:cubicBezTo>
                    <a:pt x="47" y="353"/>
                    <a:pt x="47" y="353"/>
                    <a:pt x="47" y="353"/>
                  </a:cubicBezTo>
                  <a:cubicBezTo>
                    <a:pt x="11" y="295"/>
                    <a:pt x="11" y="295"/>
                    <a:pt x="11" y="295"/>
                  </a:cubicBezTo>
                  <a:lnTo>
                    <a:pt x="82" y="333"/>
                  </a:lnTo>
                  <a:close/>
                  <a:moveTo>
                    <a:pt x="9" y="287"/>
                  </a:moveTo>
                  <a:cubicBezTo>
                    <a:pt x="44" y="267"/>
                    <a:pt x="44" y="267"/>
                    <a:pt x="44" y="267"/>
                  </a:cubicBezTo>
                  <a:cubicBezTo>
                    <a:pt x="80" y="325"/>
                    <a:pt x="80" y="325"/>
                    <a:pt x="80" y="325"/>
                  </a:cubicBezTo>
                  <a:lnTo>
                    <a:pt x="9" y="287"/>
                  </a:lnTo>
                  <a:close/>
                  <a:moveTo>
                    <a:pt x="41" y="356"/>
                  </a:moveTo>
                  <a:cubicBezTo>
                    <a:pt x="6" y="377"/>
                    <a:pt x="6" y="377"/>
                    <a:pt x="6" y="377"/>
                  </a:cubicBezTo>
                  <a:cubicBezTo>
                    <a:pt x="6" y="298"/>
                    <a:pt x="6" y="298"/>
                    <a:pt x="6" y="298"/>
                  </a:cubicBezTo>
                  <a:lnTo>
                    <a:pt x="41" y="356"/>
                  </a:lnTo>
                  <a:close/>
                  <a:moveTo>
                    <a:pt x="82" y="427"/>
                  </a:moveTo>
                  <a:cubicBezTo>
                    <a:pt x="47" y="448"/>
                    <a:pt x="47" y="448"/>
                    <a:pt x="47" y="448"/>
                  </a:cubicBezTo>
                  <a:cubicBezTo>
                    <a:pt x="11" y="390"/>
                    <a:pt x="11" y="390"/>
                    <a:pt x="11" y="390"/>
                  </a:cubicBezTo>
                  <a:lnTo>
                    <a:pt x="82" y="427"/>
                  </a:lnTo>
                  <a:close/>
                  <a:moveTo>
                    <a:pt x="9" y="382"/>
                  </a:moveTo>
                  <a:cubicBezTo>
                    <a:pt x="44" y="361"/>
                    <a:pt x="44" y="361"/>
                    <a:pt x="44" y="361"/>
                  </a:cubicBezTo>
                  <a:cubicBezTo>
                    <a:pt x="80" y="419"/>
                    <a:pt x="80" y="419"/>
                    <a:pt x="80" y="419"/>
                  </a:cubicBezTo>
                  <a:lnTo>
                    <a:pt x="9" y="382"/>
                  </a:lnTo>
                  <a:close/>
                  <a:moveTo>
                    <a:pt x="41" y="451"/>
                  </a:moveTo>
                  <a:cubicBezTo>
                    <a:pt x="6" y="471"/>
                    <a:pt x="6" y="471"/>
                    <a:pt x="6" y="471"/>
                  </a:cubicBezTo>
                  <a:cubicBezTo>
                    <a:pt x="6" y="393"/>
                    <a:pt x="6" y="393"/>
                    <a:pt x="6" y="393"/>
                  </a:cubicBezTo>
                  <a:lnTo>
                    <a:pt x="41" y="451"/>
                  </a:lnTo>
                  <a:close/>
                  <a:moveTo>
                    <a:pt x="82" y="522"/>
                  </a:moveTo>
                  <a:cubicBezTo>
                    <a:pt x="47" y="542"/>
                    <a:pt x="47" y="542"/>
                    <a:pt x="47" y="542"/>
                  </a:cubicBezTo>
                  <a:cubicBezTo>
                    <a:pt x="11" y="485"/>
                    <a:pt x="11" y="485"/>
                    <a:pt x="11" y="485"/>
                  </a:cubicBezTo>
                  <a:lnTo>
                    <a:pt x="82" y="522"/>
                  </a:lnTo>
                  <a:close/>
                  <a:moveTo>
                    <a:pt x="9" y="476"/>
                  </a:moveTo>
                  <a:cubicBezTo>
                    <a:pt x="44" y="456"/>
                    <a:pt x="44" y="456"/>
                    <a:pt x="44" y="456"/>
                  </a:cubicBezTo>
                  <a:cubicBezTo>
                    <a:pt x="80" y="514"/>
                    <a:pt x="80" y="514"/>
                    <a:pt x="80" y="514"/>
                  </a:cubicBezTo>
                  <a:lnTo>
                    <a:pt x="9" y="476"/>
                  </a:lnTo>
                  <a:close/>
                  <a:moveTo>
                    <a:pt x="41" y="545"/>
                  </a:moveTo>
                  <a:cubicBezTo>
                    <a:pt x="6" y="566"/>
                    <a:pt x="6" y="566"/>
                    <a:pt x="6" y="566"/>
                  </a:cubicBezTo>
                  <a:cubicBezTo>
                    <a:pt x="6" y="488"/>
                    <a:pt x="6" y="488"/>
                    <a:pt x="6" y="488"/>
                  </a:cubicBezTo>
                  <a:lnTo>
                    <a:pt x="41" y="545"/>
                  </a:lnTo>
                  <a:close/>
                  <a:moveTo>
                    <a:pt x="82" y="617"/>
                  </a:moveTo>
                  <a:cubicBezTo>
                    <a:pt x="47" y="637"/>
                    <a:pt x="47" y="637"/>
                    <a:pt x="47" y="637"/>
                  </a:cubicBezTo>
                  <a:cubicBezTo>
                    <a:pt x="11" y="579"/>
                    <a:pt x="11" y="579"/>
                    <a:pt x="11" y="579"/>
                  </a:cubicBezTo>
                  <a:lnTo>
                    <a:pt x="82" y="617"/>
                  </a:lnTo>
                  <a:close/>
                  <a:moveTo>
                    <a:pt x="9" y="571"/>
                  </a:moveTo>
                  <a:cubicBezTo>
                    <a:pt x="44" y="551"/>
                    <a:pt x="44" y="551"/>
                    <a:pt x="44" y="551"/>
                  </a:cubicBezTo>
                  <a:cubicBezTo>
                    <a:pt x="80" y="609"/>
                    <a:pt x="80" y="609"/>
                    <a:pt x="80" y="609"/>
                  </a:cubicBezTo>
                  <a:lnTo>
                    <a:pt x="9" y="571"/>
                  </a:lnTo>
                  <a:close/>
                  <a:moveTo>
                    <a:pt x="41" y="640"/>
                  </a:moveTo>
                  <a:cubicBezTo>
                    <a:pt x="6" y="661"/>
                    <a:pt x="6" y="661"/>
                    <a:pt x="6" y="661"/>
                  </a:cubicBezTo>
                  <a:cubicBezTo>
                    <a:pt x="6" y="582"/>
                    <a:pt x="6" y="582"/>
                    <a:pt x="6" y="582"/>
                  </a:cubicBezTo>
                  <a:lnTo>
                    <a:pt x="41" y="640"/>
                  </a:lnTo>
                  <a:close/>
                  <a:moveTo>
                    <a:pt x="82" y="711"/>
                  </a:moveTo>
                  <a:cubicBezTo>
                    <a:pt x="47" y="732"/>
                    <a:pt x="47" y="732"/>
                    <a:pt x="47" y="732"/>
                  </a:cubicBezTo>
                  <a:cubicBezTo>
                    <a:pt x="11" y="674"/>
                    <a:pt x="11" y="674"/>
                    <a:pt x="11" y="674"/>
                  </a:cubicBezTo>
                  <a:lnTo>
                    <a:pt x="82" y="711"/>
                  </a:lnTo>
                  <a:close/>
                  <a:moveTo>
                    <a:pt x="9" y="666"/>
                  </a:moveTo>
                  <a:cubicBezTo>
                    <a:pt x="44" y="645"/>
                    <a:pt x="44" y="645"/>
                    <a:pt x="44" y="645"/>
                  </a:cubicBezTo>
                  <a:cubicBezTo>
                    <a:pt x="80" y="703"/>
                    <a:pt x="80" y="703"/>
                    <a:pt x="80" y="703"/>
                  </a:cubicBezTo>
                  <a:lnTo>
                    <a:pt x="9" y="666"/>
                  </a:lnTo>
                  <a:close/>
                  <a:moveTo>
                    <a:pt x="41" y="735"/>
                  </a:moveTo>
                  <a:cubicBezTo>
                    <a:pt x="6" y="755"/>
                    <a:pt x="6" y="755"/>
                    <a:pt x="6" y="755"/>
                  </a:cubicBezTo>
                  <a:cubicBezTo>
                    <a:pt x="6" y="677"/>
                    <a:pt x="6" y="677"/>
                    <a:pt x="6" y="677"/>
                  </a:cubicBezTo>
                  <a:lnTo>
                    <a:pt x="41" y="735"/>
                  </a:lnTo>
                  <a:close/>
                  <a:moveTo>
                    <a:pt x="82" y="806"/>
                  </a:moveTo>
                  <a:cubicBezTo>
                    <a:pt x="47" y="826"/>
                    <a:pt x="47" y="826"/>
                    <a:pt x="47" y="826"/>
                  </a:cubicBezTo>
                  <a:cubicBezTo>
                    <a:pt x="11" y="769"/>
                    <a:pt x="11" y="769"/>
                    <a:pt x="11" y="769"/>
                  </a:cubicBezTo>
                  <a:lnTo>
                    <a:pt x="82" y="806"/>
                  </a:lnTo>
                  <a:close/>
                  <a:moveTo>
                    <a:pt x="9" y="760"/>
                  </a:moveTo>
                  <a:cubicBezTo>
                    <a:pt x="44" y="740"/>
                    <a:pt x="44" y="740"/>
                    <a:pt x="44" y="740"/>
                  </a:cubicBezTo>
                  <a:cubicBezTo>
                    <a:pt x="80" y="798"/>
                    <a:pt x="80" y="798"/>
                    <a:pt x="80" y="798"/>
                  </a:cubicBezTo>
                  <a:lnTo>
                    <a:pt x="9" y="760"/>
                  </a:lnTo>
                  <a:close/>
                  <a:moveTo>
                    <a:pt x="41" y="829"/>
                  </a:moveTo>
                  <a:cubicBezTo>
                    <a:pt x="6" y="850"/>
                    <a:pt x="6" y="850"/>
                    <a:pt x="6" y="850"/>
                  </a:cubicBezTo>
                  <a:cubicBezTo>
                    <a:pt x="6" y="772"/>
                    <a:pt x="6" y="772"/>
                    <a:pt x="6" y="772"/>
                  </a:cubicBezTo>
                  <a:lnTo>
                    <a:pt x="41" y="829"/>
                  </a:lnTo>
                  <a:close/>
                  <a:moveTo>
                    <a:pt x="82" y="901"/>
                  </a:moveTo>
                  <a:cubicBezTo>
                    <a:pt x="47" y="921"/>
                    <a:pt x="47" y="921"/>
                    <a:pt x="47" y="921"/>
                  </a:cubicBezTo>
                  <a:cubicBezTo>
                    <a:pt x="11" y="863"/>
                    <a:pt x="11" y="863"/>
                    <a:pt x="11" y="863"/>
                  </a:cubicBezTo>
                  <a:lnTo>
                    <a:pt x="82" y="901"/>
                  </a:lnTo>
                  <a:close/>
                  <a:moveTo>
                    <a:pt x="9" y="855"/>
                  </a:moveTo>
                  <a:cubicBezTo>
                    <a:pt x="44" y="835"/>
                    <a:pt x="44" y="835"/>
                    <a:pt x="44" y="835"/>
                  </a:cubicBezTo>
                  <a:cubicBezTo>
                    <a:pt x="80" y="893"/>
                    <a:pt x="80" y="893"/>
                    <a:pt x="80" y="893"/>
                  </a:cubicBezTo>
                  <a:lnTo>
                    <a:pt x="9" y="855"/>
                  </a:lnTo>
                  <a:close/>
                  <a:moveTo>
                    <a:pt x="41" y="924"/>
                  </a:moveTo>
                  <a:cubicBezTo>
                    <a:pt x="6" y="944"/>
                    <a:pt x="6" y="944"/>
                    <a:pt x="6" y="944"/>
                  </a:cubicBezTo>
                  <a:cubicBezTo>
                    <a:pt x="6" y="866"/>
                    <a:pt x="6" y="866"/>
                    <a:pt x="6" y="866"/>
                  </a:cubicBezTo>
                  <a:lnTo>
                    <a:pt x="41" y="924"/>
                  </a:lnTo>
                  <a:close/>
                  <a:moveTo>
                    <a:pt x="82" y="995"/>
                  </a:moveTo>
                  <a:cubicBezTo>
                    <a:pt x="47" y="1016"/>
                    <a:pt x="47" y="1016"/>
                    <a:pt x="47" y="1016"/>
                  </a:cubicBezTo>
                  <a:cubicBezTo>
                    <a:pt x="11" y="958"/>
                    <a:pt x="11" y="958"/>
                    <a:pt x="11" y="958"/>
                  </a:cubicBezTo>
                  <a:lnTo>
                    <a:pt x="82" y="995"/>
                  </a:lnTo>
                  <a:close/>
                  <a:moveTo>
                    <a:pt x="9" y="950"/>
                  </a:moveTo>
                  <a:cubicBezTo>
                    <a:pt x="44" y="929"/>
                    <a:pt x="44" y="929"/>
                    <a:pt x="44" y="929"/>
                  </a:cubicBezTo>
                  <a:cubicBezTo>
                    <a:pt x="80" y="987"/>
                    <a:pt x="80" y="987"/>
                    <a:pt x="80" y="987"/>
                  </a:cubicBezTo>
                  <a:lnTo>
                    <a:pt x="9" y="950"/>
                  </a:lnTo>
                  <a:close/>
                  <a:moveTo>
                    <a:pt x="41" y="1019"/>
                  </a:moveTo>
                  <a:cubicBezTo>
                    <a:pt x="6" y="1039"/>
                    <a:pt x="6" y="1039"/>
                    <a:pt x="6" y="1039"/>
                  </a:cubicBezTo>
                  <a:cubicBezTo>
                    <a:pt x="6" y="961"/>
                    <a:pt x="6" y="961"/>
                    <a:pt x="6" y="961"/>
                  </a:cubicBezTo>
                  <a:lnTo>
                    <a:pt x="41" y="1019"/>
                  </a:lnTo>
                  <a:close/>
                  <a:moveTo>
                    <a:pt x="82" y="1090"/>
                  </a:moveTo>
                  <a:cubicBezTo>
                    <a:pt x="47" y="1110"/>
                    <a:pt x="47" y="1110"/>
                    <a:pt x="47" y="1110"/>
                  </a:cubicBezTo>
                  <a:cubicBezTo>
                    <a:pt x="11" y="1053"/>
                    <a:pt x="11" y="1053"/>
                    <a:pt x="11" y="1053"/>
                  </a:cubicBezTo>
                  <a:lnTo>
                    <a:pt x="82" y="1090"/>
                  </a:lnTo>
                  <a:close/>
                  <a:moveTo>
                    <a:pt x="9" y="1044"/>
                  </a:moveTo>
                  <a:cubicBezTo>
                    <a:pt x="44" y="1024"/>
                    <a:pt x="44" y="1024"/>
                    <a:pt x="44" y="1024"/>
                  </a:cubicBezTo>
                  <a:cubicBezTo>
                    <a:pt x="80" y="1082"/>
                    <a:pt x="80" y="1082"/>
                    <a:pt x="80" y="1082"/>
                  </a:cubicBezTo>
                  <a:lnTo>
                    <a:pt x="9" y="1044"/>
                  </a:lnTo>
                  <a:close/>
                  <a:moveTo>
                    <a:pt x="41" y="1113"/>
                  </a:moveTo>
                  <a:cubicBezTo>
                    <a:pt x="6" y="1134"/>
                    <a:pt x="6" y="1134"/>
                    <a:pt x="6" y="1134"/>
                  </a:cubicBezTo>
                  <a:cubicBezTo>
                    <a:pt x="6" y="1056"/>
                    <a:pt x="6" y="1056"/>
                    <a:pt x="6" y="1056"/>
                  </a:cubicBezTo>
                  <a:lnTo>
                    <a:pt x="41" y="1113"/>
                  </a:lnTo>
                  <a:close/>
                  <a:moveTo>
                    <a:pt x="9" y="1139"/>
                  </a:moveTo>
                  <a:cubicBezTo>
                    <a:pt x="44" y="1119"/>
                    <a:pt x="44" y="1119"/>
                    <a:pt x="44" y="1119"/>
                  </a:cubicBezTo>
                  <a:cubicBezTo>
                    <a:pt x="80" y="1176"/>
                    <a:pt x="80" y="1176"/>
                    <a:pt x="80" y="1176"/>
                  </a:cubicBezTo>
                  <a:lnTo>
                    <a:pt x="9" y="1139"/>
                  </a:lnTo>
                  <a:close/>
                  <a:moveTo>
                    <a:pt x="82" y="1185"/>
                  </a:moveTo>
                  <a:cubicBezTo>
                    <a:pt x="47" y="1205"/>
                    <a:pt x="47" y="1205"/>
                    <a:pt x="47" y="1205"/>
                  </a:cubicBezTo>
                  <a:cubicBezTo>
                    <a:pt x="11" y="1147"/>
                    <a:pt x="11" y="1147"/>
                    <a:pt x="11" y="1147"/>
                  </a:cubicBezTo>
                  <a:lnTo>
                    <a:pt x="82" y="1185"/>
                  </a:lnTo>
                  <a:close/>
                  <a:moveTo>
                    <a:pt x="50" y="1116"/>
                  </a:moveTo>
                  <a:cubicBezTo>
                    <a:pt x="85" y="1095"/>
                    <a:pt x="85" y="1095"/>
                    <a:pt x="85" y="1095"/>
                  </a:cubicBezTo>
                  <a:cubicBezTo>
                    <a:pt x="85" y="1173"/>
                    <a:pt x="85" y="1173"/>
                    <a:pt x="85" y="1173"/>
                  </a:cubicBezTo>
                  <a:lnTo>
                    <a:pt x="50" y="1116"/>
                  </a:lnTo>
                  <a:close/>
                  <a:moveTo>
                    <a:pt x="50" y="1021"/>
                  </a:moveTo>
                  <a:cubicBezTo>
                    <a:pt x="85" y="1001"/>
                    <a:pt x="85" y="1001"/>
                    <a:pt x="85" y="1001"/>
                  </a:cubicBezTo>
                  <a:cubicBezTo>
                    <a:pt x="85" y="1079"/>
                    <a:pt x="85" y="1079"/>
                    <a:pt x="85" y="1079"/>
                  </a:cubicBezTo>
                  <a:lnTo>
                    <a:pt x="50" y="1021"/>
                  </a:lnTo>
                  <a:close/>
                  <a:moveTo>
                    <a:pt x="50" y="926"/>
                  </a:moveTo>
                  <a:cubicBezTo>
                    <a:pt x="85" y="906"/>
                    <a:pt x="85" y="906"/>
                    <a:pt x="85" y="906"/>
                  </a:cubicBezTo>
                  <a:cubicBezTo>
                    <a:pt x="85" y="984"/>
                    <a:pt x="85" y="984"/>
                    <a:pt x="85" y="984"/>
                  </a:cubicBezTo>
                  <a:lnTo>
                    <a:pt x="50" y="926"/>
                  </a:lnTo>
                  <a:close/>
                  <a:moveTo>
                    <a:pt x="50" y="832"/>
                  </a:moveTo>
                  <a:cubicBezTo>
                    <a:pt x="85" y="811"/>
                    <a:pt x="85" y="811"/>
                    <a:pt x="85" y="811"/>
                  </a:cubicBezTo>
                  <a:cubicBezTo>
                    <a:pt x="85" y="890"/>
                    <a:pt x="85" y="890"/>
                    <a:pt x="85" y="890"/>
                  </a:cubicBezTo>
                  <a:lnTo>
                    <a:pt x="50" y="832"/>
                  </a:lnTo>
                  <a:close/>
                  <a:moveTo>
                    <a:pt x="50" y="737"/>
                  </a:moveTo>
                  <a:cubicBezTo>
                    <a:pt x="85" y="717"/>
                    <a:pt x="85" y="717"/>
                    <a:pt x="85" y="717"/>
                  </a:cubicBezTo>
                  <a:cubicBezTo>
                    <a:pt x="85" y="795"/>
                    <a:pt x="85" y="795"/>
                    <a:pt x="85" y="795"/>
                  </a:cubicBezTo>
                  <a:lnTo>
                    <a:pt x="50" y="737"/>
                  </a:lnTo>
                  <a:close/>
                  <a:moveTo>
                    <a:pt x="50" y="642"/>
                  </a:moveTo>
                  <a:cubicBezTo>
                    <a:pt x="85" y="622"/>
                    <a:pt x="85" y="622"/>
                    <a:pt x="85" y="622"/>
                  </a:cubicBezTo>
                  <a:cubicBezTo>
                    <a:pt x="85" y="700"/>
                    <a:pt x="85" y="700"/>
                    <a:pt x="85" y="700"/>
                  </a:cubicBezTo>
                  <a:lnTo>
                    <a:pt x="50" y="642"/>
                  </a:lnTo>
                  <a:close/>
                  <a:moveTo>
                    <a:pt x="50" y="548"/>
                  </a:moveTo>
                  <a:cubicBezTo>
                    <a:pt x="85" y="527"/>
                    <a:pt x="85" y="527"/>
                    <a:pt x="85" y="527"/>
                  </a:cubicBezTo>
                  <a:cubicBezTo>
                    <a:pt x="85" y="606"/>
                    <a:pt x="85" y="606"/>
                    <a:pt x="85" y="606"/>
                  </a:cubicBezTo>
                  <a:lnTo>
                    <a:pt x="50" y="548"/>
                  </a:lnTo>
                  <a:close/>
                  <a:moveTo>
                    <a:pt x="50" y="453"/>
                  </a:moveTo>
                  <a:cubicBezTo>
                    <a:pt x="85" y="433"/>
                    <a:pt x="85" y="433"/>
                    <a:pt x="85" y="433"/>
                  </a:cubicBezTo>
                  <a:cubicBezTo>
                    <a:pt x="85" y="511"/>
                    <a:pt x="85" y="511"/>
                    <a:pt x="85" y="511"/>
                  </a:cubicBezTo>
                  <a:lnTo>
                    <a:pt x="50" y="453"/>
                  </a:lnTo>
                  <a:close/>
                  <a:moveTo>
                    <a:pt x="50" y="358"/>
                  </a:moveTo>
                  <a:cubicBezTo>
                    <a:pt x="85" y="338"/>
                    <a:pt x="85" y="338"/>
                    <a:pt x="85" y="338"/>
                  </a:cubicBezTo>
                  <a:cubicBezTo>
                    <a:pt x="85" y="416"/>
                    <a:pt x="85" y="416"/>
                    <a:pt x="85" y="416"/>
                  </a:cubicBezTo>
                  <a:lnTo>
                    <a:pt x="50" y="358"/>
                  </a:lnTo>
                  <a:close/>
                  <a:moveTo>
                    <a:pt x="50" y="264"/>
                  </a:moveTo>
                  <a:cubicBezTo>
                    <a:pt x="85" y="243"/>
                    <a:pt x="85" y="243"/>
                    <a:pt x="85" y="243"/>
                  </a:cubicBezTo>
                  <a:cubicBezTo>
                    <a:pt x="85" y="322"/>
                    <a:pt x="85" y="322"/>
                    <a:pt x="85" y="322"/>
                  </a:cubicBezTo>
                  <a:lnTo>
                    <a:pt x="50" y="264"/>
                  </a:lnTo>
                  <a:close/>
                  <a:moveTo>
                    <a:pt x="50" y="169"/>
                  </a:moveTo>
                  <a:cubicBezTo>
                    <a:pt x="85" y="149"/>
                    <a:pt x="85" y="149"/>
                    <a:pt x="85" y="149"/>
                  </a:cubicBezTo>
                  <a:cubicBezTo>
                    <a:pt x="85" y="227"/>
                    <a:pt x="85" y="227"/>
                    <a:pt x="85" y="227"/>
                  </a:cubicBezTo>
                  <a:lnTo>
                    <a:pt x="50" y="169"/>
                  </a:lnTo>
                  <a:close/>
                  <a:moveTo>
                    <a:pt x="85" y="132"/>
                  </a:moveTo>
                  <a:cubicBezTo>
                    <a:pt x="50" y="74"/>
                    <a:pt x="50" y="74"/>
                    <a:pt x="50" y="74"/>
                  </a:cubicBezTo>
                  <a:cubicBezTo>
                    <a:pt x="85" y="54"/>
                    <a:pt x="85" y="54"/>
                    <a:pt x="85" y="54"/>
                  </a:cubicBezTo>
                  <a:lnTo>
                    <a:pt x="85" y="132"/>
                  </a:lnTo>
                  <a:close/>
                  <a:moveTo>
                    <a:pt x="47" y="69"/>
                  </a:moveTo>
                  <a:cubicBezTo>
                    <a:pt x="11" y="11"/>
                    <a:pt x="11" y="11"/>
                    <a:pt x="11" y="11"/>
                  </a:cubicBezTo>
                  <a:cubicBezTo>
                    <a:pt x="82" y="49"/>
                    <a:pt x="82" y="49"/>
                    <a:pt x="82" y="49"/>
                  </a:cubicBezTo>
                  <a:lnTo>
                    <a:pt x="47" y="69"/>
                  </a:lnTo>
                  <a:close/>
                  <a:moveTo>
                    <a:pt x="41" y="72"/>
                  </a:moveTo>
                  <a:cubicBezTo>
                    <a:pt x="6" y="93"/>
                    <a:pt x="6" y="93"/>
                    <a:pt x="6" y="93"/>
                  </a:cubicBezTo>
                  <a:cubicBezTo>
                    <a:pt x="6" y="14"/>
                    <a:pt x="6" y="14"/>
                    <a:pt x="6" y="14"/>
                  </a:cubicBezTo>
                  <a:lnTo>
                    <a:pt x="41" y="72"/>
                  </a:lnTo>
                  <a:close/>
                  <a:moveTo>
                    <a:pt x="6" y="1150"/>
                  </a:moveTo>
                  <a:cubicBezTo>
                    <a:pt x="41" y="1208"/>
                    <a:pt x="41" y="1208"/>
                    <a:pt x="41" y="1208"/>
                  </a:cubicBezTo>
                  <a:cubicBezTo>
                    <a:pt x="6" y="1228"/>
                    <a:pt x="6" y="1228"/>
                    <a:pt x="6" y="1228"/>
                  </a:cubicBezTo>
                  <a:lnTo>
                    <a:pt x="6" y="1150"/>
                  </a:lnTo>
                  <a:close/>
                  <a:moveTo>
                    <a:pt x="44" y="1213"/>
                  </a:moveTo>
                  <a:cubicBezTo>
                    <a:pt x="80" y="1271"/>
                    <a:pt x="80" y="1271"/>
                    <a:pt x="80" y="1271"/>
                  </a:cubicBezTo>
                  <a:cubicBezTo>
                    <a:pt x="9" y="1234"/>
                    <a:pt x="9" y="1234"/>
                    <a:pt x="9" y="1234"/>
                  </a:cubicBezTo>
                  <a:lnTo>
                    <a:pt x="44" y="1213"/>
                  </a:lnTo>
                  <a:close/>
                  <a:moveTo>
                    <a:pt x="50" y="1210"/>
                  </a:moveTo>
                  <a:cubicBezTo>
                    <a:pt x="85" y="1190"/>
                    <a:pt x="85" y="1190"/>
                    <a:pt x="85" y="1190"/>
                  </a:cubicBezTo>
                  <a:cubicBezTo>
                    <a:pt x="85" y="1268"/>
                    <a:pt x="85" y="1268"/>
                    <a:pt x="85" y="1268"/>
                  </a:cubicBezTo>
                  <a:lnTo>
                    <a:pt x="50" y="1210"/>
                  </a:lnTo>
                  <a:close/>
                </a:path>
              </a:pathLst>
            </a:custGeom>
            <a:solidFill>
              <a:srgbClr val="B59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8" name="Freeform 1715"/>
            <p:cNvSpPr>
              <a:spLocks noEditPoints="1"/>
            </p:cNvSpPr>
            <p:nvPr/>
          </p:nvSpPr>
          <p:spPr bwMode="auto">
            <a:xfrm>
              <a:off x="2020888" y="1527175"/>
              <a:ext cx="277813" cy="3913188"/>
            </a:xfrm>
            <a:custGeom>
              <a:avLst/>
              <a:gdLst>
                <a:gd name="T0" fmla="*/ 90 w 91"/>
                <a:gd name="T1" fmla="*/ 0 h 1286"/>
                <a:gd name="T2" fmla="*/ 87 w 91"/>
                <a:gd name="T3" fmla="*/ 0 h 1286"/>
                <a:gd name="T4" fmla="*/ 0 w 91"/>
                <a:gd name="T5" fmla="*/ 50 h 1286"/>
                <a:gd name="T6" fmla="*/ 0 w 91"/>
                <a:gd name="T7" fmla="*/ 241 h 1286"/>
                <a:gd name="T8" fmla="*/ 0 w 91"/>
                <a:gd name="T9" fmla="*/ 715 h 1286"/>
                <a:gd name="T10" fmla="*/ 0 w 91"/>
                <a:gd name="T11" fmla="*/ 1188 h 1286"/>
                <a:gd name="T12" fmla="*/ 1 w 91"/>
                <a:gd name="T13" fmla="*/ 1285 h 1286"/>
                <a:gd name="T14" fmla="*/ 3 w 91"/>
                <a:gd name="T15" fmla="*/ 1286 h 1286"/>
                <a:gd name="T16" fmla="*/ 90 w 91"/>
                <a:gd name="T17" fmla="*/ 1236 h 1286"/>
                <a:gd name="T18" fmla="*/ 91 w 91"/>
                <a:gd name="T19" fmla="*/ 1233 h 1286"/>
                <a:gd name="T20" fmla="*/ 91 w 91"/>
                <a:gd name="T21" fmla="*/ 855 h 1286"/>
                <a:gd name="T22" fmla="*/ 91 w 91"/>
                <a:gd name="T23" fmla="*/ 381 h 1286"/>
                <a:gd name="T24" fmla="*/ 91 w 91"/>
                <a:gd name="T25" fmla="*/ 2 h 1286"/>
                <a:gd name="T26" fmla="*/ 6 w 91"/>
                <a:gd name="T27" fmla="*/ 57 h 1286"/>
                <a:gd name="T28" fmla="*/ 44 w 91"/>
                <a:gd name="T29" fmla="*/ 165 h 1286"/>
                <a:gd name="T30" fmla="*/ 82 w 91"/>
                <a:gd name="T31" fmla="*/ 97 h 1286"/>
                <a:gd name="T32" fmla="*/ 6 w 91"/>
                <a:gd name="T33" fmla="*/ 152 h 1286"/>
                <a:gd name="T34" fmla="*/ 12 w 91"/>
                <a:gd name="T35" fmla="*/ 233 h 1286"/>
                <a:gd name="T36" fmla="*/ 41 w 91"/>
                <a:gd name="T37" fmla="*/ 265 h 1286"/>
                <a:gd name="T38" fmla="*/ 9 w 91"/>
                <a:gd name="T39" fmla="*/ 336 h 1286"/>
                <a:gd name="T40" fmla="*/ 12 w 91"/>
                <a:gd name="T41" fmla="*/ 327 h 1286"/>
                <a:gd name="T42" fmla="*/ 12 w 91"/>
                <a:gd name="T43" fmla="*/ 517 h 1286"/>
                <a:gd name="T44" fmla="*/ 41 w 91"/>
                <a:gd name="T45" fmla="*/ 549 h 1286"/>
                <a:gd name="T46" fmla="*/ 44 w 91"/>
                <a:gd name="T47" fmla="*/ 544 h 1286"/>
                <a:gd name="T48" fmla="*/ 47 w 91"/>
                <a:gd name="T49" fmla="*/ 552 h 1286"/>
                <a:gd name="T50" fmla="*/ 9 w 91"/>
                <a:gd name="T51" fmla="*/ 620 h 1286"/>
                <a:gd name="T52" fmla="*/ 82 w 91"/>
                <a:gd name="T53" fmla="*/ 665 h 1286"/>
                <a:gd name="T54" fmla="*/ 6 w 91"/>
                <a:gd name="T55" fmla="*/ 798 h 1286"/>
                <a:gd name="T56" fmla="*/ 9 w 91"/>
                <a:gd name="T57" fmla="*/ 714 h 1286"/>
                <a:gd name="T58" fmla="*/ 6 w 91"/>
                <a:gd name="T59" fmla="*/ 814 h 1286"/>
                <a:gd name="T60" fmla="*/ 79 w 91"/>
                <a:gd name="T61" fmla="*/ 769 h 1286"/>
                <a:gd name="T62" fmla="*/ 12 w 91"/>
                <a:gd name="T63" fmla="*/ 895 h 1286"/>
                <a:gd name="T64" fmla="*/ 6 w 91"/>
                <a:gd name="T65" fmla="*/ 909 h 1286"/>
                <a:gd name="T66" fmla="*/ 47 w 91"/>
                <a:gd name="T67" fmla="*/ 931 h 1286"/>
                <a:gd name="T68" fmla="*/ 41 w 91"/>
                <a:gd name="T69" fmla="*/ 1022 h 1286"/>
                <a:gd name="T70" fmla="*/ 44 w 91"/>
                <a:gd name="T71" fmla="*/ 1017 h 1286"/>
                <a:gd name="T72" fmla="*/ 47 w 91"/>
                <a:gd name="T73" fmla="*/ 1025 h 1286"/>
                <a:gd name="T74" fmla="*/ 9 w 91"/>
                <a:gd name="T75" fmla="*/ 1093 h 1286"/>
                <a:gd name="T76" fmla="*/ 82 w 91"/>
                <a:gd name="T77" fmla="*/ 1139 h 1286"/>
                <a:gd name="T78" fmla="*/ 85 w 91"/>
                <a:gd name="T79" fmla="*/ 1055 h 1286"/>
                <a:gd name="T80" fmla="*/ 85 w 91"/>
                <a:gd name="T81" fmla="*/ 1039 h 1286"/>
                <a:gd name="T82" fmla="*/ 85 w 91"/>
                <a:gd name="T83" fmla="*/ 849 h 1286"/>
                <a:gd name="T84" fmla="*/ 50 w 91"/>
                <a:gd name="T85" fmla="*/ 736 h 1286"/>
                <a:gd name="T86" fmla="*/ 85 w 91"/>
                <a:gd name="T87" fmla="*/ 582 h 1286"/>
                <a:gd name="T88" fmla="*/ 85 w 91"/>
                <a:gd name="T89" fmla="*/ 565 h 1286"/>
                <a:gd name="T90" fmla="*/ 80 w 91"/>
                <a:gd name="T91" fmla="*/ 390 h 1286"/>
                <a:gd name="T92" fmla="*/ 47 w 91"/>
                <a:gd name="T93" fmla="*/ 363 h 1286"/>
                <a:gd name="T94" fmla="*/ 6 w 91"/>
                <a:gd name="T95" fmla="*/ 514 h 1286"/>
                <a:gd name="T96" fmla="*/ 79 w 91"/>
                <a:gd name="T97" fmla="*/ 1147 h 1286"/>
                <a:gd name="T98" fmla="*/ 85 w 91"/>
                <a:gd name="T99" fmla="*/ 281 h 1286"/>
                <a:gd name="T100" fmla="*/ 50 w 91"/>
                <a:gd name="T101" fmla="*/ 168 h 1286"/>
                <a:gd name="T102" fmla="*/ 85 w 91"/>
                <a:gd name="T103" fmla="*/ 14 h 1286"/>
                <a:gd name="T104" fmla="*/ 44 w 91"/>
                <a:gd name="T105" fmla="*/ 71 h 1286"/>
                <a:gd name="T106" fmla="*/ 47 w 91"/>
                <a:gd name="T107" fmla="*/ 1215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286">
                  <a:moveTo>
                    <a:pt x="91" y="2"/>
                  </a:moveTo>
                  <a:cubicBezTo>
                    <a:pt x="91" y="2"/>
                    <a:pt x="91" y="2"/>
                    <a:pt x="91" y="1"/>
                  </a:cubicBezTo>
                  <a:cubicBezTo>
                    <a:pt x="91" y="1"/>
                    <a:pt x="91" y="1"/>
                    <a:pt x="91" y="1"/>
                  </a:cubicBezTo>
                  <a:cubicBezTo>
                    <a:pt x="91" y="1"/>
                    <a:pt x="90" y="0"/>
                    <a:pt x="90" y="0"/>
                  </a:cubicBezTo>
                  <a:cubicBezTo>
                    <a:pt x="90" y="0"/>
                    <a:pt x="90" y="0"/>
                    <a:pt x="90" y="0"/>
                  </a:cubicBezTo>
                  <a:cubicBezTo>
                    <a:pt x="90" y="0"/>
                    <a:pt x="90" y="0"/>
                    <a:pt x="90" y="0"/>
                  </a:cubicBezTo>
                  <a:cubicBezTo>
                    <a:pt x="90" y="0"/>
                    <a:pt x="90" y="0"/>
                    <a:pt x="90" y="0"/>
                  </a:cubicBezTo>
                  <a:cubicBezTo>
                    <a:pt x="89" y="0"/>
                    <a:pt x="89" y="0"/>
                    <a:pt x="88" y="0"/>
                  </a:cubicBezTo>
                  <a:cubicBezTo>
                    <a:pt x="88" y="0"/>
                    <a:pt x="88" y="0"/>
                    <a:pt x="88" y="0"/>
                  </a:cubicBezTo>
                  <a:cubicBezTo>
                    <a:pt x="88" y="0"/>
                    <a:pt x="87" y="0"/>
                    <a:pt x="87" y="0"/>
                  </a:cubicBezTo>
                  <a:cubicBezTo>
                    <a:pt x="87" y="0"/>
                    <a:pt x="87" y="0"/>
                    <a:pt x="87" y="0"/>
                  </a:cubicBezTo>
                  <a:cubicBezTo>
                    <a:pt x="1" y="49"/>
                    <a:pt x="1" y="49"/>
                    <a:pt x="1" y="49"/>
                  </a:cubicBezTo>
                  <a:cubicBezTo>
                    <a:pt x="1" y="49"/>
                    <a:pt x="1" y="49"/>
                    <a:pt x="1" y="49"/>
                  </a:cubicBezTo>
                  <a:cubicBezTo>
                    <a:pt x="1" y="50"/>
                    <a:pt x="1" y="50"/>
                    <a:pt x="0" y="50"/>
                  </a:cubicBezTo>
                  <a:cubicBezTo>
                    <a:pt x="0" y="50"/>
                    <a:pt x="0" y="50"/>
                    <a:pt x="0" y="50"/>
                  </a:cubicBezTo>
                  <a:cubicBezTo>
                    <a:pt x="0" y="50"/>
                    <a:pt x="0" y="50"/>
                    <a:pt x="0" y="50"/>
                  </a:cubicBezTo>
                  <a:cubicBezTo>
                    <a:pt x="0" y="51"/>
                    <a:pt x="0" y="51"/>
                    <a:pt x="0" y="52"/>
                  </a:cubicBezTo>
                  <a:cubicBezTo>
                    <a:pt x="0" y="52"/>
                    <a:pt x="0" y="52"/>
                    <a:pt x="0" y="52"/>
                  </a:cubicBezTo>
                  <a:cubicBezTo>
                    <a:pt x="0" y="147"/>
                    <a:pt x="0" y="147"/>
                    <a:pt x="0" y="147"/>
                  </a:cubicBezTo>
                  <a:cubicBezTo>
                    <a:pt x="0" y="241"/>
                    <a:pt x="0" y="241"/>
                    <a:pt x="0" y="241"/>
                  </a:cubicBezTo>
                  <a:cubicBezTo>
                    <a:pt x="0" y="336"/>
                    <a:pt x="0" y="336"/>
                    <a:pt x="0" y="336"/>
                  </a:cubicBezTo>
                  <a:cubicBezTo>
                    <a:pt x="0" y="431"/>
                    <a:pt x="0" y="431"/>
                    <a:pt x="0" y="431"/>
                  </a:cubicBezTo>
                  <a:cubicBezTo>
                    <a:pt x="0" y="525"/>
                    <a:pt x="0" y="525"/>
                    <a:pt x="0" y="525"/>
                  </a:cubicBezTo>
                  <a:cubicBezTo>
                    <a:pt x="0" y="620"/>
                    <a:pt x="0" y="620"/>
                    <a:pt x="0" y="620"/>
                  </a:cubicBezTo>
                  <a:cubicBezTo>
                    <a:pt x="0" y="715"/>
                    <a:pt x="0" y="715"/>
                    <a:pt x="0" y="715"/>
                  </a:cubicBezTo>
                  <a:cubicBezTo>
                    <a:pt x="0" y="809"/>
                    <a:pt x="0" y="809"/>
                    <a:pt x="0" y="809"/>
                  </a:cubicBezTo>
                  <a:cubicBezTo>
                    <a:pt x="0" y="904"/>
                    <a:pt x="0" y="904"/>
                    <a:pt x="0" y="904"/>
                  </a:cubicBezTo>
                  <a:cubicBezTo>
                    <a:pt x="0" y="999"/>
                    <a:pt x="0" y="999"/>
                    <a:pt x="0" y="999"/>
                  </a:cubicBezTo>
                  <a:cubicBezTo>
                    <a:pt x="0" y="1093"/>
                    <a:pt x="0" y="1093"/>
                    <a:pt x="0" y="1093"/>
                  </a:cubicBezTo>
                  <a:cubicBezTo>
                    <a:pt x="0" y="1188"/>
                    <a:pt x="0" y="1188"/>
                    <a:pt x="0" y="1188"/>
                  </a:cubicBezTo>
                  <a:cubicBezTo>
                    <a:pt x="0" y="1282"/>
                    <a:pt x="0" y="1282"/>
                    <a:pt x="0" y="1282"/>
                  </a:cubicBezTo>
                  <a:cubicBezTo>
                    <a:pt x="0" y="1283"/>
                    <a:pt x="0" y="1283"/>
                    <a:pt x="0" y="1283"/>
                  </a:cubicBezTo>
                  <a:cubicBezTo>
                    <a:pt x="0" y="1283"/>
                    <a:pt x="0" y="1283"/>
                    <a:pt x="0" y="1284"/>
                  </a:cubicBezTo>
                  <a:cubicBezTo>
                    <a:pt x="0" y="1284"/>
                    <a:pt x="0" y="1284"/>
                    <a:pt x="0" y="1284"/>
                  </a:cubicBezTo>
                  <a:cubicBezTo>
                    <a:pt x="1" y="1285"/>
                    <a:pt x="1" y="1285"/>
                    <a:pt x="1" y="1285"/>
                  </a:cubicBezTo>
                  <a:cubicBezTo>
                    <a:pt x="1" y="1285"/>
                    <a:pt x="1" y="1285"/>
                    <a:pt x="1" y="1285"/>
                  </a:cubicBezTo>
                  <a:cubicBezTo>
                    <a:pt x="1" y="1285"/>
                    <a:pt x="1" y="1285"/>
                    <a:pt x="1" y="1285"/>
                  </a:cubicBezTo>
                  <a:cubicBezTo>
                    <a:pt x="2" y="1285"/>
                    <a:pt x="2" y="1285"/>
                    <a:pt x="3" y="1286"/>
                  </a:cubicBezTo>
                  <a:cubicBezTo>
                    <a:pt x="3" y="1286"/>
                    <a:pt x="3" y="1286"/>
                    <a:pt x="3" y="1286"/>
                  </a:cubicBezTo>
                  <a:cubicBezTo>
                    <a:pt x="3" y="1286"/>
                    <a:pt x="3" y="1286"/>
                    <a:pt x="3" y="1286"/>
                  </a:cubicBezTo>
                  <a:cubicBezTo>
                    <a:pt x="3" y="1286"/>
                    <a:pt x="3" y="1286"/>
                    <a:pt x="3" y="1286"/>
                  </a:cubicBezTo>
                  <a:cubicBezTo>
                    <a:pt x="3" y="1286"/>
                    <a:pt x="3" y="1286"/>
                    <a:pt x="3" y="1286"/>
                  </a:cubicBezTo>
                  <a:cubicBezTo>
                    <a:pt x="3" y="1286"/>
                    <a:pt x="4" y="1285"/>
                    <a:pt x="4" y="1285"/>
                  </a:cubicBezTo>
                  <a:cubicBezTo>
                    <a:pt x="4" y="1285"/>
                    <a:pt x="4" y="1285"/>
                    <a:pt x="4" y="1285"/>
                  </a:cubicBezTo>
                  <a:cubicBezTo>
                    <a:pt x="90" y="1236"/>
                    <a:pt x="90" y="1236"/>
                    <a:pt x="90" y="1236"/>
                  </a:cubicBezTo>
                  <a:cubicBezTo>
                    <a:pt x="90" y="1236"/>
                    <a:pt x="90" y="1236"/>
                    <a:pt x="90" y="1236"/>
                  </a:cubicBezTo>
                  <a:cubicBezTo>
                    <a:pt x="90" y="1236"/>
                    <a:pt x="90" y="1236"/>
                    <a:pt x="90" y="1236"/>
                  </a:cubicBezTo>
                  <a:cubicBezTo>
                    <a:pt x="90" y="1235"/>
                    <a:pt x="91" y="1235"/>
                    <a:pt x="91" y="1235"/>
                  </a:cubicBezTo>
                  <a:cubicBezTo>
                    <a:pt x="91" y="1235"/>
                    <a:pt x="91" y="1235"/>
                    <a:pt x="91" y="1235"/>
                  </a:cubicBezTo>
                  <a:cubicBezTo>
                    <a:pt x="91" y="1234"/>
                    <a:pt x="91" y="1234"/>
                    <a:pt x="91" y="1233"/>
                  </a:cubicBezTo>
                  <a:cubicBezTo>
                    <a:pt x="91" y="1233"/>
                    <a:pt x="91" y="1233"/>
                    <a:pt x="91" y="1233"/>
                  </a:cubicBezTo>
                  <a:cubicBezTo>
                    <a:pt x="91" y="1139"/>
                    <a:pt x="91" y="1139"/>
                    <a:pt x="91" y="1139"/>
                  </a:cubicBezTo>
                  <a:cubicBezTo>
                    <a:pt x="91" y="1044"/>
                    <a:pt x="91" y="1044"/>
                    <a:pt x="91" y="1044"/>
                  </a:cubicBezTo>
                  <a:cubicBezTo>
                    <a:pt x="91" y="949"/>
                    <a:pt x="91" y="949"/>
                    <a:pt x="91" y="949"/>
                  </a:cubicBezTo>
                  <a:cubicBezTo>
                    <a:pt x="91" y="855"/>
                    <a:pt x="91" y="855"/>
                    <a:pt x="91" y="855"/>
                  </a:cubicBezTo>
                  <a:cubicBezTo>
                    <a:pt x="91" y="760"/>
                    <a:pt x="91" y="760"/>
                    <a:pt x="91" y="760"/>
                  </a:cubicBezTo>
                  <a:cubicBezTo>
                    <a:pt x="91" y="665"/>
                    <a:pt x="91" y="665"/>
                    <a:pt x="91" y="665"/>
                  </a:cubicBezTo>
                  <a:cubicBezTo>
                    <a:pt x="91" y="571"/>
                    <a:pt x="91" y="571"/>
                    <a:pt x="91" y="571"/>
                  </a:cubicBezTo>
                  <a:cubicBezTo>
                    <a:pt x="91" y="476"/>
                    <a:pt x="91" y="476"/>
                    <a:pt x="91" y="476"/>
                  </a:cubicBezTo>
                  <a:cubicBezTo>
                    <a:pt x="91" y="381"/>
                    <a:pt x="91" y="381"/>
                    <a:pt x="91" y="381"/>
                  </a:cubicBezTo>
                  <a:cubicBezTo>
                    <a:pt x="91" y="287"/>
                    <a:pt x="91" y="287"/>
                    <a:pt x="91" y="287"/>
                  </a:cubicBezTo>
                  <a:cubicBezTo>
                    <a:pt x="91" y="192"/>
                    <a:pt x="91" y="192"/>
                    <a:pt x="91" y="192"/>
                  </a:cubicBezTo>
                  <a:cubicBezTo>
                    <a:pt x="91" y="97"/>
                    <a:pt x="91" y="97"/>
                    <a:pt x="91" y="97"/>
                  </a:cubicBezTo>
                  <a:cubicBezTo>
                    <a:pt x="91" y="3"/>
                    <a:pt x="91" y="3"/>
                    <a:pt x="91" y="3"/>
                  </a:cubicBezTo>
                  <a:cubicBezTo>
                    <a:pt x="91" y="3"/>
                    <a:pt x="91" y="3"/>
                    <a:pt x="91" y="2"/>
                  </a:cubicBezTo>
                  <a:close/>
                  <a:moveTo>
                    <a:pt x="85" y="1228"/>
                  </a:moveTo>
                  <a:cubicBezTo>
                    <a:pt x="50" y="1209"/>
                    <a:pt x="50" y="1209"/>
                    <a:pt x="50" y="1209"/>
                  </a:cubicBezTo>
                  <a:cubicBezTo>
                    <a:pt x="85" y="1150"/>
                    <a:pt x="85" y="1150"/>
                    <a:pt x="85" y="1150"/>
                  </a:cubicBezTo>
                  <a:lnTo>
                    <a:pt x="85" y="1228"/>
                  </a:lnTo>
                  <a:close/>
                  <a:moveTo>
                    <a:pt x="6" y="57"/>
                  </a:moveTo>
                  <a:cubicBezTo>
                    <a:pt x="41" y="76"/>
                    <a:pt x="41" y="76"/>
                    <a:pt x="41" y="76"/>
                  </a:cubicBezTo>
                  <a:cubicBezTo>
                    <a:pt x="6" y="135"/>
                    <a:pt x="6" y="135"/>
                    <a:pt x="6" y="135"/>
                  </a:cubicBezTo>
                  <a:lnTo>
                    <a:pt x="6" y="57"/>
                  </a:lnTo>
                  <a:close/>
                  <a:moveTo>
                    <a:pt x="80" y="106"/>
                  </a:moveTo>
                  <a:cubicBezTo>
                    <a:pt x="44" y="165"/>
                    <a:pt x="44" y="165"/>
                    <a:pt x="44" y="165"/>
                  </a:cubicBezTo>
                  <a:cubicBezTo>
                    <a:pt x="9" y="146"/>
                    <a:pt x="9" y="146"/>
                    <a:pt x="9" y="146"/>
                  </a:cubicBezTo>
                  <a:lnTo>
                    <a:pt x="80" y="106"/>
                  </a:lnTo>
                  <a:close/>
                  <a:moveTo>
                    <a:pt x="12" y="138"/>
                  </a:moveTo>
                  <a:cubicBezTo>
                    <a:pt x="47" y="79"/>
                    <a:pt x="47" y="79"/>
                    <a:pt x="47" y="79"/>
                  </a:cubicBezTo>
                  <a:cubicBezTo>
                    <a:pt x="82" y="97"/>
                    <a:pt x="82" y="97"/>
                    <a:pt x="82" y="97"/>
                  </a:cubicBezTo>
                  <a:lnTo>
                    <a:pt x="12" y="138"/>
                  </a:lnTo>
                  <a:close/>
                  <a:moveTo>
                    <a:pt x="6" y="152"/>
                  </a:moveTo>
                  <a:cubicBezTo>
                    <a:pt x="41" y="171"/>
                    <a:pt x="41" y="171"/>
                    <a:pt x="41" y="171"/>
                  </a:cubicBezTo>
                  <a:cubicBezTo>
                    <a:pt x="6" y="230"/>
                    <a:pt x="6" y="230"/>
                    <a:pt x="6" y="230"/>
                  </a:cubicBezTo>
                  <a:lnTo>
                    <a:pt x="6" y="152"/>
                  </a:lnTo>
                  <a:close/>
                  <a:moveTo>
                    <a:pt x="80" y="201"/>
                  </a:moveTo>
                  <a:cubicBezTo>
                    <a:pt x="44" y="260"/>
                    <a:pt x="44" y="260"/>
                    <a:pt x="44" y="260"/>
                  </a:cubicBezTo>
                  <a:cubicBezTo>
                    <a:pt x="9" y="241"/>
                    <a:pt x="9" y="241"/>
                    <a:pt x="9" y="241"/>
                  </a:cubicBezTo>
                  <a:lnTo>
                    <a:pt x="80" y="201"/>
                  </a:lnTo>
                  <a:close/>
                  <a:moveTo>
                    <a:pt x="12" y="233"/>
                  </a:moveTo>
                  <a:cubicBezTo>
                    <a:pt x="47" y="173"/>
                    <a:pt x="47" y="173"/>
                    <a:pt x="47" y="173"/>
                  </a:cubicBezTo>
                  <a:cubicBezTo>
                    <a:pt x="82" y="192"/>
                    <a:pt x="82" y="192"/>
                    <a:pt x="82" y="192"/>
                  </a:cubicBezTo>
                  <a:lnTo>
                    <a:pt x="12" y="233"/>
                  </a:lnTo>
                  <a:close/>
                  <a:moveTo>
                    <a:pt x="6" y="246"/>
                  </a:moveTo>
                  <a:cubicBezTo>
                    <a:pt x="41" y="265"/>
                    <a:pt x="41" y="265"/>
                    <a:pt x="41" y="265"/>
                  </a:cubicBezTo>
                  <a:cubicBezTo>
                    <a:pt x="6" y="325"/>
                    <a:pt x="6" y="325"/>
                    <a:pt x="6" y="325"/>
                  </a:cubicBezTo>
                  <a:lnTo>
                    <a:pt x="6" y="246"/>
                  </a:lnTo>
                  <a:close/>
                  <a:moveTo>
                    <a:pt x="80" y="295"/>
                  </a:moveTo>
                  <a:cubicBezTo>
                    <a:pt x="44" y="354"/>
                    <a:pt x="44" y="354"/>
                    <a:pt x="44" y="354"/>
                  </a:cubicBezTo>
                  <a:cubicBezTo>
                    <a:pt x="9" y="336"/>
                    <a:pt x="9" y="336"/>
                    <a:pt x="9" y="336"/>
                  </a:cubicBezTo>
                  <a:lnTo>
                    <a:pt x="80" y="295"/>
                  </a:lnTo>
                  <a:close/>
                  <a:moveTo>
                    <a:pt x="12" y="327"/>
                  </a:moveTo>
                  <a:cubicBezTo>
                    <a:pt x="47" y="268"/>
                    <a:pt x="47" y="268"/>
                    <a:pt x="47" y="268"/>
                  </a:cubicBezTo>
                  <a:cubicBezTo>
                    <a:pt x="82" y="287"/>
                    <a:pt x="82" y="287"/>
                    <a:pt x="82" y="287"/>
                  </a:cubicBezTo>
                  <a:lnTo>
                    <a:pt x="12" y="327"/>
                  </a:lnTo>
                  <a:close/>
                  <a:moveTo>
                    <a:pt x="6" y="341"/>
                  </a:moveTo>
                  <a:cubicBezTo>
                    <a:pt x="41" y="360"/>
                    <a:pt x="41" y="360"/>
                    <a:pt x="41" y="360"/>
                  </a:cubicBezTo>
                  <a:cubicBezTo>
                    <a:pt x="6" y="419"/>
                    <a:pt x="6" y="419"/>
                    <a:pt x="6" y="419"/>
                  </a:cubicBezTo>
                  <a:lnTo>
                    <a:pt x="6" y="341"/>
                  </a:lnTo>
                  <a:close/>
                  <a:moveTo>
                    <a:pt x="12" y="517"/>
                  </a:moveTo>
                  <a:cubicBezTo>
                    <a:pt x="47" y="457"/>
                    <a:pt x="47" y="457"/>
                    <a:pt x="47" y="457"/>
                  </a:cubicBezTo>
                  <a:cubicBezTo>
                    <a:pt x="82" y="476"/>
                    <a:pt x="82" y="476"/>
                    <a:pt x="82" y="476"/>
                  </a:cubicBezTo>
                  <a:lnTo>
                    <a:pt x="12" y="517"/>
                  </a:lnTo>
                  <a:close/>
                  <a:moveTo>
                    <a:pt x="6" y="530"/>
                  </a:moveTo>
                  <a:cubicBezTo>
                    <a:pt x="41" y="549"/>
                    <a:pt x="41" y="549"/>
                    <a:pt x="41" y="549"/>
                  </a:cubicBezTo>
                  <a:cubicBezTo>
                    <a:pt x="6" y="609"/>
                    <a:pt x="6" y="609"/>
                    <a:pt x="6" y="609"/>
                  </a:cubicBezTo>
                  <a:lnTo>
                    <a:pt x="6" y="530"/>
                  </a:lnTo>
                  <a:close/>
                  <a:moveTo>
                    <a:pt x="9" y="525"/>
                  </a:moveTo>
                  <a:cubicBezTo>
                    <a:pt x="79" y="485"/>
                    <a:pt x="79" y="485"/>
                    <a:pt x="79" y="485"/>
                  </a:cubicBezTo>
                  <a:cubicBezTo>
                    <a:pt x="44" y="544"/>
                    <a:pt x="44" y="544"/>
                    <a:pt x="44" y="544"/>
                  </a:cubicBezTo>
                  <a:lnTo>
                    <a:pt x="9" y="525"/>
                  </a:lnTo>
                  <a:close/>
                  <a:moveTo>
                    <a:pt x="47" y="552"/>
                  </a:moveTo>
                  <a:cubicBezTo>
                    <a:pt x="82" y="571"/>
                    <a:pt x="82" y="571"/>
                    <a:pt x="82" y="571"/>
                  </a:cubicBezTo>
                  <a:cubicBezTo>
                    <a:pt x="12" y="611"/>
                    <a:pt x="12" y="611"/>
                    <a:pt x="12" y="611"/>
                  </a:cubicBezTo>
                  <a:lnTo>
                    <a:pt x="47" y="552"/>
                  </a:lnTo>
                  <a:close/>
                  <a:moveTo>
                    <a:pt x="6" y="625"/>
                  </a:moveTo>
                  <a:cubicBezTo>
                    <a:pt x="41" y="644"/>
                    <a:pt x="41" y="644"/>
                    <a:pt x="41" y="644"/>
                  </a:cubicBezTo>
                  <a:cubicBezTo>
                    <a:pt x="6" y="703"/>
                    <a:pt x="6" y="703"/>
                    <a:pt x="6" y="703"/>
                  </a:cubicBezTo>
                  <a:lnTo>
                    <a:pt x="6" y="625"/>
                  </a:lnTo>
                  <a:close/>
                  <a:moveTo>
                    <a:pt x="9" y="620"/>
                  </a:moveTo>
                  <a:cubicBezTo>
                    <a:pt x="79" y="579"/>
                    <a:pt x="79" y="579"/>
                    <a:pt x="79" y="579"/>
                  </a:cubicBezTo>
                  <a:cubicBezTo>
                    <a:pt x="44" y="638"/>
                    <a:pt x="44" y="638"/>
                    <a:pt x="44" y="638"/>
                  </a:cubicBezTo>
                  <a:lnTo>
                    <a:pt x="9" y="620"/>
                  </a:lnTo>
                  <a:close/>
                  <a:moveTo>
                    <a:pt x="47" y="647"/>
                  </a:moveTo>
                  <a:cubicBezTo>
                    <a:pt x="82" y="665"/>
                    <a:pt x="82" y="665"/>
                    <a:pt x="82" y="665"/>
                  </a:cubicBezTo>
                  <a:cubicBezTo>
                    <a:pt x="12" y="706"/>
                    <a:pt x="12" y="706"/>
                    <a:pt x="12" y="706"/>
                  </a:cubicBezTo>
                  <a:lnTo>
                    <a:pt x="47" y="647"/>
                  </a:lnTo>
                  <a:close/>
                  <a:moveTo>
                    <a:pt x="6" y="720"/>
                  </a:moveTo>
                  <a:cubicBezTo>
                    <a:pt x="41" y="738"/>
                    <a:pt x="41" y="738"/>
                    <a:pt x="41" y="738"/>
                  </a:cubicBezTo>
                  <a:cubicBezTo>
                    <a:pt x="6" y="798"/>
                    <a:pt x="6" y="798"/>
                    <a:pt x="6" y="798"/>
                  </a:cubicBezTo>
                  <a:lnTo>
                    <a:pt x="6" y="720"/>
                  </a:lnTo>
                  <a:close/>
                  <a:moveTo>
                    <a:pt x="9" y="714"/>
                  </a:moveTo>
                  <a:cubicBezTo>
                    <a:pt x="79" y="674"/>
                    <a:pt x="79" y="674"/>
                    <a:pt x="79" y="674"/>
                  </a:cubicBezTo>
                  <a:cubicBezTo>
                    <a:pt x="44" y="733"/>
                    <a:pt x="44" y="733"/>
                    <a:pt x="44" y="733"/>
                  </a:cubicBezTo>
                  <a:lnTo>
                    <a:pt x="9" y="714"/>
                  </a:lnTo>
                  <a:close/>
                  <a:moveTo>
                    <a:pt x="47" y="741"/>
                  </a:moveTo>
                  <a:cubicBezTo>
                    <a:pt x="82" y="760"/>
                    <a:pt x="82" y="760"/>
                    <a:pt x="82" y="760"/>
                  </a:cubicBezTo>
                  <a:cubicBezTo>
                    <a:pt x="12" y="801"/>
                    <a:pt x="12" y="801"/>
                    <a:pt x="12" y="801"/>
                  </a:cubicBezTo>
                  <a:lnTo>
                    <a:pt x="47" y="741"/>
                  </a:lnTo>
                  <a:close/>
                  <a:moveTo>
                    <a:pt x="6" y="814"/>
                  </a:moveTo>
                  <a:cubicBezTo>
                    <a:pt x="41" y="833"/>
                    <a:pt x="41" y="833"/>
                    <a:pt x="41" y="833"/>
                  </a:cubicBezTo>
                  <a:cubicBezTo>
                    <a:pt x="6" y="893"/>
                    <a:pt x="6" y="893"/>
                    <a:pt x="6" y="893"/>
                  </a:cubicBezTo>
                  <a:lnTo>
                    <a:pt x="6" y="814"/>
                  </a:lnTo>
                  <a:close/>
                  <a:moveTo>
                    <a:pt x="9" y="809"/>
                  </a:moveTo>
                  <a:cubicBezTo>
                    <a:pt x="79" y="769"/>
                    <a:pt x="79" y="769"/>
                    <a:pt x="79" y="769"/>
                  </a:cubicBezTo>
                  <a:cubicBezTo>
                    <a:pt x="44" y="828"/>
                    <a:pt x="44" y="828"/>
                    <a:pt x="44" y="828"/>
                  </a:cubicBezTo>
                  <a:lnTo>
                    <a:pt x="9" y="809"/>
                  </a:lnTo>
                  <a:close/>
                  <a:moveTo>
                    <a:pt x="47" y="836"/>
                  </a:moveTo>
                  <a:cubicBezTo>
                    <a:pt x="82" y="855"/>
                    <a:pt x="82" y="855"/>
                    <a:pt x="82" y="855"/>
                  </a:cubicBezTo>
                  <a:cubicBezTo>
                    <a:pt x="12" y="895"/>
                    <a:pt x="12" y="895"/>
                    <a:pt x="12" y="895"/>
                  </a:cubicBezTo>
                  <a:lnTo>
                    <a:pt x="47" y="836"/>
                  </a:lnTo>
                  <a:close/>
                  <a:moveTo>
                    <a:pt x="6" y="909"/>
                  </a:moveTo>
                  <a:cubicBezTo>
                    <a:pt x="41" y="928"/>
                    <a:pt x="41" y="928"/>
                    <a:pt x="41" y="928"/>
                  </a:cubicBezTo>
                  <a:cubicBezTo>
                    <a:pt x="6" y="987"/>
                    <a:pt x="6" y="987"/>
                    <a:pt x="6" y="987"/>
                  </a:cubicBezTo>
                  <a:lnTo>
                    <a:pt x="6" y="909"/>
                  </a:lnTo>
                  <a:close/>
                  <a:moveTo>
                    <a:pt x="9" y="904"/>
                  </a:moveTo>
                  <a:cubicBezTo>
                    <a:pt x="79" y="863"/>
                    <a:pt x="79" y="863"/>
                    <a:pt x="79" y="863"/>
                  </a:cubicBezTo>
                  <a:cubicBezTo>
                    <a:pt x="44" y="922"/>
                    <a:pt x="44" y="922"/>
                    <a:pt x="44" y="922"/>
                  </a:cubicBezTo>
                  <a:lnTo>
                    <a:pt x="9" y="904"/>
                  </a:lnTo>
                  <a:close/>
                  <a:moveTo>
                    <a:pt x="47" y="931"/>
                  </a:moveTo>
                  <a:cubicBezTo>
                    <a:pt x="82" y="949"/>
                    <a:pt x="82" y="949"/>
                    <a:pt x="82" y="949"/>
                  </a:cubicBezTo>
                  <a:cubicBezTo>
                    <a:pt x="12" y="990"/>
                    <a:pt x="12" y="990"/>
                    <a:pt x="12" y="990"/>
                  </a:cubicBezTo>
                  <a:lnTo>
                    <a:pt x="47" y="931"/>
                  </a:lnTo>
                  <a:close/>
                  <a:moveTo>
                    <a:pt x="6" y="1004"/>
                  </a:moveTo>
                  <a:cubicBezTo>
                    <a:pt x="41" y="1022"/>
                    <a:pt x="41" y="1022"/>
                    <a:pt x="41" y="1022"/>
                  </a:cubicBezTo>
                  <a:cubicBezTo>
                    <a:pt x="6" y="1082"/>
                    <a:pt x="6" y="1082"/>
                    <a:pt x="6" y="1082"/>
                  </a:cubicBezTo>
                  <a:lnTo>
                    <a:pt x="6" y="1004"/>
                  </a:lnTo>
                  <a:close/>
                  <a:moveTo>
                    <a:pt x="9" y="998"/>
                  </a:moveTo>
                  <a:cubicBezTo>
                    <a:pt x="79" y="958"/>
                    <a:pt x="79" y="958"/>
                    <a:pt x="79" y="958"/>
                  </a:cubicBezTo>
                  <a:cubicBezTo>
                    <a:pt x="44" y="1017"/>
                    <a:pt x="44" y="1017"/>
                    <a:pt x="44" y="1017"/>
                  </a:cubicBezTo>
                  <a:lnTo>
                    <a:pt x="9" y="998"/>
                  </a:lnTo>
                  <a:close/>
                  <a:moveTo>
                    <a:pt x="47" y="1025"/>
                  </a:moveTo>
                  <a:cubicBezTo>
                    <a:pt x="82" y="1044"/>
                    <a:pt x="82" y="1044"/>
                    <a:pt x="82" y="1044"/>
                  </a:cubicBezTo>
                  <a:cubicBezTo>
                    <a:pt x="12" y="1085"/>
                    <a:pt x="12" y="1085"/>
                    <a:pt x="12" y="1085"/>
                  </a:cubicBezTo>
                  <a:lnTo>
                    <a:pt x="47" y="1025"/>
                  </a:lnTo>
                  <a:close/>
                  <a:moveTo>
                    <a:pt x="6" y="1098"/>
                  </a:moveTo>
                  <a:cubicBezTo>
                    <a:pt x="41" y="1117"/>
                    <a:pt x="41" y="1117"/>
                    <a:pt x="41" y="1117"/>
                  </a:cubicBezTo>
                  <a:cubicBezTo>
                    <a:pt x="6" y="1176"/>
                    <a:pt x="6" y="1176"/>
                    <a:pt x="6" y="1176"/>
                  </a:cubicBezTo>
                  <a:lnTo>
                    <a:pt x="6" y="1098"/>
                  </a:lnTo>
                  <a:close/>
                  <a:moveTo>
                    <a:pt x="9" y="1093"/>
                  </a:moveTo>
                  <a:cubicBezTo>
                    <a:pt x="79" y="1053"/>
                    <a:pt x="79" y="1053"/>
                    <a:pt x="79" y="1053"/>
                  </a:cubicBezTo>
                  <a:cubicBezTo>
                    <a:pt x="44" y="1112"/>
                    <a:pt x="44" y="1112"/>
                    <a:pt x="44" y="1112"/>
                  </a:cubicBezTo>
                  <a:lnTo>
                    <a:pt x="9" y="1093"/>
                  </a:lnTo>
                  <a:close/>
                  <a:moveTo>
                    <a:pt x="47" y="1120"/>
                  </a:moveTo>
                  <a:cubicBezTo>
                    <a:pt x="82" y="1139"/>
                    <a:pt x="82" y="1139"/>
                    <a:pt x="82" y="1139"/>
                  </a:cubicBezTo>
                  <a:cubicBezTo>
                    <a:pt x="12" y="1179"/>
                    <a:pt x="12" y="1179"/>
                    <a:pt x="12" y="1179"/>
                  </a:cubicBezTo>
                  <a:lnTo>
                    <a:pt x="47" y="1120"/>
                  </a:lnTo>
                  <a:close/>
                  <a:moveTo>
                    <a:pt x="85" y="1133"/>
                  </a:moveTo>
                  <a:cubicBezTo>
                    <a:pt x="50" y="1115"/>
                    <a:pt x="50" y="1115"/>
                    <a:pt x="50" y="1115"/>
                  </a:cubicBezTo>
                  <a:cubicBezTo>
                    <a:pt x="85" y="1055"/>
                    <a:pt x="85" y="1055"/>
                    <a:pt x="85" y="1055"/>
                  </a:cubicBezTo>
                  <a:lnTo>
                    <a:pt x="85" y="1133"/>
                  </a:lnTo>
                  <a:close/>
                  <a:moveTo>
                    <a:pt x="85" y="1039"/>
                  </a:moveTo>
                  <a:cubicBezTo>
                    <a:pt x="50" y="1020"/>
                    <a:pt x="50" y="1020"/>
                    <a:pt x="50" y="1020"/>
                  </a:cubicBezTo>
                  <a:cubicBezTo>
                    <a:pt x="85" y="961"/>
                    <a:pt x="85" y="961"/>
                    <a:pt x="85" y="961"/>
                  </a:cubicBezTo>
                  <a:lnTo>
                    <a:pt x="85" y="1039"/>
                  </a:lnTo>
                  <a:close/>
                  <a:moveTo>
                    <a:pt x="85" y="944"/>
                  </a:moveTo>
                  <a:cubicBezTo>
                    <a:pt x="50" y="925"/>
                    <a:pt x="50" y="925"/>
                    <a:pt x="50" y="925"/>
                  </a:cubicBezTo>
                  <a:cubicBezTo>
                    <a:pt x="85" y="866"/>
                    <a:pt x="85" y="866"/>
                    <a:pt x="85" y="866"/>
                  </a:cubicBezTo>
                  <a:lnTo>
                    <a:pt x="85" y="944"/>
                  </a:lnTo>
                  <a:close/>
                  <a:moveTo>
                    <a:pt x="85" y="849"/>
                  </a:moveTo>
                  <a:cubicBezTo>
                    <a:pt x="50" y="831"/>
                    <a:pt x="50" y="831"/>
                    <a:pt x="50" y="831"/>
                  </a:cubicBezTo>
                  <a:cubicBezTo>
                    <a:pt x="85" y="771"/>
                    <a:pt x="85" y="771"/>
                    <a:pt x="85" y="771"/>
                  </a:cubicBezTo>
                  <a:lnTo>
                    <a:pt x="85" y="849"/>
                  </a:lnTo>
                  <a:close/>
                  <a:moveTo>
                    <a:pt x="85" y="755"/>
                  </a:moveTo>
                  <a:cubicBezTo>
                    <a:pt x="50" y="736"/>
                    <a:pt x="50" y="736"/>
                    <a:pt x="50" y="736"/>
                  </a:cubicBezTo>
                  <a:cubicBezTo>
                    <a:pt x="85" y="677"/>
                    <a:pt x="85" y="677"/>
                    <a:pt x="85" y="677"/>
                  </a:cubicBezTo>
                  <a:lnTo>
                    <a:pt x="85" y="755"/>
                  </a:lnTo>
                  <a:close/>
                  <a:moveTo>
                    <a:pt x="85" y="660"/>
                  </a:moveTo>
                  <a:cubicBezTo>
                    <a:pt x="50" y="641"/>
                    <a:pt x="50" y="641"/>
                    <a:pt x="50" y="641"/>
                  </a:cubicBezTo>
                  <a:cubicBezTo>
                    <a:pt x="85" y="582"/>
                    <a:pt x="85" y="582"/>
                    <a:pt x="85" y="582"/>
                  </a:cubicBezTo>
                  <a:lnTo>
                    <a:pt x="85" y="660"/>
                  </a:lnTo>
                  <a:close/>
                  <a:moveTo>
                    <a:pt x="85" y="565"/>
                  </a:moveTo>
                  <a:cubicBezTo>
                    <a:pt x="50" y="547"/>
                    <a:pt x="50" y="547"/>
                    <a:pt x="50" y="547"/>
                  </a:cubicBezTo>
                  <a:cubicBezTo>
                    <a:pt x="85" y="487"/>
                    <a:pt x="85" y="487"/>
                    <a:pt x="85" y="487"/>
                  </a:cubicBezTo>
                  <a:lnTo>
                    <a:pt x="85" y="565"/>
                  </a:lnTo>
                  <a:close/>
                  <a:moveTo>
                    <a:pt x="85" y="471"/>
                  </a:moveTo>
                  <a:cubicBezTo>
                    <a:pt x="50" y="452"/>
                    <a:pt x="50" y="452"/>
                    <a:pt x="50" y="452"/>
                  </a:cubicBezTo>
                  <a:cubicBezTo>
                    <a:pt x="85" y="393"/>
                    <a:pt x="85" y="393"/>
                    <a:pt x="85" y="393"/>
                  </a:cubicBezTo>
                  <a:lnTo>
                    <a:pt x="85" y="471"/>
                  </a:lnTo>
                  <a:close/>
                  <a:moveTo>
                    <a:pt x="80" y="390"/>
                  </a:moveTo>
                  <a:cubicBezTo>
                    <a:pt x="44" y="449"/>
                    <a:pt x="44" y="449"/>
                    <a:pt x="44" y="449"/>
                  </a:cubicBezTo>
                  <a:cubicBezTo>
                    <a:pt x="9" y="430"/>
                    <a:pt x="9" y="430"/>
                    <a:pt x="9" y="430"/>
                  </a:cubicBezTo>
                  <a:lnTo>
                    <a:pt x="80" y="390"/>
                  </a:lnTo>
                  <a:close/>
                  <a:moveTo>
                    <a:pt x="12" y="422"/>
                  </a:moveTo>
                  <a:cubicBezTo>
                    <a:pt x="47" y="363"/>
                    <a:pt x="47" y="363"/>
                    <a:pt x="47" y="363"/>
                  </a:cubicBezTo>
                  <a:cubicBezTo>
                    <a:pt x="82" y="381"/>
                    <a:pt x="82" y="381"/>
                    <a:pt x="82" y="381"/>
                  </a:cubicBezTo>
                  <a:lnTo>
                    <a:pt x="12" y="422"/>
                  </a:lnTo>
                  <a:close/>
                  <a:moveTo>
                    <a:pt x="6" y="436"/>
                  </a:moveTo>
                  <a:cubicBezTo>
                    <a:pt x="41" y="454"/>
                    <a:pt x="41" y="454"/>
                    <a:pt x="41" y="454"/>
                  </a:cubicBezTo>
                  <a:cubicBezTo>
                    <a:pt x="6" y="514"/>
                    <a:pt x="6" y="514"/>
                    <a:pt x="6" y="514"/>
                  </a:cubicBezTo>
                  <a:lnTo>
                    <a:pt x="6" y="436"/>
                  </a:lnTo>
                  <a:close/>
                  <a:moveTo>
                    <a:pt x="79" y="1147"/>
                  </a:moveTo>
                  <a:cubicBezTo>
                    <a:pt x="44" y="1206"/>
                    <a:pt x="44" y="1206"/>
                    <a:pt x="44" y="1206"/>
                  </a:cubicBezTo>
                  <a:cubicBezTo>
                    <a:pt x="9" y="1188"/>
                    <a:pt x="9" y="1188"/>
                    <a:pt x="9" y="1188"/>
                  </a:cubicBezTo>
                  <a:lnTo>
                    <a:pt x="79" y="1147"/>
                  </a:lnTo>
                  <a:close/>
                  <a:moveTo>
                    <a:pt x="85" y="376"/>
                  </a:moveTo>
                  <a:cubicBezTo>
                    <a:pt x="50" y="357"/>
                    <a:pt x="50" y="357"/>
                    <a:pt x="50" y="357"/>
                  </a:cubicBezTo>
                  <a:cubicBezTo>
                    <a:pt x="85" y="298"/>
                    <a:pt x="85" y="298"/>
                    <a:pt x="85" y="298"/>
                  </a:cubicBezTo>
                  <a:lnTo>
                    <a:pt x="85" y="376"/>
                  </a:lnTo>
                  <a:close/>
                  <a:moveTo>
                    <a:pt x="85" y="281"/>
                  </a:moveTo>
                  <a:cubicBezTo>
                    <a:pt x="50" y="263"/>
                    <a:pt x="50" y="263"/>
                    <a:pt x="50" y="263"/>
                  </a:cubicBezTo>
                  <a:cubicBezTo>
                    <a:pt x="85" y="203"/>
                    <a:pt x="85" y="203"/>
                    <a:pt x="85" y="203"/>
                  </a:cubicBezTo>
                  <a:lnTo>
                    <a:pt x="85" y="281"/>
                  </a:lnTo>
                  <a:close/>
                  <a:moveTo>
                    <a:pt x="85" y="187"/>
                  </a:moveTo>
                  <a:cubicBezTo>
                    <a:pt x="50" y="168"/>
                    <a:pt x="50" y="168"/>
                    <a:pt x="50" y="168"/>
                  </a:cubicBezTo>
                  <a:cubicBezTo>
                    <a:pt x="85" y="109"/>
                    <a:pt x="85" y="109"/>
                    <a:pt x="85" y="109"/>
                  </a:cubicBezTo>
                  <a:lnTo>
                    <a:pt x="85" y="187"/>
                  </a:lnTo>
                  <a:close/>
                  <a:moveTo>
                    <a:pt x="85" y="92"/>
                  </a:moveTo>
                  <a:cubicBezTo>
                    <a:pt x="50" y="73"/>
                    <a:pt x="50" y="73"/>
                    <a:pt x="50" y="73"/>
                  </a:cubicBezTo>
                  <a:cubicBezTo>
                    <a:pt x="85" y="14"/>
                    <a:pt x="85" y="14"/>
                    <a:pt x="85" y="14"/>
                  </a:cubicBezTo>
                  <a:lnTo>
                    <a:pt x="85" y="92"/>
                  </a:lnTo>
                  <a:close/>
                  <a:moveTo>
                    <a:pt x="44" y="71"/>
                  </a:moveTo>
                  <a:cubicBezTo>
                    <a:pt x="9" y="52"/>
                    <a:pt x="9" y="52"/>
                    <a:pt x="9" y="52"/>
                  </a:cubicBezTo>
                  <a:cubicBezTo>
                    <a:pt x="80" y="11"/>
                    <a:pt x="80" y="11"/>
                    <a:pt x="80" y="11"/>
                  </a:cubicBezTo>
                  <a:lnTo>
                    <a:pt x="44" y="71"/>
                  </a:lnTo>
                  <a:close/>
                  <a:moveTo>
                    <a:pt x="6" y="1193"/>
                  </a:moveTo>
                  <a:cubicBezTo>
                    <a:pt x="41" y="1212"/>
                    <a:pt x="41" y="1212"/>
                    <a:pt x="41" y="1212"/>
                  </a:cubicBezTo>
                  <a:cubicBezTo>
                    <a:pt x="6" y="1271"/>
                    <a:pt x="6" y="1271"/>
                    <a:pt x="6" y="1271"/>
                  </a:cubicBezTo>
                  <a:lnTo>
                    <a:pt x="6" y="1193"/>
                  </a:lnTo>
                  <a:close/>
                  <a:moveTo>
                    <a:pt x="47" y="1215"/>
                  </a:moveTo>
                  <a:cubicBezTo>
                    <a:pt x="82" y="1233"/>
                    <a:pt x="82" y="1233"/>
                    <a:pt x="82" y="1233"/>
                  </a:cubicBezTo>
                  <a:cubicBezTo>
                    <a:pt x="12" y="1274"/>
                    <a:pt x="12" y="1274"/>
                    <a:pt x="12" y="1274"/>
                  </a:cubicBezTo>
                  <a:lnTo>
                    <a:pt x="47" y="1215"/>
                  </a:ln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9" name="Freeform 1716"/>
            <p:cNvSpPr>
              <a:spLocks noEditPoints="1"/>
            </p:cNvSpPr>
            <p:nvPr/>
          </p:nvSpPr>
          <p:spPr bwMode="auto">
            <a:xfrm>
              <a:off x="2020888" y="2098675"/>
              <a:ext cx="2295525" cy="1333500"/>
            </a:xfrm>
            <a:custGeom>
              <a:avLst/>
              <a:gdLst>
                <a:gd name="T0" fmla="*/ 754 w 754"/>
                <a:gd name="T1" fmla="*/ 386 h 438"/>
                <a:gd name="T2" fmla="*/ 753 w 754"/>
                <a:gd name="T3" fmla="*/ 383 h 438"/>
                <a:gd name="T4" fmla="*/ 563 w 754"/>
                <a:gd name="T5" fmla="*/ 274 h 438"/>
                <a:gd name="T6" fmla="*/ 279 w 754"/>
                <a:gd name="T7" fmla="*/ 110 h 438"/>
                <a:gd name="T8" fmla="*/ 89 w 754"/>
                <a:gd name="T9" fmla="*/ 1 h 438"/>
                <a:gd name="T10" fmla="*/ 88 w 754"/>
                <a:gd name="T11" fmla="*/ 0 h 438"/>
                <a:gd name="T12" fmla="*/ 2 w 754"/>
                <a:gd name="T13" fmla="*/ 50 h 438"/>
                <a:gd name="T14" fmla="*/ 1 w 754"/>
                <a:gd name="T15" fmla="*/ 50 h 438"/>
                <a:gd name="T16" fmla="*/ 0 w 754"/>
                <a:gd name="T17" fmla="*/ 53 h 438"/>
                <a:gd name="T18" fmla="*/ 0 w 754"/>
                <a:gd name="T19" fmla="*/ 53 h 438"/>
                <a:gd name="T20" fmla="*/ 1 w 754"/>
                <a:gd name="T21" fmla="*/ 55 h 438"/>
                <a:gd name="T22" fmla="*/ 191 w 754"/>
                <a:gd name="T23" fmla="*/ 165 h 438"/>
                <a:gd name="T24" fmla="*/ 475 w 754"/>
                <a:gd name="T25" fmla="*/ 329 h 438"/>
                <a:gd name="T26" fmla="*/ 664 w 754"/>
                <a:gd name="T27" fmla="*/ 438 h 438"/>
                <a:gd name="T28" fmla="*/ 667 w 754"/>
                <a:gd name="T29" fmla="*/ 438 h 438"/>
                <a:gd name="T30" fmla="*/ 753 w 754"/>
                <a:gd name="T31" fmla="*/ 389 h 438"/>
                <a:gd name="T32" fmla="*/ 754 w 754"/>
                <a:gd name="T33" fmla="*/ 386 h 438"/>
                <a:gd name="T34" fmla="*/ 570 w 754"/>
                <a:gd name="T35" fmla="*/ 332 h 438"/>
                <a:gd name="T36" fmla="*/ 653 w 754"/>
                <a:gd name="T37" fmla="*/ 336 h 438"/>
                <a:gd name="T38" fmla="*/ 653 w 754"/>
                <a:gd name="T39" fmla="*/ 336 h 438"/>
                <a:gd name="T40" fmla="*/ 644 w 754"/>
                <a:gd name="T41" fmla="*/ 328 h 438"/>
                <a:gd name="T42" fmla="*/ 475 w 754"/>
                <a:gd name="T43" fmla="*/ 277 h 438"/>
                <a:gd name="T44" fmla="*/ 559 w 754"/>
                <a:gd name="T45" fmla="*/ 282 h 438"/>
                <a:gd name="T46" fmla="*/ 559 w 754"/>
                <a:gd name="T47" fmla="*/ 282 h 438"/>
                <a:gd name="T48" fmla="*/ 549 w 754"/>
                <a:gd name="T49" fmla="*/ 273 h 438"/>
                <a:gd name="T50" fmla="*/ 384 w 754"/>
                <a:gd name="T51" fmla="*/ 266 h 438"/>
                <a:gd name="T52" fmla="*/ 411 w 754"/>
                <a:gd name="T53" fmla="*/ 250 h 438"/>
                <a:gd name="T54" fmla="*/ 468 w 754"/>
                <a:gd name="T55" fmla="*/ 271 h 438"/>
                <a:gd name="T56" fmla="*/ 380 w 754"/>
                <a:gd name="T57" fmla="*/ 216 h 438"/>
                <a:gd name="T58" fmla="*/ 380 w 754"/>
                <a:gd name="T59" fmla="*/ 216 h 438"/>
                <a:gd name="T60" fmla="*/ 361 w 754"/>
                <a:gd name="T61" fmla="*/ 170 h 438"/>
                <a:gd name="T62" fmla="*/ 373 w 754"/>
                <a:gd name="T63" fmla="*/ 216 h 438"/>
                <a:gd name="T64" fmla="*/ 285 w 754"/>
                <a:gd name="T65" fmla="*/ 162 h 438"/>
                <a:gd name="T66" fmla="*/ 285 w 754"/>
                <a:gd name="T67" fmla="*/ 162 h 438"/>
                <a:gd name="T68" fmla="*/ 267 w 754"/>
                <a:gd name="T69" fmla="*/ 116 h 438"/>
                <a:gd name="T70" fmla="*/ 279 w 754"/>
                <a:gd name="T71" fmla="*/ 162 h 438"/>
                <a:gd name="T72" fmla="*/ 190 w 754"/>
                <a:gd name="T73" fmla="*/ 107 h 438"/>
                <a:gd name="T74" fmla="*/ 190 w 754"/>
                <a:gd name="T75" fmla="*/ 107 h 438"/>
                <a:gd name="T76" fmla="*/ 172 w 754"/>
                <a:gd name="T77" fmla="*/ 61 h 438"/>
                <a:gd name="T78" fmla="*/ 184 w 754"/>
                <a:gd name="T79" fmla="*/ 107 h 438"/>
                <a:gd name="T80" fmla="*/ 96 w 754"/>
                <a:gd name="T81" fmla="*/ 52 h 438"/>
                <a:gd name="T82" fmla="*/ 96 w 754"/>
                <a:gd name="T83" fmla="*/ 52 h 438"/>
                <a:gd name="T84" fmla="*/ 86 w 754"/>
                <a:gd name="T85" fmla="*/ 9 h 438"/>
                <a:gd name="T86" fmla="*/ 94 w 754"/>
                <a:gd name="T87" fmla="*/ 102 h 438"/>
                <a:gd name="T88" fmla="*/ 185 w 754"/>
                <a:gd name="T89" fmla="*/ 113 h 438"/>
                <a:gd name="T90" fmla="*/ 185 w 754"/>
                <a:gd name="T91" fmla="*/ 113 h 438"/>
                <a:gd name="T92" fmla="*/ 204 w 754"/>
                <a:gd name="T93" fmla="*/ 166 h 438"/>
                <a:gd name="T94" fmla="*/ 378 w 754"/>
                <a:gd name="T95" fmla="*/ 266 h 438"/>
                <a:gd name="T96" fmla="*/ 469 w 754"/>
                <a:gd name="T97" fmla="*/ 277 h 438"/>
                <a:gd name="T98" fmla="*/ 469 w 754"/>
                <a:gd name="T99" fmla="*/ 277 h 438"/>
                <a:gd name="T100" fmla="*/ 488 w 754"/>
                <a:gd name="T101" fmla="*/ 329 h 438"/>
                <a:gd name="T102" fmla="*/ 662 w 754"/>
                <a:gd name="T103" fmla="*/ 430 h 438"/>
                <a:gd name="T104" fmla="*/ 664 w 754"/>
                <a:gd name="T105" fmla="*/ 387 h 438"/>
                <a:gd name="T106" fmla="*/ 664 w 754"/>
                <a:gd name="T107" fmla="*/ 387 h 438"/>
                <a:gd name="T108" fmla="*/ 739 w 754"/>
                <a:gd name="T109" fmla="*/ 383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4" h="438">
                  <a:moveTo>
                    <a:pt x="754" y="386"/>
                  </a:moveTo>
                  <a:cubicBezTo>
                    <a:pt x="754" y="386"/>
                    <a:pt x="754" y="386"/>
                    <a:pt x="754" y="386"/>
                  </a:cubicBezTo>
                  <a:cubicBezTo>
                    <a:pt x="754" y="386"/>
                    <a:pt x="754" y="386"/>
                    <a:pt x="754" y="386"/>
                  </a:cubicBezTo>
                  <a:cubicBezTo>
                    <a:pt x="754" y="385"/>
                    <a:pt x="754" y="385"/>
                    <a:pt x="754" y="385"/>
                  </a:cubicBezTo>
                  <a:cubicBezTo>
                    <a:pt x="753" y="385"/>
                    <a:pt x="753" y="384"/>
                    <a:pt x="753" y="384"/>
                  </a:cubicBezTo>
                  <a:cubicBezTo>
                    <a:pt x="753" y="384"/>
                    <a:pt x="753" y="384"/>
                    <a:pt x="753" y="383"/>
                  </a:cubicBezTo>
                  <a:cubicBezTo>
                    <a:pt x="752" y="383"/>
                    <a:pt x="752" y="383"/>
                    <a:pt x="752" y="383"/>
                  </a:cubicBezTo>
                  <a:cubicBezTo>
                    <a:pt x="658" y="329"/>
                    <a:pt x="658" y="329"/>
                    <a:pt x="658" y="329"/>
                  </a:cubicBezTo>
                  <a:cubicBezTo>
                    <a:pt x="563" y="274"/>
                    <a:pt x="563" y="274"/>
                    <a:pt x="563" y="274"/>
                  </a:cubicBezTo>
                  <a:cubicBezTo>
                    <a:pt x="468" y="219"/>
                    <a:pt x="468" y="219"/>
                    <a:pt x="468" y="219"/>
                  </a:cubicBezTo>
                  <a:cubicBezTo>
                    <a:pt x="374" y="165"/>
                    <a:pt x="374" y="165"/>
                    <a:pt x="374" y="165"/>
                  </a:cubicBezTo>
                  <a:cubicBezTo>
                    <a:pt x="279" y="110"/>
                    <a:pt x="279" y="110"/>
                    <a:pt x="279" y="110"/>
                  </a:cubicBezTo>
                  <a:cubicBezTo>
                    <a:pt x="184" y="55"/>
                    <a:pt x="184" y="55"/>
                    <a:pt x="184" y="55"/>
                  </a:cubicBezTo>
                  <a:cubicBezTo>
                    <a:pt x="90" y="1"/>
                    <a:pt x="90" y="1"/>
                    <a:pt x="90" y="1"/>
                  </a:cubicBezTo>
                  <a:cubicBezTo>
                    <a:pt x="90" y="1"/>
                    <a:pt x="90" y="1"/>
                    <a:pt x="89" y="1"/>
                  </a:cubicBezTo>
                  <a:cubicBezTo>
                    <a:pt x="89" y="1"/>
                    <a:pt x="89" y="0"/>
                    <a:pt x="89" y="0"/>
                  </a:cubicBezTo>
                  <a:cubicBezTo>
                    <a:pt x="88" y="0"/>
                    <a:pt x="88" y="0"/>
                    <a:pt x="88" y="0"/>
                  </a:cubicBezTo>
                  <a:cubicBezTo>
                    <a:pt x="88" y="0"/>
                    <a:pt x="88" y="0"/>
                    <a:pt x="88" y="0"/>
                  </a:cubicBezTo>
                  <a:cubicBezTo>
                    <a:pt x="87" y="0"/>
                    <a:pt x="87" y="1"/>
                    <a:pt x="87" y="1"/>
                  </a:cubicBezTo>
                  <a:cubicBezTo>
                    <a:pt x="87" y="1"/>
                    <a:pt x="87" y="1"/>
                    <a:pt x="87" y="1"/>
                  </a:cubicBezTo>
                  <a:cubicBezTo>
                    <a:pt x="2" y="50"/>
                    <a:pt x="2" y="50"/>
                    <a:pt x="2" y="50"/>
                  </a:cubicBezTo>
                  <a:cubicBezTo>
                    <a:pt x="2" y="50"/>
                    <a:pt x="2" y="50"/>
                    <a:pt x="2" y="50"/>
                  </a:cubicBezTo>
                  <a:cubicBezTo>
                    <a:pt x="1" y="50"/>
                    <a:pt x="1" y="50"/>
                    <a:pt x="1" y="50"/>
                  </a:cubicBezTo>
                  <a:cubicBezTo>
                    <a:pt x="1" y="50"/>
                    <a:pt x="1" y="50"/>
                    <a:pt x="1" y="50"/>
                  </a:cubicBezTo>
                  <a:cubicBezTo>
                    <a:pt x="1" y="50"/>
                    <a:pt x="0" y="51"/>
                    <a:pt x="0" y="51"/>
                  </a:cubicBezTo>
                  <a:cubicBezTo>
                    <a:pt x="0" y="51"/>
                    <a:pt x="0" y="51"/>
                    <a:pt x="0" y="51"/>
                  </a:cubicBezTo>
                  <a:cubicBezTo>
                    <a:pt x="0" y="52"/>
                    <a:pt x="0" y="52"/>
                    <a:pt x="0" y="53"/>
                  </a:cubicBezTo>
                  <a:cubicBezTo>
                    <a:pt x="0" y="53"/>
                    <a:pt x="0" y="53"/>
                    <a:pt x="0" y="53"/>
                  </a:cubicBezTo>
                  <a:cubicBezTo>
                    <a:pt x="0" y="53"/>
                    <a:pt x="0" y="53"/>
                    <a:pt x="0" y="53"/>
                  </a:cubicBezTo>
                  <a:cubicBezTo>
                    <a:pt x="0" y="53"/>
                    <a:pt x="0" y="53"/>
                    <a:pt x="0" y="53"/>
                  </a:cubicBezTo>
                  <a:cubicBezTo>
                    <a:pt x="0" y="53"/>
                    <a:pt x="0" y="54"/>
                    <a:pt x="0" y="54"/>
                  </a:cubicBezTo>
                  <a:cubicBezTo>
                    <a:pt x="0" y="54"/>
                    <a:pt x="0" y="54"/>
                    <a:pt x="0" y="54"/>
                  </a:cubicBezTo>
                  <a:cubicBezTo>
                    <a:pt x="1" y="55"/>
                    <a:pt x="1" y="55"/>
                    <a:pt x="1" y="55"/>
                  </a:cubicBezTo>
                  <a:cubicBezTo>
                    <a:pt x="1" y="55"/>
                    <a:pt x="1" y="55"/>
                    <a:pt x="1" y="55"/>
                  </a:cubicBezTo>
                  <a:cubicBezTo>
                    <a:pt x="96" y="110"/>
                    <a:pt x="96" y="110"/>
                    <a:pt x="96" y="110"/>
                  </a:cubicBezTo>
                  <a:cubicBezTo>
                    <a:pt x="191" y="165"/>
                    <a:pt x="191" y="165"/>
                    <a:pt x="191" y="165"/>
                  </a:cubicBezTo>
                  <a:cubicBezTo>
                    <a:pt x="285" y="219"/>
                    <a:pt x="285" y="219"/>
                    <a:pt x="285" y="219"/>
                  </a:cubicBezTo>
                  <a:cubicBezTo>
                    <a:pt x="380" y="274"/>
                    <a:pt x="380" y="274"/>
                    <a:pt x="380" y="274"/>
                  </a:cubicBezTo>
                  <a:cubicBezTo>
                    <a:pt x="475" y="329"/>
                    <a:pt x="475" y="329"/>
                    <a:pt x="475" y="329"/>
                  </a:cubicBezTo>
                  <a:cubicBezTo>
                    <a:pt x="569" y="383"/>
                    <a:pt x="569" y="383"/>
                    <a:pt x="569" y="383"/>
                  </a:cubicBezTo>
                  <a:cubicBezTo>
                    <a:pt x="664" y="438"/>
                    <a:pt x="664" y="438"/>
                    <a:pt x="664" y="438"/>
                  </a:cubicBezTo>
                  <a:cubicBezTo>
                    <a:pt x="664" y="438"/>
                    <a:pt x="664" y="438"/>
                    <a:pt x="664" y="438"/>
                  </a:cubicBezTo>
                  <a:cubicBezTo>
                    <a:pt x="664" y="438"/>
                    <a:pt x="665" y="438"/>
                    <a:pt x="665" y="438"/>
                  </a:cubicBezTo>
                  <a:cubicBezTo>
                    <a:pt x="666" y="438"/>
                    <a:pt x="666" y="438"/>
                    <a:pt x="666" y="438"/>
                  </a:cubicBezTo>
                  <a:cubicBezTo>
                    <a:pt x="666" y="438"/>
                    <a:pt x="667" y="438"/>
                    <a:pt x="667" y="438"/>
                  </a:cubicBezTo>
                  <a:cubicBezTo>
                    <a:pt x="667" y="438"/>
                    <a:pt x="667" y="438"/>
                    <a:pt x="667" y="438"/>
                  </a:cubicBezTo>
                  <a:cubicBezTo>
                    <a:pt x="752" y="389"/>
                    <a:pt x="752" y="389"/>
                    <a:pt x="752" y="389"/>
                  </a:cubicBezTo>
                  <a:cubicBezTo>
                    <a:pt x="752" y="389"/>
                    <a:pt x="752" y="389"/>
                    <a:pt x="753" y="389"/>
                  </a:cubicBezTo>
                  <a:cubicBezTo>
                    <a:pt x="753" y="388"/>
                    <a:pt x="753" y="388"/>
                    <a:pt x="753" y="388"/>
                  </a:cubicBezTo>
                  <a:cubicBezTo>
                    <a:pt x="753" y="388"/>
                    <a:pt x="753" y="388"/>
                    <a:pt x="754" y="387"/>
                  </a:cubicBezTo>
                  <a:cubicBezTo>
                    <a:pt x="754" y="387"/>
                    <a:pt x="754" y="387"/>
                    <a:pt x="754" y="386"/>
                  </a:cubicBezTo>
                  <a:cubicBezTo>
                    <a:pt x="754" y="386"/>
                    <a:pt x="754" y="386"/>
                    <a:pt x="754" y="386"/>
                  </a:cubicBezTo>
                  <a:close/>
                  <a:moveTo>
                    <a:pt x="573" y="376"/>
                  </a:moveTo>
                  <a:cubicBezTo>
                    <a:pt x="570" y="332"/>
                    <a:pt x="570" y="332"/>
                    <a:pt x="570" y="332"/>
                  </a:cubicBezTo>
                  <a:cubicBezTo>
                    <a:pt x="645" y="334"/>
                    <a:pt x="645" y="334"/>
                    <a:pt x="645" y="334"/>
                  </a:cubicBezTo>
                  <a:lnTo>
                    <a:pt x="573" y="376"/>
                  </a:lnTo>
                  <a:close/>
                  <a:moveTo>
                    <a:pt x="653" y="336"/>
                  </a:moveTo>
                  <a:cubicBezTo>
                    <a:pt x="657" y="380"/>
                    <a:pt x="657" y="380"/>
                    <a:pt x="657" y="380"/>
                  </a:cubicBezTo>
                  <a:cubicBezTo>
                    <a:pt x="582" y="378"/>
                    <a:pt x="582" y="378"/>
                    <a:pt x="582" y="378"/>
                  </a:cubicBezTo>
                  <a:lnTo>
                    <a:pt x="653" y="336"/>
                  </a:lnTo>
                  <a:close/>
                  <a:moveTo>
                    <a:pt x="569" y="326"/>
                  </a:moveTo>
                  <a:cubicBezTo>
                    <a:pt x="565" y="282"/>
                    <a:pt x="565" y="282"/>
                    <a:pt x="565" y="282"/>
                  </a:cubicBezTo>
                  <a:cubicBezTo>
                    <a:pt x="644" y="328"/>
                    <a:pt x="644" y="328"/>
                    <a:pt x="644" y="328"/>
                  </a:cubicBezTo>
                  <a:lnTo>
                    <a:pt x="569" y="326"/>
                  </a:lnTo>
                  <a:close/>
                  <a:moveTo>
                    <a:pt x="479" y="321"/>
                  </a:moveTo>
                  <a:cubicBezTo>
                    <a:pt x="475" y="277"/>
                    <a:pt x="475" y="277"/>
                    <a:pt x="475" y="277"/>
                  </a:cubicBezTo>
                  <a:cubicBezTo>
                    <a:pt x="550" y="279"/>
                    <a:pt x="550" y="279"/>
                    <a:pt x="550" y="279"/>
                  </a:cubicBezTo>
                  <a:lnTo>
                    <a:pt x="479" y="321"/>
                  </a:lnTo>
                  <a:close/>
                  <a:moveTo>
                    <a:pt x="559" y="282"/>
                  </a:moveTo>
                  <a:cubicBezTo>
                    <a:pt x="563" y="325"/>
                    <a:pt x="563" y="325"/>
                    <a:pt x="563" y="325"/>
                  </a:cubicBezTo>
                  <a:cubicBezTo>
                    <a:pt x="487" y="323"/>
                    <a:pt x="487" y="323"/>
                    <a:pt x="487" y="323"/>
                  </a:cubicBezTo>
                  <a:lnTo>
                    <a:pt x="559" y="282"/>
                  </a:lnTo>
                  <a:close/>
                  <a:moveTo>
                    <a:pt x="474" y="271"/>
                  </a:moveTo>
                  <a:cubicBezTo>
                    <a:pt x="470" y="228"/>
                    <a:pt x="470" y="228"/>
                    <a:pt x="470" y="228"/>
                  </a:cubicBezTo>
                  <a:cubicBezTo>
                    <a:pt x="549" y="273"/>
                    <a:pt x="549" y="273"/>
                    <a:pt x="549" y="273"/>
                  </a:cubicBezTo>
                  <a:lnTo>
                    <a:pt x="474" y="271"/>
                  </a:lnTo>
                  <a:close/>
                  <a:moveTo>
                    <a:pt x="411" y="250"/>
                  </a:moveTo>
                  <a:cubicBezTo>
                    <a:pt x="384" y="266"/>
                    <a:pt x="384" y="266"/>
                    <a:pt x="384" y="266"/>
                  </a:cubicBezTo>
                  <a:cubicBezTo>
                    <a:pt x="380" y="223"/>
                    <a:pt x="380" y="223"/>
                    <a:pt x="380" y="223"/>
                  </a:cubicBezTo>
                  <a:cubicBezTo>
                    <a:pt x="456" y="225"/>
                    <a:pt x="456" y="225"/>
                    <a:pt x="456" y="225"/>
                  </a:cubicBezTo>
                  <a:lnTo>
                    <a:pt x="411" y="250"/>
                  </a:lnTo>
                  <a:close/>
                  <a:moveTo>
                    <a:pt x="417" y="254"/>
                  </a:moveTo>
                  <a:cubicBezTo>
                    <a:pt x="464" y="227"/>
                    <a:pt x="464" y="227"/>
                    <a:pt x="464" y="227"/>
                  </a:cubicBezTo>
                  <a:cubicBezTo>
                    <a:pt x="468" y="271"/>
                    <a:pt x="468" y="271"/>
                    <a:pt x="468" y="271"/>
                  </a:cubicBezTo>
                  <a:cubicBezTo>
                    <a:pt x="393" y="269"/>
                    <a:pt x="393" y="269"/>
                    <a:pt x="393" y="269"/>
                  </a:cubicBezTo>
                  <a:lnTo>
                    <a:pt x="417" y="254"/>
                  </a:lnTo>
                  <a:close/>
                  <a:moveTo>
                    <a:pt x="380" y="216"/>
                  </a:moveTo>
                  <a:cubicBezTo>
                    <a:pt x="376" y="173"/>
                    <a:pt x="376" y="173"/>
                    <a:pt x="376" y="173"/>
                  </a:cubicBezTo>
                  <a:cubicBezTo>
                    <a:pt x="455" y="219"/>
                    <a:pt x="455" y="219"/>
                    <a:pt x="455" y="219"/>
                  </a:cubicBezTo>
                  <a:lnTo>
                    <a:pt x="380" y="216"/>
                  </a:lnTo>
                  <a:close/>
                  <a:moveTo>
                    <a:pt x="290" y="212"/>
                  </a:moveTo>
                  <a:cubicBezTo>
                    <a:pt x="286" y="168"/>
                    <a:pt x="286" y="168"/>
                    <a:pt x="286" y="168"/>
                  </a:cubicBezTo>
                  <a:cubicBezTo>
                    <a:pt x="361" y="170"/>
                    <a:pt x="361" y="170"/>
                    <a:pt x="361" y="170"/>
                  </a:cubicBezTo>
                  <a:lnTo>
                    <a:pt x="290" y="212"/>
                  </a:lnTo>
                  <a:close/>
                  <a:moveTo>
                    <a:pt x="370" y="173"/>
                  </a:moveTo>
                  <a:cubicBezTo>
                    <a:pt x="373" y="216"/>
                    <a:pt x="373" y="216"/>
                    <a:pt x="373" y="216"/>
                  </a:cubicBezTo>
                  <a:cubicBezTo>
                    <a:pt x="298" y="214"/>
                    <a:pt x="298" y="214"/>
                    <a:pt x="298" y="214"/>
                  </a:cubicBezTo>
                  <a:lnTo>
                    <a:pt x="370" y="173"/>
                  </a:lnTo>
                  <a:close/>
                  <a:moveTo>
                    <a:pt x="285" y="162"/>
                  </a:moveTo>
                  <a:cubicBezTo>
                    <a:pt x="281" y="118"/>
                    <a:pt x="281" y="118"/>
                    <a:pt x="281" y="118"/>
                  </a:cubicBezTo>
                  <a:cubicBezTo>
                    <a:pt x="360" y="164"/>
                    <a:pt x="360" y="164"/>
                    <a:pt x="360" y="164"/>
                  </a:cubicBezTo>
                  <a:lnTo>
                    <a:pt x="285" y="162"/>
                  </a:lnTo>
                  <a:close/>
                  <a:moveTo>
                    <a:pt x="195" y="157"/>
                  </a:moveTo>
                  <a:cubicBezTo>
                    <a:pt x="191" y="113"/>
                    <a:pt x="191" y="113"/>
                    <a:pt x="191" y="113"/>
                  </a:cubicBezTo>
                  <a:cubicBezTo>
                    <a:pt x="267" y="116"/>
                    <a:pt x="267" y="116"/>
                    <a:pt x="267" y="116"/>
                  </a:cubicBezTo>
                  <a:lnTo>
                    <a:pt x="195" y="157"/>
                  </a:lnTo>
                  <a:close/>
                  <a:moveTo>
                    <a:pt x="275" y="118"/>
                  </a:moveTo>
                  <a:cubicBezTo>
                    <a:pt x="279" y="162"/>
                    <a:pt x="279" y="162"/>
                    <a:pt x="279" y="162"/>
                  </a:cubicBezTo>
                  <a:cubicBezTo>
                    <a:pt x="203" y="159"/>
                    <a:pt x="203" y="159"/>
                    <a:pt x="203" y="159"/>
                  </a:cubicBezTo>
                  <a:lnTo>
                    <a:pt x="275" y="118"/>
                  </a:lnTo>
                  <a:close/>
                  <a:moveTo>
                    <a:pt x="190" y="107"/>
                  </a:moveTo>
                  <a:cubicBezTo>
                    <a:pt x="187" y="64"/>
                    <a:pt x="187" y="64"/>
                    <a:pt x="187" y="64"/>
                  </a:cubicBezTo>
                  <a:cubicBezTo>
                    <a:pt x="265" y="109"/>
                    <a:pt x="265" y="109"/>
                    <a:pt x="265" y="109"/>
                  </a:cubicBezTo>
                  <a:lnTo>
                    <a:pt x="190" y="107"/>
                  </a:lnTo>
                  <a:close/>
                  <a:moveTo>
                    <a:pt x="100" y="102"/>
                  </a:moveTo>
                  <a:cubicBezTo>
                    <a:pt x="96" y="59"/>
                    <a:pt x="96" y="59"/>
                    <a:pt x="96" y="59"/>
                  </a:cubicBezTo>
                  <a:cubicBezTo>
                    <a:pt x="172" y="61"/>
                    <a:pt x="172" y="61"/>
                    <a:pt x="172" y="61"/>
                  </a:cubicBezTo>
                  <a:lnTo>
                    <a:pt x="100" y="102"/>
                  </a:lnTo>
                  <a:close/>
                  <a:moveTo>
                    <a:pt x="180" y="63"/>
                  </a:moveTo>
                  <a:cubicBezTo>
                    <a:pt x="184" y="107"/>
                    <a:pt x="184" y="107"/>
                    <a:pt x="184" y="107"/>
                  </a:cubicBezTo>
                  <a:cubicBezTo>
                    <a:pt x="109" y="105"/>
                    <a:pt x="109" y="105"/>
                    <a:pt x="109" y="105"/>
                  </a:cubicBezTo>
                  <a:lnTo>
                    <a:pt x="180" y="63"/>
                  </a:lnTo>
                  <a:close/>
                  <a:moveTo>
                    <a:pt x="96" y="52"/>
                  </a:moveTo>
                  <a:cubicBezTo>
                    <a:pt x="92" y="9"/>
                    <a:pt x="92" y="9"/>
                    <a:pt x="92" y="9"/>
                  </a:cubicBezTo>
                  <a:cubicBezTo>
                    <a:pt x="171" y="55"/>
                    <a:pt x="171" y="55"/>
                    <a:pt x="171" y="55"/>
                  </a:cubicBezTo>
                  <a:lnTo>
                    <a:pt x="96" y="52"/>
                  </a:lnTo>
                  <a:close/>
                  <a:moveTo>
                    <a:pt x="89" y="52"/>
                  </a:moveTo>
                  <a:cubicBezTo>
                    <a:pt x="14" y="50"/>
                    <a:pt x="14" y="50"/>
                    <a:pt x="14" y="50"/>
                  </a:cubicBezTo>
                  <a:cubicBezTo>
                    <a:pt x="86" y="9"/>
                    <a:pt x="86" y="9"/>
                    <a:pt x="86" y="9"/>
                  </a:cubicBezTo>
                  <a:lnTo>
                    <a:pt x="89" y="52"/>
                  </a:lnTo>
                  <a:close/>
                  <a:moveTo>
                    <a:pt x="90" y="58"/>
                  </a:moveTo>
                  <a:cubicBezTo>
                    <a:pt x="94" y="102"/>
                    <a:pt x="94" y="102"/>
                    <a:pt x="94" y="102"/>
                  </a:cubicBezTo>
                  <a:cubicBezTo>
                    <a:pt x="15" y="56"/>
                    <a:pt x="15" y="56"/>
                    <a:pt x="15" y="56"/>
                  </a:cubicBezTo>
                  <a:lnTo>
                    <a:pt x="90" y="58"/>
                  </a:lnTo>
                  <a:close/>
                  <a:moveTo>
                    <a:pt x="185" y="113"/>
                  </a:moveTo>
                  <a:cubicBezTo>
                    <a:pt x="189" y="156"/>
                    <a:pt x="189" y="156"/>
                    <a:pt x="189" y="156"/>
                  </a:cubicBezTo>
                  <a:cubicBezTo>
                    <a:pt x="110" y="111"/>
                    <a:pt x="110" y="111"/>
                    <a:pt x="110" y="111"/>
                  </a:cubicBezTo>
                  <a:lnTo>
                    <a:pt x="185" y="113"/>
                  </a:lnTo>
                  <a:close/>
                  <a:moveTo>
                    <a:pt x="279" y="168"/>
                  </a:moveTo>
                  <a:cubicBezTo>
                    <a:pt x="283" y="211"/>
                    <a:pt x="283" y="211"/>
                    <a:pt x="283" y="211"/>
                  </a:cubicBezTo>
                  <a:cubicBezTo>
                    <a:pt x="204" y="166"/>
                    <a:pt x="204" y="166"/>
                    <a:pt x="204" y="166"/>
                  </a:cubicBezTo>
                  <a:lnTo>
                    <a:pt x="279" y="168"/>
                  </a:lnTo>
                  <a:close/>
                  <a:moveTo>
                    <a:pt x="374" y="222"/>
                  </a:moveTo>
                  <a:cubicBezTo>
                    <a:pt x="378" y="266"/>
                    <a:pt x="378" y="266"/>
                    <a:pt x="378" y="266"/>
                  </a:cubicBezTo>
                  <a:cubicBezTo>
                    <a:pt x="299" y="220"/>
                    <a:pt x="299" y="220"/>
                    <a:pt x="299" y="220"/>
                  </a:cubicBezTo>
                  <a:lnTo>
                    <a:pt x="374" y="222"/>
                  </a:lnTo>
                  <a:close/>
                  <a:moveTo>
                    <a:pt x="469" y="277"/>
                  </a:moveTo>
                  <a:cubicBezTo>
                    <a:pt x="473" y="320"/>
                    <a:pt x="473" y="320"/>
                    <a:pt x="473" y="320"/>
                  </a:cubicBezTo>
                  <a:cubicBezTo>
                    <a:pt x="394" y="275"/>
                    <a:pt x="394" y="275"/>
                    <a:pt x="394" y="275"/>
                  </a:cubicBezTo>
                  <a:lnTo>
                    <a:pt x="469" y="277"/>
                  </a:lnTo>
                  <a:close/>
                  <a:moveTo>
                    <a:pt x="563" y="332"/>
                  </a:moveTo>
                  <a:cubicBezTo>
                    <a:pt x="567" y="375"/>
                    <a:pt x="567" y="375"/>
                    <a:pt x="567" y="375"/>
                  </a:cubicBezTo>
                  <a:cubicBezTo>
                    <a:pt x="488" y="329"/>
                    <a:pt x="488" y="329"/>
                    <a:pt x="488" y="329"/>
                  </a:cubicBezTo>
                  <a:lnTo>
                    <a:pt x="563" y="332"/>
                  </a:lnTo>
                  <a:close/>
                  <a:moveTo>
                    <a:pt x="658" y="386"/>
                  </a:moveTo>
                  <a:cubicBezTo>
                    <a:pt x="662" y="430"/>
                    <a:pt x="662" y="430"/>
                    <a:pt x="662" y="430"/>
                  </a:cubicBezTo>
                  <a:cubicBezTo>
                    <a:pt x="583" y="384"/>
                    <a:pt x="583" y="384"/>
                    <a:pt x="583" y="384"/>
                  </a:cubicBezTo>
                  <a:lnTo>
                    <a:pt x="658" y="386"/>
                  </a:lnTo>
                  <a:close/>
                  <a:moveTo>
                    <a:pt x="664" y="387"/>
                  </a:moveTo>
                  <a:cubicBezTo>
                    <a:pt x="740" y="389"/>
                    <a:pt x="740" y="389"/>
                    <a:pt x="740" y="389"/>
                  </a:cubicBezTo>
                  <a:cubicBezTo>
                    <a:pt x="668" y="430"/>
                    <a:pt x="668" y="430"/>
                    <a:pt x="668" y="430"/>
                  </a:cubicBezTo>
                  <a:lnTo>
                    <a:pt x="664" y="387"/>
                  </a:lnTo>
                  <a:close/>
                  <a:moveTo>
                    <a:pt x="664" y="380"/>
                  </a:moveTo>
                  <a:cubicBezTo>
                    <a:pt x="660" y="337"/>
                    <a:pt x="660" y="337"/>
                    <a:pt x="660" y="337"/>
                  </a:cubicBezTo>
                  <a:cubicBezTo>
                    <a:pt x="739" y="383"/>
                    <a:pt x="739" y="383"/>
                    <a:pt x="739" y="383"/>
                  </a:cubicBezTo>
                  <a:lnTo>
                    <a:pt x="664" y="380"/>
                  </a:lnTo>
                  <a:close/>
                </a:path>
              </a:pathLst>
            </a:custGeom>
            <a:solidFill>
              <a:srgbClr val="B59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0" name="Freeform 1717"/>
            <p:cNvSpPr>
              <a:spLocks noEditPoints="1"/>
            </p:cNvSpPr>
            <p:nvPr/>
          </p:nvSpPr>
          <p:spPr bwMode="auto">
            <a:xfrm>
              <a:off x="2279650" y="1898650"/>
              <a:ext cx="2036763" cy="1384300"/>
            </a:xfrm>
            <a:custGeom>
              <a:avLst/>
              <a:gdLst>
                <a:gd name="T0" fmla="*/ 668 w 669"/>
                <a:gd name="T1" fmla="*/ 450 h 455"/>
                <a:gd name="T2" fmla="*/ 629 w 669"/>
                <a:gd name="T3" fmla="*/ 360 h 455"/>
                <a:gd name="T4" fmla="*/ 628 w 669"/>
                <a:gd name="T5" fmla="*/ 359 h 455"/>
                <a:gd name="T6" fmla="*/ 573 w 669"/>
                <a:gd name="T7" fmla="*/ 329 h 455"/>
                <a:gd name="T8" fmla="*/ 573 w 669"/>
                <a:gd name="T9" fmla="*/ 329 h 455"/>
                <a:gd name="T10" fmla="*/ 478 w 669"/>
                <a:gd name="T11" fmla="*/ 274 h 455"/>
                <a:gd name="T12" fmla="*/ 383 w 669"/>
                <a:gd name="T13" fmla="*/ 219 h 455"/>
                <a:gd name="T14" fmla="*/ 289 w 669"/>
                <a:gd name="T15" fmla="*/ 165 h 455"/>
                <a:gd name="T16" fmla="*/ 194 w 669"/>
                <a:gd name="T17" fmla="*/ 110 h 455"/>
                <a:gd name="T18" fmla="*/ 99 w 669"/>
                <a:gd name="T19" fmla="*/ 55 h 455"/>
                <a:gd name="T20" fmla="*/ 5 w 669"/>
                <a:gd name="T21" fmla="*/ 1 h 455"/>
                <a:gd name="T22" fmla="*/ 2 w 669"/>
                <a:gd name="T23" fmla="*/ 1 h 455"/>
                <a:gd name="T24" fmla="*/ 0 w 669"/>
                <a:gd name="T25" fmla="*/ 3 h 455"/>
                <a:gd name="T26" fmla="*/ 0 w 669"/>
                <a:gd name="T27" fmla="*/ 69 h 455"/>
                <a:gd name="T28" fmla="*/ 2 w 669"/>
                <a:gd name="T29" fmla="*/ 72 h 455"/>
                <a:gd name="T30" fmla="*/ 96 w 669"/>
                <a:gd name="T31" fmla="*/ 127 h 455"/>
                <a:gd name="T32" fmla="*/ 191 w 669"/>
                <a:gd name="T33" fmla="*/ 181 h 455"/>
                <a:gd name="T34" fmla="*/ 286 w 669"/>
                <a:gd name="T35" fmla="*/ 236 h 455"/>
                <a:gd name="T36" fmla="*/ 380 w 669"/>
                <a:gd name="T37" fmla="*/ 291 h 455"/>
                <a:gd name="T38" fmla="*/ 475 w 669"/>
                <a:gd name="T39" fmla="*/ 345 h 455"/>
                <a:gd name="T40" fmla="*/ 570 w 669"/>
                <a:gd name="T41" fmla="*/ 400 h 455"/>
                <a:gd name="T42" fmla="*/ 664 w 669"/>
                <a:gd name="T43" fmla="*/ 455 h 455"/>
                <a:gd name="T44" fmla="*/ 666 w 669"/>
                <a:gd name="T45" fmla="*/ 455 h 455"/>
                <a:gd name="T46" fmla="*/ 666 w 669"/>
                <a:gd name="T47" fmla="*/ 455 h 455"/>
                <a:gd name="T48" fmla="*/ 669 w 669"/>
                <a:gd name="T49" fmla="*/ 452 h 455"/>
                <a:gd name="T50" fmla="*/ 668 w 669"/>
                <a:gd name="T51" fmla="*/ 450 h 455"/>
                <a:gd name="T52" fmla="*/ 6 w 669"/>
                <a:gd name="T53" fmla="*/ 9 h 455"/>
                <a:gd name="T54" fmla="*/ 95 w 669"/>
                <a:gd name="T55" fmla="*/ 60 h 455"/>
                <a:gd name="T56" fmla="*/ 95 w 669"/>
                <a:gd name="T57" fmla="*/ 119 h 455"/>
                <a:gd name="T58" fmla="*/ 6 w 669"/>
                <a:gd name="T59" fmla="*/ 68 h 455"/>
                <a:gd name="T60" fmla="*/ 6 w 669"/>
                <a:gd name="T61" fmla="*/ 9 h 455"/>
                <a:gd name="T62" fmla="*/ 101 w 669"/>
                <a:gd name="T63" fmla="*/ 63 h 455"/>
                <a:gd name="T64" fmla="*/ 189 w 669"/>
                <a:gd name="T65" fmla="*/ 114 h 455"/>
                <a:gd name="T66" fmla="*/ 189 w 669"/>
                <a:gd name="T67" fmla="*/ 173 h 455"/>
                <a:gd name="T68" fmla="*/ 101 w 669"/>
                <a:gd name="T69" fmla="*/ 122 h 455"/>
                <a:gd name="T70" fmla="*/ 101 w 669"/>
                <a:gd name="T71" fmla="*/ 63 h 455"/>
                <a:gd name="T72" fmla="*/ 196 w 669"/>
                <a:gd name="T73" fmla="*/ 118 h 455"/>
                <a:gd name="T74" fmla="*/ 284 w 669"/>
                <a:gd name="T75" fmla="*/ 169 h 455"/>
                <a:gd name="T76" fmla="*/ 284 w 669"/>
                <a:gd name="T77" fmla="*/ 228 h 455"/>
                <a:gd name="T78" fmla="*/ 196 w 669"/>
                <a:gd name="T79" fmla="*/ 177 h 455"/>
                <a:gd name="T80" fmla="*/ 196 w 669"/>
                <a:gd name="T81" fmla="*/ 118 h 455"/>
                <a:gd name="T82" fmla="*/ 290 w 669"/>
                <a:gd name="T83" fmla="*/ 173 h 455"/>
                <a:gd name="T84" fmla="*/ 379 w 669"/>
                <a:gd name="T85" fmla="*/ 224 h 455"/>
                <a:gd name="T86" fmla="*/ 379 w 669"/>
                <a:gd name="T87" fmla="*/ 283 h 455"/>
                <a:gd name="T88" fmla="*/ 290 w 669"/>
                <a:gd name="T89" fmla="*/ 232 h 455"/>
                <a:gd name="T90" fmla="*/ 290 w 669"/>
                <a:gd name="T91" fmla="*/ 173 h 455"/>
                <a:gd name="T92" fmla="*/ 385 w 669"/>
                <a:gd name="T93" fmla="*/ 227 h 455"/>
                <a:gd name="T94" fmla="*/ 473 w 669"/>
                <a:gd name="T95" fmla="*/ 278 h 455"/>
                <a:gd name="T96" fmla="*/ 473 w 669"/>
                <a:gd name="T97" fmla="*/ 337 h 455"/>
                <a:gd name="T98" fmla="*/ 385 w 669"/>
                <a:gd name="T99" fmla="*/ 286 h 455"/>
                <a:gd name="T100" fmla="*/ 385 w 669"/>
                <a:gd name="T101" fmla="*/ 227 h 455"/>
                <a:gd name="T102" fmla="*/ 480 w 669"/>
                <a:gd name="T103" fmla="*/ 282 h 455"/>
                <a:gd name="T104" fmla="*/ 568 w 669"/>
                <a:gd name="T105" fmla="*/ 333 h 455"/>
                <a:gd name="T106" fmla="*/ 568 w 669"/>
                <a:gd name="T107" fmla="*/ 392 h 455"/>
                <a:gd name="T108" fmla="*/ 480 w 669"/>
                <a:gd name="T109" fmla="*/ 341 h 455"/>
                <a:gd name="T110" fmla="*/ 480 w 669"/>
                <a:gd name="T111" fmla="*/ 282 h 455"/>
                <a:gd name="T112" fmla="*/ 574 w 669"/>
                <a:gd name="T113" fmla="*/ 396 h 455"/>
                <a:gd name="T114" fmla="*/ 574 w 669"/>
                <a:gd name="T115" fmla="*/ 336 h 455"/>
                <a:gd name="T116" fmla="*/ 624 w 669"/>
                <a:gd name="T117" fmla="*/ 364 h 455"/>
                <a:gd name="T118" fmla="*/ 659 w 669"/>
                <a:gd name="T119" fmla="*/ 445 h 455"/>
                <a:gd name="T120" fmla="*/ 574 w 669"/>
                <a:gd name="T121" fmla="*/ 39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455">
                  <a:moveTo>
                    <a:pt x="668" y="450"/>
                  </a:moveTo>
                  <a:cubicBezTo>
                    <a:pt x="629" y="360"/>
                    <a:pt x="629" y="360"/>
                    <a:pt x="629" y="360"/>
                  </a:cubicBezTo>
                  <a:cubicBezTo>
                    <a:pt x="629" y="360"/>
                    <a:pt x="629" y="359"/>
                    <a:pt x="628" y="359"/>
                  </a:cubicBezTo>
                  <a:cubicBezTo>
                    <a:pt x="573" y="329"/>
                    <a:pt x="573" y="329"/>
                    <a:pt x="573" y="329"/>
                  </a:cubicBezTo>
                  <a:cubicBezTo>
                    <a:pt x="573" y="329"/>
                    <a:pt x="573" y="329"/>
                    <a:pt x="573" y="329"/>
                  </a:cubicBezTo>
                  <a:cubicBezTo>
                    <a:pt x="478" y="274"/>
                    <a:pt x="478" y="274"/>
                    <a:pt x="478" y="274"/>
                  </a:cubicBezTo>
                  <a:cubicBezTo>
                    <a:pt x="383" y="219"/>
                    <a:pt x="383" y="219"/>
                    <a:pt x="383" y="219"/>
                  </a:cubicBezTo>
                  <a:cubicBezTo>
                    <a:pt x="289" y="165"/>
                    <a:pt x="289" y="165"/>
                    <a:pt x="289" y="165"/>
                  </a:cubicBezTo>
                  <a:cubicBezTo>
                    <a:pt x="194" y="110"/>
                    <a:pt x="194" y="110"/>
                    <a:pt x="194" y="110"/>
                  </a:cubicBezTo>
                  <a:cubicBezTo>
                    <a:pt x="99" y="55"/>
                    <a:pt x="99" y="55"/>
                    <a:pt x="99" y="55"/>
                  </a:cubicBezTo>
                  <a:cubicBezTo>
                    <a:pt x="5" y="1"/>
                    <a:pt x="5" y="1"/>
                    <a:pt x="5" y="1"/>
                  </a:cubicBezTo>
                  <a:cubicBezTo>
                    <a:pt x="4" y="0"/>
                    <a:pt x="3" y="0"/>
                    <a:pt x="2" y="1"/>
                  </a:cubicBezTo>
                  <a:cubicBezTo>
                    <a:pt x="1" y="1"/>
                    <a:pt x="0" y="2"/>
                    <a:pt x="0" y="3"/>
                  </a:cubicBezTo>
                  <a:cubicBezTo>
                    <a:pt x="0" y="69"/>
                    <a:pt x="0" y="69"/>
                    <a:pt x="0" y="69"/>
                  </a:cubicBezTo>
                  <a:cubicBezTo>
                    <a:pt x="0" y="71"/>
                    <a:pt x="1" y="72"/>
                    <a:pt x="2" y="72"/>
                  </a:cubicBezTo>
                  <a:cubicBezTo>
                    <a:pt x="96" y="127"/>
                    <a:pt x="96" y="127"/>
                    <a:pt x="96" y="127"/>
                  </a:cubicBezTo>
                  <a:cubicBezTo>
                    <a:pt x="191" y="181"/>
                    <a:pt x="191" y="181"/>
                    <a:pt x="191" y="181"/>
                  </a:cubicBezTo>
                  <a:cubicBezTo>
                    <a:pt x="286" y="236"/>
                    <a:pt x="286" y="236"/>
                    <a:pt x="286" y="236"/>
                  </a:cubicBezTo>
                  <a:cubicBezTo>
                    <a:pt x="380" y="291"/>
                    <a:pt x="380" y="291"/>
                    <a:pt x="380" y="291"/>
                  </a:cubicBezTo>
                  <a:cubicBezTo>
                    <a:pt x="475" y="345"/>
                    <a:pt x="475" y="345"/>
                    <a:pt x="475" y="345"/>
                  </a:cubicBezTo>
                  <a:cubicBezTo>
                    <a:pt x="570" y="400"/>
                    <a:pt x="570" y="400"/>
                    <a:pt x="570" y="400"/>
                  </a:cubicBezTo>
                  <a:cubicBezTo>
                    <a:pt x="664" y="455"/>
                    <a:pt x="664" y="455"/>
                    <a:pt x="664" y="455"/>
                  </a:cubicBezTo>
                  <a:cubicBezTo>
                    <a:pt x="665" y="455"/>
                    <a:pt x="665" y="455"/>
                    <a:pt x="666" y="455"/>
                  </a:cubicBezTo>
                  <a:cubicBezTo>
                    <a:pt x="666" y="455"/>
                    <a:pt x="666" y="455"/>
                    <a:pt x="666" y="455"/>
                  </a:cubicBezTo>
                  <a:cubicBezTo>
                    <a:pt x="668" y="455"/>
                    <a:pt x="669" y="454"/>
                    <a:pt x="669" y="452"/>
                  </a:cubicBezTo>
                  <a:cubicBezTo>
                    <a:pt x="669" y="451"/>
                    <a:pt x="669" y="451"/>
                    <a:pt x="668" y="450"/>
                  </a:cubicBezTo>
                  <a:close/>
                  <a:moveTo>
                    <a:pt x="6" y="9"/>
                  </a:moveTo>
                  <a:cubicBezTo>
                    <a:pt x="95" y="60"/>
                    <a:pt x="95" y="60"/>
                    <a:pt x="95" y="60"/>
                  </a:cubicBezTo>
                  <a:cubicBezTo>
                    <a:pt x="95" y="119"/>
                    <a:pt x="95" y="119"/>
                    <a:pt x="95" y="119"/>
                  </a:cubicBezTo>
                  <a:cubicBezTo>
                    <a:pt x="6" y="68"/>
                    <a:pt x="6" y="68"/>
                    <a:pt x="6" y="68"/>
                  </a:cubicBezTo>
                  <a:lnTo>
                    <a:pt x="6" y="9"/>
                  </a:lnTo>
                  <a:close/>
                  <a:moveTo>
                    <a:pt x="101" y="63"/>
                  </a:moveTo>
                  <a:cubicBezTo>
                    <a:pt x="189" y="114"/>
                    <a:pt x="189" y="114"/>
                    <a:pt x="189" y="114"/>
                  </a:cubicBezTo>
                  <a:cubicBezTo>
                    <a:pt x="189" y="173"/>
                    <a:pt x="189" y="173"/>
                    <a:pt x="189" y="173"/>
                  </a:cubicBezTo>
                  <a:cubicBezTo>
                    <a:pt x="101" y="122"/>
                    <a:pt x="101" y="122"/>
                    <a:pt x="101" y="122"/>
                  </a:cubicBezTo>
                  <a:lnTo>
                    <a:pt x="101" y="63"/>
                  </a:lnTo>
                  <a:close/>
                  <a:moveTo>
                    <a:pt x="196" y="118"/>
                  </a:moveTo>
                  <a:cubicBezTo>
                    <a:pt x="284" y="169"/>
                    <a:pt x="284" y="169"/>
                    <a:pt x="284" y="169"/>
                  </a:cubicBezTo>
                  <a:cubicBezTo>
                    <a:pt x="284" y="228"/>
                    <a:pt x="284" y="228"/>
                    <a:pt x="284" y="228"/>
                  </a:cubicBezTo>
                  <a:cubicBezTo>
                    <a:pt x="196" y="177"/>
                    <a:pt x="196" y="177"/>
                    <a:pt x="196" y="177"/>
                  </a:cubicBezTo>
                  <a:lnTo>
                    <a:pt x="196" y="118"/>
                  </a:lnTo>
                  <a:close/>
                  <a:moveTo>
                    <a:pt x="290" y="173"/>
                  </a:moveTo>
                  <a:cubicBezTo>
                    <a:pt x="379" y="224"/>
                    <a:pt x="379" y="224"/>
                    <a:pt x="379" y="224"/>
                  </a:cubicBezTo>
                  <a:cubicBezTo>
                    <a:pt x="379" y="283"/>
                    <a:pt x="379" y="283"/>
                    <a:pt x="379" y="283"/>
                  </a:cubicBezTo>
                  <a:cubicBezTo>
                    <a:pt x="290" y="232"/>
                    <a:pt x="290" y="232"/>
                    <a:pt x="290" y="232"/>
                  </a:cubicBezTo>
                  <a:lnTo>
                    <a:pt x="290" y="173"/>
                  </a:lnTo>
                  <a:close/>
                  <a:moveTo>
                    <a:pt x="385" y="227"/>
                  </a:moveTo>
                  <a:cubicBezTo>
                    <a:pt x="473" y="278"/>
                    <a:pt x="473" y="278"/>
                    <a:pt x="473" y="278"/>
                  </a:cubicBezTo>
                  <a:cubicBezTo>
                    <a:pt x="473" y="337"/>
                    <a:pt x="473" y="337"/>
                    <a:pt x="473" y="337"/>
                  </a:cubicBezTo>
                  <a:cubicBezTo>
                    <a:pt x="385" y="286"/>
                    <a:pt x="385" y="286"/>
                    <a:pt x="385" y="286"/>
                  </a:cubicBezTo>
                  <a:lnTo>
                    <a:pt x="385" y="227"/>
                  </a:lnTo>
                  <a:close/>
                  <a:moveTo>
                    <a:pt x="480" y="282"/>
                  </a:moveTo>
                  <a:cubicBezTo>
                    <a:pt x="568" y="333"/>
                    <a:pt x="568" y="333"/>
                    <a:pt x="568" y="333"/>
                  </a:cubicBezTo>
                  <a:cubicBezTo>
                    <a:pt x="568" y="392"/>
                    <a:pt x="568" y="392"/>
                    <a:pt x="568" y="392"/>
                  </a:cubicBezTo>
                  <a:cubicBezTo>
                    <a:pt x="480" y="341"/>
                    <a:pt x="480" y="341"/>
                    <a:pt x="480" y="341"/>
                  </a:cubicBezTo>
                  <a:lnTo>
                    <a:pt x="480" y="282"/>
                  </a:lnTo>
                  <a:close/>
                  <a:moveTo>
                    <a:pt x="574" y="396"/>
                  </a:moveTo>
                  <a:cubicBezTo>
                    <a:pt x="574" y="336"/>
                    <a:pt x="574" y="336"/>
                    <a:pt x="574" y="336"/>
                  </a:cubicBezTo>
                  <a:cubicBezTo>
                    <a:pt x="624" y="364"/>
                    <a:pt x="624" y="364"/>
                    <a:pt x="624" y="364"/>
                  </a:cubicBezTo>
                  <a:cubicBezTo>
                    <a:pt x="659" y="445"/>
                    <a:pt x="659" y="445"/>
                    <a:pt x="659" y="445"/>
                  </a:cubicBezTo>
                  <a:lnTo>
                    <a:pt x="574" y="396"/>
                  </a:lnTo>
                  <a:close/>
                </a:path>
              </a:pathLst>
            </a:custGeom>
            <a:solidFill>
              <a:srgbClr val="E0C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1" name="Freeform 1718"/>
            <p:cNvSpPr>
              <a:spLocks noEditPoints="1"/>
            </p:cNvSpPr>
            <p:nvPr/>
          </p:nvSpPr>
          <p:spPr bwMode="auto">
            <a:xfrm>
              <a:off x="2020888" y="1898650"/>
              <a:ext cx="2176463" cy="1533525"/>
            </a:xfrm>
            <a:custGeom>
              <a:avLst/>
              <a:gdLst>
                <a:gd name="T0" fmla="*/ 626 w 715"/>
                <a:gd name="T1" fmla="*/ 407 h 504"/>
                <a:gd name="T2" fmla="*/ 658 w 715"/>
                <a:gd name="T3" fmla="*/ 334 h 504"/>
                <a:gd name="T4" fmla="*/ 659 w 715"/>
                <a:gd name="T5" fmla="*/ 331 h 504"/>
                <a:gd name="T6" fmla="*/ 659 w 715"/>
                <a:gd name="T7" fmla="*/ 331 h 504"/>
                <a:gd name="T8" fmla="*/ 658 w 715"/>
                <a:gd name="T9" fmla="*/ 329 h 504"/>
                <a:gd name="T10" fmla="*/ 468 w 715"/>
                <a:gd name="T11" fmla="*/ 219 h 504"/>
                <a:gd name="T12" fmla="*/ 184 w 715"/>
                <a:gd name="T13" fmla="*/ 55 h 504"/>
                <a:gd name="T14" fmla="*/ 89 w 715"/>
                <a:gd name="T15" fmla="*/ 0 h 504"/>
                <a:gd name="T16" fmla="*/ 87 w 715"/>
                <a:gd name="T17" fmla="*/ 1 h 504"/>
                <a:gd name="T18" fmla="*/ 2 w 715"/>
                <a:gd name="T19" fmla="*/ 50 h 504"/>
                <a:gd name="T20" fmla="*/ 0 w 715"/>
                <a:gd name="T21" fmla="*/ 51 h 504"/>
                <a:gd name="T22" fmla="*/ 0 w 715"/>
                <a:gd name="T23" fmla="*/ 53 h 504"/>
                <a:gd name="T24" fmla="*/ 1 w 715"/>
                <a:gd name="T25" fmla="*/ 121 h 504"/>
                <a:gd name="T26" fmla="*/ 285 w 715"/>
                <a:gd name="T27" fmla="*/ 285 h 504"/>
                <a:gd name="T28" fmla="*/ 569 w 715"/>
                <a:gd name="T29" fmla="*/ 449 h 504"/>
                <a:gd name="T30" fmla="*/ 666 w 715"/>
                <a:gd name="T31" fmla="*/ 504 h 504"/>
                <a:gd name="T32" fmla="*/ 630 w 715"/>
                <a:gd name="T33" fmla="*/ 412 h 504"/>
                <a:gd name="T34" fmla="*/ 570 w 715"/>
                <a:gd name="T35" fmla="*/ 332 h 504"/>
                <a:gd name="T36" fmla="*/ 570 w 715"/>
                <a:gd name="T37" fmla="*/ 332 h 504"/>
                <a:gd name="T38" fmla="*/ 644 w 715"/>
                <a:gd name="T39" fmla="*/ 328 h 504"/>
                <a:gd name="T40" fmla="*/ 479 w 715"/>
                <a:gd name="T41" fmla="*/ 321 h 504"/>
                <a:gd name="T42" fmla="*/ 517 w 715"/>
                <a:gd name="T43" fmla="*/ 299 h 504"/>
                <a:gd name="T44" fmla="*/ 469 w 715"/>
                <a:gd name="T45" fmla="*/ 277 h 504"/>
                <a:gd name="T46" fmla="*/ 464 w 715"/>
                <a:gd name="T47" fmla="*/ 227 h 504"/>
                <a:gd name="T48" fmla="*/ 384 w 715"/>
                <a:gd name="T49" fmla="*/ 266 h 504"/>
                <a:gd name="T50" fmla="*/ 384 w 715"/>
                <a:gd name="T51" fmla="*/ 266 h 504"/>
                <a:gd name="T52" fmla="*/ 374 w 715"/>
                <a:gd name="T53" fmla="*/ 222 h 504"/>
                <a:gd name="T54" fmla="*/ 370 w 715"/>
                <a:gd name="T55" fmla="*/ 172 h 504"/>
                <a:gd name="T56" fmla="*/ 290 w 715"/>
                <a:gd name="T57" fmla="*/ 211 h 504"/>
                <a:gd name="T58" fmla="*/ 290 w 715"/>
                <a:gd name="T59" fmla="*/ 211 h 504"/>
                <a:gd name="T60" fmla="*/ 279 w 715"/>
                <a:gd name="T61" fmla="*/ 168 h 504"/>
                <a:gd name="T62" fmla="*/ 275 w 715"/>
                <a:gd name="T63" fmla="*/ 118 h 504"/>
                <a:gd name="T64" fmla="*/ 195 w 715"/>
                <a:gd name="T65" fmla="*/ 157 h 504"/>
                <a:gd name="T66" fmla="*/ 195 w 715"/>
                <a:gd name="T67" fmla="*/ 157 h 504"/>
                <a:gd name="T68" fmla="*/ 185 w 715"/>
                <a:gd name="T69" fmla="*/ 113 h 504"/>
                <a:gd name="T70" fmla="*/ 180 w 715"/>
                <a:gd name="T71" fmla="*/ 63 h 504"/>
                <a:gd name="T72" fmla="*/ 100 w 715"/>
                <a:gd name="T73" fmla="*/ 102 h 504"/>
                <a:gd name="T74" fmla="*/ 100 w 715"/>
                <a:gd name="T75" fmla="*/ 102 h 504"/>
                <a:gd name="T76" fmla="*/ 90 w 715"/>
                <a:gd name="T77" fmla="*/ 58 h 504"/>
                <a:gd name="T78" fmla="*/ 563 w 715"/>
                <a:gd name="T79" fmla="*/ 325 h 504"/>
                <a:gd name="T80" fmla="*/ 474 w 715"/>
                <a:gd name="T81" fmla="*/ 271 h 504"/>
                <a:gd name="T82" fmla="*/ 474 w 715"/>
                <a:gd name="T83" fmla="*/ 271 h 504"/>
                <a:gd name="T84" fmla="*/ 455 w 715"/>
                <a:gd name="T85" fmla="*/ 218 h 504"/>
                <a:gd name="T86" fmla="*/ 281 w 715"/>
                <a:gd name="T87" fmla="*/ 118 h 504"/>
                <a:gd name="T88" fmla="*/ 190 w 715"/>
                <a:gd name="T89" fmla="*/ 107 h 504"/>
                <a:gd name="T90" fmla="*/ 190 w 715"/>
                <a:gd name="T91" fmla="*/ 107 h 504"/>
                <a:gd name="T92" fmla="*/ 171 w 715"/>
                <a:gd name="T93" fmla="*/ 55 h 504"/>
                <a:gd name="T94" fmla="*/ 14 w 715"/>
                <a:gd name="T95" fmla="*/ 50 h 504"/>
                <a:gd name="T96" fmla="*/ 488 w 715"/>
                <a:gd name="T97" fmla="*/ 329 h 504"/>
                <a:gd name="T98" fmla="*/ 513 w 715"/>
                <a:gd name="T99" fmla="*/ 343 h 504"/>
                <a:gd name="T100" fmla="*/ 94 w 715"/>
                <a:gd name="T101" fmla="*/ 109 h 504"/>
                <a:gd name="T102" fmla="*/ 6 w 715"/>
                <a:gd name="T103" fmla="*/ 58 h 504"/>
                <a:gd name="T104" fmla="*/ 189 w 715"/>
                <a:gd name="T105" fmla="*/ 223 h 504"/>
                <a:gd name="T106" fmla="*/ 195 w 715"/>
                <a:gd name="T107" fmla="*/ 167 h 504"/>
                <a:gd name="T108" fmla="*/ 195 w 715"/>
                <a:gd name="T109" fmla="*/ 226 h 504"/>
                <a:gd name="T110" fmla="*/ 378 w 715"/>
                <a:gd name="T111" fmla="*/ 273 h 504"/>
                <a:gd name="T112" fmla="*/ 290 w 715"/>
                <a:gd name="T113" fmla="*/ 222 h 504"/>
                <a:gd name="T114" fmla="*/ 473 w 715"/>
                <a:gd name="T115" fmla="*/ 387 h 504"/>
                <a:gd name="T116" fmla="*/ 479 w 715"/>
                <a:gd name="T117" fmla="*/ 331 h 504"/>
                <a:gd name="T118" fmla="*/ 568 w 715"/>
                <a:gd name="T119" fmla="*/ 441 h 504"/>
                <a:gd name="T120" fmla="*/ 574 w 715"/>
                <a:gd name="T121" fmla="*/ 445 h 504"/>
                <a:gd name="T122" fmla="*/ 659 w 715"/>
                <a:gd name="T123" fmla="*/ 49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504">
                  <a:moveTo>
                    <a:pt x="714" y="360"/>
                  </a:moveTo>
                  <a:cubicBezTo>
                    <a:pt x="713" y="359"/>
                    <a:pt x="711" y="358"/>
                    <a:pt x="710" y="359"/>
                  </a:cubicBezTo>
                  <a:cubicBezTo>
                    <a:pt x="626" y="407"/>
                    <a:pt x="626" y="407"/>
                    <a:pt x="626" y="407"/>
                  </a:cubicBezTo>
                  <a:cubicBezTo>
                    <a:pt x="577" y="380"/>
                    <a:pt x="577" y="380"/>
                    <a:pt x="577" y="380"/>
                  </a:cubicBezTo>
                  <a:cubicBezTo>
                    <a:pt x="658" y="334"/>
                    <a:pt x="658" y="334"/>
                    <a:pt x="658" y="334"/>
                  </a:cubicBezTo>
                  <a:cubicBezTo>
                    <a:pt x="658" y="334"/>
                    <a:pt x="658" y="334"/>
                    <a:pt x="658" y="334"/>
                  </a:cubicBezTo>
                  <a:cubicBezTo>
                    <a:pt x="658" y="334"/>
                    <a:pt x="658" y="333"/>
                    <a:pt x="659" y="333"/>
                  </a:cubicBezTo>
                  <a:cubicBezTo>
                    <a:pt x="659" y="333"/>
                    <a:pt x="659" y="333"/>
                    <a:pt x="659" y="333"/>
                  </a:cubicBezTo>
                  <a:cubicBezTo>
                    <a:pt x="659" y="332"/>
                    <a:pt x="659" y="332"/>
                    <a:pt x="659" y="331"/>
                  </a:cubicBezTo>
                  <a:cubicBezTo>
                    <a:pt x="659" y="331"/>
                    <a:pt x="659" y="331"/>
                    <a:pt x="659" y="331"/>
                  </a:cubicBezTo>
                  <a:cubicBezTo>
                    <a:pt x="659" y="331"/>
                    <a:pt x="659" y="331"/>
                    <a:pt x="659" y="331"/>
                  </a:cubicBezTo>
                  <a:cubicBezTo>
                    <a:pt x="659" y="331"/>
                    <a:pt x="659" y="331"/>
                    <a:pt x="659" y="331"/>
                  </a:cubicBezTo>
                  <a:cubicBezTo>
                    <a:pt x="659" y="331"/>
                    <a:pt x="659" y="330"/>
                    <a:pt x="659" y="330"/>
                  </a:cubicBezTo>
                  <a:cubicBezTo>
                    <a:pt x="659" y="330"/>
                    <a:pt x="659" y="330"/>
                    <a:pt x="659" y="330"/>
                  </a:cubicBezTo>
                  <a:cubicBezTo>
                    <a:pt x="658" y="329"/>
                    <a:pt x="658" y="329"/>
                    <a:pt x="658" y="329"/>
                  </a:cubicBezTo>
                  <a:cubicBezTo>
                    <a:pt x="658" y="329"/>
                    <a:pt x="658" y="329"/>
                    <a:pt x="658" y="329"/>
                  </a:cubicBezTo>
                  <a:cubicBezTo>
                    <a:pt x="563" y="274"/>
                    <a:pt x="563" y="274"/>
                    <a:pt x="563" y="274"/>
                  </a:cubicBezTo>
                  <a:cubicBezTo>
                    <a:pt x="468" y="219"/>
                    <a:pt x="468" y="219"/>
                    <a:pt x="468" y="219"/>
                  </a:cubicBezTo>
                  <a:cubicBezTo>
                    <a:pt x="374" y="165"/>
                    <a:pt x="374" y="165"/>
                    <a:pt x="374" y="165"/>
                  </a:cubicBezTo>
                  <a:cubicBezTo>
                    <a:pt x="279" y="110"/>
                    <a:pt x="279" y="110"/>
                    <a:pt x="279" y="110"/>
                  </a:cubicBezTo>
                  <a:cubicBezTo>
                    <a:pt x="184" y="55"/>
                    <a:pt x="184" y="55"/>
                    <a:pt x="184" y="55"/>
                  </a:cubicBezTo>
                  <a:cubicBezTo>
                    <a:pt x="90" y="1"/>
                    <a:pt x="90" y="1"/>
                    <a:pt x="90" y="1"/>
                  </a:cubicBezTo>
                  <a:cubicBezTo>
                    <a:pt x="90" y="1"/>
                    <a:pt x="90" y="1"/>
                    <a:pt x="89" y="1"/>
                  </a:cubicBezTo>
                  <a:cubicBezTo>
                    <a:pt x="89" y="0"/>
                    <a:pt x="89" y="0"/>
                    <a:pt x="89" y="0"/>
                  </a:cubicBezTo>
                  <a:cubicBezTo>
                    <a:pt x="88" y="0"/>
                    <a:pt x="88" y="0"/>
                    <a:pt x="88" y="0"/>
                  </a:cubicBezTo>
                  <a:cubicBezTo>
                    <a:pt x="88" y="0"/>
                    <a:pt x="88" y="0"/>
                    <a:pt x="88" y="0"/>
                  </a:cubicBezTo>
                  <a:cubicBezTo>
                    <a:pt x="87" y="0"/>
                    <a:pt x="87" y="0"/>
                    <a:pt x="87" y="1"/>
                  </a:cubicBezTo>
                  <a:cubicBezTo>
                    <a:pt x="87" y="1"/>
                    <a:pt x="87" y="1"/>
                    <a:pt x="87" y="1"/>
                  </a:cubicBezTo>
                  <a:cubicBezTo>
                    <a:pt x="2" y="50"/>
                    <a:pt x="2" y="50"/>
                    <a:pt x="2" y="50"/>
                  </a:cubicBezTo>
                  <a:cubicBezTo>
                    <a:pt x="2" y="50"/>
                    <a:pt x="2" y="50"/>
                    <a:pt x="2" y="50"/>
                  </a:cubicBezTo>
                  <a:cubicBezTo>
                    <a:pt x="1" y="50"/>
                    <a:pt x="1" y="50"/>
                    <a:pt x="1" y="50"/>
                  </a:cubicBezTo>
                  <a:cubicBezTo>
                    <a:pt x="1" y="50"/>
                    <a:pt x="1" y="50"/>
                    <a:pt x="1" y="50"/>
                  </a:cubicBezTo>
                  <a:cubicBezTo>
                    <a:pt x="1" y="50"/>
                    <a:pt x="0" y="51"/>
                    <a:pt x="0" y="51"/>
                  </a:cubicBezTo>
                  <a:cubicBezTo>
                    <a:pt x="0" y="51"/>
                    <a:pt x="0" y="51"/>
                    <a:pt x="0" y="51"/>
                  </a:cubicBezTo>
                  <a:cubicBezTo>
                    <a:pt x="0" y="52"/>
                    <a:pt x="0" y="52"/>
                    <a:pt x="0" y="53"/>
                  </a:cubicBezTo>
                  <a:cubicBezTo>
                    <a:pt x="0" y="53"/>
                    <a:pt x="0" y="53"/>
                    <a:pt x="0" y="53"/>
                  </a:cubicBezTo>
                  <a:cubicBezTo>
                    <a:pt x="0" y="53"/>
                    <a:pt x="0" y="53"/>
                    <a:pt x="0" y="53"/>
                  </a:cubicBezTo>
                  <a:cubicBezTo>
                    <a:pt x="0" y="119"/>
                    <a:pt x="0" y="119"/>
                    <a:pt x="0" y="119"/>
                  </a:cubicBezTo>
                  <a:cubicBezTo>
                    <a:pt x="0" y="120"/>
                    <a:pt x="0" y="121"/>
                    <a:pt x="1" y="121"/>
                  </a:cubicBezTo>
                  <a:cubicBezTo>
                    <a:pt x="96" y="176"/>
                    <a:pt x="96" y="176"/>
                    <a:pt x="96" y="176"/>
                  </a:cubicBezTo>
                  <a:cubicBezTo>
                    <a:pt x="191" y="231"/>
                    <a:pt x="191" y="231"/>
                    <a:pt x="191" y="231"/>
                  </a:cubicBezTo>
                  <a:cubicBezTo>
                    <a:pt x="285" y="285"/>
                    <a:pt x="285" y="285"/>
                    <a:pt x="285" y="285"/>
                  </a:cubicBezTo>
                  <a:cubicBezTo>
                    <a:pt x="380" y="340"/>
                    <a:pt x="380" y="340"/>
                    <a:pt x="380" y="340"/>
                  </a:cubicBezTo>
                  <a:cubicBezTo>
                    <a:pt x="475" y="395"/>
                    <a:pt x="475" y="395"/>
                    <a:pt x="475" y="395"/>
                  </a:cubicBezTo>
                  <a:cubicBezTo>
                    <a:pt x="569" y="449"/>
                    <a:pt x="569" y="449"/>
                    <a:pt x="569" y="449"/>
                  </a:cubicBezTo>
                  <a:cubicBezTo>
                    <a:pt x="664" y="504"/>
                    <a:pt x="664" y="504"/>
                    <a:pt x="664" y="504"/>
                  </a:cubicBezTo>
                  <a:cubicBezTo>
                    <a:pt x="664" y="504"/>
                    <a:pt x="665" y="504"/>
                    <a:pt x="665" y="504"/>
                  </a:cubicBezTo>
                  <a:cubicBezTo>
                    <a:pt x="666" y="504"/>
                    <a:pt x="666" y="504"/>
                    <a:pt x="666" y="504"/>
                  </a:cubicBezTo>
                  <a:cubicBezTo>
                    <a:pt x="667" y="504"/>
                    <a:pt x="669" y="503"/>
                    <a:pt x="669" y="501"/>
                  </a:cubicBezTo>
                  <a:cubicBezTo>
                    <a:pt x="669" y="501"/>
                    <a:pt x="668" y="500"/>
                    <a:pt x="668" y="499"/>
                  </a:cubicBezTo>
                  <a:cubicBezTo>
                    <a:pt x="630" y="412"/>
                    <a:pt x="630" y="412"/>
                    <a:pt x="630" y="412"/>
                  </a:cubicBezTo>
                  <a:cubicBezTo>
                    <a:pt x="713" y="364"/>
                    <a:pt x="713" y="364"/>
                    <a:pt x="713" y="364"/>
                  </a:cubicBezTo>
                  <a:cubicBezTo>
                    <a:pt x="714" y="363"/>
                    <a:pt x="715" y="362"/>
                    <a:pt x="714" y="360"/>
                  </a:cubicBezTo>
                  <a:close/>
                  <a:moveTo>
                    <a:pt x="570" y="332"/>
                  </a:moveTo>
                  <a:cubicBezTo>
                    <a:pt x="645" y="334"/>
                    <a:pt x="645" y="334"/>
                    <a:pt x="645" y="334"/>
                  </a:cubicBezTo>
                  <a:cubicBezTo>
                    <a:pt x="573" y="375"/>
                    <a:pt x="573" y="375"/>
                    <a:pt x="573" y="375"/>
                  </a:cubicBezTo>
                  <a:lnTo>
                    <a:pt x="570" y="332"/>
                  </a:lnTo>
                  <a:close/>
                  <a:moveTo>
                    <a:pt x="569" y="326"/>
                  </a:moveTo>
                  <a:cubicBezTo>
                    <a:pt x="565" y="282"/>
                    <a:pt x="565" y="282"/>
                    <a:pt x="565" y="282"/>
                  </a:cubicBezTo>
                  <a:cubicBezTo>
                    <a:pt x="644" y="328"/>
                    <a:pt x="644" y="328"/>
                    <a:pt x="644" y="328"/>
                  </a:cubicBezTo>
                  <a:lnTo>
                    <a:pt x="569" y="326"/>
                  </a:lnTo>
                  <a:close/>
                  <a:moveTo>
                    <a:pt x="517" y="299"/>
                  </a:moveTo>
                  <a:cubicBezTo>
                    <a:pt x="479" y="321"/>
                    <a:pt x="479" y="321"/>
                    <a:pt x="479" y="321"/>
                  </a:cubicBezTo>
                  <a:cubicBezTo>
                    <a:pt x="475" y="277"/>
                    <a:pt x="475" y="277"/>
                    <a:pt x="475" y="277"/>
                  </a:cubicBezTo>
                  <a:cubicBezTo>
                    <a:pt x="550" y="279"/>
                    <a:pt x="550" y="279"/>
                    <a:pt x="550" y="279"/>
                  </a:cubicBezTo>
                  <a:lnTo>
                    <a:pt x="517" y="299"/>
                  </a:lnTo>
                  <a:close/>
                  <a:moveTo>
                    <a:pt x="473" y="320"/>
                  </a:moveTo>
                  <a:cubicBezTo>
                    <a:pt x="394" y="275"/>
                    <a:pt x="394" y="275"/>
                    <a:pt x="394" y="275"/>
                  </a:cubicBezTo>
                  <a:cubicBezTo>
                    <a:pt x="469" y="277"/>
                    <a:pt x="469" y="277"/>
                    <a:pt x="469" y="277"/>
                  </a:cubicBezTo>
                  <a:lnTo>
                    <a:pt x="473" y="320"/>
                  </a:lnTo>
                  <a:close/>
                  <a:moveTo>
                    <a:pt x="393" y="268"/>
                  </a:moveTo>
                  <a:cubicBezTo>
                    <a:pt x="464" y="227"/>
                    <a:pt x="464" y="227"/>
                    <a:pt x="464" y="227"/>
                  </a:cubicBezTo>
                  <a:cubicBezTo>
                    <a:pt x="468" y="271"/>
                    <a:pt x="468" y="271"/>
                    <a:pt x="468" y="271"/>
                  </a:cubicBezTo>
                  <a:lnTo>
                    <a:pt x="393" y="268"/>
                  </a:lnTo>
                  <a:close/>
                  <a:moveTo>
                    <a:pt x="384" y="266"/>
                  </a:moveTo>
                  <a:cubicBezTo>
                    <a:pt x="380" y="222"/>
                    <a:pt x="380" y="222"/>
                    <a:pt x="380" y="222"/>
                  </a:cubicBezTo>
                  <a:cubicBezTo>
                    <a:pt x="456" y="225"/>
                    <a:pt x="456" y="225"/>
                    <a:pt x="456" y="225"/>
                  </a:cubicBezTo>
                  <a:lnTo>
                    <a:pt x="384" y="266"/>
                  </a:lnTo>
                  <a:close/>
                  <a:moveTo>
                    <a:pt x="378" y="266"/>
                  </a:moveTo>
                  <a:cubicBezTo>
                    <a:pt x="299" y="220"/>
                    <a:pt x="299" y="220"/>
                    <a:pt x="299" y="220"/>
                  </a:cubicBezTo>
                  <a:cubicBezTo>
                    <a:pt x="374" y="222"/>
                    <a:pt x="374" y="222"/>
                    <a:pt x="374" y="222"/>
                  </a:cubicBezTo>
                  <a:lnTo>
                    <a:pt x="378" y="266"/>
                  </a:lnTo>
                  <a:close/>
                  <a:moveTo>
                    <a:pt x="298" y="214"/>
                  </a:moveTo>
                  <a:cubicBezTo>
                    <a:pt x="370" y="172"/>
                    <a:pt x="370" y="172"/>
                    <a:pt x="370" y="172"/>
                  </a:cubicBezTo>
                  <a:cubicBezTo>
                    <a:pt x="373" y="216"/>
                    <a:pt x="373" y="216"/>
                    <a:pt x="373" y="216"/>
                  </a:cubicBezTo>
                  <a:lnTo>
                    <a:pt x="298" y="214"/>
                  </a:lnTo>
                  <a:close/>
                  <a:moveTo>
                    <a:pt x="290" y="211"/>
                  </a:moveTo>
                  <a:cubicBezTo>
                    <a:pt x="286" y="168"/>
                    <a:pt x="286" y="168"/>
                    <a:pt x="286" y="168"/>
                  </a:cubicBezTo>
                  <a:cubicBezTo>
                    <a:pt x="361" y="170"/>
                    <a:pt x="361" y="170"/>
                    <a:pt x="361" y="170"/>
                  </a:cubicBezTo>
                  <a:lnTo>
                    <a:pt x="290" y="211"/>
                  </a:lnTo>
                  <a:close/>
                  <a:moveTo>
                    <a:pt x="283" y="211"/>
                  </a:moveTo>
                  <a:cubicBezTo>
                    <a:pt x="204" y="165"/>
                    <a:pt x="204" y="165"/>
                    <a:pt x="204" y="165"/>
                  </a:cubicBezTo>
                  <a:cubicBezTo>
                    <a:pt x="279" y="168"/>
                    <a:pt x="279" y="168"/>
                    <a:pt x="279" y="168"/>
                  </a:cubicBezTo>
                  <a:lnTo>
                    <a:pt x="283" y="211"/>
                  </a:lnTo>
                  <a:close/>
                  <a:moveTo>
                    <a:pt x="203" y="159"/>
                  </a:moveTo>
                  <a:cubicBezTo>
                    <a:pt x="275" y="118"/>
                    <a:pt x="275" y="118"/>
                    <a:pt x="275" y="118"/>
                  </a:cubicBezTo>
                  <a:cubicBezTo>
                    <a:pt x="279" y="161"/>
                    <a:pt x="279" y="161"/>
                    <a:pt x="279" y="161"/>
                  </a:cubicBezTo>
                  <a:lnTo>
                    <a:pt x="203" y="159"/>
                  </a:lnTo>
                  <a:close/>
                  <a:moveTo>
                    <a:pt x="195" y="157"/>
                  </a:moveTo>
                  <a:cubicBezTo>
                    <a:pt x="191" y="113"/>
                    <a:pt x="191" y="113"/>
                    <a:pt x="191" y="113"/>
                  </a:cubicBezTo>
                  <a:cubicBezTo>
                    <a:pt x="267" y="115"/>
                    <a:pt x="267" y="115"/>
                    <a:pt x="267" y="115"/>
                  </a:cubicBezTo>
                  <a:lnTo>
                    <a:pt x="195" y="157"/>
                  </a:lnTo>
                  <a:close/>
                  <a:moveTo>
                    <a:pt x="189" y="156"/>
                  </a:moveTo>
                  <a:cubicBezTo>
                    <a:pt x="110" y="111"/>
                    <a:pt x="110" y="111"/>
                    <a:pt x="110" y="111"/>
                  </a:cubicBezTo>
                  <a:cubicBezTo>
                    <a:pt x="185" y="113"/>
                    <a:pt x="185" y="113"/>
                    <a:pt x="185" y="113"/>
                  </a:cubicBezTo>
                  <a:lnTo>
                    <a:pt x="189" y="156"/>
                  </a:lnTo>
                  <a:close/>
                  <a:moveTo>
                    <a:pt x="109" y="104"/>
                  </a:moveTo>
                  <a:cubicBezTo>
                    <a:pt x="180" y="63"/>
                    <a:pt x="180" y="63"/>
                    <a:pt x="180" y="63"/>
                  </a:cubicBezTo>
                  <a:cubicBezTo>
                    <a:pt x="184" y="107"/>
                    <a:pt x="184" y="107"/>
                    <a:pt x="184" y="107"/>
                  </a:cubicBezTo>
                  <a:lnTo>
                    <a:pt x="109" y="104"/>
                  </a:lnTo>
                  <a:close/>
                  <a:moveTo>
                    <a:pt x="100" y="102"/>
                  </a:moveTo>
                  <a:cubicBezTo>
                    <a:pt x="96" y="59"/>
                    <a:pt x="96" y="59"/>
                    <a:pt x="96" y="59"/>
                  </a:cubicBezTo>
                  <a:cubicBezTo>
                    <a:pt x="172" y="61"/>
                    <a:pt x="172" y="61"/>
                    <a:pt x="172" y="61"/>
                  </a:cubicBezTo>
                  <a:lnTo>
                    <a:pt x="100" y="102"/>
                  </a:lnTo>
                  <a:close/>
                  <a:moveTo>
                    <a:pt x="94" y="102"/>
                  </a:moveTo>
                  <a:cubicBezTo>
                    <a:pt x="15" y="56"/>
                    <a:pt x="15" y="56"/>
                    <a:pt x="15" y="56"/>
                  </a:cubicBezTo>
                  <a:cubicBezTo>
                    <a:pt x="90" y="58"/>
                    <a:pt x="90" y="58"/>
                    <a:pt x="90" y="58"/>
                  </a:cubicBezTo>
                  <a:lnTo>
                    <a:pt x="94" y="102"/>
                  </a:lnTo>
                  <a:close/>
                  <a:moveTo>
                    <a:pt x="559" y="282"/>
                  </a:moveTo>
                  <a:cubicBezTo>
                    <a:pt x="563" y="325"/>
                    <a:pt x="563" y="325"/>
                    <a:pt x="563" y="325"/>
                  </a:cubicBezTo>
                  <a:cubicBezTo>
                    <a:pt x="487" y="323"/>
                    <a:pt x="487" y="323"/>
                    <a:pt x="487" y="323"/>
                  </a:cubicBezTo>
                  <a:lnTo>
                    <a:pt x="559" y="282"/>
                  </a:lnTo>
                  <a:close/>
                  <a:moveTo>
                    <a:pt x="474" y="271"/>
                  </a:moveTo>
                  <a:cubicBezTo>
                    <a:pt x="470" y="228"/>
                    <a:pt x="470" y="228"/>
                    <a:pt x="470" y="228"/>
                  </a:cubicBezTo>
                  <a:cubicBezTo>
                    <a:pt x="549" y="273"/>
                    <a:pt x="549" y="273"/>
                    <a:pt x="549" y="273"/>
                  </a:cubicBezTo>
                  <a:lnTo>
                    <a:pt x="474" y="271"/>
                  </a:lnTo>
                  <a:close/>
                  <a:moveTo>
                    <a:pt x="380" y="216"/>
                  </a:moveTo>
                  <a:cubicBezTo>
                    <a:pt x="376" y="173"/>
                    <a:pt x="376" y="173"/>
                    <a:pt x="376" y="173"/>
                  </a:cubicBezTo>
                  <a:cubicBezTo>
                    <a:pt x="455" y="218"/>
                    <a:pt x="455" y="218"/>
                    <a:pt x="455" y="218"/>
                  </a:cubicBezTo>
                  <a:lnTo>
                    <a:pt x="380" y="216"/>
                  </a:lnTo>
                  <a:close/>
                  <a:moveTo>
                    <a:pt x="285" y="162"/>
                  </a:moveTo>
                  <a:cubicBezTo>
                    <a:pt x="281" y="118"/>
                    <a:pt x="281" y="118"/>
                    <a:pt x="281" y="118"/>
                  </a:cubicBezTo>
                  <a:cubicBezTo>
                    <a:pt x="360" y="164"/>
                    <a:pt x="360" y="164"/>
                    <a:pt x="360" y="164"/>
                  </a:cubicBezTo>
                  <a:lnTo>
                    <a:pt x="285" y="162"/>
                  </a:lnTo>
                  <a:close/>
                  <a:moveTo>
                    <a:pt x="190" y="107"/>
                  </a:moveTo>
                  <a:cubicBezTo>
                    <a:pt x="187" y="64"/>
                    <a:pt x="187" y="64"/>
                    <a:pt x="187" y="64"/>
                  </a:cubicBezTo>
                  <a:cubicBezTo>
                    <a:pt x="265" y="109"/>
                    <a:pt x="265" y="109"/>
                    <a:pt x="265" y="109"/>
                  </a:cubicBezTo>
                  <a:lnTo>
                    <a:pt x="190" y="107"/>
                  </a:lnTo>
                  <a:close/>
                  <a:moveTo>
                    <a:pt x="96" y="52"/>
                  </a:moveTo>
                  <a:cubicBezTo>
                    <a:pt x="92" y="9"/>
                    <a:pt x="92" y="9"/>
                    <a:pt x="92" y="9"/>
                  </a:cubicBezTo>
                  <a:cubicBezTo>
                    <a:pt x="171" y="55"/>
                    <a:pt x="171" y="55"/>
                    <a:pt x="171" y="55"/>
                  </a:cubicBezTo>
                  <a:lnTo>
                    <a:pt x="96" y="52"/>
                  </a:lnTo>
                  <a:close/>
                  <a:moveTo>
                    <a:pt x="89" y="52"/>
                  </a:moveTo>
                  <a:cubicBezTo>
                    <a:pt x="14" y="50"/>
                    <a:pt x="14" y="50"/>
                    <a:pt x="14" y="50"/>
                  </a:cubicBezTo>
                  <a:cubicBezTo>
                    <a:pt x="86" y="8"/>
                    <a:pt x="86" y="8"/>
                    <a:pt x="86" y="8"/>
                  </a:cubicBezTo>
                  <a:lnTo>
                    <a:pt x="89" y="52"/>
                  </a:lnTo>
                  <a:close/>
                  <a:moveTo>
                    <a:pt x="488" y="329"/>
                  </a:moveTo>
                  <a:cubicBezTo>
                    <a:pt x="563" y="332"/>
                    <a:pt x="563" y="332"/>
                    <a:pt x="563" y="332"/>
                  </a:cubicBezTo>
                  <a:cubicBezTo>
                    <a:pt x="567" y="375"/>
                    <a:pt x="567" y="375"/>
                    <a:pt x="567" y="375"/>
                  </a:cubicBezTo>
                  <a:cubicBezTo>
                    <a:pt x="513" y="343"/>
                    <a:pt x="513" y="343"/>
                    <a:pt x="513" y="343"/>
                  </a:cubicBezTo>
                  <a:lnTo>
                    <a:pt x="488" y="329"/>
                  </a:lnTo>
                  <a:close/>
                  <a:moveTo>
                    <a:pt x="6" y="58"/>
                  </a:moveTo>
                  <a:cubicBezTo>
                    <a:pt x="94" y="109"/>
                    <a:pt x="94" y="109"/>
                    <a:pt x="94" y="109"/>
                  </a:cubicBezTo>
                  <a:cubicBezTo>
                    <a:pt x="94" y="168"/>
                    <a:pt x="94" y="168"/>
                    <a:pt x="94" y="168"/>
                  </a:cubicBezTo>
                  <a:cubicBezTo>
                    <a:pt x="6" y="117"/>
                    <a:pt x="6" y="117"/>
                    <a:pt x="6" y="117"/>
                  </a:cubicBezTo>
                  <a:lnTo>
                    <a:pt x="6" y="58"/>
                  </a:lnTo>
                  <a:close/>
                  <a:moveTo>
                    <a:pt x="101" y="113"/>
                  </a:moveTo>
                  <a:cubicBezTo>
                    <a:pt x="189" y="164"/>
                    <a:pt x="189" y="164"/>
                    <a:pt x="189" y="164"/>
                  </a:cubicBezTo>
                  <a:cubicBezTo>
                    <a:pt x="189" y="223"/>
                    <a:pt x="189" y="223"/>
                    <a:pt x="189" y="223"/>
                  </a:cubicBezTo>
                  <a:cubicBezTo>
                    <a:pt x="101" y="172"/>
                    <a:pt x="101" y="172"/>
                    <a:pt x="101" y="172"/>
                  </a:cubicBezTo>
                  <a:lnTo>
                    <a:pt x="101" y="113"/>
                  </a:lnTo>
                  <a:close/>
                  <a:moveTo>
                    <a:pt x="195" y="167"/>
                  </a:moveTo>
                  <a:cubicBezTo>
                    <a:pt x="284" y="218"/>
                    <a:pt x="284" y="218"/>
                    <a:pt x="284" y="218"/>
                  </a:cubicBezTo>
                  <a:cubicBezTo>
                    <a:pt x="284" y="277"/>
                    <a:pt x="284" y="277"/>
                    <a:pt x="284" y="277"/>
                  </a:cubicBezTo>
                  <a:cubicBezTo>
                    <a:pt x="195" y="226"/>
                    <a:pt x="195" y="226"/>
                    <a:pt x="195" y="226"/>
                  </a:cubicBezTo>
                  <a:lnTo>
                    <a:pt x="195" y="167"/>
                  </a:lnTo>
                  <a:close/>
                  <a:moveTo>
                    <a:pt x="290" y="222"/>
                  </a:moveTo>
                  <a:cubicBezTo>
                    <a:pt x="378" y="273"/>
                    <a:pt x="378" y="273"/>
                    <a:pt x="378" y="273"/>
                  </a:cubicBezTo>
                  <a:cubicBezTo>
                    <a:pt x="378" y="332"/>
                    <a:pt x="378" y="332"/>
                    <a:pt x="378" y="332"/>
                  </a:cubicBezTo>
                  <a:cubicBezTo>
                    <a:pt x="290" y="281"/>
                    <a:pt x="290" y="281"/>
                    <a:pt x="290" y="281"/>
                  </a:cubicBezTo>
                  <a:lnTo>
                    <a:pt x="290" y="222"/>
                  </a:lnTo>
                  <a:close/>
                  <a:moveTo>
                    <a:pt x="385" y="277"/>
                  </a:moveTo>
                  <a:cubicBezTo>
                    <a:pt x="473" y="328"/>
                    <a:pt x="473" y="328"/>
                    <a:pt x="473" y="328"/>
                  </a:cubicBezTo>
                  <a:cubicBezTo>
                    <a:pt x="473" y="387"/>
                    <a:pt x="473" y="387"/>
                    <a:pt x="473" y="387"/>
                  </a:cubicBezTo>
                  <a:cubicBezTo>
                    <a:pt x="385" y="336"/>
                    <a:pt x="385" y="336"/>
                    <a:pt x="385" y="336"/>
                  </a:cubicBezTo>
                  <a:lnTo>
                    <a:pt x="385" y="277"/>
                  </a:lnTo>
                  <a:close/>
                  <a:moveTo>
                    <a:pt x="479" y="331"/>
                  </a:moveTo>
                  <a:cubicBezTo>
                    <a:pt x="506" y="347"/>
                    <a:pt x="506" y="347"/>
                    <a:pt x="506" y="347"/>
                  </a:cubicBezTo>
                  <a:cubicBezTo>
                    <a:pt x="568" y="382"/>
                    <a:pt x="568" y="382"/>
                    <a:pt x="568" y="382"/>
                  </a:cubicBezTo>
                  <a:cubicBezTo>
                    <a:pt x="568" y="441"/>
                    <a:pt x="568" y="441"/>
                    <a:pt x="568" y="441"/>
                  </a:cubicBezTo>
                  <a:cubicBezTo>
                    <a:pt x="479" y="390"/>
                    <a:pt x="479" y="390"/>
                    <a:pt x="479" y="390"/>
                  </a:cubicBezTo>
                  <a:lnTo>
                    <a:pt x="479" y="331"/>
                  </a:lnTo>
                  <a:close/>
                  <a:moveTo>
                    <a:pt x="574" y="445"/>
                  </a:moveTo>
                  <a:cubicBezTo>
                    <a:pt x="574" y="386"/>
                    <a:pt x="574" y="386"/>
                    <a:pt x="574" y="386"/>
                  </a:cubicBezTo>
                  <a:cubicBezTo>
                    <a:pt x="624" y="413"/>
                    <a:pt x="624" y="413"/>
                    <a:pt x="624" y="413"/>
                  </a:cubicBezTo>
                  <a:cubicBezTo>
                    <a:pt x="659" y="494"/>
                    <a:pt x="659" y="494"/>
                    <a:pt x="659" y="494"/>
                  </a:cubicBezTo>
                  <a:lnTo>
                    <a:pt x="574" y="445"/>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2" name="Freeform 1719"/>
            <p:cNvSpPr>
              <a:spLocks/>
            </p:cNvSpPr>
            <p:nvPr/>
          </p:nvSpPr>
          <p:spPr bwMode="auto">
            <a:xfrm>
              <a:off x="1760538" y="1198563"/>
              <a:ext cx="279400" cy="347663"/>
            </a:xfrm>
            <a:custGeom>
              <a:avLst/>
              <a:gdLst>
                <a:gd name="T0" fmla="*/ 4 w 92"/>
                <a:gd name="T1" fmla="*/ 114 h 114"/>
                <a:gd name="T2" fmla="*/ 2 w 92"/>
                <a:gd name="T3" fmla="*/ 113 h 114"/>
                <a:gd name="T4" fmla="*/ 1 w 92"/>
                <a:gd name="T5" fmla="*/ 109 h 114"/>
                <a:gd name="T6" fmla="*/ 86 w 92"/>
                <a:gd name="T7" fmla="*/ 1 h 114"/>
                <a:gd name="T8" fmla="*/ 91 w 92"/>
                <a:gd name="T9" fmla="*/ 1 h 114"/>
                <a:gd name="T10" fmla="*/ 91 w 92"/>
                <a:gd name="T11" fmla="*/ 5 h 114"/>
                <a:gd name="T12" fmla="*/ 6 w 92"/>
                <a:gd name="T13" fmla="*/ 113 h 114"/>
                <a:gd name="T14" fmla="*/ 4 w 92"/>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4">
                  <a:moveTo>
                    <a:pt x="4" y="114"/>
                  </a:moveTo>
                  <a:cubicBezTo>
                    <a:pt x="3" y="114"/>
                    <a:pt x="2" y="114"/>
                    <a:pt x="2" y="113"/>
                  </a:cubicBezTo>
                  <a:cubicBezTo>
                    <a:pt x="0" y="112"/>
                    <a:pt x="0" y="110"/>
                    <a:pt x="1" y="109"/>
                  </a:cubicBezTo>
                  <a:cubicBezTo>
                    <a:pt x="86" y="1"/>
                    <a:pt x="86" y="1"/>
                    <a:pt x="86" y="1"/>
                  </a:cubicBezTo>
                  <a:cubicBezTo>
                    <a:pt x="88" y="0"/>
                    <a:pt x="89" y="0"/>
                    <a:pt x="91" y="1"/>
                  </a:cubicBezTo>
                  <a:cubicBezTo>
                    <a:pt x="92" y="2"/>
                    <a:pt x="92" y="4"/>
                    <a:pt x="91" y="5"/>
                  </a:cubicBezTo>
                  <a:cubicBezTo>
                    <a:pt x="6" y="113"/>
                    <a:pt x="6" y="113"/>
                    <a:pt x="6" y="113"/>
                  </a:cubicBezTo>
                  <a:cubicBezTo>
                    <a:pt x="5" y="113"/>
                    <a:pt x="4" y="114"/>
                    <a:pt x="4" y="114"/>
                  </a:cubicBez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3" name="Freeform 1720"/>
            <p:cNvSpPr>
              <a:spLocks/>
            </p:cNvSpPr>
            <p:nvPr/>
          </p:nvSpPr>
          <p:spPr bwMode="auto">
            <a:xfrm>
              <a:off x="2020888" y="1198563"/>
              <a:ext cx="19050" cy="490538"/>
            </a:xfrm>
            <a:custGeom>
              <a:avLst/>
              <a:gdLst>
                <a:gd name="T0" fmla="*/ 3 w 6"/>
                <a:gd name="T1" fmla="*/ 161 h 161"/>
                <a:gd name="T2" fmla="*/ 0 w 6"/>
                <a:gd name="T3" fmla="*/ 158 h 161"/>
                <a:gd name="T4" fmla="*/ 0 w 6"/>
                <a:gd name="T5" fmla="*/ 3 h 161"/>
                <a:gd name="T6" fmla="*/ 3 w 6"/>
                <a:gd name="T7" fmla="*/ 0 h 161"/>
                <a:gd name="T8" fmla="*/ 6 w 6"/>
                <a:gd name="T9" fmla="*/ 3 h 161"/>
                <a:gd name="T10" fmla="*/ 6 w 6"/>
                <a:gd name="T11" fmla="*/ 158 h 161"/>
                <a:gd name="T12" fmla="*/ 3 w 6"/>
                <a:gd name="T13" fmla="*/ 161 h 161"/>
              </a:gdLst>
              <a:ahLst/>
              <a:cxnLst>
                <a:cxn ang="0">
                  <a:pos x="T0" y="T1"/>
                </a:cxn>
                <a:cxn ang="0">
                  <a:pos x="T2" y="T3"/>
                </a:cxn>
                <a:cxn ang="0">
                  <a:pos x="T4" y="T5"/>
                </a:cxn>
                <a:cxn ang="0">
                  <a:pos x="T6" y="T7"/>
                </a:cxn>
                <a:cxn ang="0">
                  <a:pos x="T8" y="T9"/>
                </a:cxn>
                <a:cxn ang="0">
                  <a:pos x="T10" y="T11"/>
                </a:cxn>
                <a:cxn ang="0">
                  <a:pos x="T12" y="T13"/>
                </a:cxn>
              </a:cxnLst>
              <a:rect l="0" t="0" r="r" b="b"/>
              <a:pathLst>
                <a:path w="6" h="161">
                  <a:moveTo>
                    <a:pt x="3" y="161"/>
                  </a:moveTo>
                  <a:cubicBezTo>
                    <a:pt x="1" y="161"/>
                    <a:pt x="0" y="159"/>
                    <a:pt x="0" y="158"/>
                  </a:cubicBezTo>
                  <a:cubicBezTo>
                    <a:pt x="0" y="3"/>
                    <a:pt x="0" y="3"/>
                    <a:pt x="0" y="3"/>
                  </a:cubicBezTo>
                  <a:cubicBezTo>
                    <a:pt x="0" y="2"/>
                    <a:pt x="1" y="0"/>
                    <a:pt x="3" y="0"/>
                  </a:cubicBezTo>
                  <a:cubicBezTo>
                    <a:pt x="5" y="0"/>
                    <a:pt x="6" y="2"/>
                    <a:pt x="6" y="3"/>
                  </a:cubicBezTo>
                  <a:cubicBezTo>
                    <a:pt x="6" y="158"/>
                    <a:pt x="6" y="158"/>
                    <a:pt x="6" y="158"/>
                  </a:cubicBezTo>
                  <a:cubicBezTo>
                    <a:pt x="6" y="159"/>
                    <a:pt x="5" y="161"/>
                    <a:pt x="3" y="161"/>
                  </a:cubicBez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4" name="Freeform 1721"/>
            <p:cNvSpPr>
              <a:spLocks/>
            </p:cNvSpPr>
            <p:nvPr/>
          </p:nvSpPr>
          <p:spPr bwMode="auto">
            <a:xfrm>
              <a:off x="2017713" y="1198563"/>
              <a:ext cx="284163" cy="341313"/>
            </a:xfrm>
            <a:custGeom>
              <a:avLst/>
              <a:gdLst>
                <a:gd name="T0" fmla="*/ 89 w 93"/>
                <a:gd name="T1" fmla="*/ 112 h 112"/>
                <a:gd name="T2" fmla="*/ 87 w 93"/>
                <a:gd name="T3" fmla="*/ 111 h 112"/>
                <a:gd name="T4" fmla="*/ 1 w 93"/>
                <a:gd name="T5" fmla="*/ 5 h 112"/>
                <a:gd name="T6" fmla="*/ 2 w 93"/>
                <a:gd name="T7" fmla="*/ 1 h 112"/>
                <a:gd name="T8" fmla="*/ 6 w 93"/>
                <a:gd name="T9" fmla="*/ 1 h 112"/>
                <a:gd name="T10" fmla="*/ 92 w 93"/>
                <a:gd name="T11" fmla="*/ 107 h 112"/>
                <a:gd name="T12" fmla="*/ 91 w 93"/>
                <a:gd name="T13" fmla="*/ 111 h 112"/>
                <a:gd name="T14" fmla="*/ 89 w 9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2">
                  <a:moveTo>
                    <a:pt x="89" y="112"/>
                  </a:moveTo>
                  <a:cubicBezTo>
                    <a:pt x="88" y="112"/>
                    <a:pt x="87" y="111"/>
                    <a:pt x="87" y="111"/>
                  </a:cubicBezTo>
                  <a:cubicBezTo>
                    <a:pt x="1" y="5"/>
                    <a:pt x="1" y="5"/>
                    <a:pt x="1" y="5"/>
                  </a:cubicBezTo>
                  <a:cubicBezTo>
                    <a:pt x="0" y="4"/>
                    <a:pt x="1" y="2"/>
                    <a:pt x="2" y="1"/>
                  </a:cubicBezTo>
                  <a:cubicBezTo>
                    <a:pt x="3" y="0"/>
                    <a:pt x="5" y="0"/>
                    <a:pt x="6" y="1"/>
                  </a:cubicBezTo>
                  <a:cubicBezTo>
                    <a:pt x="92" y="107"/>
                    <a:pt x="92" y="107"/>
                    <a:pt x="92" y="107"/>
                  </a:cubicBezTo>
                  <a:cubicBezTo>
                    <a:pt x="93" y="108"/>
                    <a:pt x="93" y="110"/>
                    <a:pt x="91" y="111"/>
                  </a:cubicBezTo>
                  <a:cubicBezTo>
                    <a:pt x="91" y="112"/>
                    <a:pt x="90" y="112"/>
                    <a:pt x="89" y="112"/>
                  </a:cubicBez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5" name="Freeform 1722"/>
            <p:cNvSpPr>
              <a:spLocks/>
            </p:cNvSpPr>
            <p:nvPr/>
          </p:nvSpPr>
          <p:spPr bwMode="auto">
            <a:xfrm>
              <a:off x="841375" y="1144588"/>
              <a:ext cx="136525" cy="149225"/>
            </a:xfrm>
            <a:custGeom>
              <a:avLst/>
              <a:gdLst>
                <a:gd name="T0" fmla="*/ 30 w 45"/>
                <a:gd name="T1" fmla="*/ 2 h 49"/>
                <a:gd name="T2" fmla="*/ 20 w 45"/>
                <a:gd name="T3" fmla="*/ 1 h 49"/>
                <a:gd name="T4" fmla="*/ 0 w 45"/>
                <a:gd name="T5" fmla="*/ 13 h 49"/>
                <a:gd name="T6" fmla="*/ 10 w 45"/>
                <a:gd name="T7" fmla="*/ 14 h 49"/>
                <a:gd name="T8" fmla="*/ 25 w 45"/>
                <a:gd name="T9" fmla="*/ 39 h 49"/>
                <a:gd name="T10" fmla="*/ 21 w 45"/>
                <a:gd name="T11" fmla="*/ 49 h 49"/>
                <a:gd name="T12" fmla="*/ 41 w 45"/>
                <a:gd name="T13" fmla="*/ 37 h 49"/>
                <a:gd name="T14" fmla="*/ 45 w 45"/>
                <a:gd name="T15" fmla="*/ 28 h 49"/>
                <a:gd name="T16" fmla="*/ 30 w 45"/>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9">
                  <a:moveTo>
                    <a:pt x="30" y="2"/>
                  </a:moveTo>
                  <a:cubicBezTo>
                    <a:pt x="26" y="0"/>
                    <a:pt x="22" y="0"/>
                    <a:pt x="20" y="1"/>
                  </a:cubicBezTo>
                  <a:cubicBezTo>
                    <a:pt x="0" y="13"/>
                    <a:pt x="0" y="13"/>
                    <a:pt x="0" y="13"/>
                  </a:cubicBezTo>
                  <a:cubicBezTo>
                    <a:pt x="2" y="11"/>
                    <a:pt x="6" y="11"/>
                    <a:pt x="10" y="14"/>
                  </a:cubicBezTo>
                  <a:cubicBezTo>
                    <a:pt x="18" y="18"/>
                    <a:pt x="25" y="30"/>
                    <a:pt x="25" y="39"/>
                  </a:cubicBezTo>
                  <a:cubicBezTo>
                    <a:pt x="25" y="44"/>
                    <a:pt x="23" y="47"/>
                    <a:pt x="21" y="49"/>
                  </a:cubicBezTo>
                  <a:cubicBezTo>
                    <a:pt x="41" y="37"/>
                    <a:pt x="41" y="37"/>
                    <a:pt x="41" y="37"/>
                  </a:cubicBezTo>
                  <a:cubicBezTo>
                    <a:pt x="43" y="35"/>
                    <a:pt x="45" y="32"/>
                    <a:pt x="45" y="28"/>
                  </a:cubicBezTo>
                  <a:cubicBezTo>
                    <a:pt x="45" y="18"/>
                    <a:pt x="38" y="7"/>
                    <a:pt x="30" y="2"/>
                  </a:cubicBez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6" name="Freeform 1723"/>
            <p:cNvSpPr>
              <a:spLocks/>
            </p:cNvSpPr>
            <p:nvPr/>
          </p:nvSpPr>
          <p:spPr bwMode="auto">
            <a:xfrm>
              <a:off x="825500" y="1171575"/>
              <a:ext cx="92075" cy="130175"/>
            </a:xfrm>
            <a:custGeom>
              <a:avLst/>
              <a:gdLst>
                <a:gd name="T0" fmla="*/ 15 w 30"/>
                <a:gd name="T1" fmla="*/ 5 h 43"/>
                <a:gd name="T2" fmla="*/ 0 w 30"/>
                <a:gd name="T3" fmla="*/ 13 h 43"/>
                <a:gd name="T4" fmla="*/ 15 w 30"/>
                <a:gd name="T5" fmla="*/ 39 h 43"/>
                <a:gd name="T6" fmla="*/ 30 w 30"/>
                <a:gd name="T7" fmla="*/ 30 h 43"/>
                <a:gd name="T8" fmla="*/ 15 w 30"/>
                <a:gd name="T9" fmla="*/ 5 h 43"/>
              </a:gdLst>
              <a:ahLst/>
              <a:cxnLst>
                <a:cxn ang="0">
                  <a:pos x="T0" y="T1"/>
                </a:cxn>
                <a:cxn ang="0">
                  <a:pos x="T2" y="T3"/>
                </a:cxn>
                <a:cxn ang="0">
                  <a:pos x="T4" y="T5"/>
                </a:cxn>
                <a:cxn ang="0">
                  <a:pos x="T6" y="T7"/>
                </a:cxn>
                <a:cxn ang="0">
                  <a:pos x="T8" y="T9"/>
                </a:cxn>
              </a:cxnLst>
              <a:rect l="0" t="0" r="r" b="b"/>
              <a:pathLst>
                <a:path w="30" h="43">
                  <a:moveTo>
                    <a:pt x="15" y="5"/>
                  </a:moveTo>
                  <a:cubicBezTo>
                    <a:pt x="7" y="0"/>
                    <a:pt x="0" y="4"/>
                    <a:pt x="0" y="13"/>
                  </a:cubicBezTo>
                  <a:cubicBezTo>
                    <a:pt x="0" y="22"/>
                    <a:pt x="7" y="34"/>
                    <a:pt x="15" y="39"/>
                  </a:cubicBezTo>
                  <a:cubicBezTo>
                    <a:pt x="23" y="43"/>
                    <a:pt x="30" y="39"/>
                    <a:pt x="30" y="30"/>
                  </a:cubicBezTo>
                  <a:cubicBezTo>
                    <a:pt x="30" y="21"/>
                    <a:pt x="23" y="9"/>
                    <a:pt x="15" y="5"/>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7" name="Freeform 1724"/>
            <p:cNvSpPr>
              <a:spLocks/>
            </p:cNvSpPr>
            <p:nvPr/>
          </p:nvSpPr>
          <p:spPr bwMode="auto">
            <a:xfrm>
              <a:off x="922338" y="1185863"/>
              <a:ext cx="1101725" cy="39688"/>
            </a:xfrm>
            <a:custGeom>
              <a:avLst/>
              <a:gdLst>
                <a:gd name="T0" fmla="*/ 4 w 362"/>
                <a:gd name="T1" fmla="*/ 13 h 13"/>
                <a:gd name="T2" fmla="*/ 0 w 362"/>
                <a:gd name="T3" fmla="*/ 9 h 13"/>
                <a:gd name="T4" fmla="*/ 4 w 362"/>
                <a:gd name="T5" fmla="*/ 5 h 13"/>
                <a:gd name="T6" fmla="*/ 358 w 362"/>
                <a:gd name="T7" fmla="*/ 0 h 13"/>
                <a:gd name="T8" fmla="*/ 362 w 362"/>
                <a:gd name="T9" fmla="*/ 5 h 13"/>
                <a:gd name="T10" fmla="*/ 358 w 362"/>
                <a:gd name="T11" fmla="*/ 9 h 13"/>
                <a:gd name="T12" fmla="*/ 4 w 362"/>
                <a:gd name="T13" fmla="*/ 13 h 13"/>
                <a:gd name="T14" fmla="*/ 4 w 36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13">
                  <a:moveTo>
                    <a:pt x="4" y="13"/>
                  </a:moveTo>
                  <a:cubicBezTo>
                    <a:pt x="2" y="13"/>
                    <a:pt x="0" y="11"/>
                    <a:pt x="0" y="9"/>
                  </a:cubicBezTo>
                  <a:cubicBezTo>
                    <a:pt x="0" y="7"/>
                    <a:pt x="2" y="5"/>
                    <a:pt x="4" y="5"/>
                  </a:cubicBezTo>
                  <a:cubicBezTo>
                    <a:pt x="358" y="0"/>
                    <a:pt x="358" y="0"/>
                    <a:pt x="358" y="0"/>
                  </a:cubicBezTo>
                  <a:cubicBezTo>
                    <a:pt x="360" y="0"/>
                    <a:pt x="362" y="2"/>
                    <a:pt x="362" y="5"/>
                  </a:cubicBezTo>
                  <a:cubicBezTo>
                    <a:pt x="362" y="7"/>
                    <a:pt x="360" y="9"/>
                    <a:pt x="358" y="9"/>
                  </a:cubicBezTo>
                  <a:cubicBezTo>
                    <a:pt x="4" y="13"/>
                    <a:pt x="4" y="13"/>
                    <a:pt x="4" y="13"/>
                  </a:cubicBezTo>
                  <a:cubicBezTo>
                    <a:pt x="4" y="13"/>
                    <a:pt x="4" y="13"/>
                    <a:pt x="4" y="13"/>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8" name="Freeform 1725"/>
            <p:cNvSpPr>
              <a:spLocks/>
            </p:cNvSpPr>
            <p:nvPr/>
          </p:nvSpPr>
          <p:spPr bwMode="auto">
            <a:xfrm>
              <a:off x="1976438" y="1119188"/>
              <a:ext cx="136525" cy="149225"/>
            </a:xfrm>
            <a:custGeom>
              <a:avLst/>
              <a:gdLst>
                <a:gd name="T0" fmla="*/ 30 w 45"/>
                <a:gd name="T1" fmla="*/ 3 h 49"/>
                <a:gd name="T2" fmla="*/ 20 w 45"/>
                <a:gd name="T3" fmla="*/ 1 h 49"/>
                <a:gd name="T4" fmla="*/ 0 w 45"/>
                <a:gd name="T5" fmla="*/ 13 h 49"/>
                <a:gd name="T6" fmla="*/ 10 w 45"/>
                <a:gd name="T7" fmla="*/ 14 h 49"/>
                <a:gd name="T8" fmla="*/ 25 w 45"/>
                <a:gd name="T9" fmla="*/ 40 h 49"/>
                <a:gd name="T10" fmla="*/ 21 w 45"/>
                <a:gd name="T11" fmla="*/ 49 h 49"/>
                <a:gd name="T12" fmla="*/ 41 w 45"/>
                <a:gd name="T13" fmla="*/ 37 h 49"/>
                <a:gd name="T14" fmla="*/ 45 w 45"/>
                <a:gd name="T15" fmla="*/ 28 h 49"/>
                <a:gd name="T16" fmla="*/ 30 w 45"/>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9">
                  <a:moveTo>
                    <a:pt x="30" y="3"/>
                  </a:moveTo>
                  <a:cubicBezTo>
                    <a:pt x="26" y="0"/>
                    <a:pt x="22" y="0"/>
                    <a:pt x="20" y="1"/>
                  </a:cubicBezTo>
                  <a:cubicBezTo>
                    <a:pt x="0" y="13"/>
                    <a:pt x="0" y="13"/>
                    <a:pt x="0" y="13"/>
                  </a:cubicBezTo>
                  <a:cubicBezTo>
                    <a:pt x="2" y="12"/>
                    <a:pt x="6" y="12"/>
                    <a:pt x="10" y="14"/>
                  </a:cubicBezTo>
                  <a:cubicBezTo>
                    <a:pt x="18" y="19"/>
                    <a:pt x="25" y="30"/>
                    <a:pt x="25" y="40"/>
                  </a:cubicBezTo>
                  <a:cubicBezTo>
                    <a:pt x="25" y="44"/>
                    <a:pt x="23" y="47"/>
                    <a:pt x="21" y="49"/>
                  </a:cubicBezTo>
                  <a:cubicBezTo>
                    <a:pt x="41" y="37"/>
                    <a:pt x="41" y="37"/>
                    <a:pt x="41" y="37"/>
                  </a:cubicBezTo>
                  <a:cubicBezTo>
                    <a:pt x="43" y="36"/>
                    <a:pt x="45" y="33"/>
                    <a:pt x="45" y="28"/>
                  </a:cubicBezTo>
                  <a:cubicBezTo>
                    <a:pt x="45" y="19"/>
                    <a:pt x="38" y="7"/>
                    <a:pt x="30" y="3"/>
                  </a:cubicBez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9" name="Freeform 1726"/>
            <p:cNvSpPr>
              <a:spLocks/>
            </p:cNvSpPr>
            <p:nvPr/>
          </p:nvSpPr>
          <p:spPr bwMode="auto">
            <a:xfrm>
              <a:off x="1960563" y="1147763"/>
              <a:ext cx="92075" cy="133350"/>
            </a:xfrm>
            <a:custGeom>
              <a:avLst/>
              <a:gdLst>
                <a:gd name="T0" fmla="*/ 15 w 30"/>
                <a:gd name="T1" fmla="*/ 5 h 44"/>
                <a:gd name="T2" fmla="*/ 0 w 30"/>
                <a:gd name="T3" fmla="*/ 14 h 44"/>
                <a:gd name="T4" fmla="*/ 15 w 30"/>
                <a:gd name="T5" fmla="*/ 39 h 44"/>
                <a:gd name="T6" fmla="*/ 30 w 30"/>
                <a:gd name="T7" fmla="*/ 31 h 44"/>
                <a:gd name="T8" fmla="*/ 15 w 30"/>
                <a:gd name="T9" fmla="*/ 5 h 44"/>
              </a:gdLst>
              <a:ahLst/>
              <a:cxnLst>
                <a:cxn ang="0">
                  <a:pos x="T0" y="T1"/>
                </a:cxn>
                <a:cxn ang="0">
                  <a:pos x="T2" y="T3"/>
                </a:cxn>
                <a:cxn ang="0">
                  <a:pos x="T4" y="T5"/>
                </a:cxn>
                <a:cxn ang="0">
                  <a:pos x="T6" y="T7"/>
                </a:cxn>
                <a:cxn ang="0">
                  <a:pos x="T8" y="T9"/>
                </a:cxn>
              </a:cxnLst>
              <a:rect l="0" t="0" r="r" b="b"/>
              <a:pathLst>
                <a:path w="30" h="44">
                  <a:moveTo>
                    <a:pt x="15" y="5"/>
                  </a:moveTo>
                  <a:cubicBezTo>
                    <a:pt x="7" y="0"/>
                    <a:pt x="0" y="4"/>
                    <a:pt x="0" y="14"/>
                  </a:cubicBezTo>
                  <a:cubicBezTo>
                    <a:pt x="0" y="23"/>
                    <a:pt x="7" y="34"/>
                    <a:pt x="15" y="39"/>
                  </a:cubicBezTo>
                  <a:cubicBezTo>
                    <a:pt x="23" y="44"/>
                    <a:pt x="30" y="40"/>
                    <a:pt x="30" y="31"/>
                  </a:cubicBezTo>
                  <a:cubicBezTo>
                    <a:pt x="30" y="21"/>
                    <a:pt x="23" y="10"/>
                    <a:pt x="15" y="5"/>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0" name="Freeform 1727"/>
            <p:cNvSpPr>
              <a:spLocks/>
            </p:cNvSpPr>
            <p:nvPr/>
          </p:nvSpPr>
          <p:spPr bwMode="auto">
            <a:xfrm>
              <a:off x="2063750" y="1181100"/>
              <a:ext cx="1685925" cy="1720850"/>
            </a:xfrm>
            <a:custGeom>
              <a:avLst/>
              <a:gdLst>
                <a:gd name="T0" fmla="*/ 549 w 554"/>
                <a:gd name="T1" fmla="*/ 566 h 566"/>
                <a:gd name="T2" fmla="*/ 546 w 554"/>
                <a:gd name="T3" fmla="*/ 565 h 566"/>
                <a:gd name="T4" fmla="*/ 2 w 554"/>
                <a:gd name="T5" fmla="*/ 8 h 566"/>
                <a:gd name="T6" fmla="*/ 2 w 554"/>
                <a:gd name="T7" fmla="*/ 2 h 566"/>
                <a:gd name="T8" fmla="*/ 8 w 554"/>
                <a:gd name="T9" fmla="*/ 2 h 566"/>
                <a:gd name="T10" fmla="*/ 552 w 554"/>
                <a:gd name="T11" fmla="*/ 559 h 566"/>
                <a:gd name="T12" fmla="*/ 552 w 554"/>
                <a:gd name="T13" fmla="*/ 565 h 566"/>
                <a:gd name="T14" fmla="*/ 549 w 554"/>
                <a:gd name="T15" fmla="*/ 566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566">
                  <a:moveTo>
                    <a:pt x="549" y="566"/>
                  </a:moveTo>
                  <a:cubicBezTo>
                    <a:pt x="548" y="566"/>
                    <a:pt x="547" y="566"/>
                    <a:pt x="546" y="565"/>
                  </a:cubicBezTo>
                  <a:cubicBezTo>
                    <a:pt x="2" y="8"/>
                    <a:pt x="2" y="8"/>
                    <a:pt x="2" y="8"/>
                  </a:cubicBezTo>
                  <a:cubicBezTo>
                    <a:pt x="0" y="6"/>
                    <a:pt x="0" y="3"/>
                    <a:pt x="2" y="2"/>
                  </a:cubicBezTo>
                  <a:cubicBezTo>
                    <a:pt x="3" y="0"/>
                    <a:pt x="6" y="0"/>
                    <a:pt x="8" y="2"/>
                  </a:cubicBezTo>
                  <a:cubicBezTo>
                    <a:pt x="552" y="559"/>
                    <a:pt x="552" y="559"/>
                    <a:pt x="552" y="559"/>
                  </a:cubicBezTo>
                  <a:cubicBezTo>
                    <a:pt x="554" y="561"/>
                    <a:pt x="554" y="563"/>
                    <a:pt x="552" y="565"/>
                  </a:cubicBezTo>
                  <a:cubicBezTo>
                    <a:pt x="551" y="566"/>
                    <a:pt x="550" y="566"/>
                    <a:pt x="549" y="566"/>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1" name="Freeform 1728"/>
            <p:cNvSpPr>
              <a:spLocks/>
            </p:cNvSpPr>
            <p:nvPr/>
          </p:nvSpPr>
          <p:spPr bwMode="auto">
            <a:xfrm>
              <a:off x="3689350" y="2828925"/>
              <a:ext cx="136525" cy="149225"/>
            </a:xfrm>
            <a:custGeom>
              <a:avLst/>
              <a:gdLst>
                <a:gd name="T0" fmla="*/ 30 w 45"/>
                <a:gd name="T1" fmla="*/ 3 h 49"/>
                <a:gd name="T2" fmla="*/ 20 w 45"/>
                <a:gd name="T3" fmla="*/ 1 h 49"/>
                <a:gd name="T4" fmla="*/ 0 w 45"/>
                <a:gd name="T5" fmla="*/ 13 h 49"/>
                <a:gd name="T6" fmla="*/ 10 w 45"/>
                <a:gd name="T7" fmla="*/ 14 h 49"/>
                <a:gd name="T8" fmla="*/ 25 w 45"/>
                <a:gd name="T9" fmla="*/ 40 h 49"/>
                <a:gd name="T10" fmla="*/ 21 w 45"/>
                <a:gd name="T11" fmla="*/ 49 h 49"/>
                <a:gd name="T12" fmla="*/ 41 w 45"/>
                <a:gd name="T13" fmla="*/ 37 h 49"/>
                <a:gd name="T14" fmla="*/ 45 w 45"/>
                <a:gd name="T15" fmla="*/ 28 h 49"/>
                <a:gd name="T16" fmla="*/ 30 w 45"/>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9">
                  <a:moveTo>
                    <a:pt x="30" y="3"/>
                  </a:moveTo>
                  <a:cubicBezTo>
                    <a:pt x="26" y="0"/>
                    <a:pt x="23" y="0"/>
                    <a:pt x="20" y="1"/>
                  </a:cubicBezTo>
                  <a:cubicBezTo>
                    <a:pt x="0" y="13"/>
                    <a:pt x="0" y="13"/>
                    <a:pt x="0" y="13"/>
                  </a:cubicBezTo>
                  <a:cubicBezTo>
                    <a:pt x="3" y="11"/>
                    <a:pt x="6" y="12"/>
                    <a:pt x="10" y="14"/>
                  </a:cubicBezTo>
                  <a:cubicBezTo>
                    <a:pt x="19" y="19"/>
                    <a:pt x="25" y="30"/>
                    <a:pt x="25" y="40"/>
                  </a:cubicBezTo>
                  <a:cubicBezTo>
                    <a:pt x="25" y="44"/>
                    <a:pt x="23" y="47"/>
                    <a:pt x="21" y="49"/>
                  </a:cubicBezTo>
                  <a:cubicBezTo>
                    <a:pt x="41" y="37"/>
                    <a:pt x="41" y="37"/>
                    <a:pt x="41" y="37"/>
                  </a:cubicBezTo>
                  <a:cubicBezTo>
                    <a:pt x="43" y="36"/>
                    <a:pt x="45" y="33"/>
                    <a:pt x="45" y="28"/>
                  </a:cubicBezTo>
                  <a:cubicBezTo>
                    <a:pt x="45" y="19"/>
                    <a:pt x="38" y="7"/>
                    <a:pt x="30" y="3"/>
                  </a:cubicBezTo>
                  <a:close/>
                </a:path>
              </a:pathLst>
            </a:custGeom>
            <a:solidFill>
              <a:srgbClr val="FFB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2" name="Freeform 1729"/>
            <p:cNvSpPr>
              <a:spLocks/>
            </p:cNvSpPr>
            <p:nvPr/>
          </p:nvSpPr>
          <p:spPr bwMode="auto">
            <a:xfrm>
              <a:off x="3676650" y="2857500"/>
              <a:ext cx="88900" cy="133350"/>
            </a:xfrm>
            <a:custGeom>
              <a:avLst/>
              <a:gdLst>
                <a:gd name="T0" fmla="*/ 14 w 29"/>
                <a:gd name="T1" fmla="*/ 5 h 44"/>
                <a:gd name="T2" fmla="*/ 0 w 29"/>
                <a:gd name="T3" fmla="*/ 13 h 44"/>
                <a:gd name="T4" fmla="*/ 14 w 29"/>
                <a:gd name="T5" fmla="*/ 39 h 44"/>
                <a:gd name="T6" fmla="*/ 29 w 29"/>
                <a:gd name="T7" fmla="*/ 31 h 44"/>
                <a:gd name="T8" fmla="*/ 14 w 29"/>
                <a:gd name="T9" fmla="*/ 5 h 44"/>
              </a:gdLst>
              <a:ahLst/>
              <a:cxnLst>
                <a:cxn ang="0">
                  <a:pos x="T0" y="T1"/>
                </a:cxn>
                <a:cxn ang="0">
                  <a:pos x="T2" y="T3"/>
                </a:cxn>
                <a:cxn ang="0">
                  <a:pos x="T4" y="T5"/>
                </a:cxn>
                <a:cxn ang="0">
                  <a:pos x="T6" y="T7"/>
                </a:cxn>
                <a:cxn ang="0">
                  <a:pos x="T8" y="T9"/>
                </a:cxn>
              </a:cxnLst>
              <a:rect l="0" t="0" r="r" b="b"/>
              <a:pathLst>
                <a:path w="29" h="44">
                  <a:moveTo>
                    <a:pt x="14" y="5"/>
                  </a:moveTo>
                  <a:cubicBezTo>
                    <a:pt x="6" y="0"/>
                    <a:pt x="0" y="4"/>
                    <a:pt x="0" y="13"/>
                  </a:cubicBezTo>
                  <a:cubicBezTo>
                    <a:pt x="0" y="23"/>
                    <a:pt x="6" y="34"/>
                    <a:pt x="14" y="39"/>
                  </a:cubicBezTo>
                  <a:cubicBezTo>
                    <a:pt x="22" y="44"/>
                    <a:pt x="29" y="40"/>
                    <a:pt x="29" y="31"/>
                  </a:cubicBezTo>
                  <a:cubicBezTo>
                    <a:pt x="29" y="21"/>
                    <a:pt x="23" y="10"/>
                    <a:pt x="14" y="5"/>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3" name="Freeform 1730"/>
            <p:cNvSpPr>
              <a:spLocks noEditPoints="1"/>
            </p:cNvSpPr>
            <p:nvPr/>
          </p:nvSpPr>
          <p:spPr bwMode="auto">
            <a:xfrm>
              <a:off x="1760538" y="1527175"/>
              <a:ext cx="279400" cy="3913188"/>
            </a:xfrm>
            <a:custGeom>
              <a:avLst/>
              <a:gdLst>
                <a:gd name="T0" fmla="*/ 91 w 92"/>
                <a:gd name="T1" fmla="*/ 49 h 1286"/>
                <a:gd name="T2" fmla="*/ 3 w 92"/>
                <a:gd name="T3" fmla="*/ 0 h 1286"/>
                <a:gd name="T4" fmla="*/ 1 w 92"/>
                <a:gd name="T5" fmla="*/ 1 h 1286"/>
                <a:gd name="T6" fmla="*/ 0 w 92"/>
                <a:gd name="T7" fmla="*/ 192 h 1286"/>
                <a:gd name="T8" fmla="*/ 0 w 92"/>
                <a:gd name="T9" fmla="*/ 665 h 1286"/>
                <a:gd name="T10" fmla="*/ 0 w 92"/>
                <a:gd name="T11" fmla="*/ 1139 h 1286"/>
                <a:gd name="T12" fmla="*/ 2 w 92"/>
                <a:gd name="T13" fmla="*/ 1236 h 1286"/>
                <a:gd name="T14" fmla="*/ 89 w 92"/>
                <a:gd name="T15" fmla="*/ 1286 h 1286"/>
                <a:gd name="T16" fmla="*/ 90 w 92"/>
                <a:gd name="T17" fmla="*/ 1285 h 1286"/>
                <a:gd name="T18" fmla="*/ 92 w 92"/>
                <a:gd name="T19" fmla="*/ 1283 h 1286"/>
                <a:gd name="T20" fmla="*/ 92 w 92"/>
                <a:gd name="T21" fmla="*/ 904 h 1286"/>
                <a:gd name="T22" fmla="*/ 92 w 92"/>
                <a:gd name="T23" fmla="*/ 431 h 1286"/>
                <a:gd name="T24" fmla="*/ 92 w 92"/>
                <a:gd name="T25" fmla="*/ 52 h 1286"/>
                <a:gd name="T26" fmla="*/ 10 w 92"/>
                <a:gd name="T27" fmla="*/ 97 h 1286"/>
                <a:gd name="T28" fmla="*/ 7 w 92"/>
                <a:gd name="T29" fmla="*/ 187 h 1286"/>
                <a:gd name="T30" fmla="*/ 12 w 92"/>
                <a:gd name="T31" fmla="*/ 201 h 1286"/>
                <a:gd name="T32" fmla="*/ 10 w 92"/>
                <a:gd name="T33" fmla="*/ 192 h 1286"/>
                <a:gd name="T34" fmla="*/ 82 w 92"/>
                <a:gd name="T35" fmla="*/ 336 h 1286"/>
                <a:gd name="T36" fmla="*/ 45 w 92"/>
                <a:gd name="T37" fmla="*/ 268 h 1286"/>
                <a:gd name="T38" fmla="*/ 7 w 92"/>
                <a:gd name="T39" fmla="*/ 298 h 1286"/>
                <a:gd name="T40" fmla="*/ 82 w 92"/>
                <a:gd name="T41" fmla="*/ 525 h 1286"/>
                <a:gd name="T42" fmla="*/ 45 w 92"/>
                <a:gd name="T43" fmla="*/ 552 h 1286"/>
                <a:gd name="T44" fmla="*/ 47 w 92"/>
                <a:gd name="T45" fmla="*/ 638 h 1286"/>
                <a:gd name="T46" fmla="*/ 7 w 92"/>
                <a:gd name="T47" fmla="*/ 660 h 1286"/>
                <a:gd name="T48" fmla="*/ 45 w 92"/>
                <a:gd name="T49" fmla="*/ 647 h 1286"/>
                <a:gd name="T50" fmla="*/ 7 w 92"/>
                <a:gd name="T51" fmla="*/ 677 h 1286"/>
                <a:gd name="T52" fmla="*/ 80 w 92"/>
                <a:gd name="T53" fmla="*/ 801 h 1286"/>
                <a:gd name="T54" fmla="*/ 12 w 92"/>
                <a:gd name="T55" fmla="*/ 769 h 1286"/>
                <a:gd name="T56" fmla="*/ 7 w 92"/>
                <a:gd name="T57" fmla="*/ 771 h 1286"/>
                <a:gd name="T58" fmla="*/ 82 w 92"/>
                <a:gd name="T59" fmla="*/ 904 h 1286"/>
                <a:gd name="T60" fmla="*/ 42 w 92"/>
                <a:gd name="T61" fmla="*/ 925 h 1286"/>
                <a:gd name="T62" fmla="*/ 10 w 92"/>
                <a:gd name="T63" fmla="*/ 949 h 1286"/>
                <a:gd name="T64" fmla="*/ 82 w 92"/>
                <a:gd name="T65" fmla="*/ 998 h 1286"/>
                <a:gd name="T66" fmla="*/ 45 w 92"/>
                <a:gd name="T67" fmla="*/ 1025 h 1286"/>
                <a:gd name="T68" fmla="*/ 47 w 92"/>
                <a:gd name="T69" fmla="*/ 1112 h 1286"/>
                <a:gd name="T70" fmla="*/ 7 w 92"/>
                <a:gd name="T71" fmla="*/ 1133 h 1286"/>
                <a:gd name="T72" fmla="*/ 45 w 92"/>
                <a:gd name="T73" fmla="*/ 1120 h 1286"/>
                <a:gd name="T74" fmla="*/ 86 w 92"/>
                <a:gd name="T75" fmla="*/ 1082 h 1286"/>
                <a:gd name="T76" fmla="*/ 51 w 92"/>
                <a:gd name="T77" fmla="*/ 928 h 1286"/>
                <a:gd name="T78" fmla="*/ 86 w 92"/>
                <a:gd name="T79" fmla="*/ 814 h 1286"/>
                <a:gd name="T80" fmla="*/ 86 w 92"/>
                <a:gd name="T81" fmla="*/ 798 h 1286"/>
                <a:gd name="T82" fmla="*/ 86 w 92"/>
                <a:gd name="T83" fmla="*/ 609 h 1286"/>
                <a:gd name="T84" fmla="*/ 45 w 92"/>
                <a:gd name="T85" fmla="*/ 457 h 1286"/>
                <a:gd name="T86" fmla="*/ 42 w 92"/>
                <a:gd name="T87" fmla="*/ 452 h 1286"/>
                <a:gd name="T88" fmla="*/ 12 w 92"/>
                <a:gd name="T89" fmla="*/ 390 h 1286"/>
                <a:gd name="T90" fmla="*/ 82 w 92"/>
                <a:gd name="T91" fmla="*/ 1188 h 1286"/>
                <a:gd name="T92" fmla="*/ 86 w 92"/>
                <a:gd name="T93" fmla="*/ 436 h 1286"/>
                <a:gd name="T94" fmla="*/ 86 w 92"/>
                <a:gd name="T95" fmla="*/ 419 h 1286"/>
                <a:gd name="T96" fmla="*/ 51 w 92"/>
                <a:gd name="T97" fmla="*/ 265 h 1286"/>
                <a:gd name="T98" fmla="*/ 86 w 92"/>
                <a:gd name="T99" fmla="*/ 135 h 1286"/>
                <a:gd name="T100" fmla="*/ 12 w 92"/>
                <a:gd name="T101" fmla="*/ 11 h 1286"/>
                <a:gd name="T102" fmla="*/ 7 w 92"/>
                <a:gd name="T103" fmla="*/ 14 h 1286"/>
                <a:gd name="T104" fmla="*/ 7 w 92"/>
                <a:gd name="T105" fmla="*/ 1150 h 1286"/>
                <a:gd name="T106" fmla="*/ 51 w 92"/>
                <a:gd name="T107" fmla="*/ 1212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1286">
                  <a:moveTo>
                    <a:pt x="92" y="52"/>
                  </a:moveTo>
                  <a:cubicBezTo>
                    <a:pt x="92" y="51"/>
                    <a:pt x="92" y="51"/>
                    <a:pt x="92" y="50"/>
                  </a:cubicBezTo>
                  <a:cubicBezTo>
                    <a:pt x="92" y="50"/>
                    <a:pt x="92" y="50"/>
                    <a:pt x="92" y="50"/>
                  </a:cubicBezTo>
                  <a:cubicBezTo>
                    <a:pt x="92" y="50"/>
                    <a:pt x="91" y="50"/>
                    <a:pt x="91" y="50"/>
                  </a:cubicBezTo>
                  <a:cubicBezTo>
                    <a:pt x="91" y="50"/>
                    <a:pt x="91" y="50"/>
                    <a:pt x="91" y="49"/>
                  </a:cubicBezTo>
                  <a:cubicBezTo>
                    <a:pt x="91" y="49"/>
                    <a:pt x="90" y="49"/>
                    <a:pt x="90" y="49"/>
                  </a:cubicBezTo>
                  <a:cubicBezTo>
                    <a:pt x="5" y="0"/>
                    <a:pt x="5" y="0"/>
                    <a:pt x="5" y="0"/>
                  </a:cubicBezTo>
                  <a:cubicBezTo>
                    <a:pt x="5" y="0"/>
                    <a:pt x="5" y="0"/>
                    <a:pt x="5" y="0"/>
                  </a:cubicBezTo>
                  <a:cubicBezTo>
                    <a:pt x="4" y="0"/>
                    <a:pt x="4" y="0"/>
                    <a:pt x="4" y="0"/>
                  </a:cubicBezTo>
                  <a:cubicBezTo>
                    <a:pt x="4" y="0"/>
                    <a:pt x="4" y="0"/>
                    <a:pt x="3" y="0"/>
                  </a:cubicBezTo>
                  <a:cubicBezTo>
                    <a:pt x="3" y="0"/>
                    <a:pt x="2" y="0"/>
                    <a:pt x="2" y="0"/>
                  </a:cubicBezTo>
                  <a:cubicBezTo>
                    <a:pt x="2" y="0"/>
                    <a:pt x="2" y="0"/>
                    <a:pt x="2" y="0"/>
                  </a:cubicBezTo>
                  <a:cubicBezTo>
                    <a:pt x="2" y="0"/>
                    <a:pt x="2" y="0"/>
                    <a:pt x="2" y="0"/>
                  </a:cubicBezTo>
                  <a:cubicBezTo>
                    <a:pt x="2" y="0"/>
                    <a:pt x="2" y="0"/>
                    <a:pt x="2" y="0"/>
                  </a:cubicBezTo>
                  <a:cubicBezTo>
                    <a:pt x="2" y="0"/>
                    <a:pt x="1" y="1"/>
                    <a:pt x="1" y="1"/>
                  </a:cubicBezTo>
                  <a:cubicBezTo>
                    <a:pt x="1" y="1"/>
                    <a:pt x="1" y="1"/>
                    <a:pt x="1" y="1"/>
                  </a:cubicBezTo>
                  <a:cubicBezTo>
                    <a:pt x="1" y="2"/>
                    <a:pt x="1" y="2"/>
                    <a:pt x="0" y="2"/>
                  </a:cubicBezTo>
                  <a:cubicBezTo>
                    <a:pt x="0" y="3"/>
                    <a:pt x="0" y="3"/>
                    <a:pt x="0" y="3"/>
                  </a:cubicBezTo>
                  <a:cubicBezTo>
                    <a:pt x="0" y="97"/>
                    <a:pt x="0" y="97"/>
                    <a:pt x="0" y="97"/>
                  </a:cubicBezTo>
                  <a:cubicBezTo>
                    <a:pt x="0" y="192"/>
                    <a:pt x="0" y="192"/>
                    <a:pt x="0" y="192"/>
                  </a:cubicBezTo>
                  <a:cubicBezTo>
                    <a:pt x="0" y="287"/>
                    <a:pt x="0" y="287"/>
                    <a:pt x="0" y="287"/>
                  </a:cubicBezTo>
                  <a:cubicBezTo>
                    <a:pt x="0" y="381"/>
                    <a:pt x="0" y="381"/>
                    <a:pt x="0" y="381"/>
                  </a:cubicBezTo>
                  <a:cubicBezTo>
                    <a:pt x="0" y="476"/>
                    <a:pt x="0" y="476"/>
                    <a:pt x="0" y="476"/>
                  </a:cubicBezTo>
                  <a:cubicBezTo>
                    <a:pt x="0" y="571"/>
                    <a:pt x="0" y="571"/>
                    <a:pt x="0" y="571"/>
                  </a:cubicBezTo>
                  <a:cubicBezTo>
                    <a:pt x="0" y="665"/>
                    <a:pt x="0" y="665"/>
                    <a:pt x="0" y="665"/>
                  </a:cubicBezTo>
                  <a:cubicBezTo>
                    <a:pt x="0" y="760"/>
                    <a:pt x="0" y="760"/>
                    <a:pt x="0" y="760"/>
                  </a:cubicBezTo>
                  <a:cubicBezTo>
                    <a:pt x="0" y="855"/>
                    <a:pt x="0" y="855"/>
                    <a:pt x="0" y="855"/>
                  </a:cubicBezTo>
                  <a:cubicBezTo>
                    <a:pt x="0" y="949"/>
                    <a:pt x="0" y="949"/>
                    <a:pt x="0" y="949"/>
                  </a:cubicBezTo>
                  <a:cubicBezTo>
                    <a:pt x="0" y="1044"/>
                    <a:pt x="0" y="1044"/>
                    <a:pt x="0" y="1044"/>
                  </a:cubicBezTo>
                  <a:cubicBezTo>
                    <a:pt x="0" y="1139"/>
                    <a:pt x="0" y="1139"/>
                    <a:pt x="0" y="1139"/>
                  </a:cubicBezTo>
                  <a:cubicBezTo>
                    <a:pt x="0" y="1233"/>
                    <a:pt x="0" y="1233"/>
                    <a:pt x="0" y="1233"/>
                  </a:cubicBezTo>
                  <a:cubicBezTo>
                    <a:pt x="0" y="1233"/>
                    <a:pt x="0" y="1233"/>
                    <a:pt x="0" y="1233"/>
                  </a:cubicBezTo>
                  <a:cubicBezTo>
                    <a:pt x="0" y="1234"/>
                    <a:pt x="1" y="1234"/>
                    <a:pt x="1" y="1235"/>
                  </a:cubicBezTo>
                  <a:cubicBezTo>
                    <a:pt x="1" y="1235"/>
                    <a:pt x="1" y="1235"/>
                    <a:pt x="1" y="1235"/>
                  </a:cubicBezTo>
                  <a:cubicBezTo>
                    <a:pt x="1" y="1235"/>
                    <a:pt x="1" y="1235"/>
                    <a:pt x="2" y="1236"/>
                  </a:cubicBezTo>
                  <a:cubicBezTo>
                    <a:pt x="2" y="1236"/>
                    <a:pt x="2" y="1236"/>
                    <a:pt x="2" y="1236"/>
                  </a:cubicBezTo>
                  <a:cubicBezTo>
                    <a:pt x="2" y="1236"/>
                    <a:pt x="2" y="1236"/>
                    <a:pt x="2" y="1236"/>
                  </a:cubicBezTo>
                  <a:cubicBezTo>
                    <a:pt x="87" y="1285"/>
                    <a:pt x="87" y="1285"/>
                    <a:pt x="87" y="1285"/>
                  </a:cubicBezTo>
                  <a:cubicBezTo>
                    <a:pt x="87" y="1285"/>
                    <a:pt x="87" y="1285"/>
                    <a:pt x="87" y="1285"/>
                  </a:cubicBezTo>
                  <a:cubicBezTo>
                    <a:pt x="88" y="1285"/>
                    <a:pt x="88" y="1286"/>
                    <a:pt x="89" y="1286"/>
                  </a:cubicBezTo>
                  <a:cubicBezTo>
                    <a:pt x="89" y="1286"/>
                    <a:pt x="89" y="1286"/>
                    <a:pt x="89" y="1286"/>
                  </a:cubicBezTo>
                  <a:cubicBezTo>
                    <a:pt x="89" y="1286"/>
                    <a:pt x="89" y="1286"/>
                    <a:pt x="89" y="1286"/>
                  </a:cubicBezTo>
                  <a:cubicBezTo>
                    <a:pt x="89" y="1286"/>
                    <a:pt x="89" y="1286"/>
                    <a:pt x="89" y="1286"/>
                  </a:cubicBezTo>
                  <a:cubicBezTo>
                    <a:pt x="89" y="1286"/>
                    <a:pt x="89" y="1286"/>
                    <a:pt x="89" y="1286"/>
                  </a:cubicBezTo>
                  <a:cubicBezTo>
                    <a:pt x="90" y="1285"/>
                    <a:pt x="90" y="1285"/>
                    <a:pt x="90" y="1285"/>
                  </a:cubicBezTo>
                  <a:cubicBezTo>
                    <a:pt x="90" y="1285"/>
                    <a:pt x="90" y="1285"/>
                    <a:pt x="90" y="1285"/>
                  </a:cubicBezTo>
                  <a:cubicBezTo>
                    <a:pt x="90" y="1285"/>
                    <a:pt x="90" y="1285"/>
                    <a:pt x="90" y="1285"/>
                  </a:cubicBezTo>
                  <a:cubicBezTo>
                    <a:pt x="91" y="1285"/>
                    <a:pt x="91" y="1285"/>
                    <a:pt x="91" y="1284"/>
                  </a:cubicBezTo>
                  <a:cubicBezTo>
                    <a:pt x="92" y="1284"/>
                    <a:pt x="92" y="1284"/>
                    <a:pt x="92" y="1284"/>
                  </a:cubicBezTo>
                  <a:cubicBezTo>
                    <a:pt x="92" y="1283"/>
                    <a:pt x="92" y="1283"/>
                    <a:pt x="92" y="1283"/>
                  </a:cubicBezTo>
                  <a:cubicBezTo>
                    <a:pt x="92" y="1283"/>
                    <a:pt x="92" y="1283"/>
                    <a:pt x="92" y="1282"/>
                  </a:cubicBezTo>
                  <a:cubicBezTo>
                    <a:pt x="92" y="1188"/>
                    <a:pt x="92" y="1188"/>
                    <a:pt x="92" y="1188"/>
                  </a:cubicBezTo>
                  <a:cubicBezTo>
                    <a:pt x="92" y="1093"/>
                    <a:pt x="92" y="1093"/>
                    <a:pt x="92" y="1093"/>
                  </a:cubicBezTo>
                  <a:cubicBezTo>
                    <a:pt x="92" y="999"/>
                    <a:pt x="92" y="999"/>
                    <a:pt x="92" y="999"/>
                  </a:cubicBezTo>
                  <a:cubicBezTo>
                    <a:pt x="92" y="904"/>
                    <a:pt x="92" y="904"/>
                    <a:pt x="92" y="904"/>
                  </a:cubicBezTo>
                  <a:cubicBezTo>
                    <a:pt x="92" y="809"/>
                    <a:pt x="92" y="809"/>
                    <a:pt x="92" y="809"/>
                  </a:cubicBezTo>
                  <a:cubicBezTo>
                    <a:pt x="92" y="715"/>
                    <a:pt x="92" y="715"/>
                    <a:pt x="92" y="715"/>
                  </a:cubicBezTo>
                  <a:cubicBezTo>
                    <a:pt x="92" y="620"/>
                    <a:pt x="92" y="620"/>
                    <a:pt x="92" y="620"/>
                  </a:cubicBezTo>
                  <a:cubicBezTo>
                    <a:pt x="92" y="525"/>
                    <a:pt x="92" y="525"/>
                    <a:pt x="92" y="525"/>
                  </a:cubicBezTo>
                  <a:cubicBezTo>
                    <a:pt x="92" y="431"/>
                    <a:pt x="92" y="431"/>
                    <a:pt x="92" y="431"/>
                  </a:cubicBezTo>
                  <a:cubicBezTo>
                    <a:pt x="92" y="336"/>
                    <a:pt x="92" y="336"/>
                    <a:pt x="92" y="336"/>
                  </a:cubicBezTo>
                  <a:cubicBezTo>
                    <a:pt x="92" y="241"/>
                    <a:pt x="92" y="241"/>
                    <a:pt x="92" y="241"/>
                  </a:cubicBezTo>
                  <a:cubicBezTo>
                    <a:pt x="92" y="147"/>
                    <a:pt x="92" y="147"/>
                    <a:pt x="92" y="147"/>
                  </a:cubicBezTo>
                  <a:cubicBezTo>
                    <a:pt x="92" y="52"/>
                    <a:pt x="92" y="52"/>
                    <a:pt x="92" y="52"/>
                  </a:cubicBezTo>
                  <a:cubicBezTo>
                    <a:pt x="92" y="52"/>
                    <a:pt x="92" y="52"/>
                    <a:pt x="92" y="52"/>
                  </a:cubicBezTo>
                  <a:close/>
                  <a:moveTo>
                    <a:pt x="82" y="146"/>
                  </a:moveTo>
                  <a:cubicBezTo>
                    <a:pt x="47" y="165"/>
                    <a:pt x="47" y="165"/>
                    <a:pt x="47" y="165"/>
                  </a:cubicBezTo>
                  <a:cubicBezTo>
                    <a:pt x="12" y="106"/>
                    <a:pt x="12" y="106"/>
                    <a:pt x="12" y="106"/>
                  </a:cubicBezTo>
                  <a:lnTo>
                    <a:pt x="82" y="146"/>
                  </a:lnTo>
                  <a:close/>
                  <a:moveTo>
                    <a:pt x="10" y="97"/>
                  </a:moveTo>
                  <a:cubicBezTo>
                    <a:pt x="45" y="79"/>
                    <a:pt x="45" y="79"/>
                    <a:pt x="45" y="79"/>
                  </a:cubicBezTo>
                  <a:cubicBezTo>
                    <a:pt x="80" y="138"/>
                    <a:pt x="80" y="138"/>
                    <a:pt x="80" y="138"/>
                  </a:cubicBezTo>
                  <a:lnTo>
                    <a:pt x="10" y="97"/>
                  </a:lnTo>
                  <a:close/>
                  <a:moveTo>
                    <a:pt x="42" y="168"/>
                  </a:moveTo>
                  <a:cubicBezTo>
                    <a:pt x="7" y="187"/>
                    <a:pt x="7" y="187"/>
                    <a:pt x="7" y="187"/>
                  </a:cubicBezTo>
                  <a:cubicBezTo>
                    <a:pt x="7" y="109"/>
                    <a:pt x="7" y="109"/>
                    <a:pt x="7" y="109"/>
                  </a:cubicBezTo>
                  <a:lnTo>
                    <a:pt x="42" y="168"/>
                  </a:lnTo>
                  <a:close/>
                  <a:moveTo>
                    <a:pt x="82" y="241"/>
                  </a:moveTo>
                  <a:cubicBezTo>
                    <a:pt x="47" y="260"/>
                    <a:pt x="47" y="260"/>
                    <a:pt x="47" y="260"/>
                  </a:cubicBezTo>
                  <a:cubicBezTo>
                    <a:pt x="12" y="201"/>
                    <a:pt x="12" y="201"/>
                    <a:pt x="12" y="201"/>
                  </a:cubicBezTo>
                  <a:lnTo>
                    <a:pt x="82" y="241"/>
                  </a:lnTo>
                  <a:close/>
                  <a:moveTo>
                    <a:pt x="10" y="192"/>
                  </a:moveTo>
                  <a:cubicBezTo>
                    <a:pt x="45" y="173"/>
                    <a:pt x="45" y="173"/>
                    <a:pt x="45" y="173"/>
                  </a:cubicBezTo>
                  <a:cubicBezTo>
                    <a:pt x="80" y="233"/>
                    <a:pt x="80" y="233"/>
                    <a:pt x="80" y="233"/>
                  </a:cubicBezTo>
                  <a:lnTo>
                    <a:pt x="10" y="192"/>
                  </a:lnTo>
                  <a:close/>
                  <a:moveTo>
                    <a:pt x="42" y="263"/>
                  </a:moveTo>
                  <a:cubicBezTo>
                    <a:pt x="7" y="281"/>
                    <a:pt x="7" y="281"/>
                    <a:pt x="7" y="281"/>
                  </a:cubicBezTo>
                  <a:cubicBezTo>
                    <a:pt x="7" y="203"/>
                    <a:pt x="7" y="203"/>
                    <a:pt x="7" y="203"/>
                  </a:cubicBezTo>
                  <a:lnTo>
                    <a:pt x="42" y="263"/>
                  </a:lnTo>
                  <a:close/>
                  <a:moveTo>
                    <a:pt x="82" y="336"/>
                  </a:moveTo>
                  <a:cubicBezTo>
                    <a:pt x="47" y="354"/>
                    <a:pt x="47" y="354"/>
                    <a:pt x="47" y="354"/>
                  </a:cubicBezTo>
                  <a:cubicBezTo>
                    <a:pt x="12" y="295"/>
                    <a:pt x="12" y="295"/>
                    <a:pt x="12" y="295"/>
                  </a:cubicBezTo>
                  <a:lnTo>
                    <a:pt x="82" y="336"/>
                  </a:lnTo>
                  <a:close/>
                  <a:moveTo>
                    <a:pt x="10" y="287"/>
                  </a:moveTo>
                  <a:cubicBezTo>
                    <a:pt x="45" y="268"/>
                    <a:pt x="45" y="268"/>
                    <a:pt x="45" y="268"/>
                  </a:cubicBezTo>
                  <a:cubicBezTo>
                    <a:pt x="80" y="327"/>
                    <a:pt x="80" y="327"/>
                    <a:pt x="80" y="327"/>
                  </a:cubicBezTo>
                  <a:lnTo>
                    <a:pt x="10" y="287"/>
                  </a:lnTo>
                  <a:close/>
                  <a:moveTo>
                    <a:pt x="42" y="357"/>
                  </a:moveTo>
                  <a:cubicBezTo>
                    <a:pt x="7" y="376"/>
                    <a:pt x="7" y="376"/>
                    <a:pt x="7" y="376"/>
                  </a:cubicBezTo>
                  <a:cubicBezTo>
                    <a:pt x="7" y="298"/>
                    <a:pt x="7" y="298"/>
                    <a:pt x="7" y="298"/>
                  </a:cubicBezTo>
                  <a:lnTo>
                    <a:pt x="42" y="357"/>
                  </a:lnTo>
                  <a:close/>
                  <a:moveTo>
                    <a:pt x="82" y="525"/>
                  </a:moveTo>
                  <a:cubicBezTo>
                    <a:pt x="47" y="544"/>
                    <a:pt x="47" y="544"/>
                    <a:pt x="47" y="544"/>
                  </a:cubicBezTo>
                  <a:cubicBezTo>
                    <a:pt x="12" y="485"/>
                    <a:pt x="12" y="485"/>
                    <a:pt x="12" y="485"/>
                  </a:cubicBezTo>
                  <a:lnTo>
                    <a:pt x="82" y="525"/>
                  </a:lnTo>
                  <a:close/>
                  <a:moveTo>
                    <a:pt x="7" y="487"/>
                  </a:moveTo>
                  <a:cubicBezTo>
                    <a:pt x="42" y="547"/>
                    <a:pt x="42" y="547"/>
                    <a:pt x="42" y="547"/>
                  </a:cubicBezTo>
                  <a:cubicBezTo>
                    <a:pt x="7" y="565"/>
                    <a:pt x="7" y="565"/>
                    <a:pt x="7" y="565"/>
                  </a:cubicBezTo>
                  <a:lnTo>
                    <a:pt x="7" y="487"/>
                  </a:lnTo>
                  <a:close/>
                  <a:moveTo>
                    <a:pt x="45" y="552"/>
                  </a:moveTo>
                  <a:cubicBezTo>
                    <a:pt x="80" y="611"/>
                    <a:pt x="80" y="611"/>
                    <a:pt x="80" y="611"/>
                  </a:cubicBezTo>
                  <a:cubicBezTo>
                    <a:pt x="10" y="571"/>
                    <a:pt x="10" y="571"/>
                    <a:pt x="10" y="571"/>
                  </a:cubicBezTo>
                  <a:lnTo>
                    <a:pt x="45" y="552"/>
                  </a:lnTo>
                  <a:close/>
                  <a:moveTo>
                    <a:pt x="82" y="620"/>
                  </a:moveTo>
                  <a:cubicBezTo>
                    <a:pt x="47" y="638"/>
                    <a:pt x="47" y="638"/>
                    <a:pt x="47" y="638"/>
                  </a:cubicBezTo>
                  <a:cubicBezTo>
                    <a:pt x="12" y="579"/>
                    <a:pt x="12" y="579"/>
                    <a:pt x="12" y="579"/>
                  </a:cubicBezTo>
                  <a:lnTo>
                    <a:pt x="82" y="620"/>
                  </a:lnTo>
                  <a:close/>
                  <a:moveTo>
                    <a:pt x="7" y="582"/>
                  </a:moveTo>
                  <a:cubicBezTo>
                    <a:pt x="42" y="641"/>
                    <a:pt x="42" y="641"/>
                    <a:pt x="42" y="641"/>
                  </a:cubicBezTo>
                  <a:cubicBezTo>
                    <a:pt x="7" y="660"/>
                    <a:pt x="7" y="660"/>
                    <a:pt x="7" y="660"/>
                  </a:cubicBezTo>
                  <a:lnTo>
                    <a:pt x="7" y="582"/>
                  </a:lnTo>
                  <a:close/>
                  <a:moveTo>
                    <a:pt x="45" y="647"/>
                  </a:moveTo>
                  <a:cubicBezTo>
                    <a:pt x="80" y="706"/>
                    <a:pt x="80" y="706"/>
                    <a:pt x="80" y="706"/>
                  </a:cubicBezTo>
                  <a:cubicBezTo>
                    <a:pt x="10" y="665"/>
                    <a:pt x="10" y="665"/>
                    <a:pt x="10" y="665"/>
                  </a:cubicBezTo>
                  <a:lnTo>
                    <a:pt x="45" y="647"/>
                  </a:lnTo>
                  <a:close/>
                  <a:moveTo>
                    <a:pt x="82" y="714"/>
                  </a:moveTo>
                  <a:cubicBezTo>
                    <a:pt x="47" y="733"/>
                    <a:pt x="47" y="733"/>
                    <a:pt x="47" y="733"/>
                  </a:cubicBezTo>
                  <a:cubicBezTo>
                    <a:pt x="12" y="674"/>
                    <a:pt x="12" y="674"/>
                    <a:pt x="12" y="674"/>
                  </a:cubicBezTo>
                  <a:lnTo>
                    <a:pt x="82" y="714"/>
                  </a:lnTo>
                  <a:close/>
                  <a:moveTo>
                    <a:pt x="7" y="677"/>
                  </a:moveTo>
                  <a:cubicBezTo>
                    <a:pt x="42" y="736"/>
                    <a:pt x="42" y="736"/>
                    <a:pt x="42" y="736"/>
                  </a:cubicBezTo>
                  <a:cubicBezTo>
                    <a:pt x="7" y="755"/>
                    <a:pt x="7" y="755"/>
                    <a:pt x="7" y="755"/>
                  </a:cubicBezTo>
                  <a:lnTo>
                    <a:pt x="7" y="677"/>
                  </a:lnTo>
                  <a:close/>
                  <a:moveTo>
                    <a:pt x="45" y="741"/>
                  </a:moveTo>
                  <a:cubicBezTo>
                    <a:pt x="80" y="801"/>
                    <a:pt x="80" y="801"/>
                    <a:pt x="80" y="801"/>
                  </a:cubicBezTo>
                  <a:cubicBezTo>
                    <a:pt x="10" y="760"/>
                    <a:pt x="10" y="760"/>
                    <a:pt x="10" y="760"/>
                  </a:cubicBezTo>
                  <a:lnTo>
                    <a:pt x="45" y="741"/>
                  </a:lnTo>
                  <a:close/>
                  <a:moveTo>
                    <a:pt x="82" y="809"/>
                  </a:moveTo>
                  <a:cubicBezTo>
                    <a:pt x="47" y="828"/>
                    <a:pt x="47" y="828"/>
                    <a:pt x="47" y="828"/>
                  </a:cubicBezTo>
                  <a:cubicBezTo>
                    <a:pt x="12" y="769"/>
                    <a:pt x="12" y="769"/>
                    <a:pt x="12" y="769"/>
                  </a:cubicBezTo>
                  <a:lnTo>
                    <a:pt x="82" y="809"/>
                  </a:lnTo>
                  <a:close/>
                  <a:moveTo>
                    <a:pt x="7" y="771"/>
                  </a:moveTo>
                  <a:cubicBezTo>
                    <a:pt x="42" y="831"/>
                    <a:pt x="42" y="831"/>
                    <a:pt x="42" y="831"/>
                  </a:cubicBezTo>
                  <a:cubicBezTo>
                    <a:pt x="7" y="849"/>
                    <a:pt x="7" y="849"/>
                    <a:pt x="7" y="849"/>
                  </a:cubicBezTo>
                  <a:lnTo>
                    <a:pt x="7" y="771"/>
                  </a:lnTo>
                  <a:close/>
                  <a:moveTo>
                    <a:pt x="45" y="836"/>
                  </a:moveTo>
                  <a:cubicBezTo>
                    <a:pt x="80" y="895"/>
                    <a:pt x="80" y="895"/>
                    <a:pt x="80" y="895"/>
                  </a:cubicBezTo>
                  <a:cubicBezTo>
                    <a:pt x="10" y="855"/>
                    <a:pt x="10" y="855"/>
                    <a:pt x="10" y="855"/>
                  </a:cubicBezTo>
                  <a:lnTo>
                    <a:pt x="45" y="836"/>
                  </a:lnTo>
                  <a:close/>
                  <a:moveTo>
                    <a:pt x="82" y="904"/>
                  </a:moveTo>
                  <a:cubicBezTo>
                    <a:pt x="47" y="922"/>
                    <a:pt x="47" y="922"/>
                    <a:pt x="47" y="922"/>
                  </a:cubicBezTo>
                  <a:cubicBezTo>
                    <a:pt x="12" y="863"/>
                    <a:pt x="12" y="863"/>
                    <a:pt x="12" y="863"/>
                  </a:cubicBezTo>
                  <a:lnTo>
                    <a:pt x="82" y="904"/>
                  </a:lnTo>
                  <a:close/>
                  <a:moveTo>
                    <a:pt x="7" y="866"/>
                  </a:moveTo>
                  <a:cubicBezTo>
                    <a:pt x="42" y="925"/>
                    <a:pt x="42" y="925"/>
                    <a:pt x="42" y="925"/>
                  </a:cubicBezTo>
                  <a:cubicBezTo>
                    <a:pt x="7" y="944"/>
                    <a:pt x="7" y="944"/>
                    <a:pt x="7" y="944"/>
                  </a:cubicBezTo>
                  <a:lnTo>
                    <a:pt x="7" y="866"/>
                  </a:lnTo>
                  <a:close/>
                  <a:moveTo>
                    <a:pt x="45" y="931"/>
                  </a:moveTo>
                  <a:cubicBezTo>
                    <a:pt x="80" y="990"/>
                    <a:pt x="80" y="990"/>
                    <a:pt x="80" y="990"/>
                  </a:cubicBezTo>
                  <a:cubicBezTo>
                    <a:pt x="10" y="949"/>
                    <a:pt x="10" y="949"/>
                    <a:pt x="10" y="949"/>
                  </a:cubicBezTo>
                  <a:lnTo>
                    <a:pt x="45" y="931"/>
                  </a:lnTo>
                  <a:close/>
                  <a:moveTo>
                    <a:pt x="82" y="998"/>
                  </a:moveTo>
                  <a:cubicBezTo>
                    <a:pt x="47" y="1017"/>
                    <a:pt x="47" y="1017"/>
                    <a:pt x="47" y="1017"/>
                  </a:cubicBezTo>
                  <a:cubicBezTo>
                    <a:pt x="12" y="958"/>
                    <a:pt x="12" y="958"/>
                    <a:pt x="12" y="958"/>
                  </a:cubicBezTo>
                  <a:lnTo>
                    <a:pt x="82" y="998"/>
                  </a:lnTo>
                  <a:close/>
                  <a:moveTo>
                    <a:pt x="7" y="961"/>
                  </a:moveTo>
                  <a:cubicBezTo>
                    <a:pt x="42" y="1020"/>
                    <a:pt x="42" y="1020"/>
                    <a:pt x="42" y="1020"/>
                  </a:cubicBezTo>
                  <a:cubicBezTo>
                    <a:pt x="7" y="1039"/>
                    <a:pt x="7" y="1039"/>
                    <a:pt x="7" y="1039"/>
                  </a:cubicBezTo>
                  <a:lnTo>
                    <a:pt x="7" y="961"/>
                  </a:lnTo>
                  <a:close/>
                  <a:moveTo>
                    <a:pt x="45" y="1025"/>
                  </a:moveTo>
                  <a:cubicBezTo>
                    <a:pt x="80" y="1085"/>
                    <a:pt x="80" y="1085"/>
                    <a:pt x="80" y="1085"/>
                  </a:cubicBezTo>
                  <a:cubicBezTo>
                    <a:pt x="10" y="1044"/>
                    <a:pt x="10" y="1044"/>
                    <a:pt x="10" y="1044"/>
                  </a:cubicBezTo>
                  <a:lnTo>
                    <a:pt x="45" y="1025"/>
                  </a:lnTo>
                  <a:close/>
                  <a:moveTo>
                    <a:pt x="82" y="1093"/>
                  </a:moveTo>
                  <a:cubicBezTo>
                    <a:pt x="47" y="1112"/>
                    <a:pt x="47" y="1112"/>
                    <a:pt x="47" y="1112"/>
                  </a:cubicBezTo>
                  <a:cubicBezTo>
                    <a:pt x="12" y="1053"/>
                    <a:pt x="12" y="1053"/>
                    <a:pt x="12" y="1053"/>
                  </a:cubicBezTo>
                  <a:lnTo>
                    <a:pt x="82" y="1093"/>
                  </a:lnTo>
                  <a:close/>
                  <a:moveTo>
                    <a:pt x="7" y="1055"/>
                  </a:moveTo>
                  <a:cubicBezTo>
                    <a:pt x="42" y="1115"/>
                    <a:pt x="42" y="1115"/>
                    <a:pt x="42" y="1115"/>
                  </a:cubicBezTo>
                  <a:cubicBezTo>
                    <a:pt x="7" y="1133"/>
                    <a:pt x="7" y="1133"/>
                    <a:pt x="7" y="1133"/>
                  </a:cubicBezTo>
                  <a:lnTo>
                    <a:pt x="7" y="1055"/>
                  </a:lnTo>
                  <a:close/>
                  <a:moveTo>
                    <a:pt x="45" y="1120"/>
                  </a:moveTo>
                  <a:cubicBezTo>
                    <a:pt x="80" y="1179"/>
                    <a:pt x="80" y="1179"/>
                    <a:pt x="80" y="1179"/>
                  </a:cubicBezTo>
                  <a:cubicBezTo>
                    <a:pt x="10" y="1139"/>
                    <a:pt x="10" y="1139"/>
                    <a:pt x="10" y="1139"/>
                  </a:cubicBezTo>
                  <a:lnTo>
                    <a:pt x="45" y="1120"/>
                  </a:lnTo>
                  <a:close/>
                  <a:moveTo>
                    <a:pt x="86" y="1176"/>
                  </a:moveTo>
                  <a:cubicBezTo>
                    <a:pt x="51" y="1117"/>
                    <a:pt x="51" y="1117"/>
                    <a:pt x="51" y="1117"/>
                  </a:cubicBezTo>
                  <a:cubicBezTo>
                    <a:pt x="86" y="1098"/>
                    <a:pt x="86" y="1098"/>
                    <a:pt x="86" y="1098"/>
                  </a:cubicBezTo>
                  <a:lnTo>
                    <a:pt x="86" y="1176"/>
                  </a:lnTo>
                  <a:close/>
                  <a:moveTo>
                    <a:pt x="86" y="1082"/>
                  </a:moveTo>
                  <a:cubicBezTo>
                    <a:pt x="51" y="1022"/>
                    <a:pt x="51" y="1022"/>
                    <a:pt x="51" y="1022"/>
                  </a:cubicBezTo>
                  <a:cubicBezTo>
                    <a:pt x="86" y="1004"/>
                    <a:pt x="86" y="1004"/>
                    <a:pt x="86" y="1004"/>
                  </a:cubicBezTo>
                  <a:lnTo>
                    <a:pt x="86" y="1082"/>
                  </a:lnTo>
                  <a:close/>
                  <a:moveTo>
                    <a:pt x="86" y="987"/>
                  </a:moveTo>
                  <a:cubicBezTo>
                    <a:pt x="51" y="928"/>
                    <a:pt x="51" y="928"/>
                    <a:pt x="51" y="928"/>
                  </a:cubicBezTo>
                  <a:cubicBezTo>
                    <a:pt x="86" y="909"/>
                    <a:pt x="86" y="909"/>
                    <a:pt x="86" y="909"/>
                  </a:cubicBezTo>
                  <a:lnTo>
                    <a:pt x="86" y="987"/>
                  </a:lnTo>
                  <a:close/>
                  <a:moveTo>
                    <a:pt x="86" y="893"/>
                  </a:moveTo>
                  <a:cubicBezTo>
                    <a:pt x="51" y="833"/>
                    <a:pt x="51" y="833"/>
                    <a:pt x="51" y="833"/>
                  </a:cubicBezTo>
                  <a:cubicBezTo>
                    <a:pt x="86" y="814"/>
                    <a:pt x="86" y="814"/>
                    <a:pt x="86" y="814"/>
                  </a:cubicBezTo>
                  <a:lnTo>
                    <a:pt x="86" y="893"/>
                  </a:lnTo>
                  <a:close/>
                  <a:moveTo>
                    <a:pt x="86" y="798"/>
                  </a:moveTo>
                  <a:cubicBezTo>
                    <a:pt x="51" y="738"/>
                    <a:pt x="51" y="738"/>
                    <a:pt x="51" y="738"/>
                  </a:cubicBezTo>
                  <a:cubicBezTo>
                    <a:pt x="86" y="720"/>
                    <a:pt x="86" y="720"/>
                    <a:pt x="86" y="720"/>
                  </a:cubicBezTo>
                  <a:lnTo>
                    <a:pt x="86" y="798"/>
                  </a:lnTo>
                  <a:close/>
                  <a:moveTo>
                    <a:pt x="86" y="703"/>
                  </a:moveTo>
                  <a:cubicBezTo>
                    <a:pt x="51" y="644"/>
                    <a:pt x="51" y="644"/>
                    <a:pt x="51" y="644"/>
                  </a:cubicBezTo>
                  <a:cubicBezTo>
                    <a:pt x="86" y="625"/>
                    <a:pt x="86" y="625"/>
                    <a:pt x="86" y="625"/>
                  </a:cubicBezTo>
                  <a:lnTo>
                    <a:pt x="86" y="703"/>
                  </a:lnTo>
                  <a:close/>
                  <a:moveTo>
                    <a:pt x="86" y="609"/>
                  </a:moveTo>
                  <a:cubicBezTo>
                    <a:pt x="51" y="549"/>
                    <a:pt x="51" y="549"/>
                    <a:pt x="51" y="549"/>
                  </a:cubicBezTo>
                  <a:cubicBezTo>
                    <a:pt x="86" y="530"/>
                    <a:pt x="86" y="530"/>
                    <a:pt x="86" y="530"/>
                  </a:cubicBezTo>
                  <a:lnTo>
                    <a:pt x="86" y="609"/>
                  </a:lnTo>
                  <a:close/>
                  <a:moveTo>
                    <a:pt x="10" y="476"/>
                  </a:moveTo>
                  <a:cubicBezTo>
                    <a:pt x="45" y="457"/>
                    <a:pt x="45" y="457"/>
                    <a:pt x="45" y="457"/>
                  </a:cubicBezTo>
                  <a:cubicBezTo>
                    <a:pt x="80" y="517"/>
                    <a:pt x="80" y="517"/>
                    <a:pt x="80" y="517"/>
                  </a:cubicBezTo>
                  <a:lnTo>
                    <a:pt x="10" y="476"/>
                  </a:lnTo>
                  <a:close/>
                  <a:moveTo>
                    <a:pt x="7" y="471"/>
                  </a:moveTo>
                  <a:cubicBezTo>
                    <a:pt x="7" y="393"/>
                    <a:pt x="7" y="393"/>
                    <a:pt x="7" y="393"/>
                  </a:cubicBezTo>
                  <a:cubicBezTo>
                    <a:pt x="42" y="452"/>
                    <a:pt x="42" y="452"/>
                    <a:pt x="42" y="452"/>
                  </a:cubicBezTo>
                  <a:lnTo>
                    <a:pt x="7" y="471"/>
                  </a:lnTo>
                  <a:close/>
                  <a:moveTo>
                    <a:pt x="12" y="390"/>
                  </a:moveTo>
                  <a:cubicBezTo>
                    <a:pt x="82" y="430"/>
                    <a:pt x="82" y="430"/>
                    <a:pt x="82" y="430"/>
                  </a:cubicBezTo>
                  <a:cubicBezTo>
                    <a:pt x="47" y="449"/>
                    <a:pt x="47" y="449"/>
                    <a:pt x="47" y="449"/>
                  </a:cubicBezTo>
                  <a:lnTo>
                    <a:pt x="12" y="390"/>
                  </a:lnTo>
                  <a:close/>
                  <a:moveTo>
                    <a:pt x="10" y="381"/>
                  </a:moveTo>
                  <a:cubicBezTo>
                    <a:pt x="45" y="363"/>
                    <a:pt x="45" y="363"/>
                    <a:pt x="45" y="363"/>
                  </a:cubicBezTo>
                  <a:cubicBezTo>
                    <a:pt x="80" y="422"/>
                    <a:pt x="80" y="422"/>
                    <a:pt x="80" y="422"/>
                  </a:cubicBezTo>
                  <a:lnTo>
                    <a:pt x="10" y="381"/>
                  </a:lnTo>
                  <a:close/>
                  <a:moveTo>
                    <a:pt x="82" y="1188"/>
                  </a:moveTo>
                  <a:cubicBezTo>
                    <a:pt x="47" y="1206"/>
                    <a:pt x="47" y="1206"/>
                    <a:pt x="47" y="1206"/>
                  </a:cubicBezTo>
                  <a:cubicBezTo>
                    <a:pt x="12" y="1147"/>
                    <a:pt x="12" y="1147"/>
                    <a:pt x="12" y="1147"/>
                  </a:cubicBezTo>
                  <a:lnTo>
                    <a:pt x="82" y="1188"/>
                  </a:lnTo>
                  <a:close/>
                  <a:moveTo>
                    <a:pt x="51" y="454"/>
                  </a:moveTo>
                  <a:cubicBezTo>
                    <a:pt x="86" y="436"/>
                    <a:pt x="86" y="436"/>
                    <a:pt x="86" y="436"/>
                  </a:cubicBezTo>
                  <a:cubicBezTo>
                    <a:pt x="86" y="514"/>
                    <a:pt x="86" y="514"/>
                    <a:pt x="86" y="514"/>
                  </a:cubicBezTo>
                  <a:lnTo>
                    <a:pt x="51" y="454"/>
                  </a:lnTo>
                  <a:close/>
                  <a:moveTo>
                    <a:pt x="51" y="360"/>
                  </a:moveTo>
                  <a:cubicBezTo>
                    <a:pt x="86" y="341"/>
                    <a:pt x="86" y="341"/>
                    <a:pt x="86" y="341"/>
                  </a:cubicBezTo>
                  <a:cubicBezTo>
                    <a:pt x="86" y="419"/>
                    <a:pt x="86" y="419"/>
                    <a:pt x="86" y="419"/>
                  </a:cubicBezTo>
                  <a:lnTo>
                    <a:pt x="51" y="360"/>
                  </a:lnTo>
                  <a:close/>
                  <a:moveTo>
                    <a:pt x="51" y="265"/>
                  </a:moveTo>
                  <a:cubicBezTo>
                    <a:pt x="86" y="246"/>
                    <a:pt x="86" y="246"/>
                    <a:pt x="86" y="246"/>
                  </a:cubicBezTo>
                  <a:cubicBezTo>
                    <a:pt x="86" y="325"/>
                    <a:pt x="86" y="325"/>
                    <a:pt x="86" y="325"/>
                  </a:cubicBezTo>
                  <a:lnTo>
                    <a:pt x="51" y="265"/>
                  </a:lnTo>
                  <a:close/>
                  <a:moveTo>
                    <a:pt x="51" y="171"/>
                  </a:moveTo>
                  <a:cubicBezTo>
                    <a:pt x="86" y="152"/>
                    <a:pt x="86" y="152"/>
                    <a:pt x="86" y="152"/>
                  </a:cubicBezTo>
                  <a:cubicBezTo>
                    <a:pt x="86" y="230"/>
                    <a:pt x="86" y="230"/>
                    <a:pt x="86" y="230"/>
                  </a:cubicBezTo>
                  <a:lnTo>
                    <a:pt x="51" y="171"/>
                  </a:lnTo>
                  <a:close/>
                  <a:moveTo>
                    <a:pt x="86" y="135"/>
                  </a:moveTo>
                  <a:cubicBezTo>
                    <a:pt x="51" y="76"/>
                    <a:pt x="51" y="76"/>
                    <a:pt x="51" y="76"/>
                  </a:cubicBezTo>
                  <a:cubicBezTo>
                    <a:pt x="86" y="57"/>
                    <a:pt x="86" y="57"/>
                    <a:pt x="86" y="57"/>
                  </a:cubicBezTo>
                  <a:lnTo>
                    <a:pt x="86" y="135"/>
                  </a:lnTo>
                  <a:close/>
                  <a:moveTo>
                    <a:pt x="47" y="71"/>
                  </a:moveTo>
                  <a:cubicBezTo>
                    <a:pt x="12" y="11"/>
                    <a:pt x="12" y="11"/>
                    <a:pt x="12" y="11"/>
                  </a:cubicBezTo>
                  <a:cubicBezTo>
                    <a:pt x="82" y="52"/>
                    <a:pt x="82" y="52"/>
                    <a:pt x="82" y="52"/>
                  </a:cubicBezTo>
                  <a:lnTo>
                    <a:pt x="47" y="71"/>
                  </a:lnTo>
                  <a:close/>
                  <a:moveTo>
                    <a:pt x="42" y="73"/>
                  </a:moveTo>
                  <a:cubicBezTo>
                    <a:pt x="7" y="92"/>
                    <a:pt x="7" y="92"/>
                    <a:pt x="7" y="92"/>
                  </a:cubicBezTo>
                  <a:cubicBezTo>
                    <a:pt x="7" y="14"/>
                    <a:pt x="7" y="14"/>
                    <a:pt x="7" y="14"/>
                  </a:cubicBezTo>
                  <a:lnTo>
                    <a:pt x="42" y="73"/>
                  </a:lnTo>
                  <a:close/>
                  <a:moveTo>
                    <a:pt x="7" y="1150"/>
                  </a:moveTo>
                  <a:cubicBezTo>
                    <a:pt x="42" y="1209"/>
                    <a:pt x="42" y="1209"/>
                    <a:pt x="42" y="1209"/>
                  </a:cubicBezTo>
                  <a:cubicBezTo>
                    <a:pt x="7" y="1228"/>
                    <a:pt x="7" y="1228"/>
                    <a:pt x="7" y="1228"/>
                  </a:cubicBezTo>
                  <a:lnTo>
                    <a:pt x="7" y="1150"/>
                  </a:lnTo>
                  <a:close/>
                  <a:moveTo>
                    <a:pt x="45" y="1215"/>
                  </a:moveTo>
                  <a:cubicBezTo>
                    <a:pt x="80" y="1274"/>
                    <a:pt x="80" y="1274"/>
                    <a:pt x="80" y="1274"/>
                  </a:cubicBezTo>
                  <a:cubicBezTo>
                    <a:pt x="10" y="1233"/>
                    <a:pt x="10" y="1233"/>
                    <a:pt x="10" y="1233"/>
                  </a:cubicBezTo>
                  <a:lnTo>
                    <a:pt x="45" y="1215"/>
                  </a:lnTo>
                  <a:close/>
                  <a:moveTo>
                    <a:pt x="51" y="1212"/>
                  </a:moveTo>
                  <a:cubicBezTo>
                    <a:pt x="86" y="1193"/>
                    <a:pt x="86" y="1193"/>
                    <a:pt x="86" y="1193"/>
                  </a:cubicBezTo>
                  <a:cubicBezTo>
                    <a:pt x="86" y="1271"/>
                    <a:pt x="86" y="1271"/>
                    <a:pt x="86" y="1271"/>
                  </a:cubicBezTo>
                  <a:lnTo>
                    <a:pt x="51" y="121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4" name="Freeform 1731"/>
            <p:cNvSpPr>
              <a:spLocks/>
            </p:cNvSpPr>
            <p:nvPr/>
          </p:nvSpPr>
          <p:spPr bwMode="auto">
            <a:xfrm>
              <a:off x="1768475" y="1719263"/>
              <a:ext cx="338138" cy="747713"/>
            </a:xfrm>
            <a:custGeom>
              <a:avLst/>
              <a:gdLst>
                <a:gd name="T0" fmla="*/ 213 w 213"/>
                <a:gd name="T1" fmla="*/ 471 h 471"/>
                <a:gd name="T2" fmla="*/ 0 w 213"/>
                <a:gd name="T3" fmla="*/ 349 h 471"/>
                <a:gd name="T4" fmla="*/ 0 w 213"/>
                <a:gd name="T5" fmla="*/ 0 h 471"/>
                <a:gd name="T6" fmla="*/ 213 w 213"/>
                <a:gd name="T7" fmla="*/ 124 h 471"/>
                <a:gd name="T8" fmla="*/ 213 w 213"/>
                <a:gd name="T9" fmla="*/ 471 h 471"/>
              </a:gdLst>
              <a:ahLst/>
              <a:cxnLst>
                <a:cxn ang="0">
                  <a:pos x="T0" y="T1"/>
                </a:cxn>
                <a:cxn ang="0">
                  <a:pos x="T2" y="T3"/>
                </a:cxn>
                <a:cxn ang="0">
                  <a:pos x="T4" y="T5"/>
                </a:cxn>
                <a:cxn ang="0">
                  <a:pos x="T6" y="T7"/>
                </a:cxn>
                <a:cxn ang="0">
                  <a:pos x="T8" y="T9"/>
                </a:cxn>
              </a:cxnLst>
              <a:rect l="0" t="0" r="r" b="b"/>
              <a:pathLst>
                <a:path w="213" h="471">
                  <a:moveTo>
                    <a:pt x="213" y="471"/>
                  </a:moveTo>
                  <a:lnTo>
                    <a:pt x="0" y="349"/>
                  </a:lnTo>
                  <a:lnTo>
                    <a:pt x="0" y="0"/>
                  </a:lnTo>
                  <a:lnTo>
                    <a:pt x="213" y="124"/>
                  </a:lnTo>
                  <a:lnTo>
                    <a:pt x="213" y="471"/>
                  </a:lnTo>
                  <a:close/>
                </a:path>
              </a:pathLst>
            </a:custGeom>
            <a:solidFill>
              <a:srgbClr val="4B6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5" name="Freeform 1732"/>
            <p:cNvSpPr>
              <a:spLocks/>
            </p:cNvSpPr>
            <p:nvPr/>
          </p:nvSpPr>
          <p:spPr bwMode="auto">
            <a:xfrm>
              <a:off x="1541463" y="1852613"/>
              <a:ext cx="339725" cy="749300"/>
            </a:xfrm>
            <a:custGeom>
              <a:avLst/>
              <a:gdLst>
                <a:gd name="T0" fmla="*/ 214 w 214"/>
                <a:gd name="T1" fmla="*/ 472 h 472"/>
                <a:gd name="T2" fmla="*/ 0 w 214"/>
                <a:gd name="T3" fmla="*/ 349 h 472"/>
                <a:gd name="T4" fmla="*/ 0 w 214"/>
                <a:gd name="T5" fmla="*/ 0 h 472"/>
                <a:gd name="T6" fmla="*/ 214 w 214"/>
                <a:gd name="T7" fmla="*/ 123 h 472"/>
                <a:gd name="T8" fmla="*/ 214 w 214"/>
                <a:gd name="T9" fmla="*/ 472 h 472"/>
              </a:gdLst>
              <a:ahLst/>
              <a:cxnLst>
                <a:cxn ang="0">
                  <a:pos x="T0" y="T1"/>
                </a:cxn>
                <a:cxn ang="0">
                  <a:pos x="T2" y="T3"/>
                </a:cxn>
                <a:cxn ang="0">
                  <a:pos x="T4" y="T5"/>
                </a:cxn>
                <a:cxn ang="0">
                  <a:pos x="T6" y="T7"/>
                </a:cxn>
                <a:cxn ang="0">
                  <a:pos x="T8" y="T9"/>
                </a:cxn>
              </a:cxnLst>
              <a:rect l="0" t="0" r="r" b="b"/>
              <a:pathLst>
                <a:path w="214" h="472">
                  <a:moveTo>
                    <a:pt x="214" y="472"/>
                  </a:moveTo>
                  <a:lnTo>
                    <a:pt x="0" y="349"/>
                  </a:lnTo>
                  <a:lnTo>
                    <a:pt x="0" y="0"/>
                  </a:lnTo>
                  <a:lnTo>
                    <a:pt x="214" y="123"/>
                  </a:lnTo>
                  <a:lnTo>
                    <a:pt x="214" y="472"/>
                  </a:lnTo>
                  <a:close/>
                </a:path>
              </a:pathLst>
            </a:custGeom>
            <a:solidFill>
              <a:srgbClr val="597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6" name="Freeform 1733"/>
            <p:cNvSpPr>
              <a:spLocks/>
            </p:cNvSpPr>
            <p:nvPr/>
          </p:nvSpPr>
          <p:spPr bwMode="auto">
            <a:xfrm>
              <a:off x="1574800" y="2014538"/>
              <a:ext cx="127000" cy="484188"/>
            </a:xfrm>
            <a:custGeom>
              <a:avLst/>
              <a:gdLst>
                <a:gd name="T0" fmla="*/ 80 w 80"/>
                <a:gd name="T1" fmla="*/ 305 h 305"/>
                <a:gd name="T2" fmla="*/ 0 w 80"/>
                <a:gd name="T3" fmla="*/ 259 h 305"/>
                <a:gd name="T4" fmla="*/ 0 w 80"/>
                <a:gd name="T5" fmla="*/ 0 h 305"/>
                <a:gd name="T6" fmla="*/ 80 w 80"/>
                <a:gd name="T7" fmla="*/ 46 h 305"/>
                <a:gd name="T8" fmla="*/ 80 w 80"/>
                <a:gd name="T9" fmla="*/ 305 h 305"/>
              </a:gdLst>
              <a:ahLst/>
              <a:cxnLst>
                <a:cxn ang="0">
                  <a:pos x="T0" y="T1"/>
                </a:cxn>
                <a:cxn ang="0">
                  <a:pos x="T2" y="T3"/>
                </a:cxn>
                <a:cxn ang="0">
                  <a:pos x="T4" y="T5"/>
                </a:cxn>
                <a:cxn ang="0">
                  <a:pos x="T6" y="T7"/>
                </a:cxn>
                <a:cxn ang="0">
                  <a:pos x="T8" y="T9"/>
                </a:cxn>
              </a:cxnLst>
              <a:rect l="0" t="0" r="r" b="b"/>
              <a:pathLst>
                <a:path w="80" h="305">
                  <a:moveTo>
                    <a:pt x="80" y="305"/>
                  </a:moveTo>
                  <a:lnTo>
                    <a:pt x="0" y="259"/>
                  </a:lnTo>
                  <a:lnTo>
                    <a:pt x="0" y="0"/>
                  </a:lnTo>
                  <a:lnTo>
                    <a:pt x="80" y="46"/>
                  </a:lnTo>
                  <a:lnTo>
                    <a:pt x="80" y="305"/>
                  </a:lnTo>
                  <a:close/>
                </a:path>
              </a:pathLst>
            </a:custGeom>
            <a:solidFill>
              <a:srgbClr val="3D54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7" name="Freeform 1734"/>
            <p:cNvSpPr>
              <a:spLocks/>
            </p:cNvSpPr>
            <p:nvPr/>
          </p:nvSpPr>
          <p:spPr bwMode="auto">
            <a:xfrm>
              <a:off x="1881188" y="1916113"/>
              <a:ext cx="225425" cy="685800"/>
            </a:xfrm>
            <a:custGeom>
              <a:avLst/>
              <a:gdLst>
                <a:gd name="T0" fmla="*/ 0 w 142"/>
                <a:gd name="T1" fmla="*/ 432 h 432"/>
                <a:gd name="T2" fmla="*/ 142 w 142"/>
                <a:gd name="T3" fmla="*/ 347 h 432"/>
                <a:gd name="T4" fmla="*/ 142 w 142"/>
                <a:gd name="T5" fmla="*/ 0 h 432"/>
                <a:gd name="T6" fmla="*/ 0 w 142"/>
                <a:gd name="T7" fmla="*/ 83 h 432"/>
                <a:gd name="T8" fmla="*/ 0 w 142"/>
                <a:gd name="T9" fmla="*/ 432 h 432"/>
              </a:gdLst>
              <a:ahLst/>
              <a:cxnLst>
                <a:cxn ang="0">
                  <a:pos x="T0" y="T1"/>
                </a:cxn>
                <a:cxn ang="0">
                  <a:pos x="T2" y="T3"/>
                </a:cxn>
                <a:cxn ang="0">
                  <a:pos x="T4" y="T5"/>
                </a:cxn>
                <a:cxn ang="0">
                  <a:pos x="T6" y="T7"/>
                </a:cxn>
                <a:cxn ang="0">
                  <a:pos x="T8" y="T9"/>
                </a:cxn>
              </a:cxnLst>
              <a:rect l="0" t="0" r="r" b="b"/>
              <a:pathLst>
                <a:path w="142" h="432">
                  <a:moveTo>
                    <a:pt x="0" y="432"/>
                  </a:moveTo>
                  <a:lnTo>
                    <a:pt x="142" y="347"/>
                  </a:lnTo>
                  <a:lnTo>
                    <a:pt x="142" y="0"/>
                  </a:lnTo>
                  <a:lnTo>
                    <a:pt x="0" y="83"/>
                  </a:lnTo>
                  <a:lnTo>
                    <a:pt x="0" y="432"/>
                  </a:ln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8" name="Freeform 1735"/>
            <p:cNvSpPr>
              <a:spLocks/>
            </p:cNvSpPr>
            <p:nvPr/>
          </p:nvSpPr>
          <p:spPr bwMode="auto">
            <a:xfrm>
              <a:off x="1754188" y="1968500"/>
              <a:ext cx="352425" cy="504825"/>
            </a:xfrm>
            <a:custGeom>
              <a:avLst/>
              <a:gdLst>
                <a:gd name="T0" fmla="*/ 42 w 116"/>
                <a:gd name="T1" fmla="*/ 45 h 166"/>
                <a:gd name="T2" fmla="*/ 9 w 116"/>
                <a:gd name="T3" fmla="*/ 27 h 166"/>
                <a:gd name="T4" fmla="*/ 0 w 116"/>
                <a:gd name="T5" fmla="*/ 32 h 166"/>
                <a:gd name="T6" fmla="*/ 0 w 116"/>
                <a:gd name="T7" fmla="*/ 138 h 166"/>
                <a:gd name="T8" fmla="*/ 3 w 116"/>
                <a:gd name="T9" fmla="*/ 144 h 166"/>
                <a:gd name="T10" fmla="*/ 42 w 116"/>
                <a:gd name="T11" fmla="*/ 166 h 166"/>
                <a:gd name="T12" fmla="*/ 116 w 116"/>
                <a:gd name="T13" fmla="*/ 121 h 166"/>
                <a:gd name="T14" fmla="*/ 116 w 116"/>
                <a:gd name="T15" fmla="*/ 0 h 166"/>
                <a:gd name="T16" fmla="*/ 42 w 116"/>
                <a:gd name="T17"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66">
                  <a:moveTo>
                    <a:pt x="42" y="45"/>
                  </a:moveTo>
                  <a:cubicBezTo>
                    <a:pt x="9" y="27"/>
                    <a:pt x="9" y="27"/>
                    <a:pt x="9" y="27"/>
                  </a:cubicBezTo>
                  <a:cubicBezTo>
                    <a:pt x="5" y="24"/>
                    <a:pt x="0" y="27"/>
                    <a:pt x="0" y="32"/>
                  </a:cubicBezTo>
                  <a:cubicBezTo>
                    <a:pt x="0" y="138"/>
                    <a:pt x="0" y="138"/>
                    <a:pt x="0" y="138"/>
                  </a:cubicBezTo>
                  <a:cubicBezTo>
                    <a:pt x="0" y="140"/>
                    <a:pt x="1" y="142"/>
                    <a:pt x="3" y="144"/>
                  </a:cubicBezTo>
                  <a:cubicBezTo>
                    <a:pt x="42" y="166"/>
                    <a:pt x="42" y="166"/>
                    <a:pt x="42" y="166"/>
                  </a:cubicBezTo>
                  <a:cubicBezTo>
                    <a:pt x="116" y="121"/>
                    <a:pt x="116" y="121"/>
                    <a:pt x="116" y="121"/>
                  </a:cubicBezTo>
                  <a:cubicBezTo>
                    <a:pt x="116" y="0"/>
                    <a:pt x="116" y="0"/>
                    <a:pt x="116" y="0"/>
                  </a:cubicBezTo>
                  <a:lnTo>
                    <a:pt x="42" y="45"/>
                  </a:lnTo>
                  <a:close/>
                </a:path>
              </a:pathLst>
            </a:custGeom>
            <a:solidFill>
              <a:srgbClr val="61E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9" name="Freeform 1736"/>
            <p:cNvSpPr>
              <a:spLocks/>
            </p:cNvSpPr>
            <p:nvPr/>
          </p:nvSpPr>
          <p:spPr bwMode="auto">
            <a:xfrm>
              <a:off x="1541463" y="1719263"/>
              <a:ext cx="565150" cy="328613"/>
            </a:xfrm>
            <a:custGeom>
              <a:avLst/>
              <a:gdLst>
                <a:gd name="T0" fmla="*/ 0 w 356"/>
                <a:gd name="T1" fmla="*/ 84 h 207"/>
                <a:gd name="T2" fmla="*/ 143 w 356"/>
                <a:gd name="T3" fmla="*/ 0 h 207"/>
                <a:gd name="T4" fmla="*/ 356 w 356"/>
                <a:gd name="T5" fmla="*/ 124 h 207"/>
                <a:gd name="T6" fmla="*/ 214 w 356"/>
                <a:gd name="T7" fmla="*/ 207 h 207"/>
                <a:gd name="T8" fmla="*/ 0 w 356"/>
                <a:gd name="T9" fmla="*/ 84 h 207"/>
              </a:gdLst>
              <a:ahLst/>
              <a:cxnLst>
                <a:cxn ang="0">
                  <a:pos x="T0" y="T1"/>
                </a:cxn>
                <a:cxn ang="0">
                  <a:pos x="T2" y="T3"/>
                </a:cxn>
                <a:cxn ang="0">
                  <a:pos x="T4" y="T5"/>
                </a:cxn>
                <a:cxn ang="0">
                  <a:pos x="T6" y="T7"/>
                </a:cxn>
                <a:cxn ang="0">
                  <a:pos x="T8" y="T9"/>
                </a:cxn>
              </a:cxnLst>
              <a:rect l="0" t="0" r="r" b="b"/>
              <a:pathLst>
                <a:path w="356" h="207">
                  <a:moveTo>
                    <a:pt x="0" y="84"/>
                  </a:moveTo>
                  <a:lnTo>
                    <a:pt x="143" y="0"/>
                  </a:lnTo>
                  <a:lnTo>
                    <a:pt x="356" y="124"/>
                  </a:lnTo>
                  <a:lnTo>
                    <a:pt x="214" y="207"/>
                  </a:lnTo>
                  <a:lnTo>
                    <a:pt x="0" y="84"/>
                  </a:lnTo>
                  <a:close/>
                </a:path>
              </a:pathLst>
            </a:custGeom>
            <a:solidFill>
              <a:srgbClr val="76A4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0" name="Freeform 1737"/>
            <p:cNvSpPr>
              <a:spLocks/>
            </p:cNvSpPr>
            <p:nvPr/>
          </p:nvSpPr>
          <p:spPr bwMode="auto">
            <a:xfrm>
              <a:off x="3659188" y="4186238"/>
              <a:ext cx="163513" cy="288925"/>
            </a:xfrm>
            <a:custGeom>
              <a:avLst/>
              <a:gdLst>
                <a:gd name="T0" fmla="*/ 54 w 54"/>
                <a:gd name="T1" fmla="*/ 51 h 95"/>
                <a:gd name="T2" fmla="*/ 53 w 54"/>
                <a:gd name="T3" fmla="*/ 60 h 95"/>
                <a:gd name="T4" fmla="*/ 50 w 54"/>
                <a:gd name="T5" fmla="*/ 67 h 95"/>
                <a:gd name="T6" fmla="*/ 41 w 54"/>
                <a:gd name="T7" fmla="*/ 81 h 95"/>
                <a:gd name="T8" fmla="*/ 28 w 54"/>
                <a:gd name="T9" fmla="*/ 91 h 95"/>
                <a:gd name="T10" fmla="*/ 24 w 54"/>
                <a:gd name="T11" fmla="*/ 93 h 95"/>
                <a:gd name="T12" fmla="*/ 20 w 54"/>
                <a:gd name="T13" fmla="*/ 94 h 95"/>
                <a:gd name="T14" fmla="*/ 10 w 54"/>
                <a:gd name="T15" fmla="*/ 94 h 95"/>
                <a:gd name="T16" fmla="*/ 2 w 54"/>
                <a:gd name="T17" fmla="*/ 88 h 95"/>
                <a:gd name="T18" fmla="*/ 0 w 54"/>
                <a:gd name="T19" fmla="*/ 79 h 95"/>
                <a:gd name="T20" fmla="*/ 0 w 54"/>
                <a:gd name="T21" fmla="*/ 75 h 95"/>
                <a:gd name="T22" fmla="*/ 1 w 54"/>
                <a:gd name="T23" fmla="*/ 70 h 95"/>
                <a:gd name="T24" fmla="*/ 4 w 54"/>
                <a:gd name="T25" fmla="*/ 62 h 95"/>
                <a:gd name="T26" fmla="*/ 25 w 54"/>
                <a:gd name="T27" fmla="*/ 38 h 95"/>
                <a:gd name="T28" fmla="*/ 25 w 54"/>
                <a:gd name="T29" fmla="*/ 38 h 95"/>
                <a:gd name="T30" fmla="*/ 23 w 54"/>
                <a:gd name="T31" fmla="*/ 41 h 95"/>
                <a:gd name="T32" fmla="*/ 22 w 54"/>
                <a:gd name="T33" fmla="*/ 5 h 95"/>
                <a:gd name="T34" fmla="*/ 27 w 54"/>
                <a:gd name="T35" fmla="*/ 0 h 95"/>
                <a:gd name="T36" fmla="*/ 32 w 54"/>
                <a:gd name="T37" fmla="*/ 5 h 95"/>
                <a:gd name="T38" fmla="*/ 32 w 54"/>
                <a:gd name="T39" fmla="*/ 5 h 95"/>
                <a:gd name="T40" fmla="*/ 31 w 54"/>
                <a:gd name="T41" fmla="*/ 41 h 95"/>
                <a:gd name="T42" fmla="*/ 31 w 54"/>
                <a:gd name="T43" fmla="*/ 41 h 95"/>
                <a:gd name="T44" fmla="*/ 29 w 54"/>
                <a:gd name="T45" fmla="*/ 45 h 95"/>
                <a:gd name="T46" fmla="*/ 29 w 54"/>
                <a:gd name="T47" fmla="*/ 45 h 95"/>
                <a:gd name="T48" fmla="*/ 11 w 54"/>
                <a:gd name="T49" fmla="*/ 66 h 95"/>
                <a:gd name="T50" fmla="*/ 8 w 54"/>
                <a:gd name="T51" fmla="*/ 72 h 95"/>
                <a:gd name="T52" fmla="*/ 8 w 54"/>
                <a:gd name="T53" fmla="*/ 75 h 95"/>
                <a:gd name="T54" fmla="*/ 8 w 54"/>
                <a:gd name="T55" fmla="*/ 79 h 95"/>
                <a:gd name="T56" fmla="*/ 13 w 54"/>
                <a:gd name="T57" fmla="*/ 87 h 95"/>
                <a:gd name="T58" fmla="*/ 18 w 54"/>
                <a:gd name="T59" fmla="*/ 87 h 95"/>
                <a:gd name="T60" fmla="*/ 21 w 54"/>
                <a:gd name="T61" fmla="*/ 86 h 95"/>
                <a:gd name="T62" fmla="*/ 24 w 54"/>
                <a:gd name="T63" fmla="*/ 85 h 95"/>
                <a:gd name="T64" fmla="*/ 35 w 54"/>
                <a:gd name="T65" fmla="*/ 76 h 95"/>
                <a:gd name="T66" fmla="*/ 43 w 54"/>
                <a:gd name="T67" fmla="*/ 64 h 95"/>
                <a:gd name="T68" fmla="*/ 46 w 54"/>
                <a:gd name="T69" fmla="*/ 58 h 95"/>
                <a:gd name="T70" fmla="*/ 47 w 54"/>
                <a:gd name="T71" fmla="*/ 51 h 95"/>
                <a:gd name="T72" fmla="*/ 50 w 54"/>
                <a:gd name="T73" fmla="*/ 47 h 95"/>
                <a:gd name="T74" fmla="*/ 54 w 54"/>
                <a:gd name="T75"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 h="95">
                  <a:moveTo>
                    <a:pt x="54" y="51"/>
                  </a:moveTo>
                  <a:cubicBezTo>
                    <a:pt x="54" y="54"/>
                    <a:pt x="53" y="57"/>
                    <a:pt x="53" y="60"/>
                  </a:cubicBezTo>
                  <a:cubicBezTo>
                    <a:pt x="52" y="62"/>
                    <a:pt x="51" y="65"/>
                    <a:pt x="50" y="67"/>
                  </a:cubicBezTo>
                  <a:cubicBezTo>
                    <a:pt x="47" y="72"/>
                    <a:pt x="44" y="77"/>
                    <a:pt x="41" y="81"/>
                  </a:cubicBezTo>
                  <a:cubicBezTo>
                    <a:pt x="37" y="85"/>
                    <a:pt x="33" y="89"/>
                    <a:pt x="28" y="91"/>
                  </a:cubicBezTo>
                  <a:cubicBezTo>
                    <a:pt x="27" y="92"/>
                    <a:pt x="26" y="93"/>
                    <a:pt x="24" y="93"/>
                  </a:cubicBezTo>
                  <a:cubicBezTo>
                    <a:pt x="23" y="94"/>
                    <a:pt x="21" y="94"/>
                    <a:pt x="20" y="94"/>
                  </a:cubicBezTo>
                  <a:cubicBezTo>
                    <a:pt x="17" y="95"/>
                    <a:pt x="14" y="95"/>
                    <a:pt x="10" y="94"/>
                  </a:cubicBezTo>
                  <a:cubicBezTo>
                    <a:pt x="7" y="93"/>
                    <a:pt x="4" y="91"/>
                    <a:pt x="2" y="88"/>
                  </a:cubicBezTo>
                  <a:cubicBezTo>
                    <a:pt x="1" y="85"/>
                    <a:pt x="0" y="82"/>
                    <a:pt x="0" y="79"/>
                  </a:cubicBezTo>
                  <a:cubicBezTo>
                    <a:pt x="0" y="77"/>
                    <a:pt x="0" y="76"/>
                    <a:pt x="0" y="75"/>
                  </a:cubicBezTo>
                  <a:cubicBezTo>
                    <a:pt x="0" y="73"/>
                    <a:pt x="1" y="72"/>
                    <a:pt x="1" y="70"/>
                  </a:cubicBezTo>
                  <a:cubicBezTo>
                    <a:pt x="2" y="68"/>
                    <a:pt x="2" y="65"/>
                    <a:pt x="4" y="62"/>
                  </a:cubicBezTo>
                  <a:cubicBezTo>
                    <a:pt x="8" y="52"/>
                    <a:pt x="15" y="44"/>
                    <a:pt x="25" y="38"/>
                  </a:cubicBezTo>
                  <a:cubicBezTo>
                    <a:pt x="25" y="38"/>
                    <a:pt x="25" y="38"/>
                    <a:pt x="25" y="38"/>
                  </a:cubicBezTo>
                  <a:cubicBezTo>
                    <a:pt x="23" y="41"/>
                    <a:pt x="23" y="41"/>
                    <a:pt x="23" y="41"/>
                  </a:cubicBezTo>
                  <a:cubicBezTo>
                    <a:pt x="22" y="5"/>
                    <a:pt x="22" y="5"/>
                    <a:pt x="22" y="5"/>
                  </a:cubicBezTo>
                  <a:cubicBezTo>
                    <a:pt x="22" y="2"/>
                    <a:pt x="24" y="0"/>
                    <a:pt x="27" y="0"/>
                  </a:cubicBezTo>
                  <a:cubicBezTo>
                    <a:pt x="30" y="0"/>
                    <a:pt x="32" y="2"/>
                    <a:pt x="32" y="5"/>
                  </a:cubicBezTo>
                  <a:cubicBezTo>
                    <a:pt x="32" y="5"/>
                    <a:pt x="32" y="5"/>
                    <a:pt x="32" y="5"/>
                  </a:cubicBezTo>
                  <a:cubicBezTo>
                    <a:pt x="31" y="41"/>
                    <a:pt x="31" y="41"/>
                    <a:pt x="31" y="41"/>
                  </a:cubicBezTo>
                  <a:cubicBezTo>
                    <a:pt x="31" y="41"/>
                    <a:pt x="31" y="41"/>
                    <a:pt x="31" y="41"/>
                  </a:cubicBezTo>
                  <a:cubicBezTo>
                    <a:pt x="31" y="43"/>
                    <a:pt x="30" y="44"/>
                    <a:pt x="29" y="45"/>
                  </a:cubicBezTo>
                  <a:cubicBezTo>
                    <a:pt x="29" y="45"/>
                    <a:pt x="29" y="45"/>
                    <a:pt x="29" y="45"/>
                  </a:cubicBezTo>
                  <a:cubicBezTo>
                    <a:pt x="21" y="49"/>
                    <a:pt x="15" y="57"/>
                    <a:pt x="11" y="66"/>
                  </a:cubicBezTo>
                  <a:cubicBezTo>
                    <a:pt x="10" y="68"/>
                    <a:pt x="9" y="70"/>
                    <a:pt x="8" y="72"/>
                  </a:cubicBezTo>
                  <a:cubicBezTo>
                    <a:pt x="8" y="73"/>
                    <a:pt x="8" y="74"/>
                    <a:pt x="8" y="75"/>
                  </a:cubicBezTo>
                  <a:cubicBezTo>
                    <a:pt x="8" y="76"/>
                    <a:pt x="8" y="78"/>
                    <a:pt x="8" y="79"/>
                  </a:cubicBezTo>
                  <a:cubicBezTo>
                    <a:pt x="8" y="83"/>
                    <a:pt x="9" y="86"/>
                    <a:pt x="13" y="87"/>
                  </a:cubicBezTo>
                  <a:cubicBezTo>
                    <a:pt x="14" y="88"/>
                    <a:pt x="16" y="88"/>
                    <a:pt x="18" y="87"/>
                  </a:cubicBezTo>
                  <a:cubicBezTo>
                    <a:pt x="19" y="87"/>
                    <a:pt x="20" y="87"/>
                    <a:pt x="21" y="86"/>
                  </a:cubicBezTo>
                  <a:cubicBezTo>
                    <a:pt x="22" y="86"/>
                    <a:pt x="23" y="85"/>
                    <a:pt x="24" y="85"/>
                  </a:cubicBezTo>
                  <a:cubicBezTo>
                    <a:pt x="28" y="83"/>
                    <a:pt x="32" y="80"/>
                    <a:pt x="35" y="76"/>
                  </a:cubicBezTo>
                  <a:cubicBezTo>
                    <a:pt x="38" y="72"/>
                    <a:pt x="41" y="69"/>
                    <a:pt x="43" y="64"/>
                  </a:cubicBezTo>
                  <a:cubicBezTo>
                    <a:pt x="44" y="62"/>
                    <a:pt x="45" y="60"/>
                    <a:pt x="46" y="58"/>
                  </a:cubicBezTo>
                  <a:cubicBezTo>
                    <a:pt x="46" y="55"/>
                    <a:pt x="47" y="54"/>
                    <a:pt x="47" y="51"/>
                  </a:cubicBezTo>
                  <a:cubicBezTo>
                    <a:pt x="47" y="49"/>
                    <a:pt x="48" y="47"/>
                    <a:pt x="50" y="47"/>
                  </a:cubicBezTo>
                  <a:cubicBezTo>
                    <a:pt x="52" y="48"/>
                    <a:pt x="54" y="49"/>
                    <a:pt x="5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1" name="Freeform 1738"/>
            <p:cNvSpPr>
              <a:spLocks/>
            </p:cNvSpPr>
            <p:nvPr/>
          </p:nvSpPr>
          <p:spPr bwMode="auto">
            <a:xfrm>
              <a:off x="3703638" y="4132263"/>
              <a:ext cx="79375" cy="120650"/>
            </a:xfrm>
            <a:custGeom>
              <a:avLst/>
              <a:gdLst>
                <a:gd name="T0" fmla="*/ 13 w 26"/>
                <a:gd name="T1" fmla="*/ 5 h 40"/>
                <a:gd name="T2" fmla="*/ 26 w 26"/>
                <a:gd name="T3" fmla="*/ 12 h 40"/>
                <a:gd name="T4" fmla="*/ 13 w 26"/>
                <a:gd name="T5" fmla="*/ 35 h 40"/>
                <a:gd name="T6" fmla="*/ 0 w 26"/>
                <a:gd name="T7" fmla="*/ 28 h 40"/>
                <a:gd name="T8" fmla="*/ 13 w 26"/>
                <a:gd name="T9" fmla="*/ 5 h 40"/>
              </a:gdLst>
              <a:ahLst/>
              <a:cxnLst>
                <a:cxn ang="0">
                  <a:pos x="T0" y="T1"/>
                </a:cxn>
                <a:cxn ang="0">
                  <a:pos x="T2" y="T3"/>
                </a:cxn>
                <a:cxn ang="0">
                  <a:pos x="T4" y="T5"/>
                </a:cxn>
                <a:cxn ang="0">
                  <a:pos x="T6" y="T7"/>
                </a:cxn>
                <a:cxn ang="0">
                  <a:pos x="T8" y="T9"/>
                </a:cxn>
              </a:cxnLst>
              <a:rect l="0" t="0" r="r" b="b"/>
              <a:pathLst>
                <a:path w="26" h="40">
                  <a:moveTo>
                    <a:pt x="13" y="5"/>
                  </a:moveTo>
                  <a:cubicBezTo>
                    <a:pt x="20" y="0"/>
                    <a:pt x="26" y="4"/>
                    <a:pt x="26" y="12"/>
                  </a:cubicBezTo>
                  <a:cubicBezTo>
                    <a:pt x="26" y="21"/>
                    <a:pt x="20" y="31"/>
                    <a:pt x="13" y="35"/>
                  </a:cubicBezTo>
                  <a:cubicBezTo>
                    <a:pt x="6" y="40"/>
                    <a:pt x="0" y="36"/>
                    <a:pt x="0" y="28"/>
                  </a:cubicBezTo>
                  <a:cubicBezTo>
                    <a:pt x="0" y="19"/>
                    <a:pt x="6" y="9"/>
                    <a:pt x="13" y="5"/>
                  </a:cubicBez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2" name="Freeform 1739"/>
            <p:cNvSpPr>
              <a:spLocks/>
            </p:cNvSpPr>
            <p:nvPr/>
          </p:nvSpPr>
          <p:spPr bwMode="auto">
            <a:xfrm>
              <a:off x="3695700" y="4135438"/>
              <a:ext cx="79375" cy="106363"/>
            </a:xfrm>
            <a:custGeom>
              <a:avLst/>
              <a:gdLst>
                <a:gd name="T0" fmla="*/ 23 w 26"/>
                <a:gd name="T1" fmla="*/ 1 h 35"/>
                <a:gd name="T2" fmla="*/ 14 w 26"/>
                <a:gd name="T3" fmla="*/ 2 h 35"/>
                <a:gd name="T4" fmla="*/ 1 w 26"/>
                <a:gd name="T5" fmla="*/ 26 h 35"/>
                <a:gd name="T6" fmla="*/ 4 w 26"/>
                <a:gd name="T7" fmla="*/ 34 h 35"/>
                <a:gd name="T8" fmla="*/ 7 w 26"/>
                <a:gd name="T9" fmla="*/ 35 h 35"/>
                <a:gd name="T10" fmla="*/ 3 w 26"/>
                <a:gd name="T11" fmla="*/ 27 h 35"/>
                <a:gd name="T12" fmla="*/ 16 w 26"/>
                <a:gd name="T13" fmla="*/ 4 h 35"/>
                <a:gd name="T14" fmla="*/ 26 w 26"/>
                <a:gd name="T15" fmla="*/ 3 h 35"/>
                <a:gd name="T16" fmla="*/ 23 w 26"/>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5">
                  <a:moveTo>
                    <a:pt x="23" y="1"/>
                  </a:moveTo>
                  <a:cubicBezTo>
                    <a:pt x="21" y="0"/>
                    <a:pt x="18" y="0"/>
                    <a:pt x="14" y="2"/>
                  </a:cubicBezTo>
                  <a:cubicBezTo>
                    <a:pt x="6" y="7"/>
                    <a:pt x="0" y="17"/>
                    <a:pt x="1" y="26"/>
                  </a:cubicBezTo>
                  <a:cubicBezTo>
                    <a:pt x="1" y="30"/>
                    <a:pt x="2" y="33"/>
                    <a:pt x="4" y="34"/>
                  </a:cubicBezTo>
                  <a:cubicBezTo>
                    <a:pt x="7" y="35"/>
                    <a:pt x="7" y="35"/>
                    <a:pt x="7" y="35"/>
                  </a:cubicBezTo>
                  <a:cubicBezTo>
                    <a:pt x="4" y="34"/>
                    <a:pt x="3" y="31"/>
                    <a:pt x="3" y="27"/>
                  </a:cubicBezTo>
                  <a:cubicBezTo>
                    <a:pt x="3" y="18"/>
                    <a:pt x="9" y="8"/>
                    <a:pt x="16" y="4"/>
                  </a:cubicBezTo>
                  <a:cubicBezTo>
                    <a:pt x="20" y="2"/>
                    <a:pt x="23" y="1"/>
                    <a:pt x="26" y="3"/>
                  </a:cubicBezTo>
                  <a:lnTo>
                    <a:pt x="23" y="1"/>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3" name="Freeform 1740"/>
            <p:cNvSpPr>
              <a:spLocks/>
            </p:cNvSpPr>
            <p:nvPr/>
          </p:nvSpPr>
          <p:spPr bwMode="auto">
            <a:xfrm>
              <a:off x="3394075" y="4908550"/>
              <a:ext cx="349250" cy="595313"/>
            </a:xfrm>
            <a:custGeom>
              <a:avLst/>
              <a:gdLst>
                <a:gd name="T0" fmla="*/ 220 w 220"/>
                <a:gd name="T1" fmla="*/ 375 h 375"/>
                <a:gd name="T2" fmla="*/ 2 w 220"/>
                <a:gd name="T3" fmla="*/ 249 h 375"/>
                <a:gd name="T4" fmla="*/ 0 w 220"/>
                <a:gd name="T5" fmla="*/ 0 h 375"/>
                <a:gd name="T6" fmla="*/ 218 w 220"/>
                <a:gd name="T7" fmla="*/ 126 h 375"/>
                <a:gd name="T8" fmla="*/ 220 w 220"/>
                <a:gd name="T9" fmla="*/ 375 h 375"/>
              </a:gdLst>
              <a:ahLst/>
              <a:cxnLst>
                <a:cxn ang="0">
                  <a:pos x="T0" y="T1"/>
                </a:cxn>
                <a:cxn ang="0">
                  <a:pos x="T2" y="T3"/>
                </a:cxn>
                <a:cxn ang="0">
                  <a:pos x="T4" y="T5"/>
                </a:cxn>
                <a:cxn ang="0">
                  <a:pos x="T6" y="T7"/>
                </a:cxn>
                <a:cxn ang="0">
                  <a:pos x="T8" y="T9"/>
                </a:cxn>
              </a:cxnLst>
              <a:rect l="0" t="0" r="r" b="b"/>
              <a:pathLst>
                <a:path w="220" h="375">
                  <a:moveTo>
                    <a:pt x="220" y="375"/>
                  </a:moveTo>
                  <a:lnTo>
                    <a:pt x="2" y="249"/>
                  </a:lnTo>
                  <a:lnTo>
                    <a:pt x="0" y="0"/>
                  </a:lnTo>
                  <a:lnTo>
                    <a:pt x="218" y="126"/>
                  </a:lnTo>
                  <a:lnTo>
                    <a:pt x="220" y="375"/>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4" name="Freeform 1741"/>
            <p:cNvSpPr>
              <a:spLocks/>
            </p:cNvSpPr>
            <p:nvPr/>
          </p:nvSpPr>
          <p:spPr bwMode="auto">
            <a:xfrm>
              <a:off x="3394075" y="4710113"/>
              <a:ext cx="690563" cy="398463"/>
            </a:xfrm>
            <a:custGeom>
              <a:avLst/>
              <a:gdLst>
                <a:gd name="T0" fmla="*/ 218 w 435"/>
                <a:gd name="T1" fmla="*/ 251 h 251"/>
                <a:gd name="T2" fmla="*/ 0 w 435"/>
                <a:gd name="T3" fmla="*/ 125 h 251"/>
                <a:gd name="T4" fmla="*/ 217 w 435"/>
                <a:gd name="T5" fmla="*/ 0 h 251"/>
                <a:gd name="T6" fmla="*/ 435 w 435"/>
                <a:gd name="T7" fmla="*/ 126 h 251"/>
                <a:gd name="T8" fmla="*/ 218 w 435"/>
                <a:gd name="T9" fmla="*/ 251 h 251"/>
              </a:gdLst>
              <a:ahLst/>
              <a:cxnLst>
                <a:cxn ang="0">
                  <a:pos x="T0" y="T1"/>
                </a:cxn>
                <a:cxn ang="0">
                  <a:pos x="T2" y="T3"/>
                </a:cxn>
                <a:cxn ang="0">
                  <a:pos x="T4" y="T5"/>
                </a:cxn>
                <a:cxn ang="0">
                  <a:pos x="T6" y="T7"/>
                </a:cxn>
                <a:cxn ang="0">
                  <a:pos x="T8" y="T9"/>
                </a:cxn>
              </a:cxnLst>
              <a:rect l="0" t="0" r="r" b="b"/>
              <a:pathLst>
                <a:path w="435" h="251">
                  <a:moveTo>
                    <a:pt x="218" y="251"/>
                  </a:moveTo>
                  <a:lnTo>
                    <a:pt x="0" y="125"/>
                  </a:lnTo>
                  <a:lnTo>
                    <a:pt x="217" y="0"/>
                  </a:lnTo>
                  <a:lnTo>
                    <a:pt x="435" y="126"/>
                  </a:lnTo>
                  <a:lnTo>
                    <a:pt x="218" y="251"/>
                  </a:lnTo>
                  <a:close/>
                </a:path>
              </a:pathLst>
            </a:custGeom>
            <a:solidFill>
              <a:srgbClr val="085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5" name="Freeform 1742"/>
            <p:cNvSpPr>
              <a:spLocks/>
            </p:cNvSpPr>
            <p:nvPr/>
          </p:nvSpPr>
          <p:spPr bwMode="auto">
            <a:xfrm>
              <a:off x="3740150" y="4910138"/>
              <a:ext cx="347663" cy="593725"/>
            </a:xfrm>
            <a:custGeom>
              <a:avLst/>
              <a:gdLst>
                <a:gd name="T0" fmla="*/ 217 w 219"/>
                <a:gd name="T1" fmla="*/ 0 h 374"/>
                <a:gd name="T2" fmla="*/ 219 w 219"/>
                <a:gd name="T3" fmla="*/ 250 h 374"/>
                <a:gd name="T4" fmla="*/ 2 w 219"/>
                <a:gd name="T5" fmla="*/ 374 h 374"/>
                <a:gd name="T6" fmla="*/ 0 w 219"/>
                <a:gd name="T7" fmla="*/ 125 h 374"/>
                <a:gd name="T8" fmla="*/ 217 w 219"/>
                <a:gd name="T9" fmla="*/ 0 h 374"/>
              </a:gdLst>
              <a:ahLst/>
              <a:cxnLst>
                <a:cxn ang="0">
                  <a:pos x="T0" y="T1"/>
                </a:cxn>
                <a:cxn ang="0">
                  <a:pos x="T2" y="T3"/>
                </a:cxn>
                <a:cxn ang="0">
                  <a:pos x="T4" y="T5"/>
                </a:cxn>
                <a:cxn ang="0">
                  <a:pos x="T6" y="T7"/>
                </a:cxn>
                <a:cxn ang="0">
                  <a:pos x="T8" y="T9"/>
                </a:cxn>
              </a:cxnLst>
              <a:rect l="0" t="0" r="r" b="b"/>
              <a:pathLst>
                <a:path w="219" h="374">
                  <a:moveTo>
                    <a:pt x="217" y="0"/>
                  </a:moveTo>
                  <a:lnTo>
                    <a:pt x="219" y="250"/>
                  </a:lnTo>
                  <a:lnTo>
                    <a:pt x="2" y="374"/>
                  </a:lnTo>
                  <a:lnTo>
                    <a:pt x="0" y="125"/>
                  </a:lnTo>
                  <a:lnTo>
                    <a:pt x="217"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6" name="Freeform 1743"/>
            <p:cNvSpPr>
              <a:spLocks/>
            </p:cNvSpPr>
            <p:nvPr/>
          </p:nvSpPr>
          <p:spPr bwMode="auto">
            <a:xfrm>
              <a:off x="3527425" y="5227638"/>
              <a:ext cx="73025" cy="93663"/>
            </a:xfrm>
            <a:custGeom>
              <a:avLst/>
              <a:gdLst>
                <a:gd name="T0" fmla="*/ 24 w 24"/>
                <a:gd name="T1" fmla="*/ 23 h 31"/>
                <a:gd name="T2" fmla="*/ 12 w 24"/>
                <a:gd name="T3" fmla="*/ 28 h 31"/>
                <a:gd name="T4" fmla="*/ 0 w 24"/>
                <a:gd name="T5" fmla="*/ 9 h 31"/>
                <a:gd name="T6" fmla="*/ 12 w 24"/>
                <a:gd name="T7" fmla="*/ 4 h 31"/>
                <a:gd name="T8" fmla="*/ 24 w 24"/>
                <a:gd name="T9" fmla="*/ 23 h 31"/>
              </a:gdLst>
              <a:ahLst/>
              <a:cxnLst>
                <a:cxn ang="0">
                  <a:pos x="T0" y="T1"/>
                </a:cxn>
                <a:cxn ang="0">
                  <a:pos x="T2" y="T3"/>
                </a:cxn>
                <a:cxn ang="0">
                  <a:pos x="T4" y="T5"/>
                </a:cxn>
                <a:cxn ang="0">
                  <a:pos x="T6" y="T7"/>
                </a:cxn>
                <a:cxn ang="0">
                  <a:pos x="T8" y="T9"/>
                </a:cxn>
              </a:cxnLst>
              <a:rect l="0" t="0" r="r" b="b"/>
              <a:pathLst>
                <a:path w="24" h="31">
                  <a:moveTo>
                    <a:pt x="24" y="23"/>
                  </a:moveTo>
                  <a:cubicBezTo>
                    <a:pt x="24" y="29"/>
                    <a:pt x="18" y="31"/>
                    <a:pt x="12" y="28"/>
                  </a:cubicBezTo>
                  <a:cubicBezTo>
                    <a:pt x="5" y="24"/>
                    <a:pt x="0" y="16"/>
                    <a:pt x="0" y="9"/>
                  </a:cubicBezTo>
                  <a:cubicBezTo>
                    <a:pt x="0" y="2"/>
                    <a:pt x="5" y="0"/>
                    <a:pt x="12" y="4"/>
                  </a:cubicBezTo>
                  <a:cubicBezTo>
                    <a:pt x="18" y="8"/>
                    <a:pt x="24" y="16"/>
                    <a:pt x="24" y="23"/>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7" name="Freeform 1744"/>
            <p:cNvSpPr>
              <a:spLocks/>
            </p:cNvSpPr>
            <p:nvPr/>
          </p:nvSpPr>
          <p:spPr bwMode="auto">
            <a:xfrm>
              <a:off x="3490913" y="5178425"/>
              <a:ext cx="146050" cy="103188"/>
            </a:xfrm>
            <a:custGeom>
              <a:avLst/>
              <a:gdLst>
                <a:gd name="T0" fmla="*/ 44 w 48"/>
                <a:gd name="T1" fmla="*/ 33 h 34"/>
                <a:gd name="T2" fmla="*/ 41 w 48"/>
                <a:gd name="T3" fmla="*/ 30 h 34"/>
                <a:gd name="T4" fmla="*/ 6 w 48"/>
                <a:gd name="T5" fmla="*/ 10 h 34"/>
                <a:gd name="T6" fmla="*/ 1 w 48"/>
                <a:gd name="T7" fmla="*/ 7 h 34"/>
                <a:gd name="T8" fmla="*/ 1 w 48"/>
                <a:gd name="T9" fmla="*/ 2 h 34"/>
                <a:gd name="T10" fmla="*/ 24 w 48"/>
                <a:gd name="T11" fmla="*/ 6 h 34"/>
                <a:gd name="T12" fmla="*/ 46 w 48"/>
                <a:gd name="T13" fmla="*/ 28 h 34"/>
                <a:gd name="T14" fmla="*/ 47 w 48"/>
                <a:gd name="T15" fmla="*/ 33 h 34"/>
                <a:gd name="T16" fmla="*/ 44 w 48"/>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4" y="33"/>
                  </a:moveTo>
                  <a:cubicBezTo>
                    <a:pt x="43" y="32"/>
                    <a:pt x="42" y="32"/>
                    <a:pt x="41" y="30"/>
                  </a:cubicBezTo>
                  <a:cubicBezTo>
                    <a:pt x="32" y="16"/>
                    <a:pt x="16" y="7"/>
                    <a:pt x="6" y="10"/>
                  </a:cubicBezTo>
                  <a:cubicBezTo>
                    <a:pt x="5" y="11"/>
                    <a:pt x="2" y="9"/>
                    <a:pt x="1" y="7"/>
                  </a:cubicBezTo>
                  <a:cubicBezTo>
                    <a:pt x="0" y="5"/>
                    <a:pt x="0" y="2"/>
                    <a:pt x="1" y="2"/>
                  </a:cubicBezTo>
                  <a:cubicBezTo>
                    <a:pt x="7" y="0"/>
                    <a:pt x="15" y="1"/>
                    <a:pt x="24" y="6"/>
                  </a:cubicBezTo>
                  <a:cubicBezTo>
                    <a:pt x="32" y="11"/>
                    <a:pt x="40" y="19"/>
                    <a:pt x="46" y="28"/>
                  </a:cubicBezTo>
                  <a:cubicBezTo>
                    <a:pt x="48" y="30"/>
                    <a:pt x="48" y="33"/>
                    <a:pt x="47" y="33"/>
                  </a:cubicBezTo>
                  <a:cubicBezTo>
                    <a:pt x="46" y="34"/>
                    <a:pt x="45" y="33"/>
                    <a:pt x="44" y="33"/>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8" name="Freeform 1745"/>
            <p:cNvSpPr>
              <a:spLocks/>
            </p:cNvSpPr>
            <p:nvPr/>
          </p:nvSpPr>
          <p:spPr bwMode="auto">
            <a:xfrm>
              <a:off x="3467100" y="5132388"/>
              <a:ext cx="195263" cy="134938"/>
            </a:xfrm>
            <a:custGeom>
              <a:avLst/>
              <a:gdLst>
                <a:gd name="T0" fmla="*/ 60 w 64"/>
                <a:gd name="T1" fmla="*/ 43 h 44"/>
                <a:gd name="T2" fmla="*/ 57 w 64"/>
                <a:gd name="T3" fmla="*/ 41 h 44"/>
                <a:gd name="T4" fmla="*/ 32 w 64"/>
                <a:gd name="T5" fmla="*/ 16 h 44"/>
                <a:gd name="T6" fmla="*/ 7 w 64"/>
                <a:gd name="T7" fmla="*/ 11 h 44"/>
                <a:gd name="T8" fmla="*/ 2 w 64"/>
                <a:gd name="T9" fmla="*/ 8 h 44"/>
                <a:gd name="T10" fmla="*/ 2 w 64"/>
                <a:gd name="T11" fmla="*/ 3 h 44"/>
                <a:gd name="T12" fmla="*/ 32 w 64"/>
                <a:gd name="T13" fmla="*/ 9 h 44"/>
                <a:gd name="T14" fmla="*/ 62 w 64"/>
                <a:gd name="T15" fmla="*/ 38 h 44"/>
                <a:gd name="T16" fmla="*/ 62 w 64"/>
                <a:gd name="T17" fmla="*/ 43 h 44"/>
                <a:gd name="T18" fmla="*/ 60 w 64"/>
                <a:gd name="T1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4">
                  <a:moveTo>
                    <a:pt x="60" y="43"/>
                  </a:moveTo>
                  <a:cubicBezTo>
                    <a:pt x="59" y="42"/>
                    <a:pt x="58" y="42"/>
                    <a:pt x="57" y="41"/>
                  </a:cubicBezTo>
                  <a:cubicBezTo>
                    <a:pt x="50" y="30"/>
                    <a:pt x="41" y="21"/>
                    <a:pt x="32" y="16"/>
                  </a:cubicBezTo>
                  <a:cubicBezTo>
                    <a:pt x="23" y="11"/>
                    <a:pt x="14" y="9"/>
                    <a:pt x="7" y="11"/>
                  </a:cubicBezTo>
                  <a:cubicBezTo>
                    <a:pt x="5" y="12"/>
                    <a:pt x="3" y="10"/>
                    <a:pt x="2" y="8"/>
                  </a:cubicBezTo>
                  <a:cubicBezTo>
                    <a:pt x="0" y="6"/>
                    <a:pt x="0" y="3"/>
                    <a:pt x="2" y="3"/>
                  </a:cubicBezTo>
                  <a:cubicBezTo>
                    <a:pt x="10" y="0"/>
                    <a:pt x="21" y="2"/>
                    <a:pt x="32" y="9"/>
                  </a:cubicBezTo>
                  <a:cubicBezTo>
                    <a:pt x="43" y="15"/>
                    <a:pt x="54" y="26"/>
                    <a:pt x="62" y="38"/>
                  </a:cubicBezTo>
                  <a:cubicBezTo>
                    <a:pt x="64" y="40"/>
                    <a:pt x="64" y="43"/>
                    <a:pt x="62" y="43"/>
                  </a:cubicBezTo>
                  <a:cubicBezTo>
                    <a:pt x="62" y="44"/>
                    <a:pt x="61" y="44"/>
                    <a:pt x="60" y="43"/>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9" name="Freeform 1746"/>
            <p:cNvSpPr>
              <a:spLocks/>
            </p:cNvSpPr>
            <p:nvPr/>
          </p:nvSpPr>
          <p:spPr bwMode="auto">
            <a:xfrm>
              <a:off x="3446463" y="5091113"/>
              <a:ext cx="236538" cy="157163"/>
            </a:xfrm>
            <a:custGeom>
              <a:avLst/>
              <a:gdLst>
                <a:gd name="T0" fmla="*/ 74 w 78"/>
                <a:gd name="T1" fmla="*/ 52 h 52"/>
                <a:gd name="T2" fmla="*/ 71 w 78"/>
                <a:gd name="T3" fmla="*/ 49 h 52"/>
                <a:gd name="T4" fmla="*/ 39 w 78"/>
                <a:gd name="T5" fmla="*/ 18 h 52"/>
                <a:gd name="T6" fmla="*/ 6 w 78"/>
                <a:gd name="T7" fmla="*/ 12 h 52"/>
                <a:gd name="T8" fmla="*/ 1 w 78"/>
                <a:gd name="T9" fmla="*/ 8 h 52"/>
                <a:gd name="T10" fmla="*/ 1 w 78"/>
                <a:gd name="T11" fmla="*/ 3 h 52"/>
                <a:gd name="T12" fmla="*/ 39 w 78"/>
                <a:gd name="T13" fmla="*/ 10 h 52"/>
                <a:gd name="T14" fmla="*/ 76 w 78"/>
                <a:gd name="T15" fmla="*/ 47 h 52"/>
                <a:gd name="T16" fmla="*/ 77 w 78"/>
                <a:gd name="T17" fmla="*/ 52 h 52"/>
                <a:gd name="T18" fmla="*/ 74 w 78"/>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52">
                  <a:moveTo>
                    <a:pt x="74" y="52"/>
                  </a:moveTo>
                  <a:cubicBezTo>
                    <a:pt x="73" y="51"/>
                    <a:pt x="72" y="50"/>
                    <a:pt x="71" y="49"/>
                  </a:cubicBezTo>
                  <a:cubicBezTo>
                    <a:pt x="62" y="36"/>
                    <a:pt x="51" y="25"/>
                    <a:pt x="39" y="18"/>
                  </a:cubicBezTo>
                  <a:cubicBezTo>
                    <a:pt x="27" y="11"/>
                    <a:pt x="15" y="9"/>
                    <a:pt x="6" y="12"/>
                  </a:cubicBezTo>
                  <a:cubicBezTo>
                    <a:pt x="5" y="12"/>
                    <a:pt x="2" y="11"/>
                    <a:pt x="1" y="8"/>
                  </a:cubicBezTo>
                  <a:cubicBezTo>
                    <a:pt x="0" y="6"/>
                    <a:pt x="0" y="4"/>
                    <a:pt x="1" y="3"/>
                  </a:cubicBezTo>
                  <a:cubicBezTo>
                    <a:pt x="12" y="0"/>
                    <a:pt x="25" y="2"/>
                    <a:pt x="39" y="10"/>
                  </a:cubicBezTo>
                  <a:cubicBezTo>
                    <a:pt x="53" y="18"/>
                    <a:pt x="66" y="31"/>
                    <a:pt x="76" y="47"/>
                  </a:cubicBezTo>
                  <a:cubicBezTo>
                    <a:pt x="78" y="49"/>
                    <a:pt x="78" y="51"/>
                    <a:pt x="77" y="52"/>
                  </a:cubicBezTo>
                  <a:cubicBezTo>
                    <a:pt x="76" y="52"/>
                    <a:pt x="75" y="52"/>
                    <a:pt x="74" y="52"/>
                  </a:cubicBezTo>
                  <a:close/>
                </a:path>
              </a:pathLst>
            </a:custGeom>
            <a:solidFill>
              <a:srgbClr val="08C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0" name="Freeform 1747"/>
            <p:cNvSpPr>
              <a:spLocks/>
            </p:cNvSpPr>
            <p:nvPr/>
          </p:nvSpPr>
          <p:spPr bwMode="auto">
            <a:xfrm>
              <a:off x="3381375" y="4438650"/>
              <a:ext cx="371475" cy="481013"/>
            </a:xfrm>
            <a:custGeom>
              <a:avLst/>
              <a:gdLst>
                <a:gd name="T0" fmla="*/ 4 w 122"/>
                <a:gd name="T1" fmla="*/ 158 h 158"/>
                <a:gd name="T2" fmla="*/ 2 w 122"/>
                <a:gd name="T3" fmla="*/ 157 h 158"/>
                <a:gd name="T4" fmla="*/ 1 w 122"/>
                <a:gd name="T5" fmla="*/ 152 h 158"/>
                <a:gd name="T6" fmla="*/ 115 w 122"/>
                <a:gd name="T7" fmla="*/ 2 h 158"/>
                <a:gd name="T8" fmla="*/ 120 w 122"/>
                <a:gd name="T9" fmla="*/ 2 h 158"/>
                <a:gd name="T10" fmla="*/ 121 w 122"/>
                <a:gd name="T11" fmla="*/ 7 h 158"/>
                <a:gd name="T12" fmla="*/ 7 w 122"/>
                <a:gd name="T13" fmla="*/ 157 h 158"/>
                <a:gd name="T14" fmla="*/ 4 w 122"/>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58">
                  <a:moveTo>
                    <a:pt x="4" y="158"/>
                  </a:moveTo>
                  <a:cubicBezTo>
                    <a:pt x="4" y="158"/>
                    <a:pt x="3" y="158"/>
                    <a:pt x="2" y="157"/>
                  </a:cubicBezTo>
                  <a:cubicBezTo>
                    <a:pt x="0" y="156"/>
                    <a:pt x="0" y="154"/>
                    <a:pt x="1" y="152"/>
                  </a:cubicBezTo>
                  <a:cubicBezTo>
                    <a:pt x="115" y="2"/>
                    <a:pt x="115" y="2"/>
                    <a:pt x="115" y="2"/>
                  </a:cubicBezTo>
                  <a:cubicBezTo>
                    <a:pt x="116" y="1"/>
                    <a:pt x="119" y="0"/>
                    <a:pt x="120" y="2"/>
                  </a:cubicBezTo>
                  <a:cubicBezTo>
                    <a:pt x="122" y="3"/>
                    <a:pt x="122" y="5"/>
                    <a:pt x="121" y="7"/>
                  </a:cubicBezTo>
                  <a:cubicBezTo>
                    <a:pt x="7" y="157"/>
                    <a:pt x="7" y="157"/>
                    <a:pt x="7" y="157"/>
                  </a:cubicBezTo>
                  <a:cubicBezTo>
                    <a:pt x="7" y="158"/>
                    <a:pt x="6" y="158"/>
                    <a:pt x="4" y="158"/>
                  </a:cubicBezTo>
                  <a:close/>
                </a:path>
              </a:pathLst>
            </a:custGeom>
            <a:solidFill>
              <a:srgbClr val="C49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1" name="Freeform 1748"/>
            <p:cNvSpPr>
              <a:spLocks/>
            </p:cNvSpPr>
            <p:nvPr/>
          </p:nvSpPr>
          <p:spPr bwMode="auto">
            <a:xfrm>
              <a:off x="3729038" y="4438650"/>
              <a:ext cx="371475" cy="484188"/>
            </a:xfrm>
            <a:custGeom>
              <a:avLst/>
              <a:gdLst>
                <a:gd name="T0" fmla="*/ 117 w 122"/>
                <a:gd name="T1" fmla="*/ 159 h 159"/>
                <a:gd name="T2" fmla="*/ 114 w 122"/>
                <a:gd name="T3" fmla="*/ 158 h 159"/>
                <a:gd name="T4" fmla="*/ 1 w 122"/>
                <a:gd name="T5" fmla="*/ 7 h 159"/>
                <a:gd name="T6" fmla="*/ 2 w 122"/>
                <a:gd name="T7" fmla="*/ 2 h 159"/>
                <a:gd name="T8" fmla="*/ 7 w 122"/>
                <a:gd name="T9" fmla="*/ 2 h 159"/>
                <a:gd name="T10" fmla="*/ 120 w 122"/>
                <a:gd name="T11" fmla="*/ 153 h 159"/>
                <a:gd name="T12" fmla="*/ 120 w 122"/>
                <a:gd name="T13" fmla="*/ 158 h 159"/>
                <a:gd name="T14" fmla="*/ 117 w 122"/>
                <a:gd name="T15" fmla="*/ 159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59">
                  <a:moveTo>
                    <a:pt x="117" y="159"/>
                  </a:moveTo>
                  <a:cubicBezTo>
                    <a:pt x="116" y="159"/>
                    <a:pt x="115" y="159"/>
                    <a:pt x="114" y="158"/>
                  </a:cubicBezTo>
                  <a:cubicBezTo>
                    <a:pt x="1" y="7"/>
                    <a:pt x="1" y="7"/>
                    <a:pt x="1" y="7"/>
                  </a:cubicBezTo>
                  <a:cubicBezTo>
                    <a:pt x="0" y="5"/>
                    <a:pt x="0" y="3"/>
                    <a:pt x="2" y="2"/>
                  </a:cubicBezTo>
                  <a:cubicBezTo>
                    <a:pt x="3" y="0"/>
                    <a:pt x="6" y="1"/>
                    <a:pt x="7" y="2"/>
                  </a:cubicBezTo>
                  <a:cubicBezTo>
                    <a:pt x="120" y="153"/>
                    <a:pt x="120" y="153"/>
                    <a:pt x="120" y="153"/>
                  </a:cubicBezTo>
                  <a:cubicBezTo>
                    <a:pt x="122" y="155"/>
                    <a:pt x="121" y="157"/>
                    <a:pt x="120" y="158"/>
                  </a:cubicBezTo>
                  <a:cubicBezTo>
                    <a:pt x="119" y="159"/>
                    <a:pt x="118" y="159"/>
                    <a:pt x="117" y="159"/>
                  </a:cubicBezTo>
                  <a:close/>
                </a:path>
              </a:pathLst>
            </a:custGeom>
            <a:solidFill>
              <a:srgbClr val="A97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2" name="Freeform 1749"/>
            <p:cNvSpPr>
              <a:spLocks/>
            </p:cNvSpPr>
            <p:nvPr/>
          </p:nvSpPr>
          <p:spPr bwMode="auto">
            <a:xfrm>
              <a:off x="3729038" y="4441825"/>
              <a:ext cx="23813" cy="679450"/>
            </a:xfrm>
            <a:custGeom>
              <a:avLst/>
              <a:gdLst>
                <a:gd name="T0" fmla="*/ 4 w 8"/>
                <a:gd name="T1" fmla="*/ 223 h 223"/>
                <a:gd name="T2" fmla="*/ 0 w 8"/>
                <a:gd name="T3" fmla="*/ 219 h 223"/>
                <a:gd name="T4" fmla="*/ 0 w 8"/>
                <a:gd name="T5" fmla="*/ 4 h 223"/>
                <a:gd name="T6" fmla="*/ 4 w 8"/>
                <a:gd name="T7" fmla="*/ 0 h 223"/>
                <a:gd name="T8" fmla="*/ 4 w 8"/>
                <a:gd name="T9" fmla="*/ 0 h 223"/>
                <a:gd name="T10" fmla="*/ 8 w 8"/>
                <a:gd name="T11" fmla="*/ 4 h 223"/>
                <a:gd name="T12" fmla="*/ 8 w 8"/>
                <a:gd name="T13" fmla="*/ 219 h 223"/>
                <a:gd name="T14" fmla="*/ 4 w 8"/>
                <a:gd name="T15" fmla="*/ 223 h 223"/>
                <a:gd name="T16" fmla="*/ 4 w 8"/>
                <a:gd name="T1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23">
                  <a:moveTo>
                    <a:pt x="4" y="223"/>
                  </a:moveTo>
                  <a:cubicBezTo>
                    <a:pt x="2" y="223"/>
                    <a:pt x="0" y="222"/>
                    <a:pt x="0" y="219"/>
                  </a:cubicBezTo>
                  <a:cubicBezTo>
                    <a:pt x="0" y="4"/>
                    <a:pt x="0" y="4"/>
                    <a:pt x="0" y="4"/>
                  </a:cubicBezTo>
                  <a:cubicBezTo>
                    <a:pt x="0" y="2"/>
                    <a:pt x="2" y="0"/>
                    <a:pt x="4" y="0"/>
                  </a:cubicBezTo>
                  <a:cubicBezTo>
                    <a:pt x="4" y="0"/>
                    <a:pt x="4" y="0"/>
                    <a:pt x="4" y="0"/>
                  </a:cubicBezTo>
                  <a:cubicBezTo>
                    <a:pt x="6" y="0"/>
                    <a:pt x="8" y="2"/>
                    <a:pt x="8" y="4"/>
                  </a:cubicBezTo>
                  <a:cubicBezTo>
                    <a:pt x="8" y="219"/>
                    <a:pt x="8" y="219"/>
                    <a:pt x="8" y="219"/>
                  </a:cubicBezTo>
                  <a:cubicBezTo>
                    <a:pt x="8" y="222"/>
                    <a:pt x="6" y="223"/>
                    <a:pt x="4" y="223"/>
                  </a:cubicBezTo>
                  <a:cubicBezTo>
                    <a:pt x="4" y="223"/>
                    <a:pt x="4" y="223"/>
                    <a:pt x="4" y="223"/>
                  </a:cubicBezTo>
                  <a:close/>
                </a:path>
              </a:pathLst>
            </a:custGeom>
            <a:solidFill>
              <a:srgbClr val="A97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922" name="Group 1921"/>
          <p:cNvGrpSpPr/>
          <p:nvPr/>
        </p:nvGrpSpPr>
        <p:grpSpPr>
          <a:xfrm>
            <a:off x="6090712" y="2791064"/>
            <a:ext cx="1197732" cy="1906916"/>
            <a:chOff x="8120949" y="3721419"/>
            <a:chExt cx="1596976" cy="2542554"/>
          </a:xfrm>
        </p:grpSpPr>
        <p:sp>
          <p:nvSpPr>
            <p:cNvPr id="1785" name="Freeform 73"/>
            <p:cNvSpPr>
              <a:spLocks noEditPoints="1"/>
            </p:cNvSpPr>
            <p:nvPr/>
          </p:nvSpPr>
          <p:spPr bwMode="auto">
            <a:xfrm>
              <a:off x="8120949" y="3758670"/>
              <a:ext cx="739270" cy="1893066"/>
            </a:xfrm>
            <a:custGeom>
              <a:avLst/>
              <a:gdLst>
                <a:gd name="T0" fmla="*/ 2641 w 2709"/>
                <a:gd name="T1" fmla="*/ 5 h 6938"/>
                <a:gd name="T2" fmla="*/ 2561 w 2709"/>
                <a:gd name="T3" fmla="*/ 68 h 6938"/>
                <a:gd name="T4" fmla="*/ 2484 w 2709"/>
                <a:gd name="T5" fmla="*/ 708 h 6938"/>
                <a:gd name="T6" fmla="*/ 770 w 2709"/>
                <a:gd name="T7" fmla="*/ 1697 h 6938"/>
                <a:gd name="T8" fmla="*/ 834 w 2709"/>
                <a:gd name="T9" fmla="*/ 1165 h 6938"/>
                <a:gd name="T10" fmla="*/ 771 w 2709"/>
                <a:gd name="T11" fmla="*/ 1085 h 6938"/>
                <a:gd name="T12" fmla="*/ 691 w 2709"/>
                <a:gd name="T13" fmla="*/ 1148 h 6938"/>
                <a:gd name="T14" fmla="*/ 611 w 2709"/>
                <a:gd name="T15" fmla="*/ 1811 h 6938"/>
                <a:gd name="T16" fmla="*/ 608 w 2709"/>
                <a:gd name="T17" fmla="*/ 1838 h 6938"/>
                <a:gd name="T18" fmla="*/ 478 w 2709"/>
                <a:gd name="T19" fmla="*/ 2922 h 6938"/>
                <a:gd name="T20" fmla="*/ 475 w 2709"/>
                <a:gd name="T21" fmla="*/ 2946 h 6938"/>
                <a:gd name="T22" fmla="*/ 344 w 2709"/>
                <a:gd name="T23" fmla="*/ 4033 h 6938"/>
                <a:gd name="T24" fmla="*/ 341 w 2709"/>
                <a:gd name="T25" fmla="*/ 4055 h 6938"/>
                <a:gd name="T26" fmla="*/ 210 w 2709"/>
                <a:gd name="T27" fmla="*/ 5144 h 6938"/>
                <a:gd name="T28" fmla="*/ 208 w 2709"/>
                <a:gd name="T29" fmla="*/ 5163 h 6938"/>
                <a:gd name="T30" fmla="*/ 77 w 2709"/>
                <a:gd name="T31" fmla="*/ 6257 h 6938"/>
                <a:gd name="T32" fmla="*/ 75 w 2709"/>
                <a:gd name="T33" fmla="*/ 6270 h 6938"/>
                <a:gd name="T34" fmla="*/ 5 w 2709"/>
                <a:gd name="T35" fmla="*/ 6857 h 6938"/>
                <a:gd name="T36" fmla="*/ 68 w 2709"/>
                <a:gd name="T37" fmla="*/ 6937 h 6938"/>
                <a:gd name="T38" fmla="*/ 76 w 2709"/>
                <a:gd name="T39" fmla="*/ 6938 h 6938"/>
                <a:gd name="T40" fmla="*/ 148 w 2709"/>
                <a:gd name="T41" fmla="*/ 6874 h 6938"/>
                <a:gd name="T42" fmla="*/ 215 w 2709"/>
                <a:gd name="T43" fmla="*/ 6316 h 6938"/>
                <a:gd name="T44" fmla="*/ 1929 w 2709"/>
                <a:gd name="T45" fmla="*/ 5327 h 6938"/>
                <a:gd name="T46" fmla="*/ 1874 w 2709"/>
                <a:gd name="T47" fmla="*/ 5777 h 6938"/>
                <a:gd name="T48" fmla="*/ 1938 w 2709"/>
                <a:gd name="T49" fmla="*/ 5858 h 6938"/>
                <a:gd name="T50" fmla="*/ 1946 w 2709"/>
                <a:gd name="T51" fmla="*/ 5858 h 6938"/>
                <a:gd name="T52" fmla="*/ 2018 w 2709"/>
                <a:gd name="T53" fmla="*/ 5795 h 6938"/>
                <a:gd name="T54" fmla="*/ 2704 w 2709"/>
                <a:gd name="T55" fmla="*/ 86 h 6938"/>
                <a:gd name="T56" fmla="*/ 2641 w 2709"/>
                <a:gd name="T57" fmla="*/ 5 h 6938"/>
                <a:gd name="T58" fmla="*/ 2084 w 2709"/>
                <a:gd name="T59" fmla="*/ 4038 h 6938"/>
                <a:gd name="T60" fmla="*/ 370 w 2709"/>
                <a:gd name="T61" fmla="*/ 5027 h 6938"/>
                <a:gd name="T62" fmla="*/ 482 w 2709"/>
                <a:gd name="T63" fmla="*/ 4096 h 6938"/>
                <a:gd name="T64" fmla="*/ 2196 w 2709"/>
                <a:gd name="T65" fmla="*/ 3107 h 6938"/>
                <a:gd name="T66" fmla="*/ 2084 w 2709"/>
                <a:gd name="T67" fmla="*/ 4038 h 6938"/>
                <a:gd name="T68" fmla="*/ 2217 w 2709"/>
                <a:gd name="T69" fmla="*/ 2928 h 6938"/>
                <a:gd name="T70" fmla="*/ 503 w 2709"/>
                <a:gd name="T71" fmla="*/ 3917 h 6938"/>
                <a:gd name="T72" fmla="*/ 615 w 2709"/>
                <a:gd name="T73" fmla="*/ 2986 h 6938"/>
                <a:gd name="T74" fmla="*/ 2329 w 2709"/>
                <a:gd name="T75" fmla="*/ 1997 h 6938"/>
                <a:gd name="T76" fmla="*/ 2217 w 2709"/>
                <a:gd name="T77" fmla="*/ 2928 h 6938"/>
                <a:gd name="T78" fmla="*/ 2462 w 2709"/>
                <a:gd name="T79" fmla="*/ 887 h 6938"/>
                <a:gd name="T80" fmla="*/ 2351 w 2709"/>
                <a:gd name="T81" fmla="*/ 1818 h 6938"/>
                <a:gd name="T82" fmla="*/ 637 w 2709"/>
                <a:gd name="T83" fmla="*/ 2807 h 6938"/>
                <a:gd name="T84" fmla="*/ 749 w 2709"/>
                <a:gd name="T85" fmla="*/ 1876 h 6938"/>
                <a:gd name="T86" fmla="*/ 2462 w 2709"/>
                <a:gd name="T87" fmla="*/ 887 h 6938"/>
                <a:gd name="T88" fmla="*/ 237 w 2709"/>
                <a:gd name="T89" fmla="*/ 6137 h 6938"/>
                <a:gd name="T90" fmla="*/ 348 w 2709"/>
                <a:gd name="T91" fmla="*/ 5206 h 6938"/>
                <a:gd name="T92" fmla="*/ 2062 w 2709"/>
                <a:gd name="T93" fmla="*/ 4217 h 6938"/>
                <a:gd name="T94" fmla="*/ 1950 w 2709"/>
                <a:gd name="T95" fmla="*/ 5148 h 6938"/>
                <a:gd name="T96" fmla="*/ 237 w 2709"/>
                <a:gd name="T97" fmla="*/ 6137 h 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9" h="6938">
                  <a:moveTo>
                    <a:pt x="2641" y="5"/>
                  </a:moveTo>
                  <a:cubicBezTo>
                    <a:pt x="2602" y="0"/>
                    <a:pt x="2566" y="29"/>
                    <a:pt x="2561" y="68"/>
                  </a:cubicBezTo>
                  <a:cubicBezTo>
                    <a:pt x="2484" y="708"/>
                    <a:pt x="2484" y="708"/>
                    <a:pt x="2484" y="708"/>
                  </a:cubicBezTo>
                  <a:cubicBezTo>
                    <a:pt x="770" y="1697"/>
                    <a:pt x="770" y="1697"/>
                    <a:pt x="770" y="1697"/>
                  </a:cubicBezTo>
                  <a:cubicBezTo>
                    <a:pt x="834" y="1165"/>
                    <a:pt x="834" y="1165"/>
                    <a:pt x="834" y="1165"/>
                  </a:cubicBezTo>
                  <a:cubicBezTo>
                    <a:pt x="839" y="1126"/>
                    <a:pt x="811" y="1090"/>
                    <a:pt x="771" y="1085"/>
                  </a:cubicBezTo>
                  <a:cubicBezTo>
                    <a:pt x="732" y="1080"/>
                    <a:pt x="696" y="1108"/>
                    <a:pt x="691" y="1148"/>
                  </a:cubicBezTo>
                  <a:cubicBezTo>
                    <a:pt x="611" y="1811"/>
                    <a:pt x="611" y="1811"/>
                    <a:pt x="611" y="1811"/>
                  </a:cubicBezTo>
                  <a:cubicBezTo>
                    <a:pt x="609" y="1819"/>
                    <a:pt x="607" y="1829"/>
                    <a:pt x="608" y="1838"/>
                  </a:cubicBezTo>
                  <a:cubicBezTo>
                    <a:pt x="478" y="2922"/>
                    <a:pt x="478" y="2922"/>
                    <a:pt x="478" y="2922"/>
                  </a:cubicBezTo>
                  <a:cubicBezTo>
                    <a:pt x="475" y="2930"/>
                    <a:pt x="474" y="2938"/>
                    <a:pt x="475" y="2946"/>
                  </a:cubicBezTo>
                  <a:cubicBezTo>
                    <a:pt x="344" y="4033"/>
                    <a:pt x="344" y="4033"/>
                    <a:pt x="344" y="4033"/>
                  </a:cubicBezTo>
                  <a:cubicBezTo>
                    <a:pt x="342" y="4040"/>
                    <a:pt x="341" y="4047"/>
                    <a:pt x="341" y="4055"/>
                  </a:cubicBezTo>
                  <a:cubicBezTo>
                    <a:pt x="210" y="5144"/>
                    <a:pt x="210" y="5144"/>
                    <a:pt x="210" y="5144"/>
                  </a:cubicBezTo>
                  <a:cubicBezTo>
                    <a:pt x="209" y="5150"/>
                    <a:pt x="208" y="5157"/>
                    <a:pt x="208" y="5163"/>
                  </a:cubicBezTo>
                  <a:cubicBezTo>
                    <a:pt x="77" y="6257"/>
                    <a:pt x="77" y="6257"/>
                    <a:pt x="77" y="6257"/>
                  </a:cubicBezTo>
                  <a:cubicBezTo>
                    <a:pt x="76" y="6261"/>
                    <a:pt x="75" y="6266"/>
                    <a:pt x="75" y="6270"/>
                  </a:cubicBezTo>
                  <a:cubicBezTo>
                    <a:pt x="5" y="6857"/>
                    <a:pt x="5" y="6857"/>
                    <a:pt x="5" y="6857"/>
                  </a:cubicBezTo>
                  <a:cubicBezTo>
                    <a:pt x="0" y="6897"/>
                    <a:pt x="28" y="6933"/>
                    <a:pt x="68" y="6937"/>
                  </a:cubicBezTo>
                  <a:cubicBezTo>
                    <a:pt x="71" y="6938"/>
                    <a:pt x="73" y="6938"/>
                    <a:pt x="76" y="6938"/>
                  </a:cubicBezTo>
                  <a:cubicBezTo>
                    <a:pt x="112" y="6938"/>
                    <a:pt x="144" y="6911"/>
                    <a:pt x="148" y="6874"/>
                  </a:cubicBezTo>
                  <a:cubicBezTo>
                    <a:pt x="215" y="6316"/>
                    <a:pt x="215" y="6316"/>
                    <a:pt x="215" y="6316"/>
                  </a:cubicBezTo>
                  <a:cubicBezTo>
                    <a:pt x="1929" y="5327"/>
                    <a:pt x="1929" y="5327"/>
                    <a:pt x="1929" y="5327"/>
                  </a:cubicBezTo>
                  <a:cubicBezTo>
                    <a:pt x="1874" y="5777"/>
                    <a:pt x="1874" y="5777"/>
                    <a:pt x="1874" y="5777"/>
                  </a:cubicBezTo>
                  <a:cubicBezTo>
                    <a:pt x="1870" y="5817"/>
                    <a:pt x="1898" y="5853"/>
                    <a:pt x="1938" y="5858"/>
                  </a:cubicBezTo>
                  <a:cubicBezTo>
                    <a:pt x="1940" y="5858"/>
                    <a:pt x="1943" y="5858"/>
                    <a:pt x="1946" y="5858"/>
                  </a:cubicBezTo>
                  <a:cubicBezTo>
                    <a:pt x="1982" y="5858"/>
                    <a:pt x="2013" y="5831"/>
                    <a:pt x="2018" y="5795"/>
                  </a:cubicBezTo>
                  <a:cubicBezTo>
                    <a:pt x="2704" y="86"/>
                    <a:pt x="2704" y="86"/>
                    <a:pt x="2704" y="86"/>
                  </a:cubicBezTo>
                  <a:cubicBezTo>
                    <a:pt x="2709" y="46"/>
                    <a:pt x="2681" y="10"/>
                    <a:pt x="2641" y="5"/>
                  </a:cubicBezTo>
                  <a:close/>
                  <a:moveTo>
                    <a:pt x="2084" y="4038"/>
                  </a:moveTo>
                  <a:cubicBezTo>
                    <a:pt x="370" y="5027"/>
                    <a:pt x="370" y="5027"/>
                    <a:pt x="370" y="5027"/>
                  </a:cubicBezTo>
                  <a:cubicBezTo>
                    <a:pt x="482" y="4096"/>
                    <a:pt x="482" y="4096"/>
                    <a:pt x="482" y="4096"/>
                  </a:cubicBezTo>
                  <a:cubicBezTo>
                    <a:pt x="2196" y="3107"/>
                    <a:pt x="2196" y="3107"/>
                    <a:pt x="2196" y="3107"/>
                  </a:cubicBezTo>
                  <a:lnTo>
                    <a:pt x="2084" y="4038"/>
                  </a:lnTo>
                  <a:close/>
                  <a:moveTo>
                    <a:pt x="2217" y="2928"/>
                  </a:moveTo>
                  <a:cubicBezTo>
                    <a:pt x="503" y="3917"/>
                    <a:pt x="503" y="3917"/>
                    <a:pt x="503" y="3917"/>
                  </a:cubicBezTo>
                  <a:cubicBezTo>
                    <a:pt x="615" y="2986"/>
                    <a:pt x="615" y="2986"/>
                    <a:pt x="615" y="2986"/>
                  </a:cubicBezTo>
                  <a:cubicBezTo>
                    <a:pt x="2329" y="1997"/>
                    <a:pt x="2329" y="1997"/>
                    <a:pt x="2329" y="1997"/>
                  </a:cubicBezTo>
                  <a:lnTo>
                    <a:pt x="2217" y="2928"/>
                  </a:lnTo>
                  <a:close/>
                  <a:moveTo>
                    <a:pt x="2462" y="887"/>
                  </a:moveTo>
                  <a:cubicBezTo>
                    <a:pt x="2351" y="1818"/>
                    <a:pt x="2351" y="1818"/>
                    <a:pt x="2351" y="1818"/>
                  </a:cubicBezTo>
                  <a:cubicBezTo>
                    <a:pt x="637" y="2807"/>
                    <a:pt x="637" y="2807"/>
                    <a:pt x="637" y="2807"/>
                  </a:cubicBezTo>
                  <a:cubicBezTo>
                    <a:pt x="749" y="1876"/>
                    <a:pt x="749" y="1876"/>
                    <a:pt x="749" y="1876"/>
                  </a:cubicBezTo>
                  <a:lnTo>
                    <a:pt x="2462" y="887"/>
                  </a:lnTo>
                  <a:close/>
                  <a:moveTo>
                    <a:pt x="237" y="6137"/>
                  </a:moveTo>
                  <a:cubicBezTo>
                    <a:pt x="348" y="5206"/>
                    <a:pt x="348" y="5206"/>
                    <a:pt x="348" y="5206"/>
                  </a:cubicBezTo>
                  <a:cubicBezTo>
                    <a:pt x="2062" y="4217"/>
                    <a:pt x="2062" y="4217"/>
                    <a:pt x="2062" y="4217"/>
                  </a:cubicBezTo>
                  <a:cubicBezTo>
                    <a:pt x="1950" y="5148"/>
                    <a:pt x="1950" y="5148"/>
                    <a:pt x="1950" y="5148"/>
                  </a:cubicBezTo>
                  <a:lnTo>
                    <a:pt x="237" y="6137"/>
                  </a:ln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6" name="Freeform 74"/>
            <p:cNvSpPr>
              <a:spLocks noEditPoints="1"/>
            </p:cNvSpPr>
            <p:nvPr/>
          </p:nvSpPr>
          <p:spPr bwMode="auto">
            <a:xfrm>
              <a:off x="8765661" y="4026106"/>
              <a:ext cx="952264" cy="2237867"/>
            </a:xfrm>
            <a:custGeom>
              <a:avLst/>
              <a:gdLst>
                <a:gd name="T0" fmla="*/ 3482 w 3490"/>
                <a:gd name="T1" fmla="*/ 7032 h 8199"/>
                <a:gd name="T2" fmla="*/ 2019 w 3490"/>
                <a:gd name="T3" fmla="*/ 64 h 8199"/>
                <a:gd name="T4" fmla="*/ 1934 w 3490"/>
                <a:gd name="T5" fmla="*/ 9 h 8199"/>
                <a:gd name="T6" fmla="*/ 1878 w 3490"/>
                <a:gd name="T7" fmla="*/ 94 h 8199"/>
                <a:gd name="T8" fmla="*/ 2035 w 3490"/>
                <a:gd name="T9" fmla="*/ 844 h 8199"/>
                <a:gd name="T10" fmla="*/ 297 w 3490"/>
                <a:gd name="T11" fmla="*/ 1848 h 8199"/>
                <a:gd name="T12" fmla="*/ 149 w 3490"/>
                <a:gd name="T13" fmla="*/ 1144 h 8199"/>
                <a:gd name="T14" fmla="*/ 64 w 3490"/>
                <a:gd name="T15" fmla="*/ 1088 h 8199"/>
                <a:gd name="T16" fmla="*/ 8 w 3490"/>
                <a:gd name="T17" fmla="*/ 1174 h 8199"/>
                <a:gd name="T18" fmla="*/ 173 w 3490"/>
                <a:gd name="T19" fmla="*/ 1961 h 8199"/>
                <a:gd name="T20" fmla="*/ 179 w 3490"/>
                <a:gd name="T21" fmla="*/ 1989 h 8199"/>
                <a:gd name="T22" fmla="*/ 460 w 3490"/>
                <a:gd name="T23" fmla="*/ 3325 h 8199"/>
                <a:gd name="T24" fmla="*/ 465 w 3490"/>
                <a:gd name="T25" fmla="*/ 3352 h 8199"/>
                <a:gd name="T26" fmla="*/ 746 w 3490"/>
                <a:gd name="T27" fmla="*/ 4689 h 8199"/>
                <a:gd name="T28" fmla="*/ 751 w 3490"/>
                <a:gd name="T29" fmla="*/ 4715 h 8199"/>
                <a:gd name="T30" fmla="*/ 1032 w 3490"/>
                <a:gd name="T31" fmla="*/ 6052 h 8199"/>
                <a:gd name="T32" fmla="*/ 1038 w 3490"/>
                <a:gd name="T33" fmla="*/ 6077 h 8199"/>
                <a:gd name="T34" fmla="*/ 1319 w 3490"/>
                <a:gd name="T35" fmla="*/ 7417 h 8199"/>
                <a:gd name="T36" fmla="*/ 1324 w 3490"/>
                <a:gd name="T37" fmla="*/ 7440 h 8199"/>
                <a:gd name="T38" fmla="*/ 1471 w 3490"/>
                <a:gd name="T39" fmla="*/ 8142 h 8199"/>
                <a:gd name="T40" fmla="*/ 1542 w 3490"/>
                <a:gd name="T41" fmla="*/ 8199 h 8199"/>
                <a:gd name="T42" fmla="*/ 1556 w 3490"/>
                <a:gd name="T43" fmla="*/ 8197 h 8199"/>
                <a:gd name="T44" fmla="*/ 1612 w 3490"/>
                <a:gd name="T45" fmla="*/ 8112 h 8199"/>
                <a:gd name="T46" fmla="*/ 1473 w 3490"/>
                <a:gd name="T47" fmla="*/ 7450 h 8199"/>
                <a:gd name="T48" fmla="*/ 3212 w 3490"/>
                <a:gd name="T49" fmla="*/ 6446 h 8199"/>
                <a:gd name="T50" fmla="*/ 3341 w 3490"/>
                <a:gd name="T51" fmla="*/ 7062 h 8199"/>
                <a:gd name="T52" fmla="*/ 3411 w 3490"/>
                <a:gd name="T53" fmla="*/ 7119 h 8199"/>
                <a:gd name="T54" fmla="*/ 3426 w 3490"/>
                <a:gd name="T55" fmla="*/ 7118 h 8199"/>
                <a:gd name="T56" fmla="*/ 3482 w 3490"/>
                <a:gd name="T57" fmla="*/ 7032 h 8199"/>
                <a:gd name="T58" fmla="*/ 901 w 3490"/>
                <a:gd name="T59" fmla="*/ 4723 h 8199"/>
                <a:gd name="T60" fmla="*/ 2639 w 3490"/>
                <a:gd name="T61" fmla="*/ 3719 h 8199"/>
                <a:gd name="T62" fmla="*/ 2894 w 3490"/>
                <a:gd name="T63" fmla="*/ 4934 h 8199"/>
                <a:gd name="T64" fmla="*/ 1156 w 3490"/>
                <a:gd name="T65" fmla="*/ 5938 h 8199"/>
                <a:gd name="T66" fmla="*/ 901 w 3490"/>
                <a:gd name="T67" fmla="*/ 4723 h 8199"/>
                <a:gd name="T68" fmla="*/ 614 w 3490"/>
                <a:gd name="T69" fmla="*/ 3360 h 8199"/>
                <a:gd name="T70" fmla="*/ 2353 w 3490"/>
                <a:gd name="T71" fmla="*/ 2356 h 8199"/>
                <a:gd name="T72" fmla="*/ 2608 w 3490"/>
                <a:gd name="T73" fmla="*/ 3571 h 8199"/>
                <a:gd name="T74" fmla="*/ 869 w 3490"/>
                <a:gd name="T75" fmla="*/ 4574 h 8199"/>
                <a:gd name="T76" fmla="*/ 614 w 3490"/>
                <a:gd name="T77" fmla="*/ 3360 h 8199"/>
                <a:gd name="T78" fmla="*/ 2067 w 3490"/>
                <a:gd name="T79" fmla="*/ 993 h 8199"/>
                <a:gd name="T80" fmla="*/ 2322 w 3490"/>
                <a:gd name="T81" fmla="*/ 2207 h 8199"/>
                <a:gd name="T82" fmla="*/ 583 w 3490"/>
                <a:gd name="T83" fmla="*/ 3211 h 8199"/>
                <a:gd name="T84" fmla="*/ 328 w 3490"/>
                <a:gd name="T85" fmla="*/ 1996 h 8199"/>
                <a:gd name="T86" fmla="*/ 2067 w 3490"/>
                <a:gd name="T87" fmla="*/ 993 h 8199"/>
                <a:gd name="T88" fmla="*/ 1442 w 3490"/>
                <a:gd name="T89" fmla="*/ 7301 h 8199"/>
                <a:gd name="T90" fmla="*/ 1187 w 3490"/>
                <a:gd name="T91" fmla="*/ 6086 h 8199"/>
                <a:gd name="T92" fmla="*/ 2925 w 3490"/>
                <a:gd name="T93" fmla="*/ 5083 h 8199"/>
                <a:gd name="T94" fmla="*/ 3180 w 3490"/>
                <a:gd name="T95" fmla="*/ 6297 h 8199"/>
                <a:gd name="T96" fmla="*/ 1442 w 3490"/>
                <a:gd name="T97" fmla="*/ 7301 h 8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90" h="8199">
                  <a:moveTo>
                    <a:pt x="3482" y="7032"/>
                  </a:moveTo>
                  <a:cubicBezTo>
                    <a:pt x="2019" y="64"/>
                    <a:pt x="2019" y="64"/>
                    <a:pt x="2019" y="64"/>
                  </a:cubicBezTo>
                  <a:cubicBezTo>
                    <a:pt x="2011" y="25"/>
                    <a:pt x="1973" y="0"/>
                    <a:pt x="1934" y="9"/>
                  </a:cubicBezTo>
                  <a:cubicBezTo>
                    <a:pt x="1895" y="17"/>
                    <a:pt x="1870" y="55"/>
                    <a:pt x="1878" y="94"/>
                  </a:cubicBezTo>
                  <a:cubicBezTo>
                    <a:pt x="2035" y="844"/>
                    <a:pt x="2035" y="844"/>
                    <a:pt x="2035" y="844"/>
                  </a:cubicBezTo>
                  <a:cubicBezTo>
                    <a:pt x="297" y="1848"/>
                    <a:pt x="297" y="1848"/>
                    <a:pt x="297" y="1848"/>
                  </a:cubicBezTo>
                  <a:cubicBezTo>
                    <a:pt x="149" y="1144"/>
                    <a:pt x="149" y="1144"/>
                    <a:pt x="149" y="1144"/>
                  </a:cubicBezTo>
                  <a:cubicBezTo>
                    <a:pt x="141" y="1105"/>
                    <a:pt x="103" y="1080"/>
                    <a:pt x="64" y="1088"/>
                  </a:cubicBezTo>
                  <a:cubicBezTo>
                    <a:pt x="25" y="1096"/>
                    <a:pt x="0" y="1135"/>
                    <a:pt x="8" y="1174"/>
                  </a:cubicBezTo>
                  <a:cubicBezTo>
                    <a:pt x="173" y="1961"/>
                    <a:pt x="173" y="1961"/>
                    <a:pt x="173" y="1961"/>
                  </a:cubicBezTo>
                  <a:cubicBezTo>
                    <a:pt x="173" y="1971"/>
                    <a:pt x="175" y="1980"/>
                    <a:pt x="179" y="1989"/>
                  </a:cubicBezTo>
                  <a:cubicBezTo>
                    <a:pt x="460" y="3325"/>
                    <a:pt x="460" y="3325"/>
                    <a:pt x="460" y="3325"/>
                  </a:cubicBezTo>
                  <a:cubicBezTo>
                    <a:pt x="460" y="3334"/>
                    <a:pt x="462" y="3343"/>
                    <a:pt x="465" y="3352"/>
                  </a:cubicBezTo>
                  <a:cubicBezTo>
                    <a:pt x="746" y="4689"/>
                    <a:pt x="746" y="4689"/>
                    <a:pt x="746" y="4689"/>
                  </a:cubicBezTo>
                  <a:cubicBezTo>
                    <a:pt x="746" y="4697"/>
                    <a:pt x="748" y="4706"/>
                    <a:pt x="751" y="4715"/>
                  </a:cubicBezTo>
                  <a:cubicBezTo>
                    <a:pt x="1032" y="6052"/>
                    <a:pt x="1032" y="6052"/>
                    <a:pt x="1032" y="6052"/>
                  </a:cubicBezTo>
                  <a:cubicBezTo>
                    <a:pt x="1033" y="6061"/>
                    <a:pt x="1034" y="6069"/>
                    <a:pt x="1038" y="6077"/>
                  </a:cubicBezTo>
                  <a:cubicBezTo>
                    <a:pt x="1319" y="7417"/>
                    <a:pt x="1319" y="7417"/>
                    <a:pt x="1319" y="7417"/>
                  </a:cubicBezTo>
                  <a:cubicBezTo>
                    <a:pt x="1319" y="7424"/>
                    <a:pt x="1321" y="7432"/>
                    <a:pt x="1324" y="7440"/>
                  </a:cubicBezTo>
                  <a:cubicBezTo>
                    <a:pt x="1471" y="8142"/>
                    <a:pt x="1471" y="8142"/>
                    <a:pt x="1471" y="8142"/>
                  </a:cubicBezTo>
                  <a:cubicBezTo>
                    <a:pt x="1478" y="8176"/>
                    <a:pt x="1508" y="8199"/>
                    <a:pt x="1542" y="8199"/>
                  </a:cubicBezTo>
                  <a:cubicBezTo>
                    <a:pt x="1546" y="8199"/>
                    <a:pt x="1551" y="8199"/>
                    <a:pt x="1556" y="8197"/>
                  </a:cubicBezTo>
                  <a:cubicBezTo>
                    <a:pt x="1595" y="8189"/>
                    <a:pt x="1620" y="8151"/>
                    <a:pt x="1612" y="8112"/>
                  </a:cubicBezTo>
                  <a:cubicBezTo>
                    <a:pt x="1473" y="7450"/>
                    <a:pt x="1473" y="7450"/>
                    <a:pt x="1473" y="7450"/>
                  </a:cubicBezTo>
                  <a:cubicBezTo>
                    <a:pt x="3212" y="6446"/>
                    <a:pt x="3212" y="6446"/>
                    <a:pt x="3212" y="6446"/>
                  </a:cubicBezTo>
                  <a:cubicBezTo>
                    <a:pt x="3341" y="7062"/>
                    <a:pt x="3341" y="7062"/>
                    <a:pt x="3341" y="7062"/>
                  </a:cubicBezTo>
                  <a:cubicBezTo>
                    <a:pt x="3348" y="7096"/>
                    <a:pt x="3378" y="7119"/>
                    <a:pt x="3411" y="7119"/>
                  </a:cubicBezTo>
                  <a:cubicBezTo>
                    <a:pt x="3416" y="7119"/>
                    <a:pt x="3421" y="7119"/>
                    <a:pt x="3426" y="7118"/>
                  </a:cubicBezTo>
                  <a:cubicBezTo>
                    <a:pt x="3465" y="7110"/>
                    <a:pt x="3490" y="7071"/>
                    <a:pt x="3482" y="7032"/>
                  </a:cubicBezTo>
                  <a:close/>
                  <a:moveTo>
                    <a:pt x="901" y="4723"/>
                  </a:moveTo>
                  <a:cubicBezTo>
                    <a:pt x="2639" y="3719"/>
                    <a:pt x="2639" y="3719"/>
                    <a:pt x="2639" y="3719"/>
                  </a:cubicBezTo>
                  <a:cubicBezTo>
                    <a:pt x="2894" y="4934"/>
                    <a:pt x="2894" y="4934"/>
                    <a:pt x="2894" y="4934"/>
                  </a:cubicBezTo>
                  <a:cubicBezTo>
                    <a:pt x="1156" y="5938"/>
                    <a:pt x="1156" y="5938"/>
                    <a:pt x="1156" y="5938"/>
                  </a:cubicBezTo>
                  <a:lnTo>
                    <a:pt x="901" y="4723"/>
                  </a:lnTo>
                  <a:close/>
                  <a:moveTo>
                    <a:pt x="614" y="3360"/>
                  </a:moveTo>
                  <a:cubicBezTo>
                    <a:pt x="2353" y="2356"/>
                    <a:pt x="2353" y="2356"/>
                    <a:pt x="2353" y="2356"/>
                  </a:cubicBezTo>
                  <a:cubicBezTo>
                    <a:pt x="2608" y="3571"/>
                    <a:pt x="2608" y="3571"/>
                    <a:pt x="2608" y="3571"/>
                  </a:cubicBezTo>
                  <a:cubicBezTo>
                    <a:pt x="869" y="4574"/>
                    <a:pt x="869" y="4574"/>
                    <a:pt x="869" y="4574"/>
                  </a:cubicBezTo>
                  <a:lnTo>
                    <a:pt x="614" y="3360"/>
                  </a:lnTo>
                  <a:close/>
                  <a:moveTo>
                    <a:pt x="2067" y="993"/>
                  </a:moveTo>
                  <a:cubicBezTo>
                    <a:pt x="2322" y="2207"/>
                    <a:pt x="2322" y="2207"/>
                    <a:pt x="2322" y="2207"/>
                  </a:cubicBezTo>
                  <a:cubicBezTo>
                    <a:pt x="583" y="3211"/>
                    <a:pt x="583" y="3211"/>
                    <a:pt x="583" y="3211"/>
                  </a:cubicBezTo>
                  <a:cubicBezTo>
                    <a:pt x="328" y="1996"/>
                    <a:pt x="328" y="1996"/>
                    <a:pt x="328" y="1996"/>
                  </a:cubicBezTo>
                  <a:lnTo>
                    <a:pt x="2067" y="993"/>
                  </a:lnTo>
                  <a:close/>
                  <a:moveTo>
                    <a:pt x="1442" y="7301"/>
                  </a:moveTo>
                  <a:cubicBezTo>
                    <a:pt x="1187" y="6086"/>
                    <a:pt x="1187" y="6086"/>
                    <a:pt x="1187" y="6086"/>
                  </a:cubicBezTo>
                  <a:cubicBezTo>
                    <a:pt x="2925" y="5083"/>
                    <a:pt x="2925" y="5083"/>
                    <a:pt x="2925" y="5083"/>
                  </a:cubicBezTo>
                  <a:cubicBezTo>
                    <a:pt x="3180" y="6297"/>
                    <a:pt x="3180" y="6297"/>
                    <a:pt x="3180" y="6297"/>
                  </a:cubicBezTo>
                  <a:lnTo>
                    <a:pt x="1442" y="7301"/>
                  </a:lnTo>
                  <a:close/>
                </a:path>
              </a:pathLst>
            </a:custGeom>
            <a:solidFill>
              <a:srgbClr val="096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787" name="Group 1786"/>
            <p:cNvGrpSpPr/>
            <p:nvPr/>
          </p:nvGrpSpPr>
          <p:grpSpPr>
            <a:xfrm>
              <a:off x="8285231" y="3721419"/>
              <a:ext cx="1044911" cy="630386"/>
              <a:chOff x="4843463" y="2022475"/>
              <a:chExt cx="1736725" cy="1047751"/>
            </a:xfrm>
          </p:grpSpPr>
          <p:sp>
            <p:nvSpPr>
              <p:cNvPr id="1804" name="Freeform 75"/>
              <p:cNvSpPr>
                <a:spLocks/>
              </p:cNvSpPr>
              <p:nvPr/>
            </p:nvSpPr>
            <p:spPr bwMode="auto">
              <a:xfrm>
                <a:off x="4848225" y="2525713"/>
                <a:ext cx="1727200" cy="544513"/>
              </a:xfrm>
              <a:custGeom>
                <a:avLst/>
                <a:gdLst>
                  <a:gd name="T0" fmla="*/ 3807 w 3808"/>
                  <a:gd name="T1" fmla="*/ 0 h 1203"/>
                  <a:gd name="T2" fmla="*/ 3776 w 3808"/>
                  <a:gd name="T3" fmla="*/ 44 h 1203"/>
                  <a:gd name="T4" fmla="*/ 1974 w 3808"/>
                  <a:gd name="T5" fmla="*/ 1084 h 1203"/>
                  <a:gd name="T6" fmla="*/ 1821 w 3808"/>
                  <a:gd name="T7" fmla="*/ 1084 h 1203"/>
                  <a:gd name="T8" fmla="*/ 32 w 3808"/>
                  <a:gd name="T9" fmla="*/ 44 h 1203"/>
                  <a:gd name="T10" fmla="*/ 0 w 3808"/>
                  <a:gd name="T11" fmla="*/ 0 h 1203"/>
                  <a:gd name="T12" fmla="*/ 1 w 3808"/>
                  <a:gd name="T13" fmla="*/ 94 h 1203"/>
                  <a:gd name="T14" fmla="*/ 32 w 3808"/>
                  <a:gd name="T15" fmla="*/ 138 h 1203"/>
                  <a:gd name="T16" fmla="*/ 1822 w 3808"/>
                  <a:gd name="T17" fmla="*/ 1178 h 1203"/>
                  <a:gd name="T18" fmla="*/ 1975 w 3808"/>
                  <a:gd name="T19" fmla="*/ 1178 h 1203"/>
                  <a:gd name="T20" fmla="*/ 3776 w 3808"/>
                  <a:gd name="T21" fmla="*/ 138 h 1203"/>
                  <a:gd name="T22" fmla="*/ 3808 w 3808"/>
                  <a:gd name="T23" fmla="*/ 94 h 1203"/>
                  <a:gd name="T24" fmla="*/ 3807 w 3808"/>
                  <a:gd name="T25"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8" h="1203">
                    <a:moveTo>
                      <a:pt x="3807" y="0"/>
                    </a:moveTo>
                    <a:cubicBezTo>
                      <a:pt x="3807" y="16"/>
                      <a:pt x="3797" y="32"/>
                      <a:pt x="3776" y="44"/>
                    </a:cubicBezTo>
                    <a:cubicBezTo>
                      <a:pt x="1974" y="1084"/>
                      <a:pt x="1974" y="1084"/>
                      <a:pt x="1974" y="1084"/>
                    </a:cubicBezTo>
                    <a:cubicBezTo>
                      <a:pt x="1932" y="1109"/>
                      <a:pt x="1863" y="1109"/>
                      <a:pt x="1821" y="1084"/>
                    </a:cubicBezTo>
                    <a:cubicBezTo>
                      <a:pt x="32" y="44"/>
                      <a:pt x="32" y="44"/>
                      <a:pt x="32" y="44"/>
                    </a:cubicBezTo>
                    <a:cubicBezTo>
                      <a:pt x="11" y="32"/>
                      <a:pt x="1" y="16"/>
                      <a:pt x="0" y="0"/>
                    </a:cubicBezTo>
                    <a:cubicBezTo>
                      <a:pt x="1" y="94"/>
                      <a:pt x="1" y="94"/>
                      <a:pt x="1" y="94"/>
                    </a:cubicBezTo>
                    <a:cubicBezTo>
                      <a:pt x="1" y="110"/>
                      <a:pt x="11" y="126"/>
                      <a:pt x="32" y="138"/>
                    </a:cubicBezTo>
                    <a:cubicBezTo>
                      <a:pt x="1822" y="1178"/>
                      <a:pt x="1822" y="1178"/>
                      <a:pt x="1822" y="1178"/>
                    </a:cubicBezTo>
                    <a:cubicBezTo>
                      <a:pt x="1864" y="1203"/>
                      <a:pt x="1932" y="1203"/>
                      <a:pt x="1975" y="1178"/>
                    </a:cubicBezTo>
                    <a:cubicBezTo>
                      <a:pt x="3776" y="138"/>
                      <a:pt x="3776" y="138"/>
                      <a:pt x="3776" y="138"/>
                    </a:cubicBezTo>
                    <a:cubicBezTo>
                      <a:pt x="3797" y="126"/>
                      <a:pt x="3808" y="110"/>
                      <a:pt x="3808" y="94"/>
                    </a:cubicBezTo>
                    <a:lnTo>
                      <a:pt x="3807"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5" name="Freeform 76"/>
              <p:cNvSpPr>
                <a:spLocks/>
              </p:cNvSpPr>
              <p:nvPr/>
            </p:nvSpPr>
            <p:spPr bwMode="auto">
              <a:xfrm>
                <a:off x="4843463" y="2022475"/>
                <a:ext cx="1736725" cy="1006475"/>
              </a:xfrm>
              <a:custGeom>
                <a:avLst/>
                <a:gdLst>
                  <a:gd name="T0" fmla="*/ 1843 w 3828"/>
                  <a:gd name="T1" fmla="*/ 25 h 2218"/>
                  <a:gd name="T2" fmla="*/ 1997 w 3828"/>
                  <a:gd name="T3" fmla="*/ 25 h 2218"/>
                  <a:gd name="T4" fmla="*/ 3786 w 3828"/>
                  <a:gd name="T5" fmla="*/ 1065 h 2218"/>
                  <a:gd name="T6" fmla="*/ 3786 w 3828"/>
                  <a:gd name="T7" fmla="*/ 1153 h 2218"/>
                  <a:gd name="T8" fmla="*/ 1984 w 3828"/>
                  <a:gd name="T9" fmla="*/ 2193 h 2218"/>
                  <a:gd name="T10" fmla="*/ 1831 w 3828"/>
                  <a:gd name="T11" fmla="*/ 2193 h 2218"/>
                  <a:gd name="T12" fmla="*/ 42 w 3828"/>
                  <a:gd name="T13" fmla="*/ 1153 h 2218"/>
                  <a:gd name="T14" fmla="*/ 42 w 3828"/>
                  <a:gd name="T15" fmla="*/ 1065 h 2218"/>
                  <a:gd name="T16" fmla="*/ 1843 w 3828"/>
                  <a:gd name="T17" fmla="*/ 25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8" h="2218">
                    <a:moveTo>
                      <a:pt x="1843" y="25"/>
                    </a:moveTo>
                    <a:cubicBezTo>
                      <a:pt x="1886" y="0"/>
                      <a:pt x="1954" y="0"/>
                      <a:pt x="1997" y="25"/>
                    </a:cubicBezTo>
                    <a:cubicBezTo>
                      <a:pt x="3786" y="1065"/>
                      <a:pt x="3786" y="1065"/>
                      <a:pt x="3786" y="1065"/>
                    </a:cubicBezTo>
                    <a:cubicBezTo>
                      <a:pt x="3828" y="1089"/>
                      <a:pt x="3828" y="1129"/>
                      <a:pt x="3786" y="1153"/>
                    </a:cubicBezTo>
                    <a:cubicBezTo>
                      <a:pt x="1984" y="2193"/>
                      <a:pt x="1984" y="2193"/>
                      <a:pt x="1984" y="2193"/>
                    </a:cubicBezTo>
                    <a:cubicBezTo>
                      <a:pt x="1942" y="2218"/>
                      <a:pt x="1873" y="2218"/>
                      <a:pt x="1831" y="2193"/>
                    </a:cubicBezTo>
                    <a:cubicBezTo>
                      <a:pt x="42" y="1153"/>
                      <a:pt x="42" y="1153"/>
                      <a:pt x="42" y="1153"/>
                    </a:cubicBezTo>
                    <a:cubicBezTo>
                      <a:pt x="0" y="1129"/>
                      <a:pt x="0" y="1089"/>
                      <a:pt x="42" y="1065"/>
                    </a:cubicBezTo>
                    <a:lnTo>
                      <a:pt x="1843" y="25"/>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1788" name="Group 1787"/>
          <p:cNvGrpSpPr/>
          <p:nvPr/>
        </p:nvGrpSpPr>
        <p:grpSpPr>
          <a:xfrm>
            <a:off x="6501895" y="2200795"/>
            <a:ext cx="356024" cy="853169"/>
            <a:chOff x="5481638" y="714375"/>
            <a:chExt cx="788987" cy="1890713"/>
          </a:xfrm>
        </p:grpSpPr>
        <p:sp>
          <p:nvSpPr>
            <p:cNvPr id="1789" name="Freeform 77"/>
            <p:cNvSpPr>
              <a:spLocks/>
            </p:cNvSpPr>
            <p:nvPr/>
          </p:nvSpPr>
          <p:spPr bwMode="auto">
            <a:xfrm>
              <a:off x="5811838" y="2471738"/>
              <a:ext cx="303213" cy="111125"/>
            </a:xfrm>
            <a:custGeom>
              <a:avLst/>
              <a:gdLst>
                <a:gd name="T0" fmla="*/ 481 w 670"/>
                <a:gd name="T1" fmla="*/ 198 h 246"/>
                <a:gd name="T2" fmla="*/ 613 w 670"/>
                <a:gd name="T3" fmla="*/ 134 h 246"/>
                <a:gd name="T4" fmla="*/ 670 w 670"/>
                <a:gd name="T5" fmla="*/ 64 h 246"/>
                <a:gd name="T6" fmla="*/ 661 w 670"/>
                <a:gd name="T7" fmla="*/ 41 h 246"/>
                <a:gd name="T8" fmla="*/ 654 w 670"/>
                <a:gd name="T9" fmla="*/ 34 h 246"/>
                <a:gd name="T10" fmla="*/ 619 w 670"/>
                <a:gd name="T11" fmla="*/ 20 h 246"/>
                <a:gd name="T12" fmla="*/ 478 w 670"/>
                <a:gd name="T13" fmla="*/ 5 h 246"/>
                <a:gd name="T14" fmla="*/ 409 w 670"/>
                <a:gd name="T15" fmla="*/ 0 h 246"/>
                <a:gd name="T16" fmla="*/ 340 w 670"/>
                <a:gd name="T17" fmla="*/ 3 h 246"/>
                <a:gd name="T18" fmla="*/ 41 w 670"/>
                <a:gd name="T19" fmla="*/ 82 h 246"/>
                <a:gd name="T20" fmla="*/ 12 w 670"/>
                <a:gd name="T21" fmla="*/ 130 h 246"/>
                <a:gd name="T22" fmla="*/ 0 w 670"/>
                <a:gd name="T23" fmla="*/ 189 h 246"/>
                <a:gd name="T24" fmla="*/ 481 w 670"/>
                <a:gd name="T25" fmla="*/ 19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246">
                  <a:moveTo>
                    <a:pt x="481" y="198"/>
                  </a:moveTo>
                  <a:cubicBezTo>
                    <a:pt x="528" y="184"/>
                    <a:pt x="574" y="164"/>
                    <a:pt x="613" y="134"/>
                  </a:cubicBezTo>
                  <a:cubicBezTo>
                    <a:pt x="637" y="115"/>
                    <a:pt x="656" y="91"/>
                    <a:pt x="670" y="64"/>
                  </a:cubicBezTo>
                  <a:cubicBezTo>
                    <a:pt x="669" y="56"/>
                    <a:pt x="666" y="48"/>
                    <a:pt x="661" y="41"/>
                  </a:cubicBezTo>
                  <a:cubicBezTo>
                    <a:pt x="658" y="39"/>
                    <a:pt x="656" y="36"/>
                    <a:pt x="654" y="34"/>
                  </a:cubicBezTo>
                  <a:cubicBezTo>
                    <a:pt x="644" y="26"/>
                    <a:pt x="631" y="23"/>
                    <a:pt x="619" y="20"/>
                  </a:cubicBezTo>
                  <a:cubicBezTo>
                    <a:pt x="572" y="9"/>
                    <a:pt x="526" y="7"/>
                    <a:pt x="478" y="5"/>
                  </a:cubicBezTo>
                  <a:cubicBezTo>
                    <a:pt x="455" y="4"/>
                    <a:pt x="432" y="0"/>
                    <a:pt x="409" y="0"/>
                  </a:cubicBezTo>
                  <a:cubicBezTo>
                    <a:pt x="386" y="0"/>
                    <a:pt x="363" y="3"/>
                    <a:pt x="340" y="3"/>
                  </a:cubicBezTo>
                  <a:cubicBezTo>
                    <a:pt x="237" y="14"/>
                    <a:pt x="133" y="35"/>
                    <a:pt x="41" y="82"/>
                  </a:cubicBezTo>
                  <a:cubicBezTo>
                    <a:pt x="24" y="91"/>
                    <a:pt x="17" y="111"/>
                    <a:pt x="12" y="130"/>
                  </a:cubicBezTo>
                  <a:cubicBezTo>
                    <a:pt x="7" y="149"/>
                    <a:pt x="3" y="169"/>
                    <a:pt x="0" y="189"/>
                  </a:cubicBezTo>
                  <a:cubicBezTo>
                    <a:pt x="154" y="242"/>
                    <a:pt x="325" y="246"/>
                    <a:pt x="481" y="19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0" name="Freeform 78"/>
            <p:cNvSpPr>
              <a:spLocks/>
            </p:cNvSpPr>
            <p:nvPr/>
          </p:nvSpPr>
          <p:spPr bwMode="auto">
            <a:xfrm>
              <a:off x="5808663" y="2500313"/>
              <a:ext cx="309563" cy="104775"/>
            </a:xfrm>
            <a:custGeom>
              <a:avLst/>
              <a:gdLst>
                <a:gd name="T0" fmla="*/ 619 w 680"/>
                <a:gd name="T1" fmla="*/ 70 h 233"/>
                <a:gd name="T2" fmla="*/ 487 w 680"/>
                <a:gd name="T3" fmla="*/ 134 h 233"/>
                <a:gd name="T4" fmla="*/ 6 w 680"/>
                <a:gd name="T5" fmla="*/ 125 h 233"/>
                <a:gd name="T6" fmla="*/ 6 w 680"/>
                <a:gd name="T7" fmla="*/ 127 h 233"/>
                <a:gd name="T8" fmla="*/ 0 w 680"/>
                <a:gd name="T9" fmla="*/ 182 h 233"/>
                <a:gd name="T10" fmla="*/ 1 w 680"/>
                <a:gd name="T11" fmla="*/ 187 h 233"/>
                <a:gd name="T12" fmla="*/ 4 w 680"/>
                <a:gd name="T13" fmla="*/ 190 h 233"/>
                <a:gd name="T14" fmla="*/ 100 w 680"/>
                <a:gd name="T15" fmla="*/ 227 h 233"/>
                <a:gd name="T16" fmla="*/ 205 w 680"/>
                <a:gd name="T17" fmla="*/ 233 h 233"/>
                <a:gd name="T18" fmla="*/ 205 w 680"/>
                <a:gd name="T19" fmla="*/ 214 h 233"/>
                <a:gd name="T20" fmla="*/ 206 w 680"/>
                <a:gd name="T21" fmla="*/ 185 h 233"/>
                <a:gd name="T22" fmla="*/ 250 w 680"/>
                <a:gd name="T23" fmla="*/ 184 h 233"/>
                <a:gd name="T24" fmla="*/ 305 w 680"/>
                <a:gd name="T25" fmla="*/ 185 h 233"/>
                <a:gd name="T26" fmla="*/ 522 w 680"/>
                <a:gd name="T27" fmla="*/ 154 h 233"/>
                <a:gd name="T28" fmla="*/ 660 w 680"/>
                <a:gd name="T29" fmla="*/ 64 h 233"/>
                <a:gd name="T30" fmla="*/ 678 w 680"/>
                <a:gd name="T31" fmla="*/ 8 h 233"/>
                <a:gd name="T32" fmla="*/ 676 w 680"/>
                <a:gd name="T33" fmla="*/ 0 h 233"/>
                <a:gd name="T34" fmla="*/ 619 w 680"/>
                <a:gd name="T35" fmla="*/ 7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233">
                  <a:moveTo>
                    <a:pt x="619" y="70"/>
                  </a:moveTo>
                  <a:cubicBezTo>
                    <a:pt x="580" y="100"/>
                    <a:pt x="534" y="120"/>
                    <a:pt x="487" y="134"/>
                  </a:cubicBezTo>
                  <a:cubicBezTo>
                    <a:pt x="331" y="182"/>
                    <a:pt x="160" y="178"/>
                    <a:pt x="6" y="125"/>
                  </a:cubicBezTo>
                  <a:cubicBezTo>
                    <a:pt x="6" y="126"/>
                    <a:pt x="6" y="127"/>
                    <a:pt x="6" y="127"/>
                  </a:cubicBezTo>
                  <a:cubicBezTo>
                    <a:pt x="3" y="145"/>
                    <a:pt x="1" y="163"/>
                    <a:pt x="0" y="182"/>
                  </a:cubicBezTo>
                  <a:cubicBezTo>
                    <a:pt x="0" y="184"/>
                    <a:pt x="0" y="186"/>
                    <a:pt x="1" y="187"/>
                  </a:cubicBezTo>
                  <a:cubicBezTo>
                    <a:pt x="1" y="188"/>
                    <a:pt x="3" y="189"/>
                    <a:pt x="4" y="190"/>
                  </a:cubicBezTo>
                  <a:cubicBezTo>
                    <a:pt x="32" y="211"/>
                    <a:pt x="66" y="222"/>
                    <a:pt x="100" y="227"/>
                  </a:cubicBezTo>
                  <a:cubicBezTo>
                    <a:pt x="135" y="233"/>
                    <a:pt x="170" y="233"/>
                    <a:pt x="205" y="233"/>
                  </a:cubicBezTo>
                  <a:cubicBezTo>
                    <a:pt x="205" y="226"/>
                    <a:pt x="205" y="220"/>
                    <a:pt x="205" y="214"/>
                  </a:cubicBezTo>
                  <a:cubicBezTo>
                    <a:pt x="205" y="207"/>
                    <a:pt x="202" y="191"/>
                    <a:pt x="206" y="185"/>
                  </a:cubicBezTo>
                  <a:cubicBezTo>
                    <a:pt x="210" y="176"/>
                    <a:pt x="240" y="184"/>
                    <a:pt x="250" y="184"/>
                  </a:cubicBezTo>
                  <a:cubicBezTo>
                    <a:pt x="269" y="185"/>
                    <a:pt x="287" y="186"/>
                    <a:pt x="305" y="185"/>
                  </a:cubicBezTo>
                  <a:cubicBezTo>
                    <a:pt x="379" y="185"/>
                    <a:pt x="452" y="174"/>
                    <a:pt x="522" y="154"/>
                  </a:cubicBezTo>
                  <a:cubicBezTo>
                    <a:pt x="578" y="138"/>
                    <a:pt x="624" y="111"/>
                    <a:pt x="660" y="64"/>
                  </a:cubicBezTo>
                  <a:cubicBezTo>
                    <a:pt x="672" y="48"/>
                    <a:pt x="680" y="28"/>
                    <a:pt x="678" y="8"/>
                  </a:cubicBezTo>
                  <a:cubicBezTo>
                    <a:pt x="678" y="5"/>
                    <a:pt x="677" y="3"/>
                    <a:pt x="676" y="0"/>
                  </a:cubicBezTo>
                  <a:cubicBezTo>
                    <a:pt x="662" y="27"/>
                    <a:pt x="643" y="51"/>
                    <a:pt x="619" y="7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1" name="Freeform 79"/>
            <p:cNvSpPr>
              <a:spLocks/>
            </p:cNvSpPr>
            <p:nvPr/>
          </p:nvSpPr>
          <p:spPr bwMode="auto">
            <a:xfrm>
              <a:off x="5589588" y="2319338"/>
              <a:ext cx="150813" cy="111125"/>
            </a:xfrm>
            <a:custGeom>
              <a:avLst/>
              <a:gdLst>
                <a:gd name="T0" fmla="*/ 231 w 332"/>
                <a:gd name="T1" fmla="*/ 104 h 246"/>
                <a:gd name="T2" fmla="*/ 212 w 332"/>
                <a:gd name="T3" fmla="*/ 130 h 246"/>
                <a:gd name="T4" fmla="*/ 129 w 332"/>
                <a:gd name="T5" fmla="*/ 175 h 246"/>
                <a:gd name="T6" fmla="*/ 103 w 332"/>
                <a:gd name="T7" fmla="*/ 180 h 246"/>
                <a:gd name="T8" fmla="*/ 5 w 332"/>
                <a:gd name="T9" fmla="*/ 137 h 246"/>
                <a:gd name="T10" fmla="*/ 3 w 332"/>
                <a:gd name="T11" fmla="*/ 136 h 246"/>
                <a:gd name="T12" fmla="*/ 1 w 332"/>
                <a:gd name="T13" fmla="*/ 165 h 246"/>
                <a:gd name="T14" fmla="*/ 2 w 332"/>
                <a:gd name="T15" fmla="*/ 191 h 246"/>
                <a:gd name="T16" fmla="*/ 40 w 332"/>
                <a:gd name="T17" fmla="*/ 236 h 246"/>
                <a:gd name="T18" fmla="*/ 100 w 332"/>
                <a:gd name="T19" fmla="*/ 244 h 246"/>
                <a:gd name="T20" fmla="*/ 171 w 332"/>
                <a:gd name="T21" fmla="*/ 223 h 246"/>
                <a:gd name="T22" fmla="*/ 195 w 332"/>
                <a:gd name="T23" fmla="*/ 203 h 246"/>
                <a:gd name="T24" fmla="*/ 205 w 332"/>
                <a:gd name="T25" fmla="*/ 172 h 246"/>
                <a:gd name="T26" fmla="*/ 247 w 332"/>
                <a:gd name="T27" fmla="*/ 117 h 246"/>
                <a:gd name="T28" fmla="*/ 299 w 332"/>
                <a:gd name="T29" fmla="*/ 71 h 246"/>
                <a:gd name="T30" fmla="*/ 332 w 332"/>
                <a:gd name="T31" fmla="*/ 0 h 246"/>
                <a:gd name="T32" fmla="*/ 302 w 332"/>
                <a:gd name="T33" fmla="*/ 25 h 246"/>
                <a:gd name="T34" fmla="*/ 231 w 332"/>
                <a:gd name="T35" fmla="*/ 10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246">
                  <a:moveTo>
                    <a:pt x="231" y="104"/>
                  </a:moveTo>
                  <a:cubicBezTo>
                    <a:pt x="225" y="113"/>
                    <a:pt x="219" y="122"/>
                    <a:pt x="212" y="130"/>
                  </a:cubicBezTo>
                  <a:cubicBezTo>
                    <a:pt x="191" y="155"/>
                    <a:pt x="160" y="168"/>
                    <a:pt x="129" y="175"/>
                  </a:cubicBezTo>
                  <a:cubicBezTo>
                    <a:pt x="120" y="177"/>
                    <a:pt x="112" y="179"/>
                    <a:pt x="103" y="180"/>
                  </a:cubicBezTo>
                  <a:cubicBezTo>
                    <a:pt x="66" y="183"/>
                    <a:pt x="28" y="166"/>
                    <a:pt x="5" y="137"/>
                  </a:cubicBezTo>
                  <a:cubicBezTo>
                    <a:pt x="4" y="137"/>
                    <a:pt x="4" y="136"/>
                    <a:pt x="3" y="136"/>
                  </a:cubicBezTo>
                  <a:cubicBezTo>
                    <a:pt x="2" y="146"/>
                    <a:pt x="1" y="155"/>
                    <a:pt x="1" y="165"/>
                  </a:cubicBezTo>
                  <a:cubicBezTo>
                    <a:pt x="0" y="174"/>
                    <a:pt x="0" y="182"/>
                    <a:pt x="2" y="191"/>
                  </a:cubicBezTo>
                  <a:cubicBezTo>
                    <a:pt x="6" y="211"/>
                    <a:pt x="22" y="227"/>
                    <a:pt x="40" y="236"/>
                  </a:cubicBezTo>
                  <a:cubicBezTo>
                    <a:pt x="59" y="244"/>
                    <a:pt x="80" y="246"/>
                    <a:pt x="100" y="244"/>
                  </a:cubicBezTo>
                  <a:cubicBezTo>
                    <a:pt x="125" y="242"/>
                    <a:pt x="149" y="235"/>
                    <a:pt x="171" y="223"/>
                  </a:cubicBezTo>
                  <a:cubicBezTo>
                    <a:pt x="181" y="218"/>
                    <a:pt x="190" y="212"/>
                    <a:pt x="195" y="203"/>
                  </a:cubicBezTo>
                  <a:cubicBezTo>
                    <a:pt x="201" y="194"/>
                    <a:pt x="202" y="182"/>
                    <a:pt x="205" y="172"/>
                  </a:cubicBezTo>
                  <a:cubicBezTo>
                    <a:pt x="213" y="150"/>
                    <a:pt x="230" y="132"/>
                    <a:pt x="247" y="117"/>
                  </a:cubicBezTo>
                  <a:cubicBezTo>
                    <a:pt x="265" y="102"/>
                    <a:pt x="284" y="89"/>
                    <a:pt x="299" y="71"/>
                  </a:cubicBezTo>
                  <a:cubicBezTo>
                    <a:pt x="315" y="50"/>
                    <a:pt x="325" y="26"/>
                    <a:pt x="332" y="0"/>
                  </a:cubicBezTo>
                  <a:cubicBezTo>
                    <a:pt x="322" y="9"/>
                    <a:pt x="311" y="17"/>
                    <a:pt x="302" y="25"/>
                  </a:cubicBezTo>
                  <a:cubicBezTo>
                    <a:pt x="275" y="48"/>
                    <a:pt x="251" y="75"/>
                    <a:pt x="231" y="10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2" name="Freeform 80"/>
            <p:cNvSpPr>
              <a:spLocks/>
            </p:cNvSpPr>
            <p:nvPr/>
          </p:nvSpPr>
          <p:spPr bwMode="auto">
            <a:xfrm>
              <a:off x="5591175" y="2236788"/>
              <a:ext cx="155575" cy="165100"/>
            </a:xfrm>
            <a:custGeom>
              <a:avLst/>
              <a:gdLst>
                <a:gd name="T0" fmla="*/ 338 w 345"/>
                <a:gd name="T1" fmla="*/ 91 h 363"/>
                <a:gd name="T2" fmla="*/ 319 w 345"/>
                <a:gd name="T3" fmla="*/ 55 h 363"/>
                <a:gd name="T4" fmla="*/ 286 w 345"/>
                <a:gd name="T5" fmla="*/ 15 h 363"/>
                <a:gd name="T6" fmla="*/ 236 w 345"/>
                <a:gd name="T7" fmla="*/ 8 h 363"/>
                <a:gd name="T8" fmla="*/ 219 w 345"/>
                <a:gd name="T9" fmla="*/ 20 h 363"/>
                <a:gd name="T10" fmla="*/ 131 w 345"/>
                <a:gd name="T11" fmla="*/ 101 h 363"/>
                <a:gd name="T12" fmla="*/ 84 w 345"/>
                <a:gd name="T13" fmla="*/ 149 h 363"/>
                <a:gd name="T14" fmla="*/ 65 w 345"/>
                <a:gd name="T15" fmla="*/ 174 h 363"/>
                <a:gd name="T16" fmla="*/ 38 w 345"/>
                <a:gd name="T17" fmla="*/ 213 h 363"/>
                <a:gd name="T18" fmla="*/ 14 w 345"/>
                <a:gd name="T19" fmla="*/ 253 h 363"/>
                <a:gd name="T20" fmla="*/ 6 w 345"/>
                <a:gd name="T21" fmla="*/ 282 h 363"/>
                <a:gd name="T22" fmla="*/ 0 w 345"/>
                <a:gd name="T23" fmla="*/ 316 h 363"/>
                <a:gd name="T24" fmla="*/ 2 w 345"/>
                <a:gd name="T25" fmla="*/ 317 h 363"/>
                <a:gd name="T26" fmla="*/ 100 w 345"/>
                <a:gd name="T27" fmla="*/ 360 h 363"/>
                <a:gd name="T28" fmla="*/ 126 w 345"/>
                <a:gd name="T29" fmla="*/ 355 h 363"/>
                <a:gd name="T30" fmla="*/ 209 w 345"/>
                <a:gd name="T31" fmla="*/ 310 h 363"/>
                <a:gd name="T32" fmla="*/ 228 w 345"/>
                <a:gd name="T33" fmla="*/ 284 h 363"/>
                <a:gd name="T34" fmla="*/ 299 w 345"/>
                <a:gd name="T35" fmla="*/ 205 h 363"/>
                <a:gd name="T36" fmla="*/ 329 w 345"/>
                <a:gd name="T37" fmla="*/ 180 h 363"/>
                <a:gd name="T38" fmla="*/ 334 w 345"/>
                <a:gd name="T39" fmla="*/ 161 h 363"/>
                <a:gd name="T40" fmla="*/ 338 w 345"/>
                <a:gd name="T41" fmla="*/ 9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5" h="363">
                  <a:moveTo>
                    <a:pt x="338" y="91"/>
                  </a:moveTo>
                  <a:cubicBezTo>
                    <a:pt x="335" y="78"/>
                    <a:pt x="327" y="66"/>
                    <a:pt x="319" y="55"/>
                  </a:cubicBezTo>
                  <a:cubicBezTo>
                    <a:pt x="310" y="40"/>
                    <a:pt x="300" y="25"/>
                    <a:pt x="286" y="15"/>
                  </a:cubicBezTo>
                  <a:cubicBezTo>
                    <a:pt x="271" y="5"/>
                    <a:pt x="252" y="0"/>
                    <a:pt x="236" y="8"/>
                  </a:cubicBezTo>
                  <a:cubicBezTo>
                    <a:pt x="230" y="11"/>
                    <a:pt x="224" y="16"/>
                    <a:pt x="219" y="20"/>
                  </a:cubicBezTo>
                  <a:cubicBezTo>
                    <a:pt x="190" y="47"/>
                    <a:pt x="161" y="74"/>
                    <a:pt x="131" y="101"/>
                  </a:cubicBezTo>
                  <a:cubicBezTo>
                    <a:pt x="115" y="116"/>
                    <a:pt x="98" y="131"/>
                    <a:pt x="84" y="149"/>
                  </a:cubicBezTo>
                  <a:cubicBezTo>
                    <a:pt x="77" y="157"/>
                    <a:pt x="71" y="165"/>
                    <a:pt x="65" y="174"/>
                  </a:cubicBezTo>
                  <a:cubicBezTo>
                    <a:pt x="56" y="187"/>
                    <a:pt x="47" y="200"/>
                    <a:pt x="38" y="213"/>
                  </a:cubicBezTo>
                  <a:cubicBezTo>
                    <a:pt x="29" y="226"/>
                    <a:pt x="20" y="239"/>
                    <a:pt x="14" y="253"/>
                  </a:cubicBezTo>
                  <a:cubicBezTo>
                    <a:pt x="10" y="262"/>
                    <a:pt x="8" y="272"/>
                    <a:pt x="6" y="282"/>
                  </a:cubicBezTo>
                  <a:cubicBezTo>
                    <a:pt x="3" y="293"/>
                    <a:pt x="2" y="305"/>
                    <a:pt x="0" y="316"/>
                  </a:cubicBezTo>
                  <a:cubicBezTo>
                    <a:pt x="1" y="316"/>
                    <a:pt x="1" y="317"/>
                    <a:pt x="2" y="317"/>
                  </a:cubicBezTo>
                  <a:cubicBezTo>
                    <a:pt x="25" y="346"/>
                    <a:pt x="63" y="363"/>
                    <a:pt x="100" y="360"/>
                  </a:cubicBezTo>
                  <a:cubicBezTo>
                    <a:pt x="109" y="359"/>
                    <a:pt x="117" y="357"/>
                    <a:pt x="126" y="355"/>
                  </a:cubicBezTo>
                  <a:cubicBezTo>
                    <a:pt x="157" y="348"/>
                    <a:pt x="188" y="335"/>
                    <a:pt x="209" y="310"/>
                  </a:cubicBezTo>
                  <a:cubicBezTo>
                    <a:pt x="216" y="302"/>
                    <a:pt x="222" y="293"/>
                    <a:pt x="228" y="284"/>
                  </a:cubicBezTo>
                  <a:cubicBezTo>
                    <a:pt x="248" y="255"/>
                    <a:pt x="272" y="228"/>
                    <a:pt x="299" y="205"/>
                  </a:cubicBezTo>
                  <a:cubicBezTo>
                    <a:pt x="308" y="197"/>
                    <a:pt x="319" y="189"/>
                    <a:pt x="329" y="180"/>
                  </a:cubicBezTo>
                  <a:cubicBezTo>
                    <a:pt x="331" y="174"/>
                    <a:pt x="332" y="167"/>
                    <a:pt x="334" y="161"/>
                  </a:cubicBezTo>
                  <a:cubicBezTo>
                    <a:pt x="340" y="138"/>
                    <a:pt x="345" y="114"/>
                    <a:pt x="338" y="91"/>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3" name="Freeform 81"/>
            <p:cNvSpPr>
              <a:spLocks/>
            </p:cNvSpPr>
            <p:nvPr/>
          </p:nvSpPr>
          <p:spPr bwMode="auto">
            <a:xfrm>
              <a:off x="5591175" y="1752600"/>
              <a:ext cx="219075" cy="622300"/>
            </a:xfrm>
            <a:custGeom>
              <a:avLst/>
              <a:gdLst>
                <a:gd name="T0" fmla="*/ 115 w 484"/>
                <a:gd name="T1" fmla="*/ 0 h 1372"/>
                <a:gd name="T2" fmla="*/ 120 w 484"/>
                <a:gd name="T3" fmla="*/ 122 h 1372"/>
                <a:gd name="T4" fmla="*/ 123 w 484"/>
                <a:gd name="T5" fmla="*/ 358 h 1372"/>
                <a:gd name="T6" fmla="*/ 129 w 484"/>
                <a:gd name="T7" fmla="*/ 405 h 1372"/>
                <a:gd name="T8" fmla="*/ 112 w 484"/>
                <a:gd name="T9" fmla="*/ 436 h 1372"/>
                <a:gd name="T10" fmla="*/ 35 w 484"/>
                <a:gd name="T11" fmla="*/ 615 h 1372"/>
                <a:gd name="T12" fmla="*/ 20 w 484"/>
                <a:gd name="T13" fmla="*/ 751 h 1372"/>
                <a:gd name="T14" fmla="*/ 1 w 484"/>
                <a:gd name="T15" fmla="*/ 1276 h 1372"/>
                <a:gd name="T16" fmla="*/ 4 w 484"/>
                <a:gd name="T17" fmla="*/ 1315 h 1372"/>
                <a:gd name="T18" fmla="*/ 100 w 484"/>
                <a:gd name="T19" fmla="*/ 1364 h 1372"/>
                <a:gd name="T20" fmla="*/ 192 w 484"/>
                <a:gd name="T21" fmla="*/ 1293 h 1372"/>
                <a:gd name="T22" fmla="*/ 241 w 484"/>
                <a:gd name="T23" fmla="*/ 1120 h 1372"/>
                <a:gd name="T24" fmla="*/ 288 w 484"/>
                <a:gd name="T25" fmla="*/ 878 h 1372"/>
                <a:gd name="T26" fmla="*/ 321 w 484"/>
                <a:gd name="T27" fmla="*/ 777 h 1372"/>
                <a:gd name="T28" fmla="*/ 338 w 484"/>
                <a:gd name="T29" fmla="*/ 669 h 1372"/>
                <a:gd name="T30" fmla="*/ 478 w 484"/>
                <a:gd name="T31" fmla="*/ 147 h 1372"/>
                <a:gd name="T32" fmla="*/ 471 w 484"/>
                <a:gd name="T33" fmla="*/ 80 h 1372"/>
                <a:gd name="T34" fmla="*/ 416 w 484"/>
                <a:gd name="T35" fmla="*/ 50 h 1372"/>
                <a:gd name="T36" fmla="*/ 115 w 484"/>
                <a:gd name="T37" fmla="*/ 0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4" h="1372">
                  <a:moveTo>
                    <a:pt x="115" y="0"/>
                  </a:moveTo>
                  <a:cubicBezTo>
                    <a:pt x="134" y="37"/>
                    <a:pt x="126" y="81"/>
                    <a:pt x="120" y="122"/>
                  </a:cubicBezTo>
                  <a:cubicBezTo>
                    <a:pt x="108" y="201"/>
                    <a:pt x="103" y="282"/>
                    <a:pt x="123" y="358"/>
                  </a:cubicBezTo>
                  <a:cubicBezTo>
                    <a:pt x="127" y="374"/>
                    <a:pt x="132" y="390"/>
                    <a:pt x="129" y="405"/>
                  </a:cubicBezTo>
                  <a:cubicBezTo>
                    <a:pt x="126" y="417"/>
                    <a:pt x="119" y="426"/>
                    <a:pt x="112" y="436"/>
                  </a:cubicBezTo>
                  <a:cubicBezTo>
                    <a:pt x="75" y="490"/>
                    <a:pt x="49" y="551"/>
                    <a:pt x="35" y="615"/>
                  </a:cubicBezTo>
                  <a:cubicBezTo>
                    <a:pt x="26" y="660"/>
                    <a:pt x="23" y="705"/>
                    <a:pt x="20" y="751"/>
                  </a:cubicBezTo>
                  <a:cubicBezTo>
                    <a:pt x="8" y="926"/>
                    <a:pt x="2" y="1101"/>
                    <a:pt x="1" y="1276"/>
                  </a:cubicBezTo>
                  <a:cubicBezTo>
                    <a:pt x="0" y="1289"/>
                    <a:pt x="0" y="1303"/>
                    <a:pt x="4" y="1315"/>
                  </a:cubicBezTo>
                  <a:cubicBezTo>
                    <a:pt x="16" y="1353"/>
                    <a:pt x="62" y="1372"/>
                    <a:pt x="100" y="1364"/>
                  </a:cubicBezTo>
                  <a:cubicBezTo>
                    <a:pt x="139" y="1355"/>
                    <a:pt x="170" y="1326"/>
                    <a:pt x="192" y="1293"/>
                  </a:cubicBezTo>
                  <a:cubicBezTo>
                    <a:pt x="226" y="1242"/>
                    <a:pt x="243" y="1181"/>
                    <a:pt x="241" y="1120"/>
                  </a:cubicBezTo>
                  <a:cubicBezTo>
                    <a:pt x="238" y="1038"/>
                    <a:pt x="263" y="955"/>
                    <a:pt x="288" y="878"/>
                  </a:cubicBezTo>
                  <a:cubicBezTo>
                    <a:pt x="299" y="844"/>
                    <a:pt x="312" y="811"/>
                    <a:pt x="321" y="777"/>
                  </a:cubicBezTo>
                  <a:cubicBezTo>
                    <a:pt x="329" y="741"/>
                    <a:pt x="332" y="705"/>
                    <a:pt x="338" y="669"/>
                  </a:cubicBezTo>
                  <a:cubicBezTo>
                    <a:pt x="365" y="491"/>
                    <a:pt x="450" y="325"/>
                    <a:pt x="478" y="147"/>
                  </a:cubicBezTo>
                  <a:cubicBezTo>
                    <a:pt x="482" y="124"/>
                    <a:pt x="484" y="99"/>
                    <a:pt x="471" y="80"/>
                  </a:cubicBezTo>
                  <a:cubicBezTo>
                    <a:pt x="458" y="63"/>
                    <a:pt x="437" y="56"/>
                    <a:pt x="416" y="50"/>
                  </a:cubicBezTo>
                  <a:cubicBezTo>
                    <a:pt x="319" y="22"/>
                    <a:pt x="216" y="10"/>
                    <a:pt x="115"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4" name="Freeform 82"/>
            <p:cNvSpPr>
              <a:spLocks/>
            </p:cNvSpPr>
            <p:nvPr/>
          </p:nvSpPr>
          <p:spPr bwMode="auto">
            <a:xfrm>
              <a:off x="5783263" y="1692275"/>
              <a:ext cx="244475" cy="828675"/>
            </a:xfrm>
            <a:custGeom>
              <a:avLst/>
              <a:gdLst>
                <a:gd name="T0" fmla="*/ 5 w 538"/>
                <a:gd name="T1" fmla="*/ 179 h 1825"/>
                <a:gd name="T2" fmla="*/ 1 w 538"/>
                <a:gd name="T3" fmla="*/ 275 h 1825"/>
                <a:gd name="T4" fmla="*/ 9 w 538"/>
                <a:gd name="T5" fmla="*/ 358 h 1825"/>
                <a:gd name="T6" fmla="*/ 109 w 538"/>
                <a:gd name="T7" fmla="*/ 765 h 1825"/>
                <a:gd name="T8" fmla="*/ 88 w 538"/>
                <a:gd name="T9" fmla="*/ 1816 h 1825"/>
                <a:gd name="T10" fmla="*/ 270 w 538"/>
                <a:gd name="T11" fmla="*/ 1814 h 1825"/>
                <a:gd name="T12" fmla="*/ 393 w 538"/>
                <a:gd name="T13" fmla="*/ 1776 h 1825"/>
                <a:gd name="T14" fmla="*/ 411 w 538"/>
                <a:gd name="T15" fmla="*/ 1730 h 1825"/>
                <a:gd name="T16" fmla="*/ 371 w 538"/>
                <a:gd name="T17" fmla="*/ 1556 h 1825"/>
                <a:gd name="T18" fmla="*/ 459 w 538"/>
                <a:gd name="T19" fmla="*/ 783 h 1825"/>
                <a:gd name="T20" fmla="*/ 440 w 538"/>
                <a:gd name="T21" fmla="*/ 13 h 1825"/>
                <a:gd name="T22" fmla="*/ 401 w 538"/>
                <a:gd name="T23" fmla="*/ 0 h 1825"/>
                <a:gd name="T24" fmla="*/ 114 w 538"/>
                <a:gd name="T25" fmla="*/ 81 h 1825"/>
                <a:gd name="T26" fmla="*/ 5 w 538"/>
                <a:gd name="T27" fmla="*/ 179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1825">
                  <a:moveTo>
                    <a:pt x="5" y="179"/>
                  </a:moveTo>
                  <a:cubicBezTo>
                    <a:pt x="10" y="211"/>
                    <a:pt x="2" y="243"/>
                    <a:pt x="1" y="275"/>
                  </a:cubicBezTo>
                  <a:cubicBezTo>
                    <a:pt x="0" y="303"/>
                    <a:pt x="4" y="331"/>
                    <a:pt x="9" y="358"/>
                  </a:cubicBezTo>
                  <a:cubicBezTo>
                    <a:pt x="32" y="496"/>
                    <a:pt x="65" y="632"/>
                    <a:pt x="109" y="765"/>
                  </a:cubicBezTo>
                  <a:cubicBezTo>
                    <a:pt x="22" y="1104"/>
                    <a:pt x="76" y="1467"/>
                    <a:pt x="88" y="1816"/>
                  </a:cubicBezTo>
                  <a:cubicBezTo>
                    <a:pt x="149" y="1824"/>
                    <a:pt x="209" y="1825"/>
                    <a:pt x="270" y="1814"/>
                  </a:cubicBezTo>
                  <a:cubicBezTo>
                    <a:pt x="312" y="1807"/>
                    <a:pt x="353" y="1792"/>
                    <a:pt x="393" y="1776"/>
                  </a:cubicBezTo>
                  <a:cubicBezTo>
                    <a:pt x="411" y="1769"/>
                    <a:pt x="420" y="1748"/>
                    <a:pt x="411" y="1730"/>
                  </a:cubicBezTo>
                  <a:cubicBezTo>
                    <a:pt x="386" y="1677"/>
                    <a:pt x="377" y="1613"/>
                    <a:pt x="371" y="1556"/>
                  </a:cubicBezTo>
                  <a:cubicBezTo>
                    <a:pt x="343" y="1297"/>
                    <a:pt x="410" y="1039"/>
                    <a:pt x="459" y="783"/>
                  </a:cubicBezTo>
                  <a:cubicBezTo>
                    <a:pt x="508" y="527"/>
                    <a:pt x="538" y="254"/>
                    <a:pt x="440" y="13"/>
                  </a:cubicBezTo>
                  <a:cubicBezTo>
                    <a:pt x="424" y="8"/>
                    <a:pt x="417" y="5"/>
                    <a:pt x="401" y="0"/>
                  </a:cubicBezTo>
                  <a:cubicBezTo>
                    <a:pt x="318" y="51"/>
                    <a:pt x="206" y="40"/>
                    <a:pt x="114" y="81"/>
                  </a:cubicBezTo>
                  <a:cubicBezTo>
                    <a:pt x="72" y="100"/>
                    <a:pt x="24" y="137"/>
                    <a:pt x="5" y="17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5" name="Freeform 83"/>
            <p:cNvSpPr>
              <a:spLocks/>
            </p:cNvSpPr>
            <p:nvPr/>
          </p:nvSpPr>
          <p:spPr bwMode="auto">
            <a:xfrm>
              <a:off x="5514975" y="1022350"/>
              <a:ext cx="517525" cy="790575"/>
            </a:xfrm>
            <a:custGeom>
              <a:avLst/>
              <a:gdLst>
                <a:gd name="T0" fmla="*/ 342 w 1140"/>
                <a:gd name="T1" fmla="*/ 7 h 1745"/>
                <a:gd name="T2" fmla="*/ 142 w 1140"/>
                <a:gd name="T3" fmla="*/ 26 h 1745"/>
                <a:gd name="T4" fmla="*/ 90 w 1140"/>
                <a:gd name="T5" fmla="*/ 54 h 1745"/>
                <a:gd name="T6" fmla="*/ 47 w 1140"/>
                <a:gd name="T7" fmla="*/ 89 h 1745"/>
                <a:gd name="T8" fmla="*/ 0 w 1140"/>
                <a:gd name="T9" fmla="*/ 223 h 1745"/>
                <a:gd name="T10" fmla="*/ 23 w 1140"/>
                <a:gd name="T11" fmla="*/ 366 h 1745"/>
                <a:gd name="T12" fmla="*/ 84 w 1140"/>
                <a:gd name="T13" fmla="*/ 621 h 1745"/>
                <a:gd name="T14" fmla="*/ 126 w 1140"/>
                <a:gd name="T15" fmla="*/ 774 h 1745"/>
                <a:gd name="T16" fmla="*/ 145 w 1140"/>
                <a:gd name="T17" fmla="*/ 838 h 1745"/>
                <a:gd name="T18" fmla="*/ 171 w 1140"/>
                <a:gd name="T19" fmla="*/ 938 h 1745"/>
                <a:gd name="T20" fmla="*/ 206 w 1140"/>
                <a:gd name="T21" fmla="*/ 1161 h 1745"/>
                <a:gd name="T22" fmla="*/ 217 w 1140"/>
                <a:gd name="T23" fmla="*/ 1310 h 1745"/>
                <a:gd name="T24" fmla="*/ 185 w 1140"/>
                <a:gd name="T25" fmla="*/ 1531 h 1745"/>
                <a:gd name="T26" fmla="*/ 226 w 1140"/>
                <a:gd name="T27" fmla="*/ 1597 h 1745"/>
                <a:gd name="T28" fmla="*/ 622 w 1140"/>
                <a:gd name="T29" fmla="*/ 1694 h 1745"/>
                <a:gd name="T30" fmla="*/ 807 w 1140"/>
                <a:gd name="T31" fmla="*/ 1597 h 1745"/>
                <a:gd name="T32" fmla="*/ 1063 w 1140"/>
                <a:gd name="T33" fmla="*/ 1540 h 1745"/>
                <a:gd name="T34" fmla="*/ 1104 w 1140"/>
                <a:gd name="T35" fmla="*/ 1538 h 1745"/>
                <a:gd name="T36" fmla="*/ 1134 w 1140"/>
                <a:gd name="T37" fmla="*/ 1513 h 1745"/>
                <a:gd name="T38" fmla="*/ 1118 w 1140"/>
                <a:gd name="T39" fmla="*/ 1464 h 1745"/>
                <a:gd name="T40" fmla="*/ 1081 w 1140"/>
                <a:gd name="T41" fmla="*/ 1425 h 1745"/>
                <a:gd name="T42" fmla="*/ 998 w 1140"/>
                <a:gd name="T43" fmla="*/ 1105 h 1745"/>
                <a:gd name="T44" fmla="*/ 991 w 1140"/>
                <a:gd name="T45" fmla="*/ 982 h 1745"/>
                <a:gd name="T46" fmla="*/ 969 w 1140"/>
                <a:gd name="T47" fmla="*/ 870 h 1745"/>
                <a:gd name="T48" fmla="*/ 997 w 1140"/>
                <a:gd name="T49" fmla="*/ 353 h 1745"/>
                <a:gd name="T50" fmla="*/ 968 w 1140"/>
                <a:gd name="T51" fmla="*/ 175 h 1745"/>
                <a:gd name="T52" fmla="*/ 924 w 1140"/>
                <a:gd name="T53" fmla="*/ 103 h 1745"/>
                <a:gd name="T54" fmla="*/ 844 w 1140"/>
                <a:gd name="T55" fmla="*/ 74 h 1745"/>
                <a:gd name="T56" fmla="*/ 743 w 1140"/>
                <a:gd name="T57" fmla="*/ 57 h 1745"/>
                <a:gd name="T58" fmla="*/ 689 w 1140"/>
                <a:gd name="T59" fmla="*/ 46 h 1745"/>
                <a:gd name="T60" fmla="*/ 538 w 1140"/>
                <a:gd name="T61" fmla="*/ 14 h 1745"/>
                <a:gd name="T62" fmla="*/ 342 w 1140"/>
                <a:gd name="T63" fmla="*/ 7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0" h="1745">
                  <a:moveTo>
                    <a:pt x="342" y="7"/>
                  </a:moveTo>
                  <a:cubicBezTo>
                    <a:pt x="275" y="1"/>
                    <a:pt x="205" y="0"/>
                    <a:pt x="142" y="26"/>
                  </a:cubicBezTo>
                  <a:cubicBezTo>
                    <a:pt x="124" y="34"/>
                    <a:pt x="107" y="44"/>
                    <a:pt x="90" y="54"/>
                  </a:cubicBezTo>
                  <a:cubicBezTo>
                    <a:pt x="75" y="65"/>
                    <a:pt x="60" y="76"/>
                    <a:pt x="47" y="89"/>
                  </a:cubicBezTo>
                  <a:cubicBezTo>
                    <a:pt x="14" y="125"/>
                    <a:pt x="1" y="175"/>
                    <a:pt x="0" y="223"/>
                  </a:cubicBezTo>
                  <a:cubicBezTo>
                    <a:pt x="0" y="271"/>
                    <a:pt x="11" y="319"/>
                    <a:pt x="23" y="366"/>
                  </a:cubicBezTo>
                  <a:cubicBezTo>
                    <a:pt x="44" y="451"/>
                    <a:pt x="62" y="537"/>
                    <a:pt x="84" y="621"/>
                  </a:cubicBezTo>
                  <a:cubicBezTo>
                    <a:pt x="98" y="673"/>
                    <a:pt x="112" y="723"/>
                    <a:pt x="126" y="774"/>
                  </a:cubicBezTo>
                  <a:cubicBezTo>
                    <a:pt x="132" y="796"/>
                    <a:pt x="138" y="817"/>
                    <a:pt x="145" y="838"/>
                  </a:cubicBezTo>
                  <a:cubicBezTo>
                    <a:pt x="154" y="872"/>
                    <a:pt x="163" y="905"/>
                    <a:pt x="171" y="938"/>
                  </a:cubicBezTo>
                  <a:cubicBezTo>
                    <a:pt x="188" y="1012"/>
                    <a:pt x="197" y="1086"/>
                    <a:pt x="206" y="1161"/>
                  </a:cubicBezTo>
                  <a:cubicBezTo>
                    <a:pt x="212" y="1210"/>
                    <a:pt x="218" y="1260"/>
                    <a:pt x="217" y="1310"/>
                  </a:cubicBezTo>
                  <a:cubicBezTo>
                    <a:pt x="216" y="1384"/>
                    <a:pt x="200" y="1458"/>
                    <a:pt x="185" y="1531"/>
                  </a:cubicBezTo>
                  <a:cubicBezTo>
                    <a:pt x="195" y="1553"/>
                    <a:pt x="210" y="1579"/>
                    <a:pt x="226" y="1597"/>
                  </a:cubicBezTo>
                  <a:cubicBezTo>
                    <a:pt x="323" y="1705"/>
                    <a:pt x="487" y="1745"/>
                    <a:pt x="622" y="1694"/>
                  </a:cubicBezTo>
                  <a:cubicBezTo>
                    <a:pt x="688" y="1670"/>
                    <a:pt x="744" y="1627"/>
                    <a:pt x="807" y="1597"/>
                  </a:cubicBezTo>
                  <a:cubicBezTo>
                    <a:pt x="886" y="1558"/>
                    <a:pt x="975" y="1538"/>
                    <a:pt x="1063" y="1540"/>
                  </a:cubicBezTo>
                  <a:cubicBezTo>
                    <a:pt x="1077" y="1540"/>
                    <a:pt x="1091" y="1541"/>
                    <a:pt x="1104" y="1538"/>
                  </a:cubicBezTo>
                  <a:cubicBezTo>
                    <a:pt x="1117" y="1534"/>
                    <a:pt x="1129" y="1526"/>
                    <a:pt x="1134" y="1513"/>
                  </a:cubicBezTo>
                  <a:cubicBezTo>
                    <a:pt x="1140" y="1496"/>
                    <a:pt x="1131" y="1477"/>
                    <a:pt x="1118" y="1464"/>
                  </a:cubicBezTo>
                  <a:cubicBezTo>
                    <a:pt x="1106" y="1451"/>
                    <a:pt x="1090" y="1440"/>
                    <a:pt x="1081" y="1425"/>
                  </a:cubicBezTo>
                  <a:cubicBezTo>
                    <a:pt x="1021" y="1327"/>
                    <a:pt x="1003" y="1219"/>
                    <a:pt x="998" y="1105"/>
                  </a:cubicBezTo>
                  <a:cubicBezTo>
                    <a:pt x="996" y="1064"/>
                    <a:pt x="996" y="1023"/>
                    <a:pt x="991" y="982"/>
                  </a:cubicBezTo>
                  <a:cubicBezTo>
                    <a:pt x="986" y="944"/>
                    <a:pt x="976" y="908"/>
                    <a:pt x="969" y="870"/>
                  </a:cubicBezTo>
                  <a:cubicBezTo>
                    <a:pt x="941" y="700"/>
                    <a:pt x="993" y="526"/>
                    <a:pt x="997" y="353"/>
                  </a:cubicBezTo>
                  <a:cubicBezTo>
                    <a:pt x="999" y="293"/>
                    <a:pt x="993" y="230"/>
                    <a:pt x="968" y="175"/>
                  </a:cubicBezTo>
                  <a:cubicBezTo>
                    <a:pt x="958" y="151"/>
                    <a:pt x="943" y="121"/>
                    <a:pt x="924" y="103"/>
                  </a:cubicBezTo>
                  <a:cubicBezTo>
                    <a:pt x="904" y="84"/>
                    <a:pt x="871" y="78"/>
                    <a:pt x="844" y="74"/>
                  </a:cubicBezTo>
                  <a:cubicBezTo>
                    <a:pt x="810" y="68"/>
                    <a:pt x="776" y="63"/>
                    <a:pt x="743" y="57"/>
                  </a:cubicBezTo>
                  <a:cubicBezTo>
                    <a:pt x="725" y="54"/>
                    <a:pt x="707" y="51"/>
                    <a:pt x="689" y="46"/>
                  </a:cubicBezTo>
                  <a:cubicBezTo>
                    <a:pt x="636" y="30"/>
                    <a:pt x="595" y="7"/>
                    <a:pt x="538" y="14"/>
                  </a:cubicBezTo>
                  <a:cubicBezTo>
                    <a:pt x="472" y="21"/>
                    <a:pt x="408" y="13"/>
                    <a:pt x="342" y="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6" name="Freeform 84"/>
            <p:cNvSpPr>
              <a:spLocks/>
            </p:cNvSpPr>
            <p:nvPr/>
          </p:nvSpPr>
          <p:spPr bwMode="auto">
            <a:xfrm>
              <a:off x="5668963" y="968375"/>
              <a:ext cx="134938" cy="36513"/>
            </a:xfrm>
            <a:custGeom>
              <a:avLst/>
              <a:gdLst>
                <a:gd name="T0" fmla="*/ 0 w 298"/>
                <a:gd name="T1" fmla="*/ 54 h 80"/>
                <a:gd name="T2" fmla="*/ 298 w 298"/>
                <a:gd name="T3" fmla="*/ 80 h 80"/>
                <a:gd name="T4" fmla="*/ 291 w 298"/>
                <a:gd name="T5" fmla="*/ 68 h 80"/>
                <a:gd name="T6" fmla="*/ 280 w 298"/>
                <a:gd name="T7" fmla="*/ 48 h 80"/>
                <a:gd name="T8" fmla="*/ 275 w 298"/>
                <a:gd name="T9" fmla="*/ 29 h 80"/>
                <a:gd name="T10" fmla="*/ 0 w 298"/>
                <a:gd name="T11" fmla="*/ 2 h 80"/>
                <a:gd name="T12" fmla="*/ 0 w 298"/>
                <a:gd name="T13" fmla="*/ 54 h 80"/>
              </a:gdLst>
              <a:ahLst/>
              <a:cxnLst>
                <a:cxn ang="0">
                  <a:pos x="T0" y="T1"/>
                </a:cxn>
                <a:cxn ang="0">
                  <a:pos x="T2" y="T3"/>
                </a:cxn>
                <a:cxn ang="0">
                  <a:pos x="T4" y="T5"/>
                </a:cxn>
                <a:cxn ang="0">
                  <a:pos x="T6" y="T7"/>
                </a:cxn>
                <a:cxn ang="0">
                  <a:pos x="T8" y="T9"/>
                </a:cxn>
                <a:cxn ang="0">
                  <a:pos x="T10" y="T11"/>
                </a:cxn>
                <a:cxn ang="0">
                  <a:pos x="T12" y="T13"/>
                </a:cxn>
              </a:cxnLst>
              <a:rect l="0" t="0" r="r" b="b"/>
              <a:pathLst>
                <a:path w="298" h="80">
                  <a:moveTo>
                    <a:pt x="0" y="54"/>
                  </a:moveTo>
                  <a:cubicBezTo>
                    <a:pt x="99" y="54"/>
                    <a:pt x="203" y="56"/>
                    <a:pt x="298" y="80"/>
                  </a:cubicBezTo>
                  <a:cubicBezTo>
                    <a:pt x="296" y="76"/>
                    <a:pt x="293" y="72"/>
                    <a:pt x="291" y="68"/>
                  </a:cubicBezTo>
                  <a:cubicBezTo>
                    <a:pt x="287" y="61"/>
                    <a:pt x="283" y="55"/>
                    <a:pt x="280" y="48"/>
                  </a:cubicBezTo>
                  <a:cubicBezTo>
                    <a:pt x="277" y="42"/>
                    <a:pt x="276" y="35"/>
                    <a:pt x="275" y="29"/>
                  </a:cubicBezTo>
                  <a:cubicBezTo>
                    <a:pt x="185" y="9"/>
                    <a:pt x="92" y="0"/>
                    <a:pt x="0" y="2"/>
                  </a:cubicBezTo>
                  <a:cubicBezTo>
                    <a:pt x="0" y="19"/>
                    <a:pt x="0" y="36"/>
                    <a:pt x="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7" name="Freeform 85"/>
            <p:cNvSpPr>
              <a:spLocks/>
            </p:cNvSpPr>
            <p:nvPr/>
          </p:nvSpPr>
          <p:spPr bwMode="auto">
            <a:xfrm>
              <a:off x="5668963" y="811213"/>
              <a:ext cx="182563" cy="169863"/>
            </a:xfrm>
            <a:custGeom>
              <a:avLst/>
              <a:gdLst>
                <a:gd name="T0" fmla="*/ 401 w 402"/>
                <a:gd name="T1" fmla="*/ 38 h 373"/>
                <a:gd name="T2" fmla="*/ 380 w 402"/>
                <a:gd name="T3" fmla="*/ 0 h 373"/>
                <a:gd name="T4" fmla="*/ 380 w 402"/>
                <a:gd name="T5" fmla="*/ 4 h 373"/>
                <a:gd name="T6" fmla="*/ 354 w 402"/>
                <a:gd name="T7" fmla="*/ 64 h 373"/>
                <a:gd name="T8" fmla="*/ 341 w 402"/>
                <a:gd name="T9" fmla="*/ 132 h 373"/>
                <a:gd name="T10" fmla="*/ 329 w 402"/>
                <a:gd name="T11" fmla="*/ 152 h 373"/>
                <a:gd name="T12" fmla="*/ 321 w 402"/>
                <a:gd name="T13" fmla="*/ 141 h 373"/>
                <a:gd name="T14" fmla="*/ 318 w 402"/>
                <a:gd name="T15" fmla="*/ 103 h 373"/>
                <a:gd name="T16" fmla="*/ 295 w 402"/>
                <a:gd name="T17" fmla="*/ 76 h 373"/>
                <a:gd name="T18" fmla="*/ 272 w 402"/>
                <a:gd name="T19" fmla="*/ 84 h 373"/>
                <a:gd name="T20" fmla="*/ 219 w 402"/>
                <a:gd name="T21" fmla="*/ 153 h 373"/>
                <a:gd name="T22" fmla="*/ 200 w 402"/>
                <a:gd name="T23" fmla="*/ 224 h 373"/>
                <a:gd name="T24" fmla="*/ 132 w 402"/>
                <a:gd name="T25" fmla="*/ 296 h 373"/>
                <a:gd name="T26" fmla="*/ 34 w 402"/>
                <a:gd name="T27" fmla="*/ 308 h 373"/>
                <a:gd name="T28" fmla="*/ 3 w 402"/>
                <a:gd name="T29" fmla="*/ 297 h 373"/>
                <a:gd name="T30" fmla="*/ 0 w 402"/>
                <a:gd name="T31" fmla="*/ 295 h 373"/>
                <a:gd name="T32" fmla="*/ 1 w 402"/>
                <a:gd name="T33" fmla="*/ 346 h 373"/>
                <a:gd name="T34" fmla="*/ 276 w 402"/>
                <a:gd name="T35" fmla="*/ 373 h 373"/>
                <a:gd name="T36" fmla="*/ 276 w 402"/>
                <a:gd name="T37" fmla="*/ 356 h 373"/>
                <a:gd name="T38" fmla="*/ 320 w 402"/>
                <a:gd name="T39" fmla="*/ 354 h 373"/>
                <a:gd name="T40" fmla="*/ 354 w 402"/>
                <a:gd name="T41" fmla="*/ 328 h 373"/>
                <a:gd name="T42" fmla="*/ 357 w 402"/>
                <a:gd name="T43" fmla="*/ 293 h 373"/>
                <a:gd name="T44" fmla="*/ 390 w 402"/>
                <a:gd name="T45" fmla="*/ 162 h 373"/>
                <a:gd name="T46" fmla="*/ 393 w 402"/>
                <a:gd name="T47" fmla="*/ 76 h 373"/>
                <a:gd name="T48" fmla="*/ 401 w 402"/>
                <a:gd name="T49" fmla="*/ 3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2" h="373">
                  <a:moveTo>
                    <a:pt x="401" y="38"/>
                  </a:moveTo>
                  <a:cubicBezTo>
                    <a:pt x="401" y="23"/>
                    <a:pt x="392" y="9"/>
                    <a:pt x="380" y="0"/>
                  </a:cubicBezTo>
                  <a:cubicBezTo>
                    <a:pt x="380" y="2"/>
                    <a:pt x="380" y="3"/>
                    <a:pt x="380" y="4"/>
                  </a:cubicBezTo>
                  <a:cubicBezTo>
                    <a:pt x="375" y="25"/>
                    <a:pt x="362" y="44"/>
                    <a:pt x="354" y="64"/>
                  </a:cubicBezTo>
                  <a:cubicBezTo>
                    <a:pt x="345" y="85"/>
                    <a:pt x="340" y="109"/>
                    <a:pt x="341" y="132"/>
                  </a:cubicBezTo>
                  <a:cubicBezTo>
                    <a:pt x="341" y="141"/>
                    <a:pt x="338" y="154"/>
                    <a:pt x="329" y="152"/>
                  </a:cubicBezTo>
                  <a:cubicBezTo>
                    <a:pt x="324" y="151"/>
                    <a:pt x="322" y="146"/>
                    <a:pt x="321" y="141"/>
                  </a:cubicBezTo>
                  <a:cubicBezTo>
                    <a:pt x="318" y="128"/>
                    <a:pt x="320" y="115"/>
                    <a:pt x="318" y="103"/>
                  </a:cubicBezTo>
                  <a:cubicBezTo>
                    <a:pt x="316" y="90"/>
                    <a:pt x="307" y="77"/>
                    <a:pt x="295" y="76"/>
                  </a:cubicBezTo>
                  <a:cubicBezTo>
                    <a:pt x="286" y="75"/>
                    <a:pt x="279" y="79"/>
                    <a:pt x="272" y="84"/>
                  </a:cubicBezTo>
                  <a:cubicBezTo>
                    <a:pt x="248" y="100"/>
                    <a:pt x="229" y="125"/>
                    <a:pt x="219" y="153"/>
                  </a:cubicBezTo>
                  <a:cubicBezTo>
                    <a:pt x="211" y="176"/>
                    <a:pt x="209" y="201"/>
                    <a:pt x="200" y="224"/>
                  </a:cubicBezTo>
                  <a:cubicBezTo>
                    <a:pt x="188" y="255"/>
                    <a:pt x="163" y="281"/>
                    <a:pt x="132" y="296"/>
                  </a:cubicBezTo>
                  <a:cubicBezTo>
                    <a:pt x="102" y="310"/>
                    <a:pt x="67" y="314"/>
                    <a:pt x="34" y="308"/>
                  </a:cubicBezTo>
                  <a:cubicBezTo>
                    <a:pt x="23" y="307"/>
                    <a:pt x="12" y="304"/>
                    <a:pt x="3" y="297"/>
                  </a:cubicBezTo>
                  <a:cubicBezTo>
                    <a:pt x="2" y="297"/>
                    <a:pt x="1" y="296"/>
                    <a:pt x="0" y="295"/>
                  </a:cubicBezTo>
                  <a:cubicBezTo>
                    <a:pt x="1" y="312"/>
                    <a:pt x="0" y="329"/>
                    <a:pt x="1" y="346"/>
                  </a:cubicBezTo>
                  <a:cubicBezTo>
                    <a:pt x="93" y="344"/>
                    <a:pt x="186" y="353"/>
                    <a:pt x="276" y="373"/>
                  </a:cubicBezTo>
                  <a:cubicBezTo>
                    <a:pt x="275" y="367"/>
                    <a:pt x="275" y="362"/>
                    <a:pt x="276" y="356"/>
                  </a:cubicBezTo>
                  <a:cubicBezTo>
                    <a:pt x="290" y="358"/>
                    <a:pt x="306" y="357"/>
                    <a:pt x="320" y="354"/>
                  </a:cubicBezTo>
                  <a:cubicBezTo>
                    <a:pt x="335" y="350"/>
                    <a:pt x="349" y="341"/>
                    <a:pt x="354" y="328"/>
                  </a:cubicBezTo>
                  <a:cubicBezTo>
                    <a:pt x="359" y="317"/>
                    <a:pt x="357" y="305"/>
                    <a:pt x="357" y="293"/>
                  </a:cubicBezTo>
                  <a:cubicBezTo>
                    <a:pt x="358" y="248"/>
                    <a:pt x="385" y="207"/>
                    <a:pt x="390" y="162"/>
                  </a:cubicBezTo>
                  <a:cubicBezTo>
                    <a:pt x="392" y="133"/>
                    <a:pt x="386" y="104"/>
                    <a:pt x="393" y="76"/>
                  </a:cubicBezTo>
                  <a:cubicBezTo>
                    <a:pt x="396" y="63"/>
                    <a:pt x="402" y="51"/>
                    <a:pt x="401" y="3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8" name="Freeform 86"/>
            <p:cNvSpPr>
              <a:spLocks/>
            </p:cNvSpPr>
            <p:nvPr/>
          </p:nvSpPr>
          <p:spPr bwMode="auto">
            <a:xfrm>
              <a:off x="5629275" y="714375"/>
              <a:ext cx="225425" cy="239713"/>
            </a:xfrm>
            <a:custGeom>
              <a:avLst/>
              <a:gdLst>
                <a:gd name="T0" fmla="*/ 4 w 495"/>
                <a:gd name="T1" fmla="*/ 244 h 529"/>
                <a:gd name="T2" fmla="*/ 11 w 495"/>
                <a:gd name="T3" fmla="*/ 326 h 529"/>
                <a:gd name="T4" fmla="*/ 20 w 495"/>
                <a:gd name="T5" fmla="*/ 363 h 529"/>
                <a:gd name="T6" fmla="*/ 47 w 495"/>
                <a:gd name="T7" fmla="*/ 416 h 529"/>
                <a:gd name="T8" fmla="*/ 61 w 495"/>
                <a:gd name="T9" fmla="*/ 468 h 529"/>
                <a:gd name="T10" fmla="*/ 89 w 495"/>
                <a:gd name="T11" fmla="*/ 512 h 529"/>
                <a:gd name="T12" fmla="*/ 120 w 495"/>
                <a:gd name="T13" fmla="*/ 523 h 529"/>
                <a:gd name="T14" fmla="*/ 218 w 495"/>
                <a:gd name="T15" fmla="*/ 511 h 529"/>
                <a:gd name="T16" fmla="*/ 286 w 495"/>
                <a:gd name="T17" fmla="*/ 439 h 529"/>
                <a:gd name="T18" fmla="*/ 305 w 495"/>
                <a:gd name="T19" fmla="*/ 368 h 529"/>
                <a:gd name="T20" fmla="*/ 358 w 495"/>
                <a:gd name="T21" fmla="*/ 299 h 529"/>
                <a:gd name="T22" fmla="*/ 381 w 495"/>
                <a:gd name="T23" fmla="*/ 291 h 529"/>
                <a:gd name="T24" fmla="*/ 404 w 495"/>
                <a:gd name="T25" fmla="*/ 318 h 529"/>
                <a:gd name="T26" fmla="*/ 407 w 495"/>
                <a:gd name="T27" fmla="*/ 356 h 529"/>
                <a:gd name="T28" fmla="*/ 415 w 495"/>
                <a:gd name="T29" fmla="*/ 367 h 529"/>
                <a:gd name="T30" fmla="*/ 427 w 495"/>
                <a:gd name="T31" fmla="*/ 347 h 529"/>
                <a:gd name="T32" fmla="*/ 440 w 495"/>
                <a:gd name="T33" fmla="*/ 279 h 529"/>
                <a:gd name="T34" fmla="*/ 466 w 495"/>
                <a:gd name="T35" fmla="*/ 219 h 529"/>
                <a:gd name="T36" fmla="*/ 472 w 495"/>
                <a:gd name="T37" fmla="*/ 134 h 529"/>
                <a:gd name="T38" fmla="*/ 489 w 495"/>
                <a:gd name="T39" fmla="*/ 88 h 529"/>
                <a:gd name="T40" fmla="*/ 487 w 495"/>
                <a:gd name="T41" fmla="*/ 41 h 529"/>
                <a:gd name="T42" fmla="*/ 440 w 495"/>
                <a:gd name="T43" fmla="*/ 15 h 529"/>
                <a:gd name="T44" fmla="*/ 252 w 495"/>
                <a:gd name="T45" fmla="*/ 1 h 529"/>
                <a:gd name="T46" fmla="*/ 168 w 495"/>
                <a:gd name="T47" fmla="*/ 11 h 529"/>
                <a:gd name="T48" fmla="*/ 110 w 495"/>
                <a:gd name="T49" fmla="*/ 37 h 529"/>
                <a:gd name="T50" fmla="*/ 82 w 495"/>
                <a:gd name="T51" fmla="*/ 63 h 529"/>
                <a:gd name="T52" fmla="*/ 71 w 495"/>
                <a:gd name="T53" fmla="*/ 94 h 529"/>
                <a:gd name="T54" fmla="*/ 4 w 495"/>
                <a:gd name="T55" fmla="*/ 24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5" h="529">
                  <a:moveTo>
                    <a:pt x="4" y="244"/>
                  </a:moveTo>
                  <a:cubicBezTo>
                    <a:pt x="0" y="271"/>
                    <a:pt x="5" y="299"/>
                    <a:pt x="11" y="326"/>
                  </a:cubicBezTo>
                  <a:cubicBezTo>
                    <a:pt x="13" y="338"/>
                    <a:pt x="16" y="351"/>
                    <a:pt x="20" y="363"/>
                  </a:cubicBezTo>
                  <a:cubicBezTo>
                    <a:pt x="28" y="381"/>
                    <a:pt x="40" y="397"/>
                    <a:pt x="47" y="416"/>
                  </a:cubicBezTo>
                  <a:cubicBezTo>
                    <a:pt x="54" y="433"/>
                    <a:pt x="56" y="451"/>
                    <a:pt x="61" y="468"/>
                  </a:cubicBezTo>
                  <a:cubicBezTo>
                    <a:pt x="66" y="485"/>
                    <a:pt x="74" y="502"/>
                    <a:pt x="89" y="512"/>
                  </a:cubicBezTo>
                  <a:cubicBezTo>
                    <a:pt x="98" y="519"/>
                    <a:pt x="109" y="522"/>
                    <a:pt x="120" y="523"/>
                  </a:cubicBezTo>
                  <a:cubicBezTo>
                    <a:pt x="153" y="529"/>
                    <a:pt x="188" y="525"/>
                    <a:pt x="218" y="511"/>
                  </a:cubicBezTo>
                  <a:cubicBezTo>
                    <a:pt x="249" y="496"/>
                    <a:pt x="274" y="470"/>
                    <a:pt x="286" y="439"/>
                  </a:cubicBezTo>
                  <a:cubicBezTo>
                    <a:pt x="295" y="416"/>
                    <a:pt x="297" y="391"/>
                    <a:pt x="305" y="368"/>
                  </a:cubicBezTo>
                  <a:cubicBezTo>
                    <a:pt x="315" y="340"/>
                    <a:pt x="334" y="315"/>
                    <a:pt x="358" y="299"/>
                  </a:cubicBezTo>
                  <a:cubicBezTo>
                    <a:pt x="365" y="294"/>
                    <a:pt x="372" y="290"/>
                    <a:pt x="381" y="291"/>
                  </a:cubicBezTo>
                  <a:cubicBezTo>
                    <a:pt x="393" y="292"/>
                    <a:pt x="402" y="305"/>
                    <a:pt x="404" y="318"/>
                  </a:cubicBezTo>
                  <a:cubicBezTo>
                    <a:pt x="406" y="330"/>
                    <a:pt x="404" y="343"/>
                    <a:pt x="407" y="356"/>
                  </a:cubicBezTo>
                  <a:cubicBezTo>
                    <a:pt x="408" y="361"/>
                    <a:pt x="410" y="366"/>
                    <a:pt x="415" y="367"/>
                  </a:cubicBezTo>
                  <a:cubicBezTo>
                    <a:pt x="424" y="369"/>
                    <a:pt x="427" y="356"/>
                    <a:pt x="427" y="347"/>
                  </a:cubicBezTo>
                  <a:cubicBezTo>
                    <a:pt x="426" y="324"/>
                    <a:pt x="431" y="300"/>
                    <a:pt x="440" y="279"/>
                  </a:cubicBezTo>
                  <a:cubicBezTo>
                    <a:pt x="448" y="259"/>
                    <a:pt x="461" y="240"/>
                    <a:pt x="466" y="219"/>
                  </a:cubicBezTo>
                  <a:cubicBezTo>
                    <a:pt x="472" y="192"/>
                    <a:pt x="466" y="162"/>
                    <a:pt x="472" y="134"/>
                  </a:cubicBezTo>
                  <a:cubicBezTo>
                    <a:pt x="476" y="118"/>
                    <a:pt x="484" y="104"/>
                    <a:pt x="489" y="88"/>
                  </a:cubicBezTo>
                  <a:cubicBezTo>
                    <a:pt x="494" y="73"/>
                    <a:pt x="495" y="55"/>
                    <a:pt x="487" y="41"/>
                  </a:cubicBezTo>
                  <a:cubicBezTo>
                    <a:pt x="477" y="25"/>
                    <a:pt x="458" y="19"/>
                    <a:pt x="440" y="15"/>
                  </a:cubicBezTo>
                  <a:cubicBezTo>
                    <a:pt x="378" y="2"/>
                    <a:pt x="315" y="0"/>
                    <a:pt x="252" y="1"/>
                  </a:cubicBezTo>
                  <a:cubicBezTo>
                    <a:pt x="223" y="2"/>
                    <a:pt x="195" y="4"/>
                    <a:pt x="168" y="11"/>
                  </a:cubicBezTo>
                  <a:cubicBezTo>
                    <a:pt x="147" y="17"/>
                    <a:pt x="128" y="25"/>
                    <a:pt x="110" y="37"/>
                  </a:cubicBezTo>
                  <a:cubicBezTo>
                    <a:pt x="99" y="44"/>
                    <a:pt x="89" y="52"/>
                    <a:pt x="82" y="63"/>
                  </a:cubicBezTo>
                  <a:cubicBezTo>
                    <a:pt x="77" y="72"/>
                    <a:pt x="74" y="83"/>
                    <a:pt x="71" y="94"/>
                  </a:cubicBezTo>
                  <a:cubicBezTo>
                    <a:pt x="54" y="146"/>
                    <a:pt x="11" y="189"/>
                    <a:pt x="4" y="24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99" name="Freeform 87"/>
            <p:cNvSpPr>
              <a:spLocks/>
            </p:cNvSpPr>
            <p:nvPr/>
          </p:nvSpPr>
          <p:spPr bwMode="auto">
            <a:xfrm>
              <a:off x="5634038" y="977900"/>
              <a:ext cx="219075" cy="69850"/>
            </a:xfrm>
            <a:custGeom>
              <a:avLst/>
              <a:gdLst>
                <a:gd name="T0" fmla="*/ 80 w 484"/>
                <a:gd name="T1" fmla="*/ 105 h 156"/>
                <a:gd name="T2" fmla="*/ 276 w 484"/>
                <a:gd name="T3" fmla="*/ 112 h 156"/>
                <a:gd name="T4" fmla="*/ 427 w 484"/>
                <a:gd name="T5" fmla="*/ 144 h 156"/>
                <a:gd name="T6" fmla="*/ 481 w 484"/>
                <a:gd name="T7" fmla="*/ 155 h 156"/>
                <a:gd name="T8" fmla="*/ 484 w 484"/>
                <a:gd name="T9" fmla="*/ 156 h 156"/>
                <a:gd name="T10" fmla="*/ 467 w 484"/>
                <a:gd name="T11" fmla="*/ 116 h 156"/>
                <a:gd name="T12" fmla="*/ 411 w 484"/>
                <a:gd name="T13" fmla="*/ 63 h 156"/>
                <a:gd name="T14" fmla="*/ 376 w 484"/>
                <a:gd name="T15" fmla="*/ 41 h 156"/>
                <a:gd name="T16" fmla="*/ 263 w 484"/>
                <a:gd name="T17" fmla="*/ 10 h 156"/>
                <a:gd name="T18" fmla="*/ 55 w 484"/>
                <a:gd name="T19" fmla="*/ 3 h 156"/>
                <a:gd name="T20" fmla="*/ 34 w 484"/>
                <a:gd name="T21" fmla="*/ 55 h 156"/>
                <a:gd name="T22" fmla="*/ 10 w 484"/>
                <a:gd name="T23" fmla="*/ 92 h 156"/>
                <a:gd name="T24" fmla="*/ 0 w 484"/>
                <a:gd name="T25" fmla="*/ 102 h 156"/>
                <a:gd name="T26" fmla="*/ 80 w 484"/>
                <a:gd name="T27" fmla="*/ 10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4" h="156">
                  <a:moveTo>
                    <a:pt x="80" y="105"/>
                  </a:moveTo>
                  <a:cubicBezTo>
                    <a:pt x="146" y="111"/>
                    <a:pt x="210" y="119"/>
                    <a:pt x="276" y="112"/>
                  </a:cubicBezTo>
                  <a:cubicBezTo>
                    <a:pt x="333" y="105"/>
                    <a:pt x="374" y="128"/>
                    <a:pt x="427" y="144"/>
                  </a:cubicBezTo>
                  <a:cubicBezTo>
                    <a:pt x="445" y="149"/>
                    <a:pt x="463" y="152"/>
                    <a:pt x="481" y="155"/>
                  </a:cubicBezTo>
                  <a:cubicBezTo>
                    <a:pt x="482" y="155"/>
                    <a:pt x="483" y="155"/>
                    <a:pt x="484" y="156"/>
                  </a:cubicBezTo>
                  <a:cubicBezTo>
                    <a:pt x="481" y="142"/>
                    <a:pt x="475" y="128"/>
                    <a:pt x="467" y="116"/>
                  </a:cubicBezTo>
                  <a:cubicBezTo>
                    <a:pt x="453" y="95"/>
                    <a:pt x="432" y="78"/>
                    <a:pt x="411" y="63"/>
                  </a:cubicBezTo>
                  <a:cubicBezTo>
                    <a:pt x="400" y="55"/>
                    <a:pt x="388" y="47"/>
                    <a:pt x="376" y="41"/>
                  </a:cubicBezTo>
                  <a:cubicBezTo>
                    <a:pt x="341" y="22"/>
                    <a:pt x="302" y="15"/>
                    <a:pt x="263" y="10"/>
                  </a:cubicBezTo>
                  <a:cubicBezTo>
                    <a:pt x="194" y="1"/>
                    <a:pt x="125" y="0"/>
                    <a:pt x="55" y="3"/>
                  </a:cubicBezTo>
                  <a:cubicBezTo>
                    <a:pt x="53" y="22"/>
                    <a:pt x="44" y="39"/>
                    <a:pt x="34" y="55"/>
                  </a:cubicBezTo>
                  <a:cubicBezTo>
                    <a:pt x="27" y="68"/>
                    <a:pt x="20" y="81"/>
                    <a:pt x="10" y="92"/>
                  </a:cubicBezTo>
                  <a:cubicBezTo>
                    <a:pt x="7" y="96"/>
                    <a:pt x="3" y="99"/>
                    <a:pt x="0" y="102"/>
                  </a:cubicBezTo>
                  <a:cubicBezTo>
                    <a:pt x="27" y="101"/>
                    <a:pt x="54" y="103"/>
                    <a:pt x="80" y="105"/>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0" name="Freeform 88"/>
            <p:cNvSpPr>
              <a:spLocks/>
            </p:cNvSpPr>
            <p:nvPr/>
          </p:nvSpPr>
          <p:spPr bwMode="auto">
            <a:xfrm>
              <a:off x="5937250" y="1016000"/>
              <a:ext cx="271463" cy="242888"/>
            </a:xfrm>
            <a:custGeom>
              <a:avLst/>
              <a:gdLst>
                <a:gd name="T0" fmla="*/ 585 w 598"/>
                <a:gd name="T1" fmla="*/ 126 h 535"/>
                <a:gd name="T2" fmla="*/ 590 w 598"/>
                <a:gd name="T3" fmla="*/ 48 h 535"/>
                <a:gd name="T4" fmla="*/ 557 w 598"/>
                <a:gd name="T5" fmla="*/ 25 h 535"/>
                <a:gd name="T6" fmla="*/ 423 w 598"/>
                <a:gd name="T7" fmla="*/ 3 h 535"/>
                <a:gd name="T8" fmla="*/ 366 w 598"/>
                <a:gd name="T9" fmla="*/ 138 h 535"/>
                <a:gd name="T10" fmla="*/ 339 w 598"/>
                <a:gd name="T11" fmla="*/ 165 h 535"/>
                <a:gd name="T12" fmla="*/ 331 w 598"/>
                <a:gd name="T13" fmla="*/ 200 h 535"/>
                <a:gd name="T14" fmla="*/ 38 w 598"/>
                <a:gd name="T15" fmla="*/ 140 h 535"/>
                <a:gd name="T16" fmla="*/ 0 w 598"/>
                <a:gd name="T17" fmla="*/ 126 h 535"/>
                <a:gd name="T18" fmla="*/ 36 w 598"/>
                <a:gd name="T19" fmla="*/ 189 h 535"/>
                <a:gd name="T20" fmla="*/ 65 w 598"/>
                <a:gd name="T21" fmla="*/ 367 h 535"/>
                <a:gd name="T22" fmla="*/ 51 w 598"/>
                <a:gd name="T23" fmla="*/ 527 h 535"/>
                <a:gd name="T24" fmla="*/ 330 w 598"/>
                <a:gd name="T25" fmla="*/ 527 h 535"/>
                <a:gd name="T26" fmla="*/ 377 w 598"/>
                <a:gd name="T27" fmla="*/ 524 h 535"/>
                <a:gd name="T28" fmla="*/ 515 w 598"/>
                <a:gd name="T29" fmla="*/ 476 h 535"/>
                <a:gd name="T30" fmla="*/ 541 w 598"/>
                <a:gd name="T31" fmla="*/ 455 h 535"/>
                <a:gd name="T32" fmla="*/ 550 w 598"/>
                <a:gd name="T33" fmla="*/ 433 h 535"/>
                <a:gd name="T34" fmla="*/ 587 w 598"/>
                <a:gd name="T35" fmla="*/ 249 h 535"/>
                <a:gd name="T36" fmla="*/ 585 w 598"/>
                <a:gd name="T37" fmla="*/ 12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8" h="535">
                  <a:moveTo>
                    <a:pt x="585" y="126"/>
                  </a:moveTo>
                  <a:cubicBezTo>
                    <a:pt x="584" y="111"/>
                    <a:pt x="598" y="60"/>
                    <a:pt x="590" y="48"/>
                  </a:cubicBezTo>
                  <a:cubicBezTo>
                    <a:pt x="583" y="37"/>
                    <a:pt x="570" y="30"/>
                    <a:pt x="557" y="25"/>
                  </a:cubicBezTo>
                  <a:cubicBezTo>
                    <a:pt x="515" y="7"/>
                    <a:pt x="469" y="0"/>
                    <a:pt x="423" y="3"/>
                  </a:cubicBezTo>
                  <a:cubicBezTo>
                    <a:pt x="423" y="40"/>
                    <a:pt x="393" y="113"/>
                    <a:pt x="366" y="138"/>
                  </a:cubicBezTo>
                  <a:cubicBezTo>
                    <a:pt x="357" y="147"/>
                    <a:pt x="347" y="155"/>
                    <a:pt x="339" y="165"/>
                  </a:cubicBezTo>
                  <a:cubicBezTo>
                    <a:pt x="331" y="175"/>
                    <a:pt x="327" y="188"/>
                    <a:pt x="331" y="200"/>
                  </a:cubicBezTo>
                  <a:cubicBezTo>
                    <a:pt x="231" y="198"/>
                    <a:pt x="131" y="178"/>
                    <a:pt x="38" y="140"/>
                  </a:cubicBezTo>
                  <a:cubicBezTo>
                    <a:pt x="26" y="135"/>
                    <a:pt x="13" y="130"/>
                    <a:pt x="0" y="126"/>
                  </a:cubicBezTo>
                  <a:cubicBezTo>
                    <a:pt x="15" y="144"/>
                    <a:pt x="27" y="169"/>
                    <a:pt x="36" y="189"/>
                  </a:cubicBezTo>
                  <a:cubicBezTo>
                    <a:pt x="61" y="244"/>
                    <a:pt x="67" y="307"/>
                    <a:pt x="65" y="367"/>
                  </a:cubicBezTo>
                  <a:cubicBezTo>
                    <a:pt x="64" y="421"/>
                    <a:pt x="58" y="474"/>
                    <a:pt x="51" y="527"/>
                  </a:cubicBezTo>
                  <a:cubicBezTo>
                    <a:pt x="144" y="535"/>
                    <a:pt x="237" y="531"/>
                    <a:pt x="330" y="527"/>
                  </a:cubicBezTo>
                  <a:cubicBezTo>
                    <a:pt x="346" y="526"/>
                    <a:pt x="362" y="525"/>
                    <a:pt x="377" y="524"/>
                  </a:cubicBezTo>
                  <a:cubicBezTo>
                    <a:pt x="426" y="518"/>
                    <a:pt x="473" y="502"/>
                    <a:pt x="515" y="476"/>
                  </a:cubicBezTo>
                  <a:cubicBezTo>
                    <a:pt x="524" y="470"/>
                    <a:pt x="534" y="464"/>
                    <a:pt x="541" y="455"/>
                  </a:cubicBezTo>
                  <a:cubicBezTo>
                    <a:pt x="545" y="448"/>
                    <a:pt x="548" y="441"/>
                    <a:pt x="550" y="433"/>
                  </a:cubicBezTo>
                  <a:cubicBezTo>
                    <a:pt x="571" y="374"/>
                    <a:pt x="583" y="312"/>
                    <a:pt x="587" y="249"/>
                  </a:cubicBezTo>
                  <a:cubicBezTo>
                    <a:pt x="589" y="208"/>
                    <a:pt x="587" y="167"/>
                    <a:pt x="585" y="126"/>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1" name="Freeform 89"/>
            <p:cNvSpPr>
              <a:spLocks/>
            </p:cNvSpPr>
            <p:nvPr/>
          </p:nvSpPr>
          <p:spPr bwMode="auto">
            <a:xfrm>
              <a:off x="6130925" y="982663"/>
              <a:ext cx="92075" cy="58738"/>
            </a:xfrm>
            <a:custGeom>
              <a:avLst/>
              <a:gdLst>
                <a:gd name="T0" fmla="*/ 205 w 205"/>
                <a:gd name="T1" fmla="*/ 106 h 131"/>
                <a:gd name="T2" fmla="*/ 84 w 205"/>
                <a:gd name="T3" fmla="*/ 0 h 131"/>
                <a:gd name="T4" fmla="*/ 64 w 205"/>
                <a:gd name="T5" fmla="*/ 19 h 131"/>
                <a:gd name="T6" fmla="*/ 43 w 205"/>
                <a:gd name="T7" fmla="*/ 40 h 131"/>
                <a:gd name="T8" fmla="*/ 4 w 205"/>
                <a:gd name="T9" fmla="*/ 72 h 131"/>
                <a:gd name="T10" fmla="*/ 0 w 205"/>
                <a:gd name="T11" fmla="*/ 77 h 131"/>
                <a:gd name="T12" fmla="*/ 131 w 205"/>
                <a:gd name="T13" fmla="*/ 99 h 131"/>
                <a:gd name="T14" fmla="*/ 164 w 205"/>
                <a:gd name="T15" fmla="*/ 122 h 131"/>
                <a:gd name="T16" fmla="*/ 205 w 205"/>
                <a:gd name="T17" fmla="*/ 10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31">
                  <a:moveTo>
                    <a:pt x="205" y="106"/>
                  </a:moveTo>
                  <a:cubicBezTo>
                    <a:pt x="187" y="62"/>
                    <a:pt x="126" y="1"/>
                    <a:pt x="84" y="0"/>
                  </a:cubicBezTo>
                  <a:cubicBezTo>
                    <a:pt x="71" y="0"/>
                    <a:pt x="71" y="10"/>
                    <a:pt x="64" y="19"/>
                  </a:cubicBezTo>
                  <a:cubicBezTo>
                    <a:pt x="58" y="27"/>
                    <a:pt x="51" y="34"/>
                    <a:pt x="43" y="40"/>
                  </a:cubicBezTo>
                  <a:cubicBezTo>
                    <a:pt x="30" y="50"/>
                    <a:pt x="15" y="60"/>
                    <a:pt x="4" y="72"/>
                  </a:cubicBezTo>
                  <a:cubicBezTo>
                    <a:pt x="3" y="73"/>
                    <a:pt x="2" y="75"/>
                    <a:pt x="0" y="77"/>
                  </a:cubicBezTo>
                  <a:cubicBezTo>
                    <a:pt x="45" y="74"/>
                    <a:pt x="90" y="82"/>
                    <a:pt x="131" y="99"/>
                  </a:cubicBezTo>
                  <a:cubicBezTo>
                    <a:pt x="144" y="104"/>
                    <a:pt x="157" y="111"/>
                    <a:pt x="164" y="122"/>
                  </a:cubicBezTo>
                  <a:cubicBezTo>
                    <a:pt x="170" y="131"/>
                    <a:pt x="205" y="106"/>
                    <a:pt x="205"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2" name="Freeform 90"/>
            <p:cNvSpPr>
              <a:spLocks/>
            </p:cNvSpPr>
            <p:nvPr/>
          </p:nvSpPr>
          <p:spPr bwMode="auto">
            <a:xfrm>
              <a:off x="5481638" y="1052513"/>
              <a:ext cx="106363" cy="376238"/>
            </a:xfrm>
            <a:custGeom>
              <a:avLst/>
              <a:gdLst>
                <a:gd name="T0" fmla="*/ 216 w 232"/>
                <a:gd name="T1" fmla="*/ 770 h 830"/>
                <a:gd name="T2" fmla="*/ 197 w 232"/>
                <a:gd name="T3" fmla="*/ 706 h 830"/>
                <a:gd name="T4" fmla="*/ 155 w 232"/>
                <a:gd name="T5" fmla="*/ 553 h 830"/>
                <a:gd name="T6" fmla="*/ 94 w 232"/>
                <a:gd name="T7" fmla="*/ 298 h 830"/>
                <a:gd name="T8" fmla="*/ 71 w 232"/>
                <a:gd name="T9" fmla="*/ 155 h 830"/>
                <a:gd name="T10" fmla="*/ 118 w 232"/>
                <a:gd name="T11" fmla="*/ 21 h 830"/>
                <a:gd name="T12" fmla="*/ 142 w 232"/>
                <a:gd name="T13" fmla="*/ 0 h 830"/>
                <a:gd name="T14" fmla="*/ 69 w 232"/>
                <a:gd name="T15" fmla="*/ 61 h 830"/>
                <a:gd name="T16" fmla="*/ 22 w 232"/>
                <a:gd name="T17" fmla="*/ 163 h 830"/>
                <a:gd name="T18" fmla="*/ 2 w 232"/>
                <a:gd name="T19" fmla="*/ 261 h 830"/>
                <a:gd name="T20" fmla="*/ 1 w 232"/>
                <a:gd name="T21" fmla="*/ 304 h 830"/>
                <a:gd name="T22" fmla="*/ 8 w 232"/>
                <a:gd name="T23" fmla="*/ 340 h 830"/>
                <a:gd name="T24" fmla="*/ 40 w 232"/>
                <a:gd name="T25" fmla="*/ 472 h 830"/>
                <a:gd name="T26" fmla="*/ 86 w 232"/>
                <a:gd name="T27" fmla="*/ 636 h 830"/>
                <a:gd name="T28" fmla="*/ 99 w 232"/>
                <a:gd name="T29" fmla="*/ 680 h 830"/>
                <a:gd name="T30" fmla="*/ 153 w 232"/>
                <a:gd name="T31" fmla="*/ 753 h 830"/>
                <a:gd name="T32" fmla="*/ 232 w 232"/>
                <a:gd name="T33" fmla="*/ 830 h 830"/>
                <a:gd name="T34" fmla="*/ 216 w 232"/>
                <a:gd name="T35" fmla="*/ 77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830">
                  <a:moveTo>
                    <a:pt x="216" y="770"/>
                  </a:moveTo>
                  <a:cubicBezTo>
                    <a:pt x="209" y="749"/>
                    <a:pt x="203" y="728"/>
                    <a:pt x="197" y="706"/>
                  </a:cubicBezTo>
                  <a:cubicBezTo>
                    <a:pt x="183" y="655"/>
                    <a:pt x="169" y="605"/>
                    <a:pt x="155" y="553"/>
                  </a:cubicBezTo>
                  <a:cubicBezTo>
                    <a:pt x="133" y="469"/>
                    <a:pt x="115" y="383"/>
                    <a:pt x="94" y="298"/>
                  </a:cubicBezTo>
                  <a:cubicBezTo>
                    <a:pt x="82" y="251"/>
                    <a:pt x="71" y="203"/>
                    <a:pt x="71" y="155"/>
                  </a:cubicBezTo>
                  <a:cubicBezTo>
                    <a:pt x="72" y="107"/>
                    <a:pt x="85" y="57"/>
                    <a:pt x="118" y="21"/>
                  </a:cubicBezTo>
                  <a:cubicBezTo>
                    <a:pt x="125" y="13"/>
                    <a:pt x="134" y="6"/>
                    <a:pt x="142" y="0"/>
                  </a:cubicBezTo>
                  <a:cubicBezTo>
                    <a:pt x="113" y="14"/>
                    <a:pt x="88" y="35"/>
                    <a:pt x="69" y="61"/>
                  </a:cubicBezTo>
                  <a:cubicBezTo>
                    <a:pt x="47" y="91"/>
                    <a:pt x="33" y="127"/>
                    <a:pt x="22" y="163"/>
                  </a:cubicBezTo>
                  <a:cubicBezTo>
                    <a:pt x="13" y="195"/>
                    <a:pt x="6" y="228"/>
                    <a:pt x="2" y="261"/>
                  </a:cubicBezTo>
                  <a:cubicBezTo>
                    <a:pt x="1" y="276"/>
                    <a:pt x="0" y="290"/>
                    <a:pt x="1" y="304"/>
                  </a:cubicBezTo>
                  <a:cubicBezTo>
                    <a:pt x="2" y="316"/>
                    <a:pt x="5" y="328"/>
                    <a:pt x="8" y="340"/>
                  </a:cubicBezTo>
                  <a:cubicBezTo>
                    <a:pt x="19" y="384"/>
                    <a:pt x="29" y="428"/>
                    <a:pt x="40" y="472"/>
                  </a:cubicBezTo>
                  <a:cubicBezTo>
                    <a:pt x="54" y="529"/>
                    <a:pt x="73" y="579"/>
                    <a:pt x="86" y="636"/>
                  </a:cubicBezTo>
                  <a:cubicBezTo>
                    <a:pt x="90" y="651"/>
                    <a:pt x="93" y="666"/>
                    <a:pt x="99" y="680"/>
                  </a:cubicBezTo>
                  <a:cubicBezTo>
                    <a:pt x="111" y="708"/>
                    <a:pt x="132" y="731"/>
                    <a:pt x="153" y="753"/>
                  </a:cubicBezTo>
                  <a:cubicBezTo>
                    <a:pt x="178" y="779"/>
                    <a:pt x="205" y="805"/>
                    <a:pt x="232" y="830"/>
                  </a:cubicBezTo>
                  <a:cubicBezTo>
                    <a:pt x="227" y="810"/>
                    <a:pt x="221" y="790"/>
                    <a:pt x="216" y="770"/>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3" name="Freeform 91"/>
            <p:cNvSpPr>
              <a:spLocks/>
            </p:cNvSpPr>
            <p:nvPr/>
          </p:nvSpPr>
          <p:spPr bwMode="auto">
            <a:xfrm>
              <a:off x="6162675" y="931863"/>
              <a:ext cx="107950" cy="98425"/>
            </a:xfrm>
            <a:custGeom>
              <a:avLst/>
              <a:gdLst>
                <a:gd name="T0" fmla="*/ 233 w 237"/>
                <a:gd name="T1" fmla="*/ 23 h 217"/>
                <a:gd name="T2" fmla="*/ 236 w 237"/>
                <a:gd name="T3" fmla="*/ 13 h 217"/>
                <a:gd name="T4" fmla="*/ 233 w 237"/>
                <a:gd name="T5" fmla="*/ 3 h 217"/>
                <a:gd name="T6" fmla="*/ 218 w 237"/>
                <a:gd name="T7" fmla="*/ 1 h 217"/>
                <a:gd name="T8" fmla="*/ 155 w 237"/>
                <a:gd name="T9" fmla="*/ 30 h 217"/>
                <a:gd name="T10" fmla="*/ 118 w 237"/>
                <a:gd name="T11" fmla="*/ 53 h 217"/>
                <a:gd name="T12" fmla="*/ 110 w 237"/>
                <a:gd name="T13" fmla="*/ 54 h 217"/>
                <a:gd name="T14" fmla="*/ 69 w 237"/>
                <a:gd name="T15" fmla="*/ 73 h 217"/>
                <a:gd name="T16" fmla="*/ 0 w 237"/>
                <a:gd name="T17" fmla="*/ 112 h 217"/>
                <a:gd name="T18" fmla="*/ 12 w 237"/>
                <a:gd name="T19" fmla="*/ 111 h 217"/>
                <a:gd name="T20" fmla="*/ 133 w 237"/>
                <a:gd name="T21" fmla="*/ 217 h 217"/>
                <a:gd name="T22" fmla="*/ 180 w 237"/>
                <a:gd name="T23" fmla="*/ 194 h 217"/>
                <a:gd name="T24" fmla="*/ 208 w 237"/>
                <a:gd name="T25" fmla="*/ 137 h 217"/>
                <a:gd name="T26" fmla="*/ 204 w 237"/>
                <a:gd name="T27" fmla="*/ 121 h 217"/>
                <a:gd name="T28" fmla="*/ 195 w 237"/>
                <a:gd name="T29" fmla="*/ 98 h 217"/>
                <a:gd name="T30" fmla="*/ 178 w 237"/>
                <a:gd name="T31" fmla="*/ 85 h 217"/>
                <a:gd name="T32" fmla="*/ 172 w 237"/>
                <a:gd name="T33" fmla="*/ 80 h 217"/>
                <a:gd name="T34" fmla="*/ 202 w 237"/>
                <a:gd name="T35" fmla="*/ 59 h 217"/>
                <a:gd name="T36" fmla="*/ 233 w 237"/>
                <a:gd name="T37" fmla="*/ 2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17">
                  <a:moveTo>
                    <a:pt x="233" y="23"/>
                  </a:moveTo>
                  <a:cubicBezTo>
                    <a:pt x="235" y="20"/>
                    <a:pt x="236" y="17"/>
                    <a:pt x="236" y="13"/>
                  </a:cubicBezTo>
                  <a:cubicBezTo>
                    <a:pt x="237" y="9"/>
                    <a:pt x="235" y="6"/>
                    <a:pt x="233" y="3"/>
                  </a:cubicBezTo>
                  <a:cubicBezTo>
                    <a:pt x="229" y="0"/>
                    <a:pt x="223" y="1"/>
                    <a:pt x="218" y="1"/>
                  </a:cubicBezTo>
                  <a:cubicBezTo>
                    <a:pt x="196" y="6"/>
                    <a:pt x="175" y="17"/>
                    <a:pt x="155" y="30"/>
                  </a:cubicBezTo>
                  <a:cubicBezTo>
                    <a:pt x="143" y="38"/>
                    <a:pt x="131" y="46"/>
                    <a:pt x="118" y="53"/>
                  </a:cubicBezTo>
                  <a:cubicBezTo>
                    <a:pt x="115" y="53"/>
                    <a:pt x="113" y="54"/>
                    <a:pt x="110" y="54"/>
                  </a:cubicBezTo>
                  <a:cubicBezTo>
                    <a:pt x="95" y="58"/>
                    <a:pt x="82" y="65"/>
                    <a:pt x="69" y="73"/>
                  </a:cubicBezTo>
                  <a:cubicBezTo>
                    <a:pt x="46" y="86"/>
                    <a:pt x="23" y="99"/>
                    <a:pt x="0" y="112"/>
                  </a:cubicBezTo>
                  <a:cubicBezTo>
                    <a:pt x="4" y="111"/>
                    <a:pt x="8" y="111"/>
                    <a:pt x="12" y="111"/>
                  </a:cubicBezTo>
                  <a:cubicBezTo>
                    <a:pt x="54" y="112"/>
                    <a:pt x="115" y="173"/>
                    <a:pt x="133" y="217"/>
                  </a:cubicBezTo>
                  <a:cubicBezTo>
                    <a:pt x="180" y="194"/>
                    <a:pt x="180" y="194"/>
                    <a:pt x="180" y="194"/>
                  </a:cubicBezTo>
                  <a:cubicBezTo>
                    <a:pt x="201" y="184"/>
                    <a:pt x="212" y="160"/>
                    <a:pt x="208" y="137"/>
                  </a:cubicBezTo>
                  <a:cubicBezTo>
                    <a:pt x="206" y="130"/>
                    <a:pt x="205" y="125"/>
                    <a:pt x="204" y="121"/>
                  </a:cubicBezTo>
                  <a:cubicBezTo>
                    <a:pt x="202" y="113"/>
                    <a:pt x="200" y="105"/>
                    <a:pt x="195" y="98"/>
                  </a:cubicBezTo>
                  <a:cubicBezTo>
                    <a:pt x="190" y="93"/>
                    <a:pt x="183" y="90"/>
                    <a:pt x="178" y="85"/>
                  </a:cubicBezTo>
                  <a:cubicBezTo>
                    <a:pt x="176" y="83"/>
                    <a:pt x="174" y="82"/>
                    <a:pt x="172" y="80"/>
                  </a:cubicBezTo>
                  <a:cubicBezTo>
                    <a:pt x="182" y="73"/>
                    <a:pt x="193" y="66"/>
                    <a:pt x="202" y="59"/>
                  </a:cubicBezTo>
                  <a:cubicBezTo>
                    <a:pt x="215" y="49"/>
                    <a:pt x="226" y="38"/>
                    <a:pt x="233" y="2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06" name="Group 1805"/>
          <p:cNvGrpSpPr/>
          <p:nvPr/>
        </p:nvGrpSpPr>
        <p:grpSpPr>
          <a:xfrm>
            <a:off x="7374223" y="4242534"/>
            <a:ext cx="977489" cy="620753"/>
            <a:chOff x="2670176" y="5146676"/>
            <a:chExt cx="1974849" cy="1254125"/>
          </a:xfrm>
        </p:grpSpPr>
        <p:sp>
          <p:nvSpPr>
            <p:cNvPr id="1807" name="Freeform 127"/>
            <p:cNvSpPr>
              <a:spLocks/>
            </p:cNvSpPr>
            <p:nvPr/>
          </p:nvSpPr>
          <p:spPr bwMode="auto">
            <a:xfrm>
              <a:off x="3581400" y="5468938"/>
              <a:ext cx="1014412" cy="441325"/>
            </a:xfrm>
            <a:custGeom>
              <a:avLst/>
              <a:gdLst>
                <a:gd name="T0" fmla="*/ 1 w 1102"/>
                <a:gd name="T1" fmla="*/ 0 h 480"/>
                <a:gd name="T2" fmla="*/ 1 w 1102"/>
                <a:gd name="T3" fmla="*/ 128 h 480"/>
                <a:gd name="T4" fmla="*/ 163 w 1102"/>
                <a:gd name="T5" fmla="*/ 355 h 480"/>
                <a:gd name="T6" fmla="*/ 942 w 1102"/>
                <a:gd name="T7" fmla="*/ 355 h 480"/>
                <a:gd name="T8" fmla="*/ 1102 w 1102"/>
                <a:gd name="T9" fmla="*/ 131 h 480"/>
                <a:gd name="T10" fmla="*/ 1102 w 1102"/>
                <a:gd name="T11" fmla="*/ 3 h 480"/>
                <a:gd name="T12" fmla="*/ 942 w 1102"/>
                <a:gd name="T13" fmla="*/ 227 h 480"/>
                <a:gd name="T14" fmla="*/ 163 w 1102"/>
                <a:gd name="T15" fmla="*/ 227 h 480"/>
                <a:gd name="T16" fmla="*/ 1 w 1102"/>
                <a:gd name="T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2" h="480">
                  <a:moveTo>
                    <a:pt x="1" y="0"/>
                  </a:moveTo>
                  <a:cubicBezTo>
                    <a:pt x="1" y="128"/>
                    <a:pt x="1" y="128"/>
                    <a:pt x="1" y="128"/>
                  </a:cubicBezTo>
                  <a:cubicBezTo>
                    <a:pt x="0" y="210"/>
                    <a:pt x="55" y="293"/>
                    <a:pt x="163" y="355"/>
                  </a:cubicBezTo>
                  <a:cubicBezTo>
                    <a:pt x="379" y="480"/>
                    <a:pt x="727" y="480"/>
                    <a:pt x="942" y="355"/>
                  </a:cubicBezTo>
                  <a:cubicBezTo>
                    <a:pt x="1048" y="293"/>
                    <a:pt x="1101" y="213"/>
                    <a:pt x="1102" y="131"/>
                  </a:cubicBezTo>
                  <a:cubicBezTo>
                    <a:pt x="1102" y="3"/>
                    <a:pt x="1102" y="3"/>
                    <a:pt x="1102" y="3"/>
                  </a:cubicBezTo>
                  <a:cubicBezTo>
                    <a:pt x="1102" y="84"/>
                    <a:pt x="1049" y="165"/>
                    <a:pt x="942" y="227"/>
                  </a:cubicBezTo>
                  <a:cubicBezTo>
                    <a:pt x="728" y="351"/>
                    <a:pt x="379" y="351"/>
                    <a:pt x="163" y="227"/>
                  </a:cubicBezTo>
                  <a:cubicBezTo>
                    <a:pt x="55" y="164"/>
                    <a:pt x="1" y="82"/>
                    <a:pt x="1" y="0"/>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8" name="Freeform 128"/>
            <p:cNvSpPr>
              <a:spLocks/>
            </p:cNvSpPr>
            <p:nvPr/>
          </p:nvSpPr>
          <p:spPr bwMode="auto">
            <a:xfrm>
              <a:off x="3533775" y="5146676"/>
              <a:ext cx="1111250" cy="644525"/>
            </a:xfrm>
            <a:custGeom>
              <a:avLst/>
              <a:gdLst>
                <a:gd name="T0" fmla="*/ 993 w 1209"/>
                <a:gd name="T1" fmla="*/ 125 h 700"/>
                <a:gd name="T2" fmla="*/ 214 w 1209"/>
                <a:gd name="T3" fmla="*/ 125 h 700"/>
                <a:gd name="T4" fmla="*/ 216 w 1209"/>
                <a:gd name="T5" fmla="*/ 576 h 700"/>
                <a:gd name="T6" fmla="*/ 995 w 1209"/>
                <a:gd name="T7" fmla="*/ 576 h 700"/>
                <a:gd name="T8" fmla="*/ 993 w 1209"/>
                <a:gd name="T9" fmla="*/ 125 h 700"/>
              </a:gdLst>
              <a:ahLst/>
              <a:cxnLst>
                <a:cxn ang="0">
                  <a:pos x="T0" y="T1"/>
                </a:cxn>
                <a:cxn ang="0">
                  <a:pos x="T2" y="T3"/>
                </a:cxn>
                <a:cxn ang="0">
                  <a:pos x="T4" y="T5"/>
                </a:cxn>
                <a:cxn ang="0">
                  <a:pos x="T6" y="T7"/>
                </a:cxn>
                <a:cxn ang="0">
                  <a:pos x="T8" y="T9"/>
                </a:cxn>
              </a:cxnLst>
              <a:rect l="0" t="0" r="r" b="b"/>
              <a:pathLst>
                <a:path w="1209" h="700">
                  <a:moveTo>
                    <a:pt x="993" y="125"/>
                  </a:moveTo>
                  <a:cubicBezTo>
                    <a:pt x="777" y="0"/>
                    <a:pt x="428" y="0"/>
                    <a:pt x="214" y="125"/>
                  </a:cubicBezTo>
                  <a:cubicBezTo>
                    <a:pt x="0" y="249"/>
                    <a:pt x="1" y="451"/>
                    <a:pt x="216" y="576"/>
                  </a:cubicBezTo>
                  <a:cubicBezTo>
                    <a:pt x="432" y="700"/>
                    <a:pt x="781" y="700"/>
                    <a:pt x="995" y="576"/>
                  </a:cubicBezTo>
                  <a:cubicBezTo>
                    <a:pt x="1209" y="451"/>
                    <a:pt x="1208" y="249"/>
                    <a:pt x="993" y="125"/>
                  </a:cubicBez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9" name="Freeform 129"/>
            <p:cNvSpPr>
              <a:spLocks/>
            </p:cNvSpPr>
            <p:nvPr/>
          </p:nvSpPr>
          <p:spPr bwMode="auto">
            <a:xfrm>
              <a:off x="3632200" y="5224463"/>
              <a:ext cx="914400" cy="490538"/>
            </a:xfrm>
            <a:custGeom>
              <a:avLst/>
              <a:gdLst>
                <a:gd name="T0" fmla="*/ 499 w 995"/>
                <a:gd name="T1" fmla="*/ 532 h 532"/>
                <a:gd name="T2" fmla="*/ 136 w 995"/>
                <a:gd name="T3" fmla="*/ 446 h 532"/>
                <a:gd name="T4" fmla="*/ 0 w 995"/>
                <a:gd name="T5" fmla="*/ 265 h 532"/>
                <a:gd name="T6" fmla="*/ 134 w 995"/>
                <a:gd name="T7" fmla="*/ 86 h 532"/>
                <a:gd name="T8" fmla="*/ 496 w 995"/>
                <a:gd name="T9" fmla="*/ 0 h 532"/>
                <a:gd name="T10" fmla="*/ 859 w 995"/>
                <a:gd name="T11" fmla="*/ 87 h 532"/>
                <a:gd name="T12" fmla="*/ 995 w 995"/>
                <a:gd name="T13" fmla="*/ 267 h 532"/>
                <a:gd name="T14" fmla="*/ 861 w 995"/>
                <a:gd name="T15" fmla="*/ 446 h 532"/>
                <a:gd name="T16" fmla="*/ 499 w 995"/>
                <a:gd name="T17"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532">
                  <a:moveTo>
                    <a:pt x="499" y="532"/>
                  </a:moveTo>
                  <a:cubicBezTo>
                    <a:pt x="361" y="532"/>
                    <a:pt x="232" y="501"/>
                    <a:pt x="136" y="446"/>
                  </a:cubicBezTo>
                  <a:cubicBezTo>
                    <a:pt x="48" y="395"/>
                    <a:pt x="0" y="331"/>
                    <a:pt x="0" y="265"/>
                  </a:cubicBezTo>
                  <a:cubicBezTo>
                    <a:pt x="0" y="200"/>
                    <a:pt x="47" y="137"/>
                    <a:pt x="134" y="86"/>
                  </a:cubicBezTo>
                  <a:cubicBezTo>
                    <a:pt x="229" y="31"/>
                    <a:pt x="358" y="0"/>
                    <a:pt x="496" y="0"/>
                  </a:cubicBezTo>
                  <a:cubicBezTo>
                    <a:pt x="634" y="0"/>
                    <a:pt x="763" y="31"/>
                    <a:pt x="859" y="87"/>
                  </a:cubicBezTo>
                  <a:cubicBezTo>
                    <a:pt x="947" y="137"/>
                    <a:pt x="995" y="201"/>
                    <a:pt x="995" y="267"/>
                  </a:cubicBezTo>
                  <a:cubicBezTo>
                    <a:pt x="995" y="332"/>
                    <a:pt x="948" y="396"/>
                    <a:pt x="861" y="446"/>
                  </a:cubicBezTo>
                  <a:cubicBezTo>
                    <a:pt x="766" y="502"/>
                    <a:pt x="637" y="532"/>
                    <a:pt x="499" y="532"/>
                  </a:cubicBez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0" name="Freeform 130"/>
            <p:cNvSpPr>
              <a:spLocks/>
            </p:cNvSpPr>
            <p:nvPr/>
          </p:nvSpPr>
          <p:spPr bwMode="auto">
            <a:xfrm>
              <a:off x="3632200" y="5224463"/>
              <a:ext cx="819150" cy="412750"/>
            </a:xfrm>
            <a:custGeom>
              <a:avLst/>
              <a:gdLst>
                <a:gd name="T0" fmla="*/ 37 w 891"/>
                <a:gd name="T1" fmla="*/ 288 h 449"/>
                <a:gd name="T2" fmla="*/ 171 w 891"/>
                <a:gd name="T3" fmla="*/ 110 h 449"/>
                <a:gd name="T4" fmla="*/ 533 w 891"/>
                <a:gd name="T5" fmla="*/ 23 h 449"/>
                <a:gd name="T6" fmla="*/ 891 w 891"/>
                <a:gd name="T7" fmla="*/ 107 h 449"/>
                <a:gd name="T8" fmla="*/ 859 w 891"/>
                <a:gd name="T9" fmla="*/ 87 h 449"/>
                <a:gd name="T10" fmla="*/ 496 w 891"/>
                <a:gd name="T11" fmla="*/ 0 h 449"/>
                <a:gd name="T12" fmla="*/ 134 w 891"/>
                <a:gd name="T13" fmla="*/ 86 h 449"/>
                <a:gd name="T14" fmla="*/ 0 w 891"/>
                <a:gd name="T15" fmla="*/ 265 h 449"/>
                <a:gd name="T16" fmla="*/ 136 w 891"/>
                <a:gd name="T17" fmla="*/ 446 h 449"/>
                <a:gd name="T18" fmla="*/ 142 w 891"/>
                <a:gd name="T19" fmla="*/ 449 h 449"/>
                <a:gd name="T20" fmla="*/ 37 w 891"/>
                <a:gd name="T21" fmla="*/ 28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 h="449">
                  <a:moveTo>
                    <a:pt x="37" y="288"/>
                  </a:moveTo>
                  <a:cubicBezTo>
                    <a:pt x="37" y="223"/>
                    <a:pt x="85" y="160"/>
                    <a:pt x="171" y="110"/>
                  </a:cubicBezTo>
                  <a:cubicBezTo>
                    <a:pt x="267" y="54"/>
                    <a:pt x="395" y="23"/>
                    <a:pt x="533" y="23"/>
                  </a:cubicBezTo>
                  <a:cubicBezTo>
                    <a:pt x="668" y="23"/>
                    <a:pt x="795" y="53"/>
                    <a:pt x="891" y="107"/>
                  </a:cubicBezTo>
                  <a:cubicBezTo>
                    <a:pt x="881" y="100"/>
                    <a:pt x="870" y="93"/>
                    <a:pt x="859" y="87"/>
                  </a:cubicBezTo>
                  <a:cubicBezTo>
                    <a:pt x="763" y="31"/>
                    <a:pt x="634" y="0"/>
                    <a:pt x="496" y="0"/>
                  </a:cubicBezTo>
                  <a:cubicBezTo>
                    <a:pt x="358" y="0"/>
                    <a:pt x="229" y="31"/>
                    <a:pt x="134" y="86"/>
                  </a:cubicBezTo>
                  <a:cubicBezTo>
                    <a:pt x="47" y="137"/>
                    <a:pt x="0" y="200"/>
                    <a:pt x="0" y="265"/>
                  </a:cubicBezTo>
                  <a:cubicBezTo>
                    <a:pt x="0" y="331"/>
                    <a:pt x="48" y="395"/>
                    <a:pt x="136" y="446"/>
                  </a:cubicBezTo>
                  <a:cubicBezTo>
                    <a:pt x="138" y="447"/>
                    <a:pt x="140" y="448"/>
                    <a:pt x="142" y="449"/>
                  </a:cubicBezTo>
                  <a:cubicBezTo>
                    <a:pt x="74" y="402"/>
                    <a:pt x="37" y="346"/>
                    <a:pt x="37" y="288"/>
                  </a:cubicBezTo>
                  <a:close/>
                </a:path>
              </a:pathLst>
            </a:custGeom>
            <a:solidFill>
              <a:srgbClr val="00B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1" name="Freeform 131"/>
            <p:cNvSpPr>
              <a:spLocks/>
            </p:cNvSpPr>
            <p:nvPr/>
          </p:nvSpPr>
          <p:spPr bwMode="auto">
            <a:xfrm>
              <a:off x="3367088" y="5654676"/>
              <a:ext cx="369887" cy="285750"/>
            </a:xfrm>
            <a:custGeom>
              <a:avLst/>
              <a:gdLst>
                <a:gd name="T0" fmla="*/ 352 w 402"/>
                <a:gd name="T1" fmla="*/ 8 h 310"/>
                <a:gd name="T2" fmla="*/ 317 w 402"/>
                <a:gd name="T3" fmla="*/ 5 h 310"/>
                <a:gd name="T4" fmla="*/ 0 w 402"/>
                <a:gd name="T5" fmla="*/ 189 h 310"/>
                <a:gd name="T6" fmla="*/ 35 w 402"/>
                <a:gd name="T7" fmla="*/ 193 h 310"/>
                <a:gd name="T8" fmla="*/ 84 w 402"/>
                <a:gd name="T9" fmla="*/ 278 h 310"/>
                <a:gd name="T10" fmla="*/ 70 w 402"/>
                <a:gd name="T11" fmla="*/ 310 h 310"/>
                <a:gd name="T12" fmla="*/ 387 w 402"/>
                <a:gd name="T13" fmla="*/ 126 h 310"/>
                <a:gd name="T14" fmla="*/ 402 w 402"/>
                <a:gd name="T15" fmla="*/ 94 h 310"/>
                <a:gd name="T16" fmla="*/ 352 w 402"/>
                <a:gd name="T17" fmla="*/ 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310">
                  <a:moveTo>
                    <a:pt x="352" y="8"/>
                  </a:moveTo>
                  <a:cubicBezTo>
                    <a:pt x="339" y="0"/>
                    <a:pt x="326" y="0"/>
                    <a:pt x="317" y="5"/>
                  </a:cubicBezTo>
                  <a:cubicBezTo>
                    <a:pt x="0" y="189"/>
                    <a:pt x="0" y="189"/>
                    <a:pt x="0" y="189"/>
                  </a:cubicBezTo>
                  <a:cubicBezTo>
                    <a:pt x="9" y="184"/>
                    <a:pt x="21" y="185"/>
                    <a:pt x="35" y="193"/>
                  </a:cubicBezTo>
                  <a:cubicBezTo>
                    <a:pt x="62" y="209"/>
                    <a:pt x="84" y="247"/>
                    <a:pt x="84" y="278"/>
                  </a:cubicBezTo>
                  <a:cubicBezTo>
                    <a:pt x="84" y="294"/>
                    <a:pt x="79" y="305"/>
                    <a:pt x="70" y="310"/>
                  </a:cubicBezTo>
                  <a:cubicBezTo>
                    <a:pt x="387" y="126"/>
                    <a:pt x="387" y="126"/>
                    <a:pt x="387" y="126"/>
                  </a:cubicBezTo>
                  <a:cubicBezTo>
                    <a:pt x="396" y="120"/>
                    <a:pt x="402" y="110"/>
                    <a:pt x="402" y="94"/>
                  </a:cubicBezTo>
                  <a:cubicBezTo>
                    <a:pt x="402" y="62"/>
                    <a:pt x="380" y="24"/>
                    <a:pt x="352" y="8"/>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2" name="Freeform 132"/>
            <p:cNvSpPr>
              <a:spLocks/>
            </p:cNvSpPr>
            <p:nvPr/>
          </p:nvSpPr>
          <p:spPr bwMode="auto">
            <a:xfrm>
              <a:off x="3352800" y="5818188"/>
              <a:ext cx="90487" cy="133350"/>
            </a:xfrm>
            <a:custGeom>
              <a:avLst/>
              <a:gdLst>
                <a:gd name="T0" fmla="*/ 50 w 99"/>
                <a:gd name="T1" fmla="*/ 16 h 145"/>
                <a:gd name="T2" fmla="*/ 0 w 99"/>
                <a:gd name="T3" fmla="*/ 44 h 145"/>
                <a:gd name="T4" fmla="*/ 50 w 99"/>
                <a:gd name="T5" fmla="*/ 130 h 145"/>
                <a:gd name="T6" fmla="*/ 99 w 99"/>
                <a:gd name="T7" fmla="*/ 101 h 145"/>
                <a:gd name="T8" fmla="*/ 50 w 99"/>
                <a:gd name="T9" fmla="*/ 16 h 145"/>
              </a:gdLst>
              <a:ahLst/>
              <a:cxnLst>
                <a:cxn ang="0">
                  <a:pos x="T0" y="T1"/>
                </a:cxn>
                <a:cxn ang="0">
                  <a:pos x="T2" y="T3"/>
                </a:cxn>
                <a:cxn ang="0">
                  <a:pos x="T4" y="T5"/>
                </a:cxn>
                <a:cxn ang="0">
                  <a:pos x="T6" y="T7"/>
                </a:cxn>
                <a:cxn ang="0">
                  <a:pos x="T8" y="T9"/>
                </a:cxn>
              </a:cxnLst>
              <a:rect l="0" t="0" r="r" b="b"/>
              <a:pathLst>
                <a:path w="99" h="145">
                  <a:moveTo>
                    <a:pt x="50" y="16"/>
                  </a:moveTo>
                  <a:cubicBezTo>
                    <a:pt x="23" y="0"/>
                    <a:pt x="1" y="13"/>
                    <a:pt x="0" y="44"/>
                  </a:cubicBezTo>
                  <a:cubicBezTo>
                    <a:pt x="0" y="76"/>
                    <a:pt x="22" y="114"/>
                    <a:pt x="50" y="130"/>
                  </a:cubicBezTo>
                  <a:cubicBezTo>
                    <a:pt x="77" y="145"/>
                    <a:pt x="99" y="133"/>
                    <a:pt x="99" y="101"/>
                  </a:cubicBezTo>
                  <a:cubicBezTo>
                    <a:pt x="99" y="70"/>
                    <a:pt x="77" y="32"/>
                    <a:pt x="50" y="16"/>
                  </a:cubicBezTo>
                  <a:close/>
                </a:path>
              </a:pathLst>
            </a:custGeom>
            <a:solidFill>
              <a:srgbClr val="D7D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3" name="Freeform 133"/>
            <p:cNvSpPr>
              <a:spLocks/>
            </p:cNvSpPr>
            <p:nvPr/>
          </p:nvSpPr>
          <p:spPr bwMode="auto">
            <a:xfrm>
              <a:off x="2698750" y="5780088"/>
              <a:ext cx="773112" cy="596900"/>
            </a:xfrm>
            <a:custGeom>
              <a:avLst/>
              <a:gdLst>
                <a:gd name="T0" fmla="*/ 737 w 840"/>
                <a:gd name="T1" fmla="*/ 18 h 649"/>
                <a:gd name="T2" fmla="*/ 663 w 840"/>
                <a:gd name="T3" fmla="*/ 11 h 649"/>
                <a:gd name="T4" fmla="*/ 0 w 840"/>
                <a:gd name="T5" fmla="*/ 397 h 649"/>
                <a:gd name="T6" fmla="*/ 73 w 840"/>
                <a:gd name="T7" fmla="*/ 404 h 649"/>
                <a:gd name="T8" fmla="*/ 176 w 840"/>
                <a:gd name="T9" fmla="*/ 582 h 649"/>
                <a:gd name="T10" fmla="*/ 146 w 840"/>
                <a:gd name="T11" fmla="*/ 649 h 649"/>
                <a:gd name="T12" fmla="*/ 810 w 840"/>
                <a:gd name="T13" fmla="*/ 263 h 649"/>
                <a:gd name="T14" fmla="*/ 840 w 840"/>
                <a:gd name="T15" fmla="*/ 197 h 649"/>
                <a:gd name="T16" fmla="*/ 737 w 840"/>
                <a:gd name="T17" fmla="*/ 1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0" h="649">
                  <a:moveTo>
                    <a:pt x="737" y="18"/>
                  </a:moveTo>
                  <a:cubicBezTo>
                    <a:pt x="708" y="1"/>
                    <a:pt x="682" y="0"/>
                    <a:pt x="663" y="11"/>
                  </a:cubicBezTo>
                  <a:cubicBezTo>
                    <a:pt x="0" y="397"/>
                    <a:pt x="0" y="397"/>
                    <a:pt x="0" y="397"/>
                  </a:cubicBezTo>
                  <a:cubicBezTo>
                    <a:pt x="18" y="386"/>
                    <a:pt x="44" y="387"/>
                    <a:pt x="73" y="404"/>
                  </a:cubicBezTo>
                  <a:cubicBezTo>
                    <a:pt x="130" y="437"/>
                    <a:pt x="177" y="517"/>
                    <a:pt x="176" y="582"/>
                  </a:cubicBezTo>
                  <a:cubicBezTo>
                    <a:pt x="176" y="615"/>
                    <a:pt x="165" y="638"/>
                    <a:pt x="146" y="649"/>
                  </a:cubicBezTo>
                  <a:cubicBezTo>
                    <a:pt x="810" y="263"/>
                    <a:pt x="810" y="263"/>
                    <a:pt x="810" y="263"/>
                  </a:cubicBezTo>
                  <a:cubicBezTo>
                    <a:pt x="829" y="252"/>
                    <a:pt x="840" y="229"/>
                    <a:pt x="840" y="197"/>
                  </a:cubicBezTo>
                  <a:cubicBezTo>
                    <a:pt x="840" y="131"/>
                    <a:pt x="794" y="51"/>
                    <a:pt x="737" y="1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4" name="Freeform 134"/>
            <p:cNvSpPr>
              <a:spLocks/>
            </p:cNvSpPr>
            <p:nvPr/>
          </p:nvSpPr>
          <p:spPr bwMode="auto">
            <a:xfrm>
              <a:off x="2670176" y="6121401"/>
              <a:ext cx="192087" cy="279400"/>
            </a:xfrm>
            <a:custGeom>
              <a:avLst/>
              <a:gdLst>
                <a:gd name="T0" fmla="*/ 104 w 208"/>
                <a:gd name="T1" fmla="*/ 33 h 304"/>
                <a:gd name="T2" fmla="*/ 0 w 208"/>
                <a:gd name="T3" fmla="*/ 92 h 304"/>
                <a:gd name="T4" fmla="*/ 104 w 208"/>
                <a:gd name="T5" fmla="*/ 271 h 304"/>
                <a:gd name="T6" fmla="*/ 207 w 208"/>
                <a:gd name="T7" fmla="*/ 211 h 304"/>
                <a:gd name="T8" fmla="*/ 104 w 208"/>
                <a:gd name="T9" fmla="*/ 33 h 304"/>
              </a:gdLst>
              <a:ahLst/>
              <a:cxnLst>
                <a:cxn ang="0">
                  <a:pos x="T0" y="T1"/>
                </a:cxn>
                <a:cxn ang="0">
                  <a:pos x="T2" y="T3"/>
                </a:cxn>
                <a:cxn ang="0">
                  <a:pos x="T4" y="T5"/>
                </a:cxn>
                <a:cxn ang="0">
                  <a:pos x="T6" y="T7"/>
                </a:cxn>
                <a:cxn ang="0">
                  <a:pos x="T8" y="T9"/>
                </a:cxn>
              </a:cxnLst>
              <a:rect l="0" t="0" r="r" b="b"/>
              <a:pathLst>
                <a:path w="208" h="304">
                  <a:moveTo>
                    <a:pt x="104" y="33"/>
                  </a:moveTo>
                  <a:cubicBezTo>
                    <a:pt x="47" y="0"/>
                    <a:pt x="1" y="26"/>
                    <a:pt x="0" y="92"/>
                  </a:cubicBezTo>
                  <a:cubicBezTo>
                    <a:pt x="0" y="158"/>
                    <a:pt x="46" y="238"/>
                    <a:pt x="104" y="271"/>
                  </a:cubicBezTo>
                  <a:cubicBezTo>
                    <a:pt x="161" y="304"/>
                    <a:pt x="207" y="277"/>
                    <a:pt x="207" y="211"/>
                  </a:cubicBezTo>
                  <a:cubicBezTo>
                    <a:pt x="208" y="146"/>
                    <a:pt x="161" y="66"/>
                    <a:pt x="104" y="33"/>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17" name="Group 1816"/>
          <p:cNvGrpSpPr/>
          <p:nvPr/>
        </p:nvGrpSpPr>
        <p:grpSpPr>
          <a:xfrm>
            <a:off x="4696300" y="3265470"/>
            <a:ext cx="873758" cy="526751"/>
            <a:chOff x="1398588" y="792163"/>
            <a:chExt cx="8002587" cy="4824413"/>
          </a:xfrm>
        </p:grpSpPr>
        <p:sp>
          <p:nvSpPr>
            <p:cNvPr id="1828" name="Freeform 5"/>
            <p:cNvSpPr>
              <a:spLocks/>
            </p:cNvSpPr>
            <p:nvPr/>
          </p:nvSpPr>
          <p:spPr bwMode="auto">
            <a:xfrm>
              <a:off x="2611438" y="1492251"/>
              <a:ext cx="6789737" cy="4124325"/>
            </a:xfrm>
            <a:custGeom>
              <a:avLst/>
              <a:gdLst>
                <a:gd name="T0" fmla="*/ 4277 w 4277"/>
                <a:gd name="T1" fmla="*/ 0 h 2598"/>
                <a:gd name="T2" fmla="*/ 4277 w 4277"/>
                <a:gd name="T3" fmla="*/ 110 h 2598"/>
                <a:gd name="T4" fmla="*/ 0 w 4277"/>
                <a:gd name="T5" fmla="*/ 2598 h 2598"/>
                <a:gd name="T6" fmla="*/ 0 w 4277"/>
                <a:gd name="T7" fmla="*/ 2488 h 2598"/>
                <a:gd name="T8" fmla="*/ 4277 w 4277"/>
                <a:gd name="T9" fmla="*/ 0 h 2598"/>
              </a:gdLst>
              <a:ahLst/>
              <a:cxnLst>
                <a:cxn ang="0">
                  <a:pos x="T0" y="T1"/>
                </a:cxn>
                <a:cxn ang="0">
                  <a:pos x="T2" y="T3"/>
                </a:cxn>
                <a:cxn ang="0">
                  <a:pos x="T4" y="T5"/>
                </a:cxn>
                <a:cxn ang="0">
                  <a:pos x="T6" y="T7"/>
                </a:cxn>
                <a:cxn ang="0">
                  <a:pos x="T8" y="T9"/>
                </a:cxn>
              </a:cxnLst>
              <a:rect l="0" t="0" r="r" b="b"/>
              <a:pathLst>
                <a:path w="4277" h="2598">
                  <a:moveTo>
                    <a:pt x="4277" y="0"/>
                  </a:moveTo>
                  <a:lnTo>
                    <a:pt x="4277" y="110"/>
                  </a:lnTo>
                  <a:lnTo>
                    <a:pt x="0" y="2598"/>
                  </a:lnTo>
                  <a:lnTo>
                    <a:pt x="0" y="2488"/>
                  </a:lnTo>
                  <a:lnTo>
                    <a:pt x="4277" y="0"/>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9" name="Freeform 6"/>
            <p:cNvSpPr>
              <a:spLocks/>
            </p:cNvSpPr>
            <p:nvPr/>
          </p:nvSpPr>
          <p:spPr bwMode="auto">
            <a:xfrm>
              <a:off x="1398588" y="4737101"/>
              <a:ext cx="1212850" cy="879475"/>
            </a:xfrm>
            <a:custGeom>
              <a:avLst/>
              <a:gdLst>
                <a:gd name="T0" fmla="*/ 764 w 764"/>
                <a:gd name="T1" fmla="*/ 444 h 554"/>
                <a:gd name="T2" fmla="*/ 764 w 764"/>
                <a:gd name="T3" fmla="*/ 554 h 554"/>
                <a:gd name="T4" fmla="*/ 0 w 764"/>
                <a:gd name="T5" fmla="*/ 110 h 554"/>
                <a:gd name="T6" fmla="*/ 0 w 764"/>
                <a:gd name="T7" fmla="*/ 0 h 554"/>
                <a:gd name="T8" fmla="*/ 764 w 764"/>
                <a:gd name="T9" fmla="*/ 444 h 554"/>
              </a:gdLst>
              <a:ahLst/>
              <a:cxnLst>
                <a:cxn ang="0">
                  <a:pos x="T0" y="T1"/>
                </a:cxn>
                <a:cxn ang="0">
                  <a:pos x="T2" y="T3"/>
                </a:cxn>
                <a:cxn ang="0">
                  <a:pos x="T4" y="T5"/>
                </a:cxn>
                <a:cxn ang="0">
                  <a:pos x="T6" y="T7"/>
                </a:cxn>
                <a:cxn ang="0">
                  <a:pos x="T8" y="T9"/>
                </a:cxn>
              </a:cxnLst>
              <a:rect l="0" t="0" r="r" b="b"/>
              <a:pathLst>
                <a:path w="764" h="554">
                  <a:moveTo>
                    <a:pt x="764" y="444"/>
                  </a:moveTo>
                  <a:lnTo>
                    <a:pt x="764" y="554"/>
                  </a:lnTo>
                  <a:lnTo>
                    <a:pt x="0" y="110"/>
                  </a:lnTo>
                  <a:lnTo>
                    <a:pt x="0" y="0"/>
                  </a:lnTo>
                  <a:lnTo>
                    <a:pt x="764" y="444"/>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0" name="Freeform 7"/>
            <p:cNvSpPr>
              <a:spLocks/>
            </p:cNvSpPr>
            <p:nvPr/>
          </p:nvSpPr>
          <p:spPr bwMode="auto">
            <a:xfrm>
              <a:off x="1398588" y="792163"/>
              <a:ext cx="8002587" cy="4649788"/>
            </a:xfrm>
            <a:custGeom>
              <a:avLst/>
              <a:gdLst>
                <a:gd name="T0" fmla="*/ 0 w 5041"/>
                <a:gd name="T1" fmla="*/ 2485 h 2929"/>
                <a:gd name="T2" fmla="*/ 4278 w 5041"/>
                <a:gd name="T3" fmla="*/ 0 h 2929"/>
                <a:gd name="T4" fmla="*/ 5041 w 5041"/>
                <a:gd name="T5" fmla="*/ 441 h 2929"/>
                <a:gd name="T6" fmla="*/ 764 w 5041"/>
                <a:gd name="T7" fmla="*/ 2929 h 2929"/>
                <a:gd name="T8" fmla="*/ 0 w 5041"/>
                <a:gd name="T9" fmla="*/ 2485 h 2929"/>
              </a:gdLst>
              <a:ahLst/>
              <a:cxnLst>
                <a:cxn ang="0">
                  <a:pos x="T0" y="T1"/>
                </a:cxn>
                <a:cxn ang="0">
                  <a:pos x="T2" y="T3"/>
                </a:cxn>
                <a:cxn ang="0">
                  <a:pos x="T4" y="T5"/>
                </a:cxn>
                <a:cxn ang="0">
                  <a:pos x="T6" y="T7"/>
                </a:cxn>
                <a:cxn ang="0">
                  <a:pos x="T8" y="T9"/>
                </a:cxn>
              </a:cxnLst>
              <a:rect l="0" t="0" r="r" b="b"/>
              <a:pathLst>
                <a:path w="5041" h="2929">
                  <a:moveTo>
                    <a:pt x="0" y="2485"/>
                  </a:moveTo>
                  <a:lnTo>
                    <a:pt x="4278" y="0"/>
                  </a:lnTo>
                  <a:lnTo>
                    <a:pt x="5041" y="441"/>
                  </a:lnTo>
                  <a:lnTo>
                    <a:pt x="764" y="2929"/>
                  </a:lnTo>
                  <a:lnTo>
                    <a:pt x="0" y="2485"/>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1" name="Freeform 8"/>
            <p:cNvSpPr>
              <a:spLocks/>
            </p:cNvSpPr>
            <p:nvPr/>
          </p:nvSpPr>
          <p:spPr bwMode="auto">
            <a:xfrm>
              <a:off x="7604125" y="1071563"/>
              <a:ext cx="690562" cy="403225"/>
            </a:xfrm>
            <a:custGeom>
              <a:avLst/>
              <a:gdLst>
                <a:gd name="T0" fmla="*/ 435 w 435"/>
                <a:gd name="T1" fmla="*/ 217 h 254"/>
                <a:gd name="T2" fmla="*/ 374 w 435"/>
                <a:gd name="T3" fmla="*/ 254 h 254"/>
                <a:gd name="T4" fmla="*/ 0 w 435"/>
                <a:gd name="T5" fmla="*/ 38 h 254"/>
                <a:gd name="T6" fmla="*/ 62 w 435"/>
                <a:gd name="T7" fmla="*/ 0 h 254"/>
                <a:gd name="T8" fmla="*/ 435 w 435"/>
                <a:gd name="T9" fmla="*/ 217 h 254"/>
              </a:gdLst>
              <a:ahLst/>
              <a:cxnLst>
                <a:cxn ang="0">
                  <a:pos x="T0" y="T1"/>
                </a:cxn>
                <a:cxn ang="0">
                  <a:pos x="T2" y="T3"/>
                </a:cxn>
                <a:cxn ang="0">
                  <a:pos x="T4" y="T5"/>
                </a:cxn>
                <a:cxn ang="0">
                  <a:pos x="T6" y="T7"/>
                </a:cxn>
                <a:cxn ang="0">
                  <a:pos x="T8" y="T9"/>
                </a:cxn>
              </a:cxnLst>
              <a:rect l="0" t="0" r="r" b="b"/>
              <a:pathLst>
                <a:path w="435" h="254">
                  <a:moveTo>
                    <a:pt x="435" y="217"/>
                  </a:moveTo>
                  <a:lnTo>
                    <a:pt x="374" y="254"/>
                  </a:lnTo>
                  <a:lnTo>
                    <a:pt x="0" y="38"/>
                  </a:lnTo>
                  <a:lnTo>
                    <a:pt x="62" y="0"/>
                  </a:lnTo>
                  <a:lnTo>
                    <a:pt x="435" y="217"/>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2" name="Freeform 9"/>
            <p:cNvSpPr>
              <a:spLocks/>
            </p:cNvSpPr>
            <p:nvPr/>
          </p:nvSpPr>
          <p:spPr bwMode="auto">
            <a:xfrm>
              <a:off x="6934200" y="1462088"/>
              <a:ext cx="449262" cy="258763"/>
            </a:xfrm>
            <a:custGeom>
              <a:avLst/>
              <a:gdLst>
                <a:gd name="T0" fmla="*/ 283 w 283"/>
                <a:gd name="T1" fmla="*/ 129 h 163"/>
                <a:gd name="T2" fmla="*/ 219 w 283"/>
                <a:gd name="T3" fmla="*/ 163 h 163"/>
                <a:gd name="T4" fmla="*/ 0 w 283"/>
                <a:gd name="T5" fmla="*/ 38 h 163"/>
                <a:gd name="T6" fmla="*/ 62 w 283"/>
                <a:gd name="T7" fmla="*/ 0 h 163"/>
                <a:gd name="T8" fmla="*/ 283 w 283"/>
                <a:gd name="T9" fmla="*/ 129 h 163"/>
              </a:gdLst>
              <a:ahLst/>
              <a:cxnLst>
                <a:cxn ang="0">
                  <a:pos x="T0" y="T1"/>
                </a:cxn>
                <a:cxn ang="0">
                  <a:pos x="T2" y="T3"/>
                </a:cxn>
                <a:cxn ang="0">
                  <a:pos x="T4" y="T5"/>
                </a:cxn>
                <a:cxn ang="0">
                  <a:pos x="T6" y="T7"/>
                </a:cxn>
                <a:cxn ang="0">
                  <a:pos x="T8" y="T9"/>
                </a:cxn>
              </a:cxnLst>
              <a:rect l="0" t="0" r="r" b="b"/>
              <a:pathLst>
                <a:path w="283" h="163">
                  <a:moveTo>
                    <a:pt x="283" y="129"/>
                  </a:moveTo>
                  <a:lnTo>
                    <a:pt x="219" y="163"/>
                  </a:lnTo>
                  <a:lnTo>
                    <a:pt x="0" y="38"/>
                  </a:lnTo>
                  <a:lnTo>
                    <a:pt x="62" y="0"/>
                  </a:lnTo>
                  <a:lnTo>
                    <a:pt x="283" y="129"/>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3" name="Freeform 10"/>
            <p:cNvSpPr>
              <a:spLocks/>
            </p:cNvSpPr>
            <p:nvPr/>
          </p:nvSpPr>
          <p:spPr bwMode="auto">
            <a:xfrm>
              <a:off x="6261100" y="1852613"/>
              <a:ext cx="695325" cy="398463"/>
            </a:xfrm>
            <a:custGeom>
              <a:avLst/>
              <a:gdLst>
                <a:gd name="T0" fmla="*/ 438 w 438"/>
                <a:gd name="T1" fmla="*/ 217 h 251"/>
                <a:gd name="T2" fmla="*/ 374 w 438"/>
                <a:gd name="T3" fmla="*/ 251 h 251"/>
                <a:gd name="T4" fmla="*/ 0 w 438"/>
                <a:gd name="T5" fmla="*/ 38 h 251"/>
                <a:gd name="T6" fmla="*/ 64 w 438"/>
                <a:gd name="T7" fmla="*/ 0 h 251"/>
                <a:gd name="T8" fmla="*/ 438 w 438"/>
                <a:gd name="T9" fmla="*/ 217 h 251"/>
              </a:gdLst>
              <a:ahLst/>
              <a:cxnLst>
                <a:cxn ang="0">
                  <a:pos x="T0" y="T1"/>
                </a:cxn>
                <a:cxn ang="0">
                  <a:pos x="T2" y="T3"/>
                </a:cxn>
                <a:cxn ang="0">
                  <a:pos x="T4" y="T5"/>
                </a:cxn>
                <a:cxn ang="0">
                  <a:pos x="T6" y="T7"/>
                </a:cxn>
                <a:cxn ang="0">
                  <a:pos x="T8" y="T9"/>
                </a:cxn>
              </a:cxnLst>
              <a:rect l="0" t="0" r="r" b="b"/>
              <a:pathLst>
                <a:path w="438" h="251">
                  <a:moveTo>
                    <a:pt x="438" y="217"/>
                  </a:moveTo>
                  <a:lnTo>
                    <a:pt x="374" y="251"/>
                  </a:lnTo>
                  <a:lnTo>
                    <a:pt x="0" y="38"/>
                  </a:lnTo>
                  <a:lnTo>
                    <a:pt x="64" y="0"/>
                  </a:lnTo>
                  <a:lnTo>
                    <a:pt x="438" y="217"/>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4" name="Freeform 11"/>
            <p:cNvSpPr>
              <a:spLocks/>
            </p:cNvSpPr>
            <p:nvPr/>
          </p:nvSpPr>
          <p:spPr bwMode="auto">
            <a:xfrm>
              <a:off x="5591175" y="2243138"/>
              <a:ext cx="454025" cy="258763"/>
            </a:xfrm>
            <a:custGeom>
              <a:avLst/>
              <a:gdLst>
                <a:gd name="T0" fmla="*/ 286 w 286"/>
                <a:gd name="T1" fmla="*/ 126 h 163"/>
                <a:gd name="T2" fmla="*/ 221 w 286"/>
                <a:gd name="T3" fmla="*/ 163 h 163"/>
                <a:gd name="T4" fmla="*/ 0 w 286"/>
                <a:gd name="T5" fmla="*/ 37 h 163"/>
                <a:gd name="T6" fmla="*/ 64 w 286"/>
                <a:gd name="T7" fmla="*/ 0 h 163"/>
                <a:gd name="T8" fmla="*/ 286 w 286"/>
                <a:gd name="T9" fmla="*/ 126 h 163"/>
              </a:gdLst>
              <a:ahLst/>
              <a:cxnLst>
                <a:cxn ang="0">
                  <a:pos x="T0" y="T1"/>
                </a:cxn>
                <a:cxn ang="0">
                  <a:pos x="T2" y="T3"/>
                </a:cxn>
                <a:cxn ang="0">
                  <a:pos x="T4" y="T5"/>
                </a:cxn>
                <a:cxn ang="0">
                  <a:pos x="T6" y="T7"/>
                </a:cxn>
                <a:cxn ang="0">
                  <a:pos x="T8" y="T9"/>
                </a:cxn>
              </a:cxnLst>
              <a:rect l="0" t="0" r="r" b="b"/>
              <a:pathLst>
                <a:path w="286" h="163">
                  <a:moveTo>
                    <a:pt x="286" y="126"/>
                  </a:moveTo>
                  <a:lnTo>
                    <a:pt x="221" y="163"/>
                  </a:lnTo>
                  <a:lnTo>
                    <a:pt x="0" y="37"/>
                  </a:lnTo>
                  <a:lnTo>
                    <a:pt x="64" y="0"/>
                  </a:lnTo>
                  <a:lnTo>
                    <a:pt x="286" y="126"/>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5" name="Freeform 12"/>
            <p:cNvSpPr>
              <a:spLocks/>
            </p:cNvSpPr>
            <p:nvPr/>
          </p:nvSpPr>
          <p:spPr bwMode="auto">
            <a:xfrm>
              <a:off x="4921250" y="2633663"/>
              <a:ext cx="695325" cy="398463"/>
            </a:xfrm>
            <a:custGeom>
              <a:avLst/>
              <a:gdLst>
                <a:gd name="T0" fmla="*/ 438 w 438"/>
                <a:gd name="T1" fmla="*/ 214 h 251"/>
                <a:gd name="T2" fmla="*/ 374 w 438"/>
                <a:gd name="T3" fmla="*/ 251 h 251"/>
                <a:gd name="T4" fmla="*/ 0 w 438"/>
                <a:gd name="T5" fmla="*/ 35 h 251"/>
                <a:gd name="T6" fmla="*/ 64 w 438"/>
                <a:gd name="T7" fmla="*/ 0 h 251"/>
                <a:gd name="T8" fmla="*/ 438 w 438"/>
                <a:gd name="T9" fmla="*/ 214 h 251"/>
              </a:gdLst>
              <a:ahLst/>
              <a:cxnLst>
                <a:cxn ang="0">
                  <a:pos x="T0" y="T1"/>
                </a:cxn>
                <a:cxn ang="0">
                  <a:pos x="T2" y="T3"/>
                </a:cxn>
                <a:cxn ang="0">
                  <a:pos x="T4" y="T5"/>
                </a:cxn>
                <a:cxn ang="0">
                  <a:pos x="T6" y="T7"/>
                </a:cxn>
                <a:cxn ang="0">
                  <a:pos x="T8" y="T9"/>
                </a:cxn>
              </a:cxnLst>
              <a:rect l="0" t="0" r="r" b="b"/>
              <a:pathLst>
                <a:path w="438" h="251">
                  <a:moveTo>
                    <a:pt x="438" y="214"/>
                  </a:moveTo>
                  <a:lnTo>
                    <a:pt x="374" y="251"/>
                  </a:lnTo>
                  <a:lnTo>
                    <a:pt x="0" y="35"/>
                  </a:lnTo>
                  <a:lnTo>
                    <a:pt x="64" y="0"/>
                  </a:lnTo>
                  <a:lnTo>
                    <a:pt x="438" y="214"/>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6" name="Freeform 13"/>
            <p:cNvSpPr>
              <a:spLocks/>
            </p:cNvSpPr>
            <p:nvPr/>
          </p:nvSpPr>
          <p:spPr bwMode="auto">
            <a:xfrm>
              <a:off x="4251325" y="3019426"/>
              <a:ext cx="454025" cy="263525"/>
            </a:xfrm>
            <a:custGeom>
              <a:avLst/>
              <a:gdLst>
                <a:gd name="T0" fmla="*/ 286 w 286"/>
                <a:gd name="T1" fmla="*/ 128 h 166"/>
                <a:gd name="T2" fmla="*/ 222 w 286"/>
                <a:gd name="T3" fmla="*/ 166 h 166"/>
                <a:gd name="T4" fmla="*/ 0 w 286"/>
                <a:gd name="T5" fmla="*/ 37 h 166"/>
                <a:gd name="T6" fmla="*/ 64 w 286"/>
                <a:gd name="T7" fmla="*/ 0 h 166"/>
                <a:gd name="T8" fmla="*/ 286 w 286"/>
                <a:gd name="T9" fmla="*/ 128 h 166"/>
              </a:gdLst>
              <a:ahLst/>
              <a:cxnLst>
                <a:cxn ang="0">
                  <a:pos x="T0" y="T1"/>
                </a:cxn>
                <a:cxn ang="0">
                  <a:pos x="T2" y="T3"/>
                </a:cxn>
                <a:cxn ang="0">
                  <a:pos x="T4" y="T5"/>
                </a:cxn>
                <a:cxn ang="0">
                  <a:pos x="T6" y="T7"/>
                </a:cxn>
                <a:cxn ang="0">
                  <a:pos x="T8" y="T9"/>
                </a:cxn>
              </a:cxnLst>
              <a:rect l="0" t="0" r="r" b="b"/>
              <a:pathLst>
                <a:path w="286" h="166">
                  <a:moveTo>
                    <a:pt x="286" y="128"/>
                  </a:moveTo>
                  <a:lnTo>
                    <a:pt x="222" y="166"/>
                  </a:lnTo>
                  <a:lnTo>
                    <a:pt x="0" y="37"/>
                  </a:lnTo>
                  <a:lnTo>
                    <a:pt x="64" y="0"/>
                  </a:lnTo>
                  <a:lnTo>
                    <a:pt x="286" y="128"/>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7" name="Freeform 14"/>
            <p:cNvSpPr>
              <a:spLocks/>
            </p:cNvSpPr>
            <p:nvPr/>
          </p:nvSpPr>
          <p:spPr bwMode="auto">
            <a:xfrm>
              <a:off x="3581400" y="3409951"/>
              <a:ext cx="695325" cy="403225"/>
            </a:xfrm>
            <a:custGeom>
              <a:avLst/>
              <a:gdLst>
                <a:gd name="T0" fmla="*/ 438 w 438"/>
                <a:gd name="T1" fmla="*/ 216 h 254"/>
                <a:gd name="T2" fmla="*/ 374 w 438"/>
                <a:gd name="T3" fmla="*/ 254 h 254"/>
                <a:gd name="T4" fmla="*/ 0 w 438"/>
                <a:gd name="T5" fmla="*/ 37 h 254"/>
                <a:gd name="T6" fmla="*/ 64 w 438"/>
                <a:gd name="T7" fmla="*/ 0 h 254"/>
                <a:gd name="T8" fmla="*/ 438 w 438"/>
                <a:gd name="T9" fmla="*/ 216 h 254"/>
              </a:gdLst>
              <a:ahLst/>
              <a:cxnLst>
                <a:cxn ang="0">
                  <a:pos x="T0" y="T1"/>
                </a:cxn>
                <a:cxn ang="0">
                  <a:pos x="T2" y="T3"/>
                </a:cxn>
                <a:cxn ang="0">
                  <a:pos x="T4" y="T5"/>
                </a:cxn>
                <a:cxn ang="0">
                  <a:pos x="T6" y="T7"/>
                </a:cxn>
                <a:cxn ang="0">
                  <a:pos x="T8" y="T9"/>
                </a:cxn>
              </a:cxnLst>
              <a:rect l="0" t="0" r="r" b="b"/>
              <a:pathLst>
                <a:path w="438" h="254">
                  <a:moveTo>
                    <a:pt x="438" y="216"/>
                  </a:moveTo>
                  <a:lnTo>
                    <a:pt x="374" y="254"/>
                  </a:lnTo>
                  <a:lnTo>
                    <a:pt x="0" y="37"/>
                  </a:lnTo>
                  <a:lnTo>
                    <a:pt x="64" y="0"/>
                  </a:lnTo>
                  <a:lnTo>
                    <a:pt x="438" y="216"/>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8" name="Freeform 15"/>
            <p:cNvSpPr>
              <a:spLocks/>
            </p:cNvSpPr>
            <p:nvPr/>
          </p:nvSpPr>
          <p:spPr bwMode="auto">
            <a:xfrm>
              <a:off x="2911475" y="3800476"/>
              <a:ext cx="449262" cy="261938"/>
            </a:xfrm>
            <a:custGeom>
              <a:avLst/>
              <a:gdLst>
                <a:gd name="T0" fmla="*/ 283 w 283"/>
                <a:gd name="T1" fmla="*/ 128 h 165"/>
                <a:gd name="T2" fmla="*/ 222 w 283"/>
                <a:gd name="T3" fmla="*/ 165 h 165"/>
                <a:gd name="T4" fmla="*/ 0 w 283"/>
                <a:gd name="T5" fmla="*/ 37 h 165"/>
                <a:gd name="T6" fmla="*/ 64 w 283"/>
                <a:gd name="T7" fmla="*/ 0 h 165"/>
                <a:gd name="T8" fmla="*/ 283 w 283"/>
                <a:gd name="T9" fmla="*/ 128 h 165"/>
              </a:gdLst>
              <a:ahLst/>
              <a:cxnLst>
                <a:cxn ang="0">
                  <a:pos x="T0" y="T1"/>
                </a:cxn>
                <a:cxn ang="0">
                  <a:pos x="T2" y="T3"/>
                </a:cxn>
                <a:cxn ang="0">
                  <a:pos x="T4" y="T5"/>
                </a:cxn>
                <a:cxn ang="0">
                  <a:pos x="T6" y="T7"/>
                </a:cxn>
                <a:cxn ang="0">
                  <a:pos x="T8" y="T9"/>
                </a:cxn>
              </a:cxnLst>
              <a:rect l="0" t="0" r="r" b="b"/>
              <a:pathLst>
                <a:path w="283" h="165">
                  <a:moveTo>
                    <a:pt x="283" y="128"/>
                  </a:moveTo>
                  <a:lnTo>
                    <a:pt x="222" y="165"/>
                  </a:lnTo>
                  <a:lnTo>
                    <a:pt x="0" y="37"/>
                  </a:lnTo>
                  <a:lnTo>
                    <a:pt x="64" y="0"/>
                  </a:lnTo>
                  <a:lnTo>
                    <a:pt x="283" y="128"/>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9" name="Freeform 16"/>
            <p:cNvSpPr>
              <a:spLocks/>
            </p:cNvSpPr>
            <p:nvPr/>
          </p:nvSpPr>
          <p:spPr bwMode="auto">
            <a:xfrm>
              <a:off x="2241550" y="4191001"/>
              <a:ext cx="695325" cy="401638"/>
            </a:xfrm>
            <a:custGeom>
              <a:avLst/>
              <a:gdLst>
                <a:gd name="T0" fmla="*/ 438 w 438"/>
                <a:gd name="T1" fmla="*/ 216 h 253"/>
                <a:gd name="T2" fmla="*/ 374 w 438"/>
                <a:gd name="T3" fmla="*/ 253 h 253"/>
                <a:gd name="T4" fmla="*/ 0 w 438"/>
                <a:gd name="T5" fmla="*/ 37 h 253"/>
                <a:gd name="T6" fmla="*/ 64 w 438"/>
                <a:gd name="T7" fmla="*/ 0 h 253"/>
                <a:gd name="T8" fmla="*/ 438 w 438"/>
                <a:gd name="T9" fmla="*/ 216 h 253"/>
              </a:gdLst>
              <a:ahLst/>
              <a:cxnLst>
                <a:cxn ang="0">
                  <a:pos x="T0" y="T1"/>
                </a:cxn>
                <a:cxn ang="0">
                  <a:pos x="T2" y="T3"/>
                </a:cxn>
                <a:cxn ang="0">
                  <a:pos x="T4" y="T5"/>
                </a:cxn>
                <a:cxn ang="0">
                  <a:pos x="T6" y="T7"/>
                </a:cxn>
                <a:cxn ang="0">
                  <a:pos x="T8" y="T9"/>
                </a:cxn>
              </a:cxnLst>
              <a:rect l="0" t="0" r="r" b="b"/>
              <a:pathLst>
                <a:path w="438" h="253">
                  <a:moveTo>
                    <a:pt x="438" y="216"/>
                  </a:moveTo>
                  <a:lnTo>
                    <a:pt x="374" y="253"/>
                  </a:lnTo>
                  <a:lnTo>
                    <a:pt x="0" y="37"/>
                  </a:lnTo>
                  <a:lnTo>
                    <a:pt x="64" y="0"/>
                  </a:lnTo>
                  <a:lnTo>
                    <a:pt x="438" y="216"/>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0" name="Freeform 17"/>
            <p:cNvSpPr>
              <a:spLocks/>
            </p:cNvSpPr>
            <p:nvPr/>
          </p:nvSpPr>
          <p:spPr bwMode="auto">
            <a:xfrm>
              <a:off x="2203450" y="4716463"/>
              <a:ext cx="471487" cy="271463"/>
            </a:xfrm>
            <a:custGeom>
              <a:avLst/>
              <a:gdLst>
                <a:gd name="T0" fmla="*/ 20 w 111"/>
                <a:gd name="T1" fmla="*/ 11 h 64"/>
                <a:gd name="T2" fmla="*/ 92 w 111"/>
                <a:gd name="T3" fmla="*/ 11 h 64"/>
                <a:gd name="T4" fmla="*/ 91 w 111"/>
                <a:gd name="T5" fmla="*/ 52 h 64"/>
                <a:gd name="T6" fmla="*/ 20 w 111"/>
                <a:gd name="T7" fmla="*/ 52 h 64"/>
                <a:gd name="T8" fmla="*/ 20 w 111"/>
                <a:gd name="T9" fmla="*/ 11 h 64"/>
              </a:gdLst>
              <a:ahLst/>
              <a:cxnLst>
                <a:cxn ang="0">
                  <a:pos x="T0" y="T1"/>
                </a:cxn>
                <a:cxn ang="0">
                  <a:pos x="T2" y="T3"/>
                </a:cxn>
                <a:cxn ang="0">
                  <a:pos x="T4" y="T5"/>
                </a:cxn>
                <a:cxn ang="0">
                  <a:pos x="T6" y="T7"/>
                </a:cxn>
                <a:cxn ang="0">
                  <a:pos x="T8" y="T9"/>
                </a:cxn>
              </a:cxnLst>
              <a:rect l="0" t="0" r="r" b="b"/>
              <a:pathLst>
                <a:path w="111" h="64">
                  <a:moveTo>
                    <a:pt x="20" y="11"/>
                  </a:moveTo>
                  <a:cubicBezTo>
                    <a:pt x="40" y="0"/>
                    <a:pt x="72" y="0"/>
                    <a:pt x="92" y="11"/>
                  </a:cubicBezTo>
                  <a:cubicBezTo>
                    <a:pt x="111" y="22"/>
                    <a:pt x="111" y="41"/>
                    <a:pt x="91" y="52"/>
                  </a:cubicBezTo>
                  <a:cubicBezTo>
                    <a:pt x="72" y="64"/>
                    <a:pt x="40" y="64"/>
                    <a:pt x="20" y="52"/>
                  </a:cubicBezTo>
                  <a:cubicBezTo>
                    <a:pt x="0" y="41"/>
                    <a:pt x="1" y="22"/>
                    <a:pt x="20" y="11"/>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18" name="Group 1817"/>
          <p:cNvGrpSpPr/>
          <p:nvPr/>
        </p:nvGrpSpPr>
        <p:grpSpPr>
          <a:xfrm>
            <a:off x="4942602" y="3486812"/>
            <a:ext cx="681188" cy="414260"/>
            <a:chOff x="3654425" y="2819401"/>
            <a:chExt cx="6238875" cy="3794125"/>
          </a:xfrm>
        </p:grpSpPr>
        <p:sp>
          <p:nvSpPr>
            <p:cNvPr id="1819" name="Freeform 18"/>
            <p:cNvSpPr>
              <a:spLocks/>
            </p:cNvSpPr>
            <p:nvPr/>
          </p:nvSpPr>
          <p:spPr bwMode="auto">
            <a:xfrm>
              <a:off x="8994775" y="2819401"/>
              <a:ext cx="898525" cy="917575"/>
            </a:xfrm>
            <a:custGeom>
              <a:avLst/>
              <a:gdLst>
                <a:gd name="T0" fmla="*/ 566 w 566"/>
                <a:gd name="T1" fmla="*/ 0 h 578"/>
                <a:gd name="T2" fmla="*/ 0 w 566"/>
                <a:gd name="T3" fmla="*/ 578 h 578"/>
                <a:gd name="T4" fmla="*/ 83 w 566"/>
                <a:gd name="T5" fmla="*/ 463 h 578"/>
                <a:gd name="T6" fmla="*/ 566 w 566"/>
                <a:gd name="T7" fmla="*/ 0 h 578"/>
              </a:gdLst>
              <a:ahLst/>
              <a:cxnLst>
                <a:cxn ang="0">
                  <a:pos x="T0" y="T1"/>
                </a:cxn>
                <a:cxn ang="0">
                  <a:pos x="T2" y="T3"/>
                </a:cxn>
                <a:cxn ang="0">
                  <a:pos x="T4" y="T5"/>
                </a:cxn>
                <a:cxn ang="0">
                  <a:pos x="T6" y="T7"/>
                </a:cxn>
              </a:cxnLst>
              <a:rect l="0" t="0" r="r" b="b"/>
              <a:pathLst>
                <a:path w="566" h="578">
                  <a:moveTo>
                    <a:pt x="566" y="0"/>
                  </a:moveTo>
                  <a:lnTo>
                    <a:pt x="0" y="578"/>
                  </a:lnTo>
                  <a:lnTo>
                    <a:pt x="83" y="463"/>
                  </a:lnTo>
                  <a:lnTo>
                    <a:pt x="566"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0" name="Freeform 19"/>
            <p:cNvSpPr>
              <a:spLocks/>
            </p:cNvSpPr>
            <p:nvPr/>
          </p:nvSpPr>
          <p:spPr bwMode="auto">
            <a:xfrm>
              <a:off x="8994775" y="2819401"/>
              <a:ext cx="898525" cy="735013"/>
            </a:xfrm>
            <a:custGeom>
              <a:avLst/>
              <a:gdLst>
                <a:gd name="T0" fmla="*/ 83 w 566"/>
                <a:gd name="T1" fmla="*/ 463 h 463"/>
                <a:gd name="T2" fmla="*/ 566 w 566"/>
                <a:gd name="T3" fmla="*/ 0 h 463"/>
                <a:gd name="T4" fmla="*/ 0 w 566"/>
                <a:gd name="T5" fmla="*/ 254 h 463"/>
                <a:gd name="T6" fmla="*/ 83 w 566"/>
                <a:gd name="T7" fmla="*/ 463 h 463"/>
              </a:gdLst>
              <a:ahLst/>
              <a:cxnLst>
                <a:cxn ang="0">
                  <a:pos x="T0" y="T1"/>
                </a:cxn>
                <a:cxn ang="0">
                  <a:pos x="T2" y="T3"/>
                </a:cxn>
                <a:cxn ang="0">
                  <a:pos x="T4" y="T5"/>
                </a:cxn>
                <a:cxn ang="0">
                  <a:pos x="T6" y="T7"/>
                </a:cxn>
              </a:cxnLst>
              <a:rect l="0" t="0" r="r" b="b"/>
              <a:pathLst>
                <a:path w="566" h="463">
                  <a:moveTo>
                    <a:pt x="83" y="463"/>
                  </a:moveTo>
                  <a:lnTo>
                    <a:pt x="566" y="0"/>
                  </a:lnTo>
                  <a:lnTo>
                    <a:pt x="0" y="254"/>
                  </a:lnTo>
                  <a:lnTo>
                    <a:pt x="83" y="463"/>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1" name="Freeform 20"/>
            <p:cNvSpPr>
              <a:spLocks/>
            </p:cNvSpPr>
            <p:nvPr/>
          </p:nvSpPr>
          <p:spPr bwMode="auto">
            <a:xfrm>
              <a:off x="8736013" y="2819401"/>
              <a:ext cx="1157287" cy="403225"/>
            </a:xfrm>
            <a:custGeom>
              <a:avLst/>
              <a:gdLst>
                <a:gd name="T0" fmla="*/ 729 w 729"/>
                <a:gd name="T1" fmla="*/ 0 h 254"/>
                <a:gd name="T2" fmla="*/ 163 w 729"/>
                <a:gd name="T3" fmla="*/ 254 h 254"/>
                <a:gd name="T4" fmla="*/ 0 w 729"/>
                <a:gd name="T5" fmla="*/ 161 h 254"/>
                <a:gd name="T6" fmla="*/ 729 w 729"/>
                <a:gd name="T7" fmla="*/ 0 h 254"/>
              </a:gdLst>
              <a:ahLst/>
              <a:cxnLst>
                <a:cxn ang="0">
                  <a:pos x="T0" y="T1"/>
                </a:cxn>
                <a:cxn ang="0">
                  <a:pos x="T2" y="T3"/>
                </a:cxn>
                <a:cxn ang="0">
                  <a:pos x="T4" y="T5"/>
                </a:cxn>
                <a:cxn ang="0">
                  <a:pos x="T6" y="T7"/>
                </a:cxn>
              </a:cxnLst>
              <a:rect l="0" t="0" r="r" b="b"/>
              <a:pathLst>
                <a:path w="729" h="254">
                  <a:moveTo>
                    <a:pt x="729" y="0"/>
                  </a:moveTo>
                  <a:lnTo>
                    <a:pt x="163" y="254"/>
                  </a:lnTo>
                  <a:lnTo>
                    <a:pt x="0" y="161"/>
                  </a:lnTo>
                  <a:lnTo>
                    <a:pt x="729"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2" name="Freeform 21"/>
            <p:cNvSpPr>
              <a:spLocks/>
            </p:cNvSpPr>
            <p:nvPr/>
          </p:nvSpPr>
          <p:spPr bwMode="auto">
            <a:xfrm>
              <a:off x="3806825" y="6121401"/>
              <a:ext cx="215900" cy="322263"/>
            </a:xfrm>
            <a:custGeom>
              <a:avLst/>
              <a:gdLst>
                <a:gd name="T0" fmla="*/ 26 w 51"/>
                <a:gd name="T1" fmla="*/ 9 h 76"/>
                <a:gd name="T2" fmla="*/ 0 w 51"/>
                <a:gd name="T3" fmla="*/ 23 h 76"/>
                <a:gd name="T4" fmla="*/ 25 w 51"/>
                <a:gd name="T5" fmla="*/ 68 h 76"/>
                <a:gd name="T6" fmla="*/ 51 w 51"/>
                <a:gd name="T7" fmla="*/ 53 h 76"/>
                <a:gd name="T8" fmla="*/ 26 w 51"/>
                <a:gd name="T9" fmla="*/ 9 h 76"/>
              </a:gdLst>
              <a:ahLst/>
              <a:cxnLst>
                <a:cxn ang="0">
                  <a:pos x="T0" y="T1"/>
                </a:cxn>
                <a:cxn ang="0">
                  <a:pos x="T2" y="T3"/>
                </a:cxn>
                <a:cxn ang="0">
                  <a:pos x="T4" y="T5"/>
                </a:cxn>
                <a:cxn ang="0">
                  <a:pos x="T6" y="T7"/>
                </a:cxn>
                <a:cxn ang="0">
                  <a:pos x="T8" y="T9"/>
                </a:cxn>
              </a:cxnLst>
              <a:rect l="0" t="0" r="r" b="b"/>
              <a:pathLst>
                <a:path w="51" h="76">
                  <a:moveTo>
                    <a:pt x="26" y="9"/>
                  </a:moveTo>
                  <a:cubicBezTo>
                    <a:pt x="11" y="0"/>
                    <a:pt x="0" y="7"/>
                    <a:pt x="0" y="23"/>
                  </a:cubicBezTo>
                  <a:cubicBezTo>
                    <a:pt x="0" y="40"/>
                    <a:pt x="11" y="59"/>
                    <a:pt x="25" y="68"/>
                  </a:cubicBezTo>
                  <a:cubicBezTo>
                    <a:pt x="40" y="76"/>
                    <a:pt x="51" y="69"/>
                    <a:pt x="51" y="53"/>
                  </a:cubicBezTo>
                  <a:cubicBezTo>
                    <a:pt x="51" y="37"/>
                    <a:pt x="40" y="17"/>
                    <a:pt x="26" y="9"/>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3" name="Freeform 22"/>
            <p:cNvSpPr>
              <a:spLocks/>
            </p:cNvSpPr>
            <p:nvPr/>
          </p:nvSpPr>
          <p:spPr bwMode="auto">
            <a:xfrm>
              <a:off x="4043363" y="3554413"/>
              <a:ext cx="5083175" cy="3059113"/>
            </a:xfrm>
            <a:custGeom>
              <a:avLst/>
              <a:gdLst>
                <a:gd name="T0" fmla="*/ 0 w 3202"/>
                <a:gd name="T1" fmla="*/ 1927 h 1927"/>
                <a:gd name="T2" fmla="*/ 3119 w 3202"/>
                <a:gd name="T3" fmla="*/ 115 h 1927"/>
                <a:gd name="T4" fmla="*/ 3202 w 3202"/>
                <a:gd name="T5" fmla="*/ 0 h 1927"/>
                <a:gd name="T6" fmla="*/ 83 w 3202"/>
                <a:gd name="T7" fmla="*/ 1812 h 1927"/>
                <a:gd name="T8" fmla="*/ 0 w 3202"/>
                <a:gd name="T9" fmla="*/ 1927 h 1927"/>
              </a:gdLst>
              <a:ahLst/>
              <a:cxnLst>
                <a:cxn ang="0">
                  <a:pos x="T0" y="T1"/>
                </a:cxn>
                <a:cxn ang="0">
                  <a:pos x="T2" y="T3"/>
                </a:cxn>
                <a:cxn ang="0">
                  <a:pos x="T4" y="T5"/>
                </a:cxn>
                <a:cxn ang="0">
                  <a:pos x="T6" y="T7"/>
                </a:cxn>
                <a:cxn ang="0">
                  <a:pos x="T8" y="T9"/>
                </a:cxn>
              </a:cxnLst>
              <a:rect l="0" t="0" r="r" b="b"/>
              <a:pathLst>
                <a:path w="3202" h="1927">
                  <a:moveTo>
                    <a:pt x="0" y="1927"/>
                  </a:moveTo>
                  <a:lnTo>
                    <a:pt x="3119" y="115"/>
                  </a:lnTo>
                  <a:lnTo>
                    <a:pt x="3202" y="0"/>
                  </a:lnTo>
                  <a:lnTo>
                    <a:pt x="83" y="1812"/>
                  </a:lnTo>
                  <a:lnTo>
                    <a:pt x="0" y="1927"/>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4" name="Freeform 23"/>
            <p:cNvSpPr>
              <a:spLocks/>
            </p:cNvSpPr>
            <p:nvPr/>
          </p:nvSpPr>
          <p:spPr bwMode="auto">
            <a:xfrm>
              <a:off x="4043363" y="3222626"/>
              <a:ext cx="5083175" cy="3208338"/>
            </a:xfrm>
            <a:custGeom>
              <a:avLst/>
              <a:gdLst>
                <a:gd name="T0" fmla="*/ 83 w 3202"/>
                <a:gd name="T1" fmla="*/ 2021 h 2021"/>
                <a:gd name="T2" fmla="*/ 3202 w 3202"/>
                <a:gd name="T3" fmla="*/ 209 h 2021"/>
                <a:gd name="T4" fmla="*/ 3119 w 3202"/>
                <a:gd name="T5" fmla="*/ 0 h 2021"/>
                <a:gd name="T6" fmla="*/ 0 w 3202"/>
                <a:gd name="T7" fmla="*/ 1812 h 2021"/>
                <a:gd name="T8" fmla="*/ 83 w 3202"/>
                <a:gd name="T9" fmla="*/ 2021 h 2021"/>
              </a:gdLst>
              <a:ahLst/>
              <a:cxnLst>
                <a:cxn ang="0">
                  <a:pos x="T0" y="T1"/>
                </a:cxn>
                <a:cxn ang="0">
                  <a:pos x="T2" y="T3"/>
                </a:cxn>
                <a:cxn ang="0">
                  <a:pos x="T4" y="T5"/>
                </a:cxn>
                <a:cxn ang="0">
                  <a:pos x="T6" y="T7"/>
                </a:cxn>
                <a:cxn ang="0">
                  <a:pos x="T8" y="T9"/>
                </a:cxn>
              </a:cxnLst>
              <a:rect l="0" t="0" r="r" b="b"/>
              <a:pathLst>
                <a:path w="3202" h="2021">
                  <a:moveTo>
                    <a:pt x="83" y="2021"/>
                  </a:moveTo>
                  <a:lnTo>
                    <a:pt x="3202" y="209"/>
                  </a:lnTo>
                  <a:lnTo>
                    <a:pt x="3119" y="0"/>
                  </a:lnTo>
                  <a:lnTo>
                    <a:pt x="0" y="1812"/>
                  </a:lnTo>
                  <a:lnTo>
                    <a:pt x="83" y="202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5" name="Freeform 24"/>
            <p:cNvSpPr>
              <a:spLocks noEditPoints="1"/>
            </p:cNvSpPr>
            <p:nvPr/>
          </p:nvSpPr>
          <p:spPr bwMode="auto">
            <a:xfrm>
              <a:off x="3654425" y="5951538"/>
              <a:ext cx="520700" cy="661988"/>
            </a:xfrm>
            <a:custGeom>
              <a:avLst/>
              <a:gdLst>
                <a:gd name="T0" fmla="*/ 92 w 123"/>
                <a:gd name="T1" fmla="*/ 35 h 156"/>
                <a:gd name="T2" fmla="*/ 123 w 123"/>
                <a:gd name="T3" fmla="*/ 113 h 156"/>
                <a:gd name="T4" fmla="*/ 92 w 123"/>
                <a:gd name="T5" fmla="*/ 156 h 156"/>
                <a:gd name="T6" fmla="*/ 31 w 123"/>
                <a:gd name="T7" fmla="*/ 121 h 156"/>
                <a:gd name="T8" fmla="*/ 0 w 123"/>
                <a:gd name="T9" fmla="*/ 43 h 156"/>
                <a:gd name="T10" fmla="*/ 31 w 123"/>
                <a:gd name="T11" fmla="*/ 0 h 156"/>
                <a:gd name="T12" fmla="*/ 92 w 123"/>
                <a:gd name="T13" fmla="*/ 35 h 156"/>
                <a:gd name="T14" fmla="*/ 61 w 123"/>
                <a:gd name="T15" fmla="*/ 108 h 156"/>
                <a:gd name="T16" fmla="*/ 87 w 123"/>
                <a:gd name="T17" fmla="*/ 93 h 156"/>
                <a:gd name="T18" fmla="*/ 62 w 123"/>
                <a:gd name="T19" fmla="*/ 49 h 156"/>
                <a:gd name="T20" fmla="*/ 36 w 123"/>
                <a:gd name="T21" fmla="*/ 63 h 156"/>
                <a:gd name="T22" fmla="*/ 61 w 123"/>
                <a:gd name="T23" fmla="*/ 10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56">
                  <a:moveTo>
                    <a:pt x="92" y="35"/>
                  </a:moveTo>
                  <a:cubicBezTo>
                    <a:pt x="123" y="113"/>
                    <a:pt x="123" y="113"/>
                    <a:pt x="123" y="113"/>
                  </a:cubicBezTo>
                  <a:cubicBezTo>
                    <a:pt x="92" y="156"/>
                    <a:pt x="92" y="156"/>
                    <a:pt x="92" y="156"/>
                  </a:cubicBezTo>
                  <a:cubicBezTo>
                    <a:pt x="31" y="121"/>
                    <a:pt x="31" y="121"/>
                    <a:pt x="31" y="121"/>
                  </a:cubicBezTo>
                  <a:cubicBezTo>
                    <a:pt x="0" y="43"/>
                    <a:pt x="0" y="43"/>
                    <a:pt x="0" y="43"/>
                  </a:cubicBezTo>
                  <a:cubicBezTo>
                    <a:pt x="31" y="0"/>
                    <a:pt x="31" y="0"/>
                    <a:pt x="31" y="0"/>
                  </a:cubicBezTo>
                  <a:lnTo>
                    <a:pt x="92" y="35"/>
                  </a:lnTo>
                  <a:close/>
                  <a:moveTo>
                    <a:pt x="61" y="108"/>
                  </a:moveTo>
                  <a:cubicBezTo>
                    <a:pt x="76" y="116"/>
                    <a:pt x="87" y="109"/>
                    <a:pt x="87" y="93"/>
                  </a:cubicBezTo>
                  <a:cubicBezTo>
                    <a:pt x="87" y="77"/>
                    <a:pt x="76" y="57"/>
                    <a:pt x="62" y="49"/>
                  </a:cubicBezTo>
                  <a:cubicBezTo>
                    <a:pt x="47" y="40"/>
                    <a:pt x="36" y="47"/>
                    <a:pt x="36" y="63"/>
                  </a:cubicBezTo>
                  <a:cubicBezTo>
                    <a:pt x="36" y="80"/>
                    <a:pt x="47" y="99"/>
                    <a:pt x="61" y="108"/>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6" name="Freeform 25"/>
            <p:cNvSpPr>
              <a:spLocks/>
            </p:cNvSpPr>
            <p:nvPr/>
          </p:nvSpPr>
          <p:spPr bwMode="auto">
            <a:xfrm>
              <a:off x="3784600" y="3074988"/>
              <a:ext cx="5210175" cy="3024188"/>
            </a:xfrm>
            <a:custGeom>
              <a:avLst/>
              <a:gdLst>
                <a:gd name="T0" fmla="*/ 163 w 3282"/>
                <a:gd name="T1" fmla="*/ 1905 h 1905"/>
                <a:gd name="T2" fmla="*/ 3282 w 3282"/>
                <a:gd name="T3" fmla="*/ 93 h 1905"/>
                <a:gd name="T4" fmla="*/ 3119 w 3282"/>
                <a:gd name="T5" fmla="*/ 0 h 1905"/>
                <a:gd name="T6" fmla="*/ 0 w 3282"/>
                <a:gd name="T7" fmla="*/ 1812 h 1905"/>
                <a:gd name="T8" fmla="*/ 163 w 3282"/>
                <a:gd name="T9" fmla="*/ 1905 h 1905"/>
              </a:gdLst>
              <a:ahLst/>
              <a:cxnLst>
                <a:cxn ang="0">
                  <a:pos x="T0" y="T1"/>
                </a:cxn>
                <a:cxn ang="0">
                  <a:pos x="T2" y="T3"/>
                </a:cxn>
                <a:cxn ang="0">
                  <a:pos x="T4" y="T5"/>
                </a:cxn>
                <a:cxn ang="0">
                  <a:pos x="T6" y="T7"/>
                </a:cxn>
                <a:cxn ang="0">
                  <a:pos x="T8" y="T9"/>
                </a:cxn>
              </a:cxnLst>
              <a:rect l="0" t="0" r="r" b="b"/>
              <a:pathLst>
                <a:path w="3282" h="1905">
                  <a:moveTo>
                    <a:pt x="163" y="1905"/>
                  </a:moveTo>
                  <a:lnTo>
                    <a:pt x="3282" y="93"/>
                  </a:lnTo>
                  <a:lnTo>
                    <a:pt x="3119" y="0"/>
                  </a:lnTo>
                  <a:lnTo>
                    <a:pt x="0" y="1812"/>
                  </a:lnTo>
                  <a:lnTo>
                    <a:pt x="163" y="1905"/>
                  </a:lnTo>
                  <a:close/>
                </a:path>
              </a:pathLst>
            </a:custGeom>
            <a:solidFill>
              <a:srgbClr val="096A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7" name="Freeform 26"/>
            <p:cNvSpPr>
              <a:spLocks/>
            </p:cNvSpPr>
            <p:nvPr/>
          </p:nvSpPr>
          <p:spPr bwMode="auto">
            <a:xfrm>
              <a:off x="9380538" y="2819401"/>
              <a:ext cx="512762" cy="357188"/>
            </a:xfrm>
            <a:custGeom>
              <a:avLst/>
              <a:gdLst>
                <a:gd name="T0" fmla="*/ 14 w 121"/>
                <a:gd name="T1" fmla="*/ 30 h 84"/>
                <a:gd name="T2" fmla="*/ 0 w 121"/>
                <a:gd name="T3" fmla="*/ 26 h 84"/>
                <a:gd name="T4" fmla="*/ 121 w 121"/>
                <a:gd name="T5" fmla="*/ 0 h 84"/>
                <a:gd name="T6" fmla="*/ 38 w 121"/>
                <a:gd name="T7" fmla="*/ 84 h 84"/>
                <a:gd name="T8" fmla="*/ 40 w 121"/>
                <a:gd name="T9" fmla="*/ 74 h 84"/>
                <a:gd name="T10" fmla="*/ 14 w 121"/>
                <a:gd name="T11" fmla="*/ 30 h 84"/>
              </a:gdLst>
              <a:ahLst/>
              <a:cxnLst>
                <a:cxn ang="0">
                  <a:pos x="T0" y="T1"/>
                </a:cxn>
                <a:cxn ang="0">
                  <a:pos x="T2" y="T3"/>
                </a:cxn>
                <a:cxn ang="0">
                  <a:pos x="T4" y="T5"/>
                </a:cxn>
                <a:cxn ang="0">
                  <a:pos x="T6" y="T7"/>
                </a:cxn>
                <a:cxn ang="0">
                  <a:pos x="T8" y="T9"/>
                </a:cxn>
                <a:cxn ang="0">
                  <a:pos x="T10" y="T11"/>
                </a:cxn>
              </a:cxnLst>
              <a:rect l="0" t="0" r="r" b="b"/>
              <a:pathLst>
                <a:path w="121" h="84">
                  <a:moveTo>
                    <a:pt x="14" y="30"/>
                  </a:moveTo>
                  <a:cubicBezTo>
                    <a:pt x="9" y="27"/>
                    <a:pt x="4" y="26"/>
                    <a:pt x="0" y="26"/>
                  </a:cubicBezTo>
                  <a:cubicBezTo>
                    <a:pt x="121" y="0"/>
                    <a:pt x="121" y="0"/>
                    <a:pt x="121" y="0"/>
                  </a:cubicBezTo>
                  <a:cubicBezTo>
                    <a:pt x="38" y="84"/>
                    <a:pt x="38" y="84"/>
                    <a:pt x="38" y="84"/>
                  </a:cubicBezTo>
                  <a:cubicBezTo>
                    <a:pt x="39" y="82"/>
                    <a:pt x="40" y="78"/>
                    <a:pt x="40" y="74"/>
                  </a:cubicBezTo>
                  <a:cubicBezTo>
                    <a:pt x="40" y="58"/>
                    <a:pt x="29" y="38"/>
                    <a:pt x="14"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41" name="Group 1840"/>
          <p:cNvGrpSpPr/>
          <p:nvPr/>
        </p:nvGrpSpPr>
        <p:grpSpPr>
          <a:xfrm>
            <a:off x="4125975" y="3804462"/>
            <a:ext cx="288559" cy="883913"/>
            <a:chOff x="5789613" y="590550"/>
            <a:chExt cx="1984375" cy="6078538"/>
          </a:xfrm>
        </p:grpSpPr>
        <p:sp>
          <p:nvSpPr>
            <p:cNvPr id="1842" name="Freeform 96"/>
            <p:cNvSpPr>
              <a:spLocks/>
            </p:cNvSpPr>
            <p:nvPr/>
          </p:nvSpPr>
          <p:spPr bwMode="auto">
            <a:xfrm>
              <a:off x="6621463" y="2374900"/>
              <a:ext cx="1057275" cy="611188"/>
            </a:xfrm>
            <a:custGeom>
              <a:avLst/>
              <a:gdLst>
                <a:gd name="T0" fmla="*/ 315 w 666"/>
                <a:gd name="T1" fmla="*/ 0 h 385"/>
                <a:gd name="T2" fmla="*/ 666 w 666"/>
                <a:gd name="T3" fmla="*/ 204 h 385"/>
                <a:gd name="T4" fmla="*/ 354 w 666"/>
                <a:gd name="T5" fmla="*/ 385 h 385"/>
                <a:gd name="T6" fmla="*/ 0 w 666"/>
                <a:gd name="T7" fmla="*/ 181 h 385"/>
                <a:gd name="T8" fmla="*/ 315 w 666"/>
                <a:gd name="T9" fmla="*/ 0 h 385"/>
              </a:gdLst>
              <a:ahLst/>
              <a:cxnLst>
                <a:cxn ang="0">
                  <a:pos x="T0" y="T1"/>
                </a:cxn>
                <a:cxn ang="0">
                  <a:pos x="T2" y="T3"/>
                </a:cxn>
                <a:cxn ang="0">
                  <a:pos x="T4" y="T5"/>
                </a:cxn>
                <a:cxn ang="0">
                  <a:pos x="T6" y="T7"/>
                </a:cxn>
                <a:cxn ang="0">
                  <a:pos x="T8" y="T9"/>
                </a:cxn>
              </a:cxnLst>
              <a:rect l="0" t="0" r="r" b="b"/>
              <a:pathLst>
                <a:path w="666" h="385">
                  <a:moveTo>
                    <a:pt x="315" y="0"/>
                  </a:moveTo>
                  <a:lnTo>
                    <a:pt x="666" y="204"/>
                  </a:lnTo>
                  <a:lnTo>
                    <a:pt x="354" y="385"/>
                  </a:lnTo>
                  <a:lnTo>
                    <a:pt x="0" y="181"/>
                  </a:lnTo>
                  <a:lnTo>
                    <a:pt x="315"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3" name="Freeform 97"/>
            <p:cNvSpPr>
              <a:spLocks noEditPoints="1"/>
            </p:cNvSpPr>
            <p:nvPr/>
          </p:nvSpPr>
          <p:spPr bwMode="auto">
            <a:xfrm>
              <a:off x="6573838" y="2346325"/>
              <a:ext cx="1200150" cy="693738"/>
            </a:xfrm>
            <a:custGeom>
              <a:avLst/>
              <a:gdLst>
                <a:gd name="T0" fmla="*/ 143 w 329"/>
                <a:gd name="T1" fmla="*/ 2 h 191"/>
                <a:gd name="T2" fmla="*/ 157 w 329"/>
                <a:gd name="T3" fmla="*/ 2 h 191"/>
                <a:gd name="T4" fmla="*/ 325 w 329"/>
                <a:gd name="T5" fmla="*/ 100 h 191"/>
                <a:gd name="T6" fmla="*/ 325 w 329"/>
                <a:gd name="T7" fmla="*/ 108 h 191"/>
                <a:gd name="T8" fmla="*/ 186 w 329"/>
                <a:gd name="T9" fmla="*/ 189 h 191"/>
                <a:gd name="T10" fmla="*/ 171 w 329"/>
                <a:gd name="T11" fmla="*/ 189 h 191"/>
                <a:gd name="T12" fmla="*/ 4 w 329"/>
                <a:gd name="T13" fmla="*/ 91 h 191"/>
                <a:gd name="T14" fmla="*/ 4 w 329"/>
                <a:gd name="T15" fmla="*/ 83 h 191"/>
                <a:gd name="T16" fmla="*/ 143 w 329"/>
                <a:gd name="T17" fmla="*/ 2 h 191"/>
                <a:gd name="T18" fmla="*/ 303 w 329"/>
                <a:gd name="T19" fmla="*/ 97 h 191"/>
                <a:gd name="T20" fmla="*/ 150 w 329"/>
                <a:gd name="T21" fmla="*/ 8 h 191"/>
                <a:gd name="T22" fmla="*/ 13 w 329"/>
                <a:gd name="T23" fmla="*/ 87 h 191"/>
                <a:gd name="T24" fmla="*/ 167 w 329"/>
                <a:gd name="T25" fmla="*/ 176 h 191"/>
                <a:gd name="T26" fmla="*/ 303 w 329"/>
                <a:gd name="T27" fmla="*/ 97 h 191"/>
                <a:gd name="T28" fmla="*/ 253 w 329"/>
                <a:gd name="T29" fmla="*/ 146 h 191"/>
                <a:gd name="T30" fmla="*/ 253 w 329"/>
                <a:gd name="T31" fmla="*/ 139 h 191"/>
                <a:gd name="T32" fmla="*/ 242 w 329"/>
                <a:gd name="T33" fmla="*/ 139 h 191"/>
                <a:gd name="T34" fmla="*/ 242 w 329"/>
                <a:gd name="T35" fmla="*/ 146 h 191"/>
                <a:gd name="T36" fmla="*/ 253 w 329"/>
                <a:gd name="T37" fmla="*/ 14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191">
                  <a:moveTo>
                    <a:pt x="143" y="2"/>
                  </a:moveTo>
                  <a:cubicBezTo>
                    <a:pt x="147" y="0"/>
                    <a:pt x="153" y="0"/>
                    <a:pt x="157" y="2"/>
                  </a:cubicBezTo>
                  <a:cubicBezTo>
                    <a:pt x="325" y="100"/>
                    <a:pt x="325" y="100"/>
                    <a:pt x="325" y="100"/>
                  </a:cubicBezTo>
                  <a:cubicBezTo>
                    <a:pt x="329" y="102"/>
                    <a:pt x="329" y="106"/>
                    <a:pt x="325" y="108"/>
                  </a:cubicBezTo>
                  <a:cubicBezTo>
                    <a:pt x="186" y="189"/>
                    <a:pt x="186" y="189"/>
                    <a:pt x="186" y="189"/>
                  </a:cubicBezTo>
                  <a:cubicBezTo>
                    <a:pt x="182" y="191"/>
                    <a:pt x="175" y="191"/>
                    <a:pt x="171" y="189"/>
                  </a:cubicBezTo>
                  <a:cubicBezTo>
                    <a:pt x="4" y="91"/>
                    <a:pt x="4" y="91"/>
                    <a:pt x="4" y="91"/>
                  </a:cubicBezTo>
                  <a:cubicBezTo>
                    <a:pt x="0" y="89"/>
                    <a:pt x="0" y="85"/>
                    <a:pt x="4" y="83"/>
                  </a:cubicBezTo>
                  <a:lnTo>
                    <a:pt x="143" y="2"/>
                  </a:lnTo>
                  <a:close/>
                  <a:moveTo>
                    <a:pt x="303" y="97"/>
                  </a:moveTo>
                  <a:cubicBezTo>
                    <a:pt x="150" y="8"/>
                    <a:pt x="150" y="8"/>
                    <a:pt x="150" y="8"/>
                  </a:cubicBezTo>
                  <a:cubicBezTo>
                    <a:pt x="13" y="87"/>
                    <a:pt x="13" y="87"/>
                    <a:pt x="13" y="87"/>
                  </a:cubicBezTo>
                  <a:cubicBezTo>
                    <a:pt x="167" y="176"/>
                    <a:pt x="167" y="176"/>
                    <a:pt x="167" y="176"/>
                  </a:cubicBezTo>
                  <a:cubicBezTo>
                    <a:pt x="303" y="97"/>
                    <a:pt x="303" y="97"/>
                    <a:pt x="303" y="97"/>
                  </a:cubicBezTo>
                  <a:moveTo>
                    <a:pt x="253" y="146"/>
                  </a:moveTo>
                  <a:cubicBezTo>
                    <a:pt x="256" y="144"/>
                    <a:pt x="256" y="141"/>
                    <a:pt x="253" y="139"/>
                  </a:cubicBezTo>
                  <a:cubicBezTo>
                    <a:pt x="250" y="137"/>
                    <a:pt x="245" y="137"/>
                    <a:pt x="242" y="139"/>
                  </a:cubicBezTo>
                  <a:cubicBezTo>
                    <a:pt x="239" y="141"/>
                    <a:pt x="239" y="144"/>
                    <a:pt x="242" y="146"/>
                  </a:cubicBezTo>
                  <a:cubicBezTo>
                    <a:pt x="245" y="147"/>
                    <a:pt x="250" y="147"/>
                    <a:pt x="253" y="146"/>
                  </a:cubicBezTo>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4" name="Freeform 98"/>
            <p:cNvSpPr>
              <a:spLocks/>
            </p:cNvSpPr>
            <p:nvPr/>
          </p:nvSpPr>
          <p:spPr bwMode="auto">
            <a:xfrm>
              <a:off x="7445376" y="2844800"/>
              <a:ext cx="61913" cy="36513"/>
            </a:xfrm>
            <a:custGeom>
              <a:avLst/>
              <a:gdLst>
                <a:gd name="T0" fmla="*/ 3 w 17"/>
                <a:gd name="T1" fmla="*/ 2 h 10"/>
                <a:gd name="T2" fmla="*/ 14 w 17"/>
                <a:gd name="T3" fmla="*/ 2 h 10"/>
                <a:gd name="T4" fmla="*/ 14 w 17"/>
                <a:gd name="T5" fmla="*/ 9 h 10"/>
                <a:gd name="T6" fmla="*/ 3 w 17"/>
                <a:gd name="T7" fmla="*/ 9 h 10"/>
                <a:gd name="T8" fmla="*/ 3 w 17"/>
                <a:gd name="T9" fmla="*/ 2 h 10"/>
              </a:gdLst>
              <a:ahLst/>
              <a:cxnLst>
                <a:cxn ang="0">
                  <a:pos x="T0" y="T1"/>
                </a:cxn>
                <a:cxn ang="0">
                  <a:pos x="T2" y="T3"/>
                </a:cxn>
                <a:cxn ang="0">
                  <a:pos x="T4" y="T5"/>
                </a:cxn>
                <a:cxn ang="0">
                  <a:pos x="T6" y="T7"/>
                </a:cxn>
                <a:cxn ang="0">
                  <a:pos x="T8" y="T9"/>
                </a:cxn>
              </a:cxnLst>
              <a:rect l="0" t="0" r="r" b="b"/>
              <a:pathLst>
                <a:path w="17" h="10">
                  <a:moveTo>
                    <a:pt x="3" y="2"/>
                  </a:moveTo>
                  <a:cubicBezTo>
                    <a:pt x="6" y="0"/>
                    <a:pt x="11" y="0"/>
                    <a:pt x="14" y="2"/>
                  </a:cubicBezTo>
                  <a:cubicBezTo>
                    <a:pt x="17" y="4"/>
                    <a:pt x="17" y="7"/>
                    <a:pt x="14" y="9"/>
                  </a:cubicBezTo>
                  <a:cubicBezTo>
                    <a:pt x="11" y="10"/>
                    <a:pt x="6" y="10"/>
                    <a:pt x="3" y="9"/>
                  </a:cubicBezTo>
                  <a:cubicBezTo>
                    <a:pt x="0" y="7"/>
                    <a:pt x="0" y="4"/>
                    <a:pt x="3" y="2"/>
                  </a:cubicBezTo>
                  <a:close/>
                </a:path>
              </a:pathLst>
            </a:custGeom>
            <a:solidFill>
              <a:srgbClr val="C3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5" name="Freeform 99"/>
            <p:cNvSpPr>
              <a:spLocks/>
            </p:cNvSpPr>
            <p:nvPr/>
          </p:nvSpPr>
          <p:spPr bwMode="auto">
            <a:xfrm>
              <a:off x="6577013" y="2662238"/>
              <a:ext cx="1193800" cy="396875"/>
            </a:xfrm>
            <a:custGeom>
              <a:avLst/>
              <a:gdLst>
                <a:gd name="T0" fmla="*/ 327 w 327"/>
                <a:gd name="T1" fmla="*/ 17 h 109"/>
                <a:gd name="T2" fmla="*/ 324 w 327"/>
                <a:gd name="T3" fmla="*/ 21 h 109"/>
                <a:gd name="T4" fmla="*/ 185 w 327"/>
                <a:gd name="T5" fmla="*/ 102 h 109"/>
                <a:gd name="T6" fmla="*/ 170 w 327"/>
                <a:gd name="T7" fmla="*/ 102 h 109"/>
                <a:gd name="T8" fmla="*/ 3 w 327"/>
                <a:gd name="T9" fmla="*/ 4 h 109"/>
                <a:gd name="T10" fmla="*/ 0 w 327"/>
                <a:gd name="T11" fmla="*/ 0 h 109"/>
                <a:gd name="T12" fmla="*/ 0 w 327"/>
                <a:gd name="T13" fmla="*/ 5 h 109"/>
                <a:gd name="T14" fmla="*/ 3 w 327"/>
                <a:gd name="T15" fmla="*/ 9 h 109"/>
                <a:gd name="T16" fmla="*/ 170 w 327"/>
                <a:gd name="T17" fmla="*/ 107 h 109"/>
                <a:gd name="T18" fmla="*/ 185 w 327"/>
                <a:gd name="T19" fmla="*/ 107 h 109"/>
                <a:gd name="T20" fmla="*/ 324 w 327"/>
                <a:gd name="T21" fmla="*/ 27 h 109"/>
                <a:gd name="T22" fmla="*/ 327 w 327"/>
                <a:gd name="T23" fmla="*/ 22 h 109"/>
                <a:gd name="T24" fmla="*/ 327 w 327"/>
                <a:gd name="T25"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109">
                  <a:moveTo>
                    <a:pt x="327" y="17"/>
                  </a:moveTo>
                  <a:cubicBezTo>
                    <a:pt x="327" y="19"/>
                    <a:pt x="326" y="20"/>
                    <a:pt x="324" y="21"/>
                  </a:cubicBezTo>
                  <a:cubicBezTo>
                    <a:pt x="185" y="102"/>
                    <a:pt x="185" y="102"/>
                    <a:pt x="185" y="102"/>
                  </a:cubicBezTo>
                  <a:cubicBezTo>
                    <a:pt x="181" y="104"/>
                    <a:pt x="174" y="104"/>
                    <a:pt x="170" y="102"/>
                  </a:cubicBezTo>
                  <a:cubicBezTo>
                    <a:pt x="3" y="4"/>
                    <a:pt x="3" y="4"/>
                    <a:pt x="3" y="4"/>
                  </a:cubicBezTo>
                  <a:cubicBezTo>
                    <a:pt x="1" y="3"/>
                    <a:pt x="0" y="1"/>
                    <a:pt x="0" y="0"/>
                  </a:cubicBezTo>
                  <a:cubicBezTo>
                    <a:pt x="0" y="5"/>
                    <a:pt x="0" y="5"/>
                    <a:pt x="0" y="5"/>
                  </a:cubicBezTo>
                  <a:cubicBezTo>
                    <a:pt x="0" y="7"/>
                    <a:pt x="1" y="8"/>
                    <a:pt x="3" y="9"/>
                  </a:cubicBezTo>
                  <a:cubicBezTo>
                    <a:pt x="170" y="107"/>
                    <a:pt x="170" y="107"/>
                    <a:pt x="170" y="107"/>
                  </a:cubicBezTo>
                  <a:cubicBezTo>
                    <a:pt x="174" y="109"/>
                    <a:pt x="181" y="109"/>
                    <a:pt x="185" y="107"/>
                  </a:cubicBezTo>
                  <a:cubicBezTo>
                    <a:pt x="324" y="27"/>
                    <a:pt x="324" y="27"/>
                    <a:pt x="324" y="27"/>
                  </a:cubicBezTo>
                  <a:cubicBezTo>
                    <a:pt x="326" y="26"/>
                    <a:pt x="327" y="24"/>
                    <a:pt x="327" y="22"/>
                  </a:cubicBezTo>
                  <a:lnTo>
                    <a:pt x="327" y="17"/>
                  </a:lnTo>
                  <a:close/>
                </a:path>
              </a:pathLst>
            </a:custGeom>
            <a:solidFill>
              <a:srgbClr val="C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6" name="Freeform 100"/>
            <p:cNvSpPr>
              <a:spLocks/>
            </p:cNvSpPr>
            <p:nvPr/>
          </p:nvSpPr>
          <p:spPr bwMode="auto">
            <a:xfrm>
              <a:off x="6116638" y="1106488"/>
              <a:ext cx="868363" cy="704850"/>
            </a:xfrm>
            <a:custGeom>
              <a:avLst/>
              <a:gdLst>
                <a:gd name="T0" fmla="*/ 7 w 238"/>
                <a:gd name="T1" fmla="*/ 178 h 194"/>
                <a:gd name="T2" fmla="*/ 82 w 238"/>
                <a:gd name="T3" fmla="*/ 173 h 194"/>
                <a:gd name="T4" fmla="*/ 140 w 238"/>
                <a:gd name="T5" fmla="*/ 164 h 194"/>
                <a:gd name="T6" fmla="*/ 139 w 238"/>
                <a:gd name="T7" fmla="*/ 160 h 194"/>
                <a:gd name="T8" fmla="*/ 139 w 238"/>
                <a:gd name="T9" fmla="*/ 151 h 194"/>
                <a:gd name="T10" fmla="*/ 145 w 238"/>
                <a:gd name="T11" fmla="*/ 145 h 194"/>
                <a:gd name="T12" fmla="*/ 153 w 238"/>
                <a:gd name="T13" fmla="*/ 148 h 194"/>
                <a:gd name="T14" fmla="*/ 167 w 238"/>
                <a:gd name="T15" fmla="*/ 154 h 194"/>
                <a:gd name="T16" fmla="*/ 182 w 238"/>
                <a:gd name="T17" fmla="*/ 151 h 194"/>
                <a:gd name="T18" fmla="*/ 194 w 238"/>
                <a:gd name="T19" fmla="*/ 135 h 194"/>
                <a:gd name="T20" fmla="*/ 215 w 238"/>
                <a:gd name="T21" fmla="*/ 94 h 194"/>
                <a:gd name="T22" fmla="*/ 229 w 238"/>
                <a:gd name="T23" fmla="*/ 58 h 194"/>
                <a:gd name="T24" fmla="*/ 238 w 238"/>
                <a:gd name="T25" fmla="*/ 15 h 194"/>
                <a:gd name="T26" fmla="*/ 224 w 238"/>
                <a:gd name="T27" fmla="*/ 5 h 194"/>
                <a:gd name="T28" fmla="*/ 169 w 238"/>
                <a:gd name="T29" fmla="*/ 7 h 194"/>
                <a:gd name="T30" fmla="*/ 123 w 238"/>
                <a:gd name="T31" fmla="*/ 20 h 194"/>
                <a:gd name="T32" fmla="*/ 76 w 238"/>
                <a:gd name="T33" fmla="*/ 55 h 194"/>
                <a:gd name="T34" fmla="*/ 57 w 238"/>
                <a:gd name="T35" fmla="*/ 83 h 194"/>
                <a:gd name="T36" fmla="*/ 8 w 238"/>
                <a:gd name="T37" fmla="*/ 149 h 194"/>
                <a:gd name="T38" fmla="*/ 7 w 238"/>
                <a:gd name="T3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194">
                  <a:moveTo>
                    <a:pt x="7" y="178"/>
                  </a:moveTo>
                  <a:cubicBezTo>
                    <a:pt x="17" y="184"/>
                    <a:pt x="46" y="194"/>
                    <a:pt x="82" y="173"/>
                  </a:cubicBezTo>
                  <a:cubicBezTo>
                    <a:pt x="107" y="161"/>
                    <a:pt x="121" y="155"/>
                    <a:pt x="140" y="164"/>
                  </a:cubicBezTo>
                  <a:cubicBezTo>
                    <a:pt x="140" y="163"/>
                    <a:pt x="139" y="162"/>
                    <a:pt x="139" y="160"/>
                  </a:cubicBezTo>
                  <a:cubicBezTo>
                    <a:pt x="137" y="158"/>
                    <a:pt x="138" y="154"/>
                    <a:pt x="139" y="151"/>
                  </a:cubicBezTo>
                  <a:cubicBezTo>
                    <a:pt x="140" y="148"/>
                    <a:pt x="142" y="146"/>
                    <a:pt x="145" y="145"/>
                  </a:cubicBezTo>
                  <a:cubicBezTo>
                    <a:pt x="148" y="145"/>
                    <a:pt x="151" y="147"/>
                    <a:pt x="153" y="148"/>
                  </a:cubicBezTo>
                  <a:cubicBezTo>
                    <a:pt x="158" y="151"/>
                    <a:pt x="162" y="153"/>
                    <a:pt x="167" y="154"/>
                  </a:cubicBezTo>
                  <a:cubicBezTo>
                    <a:pt x="172" y="154"/>
                    <a:pt x="178" y="154"/>
                    <a:pt x="182" y="151"/>
                  </a:cubicBezTo>
                  <a:cubicBezTo>
                    <a:pt x="188" y="147"/>
                    <a:pt x="191" y="141"/>
                    <a:pt x="194" y="135"/>
                  </a:cubicBezTo>
                  <a:cubicBezTo>
                    <a:pt x="201" y="121"/>
                    <a:pt x="208" y="107"/>
                    <a:pt x="215" y="94"/>
                  </a:cubicBezTo>
                  <a:cubicBezTo>
                    <a:pt x="221" y="82"/>
                    <a:pt x="226" y="71"/>
                    <a:pt x="229" y="58"/>
                  </a:cubicBezTo>
                  <a:cubicBezTo>
                    <a:pt x="232" y="43"/>
                    <a:pt x="234" y="30"/>
                    <a:pt x="238" y="15"/>
                  </a:cubicBezTo>
                  <a:cubicBezTo>
                    <a:pt x="235" y="10"/>
                    <a:pt x="230" y="7"/>
                    <a:pt x="224" y="5"/>
                  </a:cubicBezTo>
                  <a:cubicBezTo>
                    <a:pt x="207" y="0"/>
                    <a:pt x="188" y="3"/>
                    <a:pt x="169" y="7"/>
                  </a:cubicBezTo>
                  <a:cubicBezTo>
                    <a:pt x="154" y="10"/>
                    <a:pt x="138" y="13"/>
                    <a:pt x="123" y="20"/>
                  </a:cubicBezTo>
                  <a:cubicBezTo>
                    <a:pt x="105" y="28"/>
                    <a:pt x="91" y="42"/>
                    <a:pt x="76" y="55"/>
                  </a:cubicBezTo>
                  <a:cubicBezTo>
                    <a:pt x="68" y="62"/>
                    <a:pt x="59" y="72"/>
                    <a:pt x="57" y="83"/>
                  </a:cubicBezTo>
                  <a:cubicBezTo>
                    <a:pt x="51" y="110"/>
                    <a:pt x="33" y="135"/>
                    <a:pt x="8" y="149"/>
                  </a:cubicBezTo>
                  <a:cubicBezTo>
                    <a:pt x="2" y="160"/>
                    <a:pt x="0" y="173"/>
                    <a:pt x="7" y="17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7" name="Freeform 101"/>
            <p:cNvSpPr>
              <a:spLocks/>
            </p:cNvSpPr>
            <p:nvPr/>
          </p:nvSpPr>
          <p:spPr bwMode="auto">
            <a:xfrm>
              <a:off x="6088063" y="4643438"/>
              <a:ext cx="466725" cy="1633538"/>
            </a:xfrm>
            <a:custGeom>
              <a:avLst/>
              <a:gdLst>
                <a:gd name="T0" fmla="*/ 123 w 128"/>
                <a:gd name="T1" fmla="*/ 10 h 449"/>
                <a:gd name="T2" fmla="*/ 125 w 128"/>
                <a:gd name="T3" fmla="*/ 49 h 449"/>
                <a:gd name="T4" fmla="*/ 115 w 128"/>
                <a:gd name="T5" fmla="*/ 88 h 449"/>
                <a:gd name="T6" fmla="*/ 110 w 128"/>
                <a:gd name="T7" fmla="*/ 147 h 449"/>
                <a:gd name="T8" fmla="*/ 74 w 128"/>
                <a:gd name="T9" fmla="*/ 390 h 449"/>
                <a:gd name="T10" fmla="*/ 83 w 128"/>
                <a:gd name="T11" fmla="*/ 389 h 449"/>
                <a:gd name="T12" fmla="*/ 90 w 128"/>
                <a:gd name="T13" fmla="*/ 392 h 449"/>
                <a:gd name="T14" fmla="*/ 94 w 128"/>
                <a:gd name="T15" fmla="*/ 401 h 449"/>
                <a:gd name="T16" fmla="*/ 90 w 128"/>
                <a:gd name="T17" fmla="*/ 427 h 449"/>
                <a:gd name="T18" fmla="*/ 70 w 128"/>
                <a:gd name="T19" fmla="*/ 444 h 449"/>
                <a:gd name="T20" fmla="*/ 33 w 128"/>
                <a:gd name="T21" fmla="*/ 448 h 449"/>
                <a:gd name="T22" fmla="*/ 2 w 128"/>
                <a:gd name="T23" fmla="*/ 445 h 449"/>
                <a:gd name="T24" fmla="*/ 24 w 128"/>
                <a:gd name="T25" fmla="*/ 299 h 449"/>
                <a:gd name="T26" fmla="*/ 17 w 128"/>
                <a:gd name="T27" fmla="*/ 110 h 449"/>
                <a:gd name="T28" fmla="*/ 37 w 128"/>
                <a:gd name="T29" fmla="*/ 56 h 449"/>
                <a:gd name="T30" fmla="*/ 35 w 128"/>
                <a:gd name="T31" fmla="*/ 0 h 449"/>
                <a:gd name="T32" fmla="*/ 123 w 128"/>
                <a:gd name="T33" fmla="*/ 1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449">
                  <a:moveTo>
                    <a:pt x="123" y="10"/>
                  </a:moveTo>
                  <a:cubicBezTo>
                    <a:pt x="128" y="22"/>
                    <a:pt x="128" y="36"/>
                    <a:pt x="125" y="49"/>
                  </a:cubicBezTo>
                  <a:cubicBezTo>
                    <a:pt x="123" y="62"/>
                    <a:pt x="118" y="75"/>
                    <a:pt x="115" y="88"/>
                  </a:cubicBezTo>
                  <a:cubicBezTo>
                    <a:pt x="111" y="107"/>
                    <a:pt x="111" y="127"/>
                    <a:pt x="110" y="147"/>
                  </a:cubicBezTo>
                  <a:cubicBezTo>
                    <a:pt x="104" y="229"/>
                    <a:pt x="73" y="308"/>
                    <a:pt x="74" y="390"/>
                  </a:cubicBezTo>
                  <a:cubicBezTo>
                    <a:pt x="77" y="390"/>
                    <a:pt x="80" y="389"/>
                    <a:pt x="83" y="389"/>
                  </a:cubicBezTo>
                  <a:cubicBezTo>
                    <a:pt x="85" y="389"/>
                    <a:pt x="88" y="390"/>
                    <a:pt x="90" y="392"/>
                  </a:cubicBezTo>
                  <a:cubicBezTo>
                    <a:pt x="93" y="395"/>
                    <a:pt x="94" y="398"/>
                    <a:pt x="94" y="401"/>
                  </a:cubicBezTo>
                  <a:cubicBezTo>
                    <a:pt x="95" y="410"/>
                    <a:pt x="94" y="419"/>
                    <a:pt x="90" y="427"/>
                  </a:cubicBezTo>
                  <a:cubicBezTo>
                    <a:pt x="85" y="435"/>
                    <a:pt x="78" y="441"/>
                    <a:pt x="70" y="444"/>
                  </a:cubicBezTo>
                  <a:cubicBezTo>
                    <a:pt x="59" y="449"/>
                    <a:pt x="45" y="449"/>
                    <a:pt x="33" y="448"/>
                  </a:cubicBezTo>
                  <a:cubicBezTo>
                    <a:pt x="23" y="447"/>
                    <a:pt x="12" y="446"/>
                    <a:pt x="2" y="445"/>
                  </a:cubicBezTo>
                  <a:cubicBezTo>
                    <a:pt x="15" y="397"/>
                    <a:pt x="25" y="348"/>
                    <a:pt x="24" y="299"/>
                  </a:cubicBezTo>
                  <a:cubicBezTo>
                    <a:pt x="22" y="236"/>
                    <a:pt x="0" y="171"/>
                    <a:pt x="17" y="110"/>
                  </a:cubicBezTo>
                  <a:cubicBezTo>
                    <a:pt x="23" y="92"/>
                    <a:pt x="32" y="75"/>
                    <a:pt x="37" y="56"/>
                  </a:cubicBezTo>
                  <a:cubicBezTo>
                    <a:pt x="43" y="38"/>
                    <a:pt x="44" y="17"/>
                    <a:pt x="35" y="0"/>
                  </a:cubicBezTo>
                  <a:lnTo>
                    <a:pt x="123" y="10"/>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8" name="Freeform 102"/>
            <p:cNvSpPr>
              <a:spLocks/>
            </p:cNvSpPr>
            <p:nvPr/>
          </p:nvSpPr>
          <p:spPr bwMode="auto">
            <a:xfrm>
              <a:off x="6062663" y="5949950"/>
              <a:ext cx="412750" cy="541338"/>
            </a:xfrm>
            <a:custGeom>
              <a:avLst/>
              <a:gdLst>
                <a:gd name="T0" fmla="*/ 103 w 113"/>
                <a:gd name="T1" fmla="*/ 4 h 149"/>
                <a:gd name="T2" fmla="*/ 82 w 113"/>
                <a:gd name="T3" fmla="*/ 1 h 149"/>
                <a:gd name="T4" fmla="*/ 81 w 113"/>
                <a:gd name="T5" fmla="*/ 31 h 149"/>
                <a:gd name="T6" fmla="*/ 90 w 113"/>
                <a:gd name="T7" fmla="*/ 30 h 149"/>
                <a:gd name="T8" fmla="*/ 97 w 113"/>
                <a:gd name="T9" fmla="*/ 33 h 149"/>
                <a:gd name="T10" fmla="*/ 101 w 113"/>
                <a:gd name="T11" fmla="*/ 42 h 149"/>
                <a:gd name="T12" fmla="*/ 97 w 113"/>
                <a:gd name="T13" fmla="*/ 68 h 149"/>
                <a:gd name="T14" fmla="*/ 77 w 113"/>
                <a:gd name="T15" fmla="*/ 85 h 149"/>
                <a:gd name="T16" fmla="*/ 40 w 113"/>
                <a:gd name="T17" fmla="*/ 89 h 149"/>
                <a:gd name="T18" fmla="*/ 9 w 113"/>
                <a:gd name="T19" fmla="*/ 86 h 149"/>
                <a:gd name="T20" fmla="*/ 36 w 113"/>
                <a:gd name="T21" fmla="*/ 146 h 149"/>
                <a:gd name="T22" fmla="*/ 85 w 113"/>
                <a:gd name="T23" fmla="*/ 110 h 149"/>
                <a:gd name="T24" fmla="*/ 89 w 113"/>
                <a:gd name="T25" fmla="*/ 95 h 149"/>
                <a:gd name="T26" fmla="*/ 99 w 113"/>
                <a:gd name="T27" fmla="*/ 83 h 149"/>
                <a:gd name="T28" fmla="*/ 111 w 113"/>
                <a:gd name="T29" fmla="*/ 57 h 149"/>
                <a:gd name="T30" fmla="*/ 112 w 113"/>
                <a:gd name="T31" fmla="*/ 28 h 149"/>
                <a:gd name="T32" fmla="*/ 103 w 113"/>
                <a:gd name="T33"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49">
                  <a:moveTo>
                    <a:pt x="103" y="4"/>
                  </a:moveTo>
                  <a:cubicBezTo>
                    <a:pt x="97" y="0"/>
                    <a:pt x="89" y="0"/>
                    <a:pt x="82" y="1"/>
                  </a:cubicBezTo>
                  <a:cubicBezTo>
                    <a:pt x="82" y="11"/>
                    <a:pt x="81" y="21"/>
                    <a:pt x="81" y="31"/>
                  </a:cubicBezTo>
                  <a:cubicBezTo>
                    <a:pt x="84" y="31"/>
                    <a:pt x="87" y="30"/>
                    <a:pt x="90" y="30"/>
                  </a:cubicBezTo>
                  <a:cubicBezTo>
                    <a:pt x="92" y="30"/>
                    <a:pt x="95" y="31"/>
                    <a:pt x="97" y="33"/>
                  </a:cubicBezTo>
                  <a:cubicBezTo>
                    <a:pt x="100" y="36"/>
                    <a:pt x="101" y="39"/>
                    <a:pt x="101" y="42"/>
                  </a:cubicBezTo>
                  <a:cubicBezTo>
                    <a:pt x="102" y="51"/>
                    <a:pt x="101" y="60"/>
                    <a:pt x="97" y="68"/>
                  </a:cubicBezTo>
                  <a:cubicBezTo>
                    <a:pt x="92" y="76"/>
                    <a:pt x="85" y="82"/>
                    <a:pt x="77" y="85"/>
                  </a:cubicBezTo>
                  <a:cubicBezTo>
                    <a:pt x="66" y="90"/>
                    <a:pt x="52" y="90"/>
                    <a:pt x="40" y="89"/>
                  </a:cubicBezTo>
                  <a:cubicBezTo>
                    <a:pt x="30" y="88"/>
                    <a:pt x="19" y="87"/>
                    <a:pt x="9" y="86"/>
                  </a:cubicBezTo>
                  <a:cubicBezTo>
                    <a:pt x="9" y="92"/>
                    <a:pt x="0" y="146"/>
                    <a:pt x="36" y="146"/>
                  </a:cubicBezTo>
                  <a:cubicBezTo>
                    <a:pt x="36" y="146"/>
                    <a:pt x="75" y="149"/>
                    <a:pt x="85" y="110"/>
                  </a:cubicBezTo>
                  <a:cubicBezTo>
                    <a:pt x="86" y="104"/>
                    <a:pt x="86" y="99"/>
                    <a:pt x="89" y="95"/>
                  </a:cubicBezTo>
                  <a:cubicBezTo>
                    <a:pt x="92" y="90"/>
                    <a:pt x="96" y="87"/>
                    <a:pt x="99" y="83"/>
                  </a:cubicBezTo>
                  <a:cubicBezTo>
                    <a:pt x="105" y="75"/>
                    <a:pt x="109" y="66"/>
                    <a:pt x="111" y="57"/>
                  </a:cubicBezTo>
                  <a:cubicBezTo>
                    <a:pt x="113" y="47"/>
                    <a:pt x="113" y="38"/>
                    <a:pt x="112" y="28"/>
                  </a:cubicBezTo>
                  <a:cubicBezTo>
                    <a:pt x="112" y="19"/>
                    <a:pt x="110" y="9"/>
                    <a:pt x="103" y="4"/>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9" name="Freeform 103"/>
            <p:cNvSpPr>
              <a:spLocks/>
            </p:cNvSpPr>
            <p:nvPr/>
          </p:nvSpPr>
          <p:spPr bwMode="auto">
            <a:xfrm>
              <a:off x="6340476" y="6246813"/>
              <a:ext cx="776288" cy="422275"/>
            </a:xfrm>
            <a:custGeom>
              <a:avLst/>
              <a:gdLst>
                <a:gd name="T0" fmla="*/ 209 w 213"/>
                <a:gd name="T1" fmla="*/ 2 h 116"/>
                <a:gd name="T2" fmla="*/ 195 w 213"/>
                <a:gd name="T3" fmla="*/ 1 h 116"/>
                <a:gd name="T4" fmla="*/ 168 w 213"/>
                <a:gd name="T5" fmla="*/ 0 h 116"/>
                <a:gd name="T6" fmla="*/ 140 w 213"/>
                <a:gd name="T7" fmla="*/ 4 h 116"/>
                <a:gd name="T8" fmla="*/ 172 w 213"/>
                <a:gd name="T9" fmla="*/ 37 h 116"/>
                <a:gd name="T10" fmla="*/ 116 w 213"/>
                <a:gd name="T11" fmla="*/ 67 h 116"/>
                <a:gd name="T12" fmla="*/ 52 w 213"/>
                <a:gd name="T13" fmla="*/ 63 h 116"/>
                <a:gd name="T14" fmla="*/ 23 w 213"/>
                <a:gd name="T15" fmla="*/ 51 h 116"/>
                <a:gd name="T16" fmla="*/ 13 w 213"/>
                <a:gd name="T17" fmla="*/ 40 h 116"/>
                <a:gd name="T18" fmla="*/ 10 w 213"/>
                <a:gd name="T19" fmla="*/ 51 h 116"/>
                <a:gd name="T20" fmla="*/ 4 w 213"/>
                <a:gd name="T21" fmla="*/ 61 h 116"/>
                <a:gd name="T22" fmla="*/ 1 w 213"/>
                <a:gd name="T23" fmla="*/ 71 h 116"/>
                <a:gd name="T24" fmla="*/ 4 w 213"/>
                <a:gd name="T25" fmla="*/ 95 h 116"/>
                <a:gd name="T26" fmla="*/ 15 w 213"/>
                <a:gd name="T27" fmla="*/ 112 h 116"/>
                <a:gd name="T28" fmla="*/ 37 w 213"/>
                <a:gd name="T29" fmla="*/ 114 h 116"/>
                <a:gd name="T30" fmla="*/ 84 w 213"/>
                <a:gd name="T31" fmla="*/ 99 h 116"/>
                <a:gd name="T32" fmla="*/ 148 w 213"/>
                <a:gd name="T33" fmla="*/ 90 h 116"/>
                <a:gd name="T34" fmla="*/ 195 w 213"/>
                <a:gd name="T35" fmla="*/ 57 h 116"/>
                <a:gd name="T36" fmla="*/ 211 w 213"/>
                <a:gd name="T37" fmla="*/ 11 h 116"/>
                <a:gd name="T38" fmla="*/ 209 w 213"/>
                <a:gd name="T39"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16">
                  <a:moveTo>
                    <a:pt x="209" y="2"/>
                  </a:moveTo>
                  <a:cubicBezTo>
                    <a:pt x="205" y="1"/>
                    <a:pt x="200" y="1"/>
                    <a:pt x="195" y="1"/>
                  </a:cubicBezTo>
                  <a:cubicBezTo>
                    <a:pt x="186" y="0"/>
                    <a:pt x="177" y="0"/>
                    <a:pt x="168" y="0"/>
                  </a:cubicBezTo>
                  <a:cubicBezTo>
                    <a:pt x="159" y="1"/>
                    <a:pt x="149" y="3"/>
                    <a:pt x="140" y="4"/>
                  </a:cubicBezTo>
                  <a:cubicBezTo>
                    <a:pt x="153" y="13"/>
                    <a:pt x="164" y="24"/>
                    <a:pt x="172" y="37"/>
                  </a:cubicBezTo>
                  <a:cubicBezTo>
                    <a:pt x="158" y="53"/>
                    <a:pt x="138" y="63"/>
                    <a:pt x="116" y="67"/>
                  </a:cubicBezTo>
                  <a:cubicBezTo>
                    <a:pt x="95" y="71"/>
                    <a:pt x="73" y="69"/>
                    <a:pt x="52" y="63"/>
                  </a:cubicBezTo>
                  <a:cubicBezTo>
                    <a:pt x="42" y="61"/>
                    <a:pt x="32" y="57"/>
                    <a:pt x="23" y="51"/>
                  </a:cubicBezTo>
                  <a:cubicBezTo>
                    <a:pt x="20" y="48"/>
                    <a:pt x="16" y="44"/>
                    <a:pt x="13" y="40"/>
                  </a:cubicBezTo>
                  <a:cubicBezTo>
                    <a:pt x="12" y="44"/>
                    <a:pt x="11" y="48"/>
                    <a:pt x="10" y="51"/>
                  </a:cubicBezTo>
                  <a:cubicBezTo>
                    <a:pt x="8" y="54"/>
                    <a:pt x="5" y="58"/>
                    <a:pt x="4" y="61"/>
                  </a:cubicBezTo>
                  <a:cubicBezTo>
                    <a:pt x="2" y="64"/>
                    <a:pt x="1" y="68"/>
                    <a:pt x="1" y="71"/>
                  </a:cubicBezTo>
                  <a:cubicBezTo>
                    <a:pt x="0" y="79"/>
                    <a:pt x="1" y="87"/>
                    <a:pt x="4" y="95"/>
                  </a:cubicBezTo>
                  <a:cubicBezTo>
                    <a:pt x="6" y="101"/>
                    <a:pt x="9" y="108"/>
                    <a:pt x="15" y="112"/>
                  </a:cubicBezTo>
                  <a:cubicBezTo>
                    <a:pt x="22" y="116"/>
                    <a:pt x="30" y="115"/>
                    <a:pt x="37" y="114"/>
                  </a:cubicBezTo>
                  <a:cubicBezTo>
                    <a:pt x="53" y="111"/>
                    <a:pt x="68" y="103"/>
                    <a:pt x="84" y="99"/>
                  </a:cubicBezTo>
                  <a:cubicBezTo>
                    <a:pt x="105" y="94"/>
                    <a:pt x="127" y="96"/>
                    <a:pt x="148" y="90"/>
                  </a:cubicBezTo>
                  <a:cubicBezTo>
                    <a:pt x="167" y="84"/>
                    <a:pt x="184" y="72"/>
                    <a:pt x="195" y="57"/>
                  </a:cubicBezTo>
                  <a:cubicBezTo>
                    <a:pt x="205" y="43"/>
                    <a:pt x="210" y="27"/>
                    <a:pt x="211" y="11"/>
                  </a:cubicBezTo>
                  <a:cubicBezTo>
                    <a:pt x="212" y="7"/>
                    <a:pt x="213" y="3"/>
                    <a:pt x="209" y="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0" name="Freeform 104"/>
            <p:cNvSpPr>
              <a:spLocks/>
            </p:cNvSpPr>
            <p:nvPr/>
          </p:nvSpPr>
          <p:spPr bwMode="auto">
            <a:xfrm>
              <a:off x="6388101" y="4673600"/>
              <a:ext cx="623888" cy="1831975"/>
            </a:xfrm>
            <a:custGeom>
              <a:avLst/>
              <a:gdLst>
                <a:gd name="T0" fmla="*/ 10 w 171"/>
                <a:gd name="T1" fmla="*/ 484 h 504"/>
                <a:gd name="T2" fmla="*/ 39 w 171"/>
                <a:gd name="T3" fmla="*/ 496 h 504"/>
                <a:gd name="T4" fmla="*/ 103 w 171"/>
                <a:gd name="T5" fmla="*/ 500 h 504"/>
                <a:gd name="T6" fmla="*/ 159 w 171"/>
                <a:gd name="T7" fmla="*/ 470 h 504"/>
                <a:gd name="T8" fmla="*/ 127 w 171"/>
                <a:gd name="T9" fmla="*/ 437 h 504"/>
                <a:gd name="T10" fmla="*/ 124 w 171"/>
                <a:gd name="T11" fmla="*/ 438 h 504"/>
                <a:gd name="T12" fmla="*/ 107 w 171"/>
                <a:gd name="T13" fmla="*/ 439 h 504"/>
                <a:gd name="T14" fmla="*/ 92 w 171"/>
                <a:gd name="T15" fmla="*/ 438 h 504"/>
                <a:gd name="T16" fmla="*/ 74 w 171"/>
                <a:gd name="T17" fmla="*/ 422 h 504"/>
                <a:gd name="T18" fmla="*/ 73 w 171"/>
                <a:gd name="T19" fmla="*/ 395 h 504"/>
                <a:gd name="T20" fmla="*/ 171 w 171"/>
                <a:gd name="T21" fmla="*/ 1 h 504"/>
                <a:gd name="T22" fmla="*/ 45 w 171"/>
                <a:gd name="T23" fmla="*/ 0 h 504"/>
                <a:gd name="T24" fmla="*/ 42 w 171"/>
                <a:gd name="T25" fmla="*/ 94 h 504"/>
                <a:gd name="T26" fmla="*/ 10 w 171"/>
                <a:gd name="T27" fmla="*/ 184 h 504"/>
                <a:gd name="T28" fmla="*/ 1 w 171"/>
                <a:gd name="T29" fmla="*/ 227 h 504"/>
                <a:gd name="T30" fmla="*/ 1 w 171"/>
                <a:gd name="T31" fmla="*/ 268 h 504"/>
                <a:gd name="T32" fmla="*/ 8 w 171"/>
                <a:gd name="T33" fmla="*/ 359 h 504"/>
                <a:gd name="T34" fmla="*/ 0 w 171"/>
                <a:gd name="T35" fmla="*/ 473 h 504"/>
                <a:gd name="T36" fmla="*/ 10 w 171"/>
                <a:gd name="T37" fmla="*/ 48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504">
                  <a:moveTo>
                    <a:pt x="10" y="484"/>
                  </a:moveTo>
                  <a:cubicBezTo>
                    <a:pt x="19" y="490"/>
                    <a:pt x="29" y="494"/>
                    <a:pt x="39" y="496"/>
                  </a:cubicBezTo>
                  <a:cubicBezTo>
                    <a:pt x="60" y="502"/>
                    <a:pt x="82" y="504"/>
                    <a:pt x="103" y="500"/>
                  </a:cubicBezTo>
                  <a:cubicBezTo>
                    <a:pt x="125" y="496"/>
                    <a:pt x="145" y="486"/>
                    <a:pt x="159" y="470"/>
                  </a:cubicBezTo>
                  <a:cubicBezTo>
                    <a:pt x="151" y="457"/>
                    <a:pt x="140" y="446"/>
                    <a:pt x="127" y="437"/>
                  </a:cubicBezTo>
                  <a:cubicBezTo>
                    <a:pt x="126" y="438"/>
                    <a:pt x="125" y="438"/>
                    <a:pt x="124" y="438"/>
                  </a:cubicBezTo>
                  <a:cubicBezTo>
                    <a:pt x="118" y="439"/>
                    <a:pt x="113" y="439"/>
                    <a:pt x="107" y="439"/>
                  </a:cubicBezTo>
                  <a:cubicBezTo>
                    <a:pt x="102" y="439"/>
                    <a:pt x="97" y="438"/>
                    <a:pt x="92" y="438"/>
                  </a:cubicBezTo>
                  <a:cubicBezTo>
                    <a:pt x="84" y="437"/>
                    <a:pt x="77" y="430"/>
                    <a:pt x="74" y="422"/>
                  </a:cubicBezTo>
                  <a:cubicBezTo>
                    <a:pt x="71" y="414"/>
                    <a:pt x="72" y="404"/>
                    <a:pt x="73" y="395"/>
                  </a:cubicBezTo>
                  <a:cubicBezTo>
                    <a:pt x="87" y="260"/>
                    <a:pt x="122" y="127"/>
                    <a:pt x="171" y="1"/>
                  </a:cubicBezTo>
                  <a:cubicBezTo>
                    <a:pt x="45" y="0"/>
                    <a:pt x="45" y="0"/>
                    <a:pt x="45" y="0"/>
                  </a:cubicBezTo>
                  <a:cubicBezTo>
                    <a:pt x="56" y="30"/>
                    <a:pt x="52" y="63"/>
                    <a:pt x="42" y="94"/>
                  </a:cubicBezTo>
                  <a:cubicBezTo>
                    <a:pt x="33" y="124"/>
                    <a:pt x="18" y="153"/>
                    <a:pt x="10" y="184"/>
                  </a:cubicBezTo>
                  <a:cubicBezTo>
                    <a:pt x="6" y="198"/>
                    <a:pt x="3" y="212"/>
                    <a:pt x="1" y="227"/>
                  </a:cubicBezTo>
                  <a:cubicBezTo>
                    <a:pt x="0" y="241"/>
                    <a:pt x="0" y="254"/>
                    <a:pt x="1" y="268"/>
                  </a:cubicBezTo>
                  <a:cubicBezTo>
                    <a:pt x="3" y="298"/>
                    <a:pt x="7" y="329"/>
                    <a:pt x="8" y="359"/>
                  </a:cubicBezTo>
                  <a:cubicBezTo>
                    <a:pt x="11" y="398"/>
                    <a:pt x="10" y="437"/>
                    <a:pt x="0" y="473"/>
                  </a:cubicBezTo>
                  <a:cubicBezTo>
                    <a:pt x="3" y="477"/>
                    <a:pt x="7" y="481"/>
                    <a:pt x="10" y="48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1" name="Freeform 105"/>
            <p:cNvSpPr>
              <a:spLocks/>
            </p:cNvSpPr>
            <p:nvPr/>
          </p:nvSpPr>
          <p:spPr bwMode="auto">
            <a:xfrm>
              <a:off x="5789613" y="1647825"/>
              <a:ext cx="1641475" cy="3144838"/>
            </a:xfrm>
            <a:custGeom>
              <a:avLst/>
              <a:gdLst>
                <a:gd name="T0" fmla="*/ 448 w 450"/>
                <a:gd name="T1" fmla="*/ 791 h 865"/>
                <a:gd name="T2" fmla="*/ 444 w 450"/>
                <a:gd name="T3" fmla="*/ 794 h 865"/>
                <a:gd name="T4" fmla="*/ 417 w 450"/>
                <a:gd name="T5" fmla="*/ 800 h 865"/>
                <a:gd name="T6" fmla="*/ 391 w 450"/>
                <a:gd name="T7" fmla="*/ 809 h 865"/>
                <a:gd name="T8" fmla="*/ 379 w 450"/>
                <a:gd name="T9" fmla="*/ 824 h 865"/>
                <a:gd name="T10" fmla="*/ 353 w 450"/>
                <a:gd name="T11" fmla="*/ 838 h 865"/>
                <a:gd name="T12" fmla="*/ 335 w 450"/>
                <a:gd name="T13" fmla="*/ 839 h 865"/>
                <a:gd name="T14" fmla="*/ 326 w 450"/>
                <a:gd name="T15" fmla="*/ 838 h 865"/>
                <a:gd name="T16" fmla="*/ 320 w 450"/>
                <a:gd name="T17" fmla="*/ 836 h 865"/>
                <a:gd name="T18" fmla="*/ 291 w 450"/>
                <a:gd name="T19" fmla="*/ 842 h 865"/>
                <a:gd name="T20" fmla="*/ 262 w 450"/>
                <a:gd name="T21" fmla="*/ 861 h 865"/>
                <a:gd name="T22" fmla="*/ 231 w 450"/>
                <a:gd name="T23" fmla="*/ 854 h 865"/>
                <a:gd name="T24" fmla="*/ 225 w 450"/>
                <a:gd name="T25" fmla="*/ 844 h 865"/>
                <a:gd name="T26" fmla="*/ 205 w 450"/>
                <a:gd name="T27" fmla="*/ 843 h 865"/>
                <a:gd name="T28" fmla="*/ 188 w 450"/>
                <a:gd name="T29" fmla="*/ 857 h 865"/>
                <a:gd name="T30" fmla="*/ 167 w 450"/>
                <a:gd name="T31" fmla="*/ 859 h 865"/>
                <a:gd name="T32" fmla="*/ 152 w 450"/>
                <a:gd name="T33" fmla="*/ 843 h 865"/>
                <a:gd name="T34" fmla="*/ 138 w 450"/>
                <a:gd name="T35" fmla="*/ 847 h 865"/>
                <a:gd name="T36" fmla="*/ 122 w 450"/>
                <a:gd name="T37" fmla="*/ 833 h 865"/>
                <a:gd name="T38" fmla="*/ 115 w 450"/>
                <a:gd name="T39" fmla="*/ 835 h 865"/>
                <a:gd name="T40" fmla="*/ 88 w 450"/>
                <a:gd name="T41" fmla="*/ 839 h 865"/>
                <a:gd name="T42" fmla="*/ 59 w 450"/>
                <a:gd name="T43" fmla="*/ 835 h 865"/>
                <a:gd name="T44" fmla="*/ 46 w 450"/>
                <a:gd name="T45" fmla="*/ 812 h 865"/>
                <a:gd name="T46" fmla="*/ 40 w 450"/>
                <a:gd name="T47" fmla="*/ 795 h 865"/>
                <a:gd name="T48" fmla="*/ 38 w 450"/>
                <a:gd name="T49" fmla="*/ 780 h 865"/>
                <a:gd name="T50" fmla="*/ 21 w 450"/>
                <a:gd name="T51" fmla="*/ 788 h 865"/>
                <a:gd name="T52" fmla="*/ 4 w 450"/>
                <a:gd name="T53" fmla="*/ 782 h 865"/>
                <a:gd name="T54" fmla="*/ 3 w 450"/>
                <a:gd name="T55" fmla="*/ 762 h 865"/>
                <a:gd name="T56" fmla="*/ 53 w 450"/>
                <a:gd name="T57" fmla="*/ 479 h 865"/>
                <a:gd name="T58" fmla="*/ 79 w 450"/>
                <a:gd name="T59" fmla="*/ 430 h 865"/>
                <a:gd name="T60" fmla="*/ 92 w 450"/>
                <a:gd name="T61" fmla="*/ 377 h 865"/>
                <a:gd name="T62" fmla="*/ 80 w 450"/>
                <a:gd name="T63" fmla="*/ 344 h 865"/>
                <a:gd name="T64" fmla="*/ 78 w 450"/>
                <a:gd name="T65" fmla="*/ 312 h 865"/>
                <a:gd name="T66" fmla="*/ 74 w 450"/>
                <a:gd name="T67" fmla="*/ 302 h 865"/>
                <a:gd name="T68" fmla="*/ 62 w 450"/>
                <a:gd name="T69" fmla="*/ 281 h 865"/>
                <a:gd name="T70" fmla="*/ 52 w 450"/>
                <a:gd name="T71" fmla="*/ 262 h 865"/>
                <a:gd name="T72" fmla="*/ 32 w 450"/>
                <a:gd name="T73" fmla="*/ 217 h 865"/>
                <a:gd name="T74" fmla="*/ 12 w 450"/>
                <a:gd name="T75" fmla="*/ 122 h 865"/>
                <a:gd name="T76" fmla="*/ 15 w 450"/>
                <a:gd name="T77" fmla="*/ 68 h 865"/>
                <a:gd name="T78" fmla="*/ 44 w 450"/>
                <a:gd name="T79" fmla="*/ 23 h 865"/>
                <a:gd name="T80" fmla="*/ 94 w 450"/>
                <a:gd name="T81" fmla="*/ 2 h 865"/>
                <a:gd name="T82" fmla="*/ 98 w 450"/>
                <a:gd name="T83" fmla="*/ 0 h 865"/>
                <a:gd name="T84" fmla="*/ 97 w 450"/>
                <a:gd name="T85" fmla="*/ 29 h 865"/>
                <a:gd name="T86" fmla="*/ 172 w 450"/>
                <a:gd name="T87" fmla="*/ 24 h 865"/>
                <a:gd name="T88" fmla="*/ 230 w 450"/>
                <a:gd name="T89" fmla="*/ 15 h 865"/>
                <a:gd name="T90" fmla="*/ 300 w 450"/>
                <a:gd name="T91" fmla="*/ 88 h 865"/>
                <a:gd name="T92" fmla="*/ 300 w 450"/>
                <a:gd name="T93" fmla="*/ 89 h 865"/>
                <a:gd name="T94" fmla="*/ 314 w 450"/>
                <a:gd name="T95" fmla="*/ 126 h 865"/>
                <a:gd name="T96" fmla="*/ 319 w 450"/>
                <a:gd name="T97" fmla="*/ 133 h 865"/>
                <a:gd name="T98" fmla="*/ 344 w 450"/>
                <a:gd name="T99" fmla="*/ 167 h 865"/>
                <a:gd name="T100" fmla="*/ 346 w 450"/>
                <a:gd name="T101" fmla="*/ 217 h 865"/>
                <a:gd name="T102" fmla="*/ 346 w 450"/>
                <a:gd name="T103" fmla="*/ 221 h 865"/>
                <a:gd name="T104" fmla="*/ 345 w 450"/>
                <a:gd name="T105" fmla="*/ 327 h 865"/>
                <a:gd name="T106" fmla="*/ 345 w 450"/>
                <a:gd name="T107" fmla="*/ 336 h 865"/>
                <a:gd name="T108" fmla="*/ 361 w 450"/>
                <a:gd name="T109" fmla="*/ 430 h 865"/>
                <a:gd name="T110" fmla="*/ 367 w 450"/>
                <a:gd name="T111" fmla="*/ 448 h 865"/>
                <a:gd name="T112" fmla="*/ 384 w 450"/>
                <a:gd name="T113" fmla="*/ 495 h 865"/>
                <a:gd name="T114" fmla="*/ 410 w 450"/>
                <a:gd name="T115" fmla="*/ 594 h 865"/>
                <a:gd name="T116" fmla="*/ 430 w 450"/>
                <a:gd name="T117" fmla="*/ 698 h 865"/>
                <a:gd name="T118" fmla="*/ 438 w 450"/>
                <a:gd name="T119" fmla="*/ 750 h 865"/>
                <a:gd name="T120" fmla="*/ 442 w 450"/>
                <a:gd name="T121" fmla="*/ 772 h 865"/>
                <a:gd name="T122" fmla="*/ 448 w 450"/>
                <a:gd name="T123" fmla="*/ 791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865">
                  <a:moveTo>
                    <a:pt x="448" y="791"/>
                  </a:moveTo>
                  <a:cubicBezTo>
                    <a:pt x="447" y="792"/>
                    <a:pt x="446" y="793"/>
                    <a:pt x="444" y="794"/>
                  </a:cubicBezTo>
                  <a:cubicBezTo>
                    <a:pt x="436" y="798"/>
                    <a:pt x="426" y="799"/>
                    <a:pt x="417" y="800"/>
                  </a:cubicBezTo>
                  <a:cubicBezTo>
                    <a:pt x="408" y="801"/>
                    <a:pt x="398" y="803"/>
                    <a:pt x="391" y="809"/>
                  </a:cubicBezTo>
                  <a:cubicBezTo>
                    <a:pt x="387" y="814"/>
                    <a:pt x="384" y="819"/>
                    <a:pt x="379" y="824"/>
                  </a:cubicBezTo>
                  <a:cubicBezTo>
                    <a:pt x="373" y="832"/>
                    <a:pt x="363" y="836"/>
                    <a:pt x="353" y="838"/>
                  </a:cubicBezTo>
                  <a:cubicBezTo>
                    <a:pt x="347" y="839"/>
                    <a:pt x="341" y="840"/>
                    <a:pt x="335" y="839"/>
                  </a:cubicBezTo>
                  <a:cubicBezTo>
                    <a:pt x="332" y="839"/>
                    <a:pt x="329" y="839"/>
                    <a:pt x="326" y="838"/>
                  </a:cubicBezTo>
                  <a:cubicBezTo>
                    <a:pt x="324" y="838"/>
                    <a:pt x="322" y="837"/>
                    <a:pt x="320" y="836"/>
                  </a:cubicBezTo>
                  <a:cubicBezTo>
                    <a:pt x="310" y="833"/>
                    <a:pt x="299" y="837"/>
                    <a:pt x="291" y="842"/>
                  </a:cubicBezTo>
                  <a:cubicBezTo>
                    <a:pt x="281" y="848"/>
                    <a:pt x="273" y="856"/>
                    <a:pt x="262" y="861"/>
                  </a:cubicBezTo>
                  <a:cubicBezTo>
                    <a:pt x="251" y="865"/>
                    <a:pt x="236" y="864"/>
                    <a:pt x="231" y="854"/>
                  </a:cubicBezTo>
                  <a:cubicBezTo>
                    <a:pt x="229" y="850"/>
                    <a:pt x="228" y="846"/>
                    <a:pt x="225" y="844"/>
                  </a:cubicBezTo>
                  <a:cubicBezTo>
                    <a:pt x="220" y="838"/>
                    <a:pt x="211" y="839"/>
                    <a:pt x="205" y="843"/>
                  </a:cubicBezTo>
                  <a:cubicBezTo>
                    <a:pt x="198" y="847"/>
                    <a:pt x="194" y="853"/>
                    <a:pt x="188" y="857"/>
                  </a:cubicBezTo>
                  <a:cubicBezTo>
                    <a:pt x="181" y="861"/>
                    <a:pt x="173" y="863"/>
                    <a:pt x="167" y="859"/>
                  </a:cubicBezTo>
                  <a:cubicBezTo>
                    <a:pt x="161" y="854"/>
                    <a:pt x="159" y="844"/>
                    <a:pt x="152" y="843"/>
                  </a:cubicBezTo>
                  <a:cubicBezTo>
                    <a:pt x="147" y="843"/>
                    <a:pt x="143" y="847"/>
                    <a:pt x="138" y="847"/>
                  </a:cubicBezTo>
                  <a:cubicBezTo>
                    <a:pt x="131" y="846"/>
                    <a:pt x="129" y="834"/>
                    <a:pt x="122" y="833"/>
                  </a:cubicBezTo>
                  <a:cubicBezTo>
                    <a:pt x="120" y="833"/>
                    <a:pt x="117" y="834"/>
                    <a:pt x="115" y="835"/>
                  </a:cubicBezTo>
                  <a:cubicBezTo>
                    <a:pt x="106" y="838"/>
                    <a:pt x="97" y="838"/>
                    <a:pt x="88" y="839"/>
                  </a:cubicBezTo>
                  <a:cubicBezTo>
                    <a:pt x="78" y="839"/>
                    <a:pt x="68" y="839"/>
                    <a:pt x="59" y="835"/>
                  </a:cubicBezTo>
                  <a:cubicBezTo>
                    <a:pt x="51" y="831"/>
                    <a:pt x="43" y="821"/>
                    <a:pt x="46" y="812"/>
                  </a:cubicBezTo>
                  <a:cubicBezTo>
                    <a:pt x="49" y="806"/>
                    <a:pt x="46" y="798"/>
                    <a:pt x="40" y="795"/>
                  </a:cubicBezTo>
                  <a:cubicBezTo>
                    <a:pt x="39" y="790"/>
                    <a:pt x="39" y="785"/>
                    <a:pt x="38" y="780"/>
                  </a:cubicBezTo>
                  <a:cubicBezTo>
                    <a:pt x="33" y="783"/>
                    <a:pt x="27" y="786"/>
                    <a:pt x="21" y="788"/>
                  </a:cubicBezTo>
                  <a:cubicBezTo>
                    <a:pt x="15" y="789"/>
                    <a:pt x="8" y="787"/>
                    <a:pt x="4" y="782"/>
                  </a:cubicBezTo>
                  <a:cubicBezTo>
                    <a:pt x="0" y="776"/>
                    <a:pt x="1" y="768"/>
                    <a:pt x="3" y="762"/>
                  </a:cubicBezTo>
                  <a:cubicBezTo>
                    <a:pt x="23" y="667"/>
                    <a:pt x="26" y="571"/>
                    <a:pt x="53" y="479"/>
                  </a:cubicBezTo>
                  <a:cubicBezTo>
                    <a:pt x="58" y="461"/>
                    <a:pt x="70" y="446"/>
                    <a:pt x="79" y="430"/>
                  </a:cubicBezTo>
                  <a:cubicBezTo>
                    <a:pt x="88" y="414"/>
                    <a:pt x="96" y="395"/>
                    <a:pt x="92" y="377"/>
                  </a:cubicBezTo>
                  <a:cubicBezTo>
                    <a:pt x="89" y="366"/>
                    <a:pt x="82" y="355"/>
                    <a:pt x="80" y="344"/>
                  </a:cubicBezTo>
                  <a:cubicBezTo>
                    <a:pt x="78" y="334"/>
                    <a:pt x="79" y="323"/>
                    <a:pt x="78" y="312"/>
                  </a:cubicBezTo>
                  <a:cubicBezTo>
                    <a:pt x="77" y="309"/>
                    <a:pt x="76" y="305"/>
                    <a:pt x="74" y="302"/>
                  </a:cubicBezTo>
                  <a:cubicBezTo>
                    <a:pt x="71" y="294"/>
                    <a:pt x="66" y="288"/>
                    <a:pt x="62" y="281"/>
                  </a:cubicBezTo>
                  <a:cubicBezTo>
                    <a:pt x="58" y="275"/>
                    <a:pt x="55" y="268"/>
                    <a:pt x="52" y="262"/>
                  </a:cubicBezTo>
                  <a:cubicBezTo>
                    <a:pt x="44" y="247"/>
                    <a:pt x="38" y="232"/>
                    <a:pt x="32" y="217"/>
                  </a:cubicBezTo>
                  <a:cubicBezTo>
                    <a:pt x="21" y="187"/>
                    <a:pt x="14" y="155"/>
                    <a:pt x="12" y="122"/>
                  </a:cubicBezTo>
                  <a:cubicBezTo>
                    <a:pt x="10" y="104"/>
                    <a:pt x="10" y="85"/>
                    <a:pt x="15" y="68"/>
                  </a:cubicBezTo>
                  <a:cubicBezTo>
                    <a:pt x="19" y="50"/>
                    <a:pt x="29" y="33"/>
                    <a:pt x="44" y="23"/>
                  </a:cubicBezTo>
                  <a:cubicBezTo>
                    <a:pt x="59" y="12"/>
                    <a:pt x="78" y="9"/>
                    <a:pt x="94" y="2"/>
                  </a:cubicBezTo>
                  <a:cubicBezTo>
                    <a:pt x="95" y="1"/>
                    <a:pt x="97" y="0"/>
                    <a:pt x="98" y="0"/>
                  </a:cubicBezTo>
                  <a:cubicBezTo>
                    <a:pt x="92" y="11"/>
                    <a:pt x="90" y="24"/>
                    <a:pt x="97" y="29"/>
                  </a:cubicBezTo>
                  <a:cubicBezTo>
                    <a:pt x="107" y="35"/>
                    <a:pt x="136" y="45"/>
                    <a:pt x="172" y="24"/>
                  </a:cubicBezTo>
                  <a:cubicBezTo>
                    <a:pt x="197" y="12"/>
                    <a:pt x="211" y="6"/>
                    <a:pt x="230" y="15"/>
                  </a:cubicBezTo>
                  <a:cubicBezTo>
                    <a:pt x="248" y="44"/>
                    <a:pt x="285" y="58"/>
                    <a:pt x="300" y="88"/>
                  </a:cubicBezTo>
                  <a:cubicBezTo>
                    <a:pt x="300" y="89"/>
                    <a:pt x="300" y="89"/>
                    <a:pt x="300" y="89"/>
                  </a:cubicBezTo>
                  <a:cubicBezTo>
                    <a:pt x="306" y="101"/>
                    <a:pt x="308" y="114"/>
                    <a:pt x="314" y="126"/>
                  </a:cubicBezTo>
                  <a:cubicBezTo>
                    <a:pt x="316" y="128"/>
                    <a:pt x="318" y="131"/>
                    <a:pt x="319" y="133"/>
                  </a:cubicBezTo>
                  <a:cubicBezTo>
                    <a:pt x="328" y="144"/>
                    <a:pt x="339" y="154"/>
                    <a:pt x="344" y="167"/>
                  </a:cubicBezTo>
                  <a:cubicBezTo>
                    <a:pt x="351" y="182"/>
                    <a:pt x="348" y="200"/>
                    <a:pt x="346" y="217"/>
                  </a:cubicBezTo>
                  <a:cubicBezTo>
                    <a:pt x="346" y="218"/>
                    <a:pt x="346" y="219"/>
                    <a:pt x="346" y="221"/>
                  </a:cubicBezTo>
                  <a:cubicBezTo>
                    <a:pt x="342" y="256"/>
                    <a:pt x="341" y="292"/>
                    <a:pt x="345" y="327"/>
                  </a:cubicBezTo>
                  <a:cubicBezTo>
                    <a:pt x="345" y="330"/>
                    <a:pt x="345" y="333"/>
                    <a:pt x="345" y="336"/>
                  </a:cubicBezTo>
                  <a:cubicBezTo>
                    <a:pt x="349" y="368"/>
                    <a:pt x="352" y="399"/>
                    <a:pt x="361" y="430"/>
                  </a:cubicBezTo>
                  <a:cubicBezTo>
                    <a:pt x="363" y="436"/>
                    <a:pt x="365" y="442"/>
                    <a:pt x="367" y="448"/>
                  </a:cubicBezTo>
                  <a:cubicBezTo>
                    <a:pt x="372" y="463"/>
                    <a:pt x="379" y="479"/>
                    <a:pt x="384" y="495"/>
                  </a:cubicBezTo>
                  <a:cubicBezTo>
                    <a:pt x="394" y="528"/>
                    <a:pt x="402" y="561"/>
                    <a:pt x="410" y="594"/>
                  </a:cubicBezTo>
                  <a:cubicBezTo>
                    <a:pt x="418" y="629"/>
                    <a:pt x="425" y="663"/>
                    <a:pt x="430" y="698"/>
                  </a:cubicBezTo>
                  <a:cubicBezTo>
                    <a:pt x="433" y="715"/>
                    <a:pt x="436" y="733"/>
                    <a:pt x="438" y="750"/>
                  </a:cubicBezTo>
                  <a:cubicBezTo>
                    <a:pt x="439" y="758"/>
                    <a:pt x="439" y="766"/>
                    <a:pt x="442" y="772"/>
                  </a:cubicBezTo>
                  <a:cubicBezTo>
                    <a:pt x="444" y="777"/>
                    <a:pt x="450" y="785"/>
                    <a:pt x="448" y="791"/>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2" name="Freeform 106"/>
            <p:cNvSpPr>
              <a:spLocks/>
            </p:cNvSpPr>
            <p:nvPr/>
          </p:nvSpPr>
          <p:spPr bwMode="auto">
            <a:xfrm>
              <a:off x="6242051" y="590550"/>
              <a:ext cx="801688" cy="839788"/>
            </a:xfrm>
            <a:custGeom>
              <a:avLst/>
              <a:gdLst>
                <a:gd name="T0" fmla="*/ 172 w 220"/>
                <a:gd name="T1" fmla="*/ 41 h 231"/>
                <a:gd name="T2" fmla="*/ 135 w 220"/>
                <a:gd name="T3" fmla="*/ 12 h 231"/>
                <a:gd name="T4" fmla="*/ 90 w 220"/>
                <a:gd name="T5" fmla="*/ 1 h 231"/>
                <a:gd name="T6" fmla="*/ 38 w 220"/>
                <a:gd name="T7" fmla="*/ 35 h 231"/>
                <a:gd name="T8" fmla="*/ 13 w 220"/>
                <a:gd name="T9" fmla="*/ 94 h 231"/>
                <a:gd name="T10" fmla="*/ 4 w 220"/>
                <a:gd name="T11" fmla="*/ 170 h 231"/>
                <a:gd name="T12" fmla="*/ 16 w 220"/>
                <a:gd name="T13" fmla="*/ 209 h 231"/>
                <a:gd name="T14" fmla="*/ 24 w 220"/>
                <a:gd name="T15" fmla="*/ 221 h 231"/>
                <a:gd name="T16" fmla="*/ 34 w 220"/>
                <a:gd name="T17" fmla="*/ 214 h 231"/>
                <a:gd name="T18" fmla="*/ 66 w 220"/>
                <a:gd name="T19" fmla="*/ 229 h 231"/>
                <a:gd name="T20" fmla="*/ 99 w 220"/>
                <a:gd name="T21" fmla="*/ 213 h 231"/>
                <a:gd name="T22" fmla="*/ 122 w 220"/>
                <a:gd name="T23" fmla="*/ 196 h 231"/>
                <a:gd name="T24" fmla="*/ 144 w 220"/>
                <a:gd name="T25" fmla="*/ 191 h 231"/>
                <a:gd name="T26" fmla="*/ 190 w 220"/>
                <a:gd name="T27" fmla="*/ 173 h 231"/>
                <a:gd name="T28" fmla="*/ 217 w 220"/>
                <a:gd name="T29" fmla="*/ 132 h 231"/>
                <a:gd name="T30" fmla="*/ 207 w 220"/>
                <a:gd name="T31" fmla="*/ 81 h 231"/>
                <a:gd name="T32" fmla="*/ 172 w 220"/>
                <a:gd name="T33" fmla="*/ 4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31">
                  <a:moveTo>
                    <a:pt x="172" y="41"/>
                  </a:moveTo>
                  <a:cubicBezTo>
                    <a:pt x="161" y="30"/>
                    <a:pt x="149" y="19"/>
                    <a:pt x="135" y="12"/>
                  </a:cubicBezTo>
                  <a:cubicBezTo>
                    <a:pt x="121" y="4"/>
                    <a:pt x="105" y="0"/>
                    <a:pt x="90" y="1"/>
                  </a:cubicBezTo>
                  <a:cubicBezTo>
                    <a:pt x="69" y="4"/>
                    <a:pt x="50" y="18"/>
                    <a:pt x="38" y="35"/>
                  </a:cubicBezTo>
                  <a:cubicBezTo>
                    <a:pt x="26" y="53"/>
                    <a:pt x="19" y="73"/>
                    <a:pt x="13" y="94"/>
                  </a:cubicBezTo>
                  <a:cubicBezTo>
                    <a:pt x="6" y="119"/>
                    <a:pt x="0" y="145"/>
                    <a:pt x="4" y="170"/>
                  </a:cubicBezTo>
                  <a:cubicBezTo>
                    <a:pt x="6" y="184"/>
                    <a:pt x="11" y="196"/>
                    <a:pt x="16" y="209"/>
                  </a:cubicBezTo>
                  <a:cubicBezTo>
                    <a:pt x="18" y="214"/>
                    <a:pt x="20" y="219"/>
                    <a:pt x="24" y="221"/>
                  </a:cubicBezTo>
                  <a:cubicBezTo>
                    <a:pt x="29" y="223"/>
                    <a:pt x="35" y="219"/>
                    <a:pt x="34" y="214"/>
                  </a:cubicBezTo>
                  <a:cubicBezTo>
                    <a:pt x="40" y="225"/>
                    <a:pt x="54" y="231"/>
                    <a:pt x="66" y="229"/>
                  </a:cubicBezTo>
                  <a:cubicBezTo>
                    <a:pt x="78" y="228"/>
                    <a:pt x="89" y="221"/>
                    <a:pt x="99" y="213"/>
                  </a:cubicBezTo>
                  <a:cubicBezTo>
                    <a:pt x="106" y="207"/>
                    <a:pt x="113" y="200"/>
                    <a:pt x="122" y="196"/>
                  </a:cubicBezTo>
                  <a:cubicBezTo>
                    <a:pt x="129" y="193"/>
                    <a:pt x="136" y="192"/>
                    <a:pt x="144" y="191"/>
                  </a:cubicBezTo>
                  <a:cubicBezTo>
                    <a:pt x="160" y="188"/>
                    <a:pt x="177" y="183"/>
                    <a:pt x="190" y="173"/>
                  </a:cubicBezTo>
                  <a:cubicBezTo>
                    <a:pt x="203" y="163"/>
                    <a:pt x="214" y="149"/>
                    <a:pt x="217" y="132"/>
                  </a:cubicBezTo>
                  <a:cubicBezTo>
                    <a:pt x="220" y="115"/>
                    <a:pt x="215" y="97"/>
                    <a:pt x="207" y="81"/>
                  </a:cubicBezTo>
                  <a:cubicBezTo>
                    <a:pt x="198" y="66"/>
                    <a:pt x="185" y="53"/>
                    <a:pt x="172" y="4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3" name="Freeform 107"/>
            <p:cNvSpPr>
              <a:spLocks/>
            </p:cNvSpPr>
            <p:nvPr/>
          </p:nvSpPr>
          <p:spPr bwMode="auto">
            <a:xfrm>
              <a:off x="5967413" y="1135063"/>
              <a:ext cx="398463" cy="549275"/>
            </a:xfrm>
            <a:custGeom>
              <a:avLst/>
              <a:gdLst>
                <a:gd name="T0" fmla="*/ 16 w 109"/>
                <a:gd name="T1" fmla="*/ 135 h 151"/>
                <a:gd name="T2" fmla="*/ 24 w 109"/>
                <a:gd name="T3" fmla="*/ 151 h 151"/>
                <a:gd name="T4" fmla="*/ 45 w 109"/>
                <a:gd name="T5" fmla="*/ 143 h 151"/>
                <a:gd name="T6" fmla="*/ 49 w 109"/>
                <a:gd name="T7" fmla="*/ 141 h 151"/>
                <a:gd name="T8" fmla="*/ 85 w 109"/>
                <a:gd name="T9" fmla="*/ 106 h 151"/>
                <a:gd name="T10" fmla="*/ 80 w 109"/>
                <a:gd name="T11" fmla="*/ 102 h 151"/>
                <a:gd name="T12" fmla="*/ 70 w 109"/>
                <a:gd name="T13" fmla="*/ 92 h 151"/>
                <a:gd name="T14" fmla="*/ 74 w 109"/>
                <a:gd name="T15" fmla="*/ 73 h 151"/>
                <a:gd name="T16" fmla="*/ 90 w 109"/>
                <a:gd name="T17" fmla="*/ 48 h 151"/>
                <a:gd name="T18" fmla="*/ 103 w 109"/>
                <a:gd name="T19" fmla="*/ 34 h 151"/>
                <a:gd name="T20" fmla="*/ 109 w 109"/>
                <a:gd name="T21" fmla="*/ 16 h 151"/>
                <a:gd name="T22" fmla="*/ 99 w 109"/>
                <a:gd name="T23" fmla="*/ 1 h 151"/>
                <a:gd name="T24" fmla="*/ 82 w 109"/>
                <a:gd name="T25" fmla="*/ 4 h 151"/>
                <a:gd name="T26" fmla="*/ 6 w 109"/>
                <a:gd name="T27" fmla="*/ 91 h 151"/>
                <a:gd name="T28" fmla="*/ 4 w 109"/>
                <a:gd name="T29" fmla="*/ 119 h 151"/>
                <a:gd name="T30" fmla="*/ 16 w 109"/>
                <a:gd name="T31" fmla="*/ 1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51">
                  <a:moveTo>
                    <a:pt x="16" y="135"/>
                  </a:moveTo>
                  <a:cubicBezTo>
                    <a:pt x="20" y="139"/>
                    <a:pt x="24" y="145"/>
                    <a:pt x="24" y="151"/>
                  </a:cubicBezTo>
                  <a:cubicBezTo>
                    <a:pt x="31" y="148"/>
                    <a:pt x="38" y="146"/>
                    <a:pt x="45" y="143"/>
                  </a:cubicBezTo>
                  <a:cubicBezTo>
                    <a:pt x="46" y="142"/>
                    <a:pt x="48" y="141"/>
                    <a:pt x="49" y="141"/>
                  </a:cubicBezTo>
                  <a:cubicBezTo>
                    <a:pt x="64" y="133"/>
                    <a:pt x="76" y="121"/>
                    <a:pt x="85" y="106"/>
                  </a:cubicBezTo>
                  <a:cubicBezTo>
                    <a:pt x="84" y="105"/>
                    <a:pt x="82" y="103"/>
                    <a:pt x="80" y="102"/>
                  </a:cubicBezTo>
                  <a:cubicBezTo>
                    <a:pt x="76" y="99"/>
                    <a:pt x="72" y="97"/>
                    <a:pt x="70" y="92"/>
                  </a:cubicBezTo>
                  <a:cubicBezTo>
                    <a:pt x="68" y="86"/>
                    <a:pt x="71" y="79"/>
                    <a:pt x="74" y="73"/>
                  </a:cubicBezTo>
                  <a:cubicBezTo>
                    <a:pt x="79" y="65"/>
                    <a:pt x="84" y="56"/>
                    <a:pt x="90" y="48"/>
                  </a:cubicBezTo>
                  <a:cubicBezTo>
                    <a:pt x="94" y="43"/>
                    <a:pt x="99" y="39"/>
                    <a:pt x="103" y="34"/>
                  </a:cubicBezTo>
                  <a:cubicBezTo>
                    <a:pt x="107" y="29"/>
                    <a:pt x="109" y="22"/>
                    <a:pt x="109" y="16"/>
                  </a:cubicBezTo>
                  <a:cubicBezTo>
                    <a:pt x="109" y="9"/>
                    <a:pt x="105" y="3"/>
                    <a:pt x="99" y="1"/>
                  </a:cubicBezTo>
                  <a:cubicBezTo>
                    <a:pt x="93" y="0"/>
                    <a:pt x="88" y="2"/>
                    <a:pt x="82" y="4"/>
                  </a:cubicBezTo>
                  <a:cubicBezTo>
                    <a:pt x="47" y="22"/>
                    <a:pt x="20" y="54"/>
                    <a:pt x="6" y="91"/>
                  </a:cubicBezTo>
                  <a:cubicBezTo>
                    <a:pt x="3" y="100"/>
                    <a:pt x="0" y="110"/>
                    <a:pt x="4" y="119"/>
                  </a:cubicBezTo>
                  <a:cubicBezTo>
                    <a:pt x="6" y="125"/>
                    <a:pt x="12" y="130"/>
                    <a:pt x="16" y="13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4" name="Freeform 108"/>
            <p:cNvSpPr>
              <a:spLocks/>
            </p:cNvSpPr>
            <p:nvPr/>
          </p:nvSpPr>
          <p:spPr bwMode="auto">
            <a:xfrm>
              <a:off x="6278563" y="1092200"/>
              <a:ext cx="149225" cy="163513"/>
            </a:xfrm>
            <a:custGeom>
              <a:avLst/>
              <a:gdLst>
                <a:gd name="T0" fmla="*/ 38 w 41"/>
                <a:gd name="T1" fmla="*/ 13 h 45"/>
                <a:gd name="T2" fmla="*/ 26 w 41"/>
                <a:gd name="T3" fmla="*/ 2 h 45"/>
                <a:gd name="T4" fmla="*/ 12 w 41"/>
                <a:gd name="T5" fmla="*/ 1 h 45"/>
                <a:gd name="T6" fmla="*/ 2 w 41"/>
                <a:gd name="T7" fmla="*/ 10 h 45"/>
                <a:gd name="T8" fmla="*/ 0 w 41"/>
                <a:gd name="T9" fmla="*/ 15 h 45"/>
                <a:gd name="T10" fmla="*/ 14 w 41"/>
                <a:gd name="T11" fmla="*/ 13 h 45"/>
                <a:gd name="T12" fmla="*/ 24 w 41"/>
                <a:gd name="T13" fmla="*/ 28 h 45"/>
                <a:gd name="T14" fmla="*/ 18 w 41"/>
                <a:gd name="T15" fmla="*/ 45 h 45"/>
                <a:gd name="T16" fmla="*/ 23 w 41"/>
                <a:gd name="T17" fmla="*/ 45 h 45"/>
                <a:gd name="T18" fmla="*/ 32 w 41"/>
                <a:gd name="T19" fmla="*/ 43 h 45"/>
                <a:gd name="T20" fmla="*/ 39 w 41"/>
                <a:gd name="T21" fmla="*/ 32 h 45"/>
                <a:gd name="T22" fmla="*/ 38 w 41"/>
                <a:gd name="T2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5">
                  <a:moveTo>
                    <a:pt x="38" y="13"/>
                  </a:moveTo>
                  <a:cubicBezTo>
                    <a:pt x="35" y="8"/>
                    <a:pt x="31" y="4"/>
                    <a:pt x="26" y="2"/>
                  </a:cubicBezTo>
                  <a:cubicBezTo>
                    <a:pt x="21" y="0"/>
                    <a:pt x="16" y="0"/>
                    <a:pt x="12" y="1"/>
                  </a:cubicBezTo>
                  <a:cubicBezTo>
                    <a:pt x="8" y="3"/>
                    <a:pt x="4" y="6"/>
                    <a:pt x="2" y="10"/>
                  </a:cubicBezTo>
                  <a:cubicBezTo>
                    <a:pt x="1" y="12"/>
                    <a:pt x="0" y="13"/>
                    <a:pt x="0" y="15"/>
                  </a:cubicBezTo>
                  <a:cubicBezTo>
                    <a:pt x="4" y="13"/>
                    <a:pt x="9" y="12"/>
                    <a:pt x="14" y="13"/>
                  </a:cubicBezTo>
                  <a:cubicBezTo>
                    <a:pt x="20" y="15"/>
                    <a:pt x="24" y="21"/>
                    <a:pt x="24" y="28"/>
                  </a:cubicBezTo>
                  <a:cubicBezTo>
                    <a:pt x="24" y="34"/>
                    <a:pt x="22" y="40"/>
                    <a:pt x="18" y="45"/>
                  </a:cubicBezTo>
                  <a:cubicBezTo>
                    <a:pt x="20" y="45"/>
                    <a:pt x="22" y="45"/>
                    <a:pt x="23" y="45"/>
                  </a:cubicBezTo>
                  <a:cubicBezTo>
                    <a:pt x="26" y="45"/>
                    <a:pt x="30" y="45"/>
                    <a:pt x="32" y="43"/>
                  </a:cubicBezTo>
                  <a:cubicBezTo>
                    <a:pt x="36" y="41"/>
                    <a:pt x="38" y="37"/>
                    <a:pt x="39" y="32"/>
                  </a:cubicBezTo>
                  <a:cubicBezTo>
                    <a:pt x="40" y="26"/>
                    <a:pt x="41" y="19"/>
                    <a:pt x="38" y="13"/>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5" name="Freeform 109"/>
            <p:cNvSpPr>
              <a:spLocks/>
            </p:cNvSpPr>
            <p:nvPr/>
          </p:nvSpPr>
          <p:spPr bwMode="auto">
            <a:xfrm>
              <a:off x="6091238" y="2994025"/>
              <a:ext cx="1011238" cy="398463"/>
            </a:xfrm>
            <a:custGeom>
              <a:avLst/>
              <a:gdLst>
                <a:gd name="T0" fmla="*/ 277 w 277"/>
                <a:gd name="T1" fmla="*/ 55 h 110"/>
                <a:gd name="T2" fmla="*/ 267 w 277"/>
                <a:gd name="T3" fmla="*/ 8 h 110"/>
                <a:gd name="T4" fmla="*/ 7 w 277"/>
                <a:gd name="T5" fmla="*/ 0 h 110"/>
                <a:gd name="T6" fmla="*/ 9 w 277"/>
                <a:gd name="T7" fmla="*/ 7 h 110"/>
                <a:gd name="T8" fmla="*/ 0 w 277"/>
                <a:gd name="T9" fmla="*/ 52 h 110"/>
                <a:gd name="T10" fmla="*/ 277 w 277"/>
                <a:gd name="T11" fmla="*/ 55 h 110"/>
              </a:gdLst>
              <a:ahLst/>
              <a:cxnLst>
                <a:cxn ang="0">
                  <a:pos x="T0" y="T1"/>
                </a:cxn>
                <a:cxn ang="0">
                  <a:pos x="T2" y="T3"/>
                </a:cxn>
                <a:cxn ang="0">
                  <a:pos x="T4" y="T5"/>
                </a:cxn>
                <a:cxn ang="0">
                  <a:pos x="T6" y="T7"/>
                </a:cxn>
                <a:cxn ang="0">
                  <a:pos x="T8" y="T9"/>
                </a:cxn>
                <a:cxn ang="0">
                  <a:pos x="T10" y="T11"/>
                </a:cxn>
              </a:cxnLst>
              <a:rect l="0" t="0" r="r" b="b"/>
              <a:pathLst>
                <a:path w="277" h="110">
                  <a:moveTo>
                    <a:pt x="277" y="55"/>
                  </a:moveTo>
                  <a:cubicBezTo>
                    <a:pt x="273" y="40"/>
                    <a:pt x="270" y="24"/>
                    <a:pt x="267" y="8"/>
                  </a:cubicBezTo>
                  <a:cubicBezTo>
                    <a:pt x="130" y="56"/>
                    <a:pt x="75" y="41"/>
                    <a:pt x="7" y="0"/>
                  </a:cubicBezTo>
                  <a:cubicBezTo>
                    <a:pt x="7" y="3"/>
                    <a:pt x="8" y="5"/>
                    <a:pt x="9" y="7"/>
                  </a:cubicBezTo>
                  <a:cubicBezTo>
                    <a:pt x="12" y="22"/>
                    <a:pt x="7" y="38"/>
                    <a:pt x="0" y="52"/>
                  </a:cubicBezTo>
                  <a:cubicBezTo>
                    <a:pt x="72" y="95"/>
                    <a:pt x="128" y="110"/>
                    <a:pt x="277" y="5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6" name="Freeform 110"/>
            <p:cNvSpPr>
              <a:spLocks noEditPoints="1"/>
            </p:cNvSpPr>
            <p:nvPr/>
          </p:nvSpPr>
          <p:spPr bwMode="auto">
            <a:xfrm>
              <a:off x="6532563" y="1971675"/>
              <a:ext cx="1055688" cy="1330325"/>
            </a:xfrm>
            <a:custGeom>
              <a:avLst/>
              <a:gdLst>
                <a:gd name="T0" fmla="*/ 288 w 289"/>
                <a:gd name="T1" fmla="*/ 273 h 366"/>
                <a:gd name="T2" fmla="*/ 287 w 289"/>
                <a:gd name="T3" fmla="*/ 251 h 366"/>
                <a:gd name="T4" fmla="*/ 281 w 289"/>
                <a:gd name="T5" fmla="*/ 236 h 366"/>
                <a:gd name="T6" fmla="*/ 269 w 289"/>
                <a:gd name="T7" fmla="*/ 231 h 366"/>
                <a:gd name="T8" fmla="*/ 273 w 289"/>
                <a:gd name="T9" fmla="*/ 218 h 366"/>
                <a:gd name="T10" fmla="*/ 268 w 289"/>
                <a:gd name="T11" fmla="*/ 212 h 366"/>
                <a:gd name="T12" fmla="*/ 263 w 289"/>
                <a:gd name="T13" fmla="*/ 217 h 366"/>
                <a:gd name="T14" fmla="*/ 254 w 289"/>
                <a:gd name="T15" fmla="*/ 227 h 366"/>
                <a:gd name="T16" fmla="*/ 247 w 289"/>
                <a:gd name="T17" fmla="*/ 225 h 366"/>
                <a:gd name="T18" fmla="*/ 240 w 289"/>
                <a:gd name="T19" fmla="*/ 223 h 366"/>
                <a:gd name="T20" fmla="*/ 234 w 289"/>
                <a:gd name="T21" fmla="*/ 226 h 366"/>
                <a:gd name="T22" fmla="*/ 237 w 289"/>
                <a:gd name="T23" fmla="*/ 233 h 366"/>
                <a:gd name="T24" fmla="*/ 244 w 289"/>
                <a:gd name="T25" fmla="*/ 235 h 366"/>
                <a:gd name="T26" fmla="*/ 245 w 289"/>
                <a:gd name="T27" fmla="*/ 235 h 366"/>
                <a:gd name="T28" fmla="*/ 227 w 289"/>
                <a:gd name="T29" fmla="*/ 253 h 366"/>
                <a:gd name="T30" fmla="*/ 217 w 289"/>
                <a:gd name="T31" fmla="*/ 293 h 366"/>
                <a:gd name="T32" fmla="*/ 217 w 289"/>
                <a:gd name="T33" fmla="*/ 293 h 366"/>
                <a:gd name="T34" fmla="*/ 203 w 289"/>
                <a:gd name="T35" fmla="*/ 293 h 366"/>
                <a:gd name="T36" fmla="*/ 168 w 289"/>
                <a:gd name="T37" fmla="*/ 288 h 366"/>
                <a:gd name="T38" fmla="*/ 156 w 289"/>
                <a:gd name="T39" fmla="*/ 282 h 366"/>
                <a:gd name="T40" fmla="*/ 151 w 289"/>
                <a:gd name="T41" fmla="*/ 273 h 366"/>
                <a:gd name="T42" fmla="*/ 141 w 289"/>
                <a:gd name="T43" fmla="*/ 247 h 366"/>
                <a:gd name="T44" fmla="*/ 140 w 289"/>
                <a:gd name="T45" fmla="*/ 243 h 366"/>
                <a:gd name="T46" fmla="*/ 115 w 289"/>
                <a:gd name="T47" fmla="*/ 44 h 366"/>
                <a:gd name="T48" fmla="*/ 110 w 289"/>
                <a:gd name="T49" fmla="*/ 37 h 366"/>
                <a:gd name="T50" fmla="*/ 96 w 289"/>
                <a:gd name="T51" fmla="*/ 0 h 366"/>
                <a:gd name="T52" fmla="*/ 6 w 289"/>
                <a:gd name="T53" fmla="*/ 123 h 366"/>
                <a:gd name="T54" fmla="*/ 18 w 289"/>
                <a:gd name="T55" fmla="*/ 139 h 366"/>
                <a:gd name="T56" fmla="*/ 35 w 289"/>
                <a:gd name="T57" fmla="*/ 176 h 366"/>
                <a:gd name="T58" fmla="*/ 48 w 289"/>
                <a:gd name="T59" fmla="*/ 207 h 366"/>
                <a:gd name="T60" fmla="*/ 78 w 289"/>
                <a:gd name="T61" fmla="*/ 284 h 366"/>
                <a:gd name="T62" fmla="*/ 82 w 289"/>
                <a:gd name="T63" fmla="*/ 300 h 366"/>
                <a:gd name="T64" fmla="*/ 86 w 289"/>
                <a:gd name="T65" fmla="*/ 317 h 366"/>
                <a:gd name="T66" fmla="*/ 102 w 289"/>
                <a:gd name="T67" fmla="*/ 348 h 366"/>
                <a:gd name="T68" fmla="*/ 122 w 289"/>
                <a:gd name="T69" fmla="*/ 364 h 366"/>
                <a:gd name="T70" fmla="*/ 147 w 289"/>
                <a:gd name="T71" fmla="*/ 362 h 366"/>
                <a:gd name="T72" fmla="*/ 163 w 289"/>
                <a:gd name="T73" fmla="*/ 359 h 366"/>
                <a:gd name="T74" fmla="*/ 198 w 289"/>
                <a:gd name="T75" fmla="*/ 350 h 366"/>
                <a:gd name="T76" fmla="*/ 243 w 289"/>
                <a:gd name="T77" fmla="*/ 334 h 366"/>
                <a:gd name="T78" fmla="*/ 278 w 289"/>
                <a:gd name="T79" fmla="*/ 306 h 366"/>
                <a:gd name="T80" fmla="*/ 285 w 289"/>
                <a:gd name="T81" fmla="*/ 292 h 366"/>
                <a:gd name="T82" fmla="*/ 288 w 289"/>
                <a:gd name="T83" fmla="*/ 273 h 366"/>
                <a:gd name="T84" fmla="*/ 267 w 289"/>
                <a:gd name="T85" fmla="*/ 254 h 366"/>
                <a:gd name="T86" fmla="*/ 262 w 289"/>
                <a:gd name="T87" fmla="*/ 257 h 366"/>
                <a:gd name="T88" fmla="*/ 254 w 289"/>
                <a:gd name="T89" fmla="*/ 255 h 366"/>
                <a:gd name="T90" fmla="*/ 253 w 289"/>
                <a:gd name="T91" fmla="*/ 251 h 366"/>
                <a:gd name="T92" fmla="*/ 255 w 289"/>
                <a:gd name="T93" fmla="*/ 247 h 366"/>
                <a:gd name="T94" fmla="*/ 260 w 289"/>
                <a:gd name="T95" fmla="*/ 242 h 366"/>
                <a:gd name="T96" fmla="*/ 260 w 289"/>
                <a:gd name="T97" fmla="*/ 242 h 366"/>
                <a:gd name="T98" fmla="*/ 266 w 289"/>
                <a:gd name="T99" fmla="*/ 244 h 366"/>
                <a:gd name="T100" fmla="*/ 270 w 289"/>
                <a:gd name="T101" fmla="*/ 249 h 366"/>
                <a:gd name="T102" fmla="*/ 267 w 289"/>
                <a:gd name="T103" fmla="*/ 25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366">
                  <a:moveTo>
                    <a:pt x="288" y="273"/>
                  </a:moveTo>
                  <a:cubicBezTo>
                    <a:pt x="286" y="262"/>
                    <a:pt x="288" y="257"/>
                    <a:pt x="287" y="251"/>
                  </a:cubicBezTo>
                  <a:cubicBezTo>
                    <a:pt x="286" y="245"/>
                    <a:pt x="285" y="240"/>
                    <a:pt x="281" y="236"/>
                  </a:cubicBezTo>
                  <a:cubicBezTo>
                    <a:pt x="278" y="233"/>
                    <a:pt x="274" y="232"/>
                    <a:pt x="269" y="231"/>
                  </a:cubicBezTo>
                  <a:cubicBezTo>
                    <a:pt x="272" y="227"/>
                    <a:pt x="274" y="223"/>
                    <a:pt x="273" y="218"/>
                  </a:cubicBezTo>
                  <a:cubicBezTo>
                    <a:pt x="273" y="215"/>
                    <a:pt x="271" y="212"/>
                    <a:pt x="268" y="212"/>
                  </a:cubicBezTo>
                  <a:cubicBezTo>
                    <a:pt x="266" y="213"/>
                    <a:pt x="264" y="215"/>
                    <a:pt x="263" y="217"/>
                  </a:cubicBezTo>
                  <a:cubicBezTo>
                    <a:pt x="261" y="221"/>
                    <a:pt x="257" y="224"/>
                    <a:pt x="254" y="227"/>
                  </a:cubicBezTo>
                  <a:cubicBezTo>
                    <a:pt x="252" y="227"/>
                    <a:pt x="249" y="226"/>
                    <a:pt x="247" y="225"/>
                  </a:cubicBezTo>
                  <a:cubicBezTo>
                    <a:pt x="245" y="224"/>
                    <a:pt x="242" y="223"/>
                    <a:pt x="240" y="223"/>
                  </a:cubicBezTo>
                  <a:cubicBezTo>
                    <a:pt x="237" y="223"/>
                    <a:pt x="235" y="224"/>
                    <a:pt x="234" y="226"/>
                  </a:cubicBezTo>
                  <a:cubicBezTo>
                    <a:pt x="233" y="228"/>
                    <a:pt x="234" y="231"/>
                    <a:pt x="237" y="233"/>
                  </a:cubicBezTo>
                  <a:cubicBezTo>
                    <a:pt x="239" y="234"/>
                    <a:pt x="242" y="235"/>
                    <a:pt x="244" y="235"/>
                  </a:cubicBezTo>
                  <a:cubicBezTo>
                    <a:pt x="245" y="235"/>
                    <a:pt x="245" y="235"/>
                    <a:pt x="245" y="235"/>
                  </a:cubicBezTo>
                  <a:cubicBezTo>
                    <a:pt x="238" y="241"/>
                    <a:pt x="232" y="246"/>
                    <a:pt x="227" y="253"/>
                  </a:cubicBezTo>
                  <a:cubicBezTo>
                    <a:pt x="218" y="264"/>
                    <a:pt x="215" y="279"/>
                    <a:pt x="217" y="293"/>
                  </a:cubicBezTo>
                  <a:cubicBezTo>
                    <a:pt x="217" y="293"/>
                    <a:pt x="217" y="293"/>
                    <a:pt x="217" y="293"/>
                  </a:cubicBezTo>
                  <a:cubicBezTo>
                    <a:pt x="213" y="294"/>
                    <a:pt x="207" y="293"/>
                    <a:pt x="203" y="293"/>
                  </a:cubicBezTo>
                  <a:cubicBezTo>
                    <a:pt x="191" y="292"/>
                    <a:pt x="179" y="291"/>
                    <a:pt x="168" y="288"/>
                  </a:cubicBezTo>
                  <a:cubicBezTo>
                    <a:pt x="164" y="287"/>
                    <a:pt x="159" y="285"/>
                    <a:pt x="156" y="282"/>
                  </a:cubicBezTo>
                  <a:cubicBezTo>
                    <a:pt x="154" y="280"/>
                    <a:pt x="152" y="277"/>
                    <a:pt x="151" y="273"/>
                  </a:cubicBezTo>
                  <a:cubicBezTo>
                    <a:pt x="148" y="265"/>
                    <a:pt x="144" y="256"/>
                    <a:pt x="141" y="247"/>
                  </a:cubicBezTo>
                  <a:cubicBezTo>
                    <a:pt x="141" y="246"/>
                    <a:pt x="141" y="245"/>
                    <a:pt x="140" y="243"/>
                  </a:cubicBezTo>
                  <a:cubicBezTo>
                    <a:pt x="120" y="179"/>
                    <a:pt x="117" y="111"/>
                    <a:pt x="115" y="44"/>
                  </a:cubicBezTo>
                  <a:cubicBezTo>
                    <a:pt x="114" y="42"/>
                    <a:pt x="112" y="39"/>
                    <a:pt x="110" y="37"/>
                  </a:cubicBezTo>
                  <a:cubicBezTo>
                    <a:pt x="104" y="25"/>
                    <a:pt x="102" y="12"/>
                    <a:pt x="96" y="0"/>
                  </a:cubicBezTo>
                  <a:cubicBezTo>
                    <a:pt x="63" y="12"/>
                    <a:pt x="0" y="58"/>
                    <a:pt x="6" y="123"/>
                  </a:cubicBezTo>
                  <a:cubicBezTo>
                    <a:pt x="10" y="128"/>
                    <a:pt x="14" y="133"/>
                    <a:pt x="18" y="139"/>
                  </a:cubicBezTo>
                  <a:cubicBezTo>
                    <a:pt x="25" y="150"/>
                    <a:pt x="30" y="163"/>
                    <a:pt x="35" y="176"/>
                  </a:cubicBezTo>
                  <a:cubicBezTo>
                    <a:pt x="39" y="186"/>
                    <a:pt x="43" y="197"/>
                    <a:pt x="48" y="207"/>
                  </a:cubicBezTo>
                  <a:cubicBezTo>
                    <a:pt x="58" y="233"/>
                    <a:pt x="68" y="258"/>
                    <a:pt x="78" y="284"/>
                  </a:cubicBezTo>
                  <a:cubicBezTo>
                    <a:pt x="80" y="289"/>
                    <a:pt x="81" y="294"/>
                    <a:pt x="82" y="300"/>
                  </a:cubicBezTo>
                  <a:cubicBezTo>
                    <a:pt x="83" y="306"/>
                    <a:pt x="84" y="312"/>
                    <a:pt x="86" y="317"/>
                  </a:cubicBezTo>
                  <a:cubicBezTo>
                    <a:pt x="90" y="328"/>
                    <a:pt x="95" y="338"/>
                    <a:pt x="102" y="348"/>
                  </a:cubicBezTo>
                  <a:cubicBezTo>
                    <a:pt x="108" y="355"/>
                    <a:pt x="114" y="361"/>
                    <a:pt x="122" y="364"/>
                  </a:cubicBezTo>
                  <a:cubicBezTo>
                    <a:pt x="131" y="366"/>
                    <a:pt x="139" y="364"/>
                    <a:pt x="147" y="362"/>
                  </a:cubicBezTo>
                  <a:cubicBezTo>
                    <a:pt x="152" y="361"/>
                    <a:pt x="158" y="360"/>
                    <a:pt x="163" y="359"/>
                  </a:cubicBezTo>
                  <a:cubicBezTo>
                    <a:pt x="175" y="356"/>
                    <a:pt x="186" y="353"/>
                    <a:pt x="198" y="350"/>
                  </a:cubicBezTo>
                  <a:cubicBezTo>
                    <a:pt x="214" y="347"/>
                    <a:pt x="230" y="343"/>
                    <a:pt x="243" y="334"/>
                  </a:cubicBezTo>
                  <a:cubicBezTo>
                    <a:pt x="257" y="328"/>
                    <a:pt x="271" y="317"/>
                    <a:pt x="278" y="306"/>
                  </a:cubicBezTo>
                  <a:cubicBezTo>
                    <a:pt x="285" y="296"/>
                    <a:pt x="283" y="296"/>
                    <a:pt x="285" y="292"/>
                  </a:cubicBezTo>
                  <a:cubicBezTo>
                    <a:pt x="287" y="288"/>
                    <a:pt x="289" y="285"/>
                    <a:pt x="288" y="273"/>
                  </a:cubicBezTo>
                  <a:close/>
                  <a:moveTo>
                    <a:pt x="267" y="254"/>
                  </a:moveTo>
                  <a:cubicBezTo>
                    <a:pt x="265" y="256"/>
                    <a:pt x="263" y="256"/>
                    <a:pt x="262" y="257"/>
                  </a:cubicBezTo>
                  <a:cubicBezTo>
                    <a:pt x="259" y="257"/>
                    <a:pt x="255" y="258"/>
                    <a:pt x="254" y="255"/>
                  </a:cubicBezTo>
                  <a:cubicBezTo>
                    <a:pt x="253" y="254"/>
                    <a:pt x="252" y="252"/>
                    <a:pt x="253" y="251"/>
                  </a:cubicBezTo>
                  <a:cubicBezTo>
                    <a:pt x="253" y="249"/>
                    <a:pt x="254" y="248"/>
                    <a:pt x="255" y="247"/>
                  </a:cubicBezTo>
                  <a:cubicBezTo>
                    <a:pt x="257" y="245"/>
                    <a:pt x="258" y="243"/>
                    <a:pt x="260" y="242"/>
                  </a:cubicBezTo>
                  <a:cubicBezTo>
                    <a:pt x="260" y="242"/>
                    <a:pt x="260" y="242"/>
                    <a:pt x="260" y="242"/>
                  </a:cubicBezTo>
                  <a:cubicBezTo>
                    <a:pt x="262" y="242"/>
                    <a:pt x="265" y="243"/>
                    <a:pt x="266" y="244"/>
                  </a:cubicBezTo>
                  <a:cubicBezTo>
                    <a:pt x="268" y="245"/>
                    <a:pt x="270" y="247"/>
                    <a:pt x="270" y="249"/>
                  </a:cubicBezTo>
                  <a:cubicBezTo>
                    <a:pt x="270" y="251"/>
                    <a:pt x="269" y="253"/>
                    <a:pt x="267" y="25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7" name="Freeform 111"/>
            <p:cNvSpPr>
              <a:spLocks/>
            </p:cNvSpPr>
            <p:nvPr/>
          </p:nvSpPr>
          <p:spPr bwMode="auto">
            <a:xfrm>
              <a:off x="5846763" y="2281238"/>
              <a:ext cx="277813" cy="741363"/>
            </a:xfrm>
            <a:custGeom>
              <a:avLst/>
              <a:gdLst>
                <a:gd name="T0" fmla="*/ 4 w 76"/>
                <a:gd name="T1" fmla="*/ 134 h 204"/>
                <a:gd name="T2" fmla="*/ 26 w 76"/>
                <a:gd name="T3" fmla="*/ 190 h 204"/>
                <a:gd name="T4" fmla="*/ 57 w 76"/>
                <a:gd name="T5" fmla="*/ 203 h 204"/>
                <a:gd name="T6" fmla="*/ 76 w 76"/>
                <a:gd name="T7" fmla="*/ 203 h 204"/>
                <a:gd name="T8" fmla="*/ 76 w 76"/>
                <a:gd name="T9" fmla="*/ 203 h 204"/>
                <a:gd name="T10" fmla="*/ 64 w 76"/>
                <a:gd name="T11" fmla="*/ 170 h 204"/>
                <a:gd name="T12" fmla="*/ 62 w 76"/>
                <a:gd name="T13" fmla="*/ 138 h 204"/>
                <a:gd name="T14" fmla="*/ 58 w 76"/>
                <a:gd name="T15" fmla="*/ 128 h 204"/>
                <a:gd name="T16" fmla="*/ 46 w 76"/>
                <a:gd name="T17" fmla="*/ 107 h 204"/>
                <a:gd name="T18" fmla="*/ 36 w 76"/>
                <a:gd name="T19" fmla="*/ 88 h 204"/>
                <a:gd name="T20" fmla="*/ 16 w 76"/>
                <a:gd name="T21" fmla="*/ 43 h 204"/>
                <a:gd name="T22" fmla="*/ 4 w 76"/>
                <a:gd name="T23" fmla="*/ 0 h 204"/>
                <a:gd name="T24" fmla="*/ 4 w 76"/>
                <a:gd name="T25" fmla="*/ 13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04">
                  <a:moveTo>
                    <a:pt x="4" y="134"/>
                  </a:moveTo>
                  <a:cubicBezTo>
                    <a:pt x="6" y="155"/>
                    <a:pt x="11" y="177"/>
                    <a:pt x="26" y="190"/>
                  </a:cubicBezTo>
                  <a:cubicBezTo>
                    <a:pt x="35" y="198"/>
                    <a:pt x="46" y="201"/>
                    <a:pt x="57" y="203"/>
                  </a:cubicBezTo>
                  <a:cubicBezTo>
                    <a:pt x="63" y="203"/>
                    <a:pt x="69" y="204"/>
                    <a:pt x="76" y="203"/>
                  </a:cubicBezTo>
                  <a:cubicBezTo>
                    <a:pt x="76" y="203"/>
                    <a:pt x="76" y="203"/>
                    <a:pt x="76" y="203"/>
                  </a:cubicBezTo>
                  <a:cubicBezTo>
                    <a:pt x="73" y="192"/>
                    <a:pt x="66" y="181"/>
                    <a:pt x="64" y="170"/>
                  </a:cubicBezTo>
                  <a:cubicBezTo>
                    <a:pt x="62" y="160"/>
                    <a:pt x="63" y="149"/>
                    <a:pt x="62" y="138"/>
                  </a:cubicBezTo>
                  <a:cubicBezTo>
                    <a:pt x="61" y="135"/>
                    <a:pt x="60" y="131"/>
                    <a:pt x="58" y="128"/>
                  </a:cubicBezTo>
                  <a:cubicBezTo>
                    <a:pt x="55" y="120"/>
                    <a:pt x="50" y="114"/>
                    <a:pt x="46" y="107"/>
                  </a:cubicBezTo>
                  <a:cubicBezTo>
                    <a:pt x="42" y="101"/>
                    <a:pt x="39" y="94"/>
                    <a:pt x="36" y="88"/>
                  </a:cubicBezTo>
                  <a:cubicBezTo>
                    <a:pt x="28" y="73"/>
                    <a:pt x="22" y="58"/>
                    <a:pt x="16" y="43"/>
                  </a:cubicBezTo>
                  <a:cubicBezTo>
                    <a:pt x="11" y="29"/>
                    <a:pt x="7" y="15"/>
                    <a:pt x="4" y="0"/>
                  </a:cubicBezTo>
                  <a:cubicBezTo>
                    <a:pt x="1" y="45"/>
                    <a:pt x="0" y="90"/>
                    <a:pt x="4" y="13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8" name="Freeform 112"/>
            <p:cNvSpPr>
              <a:spLocks/>
            </p:cNvSpPr>
            <p:nvPr/>
          </p:nvSpPr>
          <p:spPr bwMode="auto">
            <a:xfrm>
              <a:off x="6054726" y="1647825"/>
              <a:ext cx="603250" cy="211138"/>
            </a:xfrm>
            <a:custGeom>
              <a:avLst/>
              <a:gdLst>
                <a:gd name="T0" fmla="*/ 6 w 165"/>
                <a:gd name="T1" fmla="*/ 35 h 58"/>
                <a:gd name="T2" fmla="*/ 36 w 165"/>
                <a:gd name="T3" fmla="*/ 56 h 58"/>
                <a:gd name="T4" fmla="*/ 73 w 165"/>
                <a:gd name="T5" fmla="*/ 54 h 58"/>
                <a:gd name="T6" fmla="*/ 108 w 165"/>
                <a:gd name="T7" fmla="*/ 41 h 58"/>
                <a:gd name="T8" fmla="*/ 165 w 165"/>
                <a:gd name="T9" fmla="*/ 25 h 58"/>
                <a:gd name="T10" fmla="*/ 157 w 165"/>
                <a:gd name="T11" fmla="*/ 15 h 58"/>
                <a:gd name="T12" fmla="*/ 99 w 165"/>
                <a:gd name="T13" fmla="*/ 24 h 58"/>
                <a:gd name="T14" fmla="*/ 24 w 165"/>
                <a:gd name="T15" fmla="*/ 29 h 58"/>
                <a:gd name="T16" fmla="*/ 25 w 165"/>
                <a:gd name="T17" fmla="*/ 0 h 58"/>
                <a:gd name="T18" fmla="*/ 21 w 165"/>
                <a:gd name="T19" fmla="*/ 2 h 58"/>
                <a:gd name="T20" fmla="*/ 3 w 165"/>
                <a:gd name="T21" fmla="*/ 9 h 58"/>
                <a:gd name="T22" fmla="*/ 6 w 165"/>
                <a:gd name="T23"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8">
                  <a:moveTo>
                    <a:pt x="6" y="35"/>
                  </a:moveTo>
                  <a:cubicBezTo>
                    <a:pt x="12" y="46"/>
                    <a:pt x="23" y="53"/>
                    <a:pt x="36" y="56"/>
                  </a:cubicBezTo>
                  <a:cubicBezTo>
                    <a:pt x="48" y="58"/>
                    <a:pt x="61" y="57"/>
                    <a:pt x="73" y="54"/>
                  </a:cubicBezTo>
                  <a:cubicBezTo>
                    <a:pt x="85" y="50"/>
                    <a:pt x="96" y="45"/>
                    <a:pt x="108" y="41"/>
                  </a:cubicBezTo>
                  <a:cubicBezTo>
                    <a:pt x="126" y="33"/>
                    <a:pt x="145" y="26"/>
                    <a:pt x="165" y="25"/>
                  </a:cubicBezTo>
                  <a:cubicBezTo>
                    <a:pt x="162" y="21"/>
                    <a:pt x="160" y="18"/>
                    <a:pt x="157" y="15"/>
                  </a:cubicBezTo>
                  <a:cubicBezTo>
                    <a:pt x="138" y="6"/>
                    <a:pt x="124" y="12"/>
                    <a:pt x="99" y="24"/>
                  </a:cubicBezTo>
                  <a:cubicBezTo>
                    <a:pt x="63" y="45"/>
                    <a:pt x="34" y="35"/>
                    <a:pt x="24" y="29"/>
                  </a:cubicBezTo>
                  <a:cubicBezTo>
                    <a:pt x="17" y="24"/>
                    <a:pt x="19" y="11"/>
                    <a:pt x="25" y="0"/>
                  </a:cubicBezTo>
                  <a:cubicBezTo>
                    <a:pt x="24" y="0"/>
                    <a:pt x="22" y="1"/>
                    <a:pt x="21" y="2"/>
                  </a:cubicBezTo>
                  <a:cubicBezTo>
                    <a:pt x="15" y="4"/>
                    <a:pt x="9" y="7"/>
                    <a:pt x="3" y="9"/>
                  </a:cubicBezTo>
                  <a:cubicBezTo>
                    <a:pt x="0" y="17"/>
                    <a:pt x="1" y="27"/>
                    <a:pt x="6" y="3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9" name="Freeform 113"/>
            <p:cNvSpPr>
              <a:spLocks/>
            </p:cNvSpPr>
            <p:nvPr/>
          </p:nvSpPr>
          <p:spPr bwMode="auto">
            <a:xfrm>
              <a:off x="6515101" y="1927225"/>
              <a:ext cx="368300" cy="492125"/>
            </a:xfrm>
            <a:custGeom>
              <a:avLst/>
              <a:gdLst>
                <a:gd name="T0" fmla="*/ 101 w 101"/>
                <a:gd name="T1" fmla="*/ 12 h 135"/>
                <a:gd name="T2" fmla="*/ 101 w 101"/>
                <a:gd name="T3" fmla="*/ 11 h 135"/>
                <a:gd name="T4" fmla="*/ 94 w 101"/>
                <a:gd name="T5" fmla="*/ 0 h 135"/>
                <a:gd name="T6" fmla="*/ 29 w 101"/>
                <a:gd name="T7" fmla="*/ 49 h 135"/>
                <a:gd name="T8" fmla="*/ 11 w 101"/>
                <a:gd name="T9" fmla="*/ 135 h 135"/>
                <a:gd name="T10" fmla="*/ 101 w 101"/>
                <a:gd name="T11" fmla="*/ 12 h 135"/>
              </a:gdLst>
              <a:ahLst/>
              <a:cxnLst>
                <a:cxn ang="0">
                  <a:pos x="T0" y="T1"/>
                </a:cxn>
                <a:cxn ang="0">
                  <a:pos x="T2" y="T3"/>
                </a:cxn>
                <a:cxn ang="0">
                  <a:pos x="T4" y="T5"/>
                </a:cxn>
                <a:cxn ang="0">
                  <a:pos x="T6" y="T7"/>
                </a:cxn>
                <a:cxn ang="0">
                  <a:pos x="T8" y="T9"/>
                </a:cxn>
                <a:cxn ang="0">
                  <a:pos x="T10" y="T11"/>
                </a:cxn>
              </a:cxnLst>
              <a:rect l="0" t="0" r="r" b="b"/>
              <a:pathLst>
                <a:path w="101" h="135">
                  <a:moveTo>
                    <a:pt x="101" y="12"/>
                  </a:moveTo>
                  <a:cubicBezTo>
                    <a:pt x="101" y="12"/>
                    <a:pt x="101" y="12"/>
                    <a:pt x="101" y="11"/>
                  </a:cubicBezTo>
                  <a:cubicBezTo>
                    <a:pt x="99" y="7"/>
                    <a:pt x="97" y="3"/>
                    <a:pt x="94" y="0"/>
                  </a:cubicBezTo>
                  <a:cubicBezTo>
                    <a:pt x="79" y="8"/>
                    <a:pt x="50" y="26"/>
                    <a:pt x="29" y="49"/>
                  </a:cubicBezTo>
                  <a:cubicBezTo>
                    <a:pt x="0" y="83"/>
                    <a:pt x="0" y="115"/>
                    <a:pt x="11" y="135"/>
                  </a:cubicBezTo>
                  <a:cubicBezTo>
                    <a:pt x="5" y="70"/>
                    <a:pt x="68" y="24"/>
                    <a:pt x="101" y="1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82" name="Group 1881"/>
          <p:cNvGrpSpPr/>
          <p:nvPr/>
        </p:nvGrpSpPr>
        <p:grpSpPr>
          <a:xfrm>
            <a:off x="5429250" y="3691273"/>
            <a:ext cx="362875" cy="1131245"/>
            <a:chOff x="1552576" y="414338"/>
            <a:chExt cx="1919286" cy="5983288"/>
          </a:xfrm>
        </p:grpSpPr>
        <p:sp>
          <p:nvSpPr>
            <p:cNvPr id="1863" name="Freeform 1753"/>
            <p:cNvSpPr>
              <a:spLocks/>
            </p:cNvSpPr>
            <p:nvPr/>
          </p:nvSpPr>
          <p:spPr bwMode="auto">
            <a:xfrm>
              <a:off x="1552576" y="4086225"/>
              <a:ext cx="819150" cy="1812925"/>
            </a:xfrm>
            <a:custGeom>
              <a:avLst/>
              <a:gdLst>
                <a:gd name="T0" fmla="*/ 76 w 221"/>
                <a:gd name="T1" fmla="*/ 0 h 491"/>
                <a:gd name="T2" fmla="*/ 9 w 221"/>
                <a:gd name="T3" fmla="*/ 436 h 491"/>
                <a:gd name="T4" fmla="*/ 20 w 221"/>
                <a:gd name="T5" fmla="*/ 475 h 491"/>
                <a:gd name="T6" fmla="*/ 66 w 221"/>
                <a:gd name="T7" fmla="*/ 487 h 491"/>
                <a:gd name="T8" fmla="*/ 106 w 221"/>
                <a:gd name="T9" fmla="*/ 459 h 491"/>
                <a:gd name="T10" fmla="*/ 167 w 221"/>
                <a:gd name="T11" fmla="*/ 183 h 491"/>
                <a:gd name="T12" fmla="*/ 221 w 221"/>
                <a:gd name="T13" fmla="*/ 69 h 491"/>
                <a:gd name="T14" fmla="*/ 76 w 221"/>
                <a:gd name="T15" fmla="*/ 0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491">
                  <a:moveTo>
                    <a:pt x="76" y="0"/>
                  </a:moveTo>
                  <a:cubicBezTo>
                    <a:pt x="63" y="147"/>
                    <a:pt x="0" y="289"/>
                    <a:pt x="9" y="436"/>
                  </a:cubicBezTo>
                  <a:cubicBezTo>
                    <a:pt x="10" y="450"/>
                    <a:pt x="11" y="464"/>
                    <a:pt x="20" y="475"/>
                  </a:cubicBezTo>
                  <a:cubicBezTo>
                    <a:pt x="31" y="487"/>
                    <a:pt x="49" y="491"/>
                    <a:pt x="66" y="487"/>
                  </a:cubicBezTo>
                  <a:cubicBezTo>
                    <a:pt x="82" y="483"/>
                    <a:pt x="95" y="472"/>
                    <a:pt x="106" y="459"/>
                  </a:cubicBezTo>
                  <a:cubicBezTo>
                    <a:pt x="104" y="364"/>
                    <a:pt x="124" y="268"/>
                    <a:pt x="167" y="183"/>
                  </a:cubicBezTo>
                  <a:cubicBezTo>
                    <a:pt x="186" y="145"/>
                    <a:pt x="209" y="109"/>
                    <a:pt x="221" y="69"/>
                  </a:cubicBezTo>
                  <a:cubicBezTo>
                    <a:pt x="169" y="57"/>
                    <a:pt x="120" y="31"/>
                    <a:pt x="76" y="0"/>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4" name="Freeform 1754"/>
            <p:cNvSpPr>
              <a:spLocks/>
            </p:cNvSpPr>
            <p:nvPr/>
          </p:nvSpPr>
          <p:spPr bwMode="auto">
            <a:xfrm>
              <a:off x="1616075" y="5703888"/>
              <a:ext cx="555625" cy="361950"/>
            </a:xfrm>
            <a:custGeom>
              <a:avLst/>
              <a:gdLst>
                <a:gd name="T0" fmla="*/ 57 w 150"/>
                <a:gd name="T1" fmla="*/ 91 h 98"/>
                <a:gd name="T2" fmla="*/ 81 w 150"/>
                <a:gd name="T3" fmla="*/ 75 h 98"/>
                <a:gd name="T4" fmla="*/ 120 w 150"/>
                <a:gd name="T5" fmla="*/ 61 h 98"/>
                <a:gd name="T6" fmla="*/ 145 w 150"/>
                <a:gd name="T7" fmla="*/ 43 h 98"/>
                <a:gd name="T8" fmla="*/ 150 w 150"/>
                <a:gd name="T9" fmla="*/ 25 h 98"/>
                <a:gd name="T10" fmla="*/ 140 w 150"/>
                <a:gd name="T11" fmla="*/ 5 h 98"/>
                <a:gd name="T12" fmla="*/ 114 w 150"/>
                <a:gd name="T13" fmla="*/ 1 h 98"/>
                <a:gd name="T14" fmla="*/ 89 w 150"/>
                <a:gd name="T15" fmla="*/ 6 h 98"/>
                <a:gd name="T16" fmla="*/ 89 w 150"/>
                <a:gd name="T17" fmla="*/ 21 h 98"/>
                <a:gd name="T18" fmla="*/ 49 w 150"/>
                <a:gd name="T19" fmla="*/ 49 h 98"/>
                <a:gd name="T20" fmla="*/ 3 w 150"/>
                <a:gd name="T21" fmla="*/ 37 h 98"/>
                <a:gd name="T22" fmla="*/ 0 w 150"/>
                <a:gd name="T23" fmla="*/ 32 h 98"/>
                <a:gd name="T24" fmla="*/ 0 w 150"/>
                <a:gd name="T25" fmla="*/ 86 h 98"/>
                <a:gd name="T26" fmla="*/ 23 w 150"/>
                <a:gd name="T27" fmla="*/ 96 h 98"/>
                <a:gd name="T28" fmla="*/ 57 w 150"/>
                <a:gd name="T29"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98">
                  <a:moveTo>
                    <a:pt x="57" y="91"/>
                  </a:moveTo>
                  <a:cubicBezTo>
                    <a:pt x="66" y="86"/>
                    <a:pt x="73" y="80"/>
                    <a:pt x="81" y="75"/>
                  </a:cubicBezTo>
                  <a:cubicBezTo>
                    <a:pt x="93" y="69"/>
                    <a:pt x="107" y="67"/>
                    <a:pt x="120" y="61"/>
                  </a:cubicBezTo>
                  <a:cubicBezTo>
                    <a:pt x="130" y="57"/>
                    <a:pt x="138" y="51"/>
                    <a:pt x="145" y="43"/>
                  </a:cubicBezTo>
                  <a:cubicBezTo>
                    <a:pt x="148" y="38"/>
                    <a:pt x="150" y="32"/>
                    <a:pt x="150" y="25"/>
                  </a:cubicBezTo>
                  <a:cubicBezTo>
                    <a:pt x="150" y="18"/>
                    <a:pt x="147" y="10"/>
                    <a:pt x="140" y="5"/>
                  </a:cubicBezTo>
                  <a:cubicBezTo>
                    <a:pt x="133" y="0"/>
                    <a:pt x="123" y="0"/>
                    <a:pt x="114" y="1"/>
                  </a:cubicBezTo>
                  <a:cubicBezTo>
                    <a:pt x="106" y="3"/>
                    <a:pt x="97" y="4"/>
                    <a:pt x="89" y="6"/>
                  </a:cubicBezTo>
                  <a:cubicBezTo>
                    <a:pt x="89" y="11"/>
                    <a:pt x="89" y="16"/>
                    <a:pt x="89" y="21"/>
                  </a:cubicBezTo>
                  <a:cubicBezTo>
                    <a:pt x="78" y="34"/>
                    <a:pt x="65" y="45"/>
                    <a:pt x="49" y="49"/>
                  </a:cubicBezTo>
                  <a:cubicBezTo>
                    <a:pt x="32" y="53"/>
                    <a:pt x="14" y="49"/>
                    <a:pt x="3" y="37"/>
                  </a:cubicBezTo>
                  <a:cubicBezTo>
                    <a:pt x="2" y="35"/>
                    <a:pt x="1" y="34"/>
                    <a:pt x="0" y="32"/>
                  </a:cubicBezTo>
                  <a:cubicBezTo>
                    <a:pt x="0" y="86"/>
                    <a:pt x="0" y="86"/>
                    <a:pt x="0" y="86"/>
                  </a:cubicBezTo>
                  <a:cubicBezTo>
                    <a:pt x="7" y="91"/>
                    <a:pt x="15" y="94"/>
                    <a:pt x="23" y="96"/>
                  </a:cubicBezTo>
                  <a:cubicBezTo>
                    <a:pt x="34" y="98"/>
                    <a:pt x="47" y="96"/>
                    <a:pt x="57" y="9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5" name="Freeform 1755"/>
            <p:cNvSpPr>
              <a:spLocks/>
            </p:cNvSpPr>
            <p:nvPr/>
          </p:nvSpPr>
          <p:spPr bwMode="auto">
            <a:xfrm>
              <a:off x="1616075" y="5862638"/>
              <a:ext cx="536575" cy="254000"/>
            </a:xfrm>
            <a:custGeom>
              <a:avLst/>
              <a:gdLst>
                <a:gd name="T0" fmla="*/ 120 w 145"/>
                <a:gd name="T1" fmla="*/ 18 h 69"/>
                <a:gd name="T2" fmla="*/ 81 w 145"/>
                <a:gd name="T3" fmla="*/ 32 h 69"/>
                <a:gd name="T4" fmla="*/ 57 w 145"/>
                <a:gd name="T5" fmla="*/ 48 h 69"/>
                <a:gd name="T6" fmla="*/ 23 w 145"/>
                <a:gd name="T7" fmla="*/ 53 h 69"/>
                <a:gd name="T8" fmla="*/ 0 w 145"/>
                <a:gd name="T9" fmla="*/ 43 h 69"/>
                <a:gd name="T10" fmla="*/ 0 w 145"/>
                <a:gd name="T11" fmla="*/ 53 h 69"/>
                <a:gd name="T12" fmla="*/ 0 w 145"/>
                <a:gd name="T13" fmla="*/ 56 h 69"/>
                <a:gd name="T14" fmla="*/ 33 w 145"/>
                <a:gd name="T15" fmla="*/ 69 h 69"/>
                <a:gd name="T16" fmla="*/ 67 w 145"/>
                <a:gd name="T17" fmla="*/ 60 h 69"/>
                <a:gd name="T18" fmla="*/ 67 w 145"/>
                <a:gd name="T19" fmla="*/ 46 h 69"/>
                <a:gd name="T20" fmla="*/ 98 w 145"/>
                <a:gd name="T21" fmla="*/ 33 h 69"/>
                <a:gd name="T22" fmla="*/ 130 w 145"/>
                <a:gd name="T23" fmla="*/ 23 h 69"/>
                <a:gd name="T24" fmla="*/ 143 w 145"/>
                <a:gd name="T25" fmla="*/ 4 h 69"/>
                <a:gd name="T26" fmla="*/ 145 w 145"/>
                <a:gd name="T27" fmla="*/ 0 h 69"/>
                <a:gd name="T28" fmla="*/ 120 w 145"/>
                <a:gd name="T29" fmla="*/ 1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69">
                  <a:moveTo>
                    <a:pt x="120" y="18"/>
                  </a:moveTo>
                  <a:cubicBezTo>
                    <a:pt x="107" y="24"/>
                    <a:pt x="93" y="26"/>
                    <a:pt x="81" y="32"/>
                  </a:cubicBezTo>
                  <a:cubicBezTo>
                    <a:pt x="73" y="37"/>
                    <a:pt x="66" y="43"/>
                    <a:pt x="57" y="48"/>
                  </a:cubicBezTo>
                  <a:cubicBezTo>
                    <a:pt x="47" y="53"/>
                    <a:pt x="34" y="55"/>
                    <a:pt x="23" y="53"/>
                  </a:cubicBezTo>
                  <a:cubicBezTo>
                    <a:pt x="15" y="51"/>
                    <a:pt x="7" y="48"/>
                    <a:pt x="0" y="43"/>
                  </a:cubicBezTo>
                  <a:cubicBezTo>
                    <a:pt x="0" y="53"/>
                    <a:pt x="0" y="53"/>
                    <a:pt x="0" y="53"/>
                  </a:cubicBezTo>
                  <a:cubicBezTo>
                    <a:pt x="0" y="54"/>
                    <a:pt x="0" y="55"/>
                    <a:pt x="0" y="56"/>
                  </a:cubicBezTo>
                  <a:cubicBezTo>
                    <a:pt x="9" y="65"/>
                    <a:pt x="21" y="69"/>
                    <a:pt x="33" y="69"/>
                  </a:cubicBezTo>
                  <a:cubicBezTo>
                    <a:pt x="45" y="69"/>
                    <a:pt x="57" y="65"/>
                    <a:pt x="67" y="60"/>
                  </a:cubicBezTo>
                  <a:cubicBezTo>
                    <a:pt x="67" y="46"/>
                    <a:pt x="67" y="46"/>
                    <a:pt x="67" y="46"/>
                  </a:cubicBezTo>
                  <a:cubicBezTo>
                    <a:pt x="75" y="38"/>
                    <a:pt x="87" y="36"/>
                    <a:pt x="98" y="33"/>
                  </a:cubicBezTo>
                  <a:cubicBezTo>
                    <a:pt x="109" y="31"/>
                    <a:pt x="121" y="29"/>
                    <a:pt x="130" y="23"/>
                  </a:cubicBezTo>
                  <a:cubicBezTo>
                    <a:pt x="136" y="18"/>
                    <a:pt x="140" y="11"/>
                    <a:pt x="143" y="4"/>
                  </a:cubicBezTo>
                  <a:cubicBezTo>
                    <a:pt x="144" y="3"/>
                    <a:pt x="145" y="2"/>
                    <a:pt x="145" y="0"/>
                  </a:cubicBezTo>
                  <a:cubicBezTo>
                    <a:pt x="138" y="8"/>
                    <a:pt x="130" y="14"/>
                    <a:pt x="120" y="18"/>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6" name="Freeform 1756"/>
            <p:cNvSpPr>
              <a:spLocks/>
            </p:cNvSpPr>
            <p:nvPr/>
          </p:nvSpPr>
          <p:spPr bwMode="auto">
            <a:xfrm>
              <a:off x="2119313" y="3781425"/>
              <a:ext cx="744537" cy="2393950"/>
            </a:xfrm>
            <a:custGeom>
              <a:avLst/>
              <a:gdLst>
                <a:gd name="T0" fmla="*/ 10 w 201"/>
                <a:gd name="T1" fmla="*/ 623 h 649"/>
                <a:gd name="T2" fmla="*/ 21 w 201"/>
                <a:gd name="T3" fmla="*/ 421 h 649"/>
                <a:gd name="T4" fmla="*/ 52 w 201"/>
                <a:gd name="T5" fmla="*/ 311 h 649"/>
                <a:gd name="T6" fmla="*/ 36 w 201"/>
                <a:gd name="T7" fmla="*/ 150 h 649"/>
                <a:gd name="T8" fmla="*/ 41 w 201"/>
                <a:gd name="T9" fmla="*/ 105 h 649"/>
                <a:gd name="T10" fmla="*/ 66 w 201"/>
                <a:gd name="T11" fmla="*/ 41 h 649"/>
                <a:gd name="T12" fmla="*/ 108 w 201"/>
                <a:gd name="T13" fmla="*/ 8 h 649"/>
                <a:gd name="T14" fmla="*/ 129 w 201"/>
                <a:gd name="T15" fmla="*/ 1 h 649"/>
                <a:gd name="T16" fmla="*/ 149 w 201"/>
                <a:gd name="T17" fmla="*/ 9 h 649"/>
                <a:gd name="T18" fmla="*/ 172 w 201"/>
                <a:gd name="T19" fmla="*/ 30 h 649"/>
                <a:gd name="T20" fmla="*/ 179 w 201"/>
                <a:gd name="T21" fmla="*/ 62 h 649"/>
                <a:gd name="T22" fmla="*/ 181 w 201"/>
                <a:gd name="T23" fmla="*/ 95 h 649"/>
                <a:gd name="T24" fmla="*/ 197 w 201"/>
                <a:gd name="T25" fmla="*/ 126 h 649"/>
                <a:gd name="T26" fmla="*/ 174 w 201"/>
                <a:gd name="T27" fmla="*/ 352 h 649"/>
                <a:gd name="T28" fmla="*/ 136 w 201"/>
                <a:gd name="T29" fmla="*/ 483 h 649"/>
                <a:gd name="T30" fmla="*/ 123 w 201"/>
                <a:gd name="T31" fmla="*/ 618 h 649"/>
                <a:gd name="T32" fmla="*/ 80 w 201"/>
                <a:gd name="T33" fmla="*/ 646 h 649"/>
                <a:gd name="T34" fmla="*/ 28 w 201"/>
                <a:gd name="T35" fmla="*/ 638 h 649"/>
                <a:gd name="T36" fmla="*/ 10 w 201"/>
                <a:gd name="T37" fmla="*/ 62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649">
                  <a:moveTo>
                    <a:pt x="10" y="623"/>
                  </a:moveTo>
                  <a:cubicBezTo>
                    <a:pt x="4" y="557"/>
                    <a:pt x="0" y="485"/>
                    <a:pt x="21" y="421"/>
                  </a:cubicBezTo>
                  <a:cubicBezTo>
                    <a:pt x="33" y="385"/>
                    <a:pt x="54" y="349"/>
                    <a:pt x="52" y="311"/>
                  </a:cubicBezTo>
                  <a:cubicBezTo>
                    <a:pt x="49" y="257"/>
                    <a:pt x="44" y="203"/>
                    <a:pt x="36" y="150"/>
                  </a:cubicBezTo>
                  <a:cubicBezTo>
                    <a:pt x="34" y="135"/>
                    <a:pt x="37" y="120"/>
                    <a:pt x="41" y="105"/>
                  </a:cubicBezTo>
                  <a:cubicBezTo>
                    <a:pt x="46" y="83"/>
                    <a:pt x="52" y="60"/>
                    <a:pt x="66" y="41"/>
                  </a:cubicBezTo>
                  <a:cubicBezTo>
                    <a:pt x="77" y="27"/>
                    <a:pt x="92" y="16"/>
                    <a:pt x="108" y="8"/>
                  </a:cubicBezTo>
                  <a:cubicBezTo>
                    <a:pt x="114" y="4"/>
                    <a:pt x="122" y="0"/>
                    <a:pt x="129" y="1"/>
                  </a:cubicBezTo>
                  <a:cubicBezTo>
                    <a:pt x="136" y="1"/>
                    <a:pt x="143" y="5"/>
                    <a:pt x="149" y="9"/>
                  </a:cubicBezTo>
                  <a:cubicBezTo>
                    <a:pt x="157" y="15"/>
                    <a:pt x="166" y="21"/>
                    <a:pt x="172" y="30"/>
                  </a:cubicBezTo>
                  <a:cubicBezTo>
                    <a:pt x="177" y="40"/>
                    <a:pt x="179" y="51"/>
                    <a:pt x="179" y="62"/>
                  </a:cubicBezTo>
                  <a:cubicBezTo>
                    <a:pt x="179" y="73"/>
                    <a:pt x="179" y="84"/>
                    <a:pt x="181" y="95"/>
                  </a:cubicBezTo>
                  <a:cubicBezTo>
                    <a:pt x="184" y="106"/>
                    <a:pt x="191" y="116"/>
                    <a:pt x="197" y="126"/>
                  </a:cubicBezTo>
                  <a:cubicBezTo>
                    <a:pt x="201" y="202"/>
                    <a:pt x="193" y="278"/>
                    <a:pt x="174" y="352"/>
                  </a:cubicBezTo>
                  <a:cubicBezTo>
                    <a:pt x="163" y="396"/>
                    <a:pt x="147" y="439"/>
                    <a:pt x="136" y="483"/>
                  </a:cubicBezTo>
                  <a:cubicBezTo>
                    <a:pt x="125" y="527"/>
                    <a:pt x="118" y="572"/>
                    <a:pt x="123" y="618"/>
                  </a:cubicBezTo>
                  <a:cubicBezTo>
                    <a:pt x="114" y="633"/>
                    <a:pt x="98" y="643"/>
                    <a:pt x="80" y="646"/>
                  </a:cubicBezTo>
                  <a:cubicBezTo>
                    <a:pt x="62" y="649"/>
                    <a:pt x="44" y="645"/>
                    <a:pt x="28" y="638"/>
                  </a:cubicBezTo>
                  <a:cubicBezTo>
                    <a:pt x="21" y="635"/>
                    <a:pt x="13" y="631"/>
                    <a:pt x="10" y="623"/>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7" name="Freeform 1757"/>
            <p:cNvSpPr>
              <a:spLocks/>
            </p:cNvSpPr>
            <p:nvPr/>
          </p:nvSpPr>
          <p:spPr bwMode="auto">
            <a:xfrm>
              <a:off x="3082925" y="522288"/>
              <a:ext cx="388937" cy="663575"/>
            </a:xfrm>
            <a:custGeom>
              <a:avLst/>
              <a:gdLst>
                <a:gd name="T0" fmla="*/ 33 w 105"/>
                <a:gd name="T1" fmla="*/ 65 h 180"/>
                <a:gd name="T2" fmla="*/ 39 w 105"/>
                <a:gd name="T3" fmla="*/ 15 h 180"/>
                <a:gd name="T4" fmla="*/ 42 w 105"/>
                <a:gd name="T5" fmla="*/ 5 h 180"/>
                <a:gd name="T6" fmla="*/ 51 w 105"/>
                <a:gd name="T7" fmla="*/ 1 h 180"/>
                <a:gd name="T8" fmla="*/ 55 w 105"/>
                <a:gd name="T9" fmla="*/ 8 h 180"/>
                <a:gd name="T10" fmla="*/ 55 w 105"/>
                <a:gd name="T11" fmla="*/ 15 h 180"/>
                <a:gd name="T12" fmla="*/ 48 w 105"/>
                <a:gd name="T13" fmla="*/ 68 h 180"/>
                <a:gd name="T14" fmla="*/ 58 w 105"/>
                <a:gd name="T15" fmla="*/ 15 h 180"/>
                <a:gd name="T16" fmla="*/ 60 w 105"/>
                <a:gd name="T17" fmla="*/ 5 h 180"/>
                <a:gd name="T18" fmla="*/ 69 w 105"/>
                <a:gd name="T19" fmla="*/ 1 h 180"/>
                <a:gd name="T20" fmla="*/ 73 w 105"/>
                <a:gd name="T21" fmla="*/ 13 h 180"/>
                <a:gd name="T22" fmla="*/ 69 w 105"/>
                <a:gd name="T23" fmla="*/ 68 h 180"/>
                <a:gd name="T24" fmla="*/ 76 w 105"/>
                <a:gd name="T25" fmla="*/ 16 h 180"/>
                <a:gd name="T26" fmla="*/ 79 w 105"/>
                <a:gd name="T27" fmla="*/ 13 h 180"/>
                <a:gd name="T28" fmla="*/ 86 w 105"/>
                <a:gd name="T29" fmla="*/ 20 h 180"/>
                <a:gd name="T30" fmla="*/ 88 w 105"/>
                <a:gd name="T31" fmla="*/ 29 h 180"/>
                <a:gd name="T32" fmla="*/ 87 w 105"/>
                <a:gd name="T33" fmla="*/ 73 h 180"/>
                <a:gd name="T34" fmla="*/ 92 w 105"/>
                <a:gd name="T35" fmla="*/ 40 h 180"/>
                <a:gd name="T36" fmla="*/ 93 w 105"/>
                <a:gd name="T37" fmla="*/ 33 h 180"/>
                <a:gd name="T38" fmla="*/ 99 w 105"/>
                <a:gd name="T39" fmla="*/ 30 h 180"/>
                <a:gd name="T40" fmla="*/ 102 w 105"/>
                <a:gd name="T41" fmla="*/ 37 h 180"/>
                <a:gd name="T42" fmla="*/ 95 w 105"/>
                <a:gd name="T43" fmla="*/ 110 h 180"/>
                <a:gd name="T44" fmla="*/ 61 w 105"/>
                <a:gd name="T45" fmla="*/ 180 h 180"/>
                <a:gd name="T46" fmla="*/ 26 w 105"/>
                <a:gd name="T47" fmla="*/ 166 h 180"/>
                <a:gd name="T48" fmla="*/ 19 w 105"/>
                <a:gd name="T49" fmla="*/ 134 h 180"/>
                <a:gd name="T50" fmla="*/ 5 w 105"/>
                <a:gd name="T51" fmla="*/ 103 h 180"/>
                <a:gd name="T52" fmla="*/ 0 w 105"/>
                <a:gd name="T53" fmla="*/ 50 h 180"/>
                <a:gd name="T54" fmla="*/ 5 w 105"/>
                <a:gd name="T55" fmla="*/ 46 h 180"/>
                <a:gd name="T56" fmla="*/ 16 w 105"/>
                <a:gd name="T57" fmla="*/ 55 h 180"/>
                <a:gd name="T58" fmla="*/ 20 w 105"/>
                <a:gd name="T59" fmla="*/ 75 h 180"/>
                <a:gd name="T60" fmla="*/ 22 w 105"/>
                <a:gd name="T61" fmla="*/ 88 h 180"/>
                <a:gd name="T62" fmla="*/ 28 w 105"/>
                <a:gd name="T63" fmla="*/ 88 h 180"/>
                <a:gd name="T64" fmla="*/ 33 w 105"/>
                <a:gd name="T65" fmla="*/ 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80">
                  <a:moveTo>
                    <a:pt x="33" y="65"/>
                  </a:moveTo>
                  <a:cubicBezTo>
                    <a:pt x="35" y="48"/>
                    <a:pt x="37" y="32"/>
                    <a:pt x="39" y="15"/>
                  </a:cubicBezTo>
                  <a:cubicBezTo>
                    <a:pt x="40" y="12"/>
                    <a:pt x="40" y="8"/>
                    <a:pt x="42" y="5"/>
                  </a:cubicBezTo>
                  <a:cubicBezTo>
                    <a:pt x="44" y="2"/>
                    <a:pt x="47" y="0"/>
                    <a:pt x="51" y="1"/>
                  </a:cubicBezTo>
                  <a:cubicBezTo>
                    <a:pt x="53" y="2"/>
                    <a:pt x="55" y="5"/>
                    <a:pt x="55" y="8"/>
                  </a:cubicBezTo>
                  <a:cubicBezTo>
                    <a:pt x="56" y="10"/>
                    <a:pt x="56" y="13"/>
                    <a:pt x="55" y="15"/>
                  </a:cubicBezTo>
                  <a:cubicBezTo>
                    <a:pt x="53" y="33"/>
                    <a:pt x="50" y="50"/>
                    <a:pt x="48" y="68"/>
                  </a:cubicBezTo>
                  <a:cubicBezTo>
                    <a:pt x="51" y="69"/>
                    <a:pt x="57" y="28"/>
                    <a:pt x="58" y="15"/>
                  </a:cubicBezTo>
                  <a:cubicBezTo>
                    <a:pt x="58" y="11"/>
                    <a:pt x="58" y="8"/>
                    <a:pt x="60" y="5"/>
                  </a:cubicBezTo>
                  <a:cubicBezTo>
                    <a:pt x="62" y="2"/>
                    <a:pt x="65" y="0"/>
                    <a:pt x="69" y="1"/>
                  </a:cubicBezTo>
                  <a:cubicBezTo>
                    <a:pt x="73" y="3"/>
                    <a:pt x="73" y="9"/>
                    <a:pt x="73" y="13"/>
                  </a:cubicBezTo>
                  <a:cubicBezTo>
                    <a:pt x="72" y="31"/>
                    <a:pt x="72" y="50"/>
                    <a:pt x="69" y="68"/>
                  </a:cubicBezTo>
                  <a:cubicBezTo>
                    <a:pt x="71" y="69"/>
                    <a:pt x="75" y="33"/>
                    <a:pt x="76" y="16"/>
                  </a:cubicBezTo>
                  <a:cubicBezTo>
                    <a:pt x="76" y="14"/>
                    <a:pt x="78" y="13"/>
                    <a:pt x="79" y="13"/>
                  </a:cubicBezTo>
                  <a:cubicBezTo>
                    <a:pt x="83" y="14"/>
                    <a:pt x="85" y="17"/>
                    <a:pt x="86" y="20"/>
                  </a:cubicBezTo>
                  <a:cubicBezTo>
                    <a:pt x="87" y="23"/>
                    <a:pt x="88" y="26"/>
                    <a:pt x="88" y="29"/>
                  </a:cubicBezTo>
                  <a:cubicBezTo>
                    <a:pt x="87" y="73"/>
                    <a:pt x="87" y="73"/>
                    <a:pt x="87" y="73"/>
                  </a:cubicBezTo>
                  <a:cubicBezTo>
                    <a:pt x="92" y="61"/>
                    <a:pt x="93" y="53"/>
                    <a:pt x="92" y="40"/>
                  </a:cubicBezTo>
                  <a:cubicBezTo>
                    <a:pt x="92" y="38"/>
                    <a:pt x="92" y="35"/>
                    <a:pt x="93" y="33"/>
                  </a:cubicBezTo>
                  <a:cubicBezTo>
                    <a:pt x="94" y="31"/>
                    <a:pt x="96" y="29"/>
                    <a:pt x="99" y="30"/>
                  </a:cubicBezTo>
                  <a:cubicBezTo>
                    <a:pt x="101" y="31"/>
                    <a:pt x="102" y="34"/>
                    <a:pt x="102" y="37"/>
                  </a:cubicBezTo>
                  <a:cubicBezTo>
                    <a:pt x="104" y="61"/>
                    <a:pt x="105" y="87"/>
                    <a:pt x="95" y="110"/>
                  </a:cubicBezTo>
                  <a:cubicBezTo>
                    <a:pt x="85" y="134"/>
                    <a:pt x="65" y="154"/>
                    <a:pt x="61" y="180"/>
                  </a:cubicBezTo>
                  <a:cubicBezTo>
                    <a:pt x="26" y="166"/>
                    <a:pt x="26" y="166"/>
                    <a:pt x="26" y="166"/>
                  </a:cubicBezTo>
                  <a:cubicBezTo>
                    <a:pt x="27" y="155"/>
                    <a:pt x="23" y="144"/>
                    <a:pt x="19" y="134"/>
                  </a:cubicBezTo>
                  <a:cubicBezTo>
                    <a:pt x="14" y="124"/>
                    <a:pt x="8" y="114"/>
                    <a:pt x="5" y="103"/>
                  </a:cubicBezTo>
                  <a:cubicBezTo>
                    <a:pt x="1" y="86"/>
                    <a:pt x="3" y="68"/>
                    <a:pt x="0" y="50"/>
                  </a:cubicBezTo>
                  <a:cubicBezTo>
                    <a:pt x="0" y="48"/>
                    <a:pt x="2" y="45"/>
                    <a:pt x="5" y="46"/>
                  </a:cubicBezTo>
                  <a:cubicBezTo>
                    <a:pt x="9" y="47"/>
                    <a:pt x="14" y="51"/>
                    <a:pt x="16" y="55"/>
                  </a:cubicBezTo>
                  <a:cubicBezTo>
                    <a:pt x="19" y="61"/>
                    <a:pt x="19" y="68"/>
                    <a:pt x="20" y="75"/>
                  </a:cubicBezTo>
                  <a:cubicBezTo>
                    <a:pt x="20" y="80"/>
                    <a:pt x="21" y="84"/>
                    <a:pt x="22" y="88"/>
                  </a:cubicBezTo>
                  <a:cubicBezTo>
                    <a:pt x="23" y="90"/>
                    <a:pt x="27" y="90"/>
                    <a:pt x="28" y="88"/>
                  </a:cubicBezTo>
                  <a:cubicBezTo>
                    <a:pt x="31" y="81"/>
                    <a:pt x="32" y="74"/>
                    <a:pt x="33" y="6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8" name="Freeform 1758"/>
            <p:cNvSpPr>
              <a:spLocks/>
            </p:cNvSpPr>
            <p:nvPr/>
          </p:nvSpPr>
          <p:spPr bwMode="auto">
            <a:xfrm>
              <a:off x="1566863" y="1049338"/>
              <a:ext cx="1838325" cy="3325813"/>
            </a:xfrm>
            <a:custGeom>
              <a:avLst/>
              <a:gdLst>
                <a:gd name="T0" fmla="*/ 376 w 496"/>
                <a:gd name="T1" fmla="*/ 871 h 901"/>
                <a:gd name="T2" fmla="*/ 351 w 496"/>
                <a:gd name="T3" fmla="*/ 788 h 901"/>
                <a:gd name="T4" fmla="*/ 331 w 496"/>
                <a:gd name="T5" fmla="*/ 637 h 901"/>
                <a:gd name="T6" fmla="*/ 360 w 496"/>
                <a:gd name="T7" fmla="*/ 502 h 901"/>
                <a:gd name="T8" fmla="*/ 357 w 496"/>
                <a:gd name="T9" fmla="*/ 470 h 901"/>
                <a:gd name="T10" fmla="*/ 357 w 496"/>
                <a:gd name="T11" fmla="*/ 453 h 901"/>
                <a:gd name="T12" fmla="*/ 363 w 496"/>
                <a:gd name="T13" fmla="*/ 439 h 901"/>
                <a:gd name="T14" fmla="*/ 380 w 496"/>
                <a:gd name="T15" fmla="*/ 391 h 901"/>
                <a:gd name="T16" fmla="*/ 398 w 496"/>
                <a:gd name="T17" fmla="*/ 340 h 901"/>
                <a:gd name="T18" fmla="*/ 432 w 496"/>
                <a:gd name="T19" fmla="*/ 239 h 901"/>
                <a:gd name="T20" fmla="*/ 462 w 496"/>
                <a:gd name="T21" fmla="*/ 144 h 901"/>
                <a:gd name="T22" fmla="*/ 478 w 496"/>
                <a:gd name="T23" fmla="*/ 95 h 901"/>
                <a:gd name="T24" fmla="*/ 493 w 496"/>
                <a:gd name="T25" fmla="*/ 50 h 901"/>
                <a:gd name="T26" fmla="*/ 455 w 496"/>
                <a:gd name="T27" fmla="*/ 28 h 901"/>
                <a:gd name="T28" fmla="*/ 415 w 496"/>
                <a:gd name="T29" fmla="*/ 14 h 901"/>
                <a:gd name="T30" fmla="*/ 400 w 496"/>
                <a:gd name="T31" fmla="*/ 40 h 901"/>
                <a:gd name="T32" fmla="*/ 378 w 496"/>
                <a:gd name="T33" fmla="*/ 82 h 901"/>
                <a:gd name="T34" fmla="*/ 359 w 496"/>
                <a:gd name="T35" fmla="*/ 125 h 901"/>
                <a:gd name="T36" fmla="*/ 341 w 496"/>
                <a:gd name="T37" fmla="*/ 168 h 901"/>
                <a:gd name="T38" fmla="*/ 323 w 496"/>
                <a:gd name="T39" fmla="*/ 212 h 901"/>
                <a:gd name="T40" fmla="*/ 305 w 496"/>
                <a:gd name="T41" fmla="*/ 256 h 901"/>
                <a:gd name="T42" fmla="*/ 286 w 496"/>
                <a:gd name="T43" fmla="*/ 299 h 901"/>
                <a:gd name="T44" fmla="*/ 266 w 496"/>
                <a:gd name="T45" fmla="*/ 341 h 901"/>
                <a:gd name="T46" fmla="*/ 254 w 496"/>
                <a:gd name="T47" fmla="*/ 361 h 901"/>
                <a:gd name="T48" fmla="*/ 248 w 496"/>
                <a:gd name="T49" fmla="*/ 371 h 901"/>
                <a:gd name="T50" fmla="*/ 245 w 496"/>
                <a:gd name="T51" fmla="*/ 376 h 901"/>
                <a:gd name="T52" fmla="*/ 242 w 496"/>
                <a:gd name="T53" fmla="*/ 381 h 901"/>
                <a:gd name="T54" fmla="*/ 184 w 496"/>
                <a:gd name="T55" fmla="*/ 373 h 901"/>
                <a:gd name="T56" fmla="*/ 127 w 496"/>
                <a:gd name="T57" fmla="*/ 361 h 901"/>
                <a:gd name="T58" fmla="*/ 123 w 496"/>
                <a:gd name="T59" fmla="*/ 136 h 901"/>
                <a:gd name="T60" fmla="*/ 137 w 496"/>
                <a:gd name="T61" fmla="*/ 16 h 901"/>
                <a:gd name="T62" fmla="*/ 61 w 496"/>
                <a:gd name="T63" fmla="*/ 8 h 901"/>
                <a:gd name="T64" fmla="*/ 13 w 496"/>
                <a:gd name="T65" fmla="*/ 275 h 901"/>
                <a:gd name="T66" fmla="*/ 45 w 496"/>
                <a:gd name="T67" fmla="*/ 541 h 901"/>
                <a:gd name="T68" fmla="*/ 89 w 496"/>
                <a:gd name="T69" fmla="*/ 655 h 901"/>
                <a:gd name="T70" fmla="*/ 81 w 496"/>
                <a:gd name="T71" fmla="*/ 741 h 901"/>
                <a:gd name="T72" fmla="*/ 52 w 496"/>
                <a:gd name="T73" fmla="*/ 823 h 901"/>
                <a:gd name="T74" fmla="*/ 151 w 496"/>
                <a:gd name="T75" fmla="*/ 888 h 901"/>
                <a:gd name="T76" fmla="*/ 272 w 496"/>
                <a:gd name="T77" fmla="*/ 900 h 901"/>
                <a:gd name="T78" fmla="*/ 279 w 496"/>
                <a:gd name="T79" fmla="*/ 766 h 901"/>
                <a:gd name="T80" fmla="*/ 287 w 496"/>
                <a:gd name="T81" fmla="*/ 900 h 901"/>
                <a:gd name="T82" fmla="*/ 376 w 496"/>
                <a:gd name="T83" fmla="*/ 87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 h="901">
                  <a:moveTo>
                    <a:pt x="376" y="871"/>
                  </a:moveTo>
                  <a:cubicBezTo>
                    <a:pt x="364" y="843"/>
                    <a:pt x="358" y="816"/>
                    <a:pt x="351" y="788"/>
                  </a:cubicBezTo>
                  <a:cubicBezTo>
                    <a:pt x="338" y="739"/>
                    <a:pt x="332" y="688"/>
                    <a:pt x="331" y="637"/>
                  </a:cubicBezTo>
                  <a:cubicBezTo>
                    <a:pt x="331" y="591"/>
                    <a:pt x="362" y="550"/>
                    <a:pt x="360" y="502"/>
                  </a:cubicBezTo>
                  <a:cubicBezTo>
                    <a:pt x="360" y="491"/>
                    <a:pt x="357" y="481"/>
                    <a:pt x="357" y="470"/>
                  </a:cubicBezTo>
                  <a:cubicBezTo>
                    <a:pt x="356" y="464"/>
                    <a:pt x="357" y="459"/>
                    <a:pt x="357" y="453"/>
                  </a:cubicBezTo>
                  <a:cubicBezTo>
                    <a:pt x="357" y="448"/>
                    <a:pt x="361" y="444"/>
                    <a:pt x="363" y="439"/>
                  </a:cubicBezTo>
                  <a:cubicBezTo>
                    <a:pt x="369" y="423"/>
                    <a:pt x="375" y="407"/>
                    <a:pt x="380" y="391"/>
                  </a:cubicBezTo>
                  <a:cubicBezTo>
                    <a:pt x="386" y="374"/>
                    <a:pt x="392" y="357"/>
                    <a:pt x="398" y="340"/>
                  </a:cubicBezTo>
                  <a:cubicBezTo>
                    <a:pt x="410" y="307"/>
                    <a:pt x="421" y="273"/>
                    <a:pt x="432" y="239"/>
                  </a:cubicBezTo>
                  <a:cubicBezTo>
                    <a:pt x="442" y="207"/>
                    <a:pt x="452" y="175"/>
                    <a:pt x="462" y="144"/>
                  </a:cubicBezTo>
                  <a:cubicBezTo>
                    <a:pt x="467" y="127"/>
                    <a:pt x="473" y="111"/>
                    <a:pt x="478" y="95"/>
                  </a:cubicBezTo>
                  <a:cubicBezTo>
                    <a:pt x="480" y="89"/>
                    <a:pt x="496" y="53"/>
                    <a:pt x="493" y="50"/>
                  </a:cubicBezTo>
                  <a:cubicBezTo>
                    <a:pt x="484" y="39"/>
                    <a:pt x="469" y="33"/>
                    <a:pt x="455" y="28"/>
                  </a:cubicBezTo>
                  <a:cubicBezTo>
                    <a:pt x="442" y="23"/>
                    <a:pt x="428" y="19"/>
                    <a:pt x="415" y="14"/>
                  </a:cubicBezTo>
                  <a:cubicBezTo>
                    <a:pt x="410" y="23"/>
                    <a:pt x="405" y="31"/>
                    <a:pt x="400" y="40"/>
                  </a:cubicBezTo>
                  <a:cubicBezTo>
                    <a:pt x="392" y="54"/>
                    <a:pt x="385" y="68"/>
                    <a:pt x="378" y="82"/>
                  </a:cubicBezTo>
                  <a:cubicBezTo>
                    <a:pt x="371" y="96"/>
                    <a:pt x="365" y="110"/>
                    <a:pt x="359" y="125"/>
                  </a:cubicBezTo>
                  <a:cubicBezTo>
                    <a:pt x="353" y="139"/>
                    <a:pt x="347" y="154"/>
                    <a:pt x="341" y="168"/>
                  </a:cubicBezTo>
                  <a:cubicBezTo>
                    <a:pt x="335" y="183"/>
                    <a:pt x="329" y="197"/>
                    <a:pt x="323" y="212"/>
                  </a:cubicBezTo>
                  <a:cubicBezTo>
                    <a:pt x="317" y="227"/>
                    <a:pt x="312" y="241"/>
                    <a:pt x="305" y="256"/>
                  </a:cubicBezTo>
                  <a:cubicBezTo>
                    <a:pt x="299" y="270"/>
                    <a:pt x="293" y="285"/>
                    <a:pt x="286" y="299"/>
                  </a:cubicBezTo>
                  <a:cubicBezTo>
                    <a:pt x="280" y="313"/>
                    <a:pt x="273" y="327"/>
                    <a:pt x="266" y="341"/>
                  </a:cubicBezTo>
                  <a:cubicBezTo>
                    <a:pt x="262" y="348"/>
                    <a:pt x="258" y="354"/>
                    <a:pt x="254" y="361"/>
                  </a:cubicBezTo>
                  <a:cubicBezTo>
                    <a:pt x="252" y="364"/>
                    <a:pt x="250" y="368"/>
                    <a:pt x="248" y="371"/>
                  </a:cubicBezTo>
                  <a:cubicBezTo>
                    <a:pt x="247" y="373"/>
                    <a:pt x="246" y="374"/>
                    <a:pt x="245" y="376"/>
                  </a:cubicBezTo>
                  <a:cubicBezTo>
                    <a:pt x="245" y="377"/>
                    <a:pt x="243" y="381"/>
                    <a:pt x="242" y="381"/>
                  </a:cubicBezTo>
                  <a:cubicBezTo>
                    <a:pt x="223" y="385"/>
                    <a:pt x="203" y="379"/>
                    <a:pt x="184" y="373"/>
                  </a:cubicBezTo>
                  <a:cubicBezTo>
                    <a:pt x="165" y="367"/>
                    <a:pt x="147" y="358"/>
                    <a:pt x="127" y="361"/>
                  </a:cubicBezTo>
                  <a:cubicBezTo>
                    <a:pt x="137" y="286"/>
                    <a:pt x="115" y="210"/>
                    <a:pt x="123" y="136"/>
                  </a:cubicBezTo>
                  <a:cubicBezTo>
                    <a:pt x="128" y="96"/>
                    <a:pt x="141" y="56"/>
                    <a:pt x="137" y="16"/>
                  </a:cubicBezTo>
                  <a:cubicBezTo>
                    <a:pt x="115" y="2"/>
                    <a:pt x="86" y="0"/>
                    <a:pt x="61" y="8"/>
                  </a:cubicBezTo>
                  <a:cubicBezTo>
                    <a:pt x="38" y="96"/>
                    <a:pt x="19" y="185"/>
                    <a:pt x="13" y="275"/>
                  </a:cubicBezTo>
                  <a:cubicBezTo>
                    <a:pt x="7" y="365"/>
                    <a:pt x="0" y="463"/>
                    <a:pt x="45" y="541"/>
                  </a:cubicBezTo>
                  <a:cubicBezTo>
                    <a:pt x="66" y="577"/>
                    <a:pt x="85" y="615"/>
                    <a:pt x="89" y="655"/>
                  </a:cubicBezTo>
                  <a:cubicBezTo>
                    <a:pt x="92" y="684"/>
                    <a:pt x="88" y="713"/>
                    <a:pt x="81" y="741"/>
                  </a:cubicBezTo>
                  <a:cubicBezTo>
                    <a:pt x="74" y="769"/>
                    <a:pt x="63" y="796"/>
                    <a:pt x="52" y="823"/>
                  </a:cubicBezTo>
                  <a:cubicBezTo>
                    <a:pt x="74" y="857"/>
                    <a:pt x="112" y="876"/>
                    <a:pt x="151" y="888"/>
                  </a:cubicBezTo>
                  <a:cubicBezTo>
                    <a:pt x="190" y="899"/>
                    <a:pt x="232" y="900"/>
                    <a:pt x="272" y="900"/>
                  </a:cubicBezTo>
                  <a:cubicBezTo>
                    <a:pt x="277" y="855"/>
                    <a:pt x="280" y="811"/>
                    <a:pt x="279" y="766"/>
                  </a:cubicBezTo>
                  <a:cubicBezTo>
                    <a:pt x="282" y="811"/>
                    <a:pt x="285" y="856"/>
                    <a:pt x="287" y="900"/>
                  </a:cubicBezTo>
                  <a:cubicBezTo>
                    <a:pt x="319" y="901"/>
                    <a:pt x="351" y="890"/>
                    <a:pt x="376" y="87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9" name="Freeform 1759"/>
            <p:cNvSpPr>
              <a:spLocks/>
            </p:cNvSpPr>
            <p:nvPr/>
          </p:nvSpPr>
          <p:spPr bwMode="auto">
            <a:xfrm>
              <a:off x="1963738" y="2371725"/>
              <a:ext cx="500062" cy="157163"/>
            </a:xfrm>
            <a:custGeom>
              <a:avLst/>
              <a:gdLst>
                <a:gd name="T0" fmla="*/ 42 w 135"/>
                <a:gd name="T1" fmla="*/ 32 h 43"/>
                <a:gd name="T2" fmla="*/ 86 w 135"/>
                <a:gd name="T3" fmla="*/ 40 h 43"/>
                <a:gd name="T4" fmla="*/ 135 w 135"/>
                <a:gd name="T5" fmla="*/ 23 h 43"/>
                <a:gd name="T6" fmla="*/ 77 w 135"/>
                <a:gd name="T7" fmla="*/ 15 h 43"/>
                <a:gd name="T8" fmla="*/ 20 w 135"/>
                <a:gd name="T9" fmla="*/ 3 h 43"/>
                <a:gd name="T10" fmla="*/ 0 w 135"/>
                <a:gd name="T11" fmla="*/ 30 h 43"/>
                <a:gd name="T12" fmla="*/ 42 w 135"/>
                <a:gd name="T13" fmla="*/ 32 h 43"/>
              </a:gdLst>
              <a:ahLst/>
              <a:cxnLst>
                <a:cxn ang="0">
                  <a:pos x="T0" y="T1"/>
                </a:cxn>
                <a:cxn ang="0">
                  <a:pos x="T2" y="T3"/>
                </a:cxn>
                <a:cxn ang="0">
                  <a:pos x="T4" y="T5"/>
                </a:cxn>
                <a:cxn ang="0">
                  <a:pos x="T6" y="T7"/>
                </a:cxn>
                <a:cxn ang="0">
                  <a:pos x="T8" y="T9"/>
                </a:cxn>
                <a:cxn ang="0">
                  <a:pos x="T10" y="T11"/>
                </a:cxn>
                <a:cxn ang="0">
                  <a:pos x="T12" y="T13"/>
                </a:cxn>
              </a:cxnLst>
              <a:rect l="0" t="0" r="r" b="b"/>
              <a:pathLst>
                <a:path w="135" h="43">
                  <a:moveTo>
                    <a:pt x="42" y="32"/>
                  </a:moveTo>
                  <a:cubicBezTo>
                    <a:pt x="52" y="34"/>
                    <a:pt x="70" y="43"/>
                    <a:pt x="86" y="40"/>
                  </a:cubicBezTo>
                  <a:cubicBezTo>
                    <a:pt x="103" y="37"/>
                    <a:pt x="135" y="23"/>
                    <a:pt x="135" y="23"/>
                  </a:cubicBezTo>
                  <a:cubicBezTo>
                    <a:pt x="116" y="27"/>
                    <a:pt x="96" y="21"/>
                    <a:pt x="77" y="15"/>
                  </a:cubicBezTo>
                  <a:cubicBezTo>
                    <a:pt x="58" y="9"/>
                    <a:pt x="40" y="0"/>
                    <a:pt x="20" y="3"/>
                  </a:cubicBezTo>
                  <a:cubicBezTo>
                    <a:pt x="0" y="30"/>
                    <a:pt x="0" y="30"/>
                    <a:pt x="0" y="30"/>
                  </a:cubicBezTo>
                  <a:cubicBezTo>
                    <a:pt x="0" y="30"/>
                    <a:pt x="32" y="30"/>
                    <a:pt x="42" y="32"/>
                  </a:cubicBezTo>
                  <a:close/>
                </a:path>
              </a:pathLst>
            </a:custGeom>
            <a:solidFill>
              <a:srgbClr val="32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0" name="Freeform 1760"/>
            <p:cNvSpPr>
              <a:spLocks/>
            </p:cNvSpPr>
            <p:nvPr/>
          </p:nvSpPr>
          <p:spPr bwMode="auto">
            <a:xfrm>
              <a:off x="2178050" y="6021388"/>
              <a:ext cx="755650" cy="309563"/>
            </a:xfrm>
            <a:custGeom>
              <a:avLst/>
              <a:gdLst>
                <a:gd name="T0" fmla="*/ 57 w 204"/>
                <a:gd name="T1" fmla="*/ 82 h 84"/>
                <a:gd name="T2" fmla="*/ 153 w 204"/>
                <a:gd name="T3" fmla="*/ 71 h 84"/>
                <a:gd name="T4" fmla="*/ 202 w 204"/>
                <a:gd name="T5" fmla="*/ 39 h 84"/>
                <a:gd name="T6" fmla="*/ 198 w 204"/>
                <a:gd name="T7" fmla="*/ 19 h 84"/>
                <a:gd name="T8" fmla="*/ 183 w 204"/>
                <a:gd name="T9" fmla="*/ 11 h 84"/>
                <a:gd name="T10" fmla="*/ 165 w 204"/>
                <a:gd name="T11" fmla="*/ 9 h 84"/>
                <a:gd name="T12" fmla="*/ 106 w 204"/>
                <a:gd name="T13" fmla="*/ 0 h 84"/>
                <a:gd name="T14" fmla="*/ 107 w 204"/>
                <a:gd name="T15" fmla="*/ 11 h 84"/>
                <a:gd name="T16" fmla="*/ 64 w 204"/>
                <a:gd name="T17" fmla="*/ 39 h 84"/>
                <a:gd name="T18" fmla="*/ 12 w 204"/>
                <a:gd name="T19" fmla="*/ 31 h 84"/>
                <a:gd name="T20" fmla="*/ 4 w 204"/>
                <a:gd name="T21" fmla="*/ 27 h 84"/>
                <a:gd name="T22" fmla="*/ 0 w 204"/>
                <a:gd name="T23" fmla="*/ 63 h 84"/>
                <a:gd name="T24" fmla="*/ 23 w 204"/>
                <a:gd name="T25" fmla="*/ 76 h 84"/>
                <a:gd name="T26" fmla="*/ 57 w 204"/>
                <a:gd name="T2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84">
                  <a:moveTo>
                    <a:pt x="57" y="82"/>
                  </a:moveTo>
                  <a:cubicBezTo>
                    <a:pt x="89" y="84"/>
                    <a:pt x="123" y="84"/>
                    <a:pt x="153" y="71"/>
                  </a:cubicBezTo>
                  <a:cubicBezTo>
                    <a:pt x="171" y="64"/>
                    <a:pt x="187" y="52"/>
                    <a:pt x="202" y="39"/>
                  </a:cubicBezTo>
                  <a:cubicBezTo>
                    <a:pt x="204" y="32"/>
                    <a:pt x="203" y="25"/>
                    <a:pt x="198" y="19"/>
                  </a:cubicBezTo>
                  <a:cubicBezTo>
                    <a:pt x="194" y="15"/>
                    <a:pt x="189" y="12"/>
                    <a:pt x="183" y="11"/>
                  </a:cubicBezTo>
                  <a:cubicBezTo>
                    <a:pt x="177" y="10"/>
                    <a:pt x="171" y="10"/>
                    <a:pt x="165" y="9"/>
                  </a:cubicBezTo>
                  <a:cubicBezTo>
                    <a:pt x="145" y="9"/>
                    <a:pt x="125" y="5"/>
                    <a:pt x="106" y="0"/>
                  </a:cubicBezTo>
                  <a:cubicBezTo>
                    <a:pt x="106" y="3"/>
                    <a:pt x="106" y="7"/>
                    <a:pt x="107" y="11"/>
                  </a:cubicBezTo>
                  <a:cubicBezTo>
                    <a:pt x="98" y="26"/>
                    <a:pt x="82" y="36"/>
                    <a:pt x="64" y="39"/>
                  </a:cubicBezTo>
                  <a:cubicBezTo>
                    <a:pt x="46" y="42"/>
                    <a:pt x="28" y="38"/>
                    <a:pt x="12" y="31"/>
                  </a:cubicBezTo>
                  <a:cubicBezTo>
                    <a:pt x="9" y="30"/>
                    <a:pt x="7" y="29"/>
                    <a:pt x="4" y="27"/>
                  </a:cubicBezTo>
                  <a:cubicBezTo>
                    <a:pt x="2" y="39"/>
                    <a:pt x="1" y="51"/>
                    <a:pt x="0" y="63"/>
                  </a:cubicBezTo>
                  <a:cubicBezTo>
                    <a:pt x="7" y="69"/>
                    <a:pt x="14" y="73"/>
                    <a:pt x="23" y="76"/>
                  </a:cubicBezTo>
                  <a:cubicBezTo>
                    <a:pt x="34" y="80"/>
                    <a:pt x="45" y="81"/>
                    <a:pt x="57" y="8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1" name="Freeform 1761"/>
            <p:cNvSpPr>
              <a:spLocks/>
            </p:cNvSpPr>
            <p:nvPr/>
          </p:nvSpPr>
          <p:spPr bwMode="auto">
            <a:xfrm>
              <a:off x="2178050" y="6164263"/>
              <a:ext cx="749300" cy="233363"/>
            </a:xfrm>
            <a:custGeom>
              <a:avLst/>
              <a:gdLst>
                <a:gd name="T0" fmla="*/ 153 w 202"/>
                <a:gd name="T1" fmla="*/ 32 h 63"/>
                <a:gd name="T2" fmla="*/ 57 w 202"/>
                <a:gd name="T3" fmla="*/ 43 h 63"/>
                <a:gd name="T4" fmla="*/ 23 w 202"/>
                <a:gd name="T5" fmla="*/ 37 h 63"/>
                <a:gd name="T6" fmla="*/ 0 w 202"/>
                <a:gd name="T7" fmla="*/ 24 h 63"/>
                <a:gd name="T8" fmla="*/ 0 w 202"/>
                <a:gd name="T9" fmla="*/ 37 h 63"/>
                <a:gd name="T10" fmla="*/ 3 w 202"/>
                <a:gd name="T11" fmla="*/ 50 h 63"/>
                <a:gd name="T12" fmla="*/ 12 w 202"/>
                <a:gd name="T13" fmla="*/ 58 h 63"/>
                <a:gd name="T14" fmla="*/ 39 w 202"/>
                <a:gd name="T15" fmla="*/ 63 h 63"/>
                <a:gd name="T16" fmla="*/ 67 w 202"/>
                <a:gd name="T17" fmla="*/ 60 h 63"/>
                <a:gd name="T18" fmla="*/ 67 w 202"/>
                <a:gd name="T19" fmla="*/ 50 h 63"/>
                <a:gd name="T20" fmla="*/ 129 w 202"/>
                <a:gd name="T21" fmla="*/ 46 h 63"/>
                <a:gd name="T22" fmla="*/ 177 w 202"/>
                <a:gd name="T23" fmla="*/ 29 h 63"/>
                <a:gd name="T24" fmla="*/ 199 w 202"/>
                <a:gd name="T25" fmla="*/ 9 h 63"/>
                <a:gd name="T26" fmla="*/ 202 w 202"/>
                <a:gd name="T27" fmla="*/ 0 h 63"/>
                <a:gd name="T28" fmla="*/ 153 w 202"/>
                <a:gd name="T29"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63">
                  <a:moveTo>
                    <a:pt x="153" y="32"/>
                  </a:moveTo>
                  <a:cubicBezTo>
                    <a:pt x="123" y="45"/>
                    <a:pt x="89" y="45"/>
                    <a:pt x="57" y="43"/>
                  </a:cubicBezTo>
                  <a:cubicBezTo>
                    <a:pt x="45" y="42"/>
                    <a:pt x="34" y="41"/>
                    <a:pt x="23" y="37"/>
                  </a:cubicBezTo>
                  <a:cubicBezTo>
                    <a:pt x="14" y="34"/>
                    <a:pt x="7" y="30"/>
                    <a:pt x="0" y="24"/>
                  </a:cubicBezTo>
                  <a:cubicBezTo>
                    <a:pt x="0" y="28"/>
                    <a:pt x="0" y="33"/>
                    <a:pt x="0" y="37"/>
                  </a:cubicBezTo>
                  <a:cubicBezTo>
                    <a:pt x="0" y="41"/>
                    <a:pt x="1" y="46"/>
                    <a:pt x="3" y="50"/>
                  </a:cubicBezTo>
                  <a:cubicBezTo>
                    <a:pt x="5" y="53"/>
                    <a:pt x="9" y="56"/>
                    <a:pt x="12" y="58"/>
                  </a:cubicBezTo>
                  <a:cubicBezTo>
                    <a:pt x="20" y="62"/>
                    <a:pt x="30" y="63"/>
                    <a:pt x="39" y="63"/>
                  </a:cubicBezTo>
                  <a:cubicBezTo>
                    <a:pt x="48" y="63"/>
                    <a:pt x="58" y="62"/>
                    <a:pt x="67" y="60"/>
                  </a:cubicBezTo>
                  <a:cubicBezTo>
                    <a:pt x="67" y="50"/>
                    <a:pt x="67" y="50"/>
                    <a:pt x="67" y="50"/>
                  </a:cubicBezTo>
                  <a:cubicBezTo>
                    <a:pt x="88" y="47"/>
                    <a:pt x="108" y="50"/>
                    <a:pt x="129" y="46"/>
                  </a:cubicBezTo>
                  <a:cubicBezTo>
                    <a:pt x="146" y="44"/>
                    <a:pt x="162" y="37"/>
                    <a:pt x="177" y="29"/>
                  </a:cubicBezTo>
                  <a:cubicBezTo>
                    <a:pt x="185" y="23"/>
                    <a:pt x="194" y="17"/>
                    <a:pt x="199" y="9"/>
                  </a:cubicBezTo>
                  <a:cubicBezTo>
                    <a:pt x="200" y="6"/>
                    <a:pt x="202" y="3"/>
                    <a:pt x="202" y="0"/>
                  </a:cubicBezTo>
                  <a:cubicBezTo>
                    <a:pt x="187" y="13"/>
                    <a:pt x="171" y="25"/>
                    <a:pt x="153" y="32"/>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2" name="Freeform 1762"/>
            <p:cNvSpPr>
              <a:spLocks/>
            </p:cNvSpPr>
            <p:nvPr/>
          </p:nvSpPr>
          <p:spPr bwMode="auto">
            <a:xfrm>
              <a:off x="2100263" y="1817688"/>
              <a:ext cx="500062" cy="627063"/>
            </a:xfrm>
            <a:custGeom>
              <a:avLst/>
              <a:gdLst>
                <a:gd name="T0" fmla="*/ 135 w 135"/>
                <a:gd name="T1" fmla="*/ 42 h 170"/>
                <a:gd name="T2" fmla="*/ 126 w 135"/>
                <a:gd name="T3" fmla="*/ 4 h 170"/>
                <a:gd name="T4" fmla="*/ 124 w 135"/>
                <a:gd name="T5" fmla="*/ 0 h 170"/>
                <a:gd name="T6" fmla="*/ 117 w 135"/>
                <a:gd name="T7" fmla="*/ 62 h 170"/>
                <a:gd name="T8" fmla="*/ 117 w 135"/>
                <a:gd name="T9" fmla="*/ 72 h 170"/>
                <a:gd name="T10" fmla="*/ 109 w 135"/>
                <a:gd name="T11" fmla="*/ 77 h 170"/>
                <a:gd name="T12" fmla="*/ 101 w 135"/>
                <a:gd name="T13" fmla="*/ 64 h 170"/>
                <a:gd name="T14" fmla="*/ 84 w 135"/>
                <a:gd name="T15" fmla="*/ 61 h 170"/>
                <a:gd name="T16" fmla="*/ 74 w 135"/>
                <a:gd name="T17" fmla="*/ 77 h 170"/>
                <a:gd name="T18" fmla="*/ 72 w 135"/>
                <a:gd name="T19" fmla="*/ 95 h 170"/>
                <a:gd name="T20" fmla="*/ 66 w 135"/>
                <a:gd name="T21" fmla="*/ 113 h 170"/>
                <a:gd name="T22" fmla="*/ 35 w 135"/>
                <a:gd name="T23" fmla="*/ 122 h 170"/>
                <a:gd name="T24" fmla="*/ 10 w 135"/>
                <a:gd name="T25" fmla="*/ 117 h 170"/>
                <a:gd name="T26" fmla="*/ 2 w 135"/>
                <a:gd name="T27" fmla="*/ 112 h 170"/>
                <a:gd name="T28" fmla="*/ 1 w 135"/>
                <a:gd name="T29" fmla="*/ 140 h 170"/>
                <a:gd name="T30" fmla="*/ 1 w 135"/>
                <a:gd name="T31" fmla="*/ 140 h 170"/>
                <a:gd name="T32" fmla="*/ 94 w 135"/>
                <a:gd name="T33" fmla="*/ 170 h 170"/>
                <a:gd name="T34" fmla="*/ 94 w 135"/>
                <a:gd name="T35" fmla="*/ 147 h 170"/>
                <a:gd name="T36" fmla="*/ 96 w 135"/>
                <a:gd name="T37" fmla="*/ 138 h 170"/>
                <a:gd name="T38" fmla="*/ 106 w 135"/>
                <a:gd name="T39" fmla="*/ 136 h 170"/>
                <a:gd name="T40" fmla="*/ 125 w 135"/>
                <a:gd name="T41" fmla="*/ 121 h 170"/>
                <a:gd name="T42" fmla="*/ 131 w 135"/>
                <a:gd name="T43" fmla="*/ 96 h 170"/>
                <a:gd name="T44" fmla="*/ 135 w 135"/>
                <a:gd name="T45"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170">
                  <a:moveTo>
                    <a:pt x="135" y="42"/>
                  </a:moveTo>
                  <a:cubicBezTo>
                    <a:pt x="134" y="29"/>
                    <a:pt x="132" y="16"/>
                    <a:pt x="126" y="4"/>
                  </a:cubicBezTo>
                  <a:cubicBezTo>
                    <a:pt x="126" y="3"/>
                    <a:pt x="125" y="2"/>
                    <a:pt x="124" y="0"/>
                  </a:cubicBezTo>
                  <a:cubicBezTo>
                    <a:pt x="123" y="21"/>
                    <a:pt x="117" y="41"/>
                    <a:pt x="117" y="62"/>
                  </a:cubicBezTo>
                  <a:cubicBezTo>
                    <a:pt x="118" y="66"/>
                    <a:pt x="118" y="69"/>
                    <a:pt x="117" y="72"/>
                  </a:cubicBezTo>
                  <a:cubicBezTo>
                    <a:pt x="115" y="75"/>
                    <a:pt x="112" y="78"/>
                    <a:pt x="109" y="77"/>
                  </a:cubicBezTo>
                  <a:cubicBezTo>
                    <a:pt x="103" y="76"/>
                    <a:pt x="103" y="69"/>
                    <a:pt x="101" y="64"/>
                  </a:cubicBezTo>
                  <a:cubicBezTo>
                    <a:pt x="97" y="59"/>
                    <a:pt x="89" y="58"/>
                    <a:pt x="84" y="61"/>
                  </a:cubicBezTo>
                  <a:cubicBezTo>
                    <a:pt x="78" y="65"/>
                    <a:pt x="75" y="71"/>
                    <a:pt x="74" y="77"/>
                  </a:cubicBezTo>
                  <a:cubicBezTo>
                    <a:pt x="73" y="83"/>
                    <a:pt x="73" y="89"/>
                    <a:pt x="72" y="95"/>
                  </a:cubicBezTo>
                  <a:cubicBezTo>
                    <a:pt x="71" y="102"/>
                    <a:pt x="70" y="108"/>
                    <a:pt x="66" y="113"/>
                  </a:cubicBezTo>
                  <a:cubicBezTo>
                    <a:pt x="59" y="121"/>
                    <a:pt x="46" y="122"/>
                    <a:pt x="35" y="122"/>
                  </a:cubicBezTo>
                  <a:cubicBezTo>
                    <a:pt x="26" y="122"/>
                    <a:pt x="17" y="121"/>
                    <a:pt x="10" y="117"/>
                  </a:cubicBezTo>
                  <a:cubicBezTo>
                    <a:pt x="7" y="116"/>
                    <a:pt x="4" y="114"/>
                    <a:pt x="2" y="112"/>
                  </a:cubicBezTo>
                  <a:cubicBezTo>
                    <a:pt x="0" y="121"/>
                    <a:pt x="1" y="130"/>
                    <a:pt x="1" y="140"/>
                  </a:cubicBezTo>
                  <a:cubicBezTo>
                    <a:pt x="1" y="140"/>
                    <a:pt x="1" y="140"/>
                    <a:pt x="1" y="140"/>
                  </a:cubicBezTo>
                  <a:cubicBezTo>
                    <a:pt x="12" y="139"/>
                    <a:pt x="45" y="139"/>
                    <a:pt x="94" y="170"/>
                  </a:cubicBezTo>
                  <a:cubicBezTo>
                    <a:pt x="94" y="163"/>
                    <a:pt x="94" y="155"/>
                    <a:pt x="94" y="147"/>
                  </a:cubicBezTo>
                  <a:cubicBezTo>
                    <a:pt x="93" y="144"/>
                    <a:pt x="93" y="140"/>
                    <a:pt x="96" y="138"/>
                  </a:cubicBezTo>
                  <a:cubicBezTo>
                    <a:pt x="98" y="136"/>
                    <a:pt x="102" y="136"/>
                    <a:pt x="106" y="136"/>
                  </a:cubicBezTo>
                  <a:cubicBezTo>
                    <a:pt x="114" y="135"/>
                    <a:pt x="121" y="128"/>
                    <a:pt x="125" y="121"/>
                  </a:cubicBezTo>
                  <a:cubicBezTo>
                    <a:pt x="128" y="113"/>
                    <a:pt x="130" y="104"/>
                    <a:pt x="131" y="96"/>
                  </a:cubicBezTo>
                  <a:cubicBezTo>
                    <a:pt x="133" y="78"/>
                    <a:pt x="135" y="60"/>
                    <a:pt x="135" y="4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3" name="Freeform 1763"/>
            <p:cNvSpPr>
              <a:spLocks/>
            </p:cNvSpPr>
            <p:nvPr/>
          </p:nvSpPr>
          <p:spPr bwMode="auto">
            <a:xfrm>
              <a:off x="2038350" y="2305050"/>
              <a:ext cx="425450" cy="165100"/>
            </a:xfrm>
            <a:custGeom>
              <a:avLst/>
              <a:gdLst>
                <a:gd name="T0" fmla="*/ 14 w 115"/>
                <a:gd name="T1" fmla="*/ 9 h 45"/>
                <a:gd name="T2" fmla="*/ 0 w 115"/>
                <a:gd name="T3" fmla="*/ 21 h 45"/>
                <a:gd name="T4" fmla="*/ 57 w 115"/>
                <a:gd name="T5" fmla="*/ 33 h 45"/>
                <a:gd name="T6" fmla="*/ 115 w 115"/>
                <a:gd name="T7" fmla="*/ 41 h 45"/>
                <a:gd name="T8" fmla="*/ 14 w 115"/>
                <a:gd name="T9" fmla="*/ 9 h 45"/>
              </a:gdLst>
              <a:ahLst/>
              <a:cxnLst>
                <a:cxn ang="0">
                  <a:pos x="T0" y="T1"/>
                </a:cxn>
                <a:cxn ang="0">
                  <a:pos x="T2" y="T3"/>
                </a:cxn>
                <a:cxn ang="0">
                  <a:pos x="T4" y="T5"/>
                </a:cxn>
                <a:cxn ang="0">
                  <a:pos x="T6" y="T7"/>
                </a:cxn>
                <a:cxn ang="0">
                  <a:pos x="T8" y="T9"/>
                </a:cxn>
              </a:cxnLst>
              <a:rect l="0" t="0" r="r" b="b"/>
              <a:pathLst>
                <a:path w="115" h="45">
                  <a:moveTo>
                    <a:pt x="14" y="9"/>
                  </a:moveTo>
                  <a:cubicBezTo>
                    <a:pt x="0" y="21"/>
                    <a:pt x="0" y="21"/>
                    <a:pt x="0" y="21"/>
                  </a:cubicBezTo>
                  <a:cubicBezTo>
                    <a:pt x="20" y="18"/>
                    <a:pt x="38" y="27"/>
                    <a:pt x="57" y="33"/>
                  </a:cubicBezTo>
                  <a:cubicBezTo>
                    <a:pt x="76" y="39"/>
                    <a:pt x="96" y="45"/>
                    <a:pt x="115" y="41"/>
                  </a:cubicBezTo>
                  <a:cubicBezTo>
                    <a:pt x="52" y="0"/>
                    <a:pt x="14" y="9"/>
                    <a:pt x="14" y="9"/>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4" name="Freeform 1764"/>
            <p:cNvSpPr>
              <a:spLocks/>
            </p:cNvSpPr>
            <p:nvPr/>
          </p:nvSpPr>
          <p:spPr bwMode="auto">
            <a:xfrm>
              <a:off x="1993900" y="1655763"/>
              <a:ext cx="569912" cy="611188"/>
            </a:xfrm>
            <a:custGeom>
              <a:avLst/>
              <a:gdLst>
                <a:gd name="T0" fmla="*/ 64 w 154"/>
                <a:gd name="T1" fmla="*/ 166 h 166"/>
                <a:gd name="T2" fmla="*/ 39 w 154"/>
                <a:gd name="T3" fmla="*/ 161 h 166"/>
                <a:gd name="T4" fmla="*/ 19 w 154"/>
                <a:gd name="T5" fmla="*/ 142 h 166"/>
                <a:gd name="T6" fmla="*/ 12 w 154"/>
                <a:gd name="T7" fmla="*/ 55 h 166"/>
                <a:gd name="T8" fmla="*/ 81 w 154"/>
                <a:gd name="T9" fmla="*/ 3 h 166"/>
                <a:gd name="T10" fmla="*/ 131 w 154"/>
                <a:gd name="T11" fmla="*/ 7 h 166"/>
                <a:gd name="T12" fmla="*/ 147 w 154"/>
                <a:gd name="T13" fmla="*/ 15 h 166"/>
                <a:gd name="T14" fmla="*/ 153 w 154"/>
                <a:gd name="T15" fmla="*/ 36 h 166"/>
                <a:gd name="T16" fmla="*/ 146 w 154"/>
                <a:gd name="T17" fmla="*/ 106 h 166"/>
                <a:gd name="T18" fmla="*/ 146 w 154"/>
                <a:gd name="T19" fmla="*/ 116 h 166"/>
                <a:gd name="T20" fmla="*/ 138 w 154"/>
                <a:gd name="T21" fmla="*/ 121 h 166"/>
                <a:gd name="T22" fmla="*/ 130 w 154"/>
                <a:gd name="T23" fmla="*/ 108 h 166"/>
                <a:gd name="T24" fmla="*/ 113 w 154"/>
                <a:gd name="T25" fmla="*/ 105 h 166"/>
                <a:gd name="T26" fmla="*/ 103 w 154"/>
                <a:gd name="T27" fmla="*/ 121 h 166"/>
                <a:gd name="T28" fmla="*/ 101 w 154"/>
                <a:gd name="T29" fmla="*/ 139 h 166"/>
                <a:gd name="T30" fmla="*/ 95 w 154"/>
                <a:gd name="T31" fmla="*/ 157 h 166"/>
                <a:gd name="T32" fmla="*/ 64 w 154"/>
                <a:gd name="T3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66">
                  <a:moveTo>
                    <a:pt x="64" y="166"/>
                  </a:moveTo>
                  <a:cubicBezTo>
                    <a:pt x="55" y="166"/>
                    <a:pt x="46" y="165"/>
                    <a:pt x="39" y="161"/>
                  </a:cubicBezTo>
                  <a:cubicBezTo>
                    <a:pt x="30" y="157"/>
                    <a:pt x="24" y="150"/>
                    <a:pt x="19" y="142"/>
                  </a:cubicBezTo>
                  <a:cubicBezTo>
                    <a:pt x="2" y="117"/>
                    <a:pt x="0" y="83"/>
                    <a:pt x="12" y="55"/>
                  </a:cubicBezTo>
                  <a:cubicBezTo>
                    <a:pt x="24" y="28"/>
                    <a:pt x="51" y="7"/>
                    <a:pt x="81" y="3"/>
                  </a:cubicBezTo>
                  <a:cubicBezTo>
                    <a:pt x="97" y="0"/>
                    <a:pt x="115" y="2"/>
                    <a:pt x="131" y="7"/>
                  </a:cubicBezTo>
                  <a:cubicBezTo>
                    <a:pt x="137" y="8"/>
                    <a:pt x="143" y="10"/>
                    <a:pt x="147" y="15"/>
                  </a:cubicBezTo>
                  <a:cubicBezTo>
                    <a:pt x="152" y="21"/>
                    <a:pt x="153" y="29"/>
                    <a:pt x="153" y="36"/>
                  </a:cubicBezTo>
                  <a:cubicBezTo>
                    <a:pt x="154" y="60"/>
                    <a:pt x="146" y="83"/>
                    <a:pt x="146" y="106"/>
                  </a:cubicBezTo>
                  <a:cubicBezTo>
                    <a:pt x="147" y="110"/>
                    <a:pt x="147" y="113"/>
                    <a:pt x="146" y="116"/>
                  </a:cubicBezTo>
                  <a:cubicBezTo>
                    <a:pt x="144" y="119"/>
                    <a:pt x="141" y="122"/>
                    <a:pt x="138" y="121"/>
                  </a:cubicBezTo>
                  <a:cubicBezTo>
                    <a:pt x="132" y="120"/>
                    <a:pt x="132" y="113"/>
                    <a:pt x="130" y="108"/>
                  </a:cubicBezTo>
                  <a:cubicBezTo>
                    <a:pt x="126" y="103"/>
                    <a:pt x="118" y="102"/>
                    <a:pt x="113" y="105"/>
                  </a:cubicBezTo>
                  <a:cubicBezTo>
                    <a:pt x="107" y="109"/>
                    <a:pt x="104" y="115"/>
                    <a:pt x="103" y="121"/>
                  </a:cubicBezTo>
                  <a:cubicBezTo>
                    <a:pt x="102" y="127"/>
                    <a:pt x="102" y="133"/>
                    <a:pt x="101" y="139"/>
                  </a:cubicBezTo>
                  <a:cubicBezTo>
                    <a:pt x="100" y="146"/>
                    <a:pt x="99" y="152"/>
                    <a:pt x="95" y="157"/>
                  </a:cubicBezTo>
                  <a:cubicBezTo>
                    <a:pt x="88" y="165"/>
                    <a:pt x="75" y="166"/>
                    <a:pt x="64" y="16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5" name="Freeform 1765"/>
            <p:cNvSpPr>
              <a:spLocks/>
            </p:cNvSpPr>
            <p:nvPr/>
          </p:nvSpPr>
          <p:spPr bwMode="auto">
            <a:xfrm>
              <a:off x="1738313" y="414338"/>
              <a:ext cx="333375" cy="650875"/>
            </a:xfrm>
            <a:custGeom>
              <a:avLst/>
              <a:gdLst>
                <a:gd name="T0" fmla="*/ 37 w 90"/>
                <a:gd name="T1" fmla="*/ 172 h 176"/>
                <a:gd name="T2" fmla="*/ 28 w 90"/>
                <a:gd name="T3" fmla="*/ 151 h 176"/>
                <a:gd name="T4" fmla="*/ 5 w 90"/>
                <a:gd name="T5" fmla="*/ 86 h 176"/>
                <a:gd name="T6" fmla="*/ 3 w 90"/>
                <a:gd name="T7" fmla="*/ 57 h 176"/>
                <a:gd name="T8" fmla="*/ 26 w 90"/>
                <a:gd name="T9" fmla="*/ 23 h 176"/>
                <a:gd name="T10" fmla="*/ 29 w 90"/>
                <a:gd name="T11" fmla="*/ 13 h 176"/>
                <a:gd name="T12" fmla="*/ 33 w 90"/>
                <a:gd name="T13" fmla="*/ 4 h 176"/>
                <a:gd name="T14" fmla="*/ 43 w 90"/>
                <a:gd name="T15" fmla="*/ 1 h 176"/>
                <a:gd name="T16" fmla="*/ 46 w 90"/>
                <a:gd name="T17" fmla="*/ 9 h 176"/>
                <a:gd name="T18" fmla="*/ 57 w 90"/>
                <a:gd name="T19" fmla="*/ 18 h 176"/>
                <a:gd name="T20" fmla="*/ 55 w 90"/>
                <a:gd name="T21" fmla="*/ 32 h 176"/>
                <a:gd name="T22" fmla="*/ 48 w 90"/>
                <a:gd name="T23" fmla="*/ 46 h 176"/>
                <a:gd name="T24" fmla="*/ 55 w 90"/>
                <a:gd name="T25" fmla="*/ 82 h 176"/>
                <a:gd name="T26" fmla="*/ 67 w 90"/>
                <a:gd name="T27" fmla="*/ 85 h 176"/>
                <a:gd name="T28" fmla="*/ 70 w 90"/>
                <a:gd name="T29" fmla="*/ 77 h 176"/>
                <a:gd name="T30" fmla="*/ 68 w 90"/>
                <a:gd name="T31" fmla="*/ 69 h 176"/>
                <a:gd name="T32" fmla="*/ 68 w 90"/>
                <a:gd name="T33" fmla="*/ 51 h 176"/>
                <a:gd name="T34" fmla="*/ 74 w 90"/>
                <a:gd name="T35" fmla="*/ 43 h 176"/>
                <a:gd name="T36" fmla="*/ 83 w 90"/>
                <a:gd name="T37" fmla="*/ 42 h 176"/>
                <a:gd name="T38" fmla="*/ 87 w 90"/>
                <a:gd name="T39" fmla="*/ 50 h 176"/>
                <a:gd name="T40" fmla="*/ 86 w 90"/>
                <a:gd name="T41" fmla="*/ 59 h 176"/>
                <a:gd name="T42" fmla="*/ 89 w 90"/>
                <a:gd name="T43" fmla="*/ 112 h 176"/>
                <a:gd name="T44" fmla="*/ 76 w 90"/>
                <a:gd name="T45" fmla="*/ 176 h 176"/>
                <a:gd name="T46" fmla="*/ 37 w 90"/>
                <a:gd name="T47"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6">
                  <a:moveTo>
                    <a:pt x="37" y="172"/>
                  </a:moveTo>
                  <a:cubicBezTo>
                    <a:pt x="36" y="164"/>
                    <a:pt x="31" y="157"/>
                    <a:pt x="28" y="151"/>
                  </a:cubicBezTo>
                  <a:cubicBezTo>
                    <a:pt x="17" y="130"/>
                    <a:pt x="10" y="108"/>
                    <a:pt x="5" y="86"/>
                  </a:cubicBezTo>
                  <a:cubicBezTo>
                    <a:pt x="2" y="76"/>
                    <a:pt x="0" y="66"/>
                    <a:pt x="3" y="57"/>
                  </a:cubicBezTo>
                  <a:cubicBezTo>
                    <a:pt x="7" y="44"/>
                    <a:pt x="22" y="36"/>
                    <a:pt x="26" y="23"/>
                  </a:cubicBezTo>
                  <a:cubicBezTo>
                    <a:pt x="27" y="19"/>
                    <a:pt x="28" y="16"/>
                    <a:pt x="29" y="13"/>
                  </a:cubicBezTo>
                  <a:cubicBezTo>
                    <a:pt x="30" y="9"/>
                    <a:pt x="31" y="6"/>
                    <a:pt x="33" y="4"/>
                  </a:cubicBezTo>
                  <a:cubicBezTo>
                    <a:pt x="36" y="1"/>
                    <a:pt x="39" y="0"/>
                    <a:pt x="43" y="1"/>
                  </a:cubicBezTo>
                  <a:cubicBezTo>
                    <a:pt x="46" y="2"/>
                    <a:pt x="48" y="6"/>
                    <a:pt x="46" y="9"/>
                  </a:cubicBezTo>
                  <a:cubicBezTo>
                    <a:pt x="51" y="8"/>
                    <a:pt x="56" y="13"/>
                    <a:pt x="57" y="18"/>
                  </a:cubicBezTo>
                  <a:cubicBezTo>
                    <a:pt x="59" y="22"/>
                    <a:pt x="57" y="28"/>
                    <a:pt x="55" y="32"/>
                  </a:cubicBezTo>
                  <a:cubicBezTo>
                    <a:pt x="53" y="37"/>
                    <a:pt x="50" y="41"/>
                    <a:pt x="48" y="46"/>
                  </a:cubicBezTo>
                  <a:cubicBezTo>
                    <a:pt x="43" y="58"/>
                    <a:pt x="46" y="73"/>
                    <a:pt x="55" y="82"/>
                  </a:cubicBezTo>
                  <a:cubicBezTo>
                    <a:pt x="58" y="85"/>
                    <a:pt x="63" y="87"/>
                    <a:pt x="67" y="85"/>
                  </a:cubicBezTo>
                  <a:cubicBezTo>
                    <a:pt x="69" y="83"/>
                    <a:pt x="70" y="80"/>
                    <a:pt x="70" y="77"/>
                  </a:cubicBezTo>
                  <a:cubicBezTo>
                    <a:pt x="70" y="74"/>
                    <a:pt x="68" y="72"/>
                    <a:pt x="68" y="69"/>
                  </a:cubicBezTo>
                  <a:cubicBezTo>
                    <a:pt x="66" y="63"/>
                    <a:pt x="66" y="56"/>
                    <a:pt x="68" y="51"/>
                  </a:cubicBezTo>
                  <a:cubicBezTo>
                    <a:pt x="70" y="48"/>
                    <a:pt x="71" y="45"/>
                    <a:pt x="74" y="43"/>
                  </a:cubicBezTo>
                  <a:cubicBezTo>
                    <a:pt x="77" y="41"/>
                    <a:pt x="81" y="40"/>
                    <a:pt x="83" y="42"/>
                  </a:cubicBezTo>
                  <a:cubicBezTo>
                    <a:pt x="86" y="44"/>
                    <a:pt x="87" y="47"/>
                    <a:pt x="87" y="50"/>
                  </a:cubicBezTo>
                  <a:cubicBezTo>
                    <a:pt x="87" y="53"/>
                    <a:pt x="87" y="56"/>
                    <a:pt x="86" y="59"/>
                  </a:cubicBezTo>
                  <a:cubicBezTo>
                    <a:pt x="83" y="76"/>
                    <a:pt x="90" y="94"/>
                    <a:pt x="89" y="112"/>
                  </a:cubicBezTo>
                  <a:cubicBezTo>
                    <a:pt x="87" y="133"/>
                    <a:pt x="74" y="154"/>
                    <a:pt x="76" y="176"/>
                  </a:cubicBezTo>
                  <a:cubicBezTo>
                    <a:pt x="63" y="175"/>
                    <a:pt x="50" y="173"/>
                    <a:pt x="37" y="17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6" name="Freeform 1766"/>
            <p:cNvSpPr>
              <a:spLocks/>
            </p:cNvSpPr>
            <p:nvPr/>
          </p:nvSpPr>
          <p:spPr bwMode="auto">
            <a:xfrm>
              <a:off x="1822450" y="1031875"/>
              <a:ext cx="227012" cy="61913"/>
            </a:xfrm>
            <a:custGeom>
              <a:avLst/>
              <a:gdLst>
                <a:gd name="T0" fmla="*/ 61 w 61"/>
                <a:gd name="T1" fmla="*/ 17 h 17"/>
                <a:gd name="T2" fmla="*/ 61 w 61"/>
                <a:gd name="T3" fmla="*/ 11 h 17"/>
                <a:gd name="T4" fmla="*/ 61 w 61"/>
                <a:gd name="T5" fmla="*/ 8 h 17"/>
                <a:gd name="T6" fmla="*/ 59 w 61"/>
                <a:gd name="T7" fmla="*/ 7 h 17"/>
                <a:gd name="T8" fmla="*/ 11 w 61"/>
                <a:gd name="T9" fmla="*/ 0 h 17"/>
                <a:gd name="T10" fmla="*/ 6 w 61"/>
                <a:gd name="T11" fmla="*/ 1 h 17"/>
                <a:gd name="T12" fmla="*/ 2 w 61"/>
                <a:gd name="T13" fmla="*/ 7 h 17"/>
                <a:gd name="T14" fmla="*/ 0 w 61"/>
                <a:gd name="T15" fmla="*/ 11 h 17"/>
                <a:gd name="T16" fmla="*/ 61 w 6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7">
                  <a:moveTo>
                    <a:pt x="61" y="17"/>
                  </a:moveTo>
                  <a:cubicBezTo>
                    <a:pt x="61" y="15"/>
                    <a:pt x="61" y="13"/>
                    <a:pt x="61" y="11"/>
                  </a:cubicBezTo>
                  <a:cubicBezTo>
                    <a:pt x="61" y="10"/>
                    <a:pt x="61" y="9"/>
                    <a:pt x="61" y="8"/>
                  </a:cubicBezTo>
                  <a:cubicBezTo>
                    <a:pt x="60" y="7"/>
                    <a:pt x="60" y="7"/>
                    <a:pt x="59" y="7"/>
                  </a:cubicBezTo>
                  <a:cubicBezTo>
                    <a:pt x="44" y="2"/>
                    <a:pt x="27" y="0"/>
                    <a:pt x="11" y="0"/>
                  </a:cubicBezTo>
                  <a:cubicBezTo>
                    <a:pt x="9" y="0"/>
                    <a:pt x="7" y="0"/>
                    <a:pt x="6" y="1"/>
                  </a:cubicBezTo>
                  <a:cubicBezTo>
                    <a:pt x="4" y="2"/>
                    <a:pt x="2" y="5"/>
                    <a:pt x="2" y="7"/>
                  </a:cubicBezTo>
                  <a:cubicBezTo>
                    <a:pt x="1" y="9"/>
                    <a:pt x="1" y="10"/>
                    <a:pt x="0" y="11"/>
                  </a:cubicBezTo>
                  <a:cubicBezTo>
                    <a:pt x="20" y="7"/>
                    <a:pt x="42" y="8"/>
                    <a:pt x="61" y="17"/>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7" name="Freeform 1767"/>
            <p:cNvSpPr>
              <a:spLocks/>
            </p:cNvSpPr>
            <p:nvPr/>
          </p:nvSpPr>
          <p:spPr bwMode="auto">
            <a:xfrm>
              <a:off x="3127375" y="1065213"/>
              <a:ext cx="250825" cy="139700"/>
            </a:xfrm>
            <a:custGeom>
              <a:avLst/>
              <a:gdLst>
                <a:gd name="T0" fmla="*/ 34 w 68"/>
                <a:gd name="T1" fmla="*/ 24 h 38"/>
                <a:gd name="T2" fmla="*/ 64 w 68"/>
                <a:gd name="T3" fmla="*/ 38 h 38"/>
                <a:gd name="T4" fmla="*/ 66 w 68"/>
                <a:gd name="T5" fmla="*/ 35 h 38"/>
                <a:gd name="T6" fmla="*/ 66 w 68"/>
                <a:gd name="T7" fmla="*/ 23 h 38"/>
                <a:gd name="T8" fmla="*/ 59 w 68"/>
                <a:gd name="T9" fmla="*/ 18 h 38"/>
                <a:gd name="T10" fmla="*/ 7 w 68"/>
                <a:gd name="T11" fmla="*/ 1 h 38"/>
                <a:gd name="T12" fmla="*/ 3 w 68"/>
                <a:gd name="T13" fmla="*/ 1 h 38"/>
                <a:gd name="T14" fmla="*/ 2 w 68"/>
                <a:gd name="T15" fmla="*/ 3 h 38"/>
                <a:gd name="T16" fmla="*/ 0 w 68"/>
                <a:gd name="T17" fmla="*/ 9 h 38"/>
                <a:gd name="T18" fmla="*/ 0 w 68"/>
                <a:gd name="T19" fmla="*/ 12 h 38"/>
                <a:gd name="T20" fmla="*/ 34 w 68"/>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38">
                  <a:moveTo>
                    <a:pt x="34" y="24"/>
                  </a:moveTo>
                  <a:cubicBezTo>
                    <a:pt x="45" y="28"/>
                    <a:pt x="56" y="32"/>
                    <a:pt x="64" y="38"/>
                  </a:cubicBezTo>
                  <a:cubicBezTo>
                    <a:pt x="65" y="37"/>
                    <a:pt x="65" y="36"/>
                    <a:pt x="66" y="35"/>
                  </a:cubicBezTo>
                  <a:cubicBezTo>
                    <a:pt x="67" y="31"/>
                    <a:pt x="68" y="26"/>
                    <a:pt x="66" y="23"/>
                  </a:cubicBezTo>
                  <a:cubicBezTo>
                    <a:pt x="64" y="21"/>
                    <a:pt x="61" y="19"/>
                    <a:pt x="59" y="18"/>
                  </a:cubicBezTo>
                  <a:cubicBezTo>
                    <a:pt x="42" y="11"/>
                    <a:pt x="25" y="5"/>
                    <a:pt x="7" y="1"/>
                  </a:cubicBezTo>
                  <a:cubicBezTo>
                    <a:pt x="6" y="0"/>
                    <a:pt x="4" y="0"/>
                    <a:pt x="3" y="1"/>
                  </a:cubicBezTo>
                  <a:cubicBezTo>
                    <a:pt x="2" y="1"/>
                    <a:pt x="2" y="2"/>
                    <a:pt x="2" y="3"/>
                  </a:cubicBezTo>
                  <a:cubicBezTo>
                    <a:pt x="1" y="5"/>
                    <a:pt x="1" y="7"/>
                    <a:pt x="0" y="9"/>
                  </a:cubicBezTo>
                  <a:cubicBezTo>
                    <a:pt x="0" y="10"/>
                    <a:pt x="0" y="11"/>
                    <a:pt x="0" y="12"/>
                  </a:cubicBezTo>
                  <a:cubicBezTo>
                    <a:pt x="11" y="16"/>
                    <a:pt x="23" y="20"/>
                    <a:pt x="34" y="2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8" name="Freeform 1768"/>
            <p:cNvSpPr>
              <a:spLocks/>
            </p:cNvSpPr>
            <p:nvPr/>
          </p:nvSpPr>
          <p:spPr bwMode="auto">
            <a:xfrm>
              <a:off x="2000250" y="1765300"/>
              <a:ext cx="727075" cy="339725"/>
            </a:xfrm>
            <a:custGeom>
              <a:avLst/>
              <a:gdLst>
                <a:gd name="T0" fmla="*/ 156 w 196"/>
                <a:gd name="T1" fmla="*/ 5 h 92"/>
                <a:gd name="T2" fmla="*/ 154 w 196"/>
                <a:gd name="T3" fmla="*/ 21 h 92"/>
                <a:gd name="T4" fmla="*/ 130 w 196"/>
                <a:gd name="T5" fmla="*/ 42 h 92"/>
                <a:gd name="T6" fmla="*/ 6 w 196"/>
                <a:gd name="T7" fmla="*/ 71 h 92"/>
                <a:gd name="T8" fmla="*/ 5 w 196"/>
                <a:gd name="T9" fmla="*/ 68 h 92"/>
                <a:gd name="T10" fmla="*/ 1 w 196"/>
                <a:gd name="T11" fmla="*/ 81 h 92"/>
                <a:gd name="T12" fmla="*/ 11 w 196"/>
                <a:gd name="T13" fmla="*/ 90 h 92"/>
                <a:gd name="T14" fmla="*/ 24 w 196"/>
                <a:gd name="T15" fmla="*/ 91 h 92"/>
                <a:gd name="T16" fmla="*/ 115 w 196"/>
                <a:gd name="T17" fmla="*/ 66 h 92"/>
                <a:gd name="T18" fmla="*/ 193 w 196"/>
                <a:gd name="T19" fmla="*/ 12 h 92"/>
                <a:gd name="T20" fmla="*/ 156 w 196"/>
                <a:gd name="T21"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92">
                  <a:moveTo>
                    <a:pt x="156" y="5"/>
                  </a:moveTo>
                  <a:cubicBezTo>
                    <a:pt x="157" y="10"/>
                    <a:pt x="156" y="16"/>
                    <a:pt x="154" y="21"/>
                  </a:cubicBezTo>
                  <a:cubicBezTo>
                    <a:pt x="150" y="31"/>
                    <a:pt x="139" y="37"/>
                    <a:pt x="130" y="42"/>
                  </a:cubicBezTo>
                  <a:cubicBezTo>
                    <a:pt x="91" y="61"/>
                    <a:pt x="49" y="77"/>
                    <a:pt x="6" y="71"/>
                  </a:cubicBezTo>
                  <a:cubicBezTo>
                    <a:pt x="6" y="70"/>
                    <a:pt x="5" y="69"/>
                    <a:pt x="5" y="68"/>
                  </a:cubicBezTo>
                  <a:cubicBezTo>
                    <a:pt x="2" y="72"/>
                    <a:pt x="0" y="77"/>
                    <a:pt x="1" y="81"/>
                  </a:cubicBezTo>
                  <a:cubicBezTo>
                    <a:pt x="3" y="85"/>
                    <a:pt x="7" y="89"/>
                    <a:pt x="11" y="90"/>
                  </a:cubicBezTo>
                  <a:cubicBezTo>
                    <a:pt x="15" y="92"/>
                    <a:pt x="20" y="92"/>
                    <a:pt x="24" y="91"/>
                  </a:cubicBezTo>
                  <a:cubicBezTo>
                    <a:pt x="56" y="90"/>
                    <a:pt x="87" y="81"/>
                    <a:pt x="115" y="66"/>
                  </a:cubicBezTo>
                  <a:cubicBezTo>
                    <a:pt x="144" y="52"/>
                    <a:pt x="196" y="44"/>
                    <a:pt x="193" y="12"/>
                  </a:cubicBezTo>
                  <a:cubicBezTo>
                    <a:pt x="192" y="0"/>
                    <a:pt x="169" y="4"/>
                    <a:pt x="156" y="5"/>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9" name="Freeform 1769"/>
            <p:cNvSpPr>
              <a:spLocks/>
            </p:cNvSpPr>
            <p:nvPr/>
          </p:nvSpPr>
          <p:spPr bwMode="auto">
            <a:xfrm>
              <a:off x="1971675" y="1528763"/>
              <a:ext cx="622300" cy="520700"/>
            </a:xfrm>
            <a:custGeom>
              <a:avLst/>
              <a:gdLst>
                <a:gd name="T0" fmla="*/ 162 w 168"/>
                <a:gd name="T1" fmla="*/ 85 h 141"/>
                <a:gd name="T2" fmla="*/ 153 w 168"/>
                <a:gd name="T3" fmla="*/ 42 h 141"/>
                <a:gd name="T4" fmla="*/ 112 w 168"/>
                <a:gd name="T5" fmla="*/ 6 h 141"/>
                <a:gd name="T6" fmla="*/ 67 w 168"/>
                <a:gd name="T7" fmla="*/ 3 h 141"/>
                <a:gd name="T8" fmla="*/ 30 w 168"/>
                <a:gd name="T9" fmla="*/ 19 h 141"/>
                <a:gd name="T10" fmla="*/ 13 w 168"/>
                <a:gd name="T11" fmla="*/ 45 h 141"/>
                <a:gd name="T12" fmla="*/ 14 w 168"/>
                <a:gd name="T13" fmla="*/ 135 h 141"/>
                <a:gd name="T14" fmla="*/ 138 w 168"/>
                <a:gd name="T15" fmla="*/ 106 h 141"/>
                <a:gd name="T16" fmla="*/ 162 w 168"/>
                <a:gd name="T17" fmla="*/ 8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41">
                  <a:moveTo>
                    <a:pt x="162" y="85"/>
                  </a:moveTo>
                  <a:cubicBezTo>
                    <a:pt x="168" y="71"/>
                    <a:pt x="161" y="55"/>
                    <a:pt x="153" y="42"/>
                  </a:cubicBezTo>
                  <a:cubicBezTo>
                    <a:pt x="142" y="27"/>
                    <a:pt x="129" y="12"/>
                    <a:pt x="112" y="6"/>
                  </a:cubicBezTo>
                  <a:cubicBezTo>
                    <a:pt x="98" y="0"/>
                    <a:pt x="82" y="0"/>
                    <a:pt x="67" y="3"/>
                  </a:cubicBezTo>
                  <a:cubicBezTo>
                    <a:pt x="54" y="5"/>
                    <a:pt x="40" y="9"/>
                    <a:pt x="30" y="19"/>
                  </a:cubicBezTo>
                  <a:cubicBezTo>
                    <a:pt x="22" y="26"/>
                    <a:pt x="17" y="36"/>
                    <a:pt x="13" y="45"/>
                  </a:cubicBezTo>
                  <a:cubicBezTo>
                    <a:pt x="2" y="74"/>
                    <a:pt x="0" y="108"/>
                    <a:pt x="14" y="135"/>
                  </a:cubicBezTo>
                  <a:cubicBezTo>
                    <a:pt x="57" y="141"/>
                    <a:pt x="99" y="125"/>
                    <a:pt x="138" y="106"/>
                  </a:cubicBezTo>
                  <a:cubicBezTo>
                    <a:pt x="147" y="101"/>
                    <a:pt x="158" y="95"/>
                    <a:pt x="162" y="85"/>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0" name="Freeform 1770"/>
            <p:cNvSpPr>
              <a:spLocks/>
            </p:cNvSpPr>
            <p:nvPr/>
          </p:nvSpPr>
          <p:spPr bwMode="auto">
            <a:xfrm>
              <a:off x="2174875" y="1533525"/>
              <a:ext cx="188912" cy="180975"/>
            </a:xfrm>
            <a:custGeom>
              <a:avLst/>
              <a:gdLst>
                <a:gd name="T0" fmla="*/ 1 w 51"/>
                <a:gd name="T1" fmla="*/ 39 h 49"/>
                <a:gd name="T2" fmla="*/ 1 w 51"/>
                <a:gd name="T3" fmla="*/ 46 h 49"/>
                <a:gd name="T4" fmla="*/ 11 w 51"/>
                <a:gd name="T5" fmla="*/ 47 h 49"/>
                <a:gd name="T6" fmla="*/ 18 w 51"/>
                <a:gd name="T7" fmla="*/ 39 h 49"/>
                <a:gd name="T8" fmla="*/ 51 w 51"/>
                <a:gd name="T9" fmla="*/ 3 h 49"/>
                <a:gd name="T10" fmla="*/ 32 w 51"/>
                <a:gd name="T11" fmla="*/ 0 h 49"/>
                <a:gd name="T12" fmla="*/ 9 w 51"/>
                <a:gd name="T13" fmla="*/ 24 h 49"/>
                <a:gd name="T14" fmla="*/ 1 w 51"/>
                <a:gd name="T15" fmla="*/ 3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 y="39"/>
                  </a:moveTo>
                  <a:cubicBezTo>
                    <a:pt x="0" y="41"/>
                    <a:pt x="0" y="44"/>
                    <a:pt x="1" y="46"/>
                  </a:cubicBezTo>
                  <a:cubicBezTo>
                    <a:pt x="3" y="49"/>
                    <a:pt x="8" y="49"/>
                    <a:pt x="11" y="47"/>
                  </a:cubicBezTo>
                  <a:cubicBezTo>
                    <a:pt x="14" y="45"/>
                    <a:pt x="16" y="42"/>
                    <a:pt x="18" y="39"/>
                  </a:cubicBezTo>
                  <a:cubicBezTo>
                    <a:pt x="27" y="25"/>
                    <a:pt x="38" y="13"/>
                    <a:pt x="51" y="3"/>
                  </a:cubicBezTo>
                  <a:cubicBezTo>
                    <a:pt x="45" y="1"/>
                    <a:pt x="39" y="0"/>
                    <a:pt x="32" y="0"/>
                  </a:cubicBezTo>
                  <a:cubicBezTo>
                    <a:pt x="24" y="7"/>
                    <a:pt x="16" y="15"/>
                    <a:pt x="9" y="24"/>
                  </a:cubicBezTo>
                  <a:cubicBezTo>
                    <a:pt x="6" y="28"/>
                    <a:pt x="2" y="33"/>
                    <a:pt x="1" y="39"/>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1" name="Freeform 1771"/>
            <p:cNvSpPr>
              <a:spLocks/>
            </p:cNvSpPr>
            <p:nvPr/>
          </p:nvSpPr>
          <p:spPr bwMode="auto">
            <a:xfrm>
              <a:off x="2055813" y="1539875"/>
              <a:ext cx="171450" cy="196850"/>
            </a:xfrm>
            <a:custGeom>
              <a:avLst/>
              <a:gdLst>
                <a:gd name="T0" fmla="*/ 2 w 46"/>
                <a:gd name="T1" fmla="*/ 40 h 53"/>
                <a:gd name="T2" fmla="*/ 0 w 46"/>
                <a:gd name="T3" fmla="*/ 48 h 53"/>
                <a:gd name="T4" fmla="*/ 2 w 46"/>
                <a:gd name="T5" fmla="*/ 51 h 53"/>
                <a:gd name="T6" fmla="*/ 7 w 46"/>
                <a:gd name="T7" fmla="*/ 52 h 53"/>
                <a:gd name="T8" fmla="*/ 12 w 46"/>
                <a:gd name="T9" fmla="*/ 49 h 53"/>
                <a:gd name="T10" fmla="*/ 28 w 46"/>
                <a:gd name="T11" fmla="*/ 24 h 53"/>
                <a:gd name="T12" fmla="*/ 46 w 46"/>
                <a:gd name="T13" fmla="*/ 0 h 53"/>
                <a:gd name="T14" fmla="*/ 44 w 46"/>
                <a:gd name="T15" fmla="*/ 0 h 53"/>
                <a:gd name="T16" fmla="*/ 27 w 46"/>
                <a:gd name="T17" fmla="*/ 4 h 53"/>
                <a:gd name="T18" fmla="*/ 17 w 46"/>
                <a:gd name="T19" fmla="*/ 16 h 53"/>
                <a:gd name="T20" fmla="*/ 2 w 46"/>
                <a:gd name="T21"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3">
                  <a:moveTo>
                    <a:pt x="2" y="40"/>
                  </a:moveTo>
                  <a:cubicBezTo>
                    <a:pt x="1" y="43"/>
                    <a:pt x="0" y="45"/>
                    <a:pt x="0" y="48"/>
                  </a:cubicBezTo>
                  <a:cubicBezTo>
                    <a:pt x="0" y="49"/>
                    <a:pt x="1" y="50"/>
                    <a:pt x="2" y="51"/>
                  </a:cubicBezTo>
                  <a:cubicBezTo>
                    <a:pt x="3" y="53"/>
                    <a:pt x="5" y="53"/>
                    <a:pt x="7" y="52"/>
                  </a:cubicBezTo>
                  <a:cubicBezTo>
                    <a:pt x="9" y="52"/>
                    <a:pt x="10" y="50"/>
                    <a:pt x="12" y="49"/>
                  </a:cubicBezTo>
                  <a:cubicBezTo>
                    <a:pt x="19" y="42"/>
                    <a:pt x="23" y="32"/>
                    <a:pt x="28" y="24"/>
                  </a:cubicBezTo>
                  <a:cubicBezTo>
                    <a:pt x="33" y="15"/>
                    <a:pt x="39" y="7"/>
                    <a:pt x="46" y="0"/>
                  </a:cubicBezTo>
                  <a:cubicBezTo>
                    <a:pt x="45" y="0"/>
                    <a:pt x="45" y="0"/>
                    <a:pt x="44" y="0"/>
                  </a:cubicBezTo>
                  <a:cubicBezTo>
                    <a:pt x="38" y="1"/>
                    <a:pt x="33" y="2"/>
                    <a:pt x="27" y="4"/>
                  </a:cubicBezTo>
                  <a:cubicBezTo>
                    <a:pt x="23" y="7"/>
                    <a:pt x="20" y="11"/>
                    <a:pt x="17" y="16"/>
                  </a:cubicBezTo>
                  <a:cubicBezTo>
                    <a:pt x="11" y="23"/>
                    <a:pt x="7" y="32"/>
                    <a:pt x="2" y="40"/>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912" name="Group 1911"/>
          <p:cNvGrpSpPr/>
          <p:nvPr/>
        </p:nvGrpSpPr>
        <p:grpSpPr>
          <a:xfrm>
            <a:off x="7171077" y="676637"/>
            <a:ext cx="411196" cy="830855"/>
            <a:chOff x="739775" y="911226"/>
            <a:chExt cx="2776538" cy="5610224"/>
          </a:xfrm>
        </p:grpSpPr>
        <p:sp>
          <p:nvSpPr>
            <p:cNvPr id="1886" name="Freeform 1775"/>
            <p:cNvSpPr>
              <a:spLocks/>
            </p:cNvSpPr>
            <p:nvPr/>
          </p:nvSpPr>
          <p:spPr bwMode="auto">
            <a:xfrm>
              <a:off x="2109788" y="1684338"/>
              <a:ext cx="1333500" cy="2155825"/>
            </a:xfrm>
            <a:custGeom>
              <a:avLst/>
              <a:gdLst>
                <a:gd name="T0" fmla="*/ 209 w 384"/>
                <a:gd name="T1" fmla="*/ 27 h 622"/>
                <a:gd name="T2" fmla="*/ 199 w 384"/>
                <a:gd name="T3" fmla="*/ 38 h 622"/>
                <a:gd name="T4" fmla="*/ 177 w 384"/>
                <a:gd name="T5" fmla="*/ 69 h 622"/>
                <a:gd name="T6" fmla="*/ 140 w 384"/>
                <a:gd name="T7" fmla="*/ 93 h 622"/>
                <a:gd name="T8" fmla="*/ 105 w 384"/>
                <a:gd name="T9" fmla="*/ 89 h 622"/>
                <a:gd name="T10" fmla="*/ 88 w 384"/>
                <a:gd name="T11" fmla="*/ 67 h 622"/>
                <a:gd name="T12" fmla="*/ 84 w 384"/>
                <a:gd name="T13" fmla="*/ 38 h 622"/>
                <a:gd name="T14" fmla="*/ 86 w 384"/>
                <a:gd name="T15" fmla="*/ 10 h 622"/>
                <a:gd name="T16" fmla="*/ 33 w 384"/>
                <a:gd name="T17" fmla="*/ 22 h 622"/>
                <a:gd name="T18" fmla="*/ 1 w 384"/>
                <a:gd name="T19" fmla="*/ 76 h 622"/>
                <a:gd name="T20" fmla="*/ 10 w 384"/>
                <a:gd name="T21" fmla="*/ 90 h 622"/>
                <a:gd name="T22" fmla="*/ 20 w 384"/>
                <a:gd name="T23" fmla="*/ 106 h 622"/>
                <a:gd name="T24" fmla="*/ 35 w 384"/>
                <a:gd name="T25" fmla="*/ 138 h 622"/>
                <a:gd name="T26" fmla="*/ 45 w 384"/>
                <a:gd name="T27" fmla="*/ 172 h 622"/>
                <a:gd name="T28" fmla="*/ 52 w 384"/>
                <a:gd name="T29" fmla="*/ 212 h 622"/>
                <a:gd name="T30" fmla="*/ 65 w 384"/>
                <a:gd name="T31" fmla="*/ 297 h 622"/>
                <a:gd name="T32" fmla="*/ 68 w 384"/>
                <a:gd name="T33" fmla="*/ 349 h 622"/>
                <a:gd name="T34" fmla="*/ 55 w 384"/>
                <a:gd name="T35" fmla="*/ 401 h 622"/>
                <a:gd name="T36" fmla="*/ 79 w 384"/>
                <a:gd name="T37" fmla="*/ 512 h 622"/>
                <a:gd name="T38" fmla="*/ 259 w 384"/>
                <a:gd name="T39" fmla="*/ 510 h 622"/>
                <a:gd name="T40" fmla="*/ 295 w 384"/>
                <a:gd name="T41" fmla="*/ 521 h 622"/>
                <a:gd name="T42" fmla="*/ 321 w 384"/>
                <a:gd name="T43" fmla="*/ 546 h 622"/>
                <a:gd name="T44" fmla="*/ 321 w 384"/>
                <a:gd name="T45" fmla="*/ 600 h 622"/>
                <a:gd name="T46" fmla="*/ 339 w 384"/>
                <a:gd name="T47" fmla="*/ 622 h 622"/>
                <a:gd name="T48" fmla="*/ 364 w 384"/>
                <a:gd name="T49" fmla="*/ 485 h 622"/>
                <a:gd name="T50" fmla="*/ 350 w 384"/>
                <a:gd name="T51" fmla="*/ 343 h 622"/>
                <a:gd name="T52" fmla="*/ 384 w 384"/>
                <a:gd name="T53" fmla="*/ 109 h 622"/>
                <a:gd name="T54" fmla="*/ 376 w 384"/>
                <a:gd name="T55" fmla="*/ 96 h 622"/>
                <a:gd name="T56" fmla="*/ 333 w 384"/>
                <a:gd name="T57" fmla="*/ 53 h 622"/>
                <a:gd name="T58" fmla="*/ 216 w 384"/>
                <a:gd name="T59" fmla="*/ 1 h 622"/>
                <a:gd name="T60" fmla="*/ 211 w 384"/>
                <a:gd name="T61" fmla="*/ 0 h 622"/>
                <a:gd name="T62" fmla="*/ 217 w 384"/>
                <a:gd name="T63" fmla="*/ 13 h 622"/>
                <a:gd name="T64" fmla="*/ 209 w 384"/>
                <a:gd name="T65" fmla="*/ 27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4" h="622">
                  <a:moveTo>
                    <a:pt x="209" y="27"/>
                  </a:moveTo>
                  <a:cubicBezTo>
                    <a:pt x="206" y="30"/>
                    <a:pt x="202" y="34"/>
                    <a:pt x="199" y="38"/>
                  </a:cubicBezTo>
                  <a:cubicBezTo>
                    <a:pt x="191" y="48"/>
                    <a:pt x="186" y="59"/>
                    <a:pt x="177" y="69"/>
                  </a:cubicBezTo>
                  <a:cubicBezTo>
                    <a:pt x="168" y="81"/>
                    <a:pt x="155" y="89"/>
                    <a:pt x="140" y="93"/>
                  </a:cubicBezTo>
                  <a:cubicBezTo>
                    <a:pt x="128" y="96"/>
                    <a:pt x="115" y="96"/>
                    <a:pt x="105" y="89"/>
                  </a:cubicBezTo>
                  <a:cubicBezTo>
                    <a:pt x="97" y="84"/>
                    <a:pt x="91" y="76"/>
                    <a:pt x="88" y="67"/>
                  </a:cubicBezTo>
                  <a:cubicBezTo>
                    <a:pt x="85" y="57"/>
                    <a:pt x="84" y="48"/>
                    <a:pt x="84" y="38"/>
                  </a:cubicBezTo>
                  <a:cubicBezTo>
                    <a:pt x="84" y="29"/>
                    <a:pt x="84" y="19"/>
                    <a:pt x="86" y="10"/>
                  </a:cubicBezTo>
                  <a:cubicBezTo>
                    <a:pt x="68" y="11"/>
                    <a:pt x="50" y="15"/>
                    <a:pt x="33" y="22"/>
                  </a:cubicBezTo>
                  <a:cubicBezTo>
                    <a:pt x="20" y="38"/>
                    <a:pt x="9" y="57"/>
                    <a:pt x="1" y="76"/>
                  </a:cubicBezTo>
                  <a:cubicBezTo>
                    <a:pt x="0" y="77"/>
                    <a:pt x="9" y="89"/>
                    <a:pt x="10" y="90"/>
                  </a:cubicBezTo>
                  <a:cubicBezTo>
                    <a:pt x="14" y="95"/>
                    <a:pt x="17" y="101"/>
                    <a:pt x="20" y="106"/>
                  </a:cubicBezTo>
                  <a:cubicBezTo>
                    <a:pt x="25" y="116"/>
                    <a:pt x="31" y="127"/>
                    <a:pt x="35" y="138"/>
                  </a:cubicBezTo>
                  <a:cubicBezTo>
                    <a:pt x="40" y="149"/>
                    <a:pt x="43" y="160"/>
                    <a:pt x="45" y="172"/>
                  </a:cubicBezTo>
                  <a:cubicBezTo>
                    <a:pt x="47" y="185"/>
                    <a:pt x="50" y="198"/>
                    <a:pt x="52" y="212"/>
                  </a:cubicBezTo>
                  <a:cubicBezTo>
                    <a:pt x="56" y="240"/>
                    <a:pt x="61" y="269"/>
                    <a:pt x="65" y="297"/>
                  </a:cubicBezTo>
                  <a:cubicBezTo>
                    <a:pt x="68" y="314"/>
                    <a:pt x="71" y="332"/>
                    <a:pt x="68" y="349"/>
                  </a:cubicBezTo>
                  <a:cubicBezTo>
                    <a:pt x="65" y="367"/>
                    <a:pt x="56" y="383"/>
                    <a:pt x="55" y="401"/>
                  </a:cubicBezTo>
                  <a:cubicBezTo>
                    <a:pt x="52" y="439"/>
                    <a:pt x="62" y="477"/>
                    <a:pt x="79" y="512"/>
                  </a:cubicBezTo>
                  <a:cubicBezTo>
                    <a:pt x="139" y="506"/>
                    <a:pt x="200" y="500"/>
                    <a:pt x="259" y="510"/>
                  </a:cubicBezTo>
                  <a:cubicBezTo>
                    <a:pt x="271" y="512"/>
                    <a:pt x="284" y="515"/>
                    <a:pt x="295" y="521"/>
                  </a:cubicBezTo>
                  <a:cubicBezTo>
                    <a:pt x="306" y="526"/>
                    <a:pt x="316" y="535"/>
                    <a:pt x="321" y="546"/>
                  </a:cubicBezTo>
                  <a:cubicBezTo>
                    <a:pt x="329" y="563"/>
                    <a:pt x="325" y="582"/>
                    <a:pt x="321" y="600"/>
                  </a:cubicBezTo>
                  <a:cubicBezTo>
                    <a:pt x="327" y="607"/>
                    <a:pt x="332" y="614"/>
                    <a:pt x="339" y="622"/>
                  </a:cubicBezTo>
                  <a:cubicBezTo>
                    <a:pt x="358" y="579"/>
                    <a:pt x="365" y="532"/>
                    <a:pt x="364" y="485"/>
                  </a:cubicBezTo>
                  <a:cubicBezTo>
                    <a:pt x="362" y="437"/>
                    <a:pt x="354" y="390"/>
                    <a:pt x="350" y="343"/>
                  </a:cubicBezTo>
                  <a:cubicBezTo>
                    <a:pt x="384" y="109"/>
                    <a:pt x="384" y="109"/>
                    <a:pt x="384" y="109"/>
                  </a:cubicBezTo>
                  <a:cubicBezTo>
                    <a:pt x="381" y="105"/>
                    <a:pt x="379" y="101"/>
                    <a:pt x="376" y="96"/>
                  </a:cubicBezTo>
                  <a:cubicBezTo>
                    <a:pt x="365" y="79"/>
                    <a:pt x="351" y="64"/>
                    <a:pt x="333" y="53"/>
                  </a:cubicBezTo>
                  <a:cubicBezTo>
                    <a:pt x="296" y="31"/>
                    <a:pt x="257" y="13"/>
                    <a:pt x="216" y="1"/>
                  </a:cubicBezTo>
                  <a:cubicBezTo>
                    <a:pt x="214" y="0"/>
                    <a:pt x="212" y="0"/>
                    <a:pt x="211" y="0"/>
                  </a:cubicBezTo>
                  <a:cubicBezTo>
                    <a:pt x="215" y="3"/>
                    <a:pt x="217" y="8"/>
                    <a:pt x="217" y="13"/>
                  </a:cubicBezTo>
                  <a:cubicBezTo>
                    <a:pt x="217" y="18"/>
                    <a:pt x="212" y="23"/>
                    <a:pt x="209" y="27"/>
                  </a:cubicBez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7" name="Freeform 1776"/>
            <p:cNvSpPr>
              <a:spLocks/>
            </p:cNvSpPr>
            <p:nvPr/>
          </p:nvSpPr>
          <p:spPr bwMode="auto">
            <a:xfrm>
              <a:off x="2360613" y="1684338"/>
              <a:ext cx="547688" cy="371475"/>
            </a:xfrm>
            <a:custGeom>
              <a:avLst/>
              <a:gdLst>
                <a:gd name="T0" fmla="*/ 0 w 158"/>
                <a:gd name="T1" fmla="*/ 24 h 107"/>
                <a:gd name="T2" fmla="*/ 0 w 158"/>
                <a:gd name="T3" fmla="*/ 39 h 107"/>
                <a:gd name="T4" fmla="*/ 5 w 158"/>
                <a:gd name="T5" fmla="*/ 70 h 107"/>
                <a:gd name="T6" fmla="*/ 26 w 158"/>
                <a:gd name="T7" fmla="*/ 100 h 107"/>
                <a:gd name="T8" fmla="*/ 54 w 158"/>
                <a:gd name="T9" fmla="*/ 107 h 107"/>
                <a:gd name="T10" fmla="*/ 71 w 158"/>
                <a:gd name="T11" fmla="*/ 105 h 107"/>
                <a:gd name="T12" fmla="*/ 115 w 158"/>
                <a:gd name="T13" fmla="*/ 77 h 107"/>
                <a:gd name="T14" fmla="*/ 127 w 158"/>
                <a:gd name="T15" fmla="*/ 60 h 107"/>
                <a:gd name="T16" fmla="*/ 137 w 158"/>
                <a:gd name="T17" fmla="*/ 46 h 107"/>
                <a:gd name="T18" fmla="*/ 141 w 158"/>
                <a:gd name="T19" fmla="*/ 40 h 107"/>
                <a:gd name="T20" fmla="*/ 146 w 158"/>
                <a:gd name="T21" fmla="*/ 35 h 107"/>
                <a:gd name="T22" fmla="*/ 148 w 158"/>
                <a:gd name="T23" fmla="*/ 33 h 107"/>
                <a:gd name="T24" fmla="*/ 157 w 158"/>
                <a:gd name="T25" fmla="*/ 18 h 107"/>
                <a:gd name="T26" fmla="*/ 154 w 158"/>
                <a:gd name="T27" fmla="*/ 4 h 107"/>
                <a:gd name="T28" fmla="*/ 144 w 158"/>
                <a:gd name="T29" fmla="*/ 1 h 107"/>
                <a:gd name="T30" fmla="*/ 139 w 158"/>
                <a:gd name="T31" fmla="*/ 0 h 107"/>
                <a:gd name="T32" fmla="*/ 145 w 158"/>
                <a:gd name="T33" fmla="*/ 13 h 107"/>
                <a:gd name="T34" fmla="*/ 137 w 158"/>
                <a:gd name="T35" fmla="*/ 27 h 107"/>
                <a:gd name="T36" fmla="*/ 127 w 158"/>
                <a:gd name="T37" fmla="*/ 38 h 107"/>
                <a:gd name="T38" fmla="*/ 105 w 158"/>
                <a:gd name="T39" fmla="*/ 69 h 107"/>
                <a:gd name="T40" fmla="*/ 68 w 158"/>
                <a:gd name="T41" fmla="*/ 93 h 107"/>
                <a:gd name="T42" fmla="*/ 33 w 158"/>
                <a:gd name="T43" fmla="*/ 89 h 107"/>
                <a:gd name="T44" fmla="*/ 16 w 158"/>
                <a:gd name="T45" fmla="*/ 67 h 107"/>
                <a:gd name="T46" fmla="*/ 12 w 158"/>
                <a:gd name="T47" fmla="*/ 38 h 107"/>
                <a:gd name="T48" fmla="*/ 14 w 158"/>
                <a:gd name="T49" fmla="*/ 10 h 107"/>
                <a:gd name="T50" fmla="*/ 0 w 158"/>
                <a:gd name="T51" fmla="*/ 11 h 107"/>
                <a:gd name="T52" fmla="*/ 0 w 158"/>
                <a:gd name="T5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07">
                  <a:moveTo>
                    <a:pt x="0" y="24"/>
                  </a:moveTo>
                  <a:cubicBezTo>
                    <a:pt x="0" y="28"/>
                    <a:pt x="0" y="33"/>
                    <a:pt x="0" y="39"/>
                  </a:cubicBezTo>
                  <a:cubicBezTo>
                    <a:pt x="0" y="48"/>
                    <a:pt x="1" y="59"/>
                    <a:pt x="5" y="70"/>
                  </a:cubicBezTo>
                  <a:cubicBezTo>
                    <a:pt x="9" y="83"/>
                    <a:pt x="17" y="93"/>
                    <a:pt x="26" y="100"/>
                  </a:cubicBezTo>
                  <a:cubicBezTo>
                    <a:pt x="34" y="104"/>
                    <a:pt x="43" y="107"/>
                    <a:pt x="54" y="107"/>
                  </a:cubicBezTo>
                  <a:cubicBezTo>
                    <a:pt x="59" y="107"/>
                    <a:pt x="65" y="106"/>
                    <a:pt x="71" y="105"/>
                  </a:cubicBezTo>
                  <a:cubicBezTo>
                    <a:pt x="88" y="100"/>
                    <a:pt x="104" y="90"/>
                    <a:pt x="115" y="77"/>
                  </a:cubicBezTo>
                  <a:cubicBezTo>
                    <a:pt x="120" y="71"/>
                    <a:pt x="123" y="65"/>
                    <a:pt x="127" y="60"/>
                  </a:cubicBezTo>
                  <a:cubicBezTo>
                    <a:pt x="130" y="55"/>
                    <a:pt x="133" y="50"/>
                    <a:pt x="137" y="46"/>
                  </a:cubicBezTo>
                  <a:cubicBezTo>
                    <a:pt x="138" y="44"/>
                    <a:pt x="140" y="42"/>
                    <a:pt x="141" y="40"/>
                  </a:cubicBezTo>
                  <a:cubicBezTo>
                    <a:pt x="143" y="38"/>
                    <a:pt x="145" y="36"/>
                    <a:pt x="146" y="35"/>
                  </a:cubicBezTo>
                  <a:cubicBezTo>
                    <a:pt x="148" y="33"/>
                    <a:pt x="148" y="33"/>
                    <a:pt x="148" y="33"/>
                  </a:cubicBezTo>
                  <a:cubicBezTo>
                    <a:pt x="151" y="30"/>
                    <a:pt x="155" y="25"/>
                    <a:pt x="157" y="18"/>
                  </a:cubicBezTo>
                  <a:cubicBezTo>
                    <a:pt x="158" y="13"/>
                    <a:pt x="156" y="9"/>
                    <a:pt x="154" y="4"/>
                  </a:cubicBezTo>
                  <a:cubicBezTo>
                    <a:pt x="151" y="3"/>
                    <a:pt x="147" y="2"/>
                    <a:pt x="144" y="1"/>
                  </a:cubicBezTo>
                  <a:cubicBezTo>
                    <a:pt x="142" y="0"/>
                    <a:pt x="140" y="0"/>
                    <a:pt x="139" y="0"/>
                  </a:cubicBezTo>
                  <a:cubicBezTo>
                    <a:pt x="143" y="3"/>
                    <a:pt x="145" y="8"/>
                    <a:pt x="145" y="13"/>
                  </a:cubicBezTo>
                  <a:cubicBezTo>
                    <a:pt x="145" y="18"/>
                    <a:pt x="140" y="23"/>
                    <a:pt x="137" y="27"/>
                  </a:cubicBezTo>
                  <a:cubicBezTo>
                    <a:pt x="134" y="30"/>
                    <a:pt x="130" y="34"/>
                    <a:pt x="127" y="38"/>
                  </a:cubicBezTo>
                  <a:cubicBezTo>
                    <a:pt x="119" y="48"/>
                    <a:pt x="114" y="59"/>
                    <a:pt x="105" y="69"/>
                  </a:cubicBezTo>
                  <a:cubicBezTo>
                    <a:pt x="96" y="81"/>
                    <a:pt x="83" y="89"/>
                    <a:pt x="68" y="93"/>
                  </a:cubicBezTo>
                  <a:cubicBezTo>
                    <a:pt x="56" y="96"/>
                    <a:pt x="43" y="96"/>
                    <a:pt x="33" y="89"/>
                  </a:cubicBezTo>
                  <a:cubicBezTo>
                    <a:pt x="25" y="84"/>
                    <a:pt x="19" y="76"/>
                    <a:pt x="16" y="67"/>
                  </a:cubicBezTo>
                  <a:cubicBezTo>
                    <a:pt x="13" y="57"/>
                    <a:pt x="12" y="48"/>
                    <a:pt x="12" y="38"/>
                  </a:cubicBezTo>
                  <a:cubicBezTo>
                    <a:pt x="12" y="29"/>
                    <a:pt x="12" y="19"/>
                    <a:pt x="14" y="10"/>
                  </a:cubicBezTo>
                  <a:cubicBezTo>
                    <a:pt x="9" y="10"/>
                    <a:pt x="5" y="11"/>
                    <a:pt x="0" y="11"/>
                  </a:cubicBezTo>
                  <a:cubicBezTo>
                    <a:pt x="0" y="15"/>
                    <a:pt x="0" y="20"/>
                    <a:pt x="0" y="2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8" name="Freeform 1777"/>
            <p:cNvSpPr>
              <a:spLocks/>
            </p:cNvSpPr>
            <p:nvPr/>
          </p:nvSpPr>
          <p:spPr bwMode="auto">
            <a:xfrm>
              <a:off x="3117850" y="2062163"/>
              <a:ext cx="398463" cy="647700"/>
            </a:xfrm>
            <a:custGeom>
              <a:avLst/>
              <a:gdLst>
                <a:gd name="T0" fmla="*/ 94 w 115"/>
                <a:gd name="T1" fmla="*/ 0 h 187"/>
                <a:gd name="T2" fmla="*/ 100 w 115"/>
                <a:gd name="T3" fmla="*/ 15 h 187"/>
                <a:gd name="T4" fmla="*/ 107 w 115"/>
                <a:gd name="T5" fmla="*/ 52 h 187"/>
                <a:gd name="T6" fmla="*/ 109 w 115"/>
                <a:gd name="T7" fmla="*/ 176 h 187"/>
                <a:gd name="T8" fmla="*/ 92 w 115"/>
                <a:gd name="T9" fmla="*/ 182 h 187"/>
                <a:gd name="T10" fmla="*/ 12 w 115"/>
                <a:gd name="T11" fmla="*/ 186 h 187"/>
                <a:gd name="T12" fmla="*/ 4 w 115"/>
                <a:gd name="T13" fmla="*/ 126 h 187"/>
                <a:gd name="T14" fmla="*/ 13 w 115"/>
                <a:gd name="T15" fmla="*/ 92 h 187"/>
                <a:gd name="T16" fmla="*/ 7 w 115"/>
                <a:gd name="T17" fmla="*/ 58 h 187"/>
                <a:gd name="T18" fmla="*/ 94 w 11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87">
                  <a:moveTo>
                    <a:pt x="94" y="0"/>
                  </a:moveTo>
                  <a:cubicBezTo>
                    <a:pt x="96" y="5"/>
                    <a:pt x="98" y="10"/>
                    <a:pt x="100" y="15"/>
                  </a:cubicBezTo>
                  <a:cubicBezTo>
                    <a:pt x="103" y="27"/>
                    <a:pt x="105" y="40"/>
                    <a:pt x="107" y="52"/>
                  </a:cubicBezTo>
                  <a:cubicBezTo>
                    <a:pt x="114" y="93"/>
                    <a:pt x="115" y="135"/>
                    <a:pt x="109" y="176"/>
                  </a:cubicBezTo>
                  <a:cubicBezTo>
                    <a:pt x="104" y="180"/>
                    <a:pt x="98" y="181"/>
                    <a:pt x="92" y="182"/>
                  </a:cubicBezTo>
                  <a:cubicBezTo>
                    <a:pt x="65" y="186"/>
                    <a:pt x="38" y="187"/>
                    <a:pt x="12" y="186"/>
                  </a:cubicBezTo>
                  <a:cubicBezTo>
                    <a:pt x="2" y="168"/>
                    <a:pt x="0" y="146"/>
                    <a:pt x="4" y="126"/>
                  </a:cubicBezTo>
                  <a:cubicBezTo>
                    <a:pt x="6" y="114"/>
                    <a:pt x="11" y="103"/>
                    <a:pt x="13" y="92"/>
                  </a:cubicBezTo>
                  <a:cubicBezTo>
                    <a:pt x="15" y="80"/>
                    <a:pt x="14" y="67"/>
                    <a:pt x="7" y="58"/>
                  </a:cubicBezTo>
                  <a:cubicBezTo>
                    <a:pt x="21" y="38"/>
                    <a:pt x="74" y="5"/>
                    <a:pt x="94" y="0"/>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89" name="Freeform 1778"/>
            <p:cNvSpPr>
              <a:spLocks/>
            </p:cNvSpPr>
            <p:nvPr/>
          </p:nvSpPr>
          <p:spPr bwMode="auto">
            <a:xfrm>
              <a:off x="2114550" y="1951038"/>
              <a:ext cx="187325" cy="547687"/>
            </a:xfrm>
            <a:custGeom>
              <a:avLst/>
              <a:gdLst>
                <a:gd name="T0" fmla="*/ 54 w 54"/>
                <a:gd name="T1" fmla="*/ 158 h 158"/>
                <a:gd name="T2" fmla="*/ 51 w 54"/>
                <a:gd name="T3" fmla="*/ 135 h 158"/>
                <a:gd name="T4" fmla="*/ 44 w 54"/>
                <a:gd name="T5" fmla="*/ 95 h 158"/>
                <a:gd name="T6" fmla="*/ 34 w 54"/>
                <a:gd name="T7" fmla="*/ 61 h 158"/>
                <a:gd name="T8" fmla="*/ 19 w 54"/>
                <a:gd name="T9" fmla="*/ 29 h 158"/>
                <a:gd name="T10" fmla="*/ 9 w 54"/>
                <a:gd name="T11" fmla="*/ 13 h 158"/>
                <a:gd name="T12" fmla="*/ 0 w 54"/>
                <a:gd name="T13" fmla="*/ 0 h 158"/>
                <a:gd name="T14" fmla="*/ 4 w 54"/>
                <a:gd name="T15" fmla="*/ 32 h 158"/>
                <a:gd name="T16" fmla="*/ 5 w 54"/>
                <a:gd name="T17" fmla="*/ 46 h 158"/>
                <a:gd name="T18" fmla="*/ 8 w 54"/>
                <a:gd name="T19" fmla="*/ 64 h 158"/>
                <a:gd name="T20" fmla="*/ 5 w 54"/>
                <a:gd name="T21" fmla="*/ 137 h 158"/>
                <a:gd name="T22" fmla="*/ 54 w 54"/>
                <a:gd name="T2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8">
                  <a:moveTo>
                    <a:pt x="54" y="158"/>
                  </a:moveTo>
                  <a:cubicBezTo>
                    <a:pt x="53" y="150"/>
                    <a:pt x="52" y="142"/>
                    <a:pt x="51" y="135"/>
                  </a:cubicBezTo>
                  <a:cubicBezTo>
                    <a:pt x="49" y="121"/>
                    <a:pt x="46" y="108"/>
                    <a:pt x="44" y="95"/>
                  </a:cubicBezTo>
                  <a:cubicBezTo>
                    <a:pt x="42" y="83"/>
                    <a:pt x="39" y="72"/>
                    <a:pt x="34" y="61"/>
                  </a:cubicBezTo>
                  <a:cubicBezTo>
                    <a:pt x="30" y="50"/>
                    <a:pt x="24" y="39"/>
                    <a:pt x="19" y="29"/>
                  </a:cubicBezTo>
                  <a:cubicBezTo>
                    <a:pt x="16" y="24"/>
                    <a:pt x="13" y="18"/>
                    <a:pt x="9" y="13"/>
                  </a:cubicBezTo>
                  <a:cubicBezTo>
                    <a:pt x="8" y="12"/>
                    <a:pt x="1" y="2"/>
                    <a:pt x="0" y="0"/>
                  </a:cubicBezTo>
                  <a:cubicBezTo>
                    <a:pt x="1" y="10"/>
                    <a:pt x="3" y="21"/>
                    <a:pt x="4" y="32"/>
                  </a:cubicBezTo>
                  <a:cubicBezTo>
                    <a:pt x="4" y="37"/>
                    <a:pt x="4" y="41"/>
                    <a:pt x="5" y="46"/>
                  </a:cubicBezTo>
                  <a:cubicBezTo>
                    <a:pt x="7" y="52"/>
                    <a:pt x="8" y="58"/>
                    <a:pt x="8" y="64"/>
                  </a:cubicBezTo>
                  <a:cubicBezTo>
                    <a:pt x="10" y="89"/>
                    <a:pt x="8" y="113"/>
                    <a:pt x="5" y="137"/>
                  </a:cubicBezTo>
                  <a:cubicBezTo>
                    <a:pt x="19" y="148"/>
                    <a:pt x="36" y="155"/>
                    <a:pt x="54" y="158"/>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0" name="Freeform 1779"/>
            <p:cNvSpPr>
              <a:spLocks/>
            </p:cNvSpPr>
            <p:nvPr/>
          </p:nvSpPr>
          <p:spPr bwMode="auto">
            <a:xfrm>
              <a:off x="2030413" y="911226"/>
              <a:ext cx="722313" cy="647700"/>
            </a:xfrm>
            <a:custGeom>
              <a:avLst/>
              <a:gdLst>
                <a:gd name="T0" fmla="*/ 22 w 208"/>
                <a:gd name="T1" fmla="*/ 137 h 187"/>
                <a:gd name="T2" fmla="*/ 48 w 208"/>
                <a:gd name="T3" fmla="*/ 131 h 187"/>
                <a:gd name="T4" fmla="*/ 79 w 208"/>
                <a:gd name="T5" fmla="*/ 119 h 187"/>
                <a:gd name="T6" fmla="*/ 97 w 208"/>
                <a:gd name="T7" fmla="*/ 118 h 187"/>
                <a:gd name="T8" fmla="*/ 104 w 208"/>
                <a:gd name="T9" fmla="*/ 133 h 187"/>
                <a:gd name="T10" fmla="*/ 125 w 208"/>
                <a:gd name="T11" fmla="*/ 146 h 187"/>
                <a:gd name="T12" fmla="*/ 144 w 208"/>
                <a:gd name="T13" fmla="*/ 162 h 187"/>
                <a:gd name="T14" fmla="*/ 145 w 208"/>
                <a:gd name="T15" fmla="*/ 177 h 187"/>
                <a:gd name="T16" fmla="*/ 155 w 208"/>
                <a:gd name="T17" fmla="*/ 186 h 187"/>
                <a:gd name="T18" fmla="*/ 161 w 208"/>
                <a:gd name="T19" fmla="*/ 175 h 187"/>
                <a:gd name="T20" fmla="*/ 178 w 208"/>
                <a:gd name="T21" fmla="*/ 144 h 187"/>
                <a:gd name="T22" fmla="*/ 199 w 208"/>
                <a:gd name="T23" fmla="*/ 135 h 187"/>
                <a:gd name="T24" fmla="*/ 204 w 208"/>
                <a:gd name="T25" fmla="*/ 120 h 187"/>
                <a:gd name="T26" fmla="*/ 205 w 208"/>
                <a:gd name="T27" fmla="*/ 84 h 187"/>
                <a:gd name="T28" fmla="*/ 193 w 208"/>
                <a:gd name="T29" fmla="*/ 51 h 187"/>
                <a:gd name="T30" fmla="*/ 88 w 208"/>
                <a:gd name="T31" fmla="*/ 7 h 187"/>
                <a:gd name="T32" fmla="*/ 41 w 208"/>
                <a:gd name="T33" fmla="*/ 28 h 187"/>
                <a:gd name="T34" fmla="*/ 10 w 208"/>
                <a:gd name="T35" fmla="*/ 63 h 187"/>
                <a:gd name="T36" fmla="*/ 3 w 208"/>
                <a:gd name="T37" fmla="*/ 123 h 187"/>
                <a:gd name="T38" fmla="*/ 22 w 208"/>
                <a:gd name="T39" fmla="*/ 13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87">
                  <a:moveTo>
                    <a:pt x="22" y="137"/>
                  </a:moveTo>
                  <a:cubicBezTo>
                    <a:pt x="31" y="138"/>
                    <a:pt x="40" y="135"/>
                    <a:pt x="48" y="131"/>
                  </a:cubicBezTo>
                  <a:cubicBezTo>
                    <a:pt x="58" y="127"/>
                    <a:pt x="69" y="123"/>
                    <a:pt x="79" y="119"/>
                  </a:cubicBezTo>
                  <a:cubicBezTo>
                    <a:pt x="85" y="116"/>
                    <a:pt x="92" y="114"/>
                    <a:pt x="97" y="118"/>
                  </a:cubicBezTo>
                  <a:cubicBezTo>
                    <a:pt x="101" y="121"/>
                    <a:pt x="101" y="128"/>
                    <a:pt x="104" y="133"/>
                  </a:cubicBezTo>
                  <a:cubicBezTo>
                    <a:pt x="108" y="140"/>
                    <a:pt x="117" y="144"/>
                    <a:pt x="125" y="146"/>
                  </a:cubicBezTo>
                  <a:cubicBezTo>
                    <a:pt x="133" y="149"/>
                    <a:pt x="141" y="154"/>
                    <a:pt x="144" y="162"/>
                  </a:cubicBezTo>
                  <a:cubicBezTo>
                    <a:pt x="145" y="167"/>
                    <a:pt x="144" y="172"/>
                    <a:pt x="145" y="177"/>
                  </a:cubicBezTo>
                  <a:cubicBezTo>
                    <a:pt x="145" y="182"/>
                    <a:pt x="150" y="187"/>
                    <a:pt x="155" y="186"/>
                  </a:cubicBezTo>
                  <a:cubicBezTo>
                    <a:pt x="159" y="185"/>
                    <a:pt x="160" y="180"/>
                    <a:pt x="161" y="175"/>
                  </a:cubicBezTo>
                  <a:cubicBezTo>
                    <a:pt x="164" y="164"/>
                    <a:pt x="169" y="152"/>
                    <a:pt x="178" y="144"/>
                  </a:cubicBezTo>
                  <a:cubicBezTo>
                    <a:pt x="184" y="139"/>
                    <a:pt x="192" y="135"/>
                    <a:pt x="199" y="135"/>
                  </a:cubicBezTo>
                  <a:cubicBezTo>
                    <a:pt x="200" y="130"/>
                    <a:pt x="202" y="125"/>
                    <a:pt x="204" y="120"/>
                  </a:cubicBezTo>
                  <a:cubicBezTo>
                    <a:pt x="208" y="108"/>
                    <a:pt x="207" y="96"/>
                    <a:pt x="205" y="84"/>
                  </a:cubicBezTo>
                  <a:cubicBezTo>
                    <a:pt x="202" y="73"/>
                    <a:pt x="197" y="62"/>
                    <a:pt x="193" y="51"/>
                  </a:cubicBezTo>
                  <a:cubicBezTo>
                    <a:pt x="177" y="14"/>
                    <a:pt x="128" y="0"/>
                    <a:pt x="88" y="7"/>
                  </a:cubicBezTo>
                  <a:cubicBezTo>
                    <a:pt x="71" y="10"/>
                    <a:pt x="55" y="17"/>
                    <a:pt x="41" y="28"/>
                  </a:cubicBezTo>
                  <a:cubicBezTo>
                    <a:pt x="29" y="37"/>
                    <a:pt x="17" y="49"/>
                    <a:pt x="10" y="63"/>
                  </a:cubicBezTo>
                  <a:cubicBezTo>
                    <a:pt x="1" y="81"/>
                    <a:pt x="0" y="103"/>
                    <a:pt x="3" y="123"/>
                  </a:cubicBezTo>
                  <a:cubicBezTo>
                    <a:pt x="8" y="130"/>
                    <a:pt x="15" y="135"/>
                    <a:pt x="22" y="13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1" name="Freeform 1780"/>
            <p:cNvSpPr>
              <a:spLocks/>
            </p:cNvSpPr>
            <p:nvPr/>
          </p:nvSpPr>
          <p:spPr bwMode="auto">
            <a:xfrm>
              <a:off x="2041525" y="1306513"/>
              <a:ext cx="693738" cy="582612"/>
            </a:xfrm>
            <a:custGeom>
              <a:avLst/>
              <a:gdLst>
                <a:gd name="T0" fmla="*/ 200 w 200"/>
                <a:gd name="T1" fmla="*/ 40 h 168"/>
                <a:gd name="T2" fmla="*/ 196 w 200"/>
                <a:gd name="T3" fmla="*/ 22 h 168"/>
                <a:gd name="T4" fmla="*/ 196 w 200"/>
                <a:gd name="T5" fmla="*/ 21 h 168"/>
                <a:gd name="T6" fmla="*/ 175 w 200"/>
                <a:gd name="T7" fmla="*/ 30 h 168"/>
                <a:gd name="T8" fmla="*/ 158 w 200"/>
                <a:gd name="T9" fmla="*/ 61 h 168"/>
                <a:gd name="T10" fmla="*/ 152 w 200"/>
                <a:gd name="T11" fmla="*/ 72 h 168"/>
                <a:gd name="T12" fmla="*/ 142 w 200"/>
                <a:gd name="T13" fmla="*/ 63 h 168"/>
                <a:gd name="T14" fmla="*/ 141 w 200"/>
                <a:gd name="T15" fmla="*/ 48 h 168"/>
                <a:gd name="T16" fmla="*/ 122 w 200"/>
                <a:gd name="T17" fmla="*/ 32 h 168"/>
                <a:gd name="T18" fmla="*/ 101 w 200"/>
                <a:gd name="T19" fmla="*/ 19 h 168"/>
                <a:gd name="T20" fmla="*/ 94 w 200"/>
                <a:gd name="T21" fmla="*/ 4 h 168"/>
                <a:gd name="T22" fmla="*/ 76 w 200"/>
                <a:gd name="T23" fmla="*/ 5 h 168"/>
                <a:gd name="T24" fmla="*/ 45 w 200"/>
                <a:gd name="T25" fmla="*/ 17 h 168"/>
                <a:gd name="T26" fmla="*/ 19 w 200"/>
                <a:gd name="T27" fmla="*/ 23 h 168"/>
                <a:gd name="T28" fmla="*/ 0 w 200"/>
                <a:gd name="T29" fmla="*/ 10 h 168"/>
                <a:gd name="T30" fmla="*/ 19 w 200"/>
                <a:gd name="T31" fmla="*/ 68 h 168"/>
                <a:gd name="T32" fmla="*/ 29 w 200"/>
                <a:gd name="T33" fmla="*/ 107 h 168"/>
                <a:gd name="T34" fmla="*/ 27 w 200"/>
                <a:gd name="T35" fmla="*/ 118 h 168"/>
                <a:gd name="T36" fmla="*/ 33 w 200"/>
                <a:gd name="T37" fmla="*/ 127 h 168"/>
                <a:gd name="T38" fmla="*/ 43 w 200"/>
                <a:gd name="T39" fmla="*/ 126 h 168"/>
                <a:gd name="T40" fmla="*/ 53 w 200"/>
                <a:gd name="T41" fmla="*/ 135 h 168"/>
                <a:gd name="T42" fmla="*/ 57 w 200"/>
                <a:gd name="T43" fmla="*/ 149 h 168"/>
                <a:gd name="T44" fmla="*/ 78 w 200"/>
                <a:gd name="T45" fmla="*/ 166 h 168"/>
                <a:gd name="T46" fmla="*/ 108 w 200"/>
                <a:gd name="T47" fmla="*/ 157 h 168"/>
                <a:gd name="T48" fmla="*/ 164 w 200"/>
                <a:gd name="T49" fmla="*/ 110 h 168"/>
                <a:gd name="T50" fmla="*/ 191 w 200"/>
                <a:gd name="T51" fmla="*/ 76 h 168"/>
                <a:gd name="T52" fmla="*/ 191 w 200"/>
                <a:gd name="T53" fmla="*/ 72 h 168"/>
                <a:gd name="T54" fmla="*/ 200 w 200"/>
                <a:gd name="T55"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68">
                  <a:moveTo>
                    <a:pt x="200" y="40"/>
                  </a:moveTo>
                  <a:cubicBezTo>
                    <a:pt x="199" y="34"/>
                    <a:pt x="196" y="28"/>
                    <a:pt x="196" y="22"/>
                  </a:cubicBezTo>
                  <a:cubicBezTo>
                    <a:pt x="196" y="22"/>
                    <a:pt x="196" y="22"/>
                    <a:pt x="196" y="21"/>
                  </a:cubicBezTo>
                  <a:cubicBezTo>
                    <a:pt x="189" y="21"/>
                    <a:pt x="181" y="25"/>
                    <a:pt x="175" y="30"/>
                  </a:cubicBezTo>
                  <a:cubicBezTo>
                    <a:pt x="166" y="38"/>
                    <a:pt x="161" y="50"/>
                    <a:pt x="158" y="61"/>
                  </a:cubicBezTo>
                  <a:cubicBezTo>
                    <a:pt x="157" y="66"/>
                    <a:pt x="156" y="71"/>
                    <a:pt x="152" y="72"/>
                  </a:cubicBezTo>
                  <a:cubicBezTo>
                    <a:pt x="147" y="73"/>
                    <a:pt x="142" y="68"/>
                    <a:pt x="142" y="63"/>
                  </a:cubicBezTo>
                  <a:cubicBezTo>
                    <a:pt x="141" y="58"/>
                    <a:pt x="142" y="53"/>
                    <a:pt x="141" y="48"/>
                  </a:cubicBezTo>
                  <a:cubicBezTo>
                    <a:pt x="138" y="40"/>
                    <a:pt x="130" y="35"/>
                    <a:pt x="122" y="32"/>
                  </a:cubicBezTo>
                  <a:cubicBezTo>
                    <a:pt x="114" y="30"/>
                    <a:pt x="105" y="26"/>
                    <a:pt x="101" y="19"/>
                  </a:cubicBezTo>
                  <a:cubicBezTo>
                    <a:pt x="98" y="14"/>
                    <a:pt x="98" y="7"/>
                    <a:pt x="94" y="4"/>
                  </a:cubicBezTo>
                  <a:cubicBezTo>
                    <a:pt x="89" y="0"/>
                    <a:pt x="82" y="2"/>
                    <a:pt x="76" y="5"/>
                  </a:cubicBezTo>
                  <a:cubicBezTo>
                    <a:pt x="66" y="9"/>
                    <a:pt x="55" y="13"/>
                    <a:pt x="45" y="17"/>
                  </a:cubicBezTo>
                  <a:cubicBezTo>
                    <a:pt x="37" y="21"/>
                    <a:pt x="28" y="24"/>
                    <a:pt x="19" y="23"/>
                  </a:cubicBezTo>
                  <a:cubicBezTo>
                    <a:pt x="12" y="21"/>
                    <a:pt x="5" y="16"/>
                    <a:pt x="0" y="10"/>
                  </a:cubicBezTo>
                  <a:cubicBezTo>
                    <a:pt x="4" y="30"/>
                    <a:pt x="11" y="49"/>
                    <a:pt x="19" y="68"/>
                  </a:cubicBezTo>
                  <a:cubicBezTo>
                    <a:pt x="25" y="81"/>
                    <a:pt x="30" y="94"/>
                    <a:pt x="29" y="107"/>
                  </a:cubicBezTo>
                  <a:cubicBezTo>
                    <a:pt x="28" y="111"/>
                    <a:pt x="27" y="114"/>
                    <a:pt x="27" y="118"/>
                  </a:cubicBezTo>
                  <a:cubicBezTo>
                    <a:pt x="27" y="122"/>
                    <a:pt x="30" y="126"/>
                    <a:pt x="33" y="127"/>
                  </a:cubicBezTo>
                  <a:cubicBezTo>
                    <a:pt x="36" y="127"/>
                    <a:pt x="40" y="125"/>
                    <a:pt x="43" y="126"/>
                  </a:cubicBezTo>
                  <a:cubicBezTo>
                    <a:pt x="48" y="126"/>
                    <a:pt x="51" y="130"/>
                    <a:pt x="53" y="135"/>
                  </a:cubicBezTo>
                  <a:cubicBezTo>
                    <a:pt x="55" y="139"/>
                    <a:pt x="55" y="144"/>
                    <a:pt x="57" y="149"/>
                  </a:cubicBezTo>
                  <a:cubicBezTo>
                    <a:pt x="60" y="158"/>
                    <a:pt x="68" y="164"/>
                    <a:pt x="78" y="166"/>
                  </a:cubicBezTo>
                  <a:cubicBezTo>
                    <a:pt x="88" y="168"/>
                    <a:pt x="99" y="162"/>
                    <a:pt x="108" y="157"/>
                  </a:cubicBezTo>
                  <a:cubicBezTo>
                    <a:pt x="129" y="145"/>
                    <a:pt x="148" y="128"/>
                    <a:pt x="164" y="110"/>
                  </a:cubicBezTo>
                  <a:cubicBezTo>
                    <a:pt x="173" y="99"/>
                    <a:pt x="183" y="88"/>
                    <a:pt x="191" y="76"/>
                  </a:cubicBezTo>
                  <a:cubicBezTo>
                    <a:pt x="191" y="75"/>
                    <a:pt x="191" y="73"/>
                    <a:pt x="191" y="72"/>
                  </a:cubicBezTo>
                  <a:cubicBezTo>
                    <a:pt x="191" y="61"/>
                    <a:pt x="200" y="51"/>
                    <a:pt x="200" y="4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2" name="Freeform 1781"/>
            <p:cNvSpPr>
              <a:spLocks/>
            </p:cNvSpPr>
            <p:nvPr/>
          </p:nvSpPr>
          <p:spPr bwMode="auto">
            <a:xfrm>
              <a:off x="2405063" y="1570038"/>
              <a:ext cx="458788" cy="447675"/>
            </a:xfrm>
            <a:custGeom>
              <a:avLst/>
              <a:gdLst>
                <a:gd name="T0" fmla="*/ 126 w 132"/>
                <a:gd name="T1" fmla="*/ 33 h 129"/>
                <a:gd name="T2" fmla="*/ 101 w 132"/>
                <a:gd name="T3" fmla="*/ 22 h 129"/>
                <a:gd name="T4" fmla="*/ 86 w 132"/>
                <a:gd name="T5" fmla="*/ 0 h 129"/>
                <a:gd name="T6" fmla="*/ 59 w 132"/>
                <a:gd name="T7" fmla="*/ 34 h 129"/>
                <a:gd name="T8" fmla="*/ 3 w 132"/>
                <a:gd name="T9" fmla="*/ 81 h 129"/>
                <a:gd name="T10" fmla="*/ 0 w 132"/>
                <a:gd name="T11" fmla="*/ 83 h 129"/>
                <a:gd name="T12" fmla="*/ 3 w 132"/>
                <a:gd name="T13" fmla="*/ 100 h 129"/>
                <a:gd name="T14" fmla="*/ 20 w 132"/>
                <a:gd name="T15" fmla="*/ 122 h 129"/>
                <a:gd name="T16" fmla="*/ 55 w 132"/>
                <a:gd name="T17" fmla="*/ 126 h 129"/>
                <a:gd name="T18" fmla="*/ 92 w 132"/>
                <a:gd name="T19" fmla="*/ 102 h 129"/>
                <a:gd name="T20" fmla="*/ 114 w 132"/>
                <a:gd name="T21" fmla="*/ 71 h 129"/>
                <a:gd name="T22" fmla="*/ 124 w 132"/>
                <a:gd name="T23" fmla="*/ 60 h 129"/>
                <a:gd name="T24" fmla="*/ 132 w 132"/>
                <a:gd name="T25" fmla="*/ 46 h 129"/>
                <a:gd name="T26" fmla="*/ 126 w 132"/>
                <a:gd name="T27"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29">
                  <a:moveTo>
                    <a:pt x="126" y="33"/>
                  </a:moveTo>
                  <a:cubicBezTo>
                    <a:pt x="117" y="30"/>
                    <a:pt x="108" y="27"/>
                    <a:pt x="101" y="22"/>
                  </a:cubicBezTo>
                  <a:cubicBezTo>
                    <a:pt x="93" y="17"/>
                    <a:pt x="87" y="9"/>
                    <a:pt x="86" y="0"/>
                  </a:cubicBezTo>
                  <a:cubicBezTo>
                    <a:pt x="78" y="12"/>
                    <a:pt x="68" y="23"/>
                    <a:pt x="59" y="34"/>
                  </a:cubicBezTo>
                  <a:cubicBezTo>
                    <a:pt x="43" y="52"/>
                    <a:pt x="24" y="69"/>
                    <a:pt x="3" y="81"/>
                  </a:cubicBezTo>
                  <a:cubicBezTo>
                    <a:pt x="2" y="81"/>
                    <a:pt x="1" y="82"/>
                    <a:pt x="0" y="83"/>
                  </a:cubicBezTo>
                  <a:cubicBezTo>
                    <a:pt x="0" y="88"/>
                    <a:pt x="1" y="94"/>
                    <a:pt x="3" y="100"/>
                  </a:cubicBezTo>
                  <a:cubicBezTo>
                    <a:pt x="6" y="109"/>
                    <a:pt x="12" y="117"/>
                    <a:pt x="20" y="122"/>
                  </a:cubicBezTo>
                  <a:cubicBezTo>
                    <a:pt x="30" y="129"/>
                    <a:pt x="43" y="129"/>
                    <a:pt x="55" y="126"/>
                  </a:cubicBezTo>
                  <a:cubicBezTo>
                    <a:pt x="70" y="122"/>
                    <a:pt x="83" y="114"/>
                    <a:pt x="92" y="102"/>
                  </a:cubicBezTo>
                  <a:cubicBezTo>
                    <a:pt x="101" y="92"/>
                    <a:pt x="106" y="81"/>
                    <a:pt x="114" y="71"/>
                  </a:cubicBezTo>
                  <a:cubicBezTo>
                    <a:pt x="117" y="67"/>
                    <a:pt x="121" y="63"/>
                    <a:pt x="124" y="60"/>
                  </a:cubicBezTo>
                  <a:cubicBezTo>
                    <a:pt x="127" y="56"/>
                    <a:pt x="132" y="51"/>
                    <a:pt x="132" y="46"/>
                  </a:cubicBezTo>
                  <a:cubicBezTo>
                    <a:pt x="132" y="41"/>
                    <a:pt x="130" y="36"/>
                    <a:pt x="126" y="3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3" name="Freeform 1782"/>
            <p:cNvSpPr>
              <a:spLocks/>
            </p:cNvSpPr>
            <p:nvPr/>
          </p:nvSpPr>
          <p:spPr bwMode="auto">
            <a:xfrm>
              <a:off x="1978025" y="3424238"/>
              <a:ext cx="1274763" cy="2557462"/>
            </a:xfrm>
            <a:custGeom>
              <a:avLst/>
              <a:gdLst>
                <a:gd name="T0" fmla="*/ 359 w 367"/>
                <a:gd name="T1" fmla="*/ 44 h 738"/>
                <a:gd name="T2" fmla="*/ 333 w 367"/>
                <a:gd name="T3" fmla="*/ 19 h 738"/>
                <a:gd name="T4" fmla="*/ 297 w 367"/>
                <a:gd name="T5" fmla="*/ 8 h 738"/>
                <a:gd name="T6" fmla="*/ 146 w 367"/>
                <a:gd name="T7" fmla="*/ 7 h 738"/>
                <a:gd name="T8" fmla="*/ 129 w 367"/>
                <a:gd name="T9" fmla="*/ 34 h 738"/>
                <a:gd name="T10" fmla="*/ 87 w 367"/>
                <a:gd name="T11" fmla="*/ 105 h 738"/>
                <a:gd name="T12" fmla="*/ 18 w 367"/>
                <a:gd name="T13" fmla="*/ 239 h 738"/>
                <a:gd name="T14" fmla="*/ 11 w 367"/>
                <a:gd name="T15" fmla="*/ 373 h 738"/>
                <a:gd name="T16" fmla="*/ 39 w 367"/>
                <a:gd name="T17" fmla="*/ 495 h 738"/>
                <a:gd name="T18" fmla="*/ 40 w 367"/>
                <a:gd name="T19" fmla="*/ 591 h 738"/>
                <a:gd name="T20" fmla="*/ 59 w 367"/>
                <a:gd name="T21" fmla="*/ 685 h 738"/>
                <a:gd name="T22" fmla="*/ 134 w 367"/>
                <a:gd name="T23" fmla="*/ 737 h 738"/>
                <a:gd name="T24" fmla="*/ 170 w 367"/>
                <a:gd name="T25" fmla="*/ 727 h 738"/>
                <a:gd name="T26" fmla="*/ 191 w 367"/>
                <a:gd name="T27" fmla="*/ 695 h 738"/>
                <a:gd name="T28" fmla="*/ 180 w 367"/>
                <a:gd name="T29" fmla="*/ 493 h 738"/>
                <a:gd name="T30" fmla="*/ 186 w 367"/>
                <a:gd name="T31" fmla="*/ 427 h 738"/>
                <a:gd name="T32" fmla="*/ 153 w 367"/>
                <a:gd name="T33" fmla="*/ 308 h 738"/>
                <a:gd name="T34" fmla="*/ 149 w 367"/>
                <a:gd name="T35" fmla="*/ 300 h 738"/>
                <a:gd name="T36" fmla="*/ 160 w 367"/>
                <a:gd name="T37" fmla="*/ 291 h 738"/>
                <a:gd name="T38" fmla="*/ 254 w 367"/>
                <a:gd name="T39" fmla="*/ 210 h 738"/>
                <a:gd name="T40" fmla="*/ 315 w 367"/>
                <a:gd name="T41" fmla="*/ 162 h 738"/>
                <a:gd name="T42" fmla="*/ 344 w 367"/>
                <a:gd name="T43" fmla="*/ 126 h 738"/>
                <a:gd name="T44" fmla="*/ 359 w 367"/>
                <a:gd name="T45" fmla="*/ 97 h 738"/>
                <a:gd name="T46" fmla="*/ 359 w 367"/>
                <a:gd name="T47" fmla="*/ 4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 h="738">
                  <a:moveTo>
                    <a:pt x="359" y="44"/>
                  </a:moveTo>
                  <a:cubicBezTo>
                    <a:pt x="354" y="33"/>
                    <a:pt x="344" y="24"/>
                    <a:pt x="333" y="19"/>
                  </a:cubicBezTo>
                  <a:cubicBezTo>
                    <a:pt x="322" y="13"/>
                    <a:pt x="309" y="10"/>
                    <a:pt x="297" y="8"/>
                  </a:cubicBezTo>
                  <a:cubicBezTo>
                    <a:pt x="247" y="0"/>
                    <a:pt x="197" y="3"/>
                    <a:pt x="146" y="7"/>
                  </a:cubicBezTo>
                  <a:cubicBezTo>
                    <a:pt x="140" y="16"/>
                    <a:pt x="135" y="25"/>
                    <a:pt x="129" y="34"/>
                  </a:cubicBezTo>
                  <a:cubicBezTo>
                    <a:pt x="115" y="58"/>
                    <a:pt x="101" y="82"/>
                    <a:pt x="87" y="105"/>
                  </a:cubicBezTo>
                  <a:cubicBezTo>
                    <a:pt x="62" y="149"/>
                    <a:pt x="38" y="193"/>
                    <a:pt x="18" y="239"/>
                  </a:cubicBezTo>
                  <a:cubicBezTo>
                    <a:pt x="0" y="282"/>
                    <a:pt x="1" y="329"/>
                    <a:pt x="11" y="373"/>
                  </a:cubicBezTo>
                  <a:cubicBezTo>
                    <a:pt x="20" y="414"/>
                    <a:pt x="35" y="454"/>
                    <a:pt x="39" y="495"/>
                  </a:cubicBezTo>
                  <a:cubicBezTo>
                    <a:pt x="43" y="527"/>
                    <a:pt x="40" y="559"/>
                    <a:pt x="40" y="591"/>
                  </a:cubicBezTo>
                  <a:cubicBezTo>
                    <a:pt x="41" y="623"/>
                    <a:pt x="44" y="656"/>
                    <a:pt x="59" y="685"/>
                  </a:cubicBezTo>
                  <a:cubicBezTo>
                    <a:pt x="74" y="713"/>
                    <a:pt x="102" y="736"/>
                    <a:pt x="134" y="737"/>
                  </a:cubicBezTo>
                  <a:cubicBezTo>
                    <a:pt x="147" y="738"/>
                    <a:pt x="160" y="735"/>
                    <a:pt x="170" y="727"/>
                  </a:cubicBezTo>
                  <a:cubicBezTo>
                    <a:pt x="181" y="719"/>
                    <a:pt x="187" y="708"/>
                    <a:pt x="191" y="695"/>
                  </a:cubicBezTo>
                  <a:cubicBezTo>
                    <a:pt x="212" y="630"/>
                    <a:pt x="180" y="561"/>
                    <a:pt x="180" y="493"/>
                  </a:cubicBezTo>
                  <a:cubicBezTo>
                    <a:pt x="180" y="471"/>
                    <a:pt x="184" y="449"/>
                    <a:pt x="186" y="427"/>
                  </a:cubicBezTo>
                  <a:cubicBezTo>
                    <a:pt x="190" y="385"/>
                    <a:pt x="178" y="342"/>
                    <a:pt x="153" y="308"/>
                  </a:cubicBezTo>
                  <a:cubicBezTo>
                    <a:pt x="151" y="306"/>
                    <a:pt x="149" y="303"/>
                    <a:pt x="149" y="300"/>
                  </a:cubicBezTo>
                  <a:cubicBezTo>
                    <a:pt x="150" y="295"/>
                    <a:pt x="155" y="293"/>
                    <a:pt x="160" y="291"/>
                  </a:cubicBezTo>
                  <a:cubicBezTo>
                    <a:pt x="199" y="276"/>
                    <a:pt x="222" y="238"/>
                    <a:pt x="254" y="210"/>
                  </a:cubicBezTo>
                  <a:cubicBezTo>
                    <a:pt x="273" y="193"/>
                    <a:pt x="295" y="180"/>
                    <a:pt x="315" y="162"/>
                  </a:cubicBezTo>
                  <a:cubicBezTo>
                    <a:pt x="326" y="152"/>
                    <a:pt x="336" y="140"/>
                    <a:pt x="344" y="126"/>
                  </a:cubicBezTo>
                  <a:cubicBezTo>
                    <a:pt x="350" y="117"/>
                    <a:pt x="354" y="106"/>
                    <a:pt x="359" y="97"/>
                  </a:cubicBezTo>
                  <a:cubicBezTo>
                    <a:pt x="363" y="80"/>
                    <a:pt x="367" y="61"/>
                    <a:pt x="359" y="44"/>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4" name="Freeform 1783"/>
            <p:cNvSpPr>
              <a:spLocks/>
            </p:cNvSpPr>
            <p:nvPr/>
          </p:nvSpPr>
          <p:spPr bwMode="auto">
            <a:xfrm>
              <a:off x="1158875" y="3157538"/>
              <a:ext cx="1327150" cy="2154237"/>
            </a:xfrm>
            <a:custGeom>
              <a:avLst/>
              <a:gdLst>
                <a:gd name="T0" fmla="*/ 280 w 382"/>
                <a:gd name="T1" fmla="*/ 221 h 622"/>
                <a:gd name="T2" fmla="*/ 306 w 382"/>
                <a:gd name="T3" fmla="*/ 212 h 622"/>
                <a:gd name="T4" fmla="*/ 323 w 382"/>
                <a:gd name="T5" fmla="*/ 182 h 622"/>
                <a:gd name="T6" fmla="*/ 365 w 382"/>
                <a:gd name="T7" fmla="*/ 111 h 622"/>
                <a:gd name="T8" fmla="*/ 382 w 382"/>
                <a:gd name="T9" fmla="*/ 84 h 622"/>
                <a:gd name="T10" fmla="*/ 353 w 382"/>
                <a:gd name="T11" fmla="*/ 87 h 622"/>
                <a:gd name="T12" fmla="*/ 330 w 382"/>
                <a:gd name="T13" fmla="*/ 10 h 622"/>
                <a:gd name="T14" fmla="*/ 285 w 382"/>
                <a:gd name="T15" fmla="*/ 3 h 622"/>
                <a:gd name="T16" fmla="*/ 233 w 382"/>
                <a:gd name="T17" fmla="*/ 26 h 622"/>
                <a:gd name="T18" fmla="*/ 80 w 382"/>
                <a:gd name="T19" fmla="*/ 126 h 622"/>
                <a:gd name="T20" fmla="*/ 10 w 382"/>
                <a:gd name="T21" fmla="*/ 218 h 622"/>
                <a:gd name="T22" fmla="*/ 1 w 382"/>
                <a:gd name="T23" fmla="*/ 287 h 622"/>
                <a:gd name="T24" fmla="*/ 4 w 382"/>
                <a:gd name="T25" fmla="*/ 323 h 622"/>
                <a:gd name="T26" fmla="*/ 13 w 382"/>
                <a:gd name="T27" fmla="*/ 355 h 622"/>
                <a:gd name="T28" fmla="*/ 24 w 382"/>
                <a:gd name="T29" fmla="*/ 449 h 622"/>
                <a:gd name="T30" fmla="*/ 19 w 382"/>
                <a:gd name="T31" fmla="*/ 494 h 622"/>
                <a:gd name="T32" fmla="*/ 25 w 382"/>
                <a:gd name="T33" fmla="*/ 542 h 622"/>
                <a:gd name="T34" fmla="*/ 46 w 382"/>
                <a:gd name="T35" fmla="*/ 604 h 622"/>
                <a:gd name="T36" fmla="*/ 109 w 382"/>
                <a:gd name="T37" fmla="*/ 621 h 622"/>
                <a:gd name="T38" fmla="*/ 162 w 382"/>
                <a:gd name="T39" fmla="*/ 604 h 622"/>
                <a:gd name="T40" fmla="*/ 165 w 382"/>
                <a:gd name="T41" fmla="*/ 521 h 622"/>
                <a:gd name="T42" fmla="*/ 170 w 382"/>
                <a:gd name="T43" fmla="*/ 426 h 622"/>
                <a:gd name="T44" fmla="*/ 179 w 382"/>
                <a:gd name="T45" fmla="*/ 342 h 622"/>
                <a:gd name="T46" fmla="*/ 153 w 382"/>
                <a:gd name="T47" fmla="*/ 262 h 622"/>
                <a:gd name="T48" fmla="*/ 280 w 382"/>
                <a:gd name="T49" fmla="*/ 221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2" h="622">
                  <a:moveTo>
                    <a:pt x="280" y="221"/>
                  </a:moveTo>
                  <a:cubicBezTo>
                    <a:pt x="289" y="218"/>
                    <a:pt x="298" y="215"/>
                    <a:pt x="306" y="212"/>
                  </a:cubicBezTo>
                  <a:cubicBezTo>
                    <a:pt x="312" y="202"/>
                    <a:pt x="317" y="192"/>
                    <a:pt x="323" y="182"/>
                  </a:cubicBezTo>
                  <a:cubicBezTo>
                    <a:pt x="337" y="159"/>
                    <a:pt x="351" y="135"/>
                    <a:pt x="365" y="111"/>
                  </a:cubicBezTo>
                  <a:cubicBezTo>
                    <a:pt x="371" y="102"/>
                    <a:pt x="376" y="93"/>
                    <a:pt x="382" y="84"/>
                  </a:cubicBezTo>
                  <a:cubicBezTo>
                    <a:pt x="373" y="85"/>
                    <a:pt x="363" y="86"/>
                    <a:pt x="353" y="87"/>
                  </a:cubicBezTo>
                  <a:cubicBezTo>
                    <a:pt x="341" y="63"/>
                    <a:pt x="333" y="37"/>
                    <a:pt x="330" y="10"/>
                  </a:cubicBezTo>
                  <a:cubicBezTo>
                    <a:pt x="317" y="2"/>
                    <a:pt x="300" y="0"/>
                    <a:pt x="285" y="3"/>
                  </a:cubicBezTo>
                  <a:cubicBezTo>
                    <a:pt x="266" y="6"/>
                    <a:pt x="249" y="16"/>
                    <a:pt x="233" y="26"/>
                  </a:cubicBezTo>
                  <a:cubicBezTo>
                    <a:pt x="180" y="56"/>
                    <a:pt x="127" y="87"/>
                    <a:pt x="80" y="126"/>
                  </a:cubicBezTo>
                  <a:cubicBezTo>
                    <a:pt x="50" y="151"/>
                    <a:pt x="22" y="181"/>
                    <a:pt x="10" y="218"/>
                  </a:cubicBezTo>
                  <a:cubicBezTo>
                    <a:pt x="2" y="240"/>
                    <a:pt x="0" y="264"/>
                    <a:pt x="1" y="287"/>
                  </a:cubicBezTo>
                  <a:cubicBezTo>
                    <a:pt x="2" y="299"/>
                    <a:pt x="2" y="311"/>
                    <a:pt x="4" y="323"/>
                  </a:cubicBezTo>
                  <a:cubicBezTo>
                    <a:pt x="5" y="334"/>
                    <a:pt x="10" y="344"/>
                    <a:pt x="13" y="355"/>
                  </a:cubicBezTo>
                  <a:cubicBezTo>
                    <a:pt x="22" y="385"/>
                    <a:pt x="26" y="417"/>
                    <a:pt x="24" y="449"/>
                  </a:cubicBezTo>
                  <a:cubicBezTo>
                    <a:pt x="23" y="463"/>
                    <a:pt x="18" y="480"/>
                    <a:pt x="19" y="494"/>
                  </a:cubicBezTo>
                  <a:cubicBezTo>
                    <a:pt x="21" y="510"/>
                    <a:pt x="23" y="526"/>
                    <a:pt x="25" y="542"/>
                  </a:cubicBezTo>
                  <a:cubicBezTo>
                    <a:pt x="27" y="564"/>
                    <a:pt x="30" y="589"/>
                    <a:pt x="46" y="604"/>
                  </a:cubicBezTo>
                  <a:cubicBezTo>
                    <a:pt x="63" y="619"/>
                    <a:pt x="87" y="621"/>
                    <a:pt x="109" y="621"/>
                  </a:cubicBezTo>
                  <a:cubicBezTo>
                    <a:pt x="128" y="622"/>
                    <a:pt x="151" y="620"/>
                    <a:pt x="162" y="604"/>
                  </a:cubicBezTo>
                  <a:cubicBezTo>
                    <a:pt x="176" y="582"/>
                    <a:pt x="166" y="545"/>
                    <a:pt x="165" y="521"/>
                  </a:cubicBezTo>
                  <a:cubicBezTo>
                    <a:pt x="164" y="489"/>
                    <a:pt x="166" y="458"/>
                    <a:pt x="170" y="426"/>
                  </a:cubicBezTo>
                  <a:cubicBezTo>
                    <a:pt x="174" y="398"/>
                    <a:pt x="179" y="370"/>
                    <a:pt x="179" y="342"/>
                  </a:cubicBezTo>
                  <a:cubicBezTo>
                    <a:pt x="178" y="313"/>
                    <a:pt x="171" y="284"/>
                    <a:pt x="153" y="262"/>
                  </a:cubicBezTo>
                  <a:cubicBezTo>
                    <a:pt x="196" y="249"/>
                    <a:pt x="237" y="234"/>
                    <a:pt x="280" y="22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5" name="Freeform 1784"/>
            <p:cNvSpPr>
              <a:spLocks/>
            </p:cNvSpPr>
            <p:nvPr/>
          </p:nvSpPr>
          <p:spPr bwMode="auto">
            <a:xfrm>
              <a:off x="1128713" y="3184525"/>
              <a:ext cx="1878013" cy="1081087"/>
            </a:xfrm>
            <a:custGeom>
              <a:avLst/>
              <a:gdLst>
                <a:gd name="T0" fmla="*/ 314 w 541"/>
                <a:gd name="T1" fmla="*/ 311 h 312"/>
                <a:gd name="T2" fmla="*/ 2 w 541"/>
                <a:gd name="T3" fmla="*/ 131 h 312"/>
                <a:gd name="T4" fmla="*/ 2 w 541"/>
                <a:gd name="T5" fmla="*/ 126 h 312"/>
                <a:gd name="T6" fmla="*/ 218 w 541"/>
                <a:gd name="T7" fmla="*/ 1 h 312"/>
                <a:gd name="T8" fmla="*/ 227 w 541"/>
                <a:gd name="T9" fmla="*/ 1 h 312"/>
                <a:gd name="T10" fmla="*/ 539 w 541"/>
                <a:gd name="T11" fmla="*/ 181 h 312"/>
                <a:gd name="T12" fmla="*/ 539 w 541"/>
                <a:gd name="T13" fmla="*/ 186 h 312"/>
                <a:gd name="T14" fmla="*/ 323 w 541"/>
                <a:gd name="T15" fmla="*/ 311 h 312"/>
                <a:gd name="T16" fmla="*/ 314 w 541"/>
                <a:gd name="T17" fmla="*/ 31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312">
                  <a:moveTo>
                    <a:pt x="314" y="311"/>
                  </a:moveTo>
                  <a:cubicBezTo>
                    <a:pt x="2" y="131"/>
                    <a:pt x="2" y="131"/>
                    <a:pt x="2" y="131"/>
                  </a:cubicBezTo>
                  <a:cubicBezTo>
                    <a:pt x="0" y="129"/>
                    <a:pt x="0" y="127"/>
                    <a:pt x="2" y="126"/>
                  </a:cubicBezTo>
                  <a:cubicBezTo>
                    <a:pt x="218" y="1"/>
                    <a:pt x="218" y="1"/>
                    <a:pt x="218" y="1"/>
                  </a:cubicBezTo>
                  <a:cubicBezTo>
                    <a:pt x="220" y="0"/>
                    <a:pt x="225" y="0"/>
                    <a:pt x="227" y="1"/>
                  </a:cubicBezTo>
                  <a:cubicBezTo>
                    <a:pt x="539" y="181"/>
                    <a:pt x="539" y="181"/>
                    <a:pt x="539" y="181"/>
                  </a:cubicBezTo>
                  <a:cubicBezTo>
                    <a:pt x="541" y="183"/>
                    <a:pt x="541" y="185"/>
                    <a:pt x="539" y="186"/>
                  </a:cubicBezTo>
                  <a:cubicBezTo>
                    <a:pt x="323" y="311"/>
                    <a:pt x="323" y="311"/>
                    <a:pt x="323" y="311"/>
                  </a:cubicBezTo>
                  <a:cubicBezTo>
                    <a:pt x="321" y="312"/>
                    <a:pt x="317" y="312"/>
                    <a:pt x="314" y="311"/>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6" name="Freeform 1785"/>
            <p:cNvSpPr>
              <a:spLocks noEditPoints="1"/>
            </p:cNvSpPr>
            <p:nvPr/>
          </p:nvSpPr>
          <p:spPr bwMode="auto">
            <a:xfrm>
              <a:off x="1208088" y="3357563"/>
              <a:ext cx="1492250" cy="866775"/>
            </a:xfrm>
            <a:custGeom>
              <a:avLst/>
              <a:gdLst>
                <a:gd name="T0" fmla="*/ 41 w 430"/>
                <a:gd name="T1" fmla="*/ 81 h 250"/>
                <a:gd name="T2" fmla="*/ 55 w 430"/>
                <a:gd name="T3" fmla="*/ 98 h 250"/>
                <a:gd name="T4" fmla="*/ 94 w 430"/>
                <a:gd name="T5" fmla="*/ 122 h 250"/>
                <a:gd name="T6" fmla="*/ 125 w 430"/>
                <a:gd name="T7" fmla="*/ 131 h 250"/>
                <a:gd name="T8" fmla="*/ 169 w 430"/>
                <a:gd name="T9" fmla="*/ 155 h 250"/>
                <a:gd name="T10" fmla="*/ 171 w 430"/>
                <a:gd name="T11" fmla="*/ 158 h 250"/>
                <a:gd name="T12" fmla="*/ 187 w 430"/>
                <a:gd name="T13" fmla="*/ 175 h 250"/>
                <a:gd name="T14" fmla="*/ 229 w 430"/>
                <a:gd name="T15" fmla="*/ 198 h 250"/>
                <a:gd name="T16" fmla="*/ 257 w 430"/>
                <a:gd name="T17" fmla="*/ 206 h 250"/>
                <a:gd name="T18" fmla="*/ 283 w 430"/>
                <a:gd name="T19" fmla="*/ 221 h 250"/>
                <a:gd name="T20" fmla="*/ 297 w 430"/>
                <a:gd name="T21" fmla="*/ 238 h 250"/>
                <a:gd name="T22" fmla="*/ 28 w 430"/>
                <a:gd name="T23" fmla="*/ 71 h 250"/>
                <a:gd name="T24" fmla="*/ 80 w 430"/>
                <a:gd name="T25" fmla="*/ 55 h 250"/>
                <a:gd name="T26" fmla="*/ 139 w 430"/>
                <a:gd name="T27" fmla="*/ 39 h 250"/>
                <a:gd name="T28" fmla="*/ 50 w 430"/>
                <a:gd name="T29" fmla="*/ 63 h 250"/>
                <a:gd name="T30" fmla="*/ 55 w 430"/>
                <a:gd name="T31" fmla="*/ 87 h 250"/>
                <a:gd name="T32" fmla="*/ 97 w 430"/>
                <a:gd name="T33" fmla="*/ 109 h 250"/>
                <a:gd name="T34" fmla="*/ 136 w 430"/>
                <a:gd name="T35" fmla="*/ 111 h 250"/>
                <a:gd name="T36" fmla="*/ 163 w 430"/>
                <a:gd name="T37" fmla="*/ 126 h 250"/>
                <a:gd name="T38" fmla="*/ 165 w 430"/>
                <a:gd name="T39" fmla="*/ 149 h 250"/>
                <a:gd name="T40" fmla="*/ 204 w 430"/>
                <a:gd name="T41" fmla="*/ 173 h 250"/>
                <a:gd name="T42" fmla="*/ 246 w 430"/>
                <a:gd name="T43" fmla="*/ 176 h 250"/>
                <a:gd name="T44" fmla="*/ 290 w 430"/>
                <a:gd name="T45" fmla="*/ 200 h 250"/>
                <a:gd name="T46" fmla="*/ 292 w 430"/>
                <a:gd name="T47" fmla="*/ 202 h 250"/>
                <a:gd name="T48" fmla="*/ 65 w 430"/>
                <a:gd name="T49" fmla="*/ 68 h 250"/>
                <a:gd name="T50" fmla="*/ 107 w 430"/>
                <a:gd name="T51" fmla="*/ 91 h 250"/>
                <a:gd name="T52" fmla="*/ 146 w 430"/>
                <a:gd name="T53" fmla="*/ 92 h 250"/>
                <a:gd name="T54" fmla="*/ 173 w 430"/>
                <a:gd name="T55" fmla="*/ 108 h 250"/>
                <a:gd name="T56" fmla="*/ 175 w 430"/>
                <a:gd name="T57" fmla="*/ 130 h 250"/>
                <a:gd name="T58" fmla="*/ 215 w 430"/>
                <a:gd name="T59" fmla="*/ 154 h 250"/>
                <a:gd name="T60" fmla="*/ 256 w 430"/>
                <a:gd name="T61" fmla="*/ 157 h 250"/>
                <a:gd name="T62" fmla="*/ 300 w 430"/>
                <a:gd name="T63" fmla="*/ 181 h 250"/>
                <a:gd name="T64" fmla="*/ 303 w 430"/>
                <a:gd name="T65" fmla="*/ 184 h 250"/>
                <a:gd name="T66" fmla="*/ 307 w 430"/>
                <a:gd name="T67" fmla="*/ 208 h 250"/>
                <a:gd name="T68" fmla="*/ 111 w 430"/>
                <a:gd name="T69" fmla="*/ 69 h 250"/>
                <a:gd name="T70" fmla="*/ 151 w 430"/>
                <a:gd name="T71" fmla="*/ 70 h 250"/>
                <a:gd name="T72" fmla="*/ 177 w 430"/>
                <a:gd name="T73" fmla="*/ 86 h 250"/>
                <a:gd name="T74" fmla="*/ 180 w 430"/>
                <a:gd name="T75" fmla="*/ 108 h 250"/>
                <a:gd name="T76" fmla="*/ 219 w 430"/>
                <a:gd name="T77" fmla="*/ 132 h 250"/>
                <a:gd name="T78" fmla="*/ 261 w 430"/>
                <a:gd name="T79" fmla="*/ 135 h 250"/>
                <a:gd name="T80" fmla="*/ 305 w 430"/>
                <a:gd name="T81" fmla="*/ 159 h 250"/>
                <a:gd name="T82" fmla="*/ 307 w 430"/>
                <a:gd name="T83" fmla="*/ 162 h 250"/>
                <a:gd name="T84" fmla="*/ 312 w 430"/>
                <a:gd name="T85" fmla="*/ 186 h 250"/>
                <a:gd name="T86" fmla="*/ 143 w 430"/>
                <a:gd name="T87" fmla="*/ 63 h 250"/>
                <a:gd name="T88" fmla="*/ 133 w 430"/>
                <a:gd name="T89" fmla="*/ 11 h 250"/>
                <a:gd name="T90" fmla="*/ 160 w 430"/>
                <a:gd name="T91" fmla="*/ 26 h 250"/>
                <a:gd name="T92" fmla="*/ 162 w 430"/>
                <a:gd name="T93" fmla="*/ 49 h 250"/>
                <a:gd name="T94" fmla="*/ 295 w 430"/>
                <a:gd name="T95" fmla="*/ 127 h 250"/>
                <a:gd name="T96" fmla="*/ 183 w 430"/>
                <a:gd name="T97" fmla="*/ 66 h 250"/>
                <a:gd name="T98" fmla="*/ 227 w 430"/>
                <a:gd name="T99" fmla="*/ 90 h 250"/>
                <a:gd name="T100" fmla="*/ 229 w 430"/>
                <a:gd name="T101" fmla="*/ 92 h 250"/>
                <a:gd name="T102" fmla="*/ 234 w 430"/>
                <a:gd name="T103" fmla="*/ 116 h 250"/>
                <a:gd name="T104" fmla="*/ 275 w 430"/>
                <a:gd name="T105" fmla="*/ 139 h 250"/>
                <a:gd name="T106" fmla="*/ 315 w 430"/>
                <a:gd name="T107" fmla="*/ 141 h 250"/>
                <a:gd name="T108" fmla="*/ 319 w 430"/>
                <a:gd name="T109" fmla="*/ 143 h 250"/>
                <a:gd name="T110" fmla="*/ 327 w 430"/>
                <a:gd name="T111" fmla="*/ 144 h 250"/>
                <a:gd name="T112" fmla="*/ 366 w 430"/>
                <a:gd name="T113" fmla="*/ 168 h 250"/>
                <a:gd name="T114" fmla="*/ 408 w 430"/>
                <a:gd name="T115" fmla="*/ 171 h 250"/>
                <a:gd name="T116" fmla="*/ 359 w 430"/>
                <a:gd name="T117" fmla="*/ 166 h 250"/>
                <a:gd name="T118" fmla="*/ 351 w 430"/>
                <a:gd name="T119" fmla="*/ 187 h 250"/>
                <a:gd name="T120" fmla="*/ 344 w 430"/>
                <a:gd name="T121" fmla="*/ 180 h 250"/>
                <a:gd name="T122" fmla="*/ 349 w 430"/>
                <a:gd name="T123" fmla="*/ 230 h 250"/>
                <a:gd name="T124" fmla="*/ 345 w 430"/>
                <a:gd name="T125"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0" h="250">
                  <a:moveTo>
                    <a:pt x="36" y="80"/>
                  </a:moveTo>
                  <a:cubicBezTo>
                    <a:pt x="30" y="83"/>
                    <a:pt x="30" y="83"/>
                    <a:pt x="30" y="83"/>
                  </a:cubicBezTo>
                  <a:cubicBezTo>
                    <a:pt x="29" y="84"/>
                    <a:pt x="28" y="84"/>
                    <a:pt x="28" y="83"/>
                  </a:cubicBezTo>
                  <a:cubicBezTo>
                    <a:pt x="0" y="67"/>
                    <a:pt x="0" y="67"/>
                    <a:pt x="0" y="67"/>
                  </a:cubicBezTo>
                  <a:cubicBezTo>
                    <a:pt x="0" y="67"/>
                    <a:pt x="0" y="67"/>
                    <a:pt x="0" y="66"/>
                  </a:cubicBezTo>
                  <a:cubicBezTo>
                    <a:pt x="6" y="63"/>
                    <a:pt x="6" y="63"/>
                    <a:pt x="6" y="63"/>
                  </a:cubicBezTo>
                  <a:cubicBezTo>
                    <a:pt x="7" y="62"/>
                    <a:pt x="8" y="62"/>
                    <a:pt x="9" y="63"/>
                  </a:cubicBezTo>
                  <a:cubicBezTo>
                    <a:pt x="36" y="79"/>
                    <a:pt x="36" y="79"/>
                    <a:pt x="36" y="79"/>
                  </a:cubicBezTo>
                  <a:cubicBezTo>
                    <a:pt x="37" y="79"/>
                    <a:pt x="37" y="79"/>
                    <a:pt x="36" y="80"/>
                  </a:cubicBezTo>
                  <a:close/>
                  <a:moveTo>
                    <a:pt x="59" y="92"/>
                  </a:moveTo>
                  <a:cubicBezTo>
                    <a:pt x="41" y="81"/>
                    <a:pt x="41" y="81"/>
                    <a:pt x="41" y="81"/>
                  </a:cubicBezTo>
                  <a:cubicBezTo>
                    <a:pt x="40" y="81"/>
                    <a:pt x="39" y="81"/>
                    <a:pt x="39" y="81"/>
                  </a:cubicBezTo>
                  <a:cubicBezTo>
                    <a:pt x="32" y="85"/>
                    <a:pt x="32" y="85"/>
                    <a:pt x="32" y="85"/>
                  </a:cubicBezTo>
                  <a:cubicBezTo>
                    <a:pt x="32" y="85"/>
                    <a:pt x="32" y="86"/>
                    <a:pt x="32" y="86"/>
                  </a:cubicBezTo>
                  <a:cubicBezTo>
                    <a:pt x="50" y="96"/>
                    <a:pt x="50" y="96"/>
                    <a:pt x="50" y="96"/>
                  </a:cubicBezTo>
                  <a:cubicBezTo>
                    <a:pt x="51" y="97"/>
                    <a:pt x="52" y="97"/>
                    <a:pt x="53" y="96"/>
                  </a:cubicBezTo>
                  <a:cubicBezTo>
                    <a:pt x="59" y="93"/>
                    <a:pt x="59" y="93"/>
                    <a:pt x="59" y="93"/>
                  </a:cubicBezTo>
                  <a:cubicBezTo>
                    <a:pt x="59" y="92"/>
                    <a:pt x="59" y="92"/>
                    <a:pt x="59" y="92"/>
                  </a:cubicBezTo>
                  <a:close/>
                  <a:moveTo>
                    <a:pt x="81" y="104"/>
                  </a:moveTo>
                  <a:cubicBezTo>
                    <a:pt x="63" y="94"/>
                    <a:pt x="63" y="94"/>
                    <a:pt x="63" y="94"/>
                  </a:cubicBezTo>
                  <a:cubicBezTo>
                    <a:pt x="62" y="94"/>
                    <a:pt x="61" y="94"/>
                    <a:pt x="61" y="94"/>
                  </a:cubicBezTo>
                  <a:cubicBezTo>
                    <a:pt x="55" y="98"/>
                    <a:pt x="55" y="98"/>
                    <a:pt x="55" y="98"/>
                  </a:cubicBezTo>
                  <a:cubicBezTo>
                    <a:pt x="54" y="98"/>
                    <a:pt x="54" y="98"/>
                    <a:pt x="55" y="99"/>
                  </a:cubicBezTo>
                  <a:cubicBezTo>
                    <a:pt x="72" y="109"/>
                    <a:pt x="72" y="109"/>
                    <a:pt x="72" y="109"/>
                  </a:cubicBezTo>
                  <a:cubicBezTo>
                    <a:pt x="73" y="109"/>
                    <a:pt x="74" y="109"/>
                    <a:pt x="75" y="109"/>
                  </a:cubicBezTo>
                  <a:cubicBezTo>
                    <a:pt x="81" y="106"/>
                    <a:pt x="81" y="106"/>
                    <a:pt x="81" y="106"/>
                  </a:cubicBezTo>
                  <a:cubicBezTo>
                    <a:pt x="81" y="105"/>
                    <a:pt x="81" y="105"/>
                    <a:pt x="81" y="104"/>
                  </a:cubicBezTo>
                  <a:close/>
                  <a:moveTo>
                    <a:pt x="103" y="117"/>
                  </a:moveTo>
                  <a:cubicBezTo>
                    <a:pt x="85" y="107"/>
                    <a:pt x="85" y="107"/>
                    <a:pt x="85" y="107"/>
                  </a:cubicBezTo>
                  <a:cubicBezTo>
                    <a:pt x="84" y="106"/>
                    <a:pt x="83" y="106"/>
                    <a:pt x="83" y="107"/>
                  </a:cubicBezTo>
                  <a:cubicBezTo>
                    <a:pt x="77" y="110"/>
                    <a:pt x="77" y="110"/>
                    <a:pt x="77" y="110"/>
                  </a:cubicBezTo>
                  <a:cubicBezTo>
                    <a:pt x="76" y="111"/>
                    <a:pt x="76" y="111"/>
                    <a:pt x="77" y="112"/>
                  </a:cubicBezTo>
                  <a:cubicBezTo>
                    <a:pt x="94" y="122"/>
                    <a:pt x="94" y="122"/>
                    <a:pt x="94" y="122"/>
                  </a:cubicBezTo>
                  <a:cubicBezTo>
                    <a:pt x="95" y="122"/>
                    <a:pt x="96" y="122"/>
                    <a:pt x="97" y="122"/>
                  </a:cubicBezTo>
                  <a:cubicBezTo>
                    <a:pt x="103" y="118"/>
                    <a:pt x="103" y="118"/>
                    <a:pt x="103" y="118"/>
                  </a:cubicBezTo>
                  <a:cubicBezTo>
                    <a:pt x="103" y="118"/>
                    <a:pt x="103" y="117"/>
                    <a:pt x="103" y="117"/>
                  </a:cubicBezTo>
                  <a:close/>
                  <a:moveTo>
                    <a:pt x="125" y="130"/>
                  </a:moveTo>
                  <a:cubicBezTo>
                    <a:pt x="107" y="119"/>
                    <a:pt x="107" y="119"/>
                    <a:pt x="107" y="119"/>
                  </a:cubicBezTo>
                  <a:cubicBezTo>
                    <a:pt x="106" y="119"/>
                    <a:pt x="105" y="119"/>
                    <a:pt x="105" y="119"/>
                  </a:cubicBezTo>
                  <a:cubicBezTo>
                    <a:pt x="99" y="123"/>
                    <a:pt x="99" y="123"/>
                    <a:pt x="99" y="123"/>
                  </a:cubicBezTo>
                  <a:cubicBezTo>
                    <a:pt x="98" y="123"/>
                    <a:pt x="98" y="124"/>
                    <a:pt x="99" y="124"/>
                  </a:cubicBezTo>
                  <a:cubicBezTo>
                    <a:pt x="117" y="135"/>
                    <a:pt x="117" y="135"/>
                    <a:pt x="117" y="135"/>
                  </a:cubicBezTo>
                  <a:cubicBezTo>
                    <a:pt x="117" y="135"/>
                    <a:pt x="118" y="135"/>
                    <a:pt x="119" y="135"/>
                  </a:cubicBezTo>
                  <a:cubicBezTo>
                    <a:pt x="125" y="131"/>
                    <a:pt x="125" y="131"/>
                    <a:pt x="125" y="131"/>
                  </a:cubicBezTo>
                  <a:cubicBezTo>
                    <a:pt x="125" y="131"/>
                    <a:pt x="125" y="130"/>
                    <a:pt x="125" y="130"/>
                  </a:cubicBezTo>
                  <a:close/>
                  <a:moveTo>
                    <a:pt x="147" y="143"/>
                  </a:moveTo>
                  <a:cubicBezTo>
                    <a:pt x="129" y="132"/>
                    <a:pt x="129" y="132"/>
                    <a:pt x="129" y="132"/>
                  </a:cubicBezTo>
                  <a:cubicBezTo>
                    <a:pt x="128" y="132"/>
                    <a:pt x="128" y="132"/>
                    <a:pt x="127" y="132"/>
                  </a:cubicBezTo>
                  <a:cubicBezTo>
                    <a:pt x="121" y="136"/>
                    <a:pt x="121" y="136"/>
                    <a:pt x="121" y="136"/>
                  </a:cubicBezTo>
                  <a:cubicBezTo>
                    <a:pt x="120" y="136"/>
                    <a:pt x="120" y="137"/>
                    <a:pt x="121" y="137"/>
                  </a:cubicBezTo>
                  <a:cubicBezTo>
                    <a:pt x="139" y="147"/>
                    <a:pt x="139" y="147"/>
                    <a:pt x="139" y="147"/>
                  </a:cubicBezTo>
                  <a:cubicBezTo>
                    <a:pt x="139" y="148"/>
                    <a:pt x="140" y="148"/>
                    <a:pt x="141" y="147"/>
                  </a:cubicBezTo>
                  <a:cubicBezTo>
                    <a:pt x="147" y="144"/>
                    <a:pt x="147" y="144"/>
                    <a:pt x="147" y="144"/>
                  </a:cubicBezTo>
                  <a:cubicBezTo>
                    <a:pt x="148" y="143"/>
                    <a:pt x="148" y="143"/>
                    <a:pt x="147" y="143"/>
                  </a:cubicBezTo>
                  <a:close/>
                  <a:moveTo>
                    <a:pt x="169" y="155"/>
                  </a:moveTo>
                  <a:cubicBezTo>
                    <a:pt x="151" y="145"/>
                    <a:pt x="151" y="145"/>
                    <a:pt x="151" y="145"/>
                  </a:cubicBezTo>
                  <a:cubicBezTo>
                    <a:pt x="151" y="145"/>
                    <a:pt x="150" y="145"/>
                    <a:pt x="149" y="145"/>
                  </a:cubicBezTo>
                  <a:cubicBezTo>
                    <a:pt x="143" y="149"/>
                    <a:pt x="143" y="149"/>
                    <a:pt x="143" y="149"/>
                  </a:cubicBezTo>
                  <a:cubicBezTo>
                    <a:pt x="142" y="149"/>
                    <a:pt x="142" y="149"/>
                    <a:pt x="143" y="150"/>
                  </a:cubicBezTo>
                  <a:cubicBezTo>
                    <a:pt x="161" y="160"/>
                    <a:pt x="161" y="160"/>
                    <a:pt x="161" y="160"/>
                  </a:cubicBezTo>
                  <a:cubicBezTo>
                    <a:pt x="161" y="160"/>
                    <a:pt x="162" y="160"/>
                    <a:pt x="163" y="160"/>
                  </a:cubicBezTo>
                  <a:cubicBezTo>
                    <a:pt x="169" y="156"/>
                    <a:pt x="169" y="156"/>
                    <a:pt x="169" y="156"/>
                  </a:cubicBezTo>
                  <a:cubicBezTo>
                    <a:pt x="170" y="156"/>
                    <a:pt x="170" y="156"/>
                    <a:pt x="169" y="155"/>
                  </a:cubicBezTo>
                  <a:close/>
                  <a:moveTo>
                    <a:pt x="191" y="168"/>
                  </a:moveTo>
                  <a:cubicBezTo>
                    <a:pt x="173" y="158"/>
                    <a:pt x="173" y="158"/>
                    <a:pt x="173" y="158"/>
                  </a:cubicBezTo>
                  <a:cubicBezTo>
                    <a:pt x="173" y="157"/>
                    <a:pt x="172" y="157"/>
                    <a:pt x="171" y="158"/>
                  </a:cubicBezTo>
                  <a:cubicBezTo>
                    <a:pt x="165" y="161"/>
                    <a:pt x="165" y="161"/>
                    <a:pt x="165" y="161"/>
                  </a:cubicBezTo>
                  <a:cubicBezTo>
                    <a:pt x="164" y="162"/>
                    <a:pt x="164" y="162"/>
                    <a:pt x="165" y="162"/>
                  </a:cubicBezTo>
                  <a:cubicBezTo>
                    <a:pt x="183" y="173"/>
                    <a:pt x="183" y="173"/>
                    <a:pt x="183" y="173"/>
                  </a:cubicBezTo>
                  <a:cubicBezTo>
                    <a:pt x="183" y="173"/>
                    <a:pt x="184" y="173"/>
                    <a:pt x="185" y="173"/>
                  </a:cubicBezTo>
                  <a:cubicBezTo>
                    <a:pt x="191" y="169"/>
                    <a:pt x="191" y="169"/>
                    <a:pt x="191" y="169"/>
                  </a:cubicBezTo>
                  <a:cubicBezTo>
                    <a:pt x="192" y="169"/>
                    <a:pt x="192" y="168"/>
                    <a:pt x="191" y="168"/>
                  </a:cubicBezTo>
                  <a:close/>
                  <a:moveTo>
                    <a:pt x="213" y="181"/>
                  </a:moveTo>
                  <a:cubicBezTo>
                    <a:pt x="195" y="170"/>
                    <a:pt x="195" y="170"/>
                    <a:pt x="195" y="170"/>
                  </a:cubicBezTo>
                  <a:cubicBezTo>
                    <a:pt x="195" y="170"/>
                    <a:pt x="194" y="170"/>
                    <a:pt x="193" y="170"/>
                  </a:cubicBezTo>
                  <a:cubicBezTo>
                    <a:pt x="187" y="174"/>
                    <a:pt x="187" y="174"/>
                    <a:pt x="187" y="174"/>
                  </a:cubicBezTo>
                  <a:cubicBezTo>
                    <a:pt x="186" y="174"/>
                    <a:pt x="186" y="175"/>
                    <a:pt x="187" y="175"/>
                  </a:cubicBezTo>
                  <a:cubicBezTo>
                    <a:pt x="205" y="186"/>
                    <a:pt x="205" y="186"/>
                    <a:pt x="205" y="186"/>
                  </a:cubicBezTo>
                  <a:cubicBezTo>
                    <a:pt x="205" y="186"/>
                    <a:pt x="206" y="186"/>
                    <a:pt x="207" y="186"/>
                  </a:cubicBezTo>
                  <a:cubicBezTo>
                    <a:pt x="213" y="182"/>
                    <a:pt x="213" y="182"/>
                    <a:pt x="213" y="182"/>
                  </a:cubicBezTo>
                  <a:cubicBezTo>
                    <a:pt x="214" y="182"/>
                    <a:pt x="214" y="181"/>
                    <a:pt x="213" y="181"/>
                  </a:cubicBezTo>
                  <a:close/>
                  <a:moveTo>
                    <a:pt x="235" y="193"/>
                  </a:moveTo>
                  <a:cubicBezTo>
                    <a:pt x="217" y="183"/>
                    <a:pt x="217" y="183"/>
                    <a:pt x="217" y="183"/>
                  </a:cubicBezTo>
                  <a:cubicBezTo>
                    <a:pt x="217" y="183"/>
                    <a:pt x="216" y="183"/>
                    <a:pt x="215" y="183"/>
                  </a:cubicBezTo>
                  <a:cubicBezTo>
                    <a:pt x="209" y="187"/>
                    <a:pt x="209" y="187"/>
                    <a:pt x="209" y="187"/>
                  </a:cubicBezTo>
                  <a:cubicBezTo>
                    <a:pt x="208" y="187"/>
                    <a:pt x="208" y="188"/>
                    <a:pt x="209" y="188"/>
                  </a:cubicBezTo>
                  <a:cubicBezTo>
                    <a:pt x="227" y="198"/>
                    <a:pt x="227" y="198"/>
                    <a:pt x="227" y="198"/>
                  </a:cubicBezTo>
                  <a:cubicBezTo>
                    <a:pt x="227" y="199"/>
                    <a:pt x="228" y="199"/>
                    <a:pt x="229" y="198"/>
                  </a:cubicBezTo>
                  <a:cubicBezTo>
                    <a:pt x="235" y="195"/>
                    <a:pt x="235" y="195"/>
                    <a:pt x="235" y="195"/>
                  </a:cubicBezTo>
                  <a:cubicBezTo>
                    <a:pt x="236" y="194"/>
                    <a:pt x="236" y="194"/>
                    <a:pt x="235" y="193"/>
                  </a:cubicBezTo>
                  <a:close/>
                  <a:moveTo>
                    <a:pt x="257" y="206"/>
                  </a:moveTo>
                  <a:cubicBezTo>
                    <a:pt x="239" y="196"/>
                    <a:pt x="239" y="196"/>
                    <a:pt x="239" y="196"/>
                  </a:cubicBezTo>
                  <a:cubicBezTo>
                    <a:pt x="239" y="196"/>
                    <a:pt x="238" y="196"/>
                    <a:pt x="237" y="196"/>
                  </a:cubicBezTo>
                  <a:cubicBezTo>
                    <a:pt x="231" y="199"/>
                    <a:pt x="231" y="199"/>
                    <a:pt x="231" y="199"/>
                  </a:cubicBezTo>
                  <a:cubicBezTo>
                    <a:pt x="230" y="200"/>
                    <a:pt x="230" y="200"/>
                    <a:pt x="231" y="201"/>
                  </a:cubicBezTo>
                  <a:cubicBezTo>
                    <a:pt x="249" y="211"/>
                    <a:pt x="249" y="211"/>
                    <a:pt x="249" y="211"/>
                  </a:cubicBezTo>
                  <a:cubicBezTo>
                    <a:pt x="249" y="211"/>
                    <a:pt x="250" y="211"/>
                    <a:pt x="251" y="211"/>
                  </a:cubicBezTo>
                  <a:cubicBezTo>
                    <a:pt x="257" y="207"/>
                    <a:pt x="257" y="207"/>
                    <a:pt x="257" y="207"/>
                  </a:cubicBezTo>
                  <a:cubicBezTo>
                    <a:pt x="258" y="207"/>
                    <a:pt x="258" y="207"/>
                    <a:pt x="257" y="206"/>
                  </a:cubicBezTo>
                  <a:close/>
                  <a:moveTo>
                    <a:pt x="279" y="219"/>
                  </a:moveTo>
                  <a:cubicBezTo>
                    <a:pt x="261" y="209"/>
                    <a:pt x="261" y="209"/>
                    <a:pt x="261" y="209"/>
                  </a:cubicBezTo>
                  <a:cubicBezTo>
                    <a:pt x="261" y="208"/>
                    <a:pt x="260" y="208"/>
                    <a:pt x="259" y="209"/>
                  </a:cubicBezTo>
                  <a:cubicBezTo>
                    <a:pt x="253" y="212"/>
                    <a:pt x="253" y="212"/>
                    <a:pt x="253" y="212"/>
                  </a:cubicBezTo>
                  <a:cubicBezTo>
                    <a:pt x="252" y="213"/>
                    <a:pt x="252" y="213"/>
                    <a:pt x="253" y="213"/>
                  </a:cubicBezTo>
                  <a:cubicBezTo>
                    <a:pt x="271" y="224"/>
                    <a:pt x="271" y="224"/>
                    <a:pt x="271" y="224"/>
                  </a:cubicBezTo>
                  <a:cubicBezTo>
                    <a:pt x="272" y="224"/>
                    <a:pt x="272" y="224"/>
                    <a:pt x="273" y="224"/>
                  </a:cubicBezTo>
                  <a:cubicBezTo>
                    <a:pt x="279" y="220"/>
                    <a:pt x="279" y="220"/>
                    <a:pt x="279" y="220"/>
                  </a:cubicBezTo>
                  <a:cubicBezTo>
                    <a:pt x="280" y="220"/>
                    <a:pt x="280" y="219"/>
                    <a:pt x="279" y="219"/>
                  </a:cubicBezTo>
                  <a:close/>
                  <a:moveTo>
                    <a:pt x="301" y="232"/>
                  </a:moveTo>
                  <a:cubicBezTo>
                    <a:pt x="283" y="221"/>
                    <a:pt x="283" y="221"/>
                    <a:pt x="283" y="221"/>
                  </a:cubicBezTo>
                  <a:cubicBezTo>
                    <a:pt x="283" y="221"/>
                    <a:pt x="282" y="221"/>
                    <a:pt x="281" y="221"/>
                  </a:cubicBezTo>
                  <a:cubicBezTo>
                    <a:pt x="275" y="225"/>
                    <a:pt x="275" y="225"/>
                    <a:pt x="275" y="225"/>
                  </a:cubicBezTo>
                  <a:cubicBezTo>
                    <a:pt x="274" y="225"/>
                    <a:pt x="274" y="226"/>
                    <a:pt x="275" y="226"/>
                  </a:cubicBezTo>
                  <a:cubicBezTo>
                    <a:pt x="293" y="236"/>
                    <a:pt x="293" y="236"/>
                    <a:pt x="293" y="236"/>
                  </a:cubicBezTo>
                  <a:cubicBezTo>
                    <a:pt x="294" y="237"/>
                    <a:pt x="295" y="237"/>
                    <a:pt x="295" y="236"/>
                  </a:cubicBezTo>
                  <a:cubicBezTo>
                    <a:pt x="301" y="233"/>
                    <a:pt x="301" y="233"/>
                    <a:pt x="301" y="233"/>
                  </a:cubicBezTo>
                  <a:cubicBezTo>
                    <a:pt x="302" y="233"/>
                    <a:pt x="302" y="232"/>
                    <a:pt x="301" y="232"/>
                  </a:cubicBezTo>
                  <a:close/>
                  <a:moveTo>
                    <a:pt x="323" y="244"/>
                  </a:moveTo>
                  <a:cubicBezTo>
                    <a:pt x="305" y="234"/>
                    <a:pt x="305" y="234"/>
                    <a:pt x="305" y="234"/>
                  </a:cubicBezTo>
                  <a:cubicBezTo>
                    <a:pt x="305" y="234"/>
                    <a:pt x="304" y="234"/>
                    <a:pt x="303" y="234"/>
                  </a:cubicBezTo>
                  <a:cubicBezTo>
                    <a:pt x="297" y="238"/>
                    <a:pt x="297" y="238"/>
                    <a:pt x="297" y="238"/>
                  </a:cubicBezTo>
                  <a:cubicBezTo>
                    <a:pt x="297" y="238"/>
                    <a:pt x="297" y="239"/>
                    <a:pt x="297" y="239"/>
                  </a:cubicBezTo>
                  <a:cubicBezTo>
                    <a:pt x="315" y="249"/>
                    <a:pt x="315" y="249"/>
                    <a:pt x="315" y="249"/>
                  </a:cubicBezTo>
                  <a:cubicBezTo>
                    <a:pt x="316" y="250"/>
                    <a:pt x="317" y="250"/>
                    <a:pt x="317" y="249"/>
                  </a:cubicBezTo>
                  <a:cubicBezTo>
                    <a:pt x="323" y="246"/>
                    <a:pt x="323" y="246"/>
                    <a:pt x="323" y="246"/>
                  </a:cubicBezTo>
                  <a:cubicBezTo>
                    <a:pt x="324" y="245"/>
                    <a:pt x="324" y="245"/>
                    <a:pt x="323" y="244"/>
                  </a:cubicBezTo>
                  <a:close/>
                  <a:moveTo>
                    <a:pt x="48" y="60"/>
                  </a:moveTo>
                  <a:cubicBezTo>
                    <a:pt x="31" y="50"/>
                    <a:pt x="31" y="50"/>
                    <a:pt x="31" y="50"/>
                  </a:cubicBezTo>
                  <a:cubicBezTo>
                    <a:pt x="30" y="50"/>
                    <a:pt x="29" y="50"/>
                    <a:pt x="28" y="50"/>
                  </a:cubicBezTo>
                  <a:cubicBezTo>
                    <a:pt x="11" y="60"/>
                    <a:pt x="11" y="60"/>
                    <a:pt x="11" y="60"/>
                  </a:cubicBezTo>
                  <a:cubicBezTo>
                    <a:pt x="10" y="60"/>
                    <a:pt x="10" y="61"/>
                    <a:pt x="11" y="61"/>
                  </a:cubicBezTo>
                  <a:cubicBezTo>
                    <a:pt x="28" y="71"/>
                    <a:pt x="28" y="71"/>
                    <a:pt x="28" y="71"/>
                  </a:cubicBezTo>
                  <a:cubicBezTo>
                    <a:pt x="29" y="72"/>
                    <a:pt x="30" y="72"/>
                    <a:pt x="31" y="71"/>
                  </a:cubicBezTo>
                  <a:cubicBezTo>
                    <a:pt x="48" y="61"/>
                    <a:pt x="48" y="61"/>
                    <a:pt x="48" y="61"/>
                  </a:cubicBezTo>
                  <a:cubicBezTo>
                    <a:pt x="48" y="61"/>
                    <a:pt x="48" y="60"/>
                    <a:pt x="48" y="60"/>
                  </a:cubicBezTo>
                  <a:close/>
                  <a:moveTo>
                    <a:pt x="80" y="54"/>
                  </a:moveTo>
                  <a:cubicBezTo>
                    <a:pt x="52" y="38"/>
                    <a:pt x="52" y="38"/>
                    <a:pt x="52" y="38"/>
                  </a:cubicBezTo>
                  <a:cubicBezTo>
                    <a:pt x="51" y="37"/>
                    <a:pt x="50" y="37"/>
                    <a:pt x="50" y="38"/>
                  </a:cubicBezTo>
                  <a:cubicBezTo>
                    <a:pt x="32" y="48"/>
                    <a:pt x="32" y="48"/>
                    <a:pt x="32" y="48"/>
                  </a:cubicBezTo>
                  <a:cubicBezTo>
                    <a:pt x="32" y="48"/>
                    <a:pt x="32" y="49"/>
                    <a:pt x="32" y="49"/>
                  </a:cubicBezTo>
                  <a:cubicBezTo>
                    <a:pt x="61" y="65"/>
                    <a:pt x="61" y="65"/>
                    <a:pt x="61" y="65"/>
                  </a:cubicBezTo>
                  <a:cubicBezTo>
                    <a:pt x="61" y="66"/>
                    <a:pt x="62" y="66"/>
                    <a:pt x="63" y="65"/>
                  </a:cubicBezTo>
                  <a:cubicBezTo>
                    <a:pt x="80" y="55"/>
                    <a:pt x="80" y="55"/>
                    <a:pt x="80" y="55"/>
                  </a:cubicBezTo>
                  <a:cubicBezTo>
                    <a:pt x="81" y="55"/>
                    <a:pt x="81" y="54"/>
                    <a:pt x="80" y="54"/>
                  </a:cubicBezTo>
                  <a:close/>
                  <a:moveTo>
                    <a:pt x="107" y="45"/>
                  </a:moveTo>
                  <a:cubicBezTo>
                    <a:pt x="73" y="25"/>
                    <a:pt x="73" y="25"/>
                    <a:pt x="73" y="25"/>
                  </a:cubicBezTo>
                  <a:cubicBezTo>
                    <a:pt x="72" y="25"/>
                    <a:pt x="71" y="25"/>
                    <a:pt x="71" y="25"/>
                  </a:cubicBezTo>
                  <a:cubicBezTo>
                    <a:pt x="54" y="35"/>
                    <a:pt x="54" y="35"/>
                    <a:pt x="54" y="35"/>
                  </a:cubicBezTo>
                  <a:cubicBezTo>
                    <a:pt x="53" y="36"/>
                    <a:pt x="53" y="36"/>
                    <a:pt x="54" y="37"/>
                  </a:cubicBezTo>
                  <a:cubicBezTo>
                    <a:pt x="87" y="56"/>
                    <a:pt x="87" y="56"/>
                    <a:pt x="87" y="56"/>
                  </a:cubicBezTo>
                  <a:cubicBezTo>
                    <a:pt x="88" y="57"/>
                    <a:pt x="89" y="57"/>
                    <a:pt x="90" y="56"/>
                  </a:cubicBezTo>
                  <a:cubicBezTo>
                    <a:pt x="107" y="46"/>
                    <a:pt x="107" y="46"/>
                    <a:pt x="107" y="46"/>
                  </a:cubicBezTo>
                  <a:cubicBezTo>
                    <a:pt x="107" y="46"/>
                    <a:pt x="107" y="45"/>
                    <a:pt x="107" y="45"/>
                  </a:cubicBezTo>
                  <a:close/>
                  <a:moveTo>
                    <a:pt x="139" y="39"/>
                  </a:moveTo>
                  <a:cubicBezTo>
                    <a:pt x="94" y="13"/>
                    <a:pt x="94" y="13"/>
                    <a:pt x="94" y="13"/>
                  </a:cubicBezTo>
                  <a:cubicBezTo>
                    <a:pt x="94" y="13"/>
                    <a:pt x="93" y="13"/>
                    <a:pt x="92" y="13"/>
                  </a:cubicBezTo>
                  <a:cubicBezTo>
                    <a:pt x="75" y="23"/>
                    <a:pt x="75" y="23"/>
                    <a:pt x="75" y="23"/>
                  </a:cubicBezTo>
                  <a:cubicBezTo>
                    <a:pt x="74" y="24"/>
                    <a:pt x="74" y="24"/>
                    <a:pt x="75" y="24"/>
                  </a:cubicBezTo>
                  <a:cubicBezTo>
                    <a:pt x="120" y="50"/>
                    <a:pt x="120" y="50"/>
                    <a:pt x="120" y="50"/>
                  </a:cubicBezTo>
                  <a:cubicBezTo>
                    <a:pt x="120" y="51"/>
                    <a:pt x="121" y="51"/>
                    <a:pt x="122" y="50"/>
                  </a:cubicBezTo>
                  <a:cubicBezTo>
                    <a:pt x="139" y="40"/>
                    <a:pt x="139" y="40"/>
                    <a:pt x="139" y="40"/>
                  </a:cubicBezTo>
                  <a:cubicBezTo>
                    <a:pt x="140" y="40"/>
                    <a:pt x="140" y="40"/>
                    <a:pt x="139" y="39"/>
                  </a:cubicBezTo>
                  <a:close/>
                  <a:moveTo>
                    <a:pt x="70" y="73"/>
                  </a:moveTo>
                  <a:cubicBezTo>
                    <a:pt x="53" y="63"/>
                    <a:pt x="53" y="63"/>
                    <a:pt x="53" y="63"/>
                  </a:cubicBezTo>
                  <a:cubicBezTo>
                    <a:pt x="52" y="62"/>
                    <a:pt x="51" y="62"/>
                    <a:pt x="50" y="63"/>
                  </a:cubicBezTo>
                  <a:cubicBezTo>
                    <a:pt x="33" y="73"/>
                    <a:pt x="33" y="73"/>
                    <a:pt x="33" y="73"/>
                  </a:cubicBezTo>
                  <a:cubicBezTo>
                    <a:pt x="32" y="73"/>
                    <a:pt x="32" y="74"/>
                    <a:pt x="33" y="74"/>
                  </a:cubicBezTo>
                  <a:cubicBezTo>
                    <a:pt x="50" y="84"/>
                    <a:pt x="50" y="84"/>
                    <a:pt x="50" y="84"/>
                  </a:cubicBezTo>
                  <a:cubicBezTo>
                    <a:pt x="51" y="84"/>
                    <a:pt x="52" y="84"/>
                    <a:pt x="53" y="84"/>
                  </a:cubicBezTo>
                  <a:cubicBezTo>
                    <a:pt x="70" y="74"/>
                    <a:pt x="70" y="74"/>
                    <a:pt x="70" y="74"/>
                  </a:cubicBezTo>
                  <a:cubicBezTo>
                    <a:pt x="70" y="74"/>
                    <a:pt x="70" y="73"/>
                    <a:pt x="70" y="73"/>
                  </a:cubicBezTo>
                  <a:close/>
                  <a:moveTo>
                    <a:pt x="92" y="85"/>
                  </a:moveTo>
                  <a:cubicBezTo>
                    <a:pt x="75" y="75"/>
                    <a:pt x="75" y="75"/>
                    <a:pt x="75" y="75"/>
                  </a:cubicBezTo>
                  <a:cubicBezTo>
                    <a:pt x="74" y="75"/>
                    <a:pt x="73" y="75"/>
                    <a:pt x="72" y="75"/>
                  </a:cubicBezTo>
                  <a:cubicBezTo>
                    <a:pt x="55" y="85"/>
                    <a:pt x="55" y="85"/>
                    <a:pt x="55" y="85"/>
                  </a:cubicBezTo>
                  <a:cubicBezTo>
                    <a:pt x="55" y="86"/>
                    <a:pt x="55" y="86"/>
                    <a:pt x="55" y="87"/>
                  </a:cubicBezTo>
                  <a:cubicBezTo>
                    <a:pt x="72" y="97"/>
                    <a:pt x="72" y="97"/>
                    <a:pt x="72" y="97"/>
                  </a:cubicBezTo>
                  <a:cubicBezTo>
                    <a:pt x="73" y="97"/>
                    <a:pt x="74" y="97"/>
                    <a:pt x="75" y="97"/>
                  </a:cubicBezTo>
                  <a:cubicBezTo>
                    <a:pt x="92" y="87"/>
                    <a:pt x="92" y="87"/>
                    <a:pt x="92" y="87"/>
                  </a:cubicBezTo>
                  <a:cubicBezTo>
                    <a:pt x="92" y="86"/>
                    <a:pt x="92" y="86"/>
                    <a:pt x="92" y="85"/>
                  </a:cubicBezTo>
                  <a:close/>
                  <a:moveTo>
                    <a:pt x="114" y="98"/>
                  </a:moveTo>
                  <a:cubicBezTo>
                    <a:pt x="97" y="88"/>
                    <a:pt x="97" y="88"/>
                    <a:pt x="97" y="88"/>
                  </a:cubicBezTo>
                  <a:cubicBezTo>
                    <a:pt x="96" y="88"/>
                    <a:pt x="95" y="88"/>
                    <a:pt x="94" y="88"/>
                  </a:cubicBezTo>
                  <a:cubicBezTo>
                    <a:pt x="77" y="98"/>
                    <a:pt x="77" y="98"/>
                    <a:pt x="77" y="98"/>
                  </a:cubicBezTo>
                  <a:cubicBezTo>
                    <a:pt x="77" y="98"/>
                    <a:pt x="77" y="99"/>
                    <a:pt x="77" y="99"/>
                  </a:cubicBezTo>
                  <a:cubicBezTo>
                    <a:pt x="94" y="109"/>
                    <a:pt x="94" y="109"/>
                    <a:pt x="94" y="109"/>
                  </a:cubicBezTo>
                  <a:cubicBezTo>
                    <a:pt x="95" y="110"/>
                    <a:pt x="96" y="110"/>
                    <a:pt x="97" y="109"/>
                  </a:cubicBezTo>
                  <a:cubicBezTo>
                    <a:pt x="114" y="99"/>
                    <a:pt x="114" y="99"/>
                    <a:pt x="114" y="99"/>
                  </a:cubicBezTo>
                  <a:cubicBezTo>
                    <a:pt x="114" y="99"/>
                    <a:pt x="114" y="98"/>
                    <a:pt x="114" y="98"/>
                  </a:cubicBezTo>
                  <a:close/>
                  <a:moveTo>
                    <a:pt x="136" y="111"/>
                  </a:moveTo>
                  <a:cubicBezTo>
                    <a:pt x="119" y="101"/>
                    <a:pt x="119" y="101"/>
                    <a:pt x="119" y="101"/>
                  </a:cubicBezTo>
                  <a:cubicBezTo>
                    <a:pt x="118" y="100"/>
                    <a:pt x="117" y="100"/>
                    <a:pt x="116" y="101"/>
                  </a:cubicBezTo>
                  <a:cubicBezTo>
                    <a:pt x="99" y="111"/>
                    <a:pt x="99" y="111"/>
                    <a:pt x="99" y="111"/>
                  </a:cubicBezTo>
                  <a:cubicBezTo>
                    <a:pt x="99" y="111"/>
                    <a:pt x="99" y="112"/>
                    <a:pt x="99" y="112"/>
                  </a:cubicBezTo>
                  <a:cubicBezTo>
                    <a:pt x="116" y="122"/>
                    <a:pt x="116" y="122"/>
                    <a:pt x="116" y="122"/>
                  </a:cubicBezTo>
                  <a:cubicBezTo>
                    <a:pt x="117" y="122"/>
                    <a:pt x="118" y="122"/>
                    <a:pt x="119" y="122"/>
                  </a:cubicBezTo>
                  <a:cubicBezTo>
                    <a:pt x="136" y="112"/>
                    <a:pt x="136" y="112"/>
                    <a:pt x="136" y="112"/>
                  </a:cubicBezTo>
                  <a:cubicBezTo>
                    <a:pt x="136" y="112"/>
                    <a:pt x="136" y="111"/>
                    <a:pt x="136" y="111"/>
                  </a:cubicBezTo>
                  <a:close/>
                  <a:moveTo>
                    <a:pt x="158" y="123"/>
                  </a:moveTo>
                  <a:cubicBezTo>
                    <a:pt x="141" y="113"/>
                    <a:pt x="141" y="113"/>
                    <a:pt x="141" y="113"/>
                  </a:cubicBezTo>
                  <a:cubicBezTo>
                    <a:pt x="140" y="113"/>
                    <a:pt x="139" y="113"/>
                    <a:pt x="138" y="113"/>
                  </a:cubicBezTo>
                  <a:cubicBezTo>
                    <a:pt x="121" y="123"/>
                    <a:pt x="121" y="123"/>
                    <a:pt x="121" y="123"/>
                  </a:cubicBezTo>
                  <a:cubicBezTo>
                    <a:pt x="121" y="124"/>
                    <a:pt x="121" y="124"/>
                    <a:pt x="121" y="125"/>
                  </a:cubicBezTo>
                  <a:cubicBezTo>
                    <a:pt x="138" y="135"/>
                    <a:pt x="138" y="135"/>
                    <a:pt x="138" y="135"/>
                  </a:cubicBezTo>
                  <a:cubicBezTo>
                    <a:pt x="139" y="135"/>
                    <a:pt x="140" y="135"/>
                    <a:pt x="141" y="135"/>
                  </a:cubicBezTo>
                  <a:cubicBezTo>
                    <a:pt x="158" y="125"/>
                    <a:pt x="158" y="125"/>
                    <a:pt x="158" y="125"/>
                  </a:cubicBezTo>
                  <a:cubicBezTo>
                    <a:pt x="158" y="124"/>
                    <a:pt x="158" y="124"/>
                    <a:pt x="158" y="123"/>
                  </a:cubicBezTo>
                  <a:close/>
                  <a:moveTo>
                    <a:pt x="180" y="136"/>
                  </a:moveTo>
                  <a:cubicBezTo>
                    <a:pt x="163" y="126"/>
                    <a:pt x="163" y="126"/>
                    <a:pt x="163" y="126"/>
                  </a:cubicBezTo>
                  <a:cubicBezTo>
                    <a:pt x="162" y="126"/>
                    <a:pt x="161" y="126"/>
                    <a:pt x="160" y="126"/>
                  </a:cubicBezTo>
                  <a:cubicBezTo>
                    <a:pt x="143" y="136"/>
                    <a:pt x="143" y="136"/>
                    <a:pt x="143" y="136"/>
                  </a:cubicBezTo>
                  <a:cubicBezTo>
                    <a:pt x="143" y="137"/>
                    <a:pt x="143" y="137"/>
                    <a:pt x="143" y="137"/>
                  </a:cubicBezTo>
                  <a:cubicBezTo>
                    <a:pt x="160" y="147"/>
                    <a:pt x="160" y="147"/>
                    <a:pt x="160" y="147"/>
                  </a:cubicBezTo>
                  <a:cubicBezTo>
                    <a:pt x="161" y="148"/>
                    <a:pt x="162" y="148"/>
                    <a:pt x="163" y="147"/>
                  </a:cubicBezTo>
                  <a:cubicBezTo>
                    <a:pt x="180" y="137"/>
                    <a:pt x="180" y="137"/>
                    <a:pt x="180" y="137"/>
                  </a:cubicBezTo>
                  <a:cubicBezTo>
                    <a:pt x="180" y="137"/>
                    <a:pt x="180" y="137"/>
                    <a:pt x="180" y="136"/>
                  </a:cubicBezTo>
                  <a:close/>
                  <a:moveTo>
                    <a:pt x="202" y="149"/>
                  </a:moveTo>
                  <a:cubicBezTo>
                    <a:pt x="185" y="139"/>
                    <a:pt x="185" y="139"/>
                    <a:pt x="185" y="139"/>
                  </a:cubicBezTo>
                  <a:cubicBezTo>
                    <a:pt x="184" y="139"/>
                    <a:pt x="183" y="139"/>
                    <a:pt x="182" y="139"/>
                  </a:cubicBezTo>
                  <a:cubicBezTo>
                    <a:pt x="165" y="149"/>
                    <a:pt x="165" y="149"/>
                    <a:pt x="165" y="149"/>
                  </a:cubicBezTo>
                  <a:cubicBezTo>
                    <a:pt x="165" y="149"/>
                    <a:pt x="165" y="150"/>
                    <a:pt x="165" y="150"/>
                  </a:cubicBezTo>
                  <a:cubicBezTo>
                    <a:pt x="182" y="160"/>
                    <a:pt x="182" y="160"/>
                    <a:pt x="182" y="160"/>
                  </a:cubicBezTo>
                  <a:cubicBezTo>
                    <a:pt x="183" y="160"/>
                    <a:pt x="184" y="160"/>
                    <a:pt x="185" y="160"/>
                  </a:cubicBezTo>
                  <a:cubicBezTo>
                    <a:pt x="202" y="150"/>
                    <a:pt x="202" y="150"/>
                    <a:pt x="202" y="150"/>
                  </a:cubicBezTo>
                  <a:cubicBezTo>
                    <a:pt x="202" y="150"/>
                    <a:pt x="202" y="149"/>
                    <a:pt x="202" y="149"/>
                  </a:cubicBezTo>
                  <a:close/>
                  <a:moveTo>
                    <a:pt x="224" y="162"/>
                  </a:moveTo>
                  <a:cubicBezTo>
                    <a:pt x="207" y="152"/>
                    <a:pt x="207" y="152"/>
                    <a:pt x="207" y="152"/>
                  </a:cubicBezTo>
                  <a:cubicBezTo>
                    <a:pt x="206" y="151"/>
                    <a:pt x="205" y="151"/>
                    <a:pt x="204" y="152"/>
                  </a:cubicBezTo>
                  <a:cubicBezTo>
                    <a:pt x="187" y="162"/>
                    <a:pt x="187" y="162"/>
                    <a:pt x="187" y="162"/>
                  </a:cubicBezTo>
                  <a:cubicBezTo>
                    <a:pt x="187" y="162"/>
                    <a:pt x="187" y="162"/>
                    <a:pt x="187" y="163"/>
                  </a:cubicBezTo>
                  <a:cubicBezTo>
                    <a:pt x="204" y="173"/>
                    <a:pt x="204" y="173"/>
                    <a:pt x="204" y="173"/>
                  </a:cubicBezTo>
                  <a:cubicBezTo>
                    <a:pt x="205" y="173"/>
                    <a:pt x="206" y="173"/>
                    <a:pt x="207" y="173"/>
                  </a:cubicBezTo>
                  <a:cubicBezTo>
                    <a:pt x="224" y="163"/>
                    <a:pt x="224" y="163"/>
                    <a:pt x="224" y="163"/>
                  </a:cubicBezTo>
                  <a:cubicBezTo>
                    <a:pt x="224" y="162"/>
                    <a:pt x="224" y="162"/>
                    <a:pt x="224" y="162"/>
                  </a:cubicBezTo>
                  <a:close/>
                  <a:moveTo>
                    <a:pt x="246" y="174"/>
                  </a:moveTo>
                  <a:cubicBezTo>
                    <a:pt x="229" y="164"/>
                    <a:pt x="229" y="164"/>
                    <a:pt x="229" y="164"/>
                  </a:cubicBezTo>
                  <a:cubicBezTo>
                    <a:pt x="228" y="164"/>
                    <a:pt x="227" y="164"/>
                    <a:pt x="226" y="164"/>
                  </a:cubicBezTo>
                  <a:cubicBezTo>
                    <a:pt x="209" y="174"/>
                    <a:pt x="209" y="174"/>
                    <a:pt x="209" y="174"/>
                  </a:cubicBezTo>
                  <a:cubicBezTo>
                    <a:pt x="209" y="175"/>
                    <a:pt x="209" y="175"/>
                    <a:pt x="209" y="176"/>
                  </a:cubicBezTo>
                  <a:cubicBezTo>
                    <a:pt x="226" y="186"/>
                    <a:pt x="226" y="186"/>
                    <a:pt x="226" y="186"/>
                  </a:cubicBezTo>
                  <a:cubicBezTo>
                    <a:pt x="227" y="186"/>
                    <a:pt x="228" y="186"/>
                    <a:pt x="229" y="186"/>
                  </a:cubicBezTo>
                  <a:cubicBezTo>
                    <a:pt x="246" y="176"/>
                    <a:pt x="246" y="176"/>
                    <a:pt x="246" y="176"/>
                  </a:cubicBezTo>
                  <a:cubicBezTo>
                    <a:pt x="246" y="175"/>
                    <a:pt x="246" y="175"/>
                    <a:pt x="246" y="174"/>
                  </a:cubicBezTo>
                  <a:close/>
                  <a:moveTo>
                    <a:pt x="268" y="187"/>
                  </a:moveTo>
                  <a:cubicBezTo>
                    <a:pt x="251" y="177"/>
                    <a:pt x="251" y="177"/>
                    <a:pt x="251" y="177"/>
                  </a:cubicBezTo>
                  <a:cubicBezTo>
                    <a:pt x="250" y="177"/>
                    <a:pt x="249" y="177"/>
                    <a:pt x="248" y="177"/>
                  </a:cubicBezTo>
                  <a:cubicBezTo>
                    <a:pt x="231" y="187"/>
                    <a:pt x="231" y="187"/>
                    <a:pt x="231" y="187"/>
                  </a:cubicBezTo>
                  <a:cubicBezTo>
                    <a:pt x="231" y="187"/>
                    <a:pt x="231" y="188"/>
                    <a:pt x="231" y="188"/>
                  </a:cubicBezTo>
                  <a:cubicBezTo>
                    <a:pt x="248" y="198"/>
                    <a:pt x="248" y="198"/>
                    <a:pt x="248" y="198"/>
                  </a:cubicBezTo>
                  <a:cubicBezTo>
                    <a:pt x="249" y="199"/>
                    <a:pt x="250" y="199"/>
                    <a:pt x="251" y="198"/>
                  </a:cubicBezTo>
                  <a:cubicBezTo>
                    <a:pt x="268" y="188"/>
                    <a:pt x="268" y="188"/>
                    <a:pt x="268" y="188"/>
                  </a:cubicBezTo>
                  <a:cubicBezTo>
                    <a:pt x="268" y="188"/>
                    <a:pt x="268" y="187"/>
                    <a:pt x="268" y="187"/>
                  </a:cubicBezTo>
                  <a:close/>
                  <a:moveTo>
                    <a:pt x="290" y="200"/>
                  </a:moveTo>
                  <a:cubicBezTo>
                    <a:pt x="273" y="190"/>
                    <a:pt x="273" y="190"/>
                    <a:pt x="273" y="190"/>
                  </a:cubicBezTo>
                  <a:cubicBezTo>
                    <a:pt x="272" y="189"/>
                    <a:pt x="271" y="189"/>
                    <a:pt x="270" y="190"/>
                  </a:cubicBezTo>
                  <a:cubicBezTo>
                    <a:pt x="253" y="200"/>
                    <a:pt x="253" y="200"/>
                    <a:pt x="253" y="200"/>
                  </a:cubicBezTo>
                  <a:cubicBezTo>
                    <a:pt x="253" y="200"/>
                    <a:pt x="253" y="201"/>
                    <a:pt x="253" y="201"/>
                  </a:cubicBezTo>
                  <a:cubicBezTo>
                    <a:pt x="270" y="211"/>
                    <a:pt x="270" y="211"/>
                    <a:pt x="270" y="211"/>
                  </a:cubicBezTo>
                  <a:cubicBezTo>
                    <a:pt x="271" y="211"/>
                    <a:pt x="272" y="211"/>
                    <a:pt x="273" y="211"/>
                  </a:cubicBezTo>
                  <a:cubicBezTo>
                    <a:pt x="290" y="201"/>
                    <a:pt x="290" y="201"/>
                    <a:pt x="290" y="201"/>
                  </a:cubicBezTo>
                  <a:cubicBezTo>
                    <a:pt x="290" y="201"/>
                    <a:pt x="290" y="200"/>
                    <a:pt x="290" y="200"/>
                  </a:cubicBezTo>
                  <a:close/>
                  <a:moveTo>
                    <a:pt x="312" y="212"/>
                  </a:moveTo>
                  <a:cubicBezTo>
                    <a:pt x="295" y="202"/>
                    <a:pt x="295" y="202"/>
                    <a:pt x="295" y="202"/>
                  </a:cubicBezTo>
                  <a:cubicBezTo>
                    <a:pt x="294" y="202"/>
                    <a:pt x="293" y="202"/>
                    <a:pt x="292" y="202"/>
                  </a:cubicBezTo>
                  <a:cubicBezTo>
                    <a:pt x="275" y="212"/>
                    <a:pt x="275" y="212"/>
                    <a:pt x="275" y="212"/>
                  </a:cubicBezTo>
                  <a:cubicBezTo>
                    <a:pt x="275" y="213"/>
                    <a:pt x="275" y="213"/>
                    <a:pt x="275" y="214"/>
                  </a:cubicBezTo>
                  <a:cubicBezTo>
                    <a:pt x="292" y="224"/>
                    <a:pt x="292" y="224"/>
                    <a:pt x="292" y="224"/>
                  </a:cubicBezTo>
                  <a:cubicBezTo>
                    <a:pt x="293" y="224"/>
                    <a:pt x="294" y="224"/>
                    <a:pt x="295" y="224"/>
                  </a:cubicBezTo>
                  <a:cubicBezTo>
                    <a:pt x="312" y="214"/>
                    <a:pt x="312" y="214"/>
                    <a:pt x="312" y="214"/>
                  </a:cubicBezTo>
                  <a:cubicBezTo>
                    <a:pt x="312" y="213"/>
                    <a:pt x="312" y="213"/>
                    <a:pt x="312" y="212"/>
                  </a:cubicBezTo>
                  <a:close/>
                  <a:moveTo>
                    <a:pt x="102" y="67"/>
                  </a:moveTo>
                  <a:cubicBezTo>
                    <a:pt x="85" y="57"/>
                    <a:pt x="85" y="57"/>
                    <a:pt x="85" y="57"/>
                  </a:cubicBezTo>
                  <a:cubicBezTo>
                    <a:pt x="84" y="56"/>
                    <a:pt x="83" y="56"/>
                    <a:pt x="83" y="57"/>
                  </a:cubicBezTo>
                  <a:cubicBezTo>
                    <a:pt x="65" y="67"/>
                    <a:pt x="65" y="67"/>
                    <a:pt x="65" y="67"/>
                  </a:cubicBezTo>
                  <a:cubicBezTo>
                    <a:pt x="65" y="67"/>
                    <a:pt x="65" y="68"/>
                    <a:pt x="65" y="68"/>
                  </a:cubicBezTo>
                  <a:cubicBezTo>
                    <a:pt x="83" y="78"/>
                    <a:pt x="83" y="78"/>
                    <a:pt x="83" y="78"/>
                  </a:cubicBezTo>
                  <a:cubicBezTo>
                    <a:pt x="83" y="78"/>
                    <a:pt x="84" y="78"/>
                    <a:pt x="85" y="78"/>
                  </a:cubicBezTo>
                  <a:cubicBezTo>
                    <a:pt x="102" y="68"/>
                    <a:pt x="102" y="68"/>
                    <a:pt x="102" y="68"/>
                  </a:cubicBezTo>
                  <a:cubicBezTo>
                    <a:pt x="103" y="68"/>
                    <a:pt x="103" y="67"/>
                    <a:pt x="102" y="67"/>
                  </a:cubicBezTo>
                  <a:close/>
                  <a:moveTo>
                    <a:pt x="124" y="79"/>
                  </a:moveTo>
                  <a:cubicBezTo>
                    <a:pt x="107" y="69"/>
                    <a:pt x="107" y="69"/>
                    <a:pt x="107" y="69"/>
                  </a:cubicBezTo>
                  <a:cubicBezTo>
                    <a:pt x="106" y="69"/>
                    <a:pt x="105" y="69"/>
                    <a:pt x="105" y="69"/>
                  </a:cubicBezTo>
                  <a:cubicBezTo>
                    <a:pt x="87" y="79"/>
                    <a:pt x="87" y="79"/>
                    <a:pt x="87" y="79"/>
                  </a:cubicBezTo>
                  <a:cubicBezTo>
                    <a:pt x="87" y="80"/>
                    <a:pt x="87" y="80"/>
                    <a:pt x="87" y="81"/>
                  </a:cubicBezTo>
                  <a:cubicBezTo>
                    <a:pt x="105" y="91"/>
                    <a:pt x="105" y="91"/>
                    <a:pt x="105" y="91"/>
                  </a:cubicBezTo>
                  <a:cubicBezTo>
                    <a:pt x="105" y="91"/>
                    <a:pt x="106" y="91"/>
                    <a:pt x="107" y="91"/>
                  </a:cubicBezTo>
                  <a:cubicBezTo>
                    <a:pt x="124" y="81"/>
                    <a:pt x="124" y="81"/>
                    <a:pt x="124" y="81"/>
                  </a:cubicBezTo>
                  <a:cubicBezTo>
                    <a:pt x="125" y="80"/>
                    <a:pt x="125" y="80"/>
                    <a:pt x="124" y="79"/>
                  </a:cubicBezTo>
                  <a:close/>
                  <a:moveTo>
                    <a:pt x="146" y="92"/>
                  </a:moveTo>
                  <a:cubicBezTo>
                    <a:pt x="129" y="82"/>
                    <a:pt x="129" y="82"/>
                    <a:pt x="129" y="82"/>
                  </a:cubicBezTo>
                  <a:cubicBezTo>
                    <a:pt x="128" y="82"/>
                    <a:pt x="127" y="82"/>
                    <a:pt x="127" y="82"/>
                  </a:cubicBezTo>
                  <a:cubicBezTo>
                    <a:pt x="109" y="92"/>
                    <a:pt x="109" y="92"/>
                    <a:pt x="109" y="92"/>
                  </a:cubicBezTo>
                  <a:cubicBezTo>
                    <a:pt x="109" y="92"/>
                    <a:pt x="109" y="93"/>
                    <a:pt x="109" y="93"/>
                  </a:cubicBezTo>
                  <a:cubicBezTo>
                    <a:pt x="127" y="103"/>
                    <a:pt x="127" y="103"/>
                    <a:pt x="127" y="103"/>
                  </a:cubicBezTo>
                  <a:cubicBezTo>
                    <a:pt x="127" y="104"/>
                    <a:pt x="128" y="104"/>
                    <a:pt x="129" y="103"/>
                  </a:cubicBezTo>
                  <a:cubicBezTo>
                    <a:pt x="146" y="93"/>
                    <a:pt x="146" y="93"/>
                    <a:pt x="146" y="93"/>
                  </a:cubicBezTo>
                  <a:cubicBezTo>
                    <a:pt x="147" y="93"/>
                    <a:pt x="147" y="92"/>
                    <a:pt x="146" y="92"/>
                  </a:cubicBezTo>
                  <a:close/>
                  <a:moveTo>
                    <a:pt x="168" y="105"/>
                  </a:moveTo>
                  <a:cubicBezTo>
                    <a:pt x="151" y="95"/>
                    <a:pt x="151" y="95"/>
                    <a:pt x="151" y="95"/>
                  </a:cubicBezTo>
                  <a:cubicBezTo>
                    <a:pt x="150" y="94"/>
                    <a:pt x="149" y="94"/>
                    <a:pt x="149" y="95"/>
                  </a:cubicBezTo>
                  <a:cubicBezTo>
                    <a:pt x="131" y="105"/>
                    <a:pt x="131" y="105"/>
                    <a:pt x="131" y="105"/>
                  </a:cubicBezTo>
                  <a:cubicBezTo>
                    <a:pt x="131" y="105"/>
                    <a:pt x="131" y="106"/>
                    <a:pt x="131" y="106"/>
                  </a:cubicBezTo>
                  <a:cubicBezTo>
                    <a:pt x="149" y="116"/>
                    <a:pt x="149" y="116"/>
                    <a:pt x="149" y="116"/>
                  </a:cubicBezTo>
                  <a:cubicBezTo>
                    <a:pt x="149" y="116"/>
                    <a:pt x="150" y="116"/>
                    <a:pt x="151" y="116"/>
                  </a:cubicBezTo>
                  <a:cubicBezTo>
                    <a:pt x="168" y="106"/>
                    <a:pt x="168" y="106"/>
                    <a:pt x="168" y="106"/>
                  </a:cubicBezTo>
                  <a:cubicBezTo>
                    <a:pt x="169" y="106"/>
                    <a:pt x="169" y="105"/>
                    <a:pt x="168" y="105"/>
                  </a:cubicBezTo>
                  <a:close/>
                  <a:moveTo>
                    <a:pt x="190" y="118"/>
                  </a:moveTo>
                  <a:cubicBezTo>
                    <a:pt x="173" y="108"/>
                    <a:pt x="173" y="108"/>
                    <a:pt x="173" y="108"/>
                  </a:cubicBezTo>
                  <a:cubicBezTo>
                    <a:pt x="172" y="107"/>
                    <a:pt x="171" y="107"/>
                    <a:pt x="171" y="108"/>
                  </a:cubicBezTo>
                  <a:cubicBezTo>
                    <a:pt x="153" y="118"/>
                    <a:pt x="153" y="118"/>
                    <a:pt x="153" y="118"/>
                  </a:cubicBezTo>
                  <a:cubicBezTo>
                    <a:pt x="153" y="118"/>
                    <a:pt x="153" y="118"/>
                    <a:pt x="153" y="119"/>
                  </a:cubicBezTo>
                  <a:cubicBezTo>
                    <a:pt x="171" y="129"/>
                    <a:pt x="171" y="129"/>
                    <a:pt x="171" y="129"/>
                  </a:cubicBezTo>
                  <a:cubicBezTo>
                    <a:pt x="171" y="129"/>
                    <a:pt x="172" y="129"/>
                    <a:pt x="173" y="129"/>
                  </a:cubicBezTo>
                  <a:cubicBezTo>
                    <a:pt x="190" y="119"/>
                    <a:pt x="190" y="119"/>
                    <a:pt x="190" y="119"/>
                  </a:cubicBezTo>
                  <a:cubicBezTo>
                    <a:pt x="191" y="118"/>
                    <a:pt x="191" y="118"/>
                    <a:pt x="190" y="118"/>
                  </a:cubicBezTo>
                  <a:close/>
                  <a:moveTo>
                    <a:pt x="212" y="130"/>
                  </a:moveTo>
                  <a:cubicBezTo>
                    <a:pt x="195" y="120"/>
                    <a:pt x="195" y="120"/>
                    <a:pt x="195" y="120"/>
                  </a:cubicBezTo>
                  <a:cubicBezTo>
                    <a:pt x="194" y="120"/>
                    <a:pt x="193" y="120"/>
                    <a:pt x="193" y="120"/>
                  </a:cubicBezTo>
                  <a:cubicBezTo>
                    <a:pt x="175" y="130"/>
                    <a:pt x="175" y="130"/>
                    <a:pt x="175" y="130"/>
                  </a:cubicBezTo>
                  <a:cubicBezTo>
                    <a:pt x="175" y="131"/>
                    <a:pt x="175" y="131"/>
                    <a:pt x="175" y="131"/>
                  </a:cubicBezTo>
                  <a:cubicBezTo>
                    <a:pt x="193" y="141"/>
                    <a:pt x="193" y="141"/>
                    <a:pt x="193" y="141"/>
                  </a:cubicBezTo>
                  <a:cubicBezTo>
                    <a:pt x="193" y="142"/>
                    <a:pt x="194" y="142"/>
                    <a:pt x="195" y="141"/>
                  </a:cubicBezTo>
                  <a:cubicBezTo>
                    <a:pt x="212" y="131"/>
                    <a:pt x="212" y="131"/>
                    <a:pt x="212" y="131"/>
                  </a:cubicBezTo>
                  <a:cubicBezTo>
                    <a:pt x="213" y="131"/>
                    <a:pt x="213" y="131"/>
                    <a:pt x="212" y="130"/>
                  </a:cubicBezTo>
                  <a:close/>
                  <a:moveTo>
                    <a:pt x="234" y="143"/>
                  </a:moveTo>
                  <a:cubicBezTo>
                    <a:pt x="217" y="133"/>
                    <a:pt x="217" y="133"/>
                    <a:pt x="217" y="133"/>
                  </a:cubicBezTo>
                  <a:cubicBezTo>
                    <a:pt x="216" y="133"/>
                    <a:pt x="215" y="133"/>
                    <a:pt x="215" y="133"/>
                  </a:cubicBezTo>
                  <a:cubicBezTo>
                    <a:pt x="197" y="143"/>
                    <a:pt x="197" y="143"/>
                    <a:pt x="197" y="143"/>
                  </a:cubicBezTo>
                  <a:cubicBezTo>
                    <a:pt x="197" y="143"/>
                    <a:pt x="197" y="144"/>
                    <a:pt x="197" y="144"/>
                  </a:cubicBezTo>
                  <a:cubicBezTo>
                    <a:pt x="215" y="154"/>
                    <a:pt x="215" y="154"/>
                    <a:pt x="215" y="154"/>
                  </a:cubicBezTo>
                  <a:cubicBezTo>
                    <a:pt x="215" y="155"/>
                    <a:pt x="216" y="155"/>
                    <a:pt x="217" y="154"/>
                  </a:cubicBezTo>
                  <a:cubicBezTo>
                    <a:pt x="234" y="144"/>
                    <a:pt x="234" y="144"/>
                    <a:pt x="234" y="144"/>
                  </a:cubicBezTo>
                  <a:cubicBezTo>
                    <a:pt x="235" y="144"/>
                    <a:pt x="235" y="143"/>
                    <a:pt x="234" y="143"/>
                  </a:cubicBezTo>
                  <a:close/>
                  <a:moveTo>
                    <a:pt x="256" y="156"/>
                  </a:moveTo>
                  <a:cubicBezTo>
                    <a:pt x="239" y="146"/>
                    <a:pt x="239" y="146"/>
                    <a:pt x="239" y="146"/>
                  </a:cubicBezTo>
                  <a:cubicBezTo>
                    <a:pt x="238" y="145"/>
                    <a:pt x="237" y="145"/>
                    <a:pt x="237" y="146"/>
                  </a:cubicBezTo>
                  <a:cubicBezTo>
                    <a:pt x="219" y="156"/>
                    <a:pt x="219" y="156"/>
                    <a:pt x="219" y="156"/>
                  </a:cubicBezTo>
                  <a:cubicBezTo>
                    <a:pt x="219" y="156"/>
                    <a:pt x="219" y="157"/>
                    <a:pt x="219" y="157"/>
                  </a:cubicBezTo>
                  <a:cubicBezTo>
                    <a:pt x="237" y="167"/>
                    <a:pt x="237" y="167"/>
                    <a:pt x="237" y="167"/>
                  </a:cubicBezTo>
                  <a:cubicBezTo>
                    <a:pt x="237" y="167"/>
                    <a:pt x="238" y="167"/>
                    <a:pt x="239" y="167"/>
                  </a:cubicBezTo>
                  <a:cubicBezTo>
                    <a:pt x="256" y="157"/>
                    <a:pt x="256" y="157"/>
                    <a:pt x="256" y="157"/>
                  </a:cubicBezTo>
                  <a:cubicBezTo>
                    <a:pt x="257" y="157"/>
                    <a:pt x="257" y="156"/>
                    <a:pt x="256" y="156"/>
                  </a:cubicBezTo>
                  <a:close/>
                  <a:moveTo>
                    <a:pt x="278" y="168"/>
                  </a:moveTo>
                  <a:cubicBezTo>
                    <a:pt x="261" y="158"/>
                    <a:pt x="261" y="158"/>
                    <a:pt x="261" y="158"/>
                  </a:cubicBezTo>
                  <a:cubicBezTo>
                    <a:pt x="260" y="158"/>
                    <a:pt x="259" y="158"/>
                    <a:pt x="259" y="158"/>
                  </a:cubicBezTo>
                  <a:cubicBezTo>
                    <a:pt x="241" y="168"/>
                    <a:pt x="241" y="168"/>
                    <a:pt x="241" y="168"/>
                  </a:cubicBezTo>
                  <a:cubicBezTo>
                    <a:pt x="241" y="169"/>
                    <a:pt x="241" y="169"/>
                    <a:pt x="241" y="170"/>
                  </a:cubicBezTo>
                  <a:cubicBezTo>
                    <a:pt x="259" y="180"/>
                    <a:pt x="259" y="180"/>
                    <a:pt x="259" y="180"/>
                  </a:cubicBezTo>
                  <a:cubicBezTo>
                    <a:pt x="259" y="180"/>
                    <a:pt x="260" y="180"/>
                    <a:pt x="261" y="180"/>
                  </a:cubicBezTo>
                  <a:cubicBezTo>
                    <a:pt x="278" y="170"/>
                    <a:pt x="278" y="170"/>
                    <a:pt x="278" y="170"/>
                  </a:cubicBezTo>
                  <a:cubicBezTo>
                    <a:pt x="279" y="169"/>
                    <a:pt x="279" y="169"/>
                    <a:pt x="278" y="168"/>
                  </a:cubicBezTo>
                  <a:close/>
                  <a:moveTo>
                    <a:pt x="300" y="181"/>
                  </a:moveTo>
                  <a:cubicBezTo>
                    <a:pt x="283" y="171"/>
                    <a:pt x="283" y="171"/>
                    <a:pt x="283" y="171"/>
                  </a:cubicBezTo>
                  <a:cubicBezTo>
                    <a:pt x="282" y="171"/>
                    <a:pt x="281" y="171"/>
                    <a:pt x="281" y="171"/>
                  </a:cubicBezTo>
                  <a:cubicBezTo>
                    <a:pt x="263" y="181"/>
                    <a:pt x="263" y="181"/>
                    <a:pt x="263" y="181"/>
                  </a:cubicBezTo>
                  <a:cubicBezTo>
                    <a:pt x="263" y="181"/>
                    <a:pt x="263" y="182"/>
                    <a:pt x="263" y="182"/>
                  </a:cubicBezTo>
                  <a:cubicBezTo>
                    <a:pt x="281" y="192"/>
                    <a:pt x="281" y="192"/>
                    <a:pt x="281" y="192"/>
                  </a:cubicBezTo>
                  <a:cubicBezTo>
                    <a:pt x="281" y="193"/>
                    <a:pt x="282" y="193"/>
                    <a:pt x="283" y="192"/>
                  </a:cubicBezTo>
                  <a:cubicBezTo>
                    <a:pt x="300" y="182"/>
                    <a:pt x="300" y="182"/>
                    <a:pt x="300" y="182"/>
                  </a:cubicBezTo>
                  <a:cubicBezTo>
                    <a:pt x="301" y="182"/>
                    <a:pt x="301" y="181"/>
                    <a:pt x="300" y="181"/>
                  </a:cubicBezTo>
                  <a:close/>
                  <a:moveTo>
                    <a:pt x="322" y="194"/>
                  </a:moveTo>
                  <a:cubicBezTo>
                    <a:pt x="305" y="184"/>
                    <a:pt x="305" y="184"/>
                    <a:pt x="305" y="184"/>
                  </a:cubicBezTo>
                  <a:cubicBezTo>
                    <a:pt x="304" y="183"/>
                    <a:pt x="303" y="183"/>
                    <a:pt x="303" y="184"/>
                  </a:cubicBezTo>
                  <a:cubicBezTo>
                    <a:pt x="285" y="194"/>
                    <a:pt x="285" y="194"/>
                    <a:pt x="285" y="194"/>
                  </a:cubicBezTo>
                  <a:cubicBezTo>
                    <a:pt x="285" y="194"/>
                    <a:pt x="285" y="195"/>
                    <a:pt x="285" y="195"/>
                  </a:cubicBezTo>
                  <a:cubicBezTo>
                    <a:pt x="303" y="205"/>
                    <a:pt x="303" y="205"/>
                    <a:pt x="303" y="205"/>
                  </a:cubicBezTo>
                  <a:cubicBezTo>
                    <a:pt x="303" y="205"/>
                    <a:pt x="304" y="205"/>
                    <a:pt x="305" y="205"/>
                  </a:cubicBezTo>
                  <a:cubicBezTo>
                    <a:pt x="322" y="195"/>
                    <a:pt x="322" y="195"/>
                    <a:pt x="322" y="195"/>
                  </a:cubicBezTo>
                  <a:cubicBezTo>
                    <a:pt x="323" y="195"/>
                    <a:pt x="323" y="194"/>
                    <a:pt x="322" y="194"/>
                  </a:cubicBezTo>
                  <a:close/>
                  <a:moveTo>
                    <a:pt x="344" y="206"/>
                  </a:moveTo>
                  <a:cubicBezTo>
                    <a:pt x="327" y="196"/>
                    <a:pt x="327" y="196"/>
                    <a:pt x="327" y="196"/>
                  </a:cubicBezTo>
                  <a:cubicBezTo>
                    <a:pt x="326" y="196"/>
                    <a:pt x="325" y="196"/>
                    <a:pt x="325" y="196"/>
                  </a:cubicBezTo>
                  <a:cubicBezTo>
                    <a:pt x="307" y="206"/>
                    <a:pt x="307" y="206"/>
                    <a:pt x="307" y="206"/>
                  </a:cubicBezTo>
                  <a:cubicBezTo>
                    <a:pt x="307" y="207"/>
                    <a:pt x="307" y="207"/>
                    <a:pt x="307" y="208"/>
                  </a:cubicBezTo>
                  <a:cubicBezTo>
                    <a:pt x="325" y="218"/>
                    <a:pt x="325" y="218"/>
                    <a:pt x="325" y="218"/>
                  </a:cubicBezTo>
                  <a:cubicBezTo>
                    <a:pt x="325" y="218"/>
                    <a:pt x="326" y="218"/>
                    <a:pt x="327" y="218"/>
                  </a:cubicBezTo>
                  <a:cubicBezTo>
                    <a:pt x="344" y="208"/>
                    <a:pt x="344" y="208"/>
                    <a:pt x="344" y="208"/>
                  </a:cubicBezTo>
                  <a:cubicBezTo>
                    <a:pt x="345" y="207"/>
                    <a:pt x="345" y="207"/>
                    <a:pt x="344" y="206"/>
                  </a:cubicBezTo>
                  <a:close/>
                  <a:moveTo>
                    <a:pt x="129" y="58"/>
                  </a:moveTo>
                  <a:cubicBezTo>
                    <a:pt x="111" y="48"/>
                    <a:pt x="111" y="48"/>
                    <a:pt x="111" y="48"/>
                  </a:cubicBezTo>
                  <a:cubicBezTo>
                    <a:pt x="111" y="47"/>
                    <a:pt x="110" y="47"/>
                    <a:pt x="109" y="48"/>
                  </a:cubicBezTo>
                  <a:cubicBezTo>
                    <a:pt x="92" y="58"/>
                    <a:pt x="92" y="58"/>
                    <a:pt x="92" y="58"/>
                  </a:cubicBezTo>
                  <a:cubicBezTo>
                    <a:pt x="91" y="58"/>
                    <a:pt x="91" y="58"/>
                    <a:pt x="92" y="59"/>
                  </a:cubicBezTo>
                  <a:cubicBezTo>
                    <a:pt x="109" y="69"/>
                    <a:pt x="109" y="69"/>
                    <a:pt x="109" y="69"/>
                  </a:cubicBezTo>
                  <a:cubicBezTo>
                    <a:pt x="110" y="69"/>
                    <a:pt x="111" y="69"/>
                    <a:pt x="111" y="69"/>
                  </a:cubicBezTo>
                  <a:cubicBezTo>
                    <a:pt x="129" y="59"/>
                    <a:pt x="129" y="59"/>
                    <a:pt x="129" y="59"/>
                  </a:cubicBezTo>
                  <a:cubicBezTo>
                    <a:pt x="129" y="58"/>
                    <a:pt x="129" y="58"/>
                    <a:pt x="129" y="58"/>
                  </a:cubicBezTo>
                  <a:close/>
                  <a:moveTo>
                    <a:pt x="151" y="70"/>
                  </a:moveTo>
                  <a:cubicBezTo>
                    <a:pt x="133" y="60"/>
                    <a:pt x="133" y="60"/>
                    <a:pt x="133" y="60"/>
                  </a:cubicBezTo>
                  <a:cubicBezTo>
                    <a:pt x="133" y="60"/>
                    <a:pt x="132" y="60"/>
                    <a:pt x="131" y="60"/>
                  </a:cubicBezTo>
                  <a:cubicBezTo>
                    <a:pt x="114" y="70"/>
                    <a:pt x="114" y="70"/>
                    <a:pt x="114" y="70"/>
                  </a:cubicBezTo>
                  <a:cubicBezTo>
                    <a:pt x="113" y="71"/>
                    <a:pt x="113" y="71"/>
                    <a:pt x="114" y="71"/>
                  </a:cubicBezTo>
                  <a:cubicBezTo>
                    <a:pt x="131" y="81"/>
                    <a:pt x="131" y="81"/>
                    <a:pt x="131" y="81"/>
                  </a:cubicBezTo>
                  <a:cubicBezTo>
                    <a:pt x="132" y="82"/>
                    <a:pt x="133" y="82"/>
                    <a:pt x="133" y="81"/>
                  </a:cubicBezTo>
                  <a:cubicBezTo>
                    <a:pt x="151" y="71"/>
                    <a:pt x="151" y="71"/>
                    <a:pt x="151" y="71"/>
                  </a:cubicBezTo>
                  <a:cubicBezTo>
                    <a:pt x="151" y="71"/>
                    <a:pt x="151" y="71"/>
                    <a:pt x="151" y="70"/>
                  </a:cubicBezTo>
                  <a:close/>
                  <a:moveTo>
                    <a:pt x="173" y="83"/>
                  </a:moveTo>
                  <a:cubicBezTo>
                    <a:pt x="155" y="73"/>
                    <a:pt x="155" y="73"/>
                    <a:pt x="155" y="73"/>
                  </a:cubicBezTo>
                  <a:cubicBezTo>
                    <a:pt x="155" y="73"/>
                    <a:pt x="154" y="73"/>
                    <a:pt x="153" y="73"/>
                  </a:cubicBezTo>
                  <a:cubicBezTo>
                    <a:pt x="136" y="83"/>
                    <a:pt x="136" y="83"/>
                    <a:pt x="136" y="83"/>
                  </a:cubicBezTo>
                  <a:cubicBezTo>
                    <a:pt x="135" y="83"/>
                    <a:pt x="135" y="84"/>
                    <a:pt x="136" y="84"/>
                  </a:cubicBezTo>
                  <a:cubicBezTo>
                    <a:pt x="153" y="94"/>
                    <a:pt x="153" y="94"/>
                    <a:pt x="153" y="94"/>
                  </a:cubicBezTo>
                  <a:cubicBezTo>
                    <a:pt x="154" y="95"/>
                    <a:pt x="155" y="95"/>
                    <a:pt x="155" y="94"/>
                  </a:cubicBezTo>
                  <a:cubicBezTo>
                    <a:pt x="173" y="84"/>
                    <a:pt x="173" y="84"/>
                    <a:pt x="173" y="84"/>
                  </a:cubicBezTo>
                  <a:cubicBezTo>
                    <a:pt x="173" y="84"/>
                    <a:pt x="173" y="83"/>
                    <a:pt x="173" y="83"/>
                  </a:cubicBezTo>
                  <a:close/>
                  <a:moveTo>
                    <a:pt x="195" y="96"/>
                  </a:moveTo>
                  <a:cubicBezTo>
                    <a:pt x="177" y="86"/>
                    <a:pt x="177" y="86"/>
                    <a:pt x="177" y="86"/>
                  </a:cubicBezTo>
                  <a:cubicBezTo>
                    <a:pt x="177" y="85"/>
                    <a:pt x="176" y="85"/>
                    <a:pt x="175" y="86"/>
                  </a:cubicBezTo>
                  <a:cubicBezTo>
                    <a:pt x="158" y="96"/>
                    <a:pt x="158" y="96"/>
                    <a:pt x="158" y="96"/>
                  </a:cubicBezTo>
                  <a:cubicBezTo>
                    <a:pt x="157" y="96"/>
                    <a:pt x="157" y="97"/>
                    <a:pt x="158" y="97"/>
                  </a:cubicBezTo>
                  <a:cubicBezTo>
                    <a:pt x="175" y="107"/>
                    <a:pt x="175" y="107"/>
                    <a:pt x="175" y="107"/>
                  </a:cubicBezTo>
                  <a:cubicBezTo>
                    <a:pt x="176" y="107"/>
                    <a:pt x="177" y="107"/>
                    <a:pt x="177" y="107"/>
                  </a:cubicBezTo>
                  <a:cubicBezTo>
                    <a:pt x="195" y="97"/>
                    <a:pt x="195" y="97"/>
                    <a:pt x="195" y="97"/>
                  </a:cubicBezTo>
                  <a:cubicBezTo>
                    <a:pt x="195" y="97"/>
                    <a:pt x="195" y="96"/>
                    <a:pt x="195" y="96"/>
                  </a:cubicBezTo>
                  <a:close/>
                  <a:moveTo>
                    <a:pt x="217" y="108"/>
                  </a:moveTo>
                  <a:cubicBezTo>
                    <a:pt x="199" y="98"/>
                    <a:pt x="199" y="98"/>
                    <a:pt x="199" y="98"/>
                  </a:cubicBezTo>
                  <a:cubicBezTo>
                    <a:pt x="199" y="98"/>
                    <a:pt x="198" y="98"/>
                    <a:pt x="197" y="98"/>
                  </a:cubicBezTo>
                  <a:cubicBezTo>
                    <a:pt x="180" y="108"/>
                    <a:pt x="180" y="108"/>
                    <a:pt x="180" y="108"/>
                  </a:cubicBezTo>
                  <a:cubicBezTo>
                    <a:pt x="179" y="109"/>
                    <a:pt x="179" y="109"/>
                    <a:pt x="180" y="110"/>
                  </a:cubicBezTo>
                  <a:cubicBezTo>
                    <a:pt x="197" y="120"/>
                    <a:pt x="197" y="120"/>
                    <a:pt x="197" y="120"/>
                  </a:cubicBezTo>
                  <a:cubicBezTo>
                    <a:pt x="198" y="120"/>
                    <a:pt x="199" y="120"/>
                    <a:pt x="199" y="120"/>
                  </a:cubicBezTo>
                  <a:cubicBezTo>
                    <a:pt x="217" y="110"/>
                    <a:pt x="217" y="110"/>
                    <a:pt x="217" y="110"/>
                  </a:cubicBezTo>
                  <a:cubicBezTo>
                    <a:pt x="217" y="109"/>
                    <a:pt x="217" y="109"/>
                    <a:pt x="217" y="108"/>
                  </a:cubicBezTo>
                  <a:close/>
                  <a:moveTo>
                    <a:pt x="239" y="121"/>
                  </a:moveTo>
                  <a:cubicBezTo>
                    <a:pt x="221" y="111"/>
                    <a:pt x="221" y="111"/>
                    <a:pt x="221" y="111"/>
                  </a:cubicBezTo>
                  <a:cubicBezTo>
                    <a:pt x="221" y="111"/>
                    <a:pt x="220" y="111"/>
                    <a:pt x="219" y="111"/>
                  </a:cubicBezTo>
                  <a:cubicBezTo>
                    <a:pt x="202" y="121"/>
                    <a:pt x="202" y="121"/>
                    <a:pt x="202" y="121"/>
                  </a:cubicBezTo>
                  <a:cubicBezTo>
                    <a:pt x="201" y="121"/>
                    <a:pt x="201" y="122"/>
                    <a:pt x="202" y="122"/>
                  </a:cubicBezTo>
                  <a:cubicBezTo>
                    <a:pt x="219" y="132"/>
                    <a:pt x="219" y="132"/>
                    <a:pt x="219" y="132"/>
                  </a:cubicBezTo>
                  <a:cubicBezTo>
                    <a:pt x="220" y="133"/>
                    <a:pt x="221" y="133"/>
                    <a:pt x="221" y="132"/>
                  </a:cubicBezTo>
                  <a:cubicBezTo>
                    <a:pt x="239" y="122"/>
                    <a:pt x="239" y="122"/>
                    <a:pt x="239" y="122"/>
                  </a:cubicBezTo>
                  <a:cubicBezTo>
                    <a:pt x="239" y="122"/>
                    <a:pt x="239" y="121"/>
                    <a:pt x="239" y="121"/>
                  </a:cubicBezTo>
                  <a:close/>
                  <a:moveTo>
                    <a:pt x="261" y="134"/>
                  </a:moveTo>
                  <a:cubicBezTo>
                    <a:pt x="243" y="124"/>
                    <a:pt x="243" y="124"/>
                    <a:pt x="243" y="124"/>
                  </a:cubicBezTo>
                  <a:cubicBezTo>
                    <a:pt x="243" y="123"/>
                    <a:pt x="242" y="123"/>
                    <a:pt x="241" y="124"/>
                  </a:cubicBezTo>
                  <a:cubicBezTo>
                    <a:pt x="224" y="134"/>
                    <a:pt x="224" y="134"/>
                    <a:pt x="224" y="134"/>
                  </a:cubicBezTo>
                  <a:cubicBezTo>
                    <a:pt x="223" y="134"/>
                    <a:pt x="223" y="135"/>
                    <a:pt x="224" y="135"/>
                  </a:cubicBezTo>
                  <a:cubicBezTo>
                    <a:pt x="241" y="145"/>
                    <a:pt x="241" y="145"/>
                    <a:pt x="241" y="145"/>
                  </a:cubicBezTo>
                  <a:cubicBezTo>
                    <a:pt x="242" y="145"/>
                    <a:pt x="243" y="145"/>
                    <a:pt x="243" y="145"/>
                  </a:cubicBezTo>
                  <a:cubicBezTo>
                    <a:pt x="261" y="135"/>
                    <a:pt x="261" y="135"/>
                    <a:pt x="261" y="135"/>
                  </a:cubicBezTo>
                  <a:cubicBezTo>
                    <a:pt x="261" y="135"/>
                    <a:pt x="261" y="134"/>
                    <a:pt x="261" y="134"/>
                  </a:cubicBezTo>
                  <a:close/>
                  <a:moveTo>
                    <a:pt x="283" y="146"/>
                  </a:moveTo>
                  <a:cubicBezTo>
                    <a:pt x="265" y="136"/>
                    <a:pt x="265" y="136"/>
                    <a:pt x="265" y="136"/>
                  </a:cubicBezTo>
                  <a:cubicBezTo>
                    <a:pt x="265" y="136"/>
                    <a:pt x="264" y="136"/>
                    <a:pt x="263" y="136"/>
                  </a:cubicBezTo>
                  <a:cubicBezTo>
                    <a:pt x="246" y="146"/>
                    <a:pt x="246" y="146"/>
                    <a:pt x="246" y="146"/>
                  </a:cubicBezTo>
                  <a:cubicBezTo>
                    <a:pt x="245" y="147"/>
                    <a:pt x="245" y="147"/>
                    <a:pt x="246" y="148"/>
                  </a:cubicBezTo>
                  <a:cubicBezTo>
                    <a:pt x="263" y="158"/>
                    <a:pt x="263" y="158"/>
                    <a:pt x="263" y="158"/>
                  </a:cubicBezTo>
                  <a:cubicBezTo>
                    <a:pt x="264" y="158"/>
                    <a:pt x="265" y="158"/>
                    <a:pt x="265" y="158"/>
                  </a:cubicBezTo>
                  <a:cubicBezTo>
                    <a:pt x="283" y="148"/>
                    <a:pt x="283" y="148"/>
                    <a:pt x="283" y="148"/>
                  </a:cubicBezTo>
                  <a:cubicBezTo>
                    <a:pt x="283" y="147"/>
                    <a:pt x="283" y="147"/>
                    <a:pt x="283" y="146"/>
                  </a:cubicBezTo>
                  <a:close/>
                  <a:moveTo>
                    <a:pt x="305" y="159"/>
                  </a:moveTo>
                  <a:cubicBezTo>
                    <a:pt x="287" y="149"/>
                    <a:pt x="287" y="149"/>
                    <a:pt x="287" y="149"/>
                  </a:cubicBezTo>
                  <a:cubicBezTo>
                    <a:pt x="287" y="149"/>
                    <a:pt x="286" y="149"/>
                    <a:pt x="285" y="149"/>
                  </a:cubicBezTo>
                  <a:cubicBezTo>
                    <a:pt x="268" y="159"/>
                    <a:pt x="268" y="159"/>
                    <a:pt x="268" y="159"/>
                  </a:cubicBezTo>
                  <a:cubicBezTo>
                    <a:pt x="267" y="160"/>
                    <a:pt x="267" y="160"/>
                    <a:pt x="268" y="160"/>
                  </a:cubicBezTo>
                  <a:cubicBezTo>
                    <a:pt x="285" y="170"/>
                    <a:pt x="285" y="170"/>
                    <a:pt x="285" y="170"/>
                  </a:cubicBezTo>
                  <a:cubicBezTo>
                    <a:pt x="286" y="171"/>
                    <a:pt x="287" y="171"/>
                    <a:pt x="287" y="170"/>
                  </a:cubicBezTo>
                  <a:cubicBezTo>
                    <a:pt x="305" y="160"/>
                    <a:pt x="305" y="160"/>
                    <a:pt x="305" y="160"/>
                  </a:cubicBezTo>
                  <a:cubicBezTo>
                    <a:pt x="305" y="160"/>
                    <a:pt x="305" y="160"/>
                    <a:pt x="305" y="159"/>
                  </a:cubicBezTo>
                  <a:close/>
                  <a:moveTo>
                    <a:pt x="327" y="172"/>
                  </a:moveTo>
                  <a:cubicBezTo>
                    <a:pt x="309" y="162"/>
                    <a:pt x="309" y="162"/>
                    <a:pt x="309" y="162"/>
                  </a:cubicBezTo>
                  <a:cubicBezTo>
                    <a:pt x="309" y="162"/>
                    <a:pt x="308" y="162"/>
                    <a:pt x="307" y="162"/>
                  </a:cubicBezTo>
                  <a:cubicBezTo>
                    <a:pt x="290" y="172"/>
                    <a:pt x="290" y="172"/>
                    <a:pt x="290" y="172"/>
                  </a:cubicBezTo>
                  <a:cubicBezTo>
                    <a:pt x="289" y="172"/>
                    <a:pt x="289" y="173"/>
                    <a:pt x="290" y="173"/>
                  </a:cubicBezTo>
                  <a:cubicBezTo>
                    <a:pt x="307" y="183"/>
                    <a:pt x="307" y="183"/>
                    <a:pt x="307" y="183"/>
                  </a:cubicBezTo>
                  <a:cubicBezTo>
                    <a:pt x="308" y="183"/>
                    <a:pt x="309" y="183"/>
                    <a:pt x="309" y="183"/>
                  </a:cubicBezTo>
                  <a:cubicBezTo>
                    <a:pt x="327" y="173"/>
                    <a:pt x="327" y="173"/>
                    <a:pt x="327" y="173"/>
                  </a:cubicBezTo>
                  <a:cubicBezTo>
                    <a:pt x="327" y="173"/>
                    <a:pt x="327" y="172"/>
                    <a:pt x="327" y="172"/>
                  </a:cubicBezTo>
                  <a:close/>
                  <a:moveTo>
                    <a:pt x="349" y="185"/>
                  </a:moveTo>
                  <a:cubicBezTo>
                    <a:pt x="331" y="175"/>
                    <a:pt x="331" y="175"/>
                    <a:pt x="331" y="175"/>
                  </a:cubicBezTo>
                  <a:cubicBezTo>
                    <a:pt x="331" y="174"/>
                    <a:pt x="330" y="174"/>
                    <a:pt x="329" y="175"/>
                  </a:cubicBezTo>
                  <a:cubicBezTo>
                    <a:pt x="312" y="185"/>
                    <a:pt x="312" y="185"/>
                    <a:pt x="312" y="185"/>
                  </a:cubicBezTo>
                  <a:cubicBezTo>
                    <a:pt x="311" y="185"/>
                    <a:pt x="311" y="185"/>
                    <a:pt x="312" y="186"/>
                  </a:cubicBezTo>
                  <a:cubicBezTo>
                    <a:pt x="329" y="196"/>
                    <a:pt x="329" y="196"/>
                    <a:pt x="329" y="196"/>
                  </a:cubicBezTo>
                  <a:cubicBezTo>
                    <a:pt x="330" y="196"/>
                    <a:pt x="331" y="196"/>
                    <a:pt x="331" y="196"/>
                  </a:cubicBezTo>
                  <a:cubicBezTo>
                    <a:pt x="349" y="186"/>
                    <a:pt x="349" y="186"/>
                    <a:pt x="349" y="186"/>
                  </a:cubicBezTo>
                  <a:cubicBezTo>
                    <a:pt x="349" y="185"/>
                    <a:pt x="349" y="185"/>
                    <a:pt x="349" y="185"/>
                  </a:cubicBezTo>
                  <a:close/>
                  <a:moveTo>
                    <a:pt x="161" y="52"/>
                  </a:moveTo>
                  <a:cubicBezTo>
                    <a:pt x="143" y="42"/>
                    <a:pt x="143" y="42"/>
                    <a:pt x="143" y="42"/>
                  </a:cubicBezTo>
                  <a:cubicBezTo>
                    <a:pt x="143" y="41"/>
                    <a:pt x="142" y="41"/>
                    <a:pt x="141" y="42"/>
                  </a:cubicBezTo>
                  <a:cubicBezTo>
                    <a:pt x="124" y="52"/>
                    <a:pt x="124" y="52"/>
                    <a:pt x="124" y="52"/>
                  </a:cubicBezTo>
                  <a:cubicBezTo>
                    <a:pt x="123" y="52"/>
                    <a:pt x="123" y="53"/>
                    <a:pt x="124" y="53"/>
                  </a:cubicBezTo>
                  <a:cubicBezTo>
                    <a:pt x="141" y="63"/>
                    <a:pt x="141" y="63"/>
                    <a:pt x="141" y="63"/>
                  </a:cubicBezTo>
                  <a:cubicBezTo>
                    <a:pt x="142" y="63"/>
                    <a:pt x="143" y="63"/>
                    <a:pt x="143" y="63"/>
                  </a:cubicBezTo>
                  <a:cubicBezTo>
                    <a:pt x="161" y="53"/>
                    <a:pt x="161" y="53"/>
                    <a:pt x="161" y="53"/>
                  </a:cubicBezTo>
                  <a:cubicBezTo>
                    <a:pt x="161" y="53"/>
                    <a:pt x="161" y="52"/>
                    <a:pt x="161" y="52"/>
                  </a:cubicBezTo>
                  <a:close/>
                  <a:moveTo>
                    <a:pt x="133" y="11"/>
                  </a:moveTo>
                  <a:cubicBezTo>
                    <a:pt x="116" y="1"/>
                    <a:pt x="116" y="1"/>
                    <a:pt x="116" y="1"/>
                  </a:cubicBezTo>
                  <a:cubicBezTo>
                    <a:pt x="115" y="0"/>
                    <a:pt x="114" y="0"/>
                    <a:pt x="114" y="1"/>
                  </a:cubicBezTo>
                  <a:cubicBezTo>
                    <a:pt x="96" y="11"/>
                    <a:pt x="96" y="11"/>
                    <a:pt x="96" y="11"/>
                  </a:cubicBezTo>
                  <a:cubicBezTo>
                    <a:pt x="96" y="11"/>
                    <a:pt x="96" y="12"/>
                    <a:pt x="96" y="12"/>
                  </a:cubicBezTo>
                  <a:cubicBezTo>
                    <a:pt x="114" y="22"/>
                    <a:pt x="114" y="22"/>
                    <a:pt x="114" y="22"/>
                  </a:cubicBezTo>
                  <a:cubicBezTo>
                    <a:pt x="114" y="22"/>
                    <a:pt x="115" y="22"/>
                    <a:pt x="116" y="22"/>
                  </a:cubicBezTo>
                  <a:cubicBezTo>
                    <a:pt x="133" y="12"/>
                    <a:pt x="133" y="12"/>
                    <a:pt x="133" y="12"/>
                  </a:cubicBezTo>
                  <a:cubicBezTo>
                    <a:pt x="134" y="12"/>
                    <a:pt x="134" y="11"/>
                    <a:pt x="133" y="11"/>
                  </a:cubicBezTo>
                  <a:close/>
                  <a:moveTo>
                    <a:pt x="155" y="23"/>
                  </a:moveTo>
                  <a:cubicBezTo>
                    <a:pt x="138" y="13"/>
                    <a:pt x="138" y="13"/>
                    <a:pt x="138" y="13"/>
                  </a:cubicBezTo>
                  <a:cubicBezTo>
                    <a:pt x="137" y="13"/>
                    <a:pt x="136" y="13"/>
                    <a:pt x="136" y="13"/>
                  </a:cubicBezTo>
                  <a:cubicBezTo>
                    <a:pt x="118" y="23"/>
                    <a:pt x="118" y="23"/>
                    <a:pt x="118" y="23"/>
                  </a:cubicBezTo>
                  <a:cubicBezTo>
                    <a:pt x="118" y="24"/>
                    <a:pt x="118" y="24"/>
                    <a:pt x="118" y="25"/>
                  </a:cubicBezTo>
                  <a:cubicBezTo>
                    <a:pt x="136" y="35"/>
                    <a:pt x="136" y="35"/>
                    <a:pt x="136" y="35"/>
                  </a:cubicBezTo>
                  <a:cubicBezTo>
                    <a:pt x="136" y="35"/>
                    <a:pt x="137" y="35"/>
                    <a:pt x="138" y="35"/>
                  </a:cubicBezTo>
                  <a:cubicBezTo>
                    <a:pt x="155" y="25"/>
                    <a:pt x="155" y="25"/>
                    <a:pt x="155" y="25"/>
                  </a:cubicBezTo>
                  <a:cubicBezTo>
                    <a:pt x="156" y="24"/>
                    <a:pt x="156" y="24"/>
                    <a:pt x="155" y="23"/>
                  </a:cubicBezTo>
                  <a:close/>
                  <a:moveTo>
                    <a:pt x="177" y="36"/>
                  </a:moveTo>
                  <a:cubicBezTo>
                    <a:pt x="160" y="26"/>
                    <a:pt x="160" y="26"/>
                    <a:pt x="160" y="26"/>
                  </a:cubicBezTo>
                  <a:cubicBezTo>
                    <a:pt x="159" y="26"/>
                    <a:pt x="158" y="26"/>
                    <a:pt x="158" y="26"/>
                  </a:cubicBezTo>
                  <a:cubicBezTo>
                    <a:pt x="140" y="36"/>
                    <a:pt x="140" y="36"/>
                    <a:pt x="140" y="36"/>
                  </a:cubicBezTo>
                  <a:cubicBezTo>
                    <a:pt x="140" y="37"/>
                    <a:pt x="140" y="37"/>
                    <a:pt x="140" y="37"/>
                  </a:cubicBezTo>
                  <a:cubicBezTo>
                    <a:pt x="158" y="47"/>
                    <a:pt x="158" y="47"/>
                    <a:pt x="158" y="47"/>
                  </a:cubicBezTo>
                  <a:cubicBezTo>
                    <a:pt x="158" y="48"/>
                    <a:pt x="159" y="48"/>
                    <a:pt x="160" y="47"/>
                  </a:cubicBezTo>
                  <a:cubicBezTo>
                    <a:pt x="177" y="37"/>
                    <a:pt x="177" y="37"/>
                    <a:pt x="177" y="37"/>
                  </a:cubicBezTo>
                  <a:cubicBezTo>
                    <a:pt x="178" y="37"/>
                    <a:pt x="178" y="37"/>
                    <a:pt x="177" y="36"/>
                  </a:cubicBezTo>
                  <a:close/>
                  <a:moveTo>
                    <a:pt x="205" y="52"/>
                  </a:moveTo>
                  <a:cubicBezTo>
                    <a:pt x="182" y="39"/>
                    <a:pt x="182" y="39"/>
                    <a:pt x="182" y="39"/>
                  </a:cubicBezTo>
                  <a:cubicBezTo>
                    <a:pt x="181" y="39"/>
                    <a:pt x="180" y="39"/>
                    <a:pt x="180" y="39"/>
                  </a:cubicBezTo>
                  <a:cubicBezTo>
                    <a:pt x="162" y="49"/>
                    <a:pt x="162" y="49"/>
                    <a:pt x="162" y="49"/>
                  </a:cubicBezTo>
                  <a:cubicBezTo>
                    <a:pt x="162" y="49"/>
                    <a:pt x="162" y="50"/>
                    <a:pt x="162" y="50"/>
                  </a:cubicBezTo>
                  <a:cubicBezTo>
                    <a:pt x="185" y="64"/>
                    <a:pt x="185" y="64"/>
                    <a:pt x="185" y="64"/>
                  </a:cubicBezTo>
                  <a:cubicBezTo>
                    <a:pt x="186" y="64"/>
                    <a:pt x="187" y="64"/>
                    <a:pt x="188" y="64"/>
                  </a:cubicBezTo>
                  <a:cubicBezTo>
                    <a:pt x="205" y="54"/>
                    <a:pt x="205" y="54"/>
                    <a:pt x="205" y="54"/>
                  </a:cubicBezTo>
                  <a:cubicBezTo>
                    <a:pt x="205" y="53"/>
                    <a:pt x="205" y="53"/>
                    <a:pt x="205" y="52"/>
                  </a:cubicBezTo>
                  <a:close/>
                  <a:moveTo>
                    <a:pt x="314" y="115"/>
                  </a:moveTo>
                  <a:cubicBezTo>
                    <a:pt x="209" y="55"/>
                    <a:pt x="209" y="55"/>
                    <a:pt x="209" y="55"/>
                  </a:cubicBezTo>
                  <a:cubicBezTo>
                    <a:pt x="208" y="54"/>
                    <a:pt x="207" y="54"/>
                    <a:pt x="207" y="55"/>
                  </a:cubicBezTo>
                  <a:cubicBezTo>
                    <a:pt x="189" y="65"/>
                    <a:pt x="189" y="65"/>
                    <a:pt x="189" y="65"/>
                  </a:cubicBezTo>
                  <a:cubicBezTo>
                    <a:pt x="189" y="65"/>
                    <a:pt x="189" y="65"/>
                    <a:pt x="189" y="66"/>
                  </a:cubicBezTo>
                  <a:cubicBezTo>
                    <a:pt x="295" y="127"/>
                    <a:pt x="295" y="127"/>
                    <a:pt x="295" y="127"/>
                  </a:cubicBezTo>
                  <a:cubicBezTo>
                    <a:pt x="295" y="127"/>
                    <a:pt x="296" y="127"/>
                    <a:pt x="297" y="127"/>
                  </a:cubicBezTo>
                  <a:cubicBezTo>
                    <a:pt x="314" y="117"/>
                    <a:pt x="314" y="117"/>
                    <a:pt x="314" y="117"/>
                  </a:cubicBezTo>
                  <a:cubicBezTo>
                    <a:pt x="315" y="116"/>
                    <a:pt x="315" y="116"/>
                    <a:pt x="314" y="115"/>
                  </a:cubicBezTo>
                  <a:close/>
                  <a:moveTo>
                    <a:pt x="183" y="64"/>
                  </a:moveTo>
                  <a:cubicBezTo>
                    <a:pt x="165" y="54"/>
                    <a:pt x="165" y="54"/>
                    <a:pt x="165" y="54"/>
                  </a:cubicBezTo>
                  <a:cubicBezTo>
                    <a:pt x="165" y="54"/>
                    <a:pt x="164" y="54"/>
                    <a:pt x="163" y="54"/>
                  </a:cubicBezTo>
                  <a:cubicBezTo>
                    <a:pt x="146" y="64"/>
                    <a:pt x="146" y="64"/>
                    <a:pt x="146" y="64"/>
                  </a:cubicBezTo>
                  <a:cubicBezTo>
                    <a:pt x="145" y="65"/>
                    <a:pt x="145" y="65"/>
                    <a:pt x="146" y="66"/>
                  </a:cubicBezTo>
                  <a:cubicBezTo>
                    <a:pt x="163" y="76"/>
                    <a:pt x="163" y="76"/>
                    <a:pt x="163" y="76"/>
                  </a:cubicBezTo>
                  <a:cubicBezTo>
                    <a:pt x="164" y="76"/>
                    <a:pt x="165" y="76"/>
                    <a:pt x="165" y="76"/>
                  </a:cubicBezTo>
                  <a:cubicBezTo>
                    <a:pt x="183" y="66"/>
                    <a:pt x="183" y="66"/>
                    <a:pt x="183" y="66"/>
                  </a:cubicBezTo>
                  <a:cubicBezTo>
                    <a:pt x="183" y="65"/>
                    <a:pt x="183" y="65"/>
                    <a:pt x="183" y="64"/>
                  </a:cubicBezTo>
                  <a:close/>
                  <a:moveTo>
                    <a:pt x="205" y="77"/>
                  </a:moveTo>
                  <a:cubicBezTo>
                    <a:pt x="187" y="67"/>
                    <a:pt x="187" y="67"/>
                    <a:pt x="187" y="67"/>
                  </a:cubicBezTo>
                  <a:cubicBezTo>
                    <a:pt x="187" y="67"/>
                    <a:pt x="186" y="67"/>
                    <a:pt x="185" y="67"/>
                  </a:cubicBezTo>
                  <a:cubicBezTo>
                    <a:pt x="168" y="77"/>
                    <a:pt x="168" y="77"/>
                    <a:pt x="168" y="77"/>
                  </a:cubicBezTo>
                  <a:cubicBezTo>
                    <a:pt x="167" y="77"/>
                    <a:pt x="167" y="78"/>
                    <a:pt x="168" y="78"/>
                  </a:cubicBezTo>
                  <a:cubicBezTo>
                    <a:pt x="185" y="88"/>
                    <a:pt x="185" y="88"/>
                    <a:pt x="185" y="88"/>
                  </a:cubicBezTo>
                  <a:cubicBezTo>
                    <a:pt x="186" y="89"/>
                    <a:pt x="187" y="89"/>
                    <a:pt x="187" y="88"/>
                  </a:cubicBezTo>
                  <a:cubicBezTo>
                    <a:pt x="205" y="78"/>
                    <a:pt x="205" y="78"/>
                    <a:pt x="205" y="78"/>
                  </a:cubicBezTo>
                  <a:cubicBezTo>
                    <a:pt x="205" y="78"/>
                    <a:pt x="205" y="77"/>
                    <a:pt x="205" y="77"/>
                  </a:cubicBezTo>
                  <a:close/>
                  <a:moveTo>
                    <a:pt x="227" y="90"/>
                  </a:moveTo>
                  <a:cubicBezTo>
                    <a:pt x="209" y="80"/>
                    <a:pt x="209" y="80"/>
                    <a:pt x="209" y="80"/>
                  </a:cubicBezTo>
                  <a:cubicBezTo>
                    <a:pt x="209" y="79"/>
                    <a:pt x="208" y="79"/>
                    <a:pt x="207" y="80"/>
                  </a:cubicBezTo>
                  <a:cubicBezTo>
                    <a:pt x="190" y="90"/>
                    <a:pt x="190" y="90"/>
                    <a:pt x="190" y="90"/>
                  </a:cubicBezTo>
                  <a:cubicBezTo>
                    <a:pt x="189" y="90"/>
                    <a:pt x="189" y="91"/>
                    <a:pt x="190" y="91"/>
                  </a:cubicBezTo>
                  <a:cubicBezTo>
                    <a:pt x="207" y="101"/>
                    <a:pt x="207" y="101"/>
                    <a:pt x="207" y="101"/>
                  </a:cubicBezTo>
                  <a:cubicBezTo>
                    <a:pt x="208" y="101"/>
                    <a:pt x="209" y="101"/>
                    <a:pt x="209" y="101"/>
                  </a:cubicBezTo>
                  <a:cubicBezTo>
                    <a:pt x="227" y="91"/>
                    <a:pt x="227" y="91"/>
                    <a:pt x="227" y="91"/>
                  </a:cubicBezTo>
                  <a:cubicBezTo>
                    <a:pt x="227" y="91"/>
                    <a:pt x="227" y="90"/>
                    <a:pt x="227" y="90"/>
                  </a:cubicBezTo>
                  <a:close/>
                  <a:moveTo>
                    <a:pt x="249" y="102"/>
                  </a:moveTo>
                  <a:cubicBezTo>
                    <a:pt x="231" y="92"/>
                    <a:pt x="231" y="92"/>
                    <a:pt x="231" y="92"/>
                  </a:cubicBezTo>
                  <a:cubicBezTo>
                    <a:pt x="231" y="92"/>
                    <a:pt x="230" y="92"/>
                    <a:pt x="229" y="92"/>
                  </a:cubicBezTo>
                  <a:cubicBezTo>
                    <a:pt x="212" y="102"/>
                    <a:pt x="212" y="102"/>
                    <a:pt x="212" y="102"/>
                  </a:cubicBezTo>
                  <a:cubicBezTo>
                    <a:pt x="211" y="103"/>
                    <a:pt x="211" y="103"/>
                    <a:pt x="212" y="104"/>
                  </a:cubicBezTo>
                  <a:cubicBezTo>
                    <a:pt x="229" y="114"/>
                    <a:pt x="229" y="114"/>
                    <a:pt x="229" y="114"/>
                  </a:cubicBezTo>
                  <a:cubicBezTo>
                    <a:pt x="230" y="114"/>
                    <a:pt x="231" y="114"/>
                    <a:pt x="231" y="114"/>
                  </a:cubicBezTo>
                  <a:cubicBezTo>
                    <a:pt x="249" y="104"/>
                    <a:pt x="249" y="104"/>
                    <a:pt x="249" y="104"/>
                  </a:cubicBezTo>
                  <a:cubicBezTo>
                    <a:pt x="249" y="103"/>
                    <a:pt x="249" y="103"/>
                    <a:pt x="249" y="102"/>
                  </a:cubicBezTo>
                  <a:close/>
                  <a:moveTo>
                    <a:pt x="271" y="115"/>
                  </a:moveTo>
                  <a:cubicBezTo>
                    <a:pt x="253" y="105"/>
                    <a:pt x="253" y="105"/>
                    <a:pt x="253" y="105"/>
                  </a:cubicBezTo>
                  <a:cubicBezTo>
                    <a:pt x="253" y="105"/>
                    <a:pt x="252" y="105"/>
                    <a:pt x="251" y="105"/>
                  </a:cubicBezTo>
                  <a:cubicBezTo>
                    <a:pt x="234" y="115"/>
                    <a:pt x="234" y="115"/>
                    <a:pt x="234" y="115"/>
                  </a:cubicBezTo>
                  <a:cubicBezTo>
                    <a:pt x="233" y="115"/>
                    <a:pt x="233" y="116"/>
                    <a:pt x="234" y="116"/>
                  </a:cubicBezTo>
                  <a:cubicBezTo>
                    <a:pt x="251" y="126"/>
                    <a:pt x="251" y="126"/>
                    <a:pt x="251" y="126"/>
                  </a:cubicBezTo>
                  <a:cubicBezTo>
                    <a:pt x="252" y="127"/>
                    <a:pt x="253" y="127"/>
                    <a:pt x="253" y="126"/>
                  </a:cubicBezTo>
                  <a:cubicBezTo>
                    <a:pt x="271" y="116"/>
                    <a:pt x="271" y="116"/>
                    <a:pt x="271" y="116"/>
                  </a:cubicBezTo>
                  <a:cubicBezTo>
                    <a:pt x="271" y="116"/>
                    <a:pt x="271" y="115"/>
                    <a:pt x="271" y="115"/>
                  </a:cubicBezTo>
                  <a:close/>
                  <a:moveTo>
                    <a:pt x="293" y="128"/>
                  </a:moveTo>
                  <a:cubicBezTo>
                    <a:pt x="275" y="118"/>
                    <a:pt x="275" y="118"/>
                    <a:pt x="275" y="118"/>
                  </a:cubicBezTo>
                  <a:cubicBezTo>
                    <a:pt x="275" y="118"/>
                    <a:pt x="274" y="118"/>
                    <a:pt x="273" y="118"/>
                  </a:cubicBezTo>
                  <a:cubicBezTo>
                    <a:pt x="256" y="128"/>
                    <a:pt x="256" y="128"/>
                    <a:pt x="256" y="128"/>
                  </a:cubicBezTo>
                  <a:cubicBezTo>
                    <a:pt x="255" y="128"/>
                    <a:pt x="255" y="129"/>
                    <a:pt x="256" y="129"/>
                  </a:cubicBezTo>
                  <a:cubicBezTo>
                    <a:pt x="273" y="139"/>
                    <a:pt x="273" y="139"/>
                    <a:pt x="273" y="139"/>
                  </a:cubicBezTo>
                  <a:cubicBezTo>
                    <a:pt x="274" y="139"/>
                    <a:pt x="275" y="139"/>
                    <a:pt x="275" y="139"/>
                  </a:cubicBezTo>
                  <a:cubicBezTo>
                    <a:pt x="293" y="129"/>
                    <a:pt x="293" y="129"/>
                    <a:pt x="293" y="129"/>
                  </a:cubicBezTo>
                  <a:cubicBezTo>
                    <a:pt x="293" y="129"/>
                    <a:pt x="293" y="128"/>
                    <a:pt x="293" y="128"/>
                  </a:cubicBezTo>
                  <a:close/>
                  <a:moveTo>
                    <a:pt x="315" y="141"/>
                  </a:moveTo>
                  <a:cubicBezTo>
                    <a:pt x="297" y="131"/>
                    <a:pt x="297" y="131"/>
                    <a:pt x="297" y="131"/>
                  </a:cubicBezTo>
                  <a:cubicBezTo>
                    <a:pt x="297" y="130"/>
                    <a:pt x="296" y="130"/>
                    <a:pt x="295" y="131"/>
                  </a:cubicBezTo>
                  <a:cubicBezTo>
                    <a:pt x="278" y="141"/>
                    <a:pt x="278" y="141"/>
                    <a:pt x="278" y="141"/>
                  </a:cubicBezTo>
                  <a:cubicBezTo>
                    <a:pt x="277" y="141"/>
                    <a:pt x="277" y="141"/>
                    <a:pt x="278" y="142"/>
                  </a:cubicBezTo>
                  <a:cubicBezTo>
                    <a:pt x="295" y="152"/>
                    <a:pt x="295" y="152"/>
                    <a:pt x="295" y="152"/>
                  </a:cubicBezTo>
                  <a:cubicBezTo>
                    <a:pt x="296" y="152"/>
                    <a:pt x="297" y="152"/>
                    <a:pt x="297" y="152"/>
                  </a:cubicBezTo>
                  <a:cubicBezTo>
                    <a:pt x="315" y="142"/>
                    <a:pt x="315" y="142"/>
                    <a:pt x="315" y="142"/>
                  </a:cubicBezTo>
                  <a:cubicBezTo>
                    <a:pt x="315" y="141"/>
                    <a:pt x="315" y="141"/>
                    <a:pt x="315" y="141"/>
                  </a:cubicBezTo>
                  <a:close/>
                  <a:moveTo>
                    <a:pt x="342" y="131"/>
                  </a:moveTo>
                  <a:cubicBezTo>
                    <a:pt x="319" y="118"/>
                    <a:pt x="319" y="118"/>
                    <a:pt x="319" y="118"/>
                  </a:cubicBezTo>
                  <a:cubicBezTo>
                    <a:pt x="318" y="118"/>
                    <a:pt x="317" y="118"/>
                    <a:pt x="317" y="118"/>
                  </a:cubicBezTo>
                  <a:cubicBezTo>
                    <a:pt x="299" y="128"/>
                    <a:pt x="299" y="128"/>
                    <a:pt x="299" y="128"/>
                  </a:cubicBezTo>
                  <a:cubicBezTo>
                    <a:pt x="299" y="128"/>
                    <a:pt x="299" y="129"/>
                    <a:pt x="299" y="129"/>
                  </a:cubicBezTo>
                  <a:cubicBezTo>
                    <a:pt x="323" y="143"/>
                    <a:pt x="323" y="143"/>
                    <a:pt x="323" y="143"/>
                  </a:cubicBezTo>
                  <a:cubicBezTo>
                    <a:pt x="323" y="143"/>
                    <a:pt x="324" y="143"/>
                    <a:pt x="325" y="143"/>
                  </a:cubicBezTo>
                  <a:cubicBezTo>
                    <a:pt x="342" y="133"/>
                    <a:pt x="342" y="133"/>
                    <a:pt x="342" y="133"/>
                  </a:cubicBezTo>
                  <a:cubicBezTo>
                    <a:pt x="343" y="132"/>
                    <a:pt x="343" y="132"/>
                    <a:pt x="342" y="131"/>
                  </a:cubicBezTo>
                  <a:close/>
                  <a:moveTo>
                    <a:pt x="337" y="153"/>
                  </a:moveTo>
                  <a:cubicBezTo>
                    <a:pt x="319" y="143"/>
                    <a:pt x="319" y="143"/>
                    <a:pt x="319" y="143"/>
                  </a:cubicBezTo>
                  <a:cubicBezTo>
                    <a:pt x="319" y="143"/>
                    <a:pt x="318" y="143"/>
                    <a:pt x="317" y="143"/>
                  </a:cubicBezTo>
                  <a:cubicBezTo>
                    <a:pt x="300" y="153"/>
                    <a:pt x="300" y="153"/>
                    <a:pt x="300" y="153"/>
                  </a:cubicBezTo>
                  <a:cubicBezTo>
                    <a:pt x="299" y="154"/>
                    <a:pt x="299" y="154"/>
                    <a:pt x="300" y="155"/>
                  </a:cubicBezTo>
                  <a:cubicBezTo>
                    <a:pt x="317" y="164"/>
                    <a:pt x="317" y="164"/>
                    <a:pt x="317" y="164"/>
                  </a:cubicBezTo>
                  <a:cubicBezTo>
                    <a:pt x="318" y="165"/>
                    <a:pt x="319" y="165"/>
                    <a:pt x="319" y="164"/>
                  </a:cubicBezTo>
                  <a:cubicBezTo>
                    <a:pt x="337" y="155"/>
                    <a:pt x="337" y="155"/>
                    <a:pt x="337" y="155"/>
                  </a:cubicBezTo>
                  <a:cubicBezTo>
                    <a:pt x="337" y="154"/>
                    <a:pt x="337" y="154"/>
                    <a:pt x="337" y="153"/>
                  </a:cubicBezTo>
                  <a:close/>
                  <a:moveTo>
                    <a:pt x="364" y="144"/>
                  </a:moveTo>
                  <a:cubicBezTo>
                    <a:pt x="346" y="134"/>
                    <a:pt x="346" y="134"/>
                    <a:pt x="346" y="134"/>
                  </a:cubicBezTo>
                  <a:cubicBezTo>
                    <a:pt x="346" y="134"/>
                    <a:pt x="345" y="134"/>
                    <a:pt x="344" y="134"/>
                  </a:cubicBezTo>
                  <a:cubicBezTo>
                    <a:pt x="327" y="144"/>
                    <a:pt x="327" y="144"/>
                    <a:pt x="327" y="144"/>
                  </a:cubicBezTo>
                  <a:cubicBezTo>
                    <a:pt x="326" y="144"/>
                    <a:pt x="326" y="145"/>
                    <a:pt x="327" y="145"/>
                  </a:cubicBezTo>
                  <a:cubicBezTo>
                    <a:pt x="344" y="155"/>
                    <a:pt x="344" y="155"/>
                    <a:pt x="344" y="155"/>
                  </a:cubicBezTo>
                  <a:cubicBezTo>
                    <a:pt x="345" y="156"/>
                    <a:pt x="346" y="156"/>
                    <a:pt x="346" y="155"/>
                  </a:cubicBezTo>
                  <a:cubicBezTo>
                    <a:pt x="364" y="145"/>
                    <a:pt x="364" y="145"/>
                    <a:pt x="364" y="145"/>
                  </a:cubicBezTo>
                  <a:cubicBezTo>
                    <a:pt x="364" y="145"/>
                    <a:pt x="364" y="144"/>
                    <a:pt x="364" y="144"/>
                  </a:cubicBezTo>
                  <a:close/>
                  <a:moveTo>
                    <a:pt x="386" y="157"/>
                  </a:moveTo>
                  <a:cubicBezTo>
                    <a:pt x="368" y="147"/>
                    <a:pt x="368" y="147"/>
                    <a:pt x="368" y="147"/>
                  </a:cubicBezTo>
                  <a:cubicBezTo>
                    <a:pt x="368" y="146"/>
                    <a:pt x="367" y="146"/>
                    <a:pt x="366" y="147"/>
                  </a:cubicBezTo>
                  <a:cubicBezTo>
                    <a:pt x="349" y="157"/>
                    <a:pt x="349" y="157"/>
                    <a:pt x="349" y="157"/>
                  </a:cubicBezTo>
                  <a:cubicBezTo>
                    <a:pt x="348" y="157"/>
                    <a:pt x="348" y="158"/>
                    <a:pt x="349" y="158"/>
                  </a:cubicBezTo>
                  <a:cubicBezTo>
                    <a:pt x="366" y="168"/>
                    <a:pt x="366" y="168"/>
                    <a:pt x="366" y="168"/>
                  </a:cubicBezTo>
                  <a:cubicBezTo>
                    <a:pt x="367" y="168"/>
                    <a:pt x="368" y="168"/>
                    <a:pt x="368" y="168"/>
                  </a:cubicBezTo>
                  <a:cubicBezTo>
                    <a:pt x="386" y="158"/>
                    <a:pt x="386" y="158"/>
                    <a:pt x="386" y="158"/>
                  </a:cubicBezTo>
                  <a:cubicBezTo>
                    <a:pt x="386" y="158"/>
                    <a:pt x="386" y="157"/>
                    <a:pt x="386" y="157"/>
                  </a:cubicBezTo>
                  <a:close/>
                  <a:moveTo>
                    <a:pt x="408" y="169"/>
                  </a:moveTo>
                  <a:cubicBezTo>
                    <a:pt x="390" y="159"/>
                    <a:pt x="390" y="159"/>
                    <a:pt x="390" y="159"/>
                  </a:cubicBezTo>
                  <a:cubicBezTo>
                    <a:pt x="390" y="159"/>
                    <a:pt x="389" y="159"/>
                    <a:pt x="388" y="159"/>
                  </a:cubicBezTo>
                  <a:cubicBezTo>
                    <a:pt x="371" y="169"/>
                    <a:pt x="371" y="169"/>
                    <a:pt x="371" y="169"/>
                  </a:cubicBezTo>
                  <a:cubicBezTo>
                    <a:pt x="370" y="170"/>
                    <a:pt x="370" y="170"/>
                    <a:pt x="371" y="171"/>
                  </a:cubicBezTo>
                  <a:cubicBezTo>
                    <a:pt x="388" y="181"/>
                    <a:pt x="388" y="181"/>
                    <a:pt x="388" y="181"/>
                  </a:cubicBezTo>
                  <a:cubicBezTo>
                    <a:pt x="389" y="181"/>
                    <a:pt x="390" y="181"/>
                    <a:pt x="390" y="181"/>
                  </a:cubicBezTo>
                  <a:cubicBezTo>
                    <a:pt x="408" y="171"/>
                    <a:pt x="408" y="171"/>
                    <a:pt x="408" y="171"/>
                  </a:cubicBezTo>
                  <a:cubicBezTo>
                    <a:pt x="408" y="170"/>
                    <a:pt x="408" y="170"/>
                    <a:pt x="408" y="169"/>
                  </a:cubicBezTo>
                  <a:close/>
                  <a:moveTo>
                    <a:pt x="430" y="182"/>
                  </a:moveTo>
                  <a:cubicBezTo>
                    <a:pt x="413" y="172"/>
                    <a:pt x="413" y="172"/>
                    <a:pt x="413" y="172"/>
                  </a:cubicBezTo>
                  <a:cubicBezTo>
                    <a:pt x="412" y="172"/>
                    <a:pt x="411" y="172"/>
                    <a:pt x="410" y="172"/>
                  </a:cubicBezTo>
                  <a:cubicBezTo>
                    <a:pt x="393" y="182"/>
                    <a:pt x="393" y="182"/>
                    <a:pt x="393" y="182"/>
                  </a:cubicBezTo>
                  <a:cubicBezTo>
                    <a:pt x="393" y="183"/>
                    <a:pt x="393" y="183"/>
                    <a:pt x="393" y="183"/>
                  </a:cubicBezTo>
                  <a:cubicBezTo>
                    <a:pt x="410" y="193"/>
                    <a:pt x="410" y="193"/>
                    <a:pt x="410" y="193"/>
                  </a:cubicBezTo>
                  <a:cubicBezTo>
                    <a:pt x="411" y="194"/>
                    <a:pt x="412" y="194"/>
                    <a:pt x="413" y="193"/>
                  </a:cubicBezTo>
                  <a:cubicBezTo>
                    <a:pt x="430" y="183"/>
                    <a:pt x="430" y="183"/>
                    <a:pt x="430" y="183"/>
                  </a:cubicBezTo>
                  <a:cubicBezTo>
                    <a:pt x="430" y="183"/>
                    <a:pt x="430" y="183"/>
                    <a:pt x="430" y="182"/>
                  </a:cubicBezTo>
                  <a:close/>
                  <a:moveTo>
                    <a:pt x="359" y="166"/>
                  </a:moveTo>
                  <a:cubicBezTo>
                    <a:pt x="341" y="156"/>
                    <a:pt x="341" y="156"/>
                    <a:pt x="341" y="156"/>
                  </a:cubicBezTo>
                  <a:cubicBezTo>
                    <a:pt x="341" y="156"/>
                    <a:pt x="340" y="156"/>
                    <a:pt x="339" y="156"/>
                  </a:cubicBezTo>
                  <a:cubicBezTo>
                    <a:pt x="322" y="166"/>
                    <a:pt x="322" y="166"/>
                    <a:pt x="322" y="166"/>
                  </a:cubicBezTo>
                  <a:cubicBezTo>
                    <a:pt x="321" y="166"/>
                    <a:pt x="321" y="167"/>
                    <a:pt x="322" y="167"/>
                  </a:cubicBezTo>
                  <a:cubicBezTo>
                    <a:pt x="339" y="177"/>
                    <a:pt x="339" y="177"/>
                    <a:pt x="339" y="177"/>
                  </a:cubicBezTo>
                  <a:cubicBezTo>
                    <a:pt x="340" y="178"/>
                    <a:pt x="341" y="178"/>
                    <a:pt x="341" y="177"/>
                  </a:cubicBezTo>
                  <a:cubicBezTo>
                    <a:pt x="359" y="167"/>
                    <a:pt x="359" y="167"/>
                    <a:pt x="359" y="167"/>
                  </a:cubicBezTo>
                  <a:cubicBezTo>
                    <a:pt x="359" y="167"/>
                    <a:pt x="359" y="166"/>
                    <a:pt x="359" y="166"/>
                  </a:cubicBezTo>
                  <a:close/>
                  <a:moveTo>
                    <a:pt x="387" y="207"/>
                  </a:moveTo>
                  <a:cubicBezTo>
                    <a:pt x="353" y="187"/>
                    <a:pt x="353" y="187"/>
                    <a:pt x="353" y="187"/>
                  </a:cubicBezTo>
                  <a:cubicBezTo>
                    <a:pt x="353" y="187"/>
                    <a:pt x="352" y="187"/>
                    <a:pt x="351" y="187"/>
                  </a:cubicBezTo>
                  <a:cubicBezTo>
                    <a:pt x="334" y="197"/>
                    <a:pt x="334" y="197"/>
                    <a:pt x="334" y="197"/>
                  </a:cubicBezTo>
                  <a:cubicBezTo>
                    <a:pt x="333" y="198"/>
                    <a:pt x="333" y="198"/>
                    <a:pt x="334" y="199"/>
                  </a:cubicBezTo>
                  <a:cubicBezTo>
                    <a:pt x="368" y="218"/>
                    <a:pt x="368" y="218"/>
                    <a:pt x="368" y="218"/>
                  </a:cubicBezTo>
                  <a:cubicBezTo>
                    <a:pt x="368" y="218"/>
                    <a:pt x="369" y="218"/>
                    <a:pt x="370" y="218"/>
                  </a:cubicBezTo>
                  <a:cubicBezTo>
                    <a:pt x="387" y="208"/>
                    <a:pt x="387" y="208"/>
                    <a:pt x="387" y="208"/>
                  </a:cubicBezTo>
                  <a:cubicBezTo>
                    <a:pt x="388" y="208"/>
                    <a:pt x="388" y="207"/>
                    <a:pt x="387" y="207"/>
                  </a:cubicBezTo>
                  <a:close/>
                  <a:moveTo>
                    <a:pt x="408" y="195"/>
                  </a:moveTo>
                  <a:cubicBezTo>
                    <a:pt x="363" y="169"/>
                    <a:pt x="363" y="169"/>
                    <a:pt x="363" y="169"/>
                  </a:cubicBezTo>
                  <a:cubicBezTo>
                    <a:pt x="363" y="168"/>
                    <a:pt x="362" y="168"/>
                    <a:pt x="361" y="169"/>
                  </a:cubicBezTo>
                  <a:cubicBezTo>
                    <a:pt x="344" y="179"/>
                    <a:pt x="344" y="179"/>
                    <a:pt x="344" y="179"/>
                  </a:cubicBezTo>
                  <a:cubicBezTo>
                    <a:pt x="343" y="179"/>
                    <a:pt x="343" y="180"/>
                    <a:pt x="344" y="180"/>
                  </a:cubicBezTo>
                  <a:cubicBezTo>
                    <a:pt x="389" y="206"/>
                    <a:pt x="389" y="206"/>
                    <a:pt x="389" y="206"/>
                  </a:cubicBezTo>
                  <a:cubicBezTo>
                    <a:pt x="389" y="206"/>
                    <a:pt x="390" y="206"/>
                    <a:pt x="391" y="206"/>
                  </a:cubicBezTo>
                  <a:cubicBezTo>
                    <a:pt x="408" y="196"/>
                    <a:pt x="408" y="196"/>
                    <a:pt x="408" y="196"/>
                  </a:cubicBezTo>
                  <a:cubicBezTo>
                    <a:pt x="409" y="196"/>
                    <a:pt x="409" y="195"/>
                    <a:pt x="408" y="195"/>
                  </a:cubicBezTo>
                  <a:close/>
                  <a:moveTo>
                    <a:pt x="366" y="219"/>
                  </a:moveTo>
                  <a:cubicBezTo>
                    <a:pt x="349" y="209"/>
                    <a:pt x="349" y="209"/>
                    <a:pt x="349" y="209"/>
                  </a:cubicBezTo>
                  <a:cubicBezTo>
                    <a:pt x="348" y="209"/>
                    <a:pt x="347" y="209"/>
                    <a:pt x="347" y="209"/>
                  </a:cubicBezTo>
                  <a:cubicBezTo>
                    <a:pt x="329" y="219"/>
                    <a:pt x="329" y="219"/>
                    <a:pt x="329" y="219"/>
                  </a:cubicBezTo>
                  <a:cubicBezTo>
                    <a:pt x="329" y="219"/>
                    <a:pt x="329" y="220"/>
                    <a:pt x="329" y="220"/>
                  </a:cubicBezTo>
                  <a:cubicBezTo>
                    <a:pt x="347" y="230"/>
                    <a:pt x="347" y="230"/>
                    <a:pt x="347" y="230"/>
                  </a:cubicBezTo>
                  <a:cubicBezTo>
                    <a:pt x="347" y="231"/>
                    <a:pt x="348" y="231"/>
                    <a:pt x="349" y="230"/>
                  </a:cubicBezTo>
                  <a:cubicBezTo>
                    <a:pt x="366" y="220"/>
                    <a:pt x="366" y="220"/>
                    <a:pt x="366" y="220"/>
                  </a:cubicBezTo>
                  <a:cubicBezTo>
                    <a:pt x="367" y="220"/>
                    <a:pt x="367" y="219"/>
                    <a:pt x="366" y="219"/>
                  </a:cubicBezTo>
                  <a:close/>
                  <a:moveTo>
                    <a:pt x="345" y="232"/>
                  </a:moveTo>
                  <a:cubicBezTo>
                    <a:pt x="316" y="215"/>
                    <a:pt x="316" y="215"/>
                    <a:pt x="316" y="215"/>
                  </a:cubicBezTo>
                  <a:cubicBezTo>
                    <a:pt x="316" y="215"/>
                    <a:pt x="315" y="215"/>
                    <a:pt x="314" y="215"/>
                  </a:cubicBezTo>
                  <a:cubicBezTo>
                    <a:pt x="297" y="225"/>
                    <a:pt x="297" y="225"/>
                    <a:pt x="297" y="225"/>
                  </a:cubicBezTo>
                  <a:cubicBezTo>
                    <a:pt x="296" y="225"/>
                    <a:pt x="296" y="226"/>
                    <a:pt x="297" y="226"/>
                  </a:cubicBezTo>
                  <a:cubicBezTo>
                    <a:pt x="326" y="243"/>
                    <a:pt x="326" y="243"/>
                    <a:pt x="326" y="243"/>
                  </a:cubicBezTo>
                  <a:cubicBezTo>
                    <a:pt x="326" y="243"/>
                    <a:pt x="327" y="243"/>
                    <a:pt x="328" y="243"/>
                  </a:cubicBezTo>
                  <a:cubicBezTo>
                    <a:pt x="345" y="233"/>
                    <a:pt x="345" y="233"/>
                    <a:pt x="345" y="233"/>
                  </a:cubicBezTo>
                  <a:cubicBezTo>
                    <a:pt x="346" y="233"/>
                    <a:pt x="346" y="232"/>
                    <a:pt x="345" y="23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7" name="Freeform 1786"/>
            <p:cNvSpPr>
              <a:spLocks/>
            </p:cNvSpPr>
            <p:nvPr/>
          </p:nvSpPr>
          <p:spPr bwMode="auto">
            <a:xfrm>
              <a:off x="1944688" y="3378200"/>
              <a:ext cx="728663" cy="419100"/>
            </a:xfrm>
            <a:custGeom>
              <a:avLst/>
              <a:gdLst>
                <a:gd name="T0" fmla="*/ 209 w 210"/>
                <a:gd name="T1" fmla="*/ 74 h 121"/>
                <a:gd name="T2" fmla="*/ 80 w 210"/>
                <a:gd name="T3" fmla="*/ 0 h 121"/>
                <a:gd name="T4" fmla="*/ 78 w 210"/>
                <a:gd name="T5" fmla="*/ 0 h 121"/>
                <a:gd name="T6" fmla="*/ 1 w 210"/>
                <a:gd name="T7" fmla="*/ 45 h 121"/>
                <a:gd name="T8" fmla="*/ 1 w 210"/>
                <a:gd name="T9" fmla="*/ 46 h 121"/>
                <a:gd name="T10" fmla="*/ 129 w 210"/>
                <a:gd name="T11" fmla="*/ 120 h 121"/>
                <a:gd name="T12" fmla="*/ 132 w 210"/>
                <a:gd name="T13" fmla="*/ 120 h 121"/>
                <a:gd name="T14" fmla="*/ 209 w 210"/>
                <a:gd name="T15" fmla="*/ 75 h 121"/>
                <a:gd name="T16" fmla="*/ 209 w 210"/>
                <a:gd name="T17"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21">
                  <a:moveTo>
                    <a:pt x="209" y="74"/>
                  </a:moveTo>
                  <a:cubicBezTo>
                    <a:pt x="80" y="0"/>
                    <a:pt x="80" y="0"/>
                    <a:pt x="80" y="0"/>
                  </a:cubicBezTo>
                  <a:cubicBezTo>
                    <a:pt x="80" y="0"/>
                    <a:pt x="79" y="0"/>
                    <a:pt x="78" y="0"/>
                  </a:cubicBezTo>
                  <a:cubicBezTo>
                    <a:pt x="1" y="45"/>
                    <a:pt x="1" y="45"/>
                    <a:pt x="1" y="45"/>
                  </a:cubicBezTo>
                  <a:cubicBezTo>
                    <a:pt x="0" y="45"/>
                    <a:pt x="0" y="46"/>
                    <a:pt x="1" y="46"/>
                  </a:cubicBezTo>
                  <a:cubicBezTo>
                    <a:pt x="129" y="120"/>
                    <a:pt x="129" y="120"/>
                    <a:pt x="129" y="120"/>
                  </a:cubicBezTo>
                  <a:cubicBezTo>
                    <a:pt x="130" y="121"/>
                    <a:pt x="131" y="121"/>
                    <a:pt x="132" y="120"/>
                  </a:cubicBezTo>
                  <a:cubicBezTo>
                    <a:pt x="209" y="75"/>
                    <a:pt x="209" y="75"/>
                    <a:pt x="209" y="75"/>
                  </a:cubicBezTo>
                  <a:cubicBezTo>
                    <a:pt x="210" y="75"/>
                    <a:pt x="210" y="75"/>
                    <a:pt x="209" y="7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8" name="Freeform 1787"/>
            <p:cNvSpPr>
              <a:spLocks/>
            </p:cNvSpPr>
            <p:nvPr/>
          </p:nvSpPr>
          <p:spPr bwMode="auto">
            <a:xfrm>
              <a:off x="1368425" y="3781425"/>
              <a:ext cx="603250" cy="349250"/>
            </a:xfrm>
            <a:custGeom>
              <a:avLst/>
              <a:gdLst>
                <a:gd name="T0" fmla="*/ 380 w 380"/>
                <a:gd name="T1" fmla="*/ 207 h 220"/>
                <a:gd name="T2" fmla="*/ 19 w 380"/>
                <a:gd name="T3" fmla="*/ 0 h 220"/>
                <a:gd name="T4" fmla="*/ 0 w 380"/>
                <a:gd name="T5" fmla="*/ 10 h 220"/>
                <a:gd name="T6" fmla="*/ 360 w 380"/>
                <a:gd name="T7" fmla="*/ 220 h 220"/>
                <a:gd name="T8" fmla="*/ 380 w 380"/>
                <a:gd name="T9" fmla="*/ 207 h 220"/>
              </a:gdLst>
              <a:ahLst/>
              <a:cxnLst>
                <a:cxn ang="0">
                  <a:pos x="T0" y="T1"/>
                </a:cxn>
                <a:cxn ang="0">
                  <a:pos x="T2" y="T3"/>
                </a:cxn>
                <a:cxn ang="0">
                  <a:pos x="T4" y="T5"/>
                </a:cxn>
                <a:cxn ang="0">
                  <a:pos x="T6" y="T7"/>
                </a:cxn>
                <a:cxn ang="0">
                  <a:pos x="T8" y="T9"/>
                </a:cxn>
              </a:cxnLst>
              <a:rect l="0" t="0" r="r" b="b"/>
              <a:pathLst>
                <a:path w="380" h="220">
                  <a:moveTo>
                    <a:pt x="380" y="207"/>
                  </a:moveTo>
                  <a:lnTo>
                    <a:pt x="19" y="0"/>
                  </a:lnTo>
                  <a:lnTo>
                    <a:pt x="0" y="10"/>
                  </a:lnTo>
                  <a:lnTo>
                    <a:pt x="360" y="220"/>
                  </a:lnTo>
                  <a:lnTo>
                    <a:pt x="380" y="207"/>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99" name="Freeform 1788"/>
            <p:cNvSpPr>
              <a:spLocks/>
            </p:cNvSpPr>
            <p:nvPr/>
          </p:nvSpPr>
          <p:spPr bwMode="auto">
            <a:xfrm>
              <a:off x="1128713" y="3641725"/>
              <a:ext cx="1878013" cy="652462"/>
            </a:xfrm>
            <a:custGeom>
              <a:avLst/>
              <a:gdLst>
                <a:gd name="T0" fmla="*/ 539 w 541"/>
                <a:gd name="T1" fmla="*/ 54 h 188"/>
                <a:gd name="T2" fmla="*/ 323 w 541"/>
                <a:gd name="T3" fmla="*/ 179 h 188"/>
                <a:gd name="T4" fmla="*/ 314 w 541"/>
                <a:gd name="T5" fmla="*/ 179 h 188"/>
                <a:gd name="T6" fmla="*/ 5 w 541"/>
                <a:gd name="T7" fmla="*/ 0 h 188"/>
                <a:gd name="T8" fmla="*/ 2 w 541"/>
                <a:gd name="T9" fmla="*/ 2 h 188"/>
                <a:gd name="T10" fmla="*/ 2 w 541"/>
                <a:gd name="T11" fmla="*/ 7 h 188"/>
                <a:gd name="T12" fmla="*/ 314 w 541"/>
                <a:gd name="T13" fmla="*/ 187 h 188"/>
                <a:gd name="T14" fmla="*/ 323 w 541"/>
                <a:gd name="T15" fmla="*/ 187 h 188"/>
                <a:gd name="T16" fmla="*/ 539 w 541"/>
                <a:gd name="T17" fmla="*/ 62 h 188"/>
                <a:gd name="T18" fmla="*/ 541 w 541"/>
                <a:gd name="T19" fmla="*/ 60 h 188"/>
                <a:gd name="T20" fmla="*/ 541 w 541"/>
                <a:gd name="T21" fmla="*/ 52 h 188"/>
                <a:gd name="T22" fmla="*/ 539 w 541"/>
                <a:gd name="T23" fmla="*/ 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1" h="188">
                  <a:moveTo>
                    <a:pt x="539" y="54"/>
                  </a:moveTo>
                  <a:cubicBezTo>
                    <a:pt x="323" y="179"/>
                    <a:pt x="323" y="179"/>
                    <a:pt x="323" y="179"/>
                  </a:cubicBezTo>
                  <a:cubicBezTo>
                    <a:pt x="321" y="180"/>
                    <a:pt x="317" y="180"/>
                    <a:pt x="314" y="179"/>
                  </a:cubicBezTo>
                  <a:cubicBezTo>
                    <a:pt x="5" y="0"/>
                    <a:pt x="5" y="0"/>
                    <a:pt x="5" y="0"/>
                  </a:cubicBezTo>
                  <a:cubicBezTo>
                    <a:pt x="2" y="2"/>
                    <a:pt x="2" y="2"/>
                    <a:pt x="2" y="2"/>
                  </a:cubicBezTo>
                  <a:cubicBezTo>
                    <a:pt x="0" y="3"/>
                    <a:pt x="0" y="6"/>
                    <a:pt x="2" y="7"/>
                  </a:cubicBezTo>
                  <a:cubicBezTo>
                    <a:pt x="314" y="187"/>
                    <a:pt x="314" y="187"/>
                    <a:pt x="314" y="187"/>
                  </a:cubicBezTo>
                  <a:cubicBezTo>
                    <a:pt x="317" y="188"/>
                    <a:pt x="321" y="188"/>
                    <a:pt x="323" y="187"/>
                  </a:cubicBezTo>
                  <a:cubicBezTo>
                    <a:pt x="539" y="62"/>
                    <a:pt x="539" y="62"/>
                    <a:pt x="539" y="62"/>
                  </a:cubicBezTo>
                  <a:cubicBezTo>
                    <a:pt x="540" y="62"/>
                    <a:pt x="541" y="61"/>
                    <a:pt x="541" y="60"/>
                  </a:cubicBezTo>
                  <a:cubicBezTo>
                    <a:pt x="541" y="52"/>
                    <a:pt x="541" y="52"/>
                    <a:pt x="541" y="52"/>
                  </a:cubicBezTo>
                  <a:cubicBezTo>
                    <a:pt x="541" y="53"/>
                    <a:pt x="540" y="54"/>
                    <a:pt x="539" y="54"/>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0" name="Rectangle 1789"/>
            <p:cNvSpPr>
              <a:spLocks noChangeArrowheads="1"/>
            </p:cNvSpPr>
            <p:nvPr/>
          </p:nvSpPr>
          <p:spPr bwMode="auto">
            <a:xfrm>
              <a:off x="3006725" y="3819525"/>
              <a:ext cx="1588" cy="3175"/>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1" name="Freeform 1790"/>
            <p:cNvSpPr>
              <a:spLocks/>
            </p:cNvSpPr>
            <p:nvPr/>
          </p:nvSpPr>
          <p:spPr bwMode="auto">
            <a:xfrm>
              <a:off x="1357313" y="2446338"/>
              <a:ext cx="992188" cy="1157287"/>
            </a:xfrm>
            <a:custGeom>
              <a:avLst/>
              <a:gdLst>
                <a:gd name="T0" fmla="*/ 286 w 286"/>
                <a:gd name="T1" fmla="*/ 114 h 334"/>
                <a:gd name="T2" fmla="*/ 282 w 286"/>
                <a:gd name="T3" fmla="*/ 77 h 334"/>
                <a:gd name="T4" fmla="*/ 272 w 286"/>
                <a:gd name="T5" fmla="*/ 15 h 334"/>
                <a:gd name="T6" fmla="*/ 231 w 286"/>
                <a:gd name="T7" fmla="*/ 0 h 334"/>
                <a:gd name="T8" fmla="*/ 223 w 286"/>
                <a:gd name="T9" fmla="*/ 59 h 334"/>
                <a:gd name="T10" fmla="*/ 200 w 286"/>
                <a:gd name="T11" fmla="*/ 93 h 334"/>
                <a:gd name="T12" fmla="*/ 175 w 286"/>
                <a:gd name="T13" fmla="*/ 141 h 334"/>
                <a:gd name="T14" fmla="*/ 137 w 286"/>
                <a:gd name="T15" fmla="*/ 225 h 334"/>
                <a:gd name="T16" fmla="*/ 130 w 286"/>
                <a:gd name="T17" fmla="*/ 224 h 334"/>
                <a:gd name="T18" fmla="*/ 85 w 286"/>
                <a:gd name="T19" fmla="*/ 229 h 334"/>
                <a:gd name="T20" fmla="*/ 43 w 286"/>
                <a:gd name="T21" fmla="*/ 242 h 334"/>
                <a:gd name="T22" fmla="*/ 19 w 286"/>
                <a:gd name="T23" fmla="*/ 271 h 334"/>
                <a:gd name="T24" fmla="*/ 1 w 286"/>
                <a:gd name="T25" fmla="*/ 319 h 334"/>
                <a:gd name="T26" fmla="*/ 1 w 286"/>
                <a:gd name="T27" fmla="*/ 325 h 334"/>
                <a:gd name="T28" fmla="*/ 6 w 286"/>
                <a:gd name="T29" fmla="*/ 330 h 334"/>
                <a:gd name="T30" fmla="*/ 14 w 286"/>
                <a:gd name="T31" fmla="*/ 324 h 334"/>
                <a:gd name="T32" fmla="*/ 22 w 286"/>
                <a:gd name="T33" fmla="*/ 311 h 334"/>
                <a:gd name="T34" fmla="*/ 19 w 286"/>
                <a:gd name="T35" fmla="*/ 321 h 334"/>
                <a:gd name="T36" fmla="*/ 21 w 286"/>
                <a:gd name="T37" fmla="*/ 331 h 334"/>
                <a:gd name="T38" fmla="*/ 32 w 286"/>
                <a:gd name="T39" fmla="*/ 330 h 334"/>
                <a:gd name="T40" fmla="*/ 38 w 286"/>
                <a:gd name="T41" fmla="*/ 319 h 334"/>
                <a:gd name="T42" fmla="*/ 64 w 286"/>
                <a:gd name="T43" fmla="*/ 270 h 334"/>
                <a:gd name="T44" fmla="*/ 76 w 286"/>
                <a:gd name="T45" fmla="*/ 264 h 334"/>
                <a:gd name="T46" fmla="*/ 88 w 286"/>
                <a:gd name="T47" fmla="*/ 268 h 334"/>
                <a:gd name="T48" fmla="*/ 86 w 286"/>
                <a:gd name="T49" fmla="*/ 283 h 334"/>
                <a:gd name="T50" fmla="*/ 74 w 286"/>
                <a:gd name="T51" fmla="*/ 293 h 334"/>
                <a:gd name="T52" fmla="*/ 56 w 286"/>
                <a:gd name="T53" fmla="*/ 306 h 334"/>
                <a:gd name="T54" fmla="*/ 49 w 286"/>
                <a:gd name="T55" fmla="*/ 318 h 334"/>
                <a:gd name="T56" fmla="*/ 57 w 286"/>
                <a:gd name="T57" fmla="*/ 324 h 334"/>
                <a:gd name="T58" fmla="*/ 66 w 286"/>
                <a:gd name="T59" fmla="*/ 322 h 334"/>
                <a:gd name="T60" fmla="*/ 92 w 286"/>
                <a:gd name="T61" fmla="*/ 310 h 334"/>
                <a:gd name="T62" fmla="*/ 126 w 286"/>
                <a:gd name="T63" fmla="*/ 289 h 334"/>
                <a:gd name="T64" fmla="*/ 154 w 286"/>
                <a:gd name="T65" fmla="*/ 259 h 334"/>
                <a:gd name="T66" fmla="*/ 221 w 286"/>
                <a:gd name="T67" fmla="*/ 198 h 334"/>
                <a:gd name="T68" fmla="*/ 280 w 286"/>
                <a:gd name="T69" fmla="*/ 126 h 334"/>
                <a:gd name="T70" fmla="*/ 286 w 286"/>
                <a:gd name="T71" fmla="*/ 11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6" h="334">
                  <a:moveTo>
                    <a:pt x="286" y="114"/>
                  </a:moveTo>
                  <a:cubicBezTo>
                    <a:pt x="286" y="101"/>
                    <a:pt x="284" y="89"/>
                    <a:pt x="282" y="77"/>
                  </a:cubicBezTo>
                  <a:cubicBezTo>
                    <a:pt x="279" y="56"/>
                    <a:pt x="276" y="35"/>
                    <a:pt x="272" y="15"/>
                  </a:cubicBezTo>
                  <a:cubicBezTo>
                    <a:pt x="258" y="13"/>
                    <a:pt x="243" y="8"/>
                    <a:pt x="231" y="0"/>
                  </a:cubicBezTo>
                  <a:cubicBezTo>
                    <a:pt x="232" y="20"/>
                    <a:pt x="232" y="41"/>
                    <a:pt x="223" y="59"/>
                  </a:cubicBezTo>
                  <a:cubicBezTo>
                    <a:pt x="217" y="72"/>
                    <a:pt x="208" y="82"/>
                    <a:pt x="200" y="93"/>
                  </a:cubicBezTo>
                  <a:cubicBezTo>
                    <a:pt x="190" y="108"/>
                    <a:pt x="182" y="125"/>
                    <a:pt x="175" y="141"/>
                  </a:cubicBezTo>
                  <a:cubicBezTo>
                    <a:pt x="162" y="169"/>
                    <a:pt x="149" y="197"/>
                    <a:pt x="137" y="225"/>
                  </a:cubicBezTo>
                  <a:cubicBezTo>
                    <a:pt x="134" y="224"/>
                    <a:pt x="132" y="224"/>
                    <a:pt x="130" y="224"/>
                  </a:cubicBezTo>
                  <a:cubicBezTo>
                    <a:pt x="116" y="227"/>
                    <a:pt x="100" y="227"/>
                    <a:pt x="85" y="229"/>
                  </a:cubicBezTo>
                  <a:cubicBezTo>
                    <a:pt x="70" y="230"/>
                    <a:pt x="55" y="234"/>
                    <a:pt x="43" y="242"/>
                  </a:cubicBezTo>
                  <a:cubicBezTo>
                    <a:pt x="33" y="250"/>
                    <a:pt x="25" y="260"/>
                    <a:pt x="19" y="271"/>
                  </a:cubicBezTo>
                  <a:cubicBezTo>
                    <a:pt x="10" y="285"/>
                    <a:pt x="3" y="302"/>
                    <a:pt x="1" y="319"/>
                  </a:cubicBezTo>
                  <a:cubicBezTo>
                    <a:pt x="1" y="321"/>
                    <a:pt x="0" y="323"/>
                    <a:pt x="1" y="325"/>
                  </a:cubicBezTo>
                  <a:cubicBezTo>
                    <a:pt x="2" y="328"/>
                    <a:pt x="3" y="330"/>
                    <a:pt x="6" y="330"/>
                  </a:cubicBezTo>
                  <a:cubicBezTo>
                    <a:pt x="9" y="331"/>
                    <a:pt x="12" y="327"/>
                    <a:pt x="14" y="324"/>
                  </a:cubicBezTo>
                  <a:cubicBezTo>
                    <a:pt x="17" y="320"/>
                    <a:pt x="19" y="315"/>
                    <a:pt x="22" y="311"/>
                  </a:cubicBezTo>
                  <a:cubicBezTo>
                    <a:pt x="21" y="314"/>
                    <a:pt x="20" y="318"/>
                    <a:pt x="19" y="321"/>
                  </a:cubicBezTo>
                  <a:cubicBezTo>
                    <a:pt x="19" y="325"/>
                    <a:pt x="19" y="328"/>
                    <a:pt x="21" y="331"/>
                  </a:cubicBezTo>
                  <a:cubicBezTo>
                    <a:pt x="24" y="334"/>
                    <a:pt x="29" y="333"/>
                    <a:pt x="32" y="330"/>
                  </a:cubicBezTo>
                  <a:cubicBezTo>
                    <a:pt x="35" y="327"/>
                    <a:pt x="37" y="323"/>
                    <a:pt x="38" y="319"/>
                  </a:cubicBezTo>
                  <a:cubicBezTo>
                    <a:pt x="43" y="301"/>
                    <a:pt x="50" y="282"/>
                    <a:pt x="64" y="270"/>
                  </a:cubicBezTo>
                  <a:cubicBezTo>
                    <a:pt x="67" y="267"/>
                    <a:pt x="71" y="264"/>
                    <a:pt x="76" y="264"/>
                  </a:cubicBezTo>
                  <a:cubicBezTo>
                    <a:pt x="80" y="263"/>
                    <a:pt x="85" y="264"/>
                    <a:pt x="88" y="268"/>
                  </a:cubicBezTo>
                  <a:cubicBezTo>
                    <a:pt x="91" y="272"/>
                    <a:pt x="90" y="279"/>
                    <a:pt x="86" y="283"/>
                  </a:cubicBezTo>
                  <a:cubicBezTo>
                    <a:pt x="83" y="287"/>
                    <a:pt x="79" y="290"/>
                    <a:pt x="74" y="293"/>
                  </a:cubicBezTo>
                  <a:cubicBezTo>
                    <a:pt x="68" y="297"/>
                    <a:pt x="62" y="301"/>
                    <a:pt x="56" y="306"/>
                  </a:cubicBezTo>
                  <a:cubicBezTo>
                    <a:pt x="52" y="309"/>
                    <a:pt x="48" y="314"/>
                    <a:pt x="49" y="318"/>
                  </a:cubicBezTo>
                  <a:cubicBezTo>
                    <a:pt x="50" y="322"/>
                    <a:pt x="53" y="323"/>
                    <a:pt x="57" y="324"/>
                  </a:cubicBezTo>
                  <a:cubicBezTo>
                    <a:pt x="60" y="324"/>
                    <a:pt x="63" y="323"/>
                    <a:pt x="66" y="322"/>
                  </a:cubicBezTo>
                  <a:cubicBezTo>
                    <a:pt x="75" y="319"/>
                    <a:pt x="84" y="314"/>
                    <a:pt x="92" y="310"/>
                  </a:cubicBezTo>
                  <a:cubicBezTo>
                    <a:pt x="104" y="304"/>
                    <a:pt x="116" y="297"/>
                    <a:pt x="126" y="289"/>
                  </a:cubicBezTo>
                  <a:cubicBezTo>
                    <a:pt x="136" y="280"/>
                    <a:pt x="145" y="270"/>
                    <a:pt x="154" y="259"/>
                  </a:cubicBezTo>
                  <a:cubicBezTo>
                    <a:pt x="174" y="236"/>
                    <a:pt x="196" y="216"/>
                    <a:pt x="221" y="198"/>
                  </a:cubicBezTo>
                  <a:cubicBezTo>
                    <a:pt x="246" y="179"/>
                    <a:pt x="265" y="153"/>
                    <a:pt x="280" y="126"/>
                  </a:cubicBezTo>
                  <a:cubicBezTo>
                    <a:pt x="282" y="122"/>
                    <a:pt x="284" y="118"/>
                    <a:pt x="286" y="11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2" name="Freeform 1791"/>
            <p:cNvSpPr>
              <a:spLocks/>
            </p:cNvSpPr>
            <p:nvPr/>
          </p:nvSpPr>
          <p:spPr bwMode="auto">
            <a:xfrm>
              <a:off x="1114425" y="2879725"/>
              <a:ext cx="1114425" cy="1409700"/>
            </a:xfrm>
            <a:custGeom>
              <a:avLst/>
              <a:gdLst>
                <a:gd name="T0" fmla="*/ 317 w 321"/>
                <a:gd name="T1" fmla="*/ 406 h 407"/>
                <a:gd name="T2" fmla="*/ 5 w 321"/>
                <a:gd name="T3" fmla="*/ 226 h 407"/>
                <a:gd name="T4" fmla="*/ 0 w 321"/>
                <a:gd name="T5" fmla="*/ 219 h 407"/>
                <a:gd name="T6" fmla="*/ 0 w 321"/>
                <a:gd name="T7" fmla="*/ 3 h 407"/>
                <a:gd name="T8" fmla="*/ 5 w 321"/>
                <a:gd name="T9" fmla="*/ 1 h 407"/>
                <a:gd name="T10" fmla="*/ 317 w 321"/>
                <a:gd name="T11" fmla="*/ 181 h 407"/>
                <a:gd name="T12" fmla="*/ 321 w 321"/>
                <a:gd name="T13" fmla="*/ 188 h 407"/>
                <a:gd name="T14" fmla="*/ 321 w 321"/>
                <a:gd name="T15" fmla="*/ 404 h 407"/>
                <a:gd name="T16" fmla="*/ 317 w 321"/>
                <a:gd name="T17" fmla="*/ 406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407">
                  <a:moveTo>
                    <a:pt x="317" y="406"/>
                  </a:moveTo>
                  <a:cubicBezTo>
                    <a:pt x="5" y="226"/>
                    <a:pt x="5" y="226"/>
                    <a:pt x="5" y="226"/>
                  </a:cubicBezTo>
                  <a:cubicBezTo>
                    <a:pt x="2" y="224"/>
                    <a:pt x="0" y="221"/>
                    <a:pt x="0" y="219"/>
                  </a:cubicBezTo>
                  <a:cubicBezTo>
                    <a:pt x="0" y="3"/>
                    <a:pt x="0" y="3"/>
                    <a:pt x="0" y="3"/>
                  </a:cubicBezTo>
                  <a:cubicBezTo>
                    <a:pt x="0" y="1"/>
                    <a:pt x="2" y="0"/>
                    <a:pt x="5" y="1"/>
                  </a:cubicBezTo>
                  <a:cubicBezTo>
                    <a:pt x="317" y="181"/>
                    <a:pt x="317" y="181"/>
                    <a:pt x="317" y="181"/>
                  </a:cubicBezTo>
                  <a:cubicBezTo>
                    <a:pt x="319" y="183"/>
                    <a:pt x="321" y="186"/>
                    <a:pt x="321" y="188"/>
                  </a:cubicBezTo>
                  <a:cubicBezTo>
                    <a:pt x="321" y="404"/>
                    <a:pt x="321" y="404"/>
                    <a:pt x="321" y="404"/>
                  </a:cubicBezTo>
                  <a:cubicBezTo>
                    <a:pt x="321" y="406"/>
                    <a:pt x="319" y="407"/>
                    <a:pt x="317" y="406"/>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3" name="Freeform 1792"/>
            <p:cNvSpPr>
              <a:spLocks/>
            </p:cNvSpPr>
            <p:nvPr/>
          </p:nvSpPr>
          <p:spPr bwMode="auto">
            <a:xfrm>
              <a:off x="1120775" y="2876550"/>
              <a:ext cx="1117600" cy="1409700"/>
            </a:xfrm>
            <a:custGeom>
              <a:avLst/>
              <a:gdLst>
                <a:gd name="T0" fmla="*/ 318 w 322"/>
                <a:gd name="T1" fmla="*/ 181 h 407"/>
                <a:gd name="T2" fmla="*/ 6 w 322"/>
                <a:gd name="T3" fmla="*/ 1 h 407"/>
                <a:gd name="T4" fmla="*/ 3 w 322"/>
                <a:gd name="T5" fmla="*/ 0 h 407"/>
                <a:gd name="T6" fmla="*/ 3 w 322"/>
                <a:gd name="T7" fmla="*/ 0 h 407"/>
                <a:gd name="T8" fmla="*/ 0 w 322"/>
                <a:gd name="T9" fmla="*/ 2 h 407"/>
                <a:gd name="T10" fmla="*/ 0 w 322"/>
                <a:gd name="T11" fmla="*/ 2 h 407"/>
                <a:gd name="T12" fmla="*/ 3 w 322"/>
                <a:gd name="T13" fmla="*/ 2 h 407"/>
                <a:gd name="T14" fmla="*/ 315 w 322"/>
                <a:gd name="T15" fmla="*/ 182 h 407"/>
                <a:gd name="T16" fmla="*/ 319 w 322"/>
                <a:gd name="T17" fmla="*/ 189 h 407"/>
                <a:gd name="T18" fmla="*/ 319 w 322"/>
                <a:gd name="T19" fmla="*/ 405 h 407"/>
                <a:gd name="T20" fmla="*/ 319 w 322"/>
                <a:gd name="T21" fmla="*/ 406 h 407"/>
                <a:gd name="T22" fmla="*/ 322 w 322"/>
                <a:gd name="T23" fmla="*/ 404 h 407"/>
                <a:gd name="T24" fmla="*/ 322 w 322"/>
                <a:gd name="T25" fmla="*/ 188 h 407"/>
                <a:gd name="T26" fmla="*/ 318 w 322"/>
                <a:gd name="T27" fmla="*/ 18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 h="407">
                  <a:moveTo>
                    <a:pt x="318" y="181"/>
                  </a:moveTo>
                  <a:cubicBezTo>
                    <a:pt x="6" y="1"/>
                    <a:pt x="6" y="1"/>
                    <a:pt x="6" y="1"/>
                  </a:cubicBezTo>
                  <a:cubicBezTo>
                    <a:pt x="5" y="0"/>
                    <a:pt x="4" y="0"/>
                    <a:pt x="3" y="0"/>
                  </a:cubicBezTo>
                  <a:cubicBezTo>
                    <a:pt x="3" y="0"/>
                    <a:pt x="3" y="0"/>
                    <a:pt x="3" y="0"/>
                  </a:cubicBezTo>
                  <a:cubicBezTo>
                    <a:pt x="0" y="2"/>
                    <a:pt x="0" y="2"/>
                    <a:pt x="0" y="2"/>
                  </a:cubicBezTo>
                  <a:cubicBezTo>
                    <a:pt x="0" y="2"/>
                    <a:pt x="0" y="2"/>
                    <a:pt x="0" y="2"/>
                  </a:cubicBezTo>
                  <a:cubicBezTo>
                    <a:pt x="1" y="1"/>
                    <a:pt x="2" y="1"/>
                    <a:pt x="3" y="2"/>
                  </a:cubicBezTo>
                  <a:cubicBezTo>
                    <a:pt x="315" y="182"/>
                    <a:pt x="315" y="182"/>
                    <a:pt x="315" y="182"/>
                  </a:cubicBezTo>
                  <a:cubicBezTo>
                    <a:pt x="317" y="184"/>
                    <a:pt x="319" y="187"/>
                    <a:pt x="319" y="189"/>
                  </a:cubicBezTo>
                  <a:cubicBezTo>
                    <a:pt x="319" y="405"/>
                    <a:pt x="319" y="405"/>
                    <a:pt x="319" y="405"/>
                  </a:cubicBezTo>
                  <a:cubicBezTo>
                    <a:pt x="319" y="405"/>
                    <a:pt x="319" y="406"/>
                    <a:pt x="319" y="406"/>
                  </a:cubicBezTo>
                  <a:cubicBezTo>
                    <a:pt x="321" y="407"/>
                    <a:pt x="322" y="406"/>
                    <a:pt x="322" y="404"/>
                  </a:cubicBezTo>
                  <a:cubicBezTo>
                    <a:pt x="322" y="188"/>
                    <a:pt x="322" y="188"/>
                    <a:pt x="322" y="188"/>
                  </a:cubicBezTo>
                  <a:cubicBezTo>
                    <a:pt x="322" y="186"/>
                    <a:pt x="320" y="182"/>
                    <a:pt x="318" y="181"/>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4" name="Freeform 1793"/>
            <p:cNvSpPr>
              <a:spLocks/>
            </p:cNvSpPr>
            <p:nvPr/>
          </p:nvSpPr>
          <p:spPr bwMode="auto">
            <a:xfrm>
              <a:off x="1558925" y="3433763"/>
              <a:ext cx="228600" cy="301625"/>
            </a:xfrm>
            <a:custGeom>
              <a:avLst/>
              <a:gdLst>
                <a:gd name="T0" fmla="*/ 66 w 66"/>
                <a:gd name="T1" fmla="*/ 63 h 87"/>
                <a:gd name="T2" fmla="*/ 33 w 66"/>
                <a:gd name="T3" fmla="*/ 77 h 87"/>
                <a:gd name="T4" fmla="*/ 0 w 66"/>
                <a:gd name="T5" fmla="*/ 24 h 87"/>
                <a:gd name="T6" fmla="*/ 33 w 66"/>
                <a:gd name="T7" fmla="*/ 10 h 87"/>
                <a:gd name="T8" fmla="*/ 66 w 66"/>
                <a:gd name="T9" fmla="*/ 63 h 87"/>
              </a:gdLst>
              <a:ahLst/>
              <a:cxnLst>
                <a:cxn ang="0">
                  <a:pos x="T0" y="T1"/>
                </a:cxn>
                <a:cxn ang="0">
                  <a:pos x="T2" y="T3"/>
                </a:cxn>
                <a:cxn ang="0">
                  <a:pos x="T4" y="T5"/>
                </a:cxn>
                <a:cxn ang="0">
                  <a:pos x="T6" y="T7"/>
                </a:cxn>
                <a:cxn ang="0">
                  <a:pos x="T8" y="T9"/>
                </a:cxn>
              </a:cxnLst>
              <a:rect l="0" t="0" r="r" b="b"/>
              <a:pathLst>
                <a:path w="66" h="87">
                  <a:moveTo>
                    <a:pt x="66" y="63"/>
                  </a:moveTo>
                  <a:cubicBezTo>
                    <a:pt x="66" y="81"/>
                    <a:pt x="51" y="87"/>
                    <a:pt x="33" y="77"/>
                  </a:cubicBezTo>
                  <a:cubicBezTo>
                    <a:pt x="15" y="66"/>
                    <a:pt x="0" y="43"/>
                    <a:pt x="0" y="24"/>
                  </a:cubicBezTo>
                  <a:cubicBezTo>
                    <a:pt x="0" y="6"/>
                    <a:pt x="15" y="0"/>
                    <a:pt x="33" y="10"/>
                  </a:cubicBezTo>
                  <a:cubicBezTo>
                    <a:pt x="51" y="21"/>
                    <a:pt x="66" y="44"/>
                    <a:pt x="66" y="6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5" name="Freeform 1794"/>
            <p:cNvSpPr>
              <a:spLocks/>
            </p:cNvSpPr>
            <p:nvPr/>
          </p:nvSpPr>
          <p:spPr bwMode="auto">
            <a:xfrm>
              <a:off x="2478088" y="2682875"/>
              <a:ext cx="1014413" cy="1339850"/>
            </a:xfrm>
            <a:custGeom>
              <a:avLst/>
              <a:gdLst>
                <a:gd name="T0" fmla="*/ 289 w 292"/>
                <a:gd name="T1" fmla="*/ 10 h 387"/>
                <a:gd name="T2" fmla="*/ 288 w 292"/>
                <a:gd name="T3" fmla="*/ 0 h 387"/>
                <a:gd name="T4" fmla="*/ 276 w 292"/>
                <a:gd name="T5" fmla="*/ 3 h 387"/>
                <a:gd name="T6" fmla="*/ 205 w 292"/>
                <a:gd name="T7" fmla="*/ 7 h 387"/>
                <a:gd name="T8" fmla="*/ 216 w 292"/>
                <a:gd name="T9" fmla="*/ 63 h 387"/>
                <a:gd name="T10" fmla="*/ 217 w 292"/>
                <a:gd name="T11" fmla="*/ 73 h 387"/>
                <a:gd name="T12" fmla="*/ 206 w 292"/>
                <a:gd name="T13" fmla="*/ 86 h 387"/>
                <a:gd name="T14" fmla="*/ 191 w 292"/>
                <a:gd name="T15" fmla="*/ 101 h 387"/>
                <a:gd name="T16" fmla="*/ 162 w 292"/>
                <a:gd name="T17" fmla="*/ 132 h 387"/>
                <a:gd name="T18" fmla="*/ 112 w 292"/>
                <a:gd name="T19" fmla="*/ 200 h 387"/>
                <a:gd name="T20" fmla="*/ 49 w 292"/>
                <a:gd name="T21" fmla="*/ 260 h 387"/>
                <a:gd name="T22" fmla="*/ 19 w 292"/>
                <a:gd name="T23" fmla="*/ 314 h 387"/>
                <a:gd name="T24" fmla="*/ 2 w 292"/>
                <a:gd name="T25" fmla="*/ 352 h 387"/>
                <a:gd name="T26" fmla="*/ 0 w 292"/>
                <a:gd name="T27" fmla="*/ 360 h 387"/>
                <a:gd name="T28" fmla="*/ 5 w 292"/>
                <a:gd name="T29" fmla="*/ 367 h 387"/>
                <a:gd name="T30" fmla="*/ 13 w 292"/>
                <a:gd name="T31" fmla="*/ 365 h 387"/>
                <a:gd name="T32" fmla="*/ 18 w 292"/>
                <a:gd name="T33" fmla="*/ 357 h 387"/>
                <a:gd name="T34" fmla="*/ 51 w 292"/>
                <a:gd name="T35" fmla="*/ 311 h 387"/>
                <a:gd name="T36" fmla="*/ 25 w 292"/>
                <a:gd name="T37" fmla="*/ 373 h 387"/>
                <a:gd name="T38" fmla="*/ 26 w 292"/>
                <a:gd name="T39" fmla="*/ 384 h 387"/>
                <a:gd name="T40" fmla="*/ 32 w 292"/>
                <a:gd name="T41" fmla="*/ 385 h 387"/>
                <a:gd name="T42" fmla="*/ 41 w 292"/>
                <a:gd name="T43" fmla="*/ 375 h 387"/>
                <a:gd name="T44" fmla="*/ 68 w 292"/>
                <a:gd name="T45" fmla="*/ 332 h 387"/>
                <a:gd name="T46" fmla="*/ 47 w 292"/>
                <a:gd name="T47" fmla="*/ 376 h 387"/>
                <a:gd name="T48" fmla="*/ 47 w 292"/>
                <a:gd name="T49" fmla="*/ 383 h 387"/>
                <a:gd name="T50" fmla="*/ 58 w 292"/>
                <a:gd name="T51" fmla="*/ 383 h 387"/>
                <a:gd name="T52" fmla="*/ 91 w 292"/>
                <a:gd name="T53" fmla="*/ 332 h 387"/>
                <a:gd name="T54" fmla="*/ 74 w 292"/>
                <a:gd name="T55" fmla="*/ 377 h 387"/>
                <a:gd name="T56" fmla="*/ 80 w 292"/>
                <a:gd name="T57" fmla="*/ 384 h 387"/>
                <a:gd name="T58" fmla="*/ 90 w 292"/>
                <a:gd name="T59" fmla="*/ 375 h 387"/>
                <a:gd name="T60" fmla="*/ 107 w 292"/>
                <a:gd name="T61" fmla="*/ 339 h 387"/>
                <a:gd name="T62" fmla="*/ 125 w 292"/>
                <a:gd name="T63" fmla="*/ 283 h 387"/>
                <a:gd name="T64" fmla="*/ 132 w 292"/>
                <a:gd name="T65" fmla="*/ 268 h 387"/>
                <a:gd name="T66" fmla="*/ 155 w 292"/>
                <a:gd name="T67" fmla="*/ 245 h 387"/>
                <a:gd name="T68" fmla="*/ 201 w 292"/>
                <a:gd name="T69" fmla="*/ 200 h 387"/>
                <a:gd name="T70" fmla="*/ 268 w 292"/>
                <a:gd name="T71" fmla="*/ 127 h 387"/>
                <a:gd name="T72" fmla="*/ 290 w 292"/>
                <a:gd name="T73" fmla="*/ 52 h 387"/>
                <a:gd name="T74" fmla="*/ 289 w 292"/>
                <a:gd name="T75" fmla="*/ 1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2" h="387">
                  <a:moveTo>
                    <a:pt x="289" y="10"/>
                  </a:moveTo>
                  <a:cubicBezTo>
                    <a:pt x="289" y="7"/>
                    <a:pt x="289" y="3"/>
                    <a:pt x="288" y="0"/>
                  </a:cubicBezTo>
                  <a:cubicBezTo>
                    <a:pt x="284" y="2"/>
                    <a:pt x="280" y="3"/>
                    <a:pt x="276" y="3"/>
                  </a:cubicBezTo>
                  <a:cubicBezTo>
                    <a:pt x="252" y="7"/>
                    <a:pt x="228" y="8"/>
                    <a:pt x="205" y="7"/>
                  </a:cubicBezTo>
                  <a:cubicBezTo>
                    <a:pt x="206" y="26"/>
                    <a:pt x="210" y="45"/>
                    <a:pt x="216" y="63"/>
                  </a:cubicBezTo>
                  <a:cubicBezTo>
                    <a:pt x="217" y="66"/>
                    <a:pt x="217" y="70"/>
                    <a:pt x="217" y="73"/>
                  </a:cubicBezTo>
                  <a:cubicBezTo>
                    <a:pt x="215" y="80"/>
                    <a:pt x="211" y="83"/>
                    <a:pt x="206" y="86"/>
                  </a:cubicBezTo>
                  <a:cubicBezTo>
                    <a:pt x="201" y="91"/>
                    <a:pt x="196" y="96"/>
                    <a:pt x="191" y="101"/>
                  </a:cubicBezTo>
                  <a:cubicBezTo>
                    <a:pt x="181" y="111"/>
                    <a:pt x="171" y="122"/>
                    <a:pt x="162" y="132"/>
                  </a:cubicBezTo>
                  <a:cubicBezTo>
                    <a:pt x="143" y="154"/>
                    <a:pt x="127" y="176"/>
                    <a:pt x="112" y="200"/>
                  </a:cubicBezTo>
                  <a:cubicBezTo>
                    <a:pt x="96" y="226"/>
                    <a:pt x="68" y="238"/>
                    <a:pt x="49" y="260"/>
                  </a:cubicBezTo>
                  <a:cubicBezTo>
                    <a:pt x="36" y="276"/>
                    <a:pt x="28" y="296"/>
                    <a:pt x="19" y="314"/>
                  </a:cubicBezTo>
                  <a:cubicBezTo>
                    <a:pt x="12" y="326"/>
                    <a:pt x="7" y="339"/>
                    <a:pt x="2" y="352"/>
                  </a:cubicBezTo>
                  <a:cubicBezTo>
                    <a:pt x="1" y="355"/>
                    <a:pt x="0" y="357"/>
                    <a:pt x="0" y="360"/>
                  </a:cubicBezTo>
                  <a:cubicBezTo>
                    <a:pt x="1" y="363"/>
                    <a:pt x="2" y="366"/>
                    <a:pt x="5" y="367"/>
                  </a:cubicBezTo>
                  <a:cubicBezTo>
                    <a:pt x="8" y="369"/>
                    <a:pt x="11" y="368"/>
                    <a:pt x="13" y="365"/>
                  </a:cubicBezTo>
                  <a:cubicBezTo>
                    <a:pt x="16" y="363"/>
                    <a:pt x="17" y="360"/>
                    <a:pt x="18" y="357"/>
                  </a:cubicBezTo>
                  <a:cubicBezTo>
                    <a:pt x="26" y="342"/>
                    <a:pt x="41" y="325"/>
                    <a:pt x="51" y="311"/>
                  </a:cubicBezTo>
                  <a:cubicBezTo>
                    <a:pt x="52" y="309"/>
                    <a:pt x="30" y="354"/>
                    <a:pt x="25" y="373"/>
                  </a:cubicBezTo>
                  <a:cubicBezTo>
                    <a:pt x="23" y="377"/>
                    <a:pt x="22" y="382"/>
                    <a:pt x="26" y="384"/>
                  </a:cubicBezTo>
                  <a:cubicBezTo>
                    <a:pt x="28" y="385"/>
                    <a:pt x="30" y="386"/>
                    <a:pt x="32" y="385"/>
                  </a:cubicBezTo>
                  <a:cubicBezTo>
                    <a:pt x="37" y="383"/>
                    <a:pt x="39" y="379"/>
                    <a:pt x="41" y="375"/>
                  </a:cubicBezTo>
                  <a:cubicBezTo>
                    <a:pt x="55" y="348"/>
                    <a:pt x="85" y="296"/>
                    <a:pt x="68" y="332"/>
                  </a:cubicBezTo>
                  <a:cubicBezTo>
                    <a:pt x="61" y="346"/>
                    <a:pt x="55" y="362"/>
                    <a:pt x="47" y="376"/>
                  </a:cubicBezTo>
                  <a:cubicBezTo>
                    <a:pt x="46" y="378"/>
                    <a:pt x="46" y="380"/>
                    <a:pt x="47" y="383"/>
                  </a:cubicBezTo>
                  <a:cubicBezTo>
                    <a:pt x="49" y="387"/>
                    <a:pt x="55" y="386"/>
                    <a:pt x="58" y="383"/>
                  </a:cubicBezTo>
                  <a:cubicBezTo>
                    <a:pt x="73" y="368"/>
                    <a:pt x="91" y="330"/>
                    <a:pt x="91" y="332"/>
                  </a:cubicBezTo>
                  <a:cubicBezTo>
                    <a:pt x="90" y="342"/>
                    <a:pt x="73" y="370"/>
                    <a:pt x="74" y="377"/>
                  </a:cubicBezTo>
                  <a:cubicBezTo>
                    <a:pt x="74" y="380"/>
                    <a:pt x="76" y="383"/>
                    <a:pt x="80" y="384"/>
                  </a:cubicBezTo>
                  <a:cubicBezTo>
                    <a:pt x="85" y="385"/>
                    <a:pt x="88" y="379"/>
                    <a:pt x="90" y="375"/>
                  </a:cubicBezTo>
                  <a:cubicBezTo>
                    <a:pt x="96" y="363"/>
                    <a:pt x="101" y="351"/>
                    <a:pt x="107" y="339"/>
                  </a:cubicBezTo>
                  <a:cubicBezTo>
                    <a:pt x="114" y="324"/>
                    <a:pt x="122" y="299"/>
                    <a:pt x="125" y="283"/>
                  </a:cubicBezTo>
                  <a:cubicBezTo>
                    <a:pt x="126" y="278"/>
                    <a:pt x="128" y="273"/>
                    <a:pt x="132" y="268"/>
                  </a:cubicBezTo>
                  <a:cubicBezTo>
                    <a:pt x="139" y="260"/>
                    <a:pt x="148" y="253"/>
                    <a:pt x="155" y="245"/>
                  </a:cubicBezTo>
                  <a:cubicBezTo>
                    <a:pt x="171" y="230"/>
                    <a:pt x="186" y="215"/>
                    <a:pt x="201" y="200"/>
                  </a:cubicBezTo>
                  <a:cubicBezTo>
                    <a:pt x="225" y="177"/>
                    <a:pt x="248" y="154"/>
                    <a:pt x="268" y="127"/>
                  </a:cubicBezTo>
                  <a:cubicBezTo>
                    <a:pt x="282" y="109"/>
                    <a:pt x="292" y="75"/>
                    <a:pt x="290" y="52"/>
                  </a:cubicBezTo>
                  <a:cubicBezTo>
                    <a:pt x="289" y="38"/>
                    <a:pt x="289" y="24"/>
                    <a:pt x="289"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6" name="Freeform 1795"/>
            <p:cNvSpPr>
              <a:spLocks/>
            </p:cNvSpPr>
            <p:nvPr/>
          </p:nvSpPr>
          <p:spPr bwMode="auto">
            <a:xfrm>
              <a:off x="739775" y="5343525"/>
              <a:ext cx="1030288" cy="319087"/>
            </a:xfrm>
            <a:custGeom>
              <a:avLst/>
              <a:gdLst>
                <a:gd name="T0" fmla="*/ 223 w 297"/>
                <a:gd name="T1" fmla="*/ 18 h 92"/>
                <a:gd name="T2" fmla="*/ 145 w 297"/>
                <a:gd name="T3" fmla="*/ 50 h 92"/>
                <a:gd name="T4" fmla="*/ 64 w 297"/>
                <a:gd name="T5" fmla="*/ 73 h 92"/>
                <a:gd name="T6" fmla="*/ 2 w 297"/>
                <a:gd name="T7" fmla="*/ 48 h 92"/>
                <a:gd name="T8" fmla="*/ 1 w 297"/>
                <a:gd name="T9" fmla="*/ 53 h 92"/>
                <a:gd name="T10" fmla="*/ 12 w 297"/>
                <a:gd name="T11" fmla="*/ 78 h 92"/>
                <a:gd name="T12" fmla="*/ 39 w 297"/>
                <a:gd name="T13" fmla="*/ 88 h 92"/>
                <a:gd name="T14" fmla="*/ 120 w 297"/>
                <a:gd name="T15" fmla="*/ 74 h 92"/>
                <a:gd name="T16" fmla="*/ 198 w 297"/>
                <a:gd name="T17" fmla="*/ 41 h 92"/>
                <a:gd name="T18" fmla="*/ 259 w 297"/>
                <a:gd name="T19" fmla="*/ 28 h 92"/>
                <a:gd name="T20" fmla="*/ 291 w 297"/>
                <a:gd name="T21" fmla="*/ 16 h 92"/>
                <a:gd name="T22" fmla="*/ 297 w 297"/>
                <a:gd name="T23" fmla="*/ 0 h 92"/>
                <a:gd name="T24" fmla="*/ 274 w 297"/>
                <a:gd name="T25" fmla="*/ 9 h 92"/>
                <a:gd name="T26" fmla="*/ 223 w 297"/>
                <a:gd name="T27"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92">
                  <a:moveTo>
                    <a:pt x="223" y="18"/>
                  </a:moveTo>
                  <a:cubicBezTo>
                    <a:pt x="196" y="25"/>
                    <a:pt x="170" y="38"/>
                    <a:pt x="145" y="50"/>
                  </a:cubicBezTo>
                  <a:cubicBezTo>
                    <a:pt x="119" y="62"/>
                    <a:pt x="92" y="73"/>
                    <a:pt x="64" y="73"/>
                  </a:cubicBezTo>
                  <a:cubicBezTo>
                    <a:pt x="41" y="73"/>
                    <a:pt x="17" y="65"/>
                    <a:pt x="2" y="48"/>
                  </a:cubicBezTo>
                  <a:cubicBezTo>
                    <a:pt x="1" y="50"/>
                    <a:pt x="1" y="51"/>
                    <a:pt x="1" y="53"/>
                  </a:cubicBezTo>
                  <a:cubicBezTo>
                    <a:pt x="0" y="62"/>
                    <a:pt x="5" y="72"/>
                    <a:pt x="12" y="78"/>
                  </a:cubicBezTo>
                  <a:cubicBezTo>
                    <a:pt x="20" y="84"/>
                    <a:pt x="29" y="87"/>
                    <a:pt x="39" y="88"/>
                  </a:cubicBezTo>
                  <a:cubicBezTo>
                    <a:pt x="66" y="92"/>
                    <a:pt x="95" y="85"/>
                    <a:pt x="120" y="74"/>
                  </a:cubicBezTo>
                  <a:cubicBezTo>
                    <a:pt x="146" y="63"/>
                    <a:pt x="171" y="50"/>
                    <a:pt x="198" y="41"/>
                  </a:cubicBezTo>
                  <a:cubicBezTo>
                    <a:pt x="218" y="34"/>
                    <a:pt x="238" y="31"/>
                    <a:pt x="259" y="28"/>
                  </a:cubicBezTo>
                  <a:cubicBezTo>
                    <a:pt x="271" y="26"/>
                    <a:pt x="283" y="25"/>
                    <a:pt x="291" y="16"/>
                  </a:cubicBezTo>
                  <a:cubicBezTo>
                    <a:pt x="295" y="12"/>
                    <a:pt x="296" y="6"/>
                    <a:pt x="297" y="0"/>
                  </a:cubicBezTo>
                  <a:cubicBezTo>
                    <a:pt x="290" y="4"/>
                    <a:pt x="282" y="7"/>
                    <a:pt x="274" y="9"/>
                  </a:cubicBezTo>
                  <a:cubicBezTo>
                    <a:pt x="257" y="13"/>
                    <a:pt x="240" y="14"/>
                    <a:pt x="223"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7" name="Freeform 1796"/>
            <p:cNvSpPr>
              <a:spLocks/>
            </p:cNvSpPr>
            <p:nvPr/>
          </p:nvSpPr>
          <p:spPr bwMode="auto">
            <a:xfrm>
              <a:off x="933450" y="5170488"/>
              <a:ext cx="406400" cy="304800"/>
            </a:xfrm>
            <a:custGeom>
              <a:avLst/>
              <a:gdLst>
                <a:gd name="T0" fmla="*/ 27 w 117"/>
                <a:gd name="T1" fmla="*/ 86 h 88"/>
                <a:gd name="T2" fmla="*/ 46 w 117"/>
                <a:gd name="T3" fmla="*/ 81 h 88"/>
                <a:gd name="T4" fmla="*/ 117 w 117"/>
                <a:gd name="T5" fmla="*/ 28 h 88"/>
                <a:gd name="T6" fmla="*/ 111 w 117"/>
                <a:gd name="T7" fmla="*/ 23 h 88"/>
                <a:gd name="T8" fmla="*/ 97 w 117"/>
                <a:gd name="T9" fmla="*/ 0 h 88"/>
                <a:gd name="T10" fmla="*/ 63 w 117"/>
                <a:gd name="T11" fmla="*/ 18 h 88"/>
                <a:gd name="T12" fmla="*/ 0 w 117"/>
                <a:gd name="T13" fmla="*/ 53 h 88"/>
                <a:gd name="T14" fmla="*/ 14 w 117"/>
                <a:gd name="T15" fmla="*/ 74 h 88"/>
                <a:gd name="T16" fmla="*/ 27 w 117"/>
                <a:gd name="T17"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88">
                  <a:moveTo>
                    <a:pt x="27" y="86"/>
                  </a:moveTo>
                  <a:cubicBezTo>
                    <a:pt x="34" y="88"/>
                    <a:pt x="40" y="84"/>
                    <a:pt x="46" y="81"/>
                  </a:cubicBezTo>
                  <a:cubicBezTo>
                    <a:pt x="71" y="65"/>
                    <a:pt x="94" y="47"/>
                    <a:pt x="117" y="28"/>
                  </a:cubicBezTo>
                  <a:cubicBezTo>
                    <a:pt x="115" y="26"/>
                    <a:pt x="113" y="25"/>
                    <a:pt x="111" y="23"/>
                  </a:cubicBezTo>
                  <a:cubicBezTo>
                    <a:pt x="104" y="17"/>
                    <a:pt x="100" y="9"/>
                    <a:pt x="97" y="0"/>
                  </a:cubicBezTo>
                  <a:cubicBezTo>
                    <a:pt x="85" y="5"/>
                    <a:pt x="74" y="12"/>
                    <a:pt x="63" y="18"/>
                  </a:cubicBezTo>
                  <a:cubicBezTo>
                    <a:pt x="43" y="31"/>
                    <a:pt x="21" y="41"/>
                    <a:pt x="0" y="53"/>
                  </a:cubicBezTo>
                  <a:cubicBezTo>
                    <a:pt x="5" y="60"/>
                    <a:pt x="9" y="67"/>
                    <a:pt x="14" y="74"/>
                  </a:cubicBezTo>
                  <a:cubicBezTo>
                    <a:pt x="17" y="79"/>
                    <a:pt x="21" y="85"/>
                    <a:pt x="27" y="86"/>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8" name="Freeform 1797"/>
            <p:cNvSpPr>
              <a:spLocks/>
            </p:cNvSpPr>
            <p:nvPr/>
          </p:nvSpPr>
          <p:spPr bwMode="auto">
            <a:xfrm>
              <a:off x="746125" y="5191125"/>
              <a:ext cx="1027113" cy="404812"/>
            </a:xfrm>
            <a:custGeom>
              <a:avLst/>
              <a:gdLst>
                <a:gd name="T0" fmla="*/ 296 w 296"/>
                <a:gd name="T1" fmla="*/ 27 h 117"/>
                <a:gd name="T2" fmla="*/ 287 w 296"/>
                <a:gd name="T3" fmla="*/ 0 h 117"/>
                <a:gd name="T4" fmla="*/ 281 w 296"/>
                <a:gd name="T5" fmla="*/ 17 h 117"/>
                <a:gd name="T6" fmla="*/ 228 w 296"/>
                <a:gd name="T7" fmla="*/ 34 h 117"/>
                <a:gd name="T8" fmla="*/ 171 w 296"/>
                <a:gd name="T9" fmla="*/ 22 h 117"/>
                <a:gd name="T10" fmla="*/ 100 w 296"/>
                <a:gd name="T11" fmla="*/ 75 h 117"/>
                <a:gd name="T12" fmla="*/ 81 w 296"/>
                <a:gd name="T13" fmla="*/ 80 h 117"/>
                <a:gd name="T14" fmla="*/ 68 w 296"/>
                <a:gd name="T15" fmla="*/ 68 h 117"/>
                <a:gd name="T16" fmla="*/ 54 w 296"/>
                <a:gd name="T17" fmla="*/ 47 h 117"/>
                <a:gd name="T18" fmla="*/ 19 w 296"/>
                <a:gd name="T19" fmla="*/ 69 h 117"/>
                <a:gd name="T20" fmla="*/ 0 w 296"/>
                <a:gd name="T21" fmla="*/ 92 h 117"/>
                <a:gd name="T22" fmla="*/ 62 w 296"/>
                <a:gd name="T23" fmla="*/ 117 h 117"/>
                <a:gd name="T24" fmla="*/ 143 w 296"/>
                <a:gd name="T25" fmla="*/ 94 h 117"/>
                <a:gd name="T26" fmla="*/ 221 w 296"/>
                <a:gd name="T27" fmla="*/ 62 h 117"/>
                <a:gd name="T28" fmla="*/ 272 w 296"/>
                <a:gd name="T29" fmla="*/ 53 h 117"/>
                <a:gd name="T30" fmla="*/ 295 w 296"/>
                <a:gd name="T31" fmla="*/ 44 h 117"/>
                <a:gd name="T32" fmla="*/ 296 w 296"/>
                <a:gd name="T33" fmla="*/ 2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17">
                  <a:moveTo>
                    <a:pt x="296" y="27"/>
                  </a:moveTo>
                  <a:cubicBezTo>
                    <a:pt x="295" y="17"/>
                    <a:pt x="294" y="6"/>
                    <a:pt x="287" y="0"/>
                  </a:cubicBezTo>
                  <a:cubicBezTo>
                    <a:pt x="286" y="6"/>
                    <a:pt x="284" y="12"/>
                    <a:pt x="281" y="17"/>
                  </a:cubicBezTo>
                  <a:cubicBezTo>
                    <a:pt x="270" y="33"/>
                    <a:pt x="247" y="35"/>
                    <a:pt x="228" y="34"/>
                  </a:cubicBezTo>
                  <a:cubicBezTo>
                    <a:pt x="208" y="34"/>
                    <a:pt x="187" y="33"/>
                    <a:pt x="171" y="22"/>
                  </a:cubicBezTo>
                  <a:cubicBezTo>
                    <a:pt x="148" y="41"/>
                    <a:pt x="125" y="59"/>
                    <a:pt x="100" y="75"/>
                  </a:cubicBezTo>
                  <a:cubicBezTo>
                    <a:pt x="94" y="78"/>
                    <a:pt x="88" y="82"/>
                    <a:pt x="81" y="80"/>
                  </a:cubicBezTo>
                  <a:cubicBezTo>
                    <a:pt x="75" y="79"/>
                    <a:pt x="71" y="73"/>
                    <a:pt x="68" y="68"/>
                  </a:cubicBezTo>
                  <a:cubicBezTo>
                    <a:pt x="63" y="61"/>
                    <a:pt x="59" y="54"/>
                    <a:pt x="54" y="47"/>
                  </a:cubicBezTo>
                  <a:cubicBezTo>
                    <a:pt x="42" y="54"/>
                    <a:pt x="30" y="61"/>
                    <a:pt x="19" y="69"/>
                  </a:cubicBezTo>
                  <a:cubicBezTo>
                    <a:pt x="11" y="75"/>
                    <a:pt x="3" y="83"/>
                    <a:pt x="0" y="92"/>
                  </a:cubicBezTo>
                  <a:cubicBezTo>
                    <a:pt x="15" y="109"/>
                    <a:pt x="39" y="117"/>
                    <a:pt x="62" y="117"/>
                  </a:cubicBezTo>
                  <a:cubicBezTo>
                    <a:pt x="90" y="117"/>
                    <a:pt x="117" y="106"/>
                    <a:pt x="143" y="94"/>
                  </a:cubicBezTo>
                  <a:cubicBezTo>
                    <a:pt x="168" y="82"/>
                    <a:pt x="194" y="69"/>
                    <a:pt x="221" y="62"/>
                  </a:cubicBezTo>
                  <a:cubicBezTo>
                    <a:pt x="238" y="58"/>
                    <a:pt x="255" y="57"/>
                    <a:pt x="272" y="53"/>
                  </a:cubicBezTo>
                  <a:cubicBezTo>
                    <a:pt x="280" y="51"/>
                    <a:pt x="288" y="48"/>
                    <a:pt x="295" y="44"/>
                  </a:cubicBezTo>
                  <a:cubicBezTo>
                    <a:pt x="296" y="39"/>
                    <a:pt x="296" y="33"/>
                    <a:pt x="29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9" name="Freeform 1798"/>
            <p:cNvSpPr>
              <a:spLocks/>
            </p:cNvSpPr>
            <p:nvPr/>
          </p:nvSpPr>
          <p:spPr bwMode="auto">
            <a:xfrm>
              <a:off x="1895475" y="6032500"/>
              <a:ext cx="631825" cy="488950"/>
            </a:xfrm>
            <a:custGeom>
              <a:avLst/>
              <a:gdLst>
                <a:gd name="T0" fmla="*/ 147 w 182"/>
                <a:gd name="T1" fmla="*/ 63 h 141"/>
                <a:gd name="T2" fmla="*/ 39 w 182"/>
                <a:gd name="T3" fmla="*/ 116 h 141"/>
                <a:gd name="T4" fmla="*/ 18 w 182"/>
                <a:gd name="T5" fmla="*/ 111 h 141"/>
                <a:gd name="T6" fmla="*/ 3 w 182"/>
                <a:gd name="T7" fmla="*/ 82 h 141"/>
                <a:gd name="T8" fmla="*/ 3 w 182"/>
                <a:gd name="T9" fmla="*/ 80 h 141"/>
                <a:gd name="T10" fmla="*/ 0 w 182"/>
                <a:gd name="T11" fmla="*/ 98 h 141"/>
                <a:gd name="T12" fmla="*/ 9 w 182"/>
                <a:gd name="T13" fmla="*/ 126 h 141"/>
                <a:gd name="T14" fmla="*/ 48 w 182"/>
                <a:gd name="T15" fmla="*/ 140 h 141"/>
                <a:gd name="T16" fmla="*/ 140 w 182"/>
                <a:gd name="T17" fmla="*/ 104 h 141"/>
                <a:gd name="T18" fmla="*/ 165 w 182"/>
                <a:gd name="T19" fmla="*/ 54 h 141"/>
                <a:gd name="T20" fmla="*/ 182 w 182"/>
                <a:gd name="T21" fmla="*/ 0 h 141"/>
                <a:gd name="T22" fmla="*/ 172 w 182"/>
                <a:gd name="T23" fmla="*/ 18 h 141"/>
                <a:gd name="T24" fmla="*/ 147 w 182"/>
                <a:gd name="T25" fmla="*/ 6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41">
                  <a:moveTo>
                    <a:pt x="147" y="63"/>
                  </a:moveTo>
                  <a:cubicBezTo>
                    <a:pt x="123" y="97"/>
                    <a:pt x="81" y="118"/>
                    <a:pt x="39" y="116"/>
                  </a:cubicBezTo>
                  <a:cubicBezTo>
                    <a:pt x="32" y="115"/>
                    <a:pt x="24" y="114"/>
                    <a:pt x="18" y="111"/>
                  </a:cubicBezTo>
                  <a:cubicBezTo>
                    <a:pt x="8" y="105"/>
                    <a:pt x="4" y="93"/>
                    <a:pt x="3" y="82"/>
                  </a:cubicBezTo>
                  <a:cubicBezTo>
                    <a:pt x="3" y="81"/>
                    <a:pt x="3" y="81"/>
                    <a:pt x="3" y="80"/>
                  </a:cubicBezTo>
                  <a:cubicBezTo>
                    <a:pt x="1" y="86"/>
                    <a:pt x="0" y="92"/>
                    <a:pt x="0" y="98"/>
                  </a:cubicBezTo>
                  <a:cubicBezTo>
                    <a:pt x="0" y="108"/>
                    <a:pt x="3" y="118"/>
                    <a:pt x="9" y="126"/>
                  </a:cubicBezTo>
                  <a:cubicBezTo>
                    <a:pt x="19" y="136"/>
                    <a:pt x="34" y="139"/>
                    <a:pt x="48" y="140"/>
                  </a:cubicBezTo>
                  <a:cubicBezTo>
                    <a:pt x="82" y="141"/>
                    <a:pt x="118" y="130"/>
                    <a:pt x="140" y="104"/>
                  </a:cubicBezTo>
                  <a:cubicBezTo>
                    <a:pt x="152" y="89"/>
                    <a:pt x="159" y="72"/>
                    <a:pt x="165" y="54"/>
                  </a:cubicBezTo>
                  <a:cubicBezTo>
                    <a:pt x="172" y="36"/>
                    <a:pt x="177" y="18"/>
                    <a:pt x="182" y="0"/>
                  </a:cubicBezTo>
                  <a:cubicBezTo>
                    <a:pt x="179" y="6"/>
                    <a:pt x="175" y="12"/>
                    <a:pt x="172" y="18"/>
                  </a:cubicBezTo>
                  <a:cubicBezTo>
                    <a:pt x="164" y="33"/>
                    <a:pt x="157" y="49"/>
                    <a:pt x="147" y="6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0" name="Freeform 1799"/>
            <p:cNvSpPr>
              <a:spLocks/>
            </p:cNvSpPr>
            <p:nvPr/>
          </p:nvSpPr>
          <p:spPr bwMode="auto">
            <a:xfrm>
              <a:off x="1978025" y="5800725"/>
              <a:ext cx="388938" cy="454025"/>
            </a:xfrm>
            <a:custGeom>
              <a:avLst/>
              <a:gdLst>
                <a:gd name="T0" fmla="*/ 112 w 112"/>
                <a:gd name="T1" fmla="*/ 47 h 131"/>
                <a:gd name="T2" fmla="*/ 60 w 112"/>
                <a:gd name="T3" fmla="*/ 0 h 131"/>
                <a:gd name="T4" fmla="*/ 31 w 112"/>
                <a:gd name="T5" fmla="*/ 68 h 131"/>
                <a:gd name="T6" fmla="*/ 0 w 112"/>
                <a:gd name="T7" fmla="*/ 109 h 131"/>
                <a:gd name="T8" fmla="*/ 72 w 112"/>
                <a:gd name="T9" fmla="*/ 131 h 131"/>
                <a:gd name="T10" fmla="*/ 112 w 112"/>
                <a:gd name="T11" fmla="*/ 47 h 131"/>
              </a:gdLst>
              <a:ahLst/>
              <a:cxnLst>
                <a:cxn ang="0">
                  <a:pos x="T0" y="T1"/>
                </a:cxn>
                <a:cxn ang="0">
                  <a:pos x="T2" y="T3"/>
                </a:cxn>
                <a:cxn ang="0">
                  <a:pos x="T4" y="T5"/>
                </a:cxn>
                <a:cxn ang="0">
                  <a:pos x="T6" y="T7"/>
                </a:cxn>
                <a:cxn ang="0">
                  <a:pos x="T8" y="T9"/>
                </a:cxn>
                <a:cxn ang="0">
                  <a:pos x="T10" y="T11"/>
                </a:cxn>
              </a:cxnLst>
              <a:rect l="0" t="0" r="r" b="b"/>
              <a:pathLst>
                <a:path w="112" h="131">
                  <a:moveTo>
                    <a:pt x="112" y="47"/>
                  </a:moveTo>
                  <a:cubicBezTo>
                    <a:pt x="90" y="39"/>
                    <a:pt x="72" y="21"/>
                    <a:pt x="60" y="0"/>
                  </a:cubicBezTo>
                  <a:cubicBezTo>
                    <a:pt x="59" y="25"/>
                    <a:pt x="46" y="48"/>
                    <a:pt x="31" y="68"/>
                  </a:cubicBezTo>
                  <a:cubicBezTo>
                    <a:pt x="21" y="82"/>
                    <a:pt x="10" y="95"/>
                    <a:pt x="0" y="109"/>
                  </a:cubicBezTo>
                  <a:cubicBezTo>
                    <a:pt x="25" y="113"/>
                    <a:pt x="49" y="120"/>
                    <a:pt x="72" y="131"/>
                  </a:cubicBezTo>
                  <a:cubicBezTo>
                    <a:pt x="89" y="105"/>
                    <a:pt x="102" y="76"/>
                    <a:pt x="112" y="4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1" name="Freeform 1800"/>
            <p:cNvSpPr>
              <a:spLocks/>
            </p:cNvSpPr>
            <p:nvPr/>
          </p:nvSpPr>
          <p:spPr bwMode="auto">
            <a:xfrm>
              <a:off x="1905000" y="5956300"/>
              <a:ext cx="642938" cy="485775"/>
            </a:xfrm>
            <a:custGeom>
              <a:avLst/>
              <a:gdLst>
                <a:gd name="T0" fmla="*/ 155 w 185"/>
                <a:gd name="T1" fmla="*/ 6 h 140"/>
                <a:gd name="T2" fmla="*/ 133 w 185"/>
                <a:gd name="T3" fmla="*/ 2 h 140"/>
                <a:gd name="T4" fmla="*/ 102 w 185"/>
                <a:gd name="T5" fmla="*/ 70 h 140"/>
                <a:gd name="T6" fmla="*/ 77 w 185"/>
                <a:gd name="T7" fmla="*/ 79 h 140"/>
                <a:gd name="T8" fmla="*/ 21 w 185"/>
                <a:gd name="T9" fmla="*/ 64 h 140"/>
                <a:gd name="T10" fmla="*/ 4 w 185"/>
                <a:gd name="T11" fmla="*/ 92 h 140"/>
                <a:gd name="T12" fmla="*/ 0 w 185"/>
                <a:gd name="T13" fmla="*/ 102 h 140"/>
                <a:gd name="T14" fmla="*/ 15 w 185"/>
                <a:gd name="T15" fmla="*/ 133 h 140"/>
                <a:gd name="T16" fmla="*/ 36 w 185"/>
                <a:gd name="T17" fmla="*/ 138 h 140"/>
                <a:gd name="T18" fmla="*/ 144 w 185"/>
                <a:gd name="T19" fmla="*/ 85 h 140"/>
                <a:gd name="T20" fmla="*/ 169 w 185"/>
                <a:gd name="T21" fmla="*/ 40 h 140"/>
                <a:gd name="T22" fmla="*/ 174 w 185"/>
                <a:gd name="T23" fmla="*/ 30 h 140"/>
                <a:gd name="T24" fmla="*/ 183 w 185"/>
                <a:gd name="T25" fmla="*/ 8 h 140"/>
                <a:gd name="T26" fmla="*/ 185 w 185"/>
                <a:gd name="T27" fmla="*/ 0 h 140"/>
                <a:gd name="T28" fmla="*/ 155 w 185"/>
                <a:gd name="T29" fmla="*/ 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40">
                  <a:moveTo>
                    <a:pt x="155" y="6"/>
                  </a:moveTo>
                  <a:cubicBezTo>
                    <a:pt x="148" y="6"/>
                    <a:pt x="140" y="4"/>
                    <a:pt x="133" y="2"/>
                  </a:cubicBezTo>
                  <a:cubicBezTo>
                    <a:pt x="125" y="26"/>
                    <a:pt x="115" y="49"/>
                    <a:pt x="102" y="70"/>
                  </a:cubicBezTo>
                  <a:cubicBezTo>
                    <a:pt x="97" y="79"/>
                    <a:pt x="87" y="83"/>
                    <a:pt x="77" y="79"/>
                  </a:cubicBezTo>
                  <a:cubicBezTo>
                    <a:pt x="59" y="72"/>
                    <a:pt x="40" y="67"/>
                    <a:pt x="21" y="64"/>
                  </a:cubicBezTo>
                  <a:cubicBezTo>
                    <a:pt x="14" y="72"/>
                    <a:pt x="9" y="82"/>
                    <a:pt x="4" y="92"/>
                  </a:cubicBezTo>
                  <a:cubicBezTo>
                    <a:pt x="2" y="95"/>
                    <a:pt x="1" y="99"/>
                    <a:pt x="0" y="102"/>
                  </a:cubicBezTo>
                  <a:cubicBezTo>
                    <a:pt x="0" y="114"/>
                    <a:pt x="5" y="126"/>
                    <a:pt x="15" y="133"/>
                  </a:cubicBezTo>
                  <a:cubicBezTo>
                    <a:pt x="21" y="136"/>
                    <a:pt x="29" y="137"/>
                    <a:pt x="36" y="138"/>
                  </a:cubicBezTo>
                  <a:cubicBezTo>
                    <a:pt x="78" y="140"/>
                    <a:pt x="120" y="119"/>
                    <a:pt x="144" y="85"/>
                  </a:cubicBezTo>
                  <a:cubicBezTo>
                    <a:pt x="154" y="71"/>
                    <a:pt x="161" y="55"/>
                    <a:pt x="169" y="40"/>
                  </a:cubicBezTo>
                  <a:cubicBezTo>
                    <a:pt x="171" y="37"/>
                    <a:pt x="173" y="33"/>
                    <a:pt x="174" y="30"/>
                  </a:cubicBezTo>
                  <a:cubicBezTo>
                    <a:pt x="177" y="24"/>
                    <a:pt x="181" y="14"/>
                    <a:pt x="183" y="8"/>
                  </a:cubicBezTo>
                  <a:cubicBezTo>
                    <a:pt x="184" y="5"/>
                    <a:pt x="185" y="3"/>
                    <a:pt x="185" y="0"/>
                  </a:cubicBezTo>
                  <a:cubicBezTo>
                    <a:pt x="176" y="5"/>
                    <a:pt x="166" y="7"/>
                    <a:pt x="15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921" name="Group 1920"/>
          <p:cNvGrpSpPr/>
          <p:nvPr/>
        </p:nvGrpSpPr>
        <p:grpSpPr>
          <a:xfrm>
            <a:off x="4335750" y="3583315"/>
            <a:ext cx="274313" cy="322721"/>
            <a:chOff x="769938" y="1287462"/>
            <a:chExt cx="2941637" cy="3460752"/>
          </a:xfrm>
        </p:grpSpPr>
        <p:sp>
          <p:nvSpPr>
            <p:cNvPr id="1916" name="Freeform 1804"/>
            <p:cNvSpPr>
              <a:spLocks/>
            </p:cNvSpPr>
            <p:nvPr/>
          </p:nvSpPr>
          <p:spPr bwMode="auto">
            <a:xfrm>
              <a:off x="769938" y="1328738"/>
              <a:ext cx="2732088" cy="3419476"/>
            </a:xfrm>
            <a:custGeom>
              <a:avLst/>
              <a:gdLst>
                <a:gd name="T0" fmla="*/ 1016 w 1272"/>
                <a:gd name="T1" fmla="*/ 518 h 1592"/>
                <a:gd name="T2" fmla="*/ 1272 w 1272"/>
                <a:gd name="T3" fmla="*/ 962 h 1592"/>
                <a:gd name="T4" fmla="*/ 1271 w 1272"/>
                <a:gd name="T5" fmla="*/ 1363 h 1592"/>
                <a:gd name="T6" fmla="*/ 1013 w 1272"/>
                <a:gd name="T7" fmla="*/ 1510 h 1592"/>
                <a:gd name="T8" fmla="*/ 652 w 1272"/>
                <a:gd name="T9" fmla="*/ 1302 h 1592"/>
                <a:gd name="T10" fmla="*/ 333 w 1272"/>
                <a:gd name="T11" fmla="*/ 1483 h 1592"/>
                <a:gd name="T12" fmla="*/ 334 w 1272"/>
                <a:gd name="T13" fmla="*/ 1118 h 1592"/>
                <a:gd name="T14" fmla="*/ 257 w 1272"/>
                <a:gd name="T15" fmla="*/ 1073 h 1592"/>
                <a:gd name="T16" fmla="*/ 0 w 1272"/>
                <a:gd name="T17" fmla="*/ 630 h 1592"/>
                <a:gd name="T18" fmla="*/ 1 w 1272"/>
                <a:gd name="T19" fmla="*/ 228 h 1592"/>
                <a:gd name="T20" fmla="*/ 259 w 1272"/>
                <a:gd name="T21" fmla="*/ 81 h 1592"/>
                <a:gd name="T22" fmla="*/ 1016 w 1272"/>
                <a:gd name="T23" fmla="*/ 518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2" h="1592">
                  <a:moveTo>
                    <a:pt x="1016" y="518"/>
                  </a:moveTo>
                  <a:cubicBezTo>
                    <a:pt x="1157" y="600"/>
                    <a:pt x="1272" y="799"/>
                    <a:pt x="1272" y="962"/>
                  </a:cubicBezTo>
                  <a:cubicBezTo>
                    <a:pt x="1271" y="1363"/>
                    <a:pt x="1271" y="1363"/>
                    <a:pt x="1271" y="1363"/>
                  </a:cubicBezTo>
                  <a:cubicBezTo>
                    <a:pt x="1270" y="1525"/>
                    <a:pt x="1154" y="1592"/>
                    <a:pt x="1013" y="1510"/>
                  </a:cubicBezTo>
                  <a:cubicBezTo>
                    <a:pt x="652" y="1302"/>
                    <a:pt x="652" y="1302"/>
                    <a:pt x="652" y="1302"/>
                  </a:cubicBezTo>
                  <a:cubicBezTo>
                    <a:pt x="333" y="1483"/>
                    <a:pt x="333" y="1483"/>
                    <a:pt x="333" y="1483"/>
                  </a:cubicBezTo>
                  <a:cubicBezTo>
                    <a:pt x="334" y="1118"/>
                    <a:pt x="334" y="1118"/>
                    <a:pt x="334" y="1118"/>
                  </a:cubicBezTo>
                  <a:cubicBezTo>
                    <a:pt x="257" y="1073"/>
                    <a:pt x="257" y="1073"/>
                    <a:pt x="257" y="1073"/>
                  </a:cubicBezTo>
                  <a:cubicBezTo>
                    <a:pt x="115" y="992"/>
                    <a:pt x="0" y="792"/>
                    <a:pt x="0" y="630"/>
                  </a:cubicBezTo>
                  <a:cubicBezTo>
                    <a:pt x="1" y="228"/>
                    <a:pt x="1" y="228"/>
                    <a:pt x="1" y="228"/>
                  </a:cubicBezTo>
                  <a:cubicBezTo>
                    <a:pt x="2" y="66"/>
                    <a:pt x="118" y="0"/>
                    <a:pt x="259" y="81"/>
                  </a:cubicBezTo>
                  <a:lnTo>
                    <a:pt x="1016" y="518"/>
                  </a:lnTo>
                  <a:close/>
                </a:path>
              </a:pathLst>
            </a:custGeom>
            <a:solidFill>
              <a:srgbClr val="CC2B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7" name="Freeform 1805"/>
            <p:cNvSpPr>
              <a:spLocks/>
            </p:cNvSpPr>
            <p:nvPr/>
          </p:nvSpPr>
          <p:spPr bwMode="auto">
            <a:xfrm>
              <a:off x="2709863" y="3206750"/>
              <a:ext cx="365125" cy="536575"/>
            </a:xfrm>
            <a:custGeom>
              <a:avLst/>
              <a:gdLst>
                <a:gd name="T0" fmla="*/ 85 w 170"/>
                <a:gd name="T1" fmla="*/ 222 h 250"/>
                <a:gd name="T2" fmla="*/ 170 w 170"/>
                <a:gd name="T3" fmla="*/ 174 h 250"/>
                <a:gd name="T4" fmla="*/ 85 w 170"/>
                <a:gd name="T5" fmla="*/ 28 h 250"/>
                <a:gd name="T6" fmla="*/ 0 w 170"/>
                <a:gd name="T7" fmla="*/ 76 h 250"/>
                <a:gd name="T8" fmla="*/ 85 w 170"/>
                <a:gd name="T9" fmla="*/ 222 h 250"/>
              </a:gdLst>
              <a:ahLst/>
              <a:cxnLst>
                <a:cxn ang="0">
                  <a:pos x="T0" y="T1"/>
                </a:cxn>
                <a:cxn ang="0">
                  <a:pos x="T2" y="T3"/>
                </a:cxn>
                <a:cxn ang="0">
                  <a:pos x="T4" y="T5"/>
                </a:cxn>
                <a:cxn ang="0">
                  <a:pos x="T6" y="T7"/>
                </a:cxn>
                <a:cxn ang="0">
                  <a:pos x="T8" y="T9"/>
                </a:cxn>
              </a:cxnLst>
              <a:rect l="0" t="0" r="r" b="b"/>
              <a:pathLst>
                <a:path w="170" h="250">
                  <a:moveTo>
                    <a:pt x="85" y="222"/>
                  </a:moveTo>
                  <a:cubicBezTo>
                    <a:pt x="132" y="250"/>
                    <a:pt x="170" y="228"/>
                    <a:pt x="170" y="174"/>
                  </a:cubicBezTo>
                  <a:cubicBezTo>
                    <a:pt x="170" y="120"/>
                    <a:pt x="132" y="55"/>
                    <a:pt x="85" y="28"/>
                  </a:cubicBezTo>
                  <a:cubicBezTo>
                    <a:pt x="38" y="0"/>
                    <a:pt x="0" y="22"/>
                    <a:pt x="0" y="76"/>
                  </a:cubicBezTo>
                  <a:cubicBezTo>
                    <a:pt x="0" y="130"/>
                    <a:pt x="38" y="195"/>
                    <a:pt x="8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8" name="Freeform 1806"/>
            <p:cNvSpPr>
              <a:spLocks/>
            </p:cNvSpPr>
            <p:nvPr/>
          </p:nvSpPr>
          <p:spPr bwMode="auto">
            <a:xfrm>
              <a:off x="1954213" y="2770188"/>
              <a:ext cx="365125" cy="534988"/>
            </a:xfrm>
            <a:custGeom>
              <a:avLst/>
              <a:gdLst>
                <a:gd name="T0" fmla="*/ 85 w 170"/>
                <a:gd name="T1" fmla="*/ 222 h 249"/>
                <a:gd name="T2" fmla="*/ 170 w 170"/>
                <a:gd name="T3" fmla="*/ 174 h 249"/>
                <a:gd name="T4" fmla="*/ 85 w 170"/>
                <a:gd name="T5" fmla="*/ 27 h 249"/>
                <a:gd name="T6" fmla="*/ 0 w 170"/>
                <a:gd name="T7" fmla="*/ 76 h 249"/>
                <a:gd name="T8" fmla="*/ 85 w 170"/>
                <a:gd name="T9" fmla="*/ 222 h 249"/>
              </a:gdLst>
              <a:ahLst/>
              <a:cxnLst>
                <a:cxn ang="0">
                  <a:pos x="T0" y="T1"/>
                </a:cxn>
                <a:cxn ang="0">
                  <a:pos x="T2" y="T3"/>
                </a:cxn>
                <a:cxn ang="0">
                  <a:pos x="T4" y="T5"/>
                </a:cxn>
                <a:cxn ang="0">
                  <a:pos x="T6" y="T7"/>
                </a:cxn>
                <a:cxn ang="0">
                  <a:pos x="T8" y="T9"/>
                </a:cxn>
              </a:cxnLst>
              <a:rect l="0" t="0" r="r" b="b"/>
              <a:pathLst>
                <a:path w="170" h="249">
                  <a:moveTo>
                    <a:pt x="85" y="222"/>
                  </a:moveTo>
                  <a:cubicBezTo>
                    <a:pt x="132" y="249"/>
                    <a:pt x="170" y="227"/>
                    <a:pt x="170" y="174"/>
                  </a:cubicBezTo>
                  <a:cubicBezTo>
                    <a:pt x="170" y="120"/>
                    <a:pt x="132" y="54"/>
                    <a:pt x="85" y="27"/>
                  </a:cubicBezTo>
                  <a:cubicBezTo>
                    <a:pt x="39" y="0"/>
                    <a:pt x="0" y="22"/>
                    <a:pt x="0" y="76"/>
                  </a:cubicBezTo>
                  <a:cubicBezTo>
                    <a:pt x="0" y="130"/>
                    <a:pt x="38" y="195"/>
                    <a:pt x="8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9" name="Freeform 1807"/>
            <p:cNvSpPr>
              <a:spLocks/>
            </p:cNvSpPr>
            <p:nvPr/>
          </p:nvSpPr>
          <p:spPr bwMode="auto">
            <a:xfrm>
              <a:off x="1198563" y="2333625"/>
              <a:ext cx="365125" cy="534988"/>
            </a:xfrm>
            <a:custGeom>
              <a:avLst/>
              <a:gdLst>
                <a:gd name="T0" fmla="*/ 85 w 170"/>
                <a:gd name="T1" fmla="*/ 222 h 249"/>
                <a:gd name="T2" fmla="*/ 170 w 170"/>
                <a:gd name="T3" fmla="*/ 173 h 249"/>
                <a:gd name="T4" fmla="*/ 85 w 170"/>
                <a:gd name="T5" fmla="*/ 27 h 249"/>
                <a:gd name="T6" fmla="*/ 0 w 170"/>
                <a:gd name="T7" fmla="*/ 76 h 249"/>
                <a:gd name="T8" fmla="*/ 85 w 170"/>
                <a:gd name="T9" fmla="*/ 222 h 249"/>
              </a:gdLst>
              <a:ahLst/>
              <a:cxnLst>
                <a:cxn ang="0">
                  <a:pos x="T0" y="T1"/>
                </a:cxn>
                <a:cxn ang="0">
                  <a:pos x="T2" y="T3"/>
                </a:cxn>
                <a:cxn ang="0">
                  <a:pos x="T4" y="T5"/>
                </a:cxn>
                <a:cxn ang="0">
                  <a:pos x="T6" y="T7"/>
                </a:cxn>
                <a:cxn ang="0">
                  <a:pos x="T8" y="T9"/>
                </a:cxn>
              </a:cxnLst>
              <a:rect l="0" t="0" r="r" b="b"/>
              <a:pathLst>
                <a:path w="170" h="249">
                  <a:moveTo>
                    <a:pt x="85" y="222"/>
                  </a:moveTo>
                  <a:cubicBezTo>
                    <a:pt x="132" y="249"/>
                    <a:pt x="170" y="227"/>
                    <a:pt x="170" y="173"/>
                  </a:cubicBezTo>
                  <a:cubicBezTo>
                    <a:pt x="170" y="120"/>
                    <a:pt x="132" y="54"/>
                    <a:pt x="85" y="27"/>
                  </a:cubicBezTo>
                  <a:cubicBezTo>
                    <a:pt x="39" y="0"/>
                    <a:pt x="0" y="22"/>
                    <a:pt x="0" y="76"/>
                  </a:cubicBezTo>
                  <a:cubicBezTo>
                    <a:pt x="0" y="129"/>
                    <a:pt x="38" y="195"/>
                    <a:pt x="8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20" name="Freeform 1808"/>
            <p:cNvSpPr>
              <a:spLocks/>
            </p:cNvSpPr>
            <p:nvPr/>
          </p:nvSpPr>
          <p:spPr bwMode="auto">
            <a:xfrm>
              <a:off x="936625" y="1287462"/>
              <a:ext cx="2774950" cy="3324225"/>
            </a:xfrm>
            <a:custGeom>
              <a:avLst/>
              <a:gdLst>
                <a:gd name="T0" fmla="*/ 1035 w 1292"/>
                <a:gd name="T1" fmla="*/ 481 h 1547"/>
                <a:gd name="T2" fmla="*/ 279 w 1292"/>
                <a:gd name="T3" fmla="*/ 44 h 1547"/>
                <a:gd name="T4" fmla="*/ 96 w 1292"/>
                <a:gd name="T5" fmla="*/ 27 h 1547"/>
                <a:gd name="T6" fmla="*/ 0 w 1292"/>
                <a:gd name="T7" fmla="*/ 83 h 1547"/>
                <a:gd name="T8" fmla="*/ 182 w 1292"/>
                <a:gd name="T9" fmla="*/ 100 h 1547"/>
                <a:gd name="T10" fmla="*/ 939 w 1292"/>
                <a:gd name="T11" fmla="*/ 537 h 1547"/>
                <a:gd name="T12" fmla="*/ 1195 w 1292"/>
                <a:gd name="T13" fmla="*/ 981 h 1547"/>
                <a:gd name="T14" fmla="*/ 1194 w 1292"/>
                <a:gd name="T15" fmla="*/ 1382 h 1547"/>
                <a:gd name="T16" fmla="*/ 1119 w 1292"/>
                <a:gd name="T17" fmla="*/ 1547 h 1547"/>
                <a:gd name="T18" fmla="*/ 1215 w 1292"/>
                <a:gd name="T19" fmla="*/ 1491 h 1547"/>
                <a:gd name="T20" fmla="*/ 1290 w 1292"/>
                <a:gd name="T21" fmla="*/ 1326 h 1547"/>
                <a:gd name="T22" fmla="*/ 1291 w 1292"/>
                <a:gd name="T23" fmla="*/ 925 h 1547"/>
                <a:gd name="T24" fmla="*/ 1035 w 1292"/>
                <a:gd name="T25" fmla="*/ 481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2" h="1547">
                  <a:moveTo>
                    <a:pt x="1035" y="481"/>
                  </a:moveTo>
                  <a:cubicBezTo>
                    <a:pt x="279" y="44"/>
                    <a:pt x="279" y="44"/>
                    <a:pt x="279" y="44"/>
                  </a:cubicBezTo>
                  <a:cubicBezTo>
                    <a:pt x="207" y="3"/>
                    <a:pt x="143" y="0"/>
                    <a:pt x="96" y="27"/>
                  </a:cubicBezTo>
                  <a:cubicBezTo>
                    <a:pt x="0" y="83"/>
                    <a:pt x="0" y="83"/>
                    <a:pt x="0" y="83"/>
                  </a:cubicBezTo>
                  <a:cubicBezTo>
                    <a:pt x="46" y="56"/>
                    <a:pt x="111" y="59"/>
                    <a:pt x="182" y="100"/>
                  </a:cubicBezTo>
                  <a:cubicBezTo>
                    <a:pt x="939" y="537"/>
                    <a:pt x="939" y="537"/>
                    <a:pt x="939" y="537"/>
                  </a:cubicBezTo>
                  <a:cubicBezTo>
                    <a:pt x="1080" y="619"/>
                    <a:pt x="1195" y="818"/>
                    <a:pt x="1195" y="981"/>
                  </a:cubicBezTo>
                  <a:cubicBezTo>
                    <a:pt x="1194" y="1382"/>
                    <a:pt x="1194" y="1382"/>
                    <a:pt x="1194" y="1382"/>
                  </a:cubicBezTo>
                  <a:cubicBezTo>
                    <a:pt x="1194" y="1463"/>
                    <a:pt x="1165" y="1520"/>
                    <a:pt x="1119" y="1547"/>
                  </a:cubicBezTo>
                  <a:cubicBezTo>
                    <a:pt x="1215" y="1491"/>
                    <a:pt x="1215" y="1491"/>
                    <a:pt x="1215" y="1491"/>
                  </a:cubicBezTo>
                  <a:cubicBezTo>
                    <a:pt x="1261" y="1464"/>
                    <a:pt x="1290" y="1407"/>
                    <a:pt x="1290" y="1326"/>
                  </a:cubicBezTo>
                  <a:cubicBezTo>
                    <a:pt x="1291" y="925"/>
                    <a:pt x="1291" y="925"/>
                    <a:pt x="1291" y="925"/>
                  </a:cubicBezTo>
                  <a:cubicBezTo>
                    <a:pt x="1292" y="762"/>
                    <a:pt x="1176" y="563"/>
                    <a:pt x="1035" y="481"/>
                  </a:cubicBezTo>
                  <a:close/>
                </a:path>
              </a:pathLst>
            </a:custGeom>
            <a:solidFill>
              <a:srgbClr val="9E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0" name="CaixaDeTexto 9">
            <a:extLst>
              <a:ext uri="{FF2B5EF4-FFF2-40B4-BE49-F238E27FC236}">
                <a16:creationId xmlns:a16="http://schemas.microsoft.com/office/drawing/2014/main" id="{8FEC199B-B994-AEB7-D4C7-33018FF0E7DA}"/>
              </a:ext>
            </a:extLst>
          </p:cNvPr>
          <p:cNvSpPr txBox="1"/>
          <p:nvPr/>
        </p:nvSpPr>
        <p:spPr>
          <a:xfrm>
            <a:off x="1310911" y="203522"/>
            <a:ext cx="6770777" cy="323165"/>
          </a:xfrm>
          <a:prstGeom prst="rect">
            <a:avLst/>
          </a:prstGeom>
          <a:noFill/>
        </p:spPr>
        <p:txBody>
          <a:bodyPr wrap="square">
            <a:spAutoFit/>
          </a:bodyPr>
          <a:lstStyle/>
          <a:p>
            <a:r>
              <a:rPr lang="pt-BR" sz="1500" b="1" dirty="0">
                <a:latin typeface="Arial Black" panose="020B0A04020102020204" pitchFamily="34" charset="0"/>
              </a:rPr>
              <a:t>LEI COMPLEMENTAR Nº 123, DE 14 DE DEZEMBRO DE 2006</a:t>
            </a:r>
            <a:endParaRPr lang="pt-BR" sz="1500" dirty="0">
              <a:latin typeface="Arial Black" panose="020B0A04020102020204" pitchFamily="34" charset="0"/>
            </a:endParaRPr>
          </a:p>
        </p:txBody>
      </p:sp>
      <p:sp>
        <p:nvSpPr>
          <p:cNvPr id="11" name="CaixaDeTexto 10">
            <a:extLst>
              <a:ext uri="{FF2B5EF4-FFF2-40B4-BE49-F238E27FC236}">
                <a16:creationId xmlns:a16="http://schemas.microsoft.com/office/drawing/2014/main" id="{5646C2F2-FBA3-8821-29AB-FECF1B76BDE3}"/>
              </a:ext>
            </a:extLst>
          </p:cNvPr>
          <p:cNvSpPr txBox="1"/>
          <p:nvPr/>
        </p:nvSpPr>
        <p:spPr>
          <a:xfrm>
            <a:off x="99860" y="908513"/>
            <a:ext cx="3791396" cy="3277820"/>
          </a:xfrm>
          <a:prstGeom prst="rect">
            <a:avLst/>
          </a:prstGeom>
          <a:noFill/>
        </p:spPr>
        <p:txBody>
          <a:bodyPr wrap="square">
            <a:spAutoFit/>
          </a:bodyPr>
          <a:lstStyle/>
          <a:p>
            <a:pPr algn="just"/>
            <a:r>
              <a:rPr lang="pt-BR" sz="1725" dirty="0">
                <a:latin typeface="Aharoni" panose="02010803020104030203" pitchFamily="2" charset="-79"/>
                <a:cs typeface="Aharoni" panose="02010803020104030203" pitchFamily="2" charset="-79"/>
              </a:rPr>
              <a:t>Art. 3</a:t>
            </a:r>
            <a:r>
              <a:rPr lang="pt-BR" sz="1725" strike="sngStrike" dirty="0">
                <a:latin typeface="Aharoni" panose="02010803020104030203" pitchFamily="2" charset="-79"/>
                <a:cs typeface="Aharoni" panose="02010803020104030203" pitchFamily="2" charset="-79"/>
              </a:rPr>
              <a:t>º</a:t>
            </a:r>
            <a:r>
              <a:rPr lang="pt-BR" sz="1725" dirty="0">
                <a:latin typeface="Aharoni" panose="02010803020104030203" pitchFamily="2" charset="-79"/>
                <a:cs typeface="Aharoni" panose="02010803020104030203" pitchFamily="2" charset="-79"/>
              </a:rPr>
              <a:t> Para os </a:t>
            </a:r>
            <a:r>
              <a:rPr lang="pt-BR" sz="1725" dirty="0">
                <a:solidFill>
                  <a:srgbClr val="FF0000"/>
                </a:solidFill>
                <a:latin typeface="Aharoni" panose="02010803020104030203" pitchFamily="2" charset="-79"/>
                <a:cs typeface="Aharoni" panose="02010803020104030203" pitchFamily="2" charset="-79"/>
              </a:rPr>
              <a:t>EFEITOS DESTA LEI COMPLEMENTAR</a:t>
            </a:r>
            <a:r>
              <a:rPr lang="pt-BR" sz="1725" dirty="0">
                <a:latin typeface="Aharoni" panose="02010803020104030203" pitchFamily="2" charset="-79"/>
                <a:cs typeface="Aharoni" panose="02010803020104030203" pitchFamily="2" charset="-79"/>
              </a:rPr>
              <a:t>, </a:t>
            </a:r>
            <a:r>
              <a:rPr lang="pt-BR" sz="1725" dirty="0">
                <a:solidFill>
                  <a:srgbClr val="FF0000"/>
                </a:solidFill>
                <a:latin typeface="Aharoni" panose="02010803020104030203" pitchFamily="2" charset="-79"/>
                <a:cs typeface="Aharoni" panose="02010803020104030203" pitchFamily="2" charset="-79"/>
              </a:rPr>
              <a:t>CONSIDERAM-SE MICROEMPRESAS OU EMPRESAS DE PEQUENO PORTE</a:t>
            </a:r>
            <a:r>
              <a:rPr lang="pt-BR" sz="1725" dirty="0">
                <a:latin typeface="Aharoni" panose="02010803020104030203" pitchFamily="2" charset="-79"/>
                <a:cs typeface="Aharoni" panose="02010803020104030203" pitchFamily="2" charset="-79"/>
              </a:rPr>
              <a:t>, a sociedade empresária, a sociedade simples, a empresa individual de responsabilidade limitada ...devidamente registrados no </a:t>
            </a:r>
            <a:r>
              <a:rPr lang="pt-BR" sz="1725" dirty="0">
                <a:solidFill>
                  <a:srgbClr val="FF0000"/>
                </a:solidFill>
                <a:latin typeface="Aharoni" panose="02010803020104030203" pitchFamily="2" charset="-79"/>
                <a:cs typeface="Aharoni" panose="02010803020104030203" pitchFamily="2" charset="-79"/>
              </a:rPr>
              <a:t>REGISTRO DE EMPRESAS MERCANTIS OU NO REGISTRO CIVIL DE PESSOAS JURÍDICAS</a:t>
            </a:r>
            <a:r>
              <a:rPr lang="pt-BR" sz="1725" dirty="0">
                <a:latin typeface="Aharoni" panose="02010803020104030203" pitchFamily="2" charset="-79"/>
                <a:cs typeface="Aharoni" panose="02010803020104030203" pitchFamily="2" charset="-79"/>
              </a:rPr>
              <a:t>, conforme o caso, desde que:</a:t>
            </a:r>
          </a:p>
        </p:txBody>
      </p:sp>
    </p:spTree>
    <p:extLst>
      <p:ext uri="{BB962C8B-B14F-4D97-AF65-F5344CB8AC3E}">
        <p14:creationId xmlns:p14="http://schemas.microsoft.com/office/powerpoint/2010/main" val="7236959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14:presetBounceEnd="67000">
                                      <p:stCondLst>
                                        <p:cond delay="100"/>
                                      </p:stCondLst>
                                      <p:childTnLst>
                                        <p:set>
                                          <p:cBhvr>
                                            <p:cTn id="10" dur="1" fill="hold">
                                              <p:stCondLst>
                                                <p:cond delay="0"/>
                                              </p:stCondLst>
                                            </p:cTn>
                                            <p:tgtEl>
                                              <p:spTgt spid="1722"/>
                                            </p:tgtEl>
                                            <p:attrNameLst>
                                              <p:attrName>style.visibility</p:attrName>
                                            </p:attrNameLst>
                                          </p:cBhvr>
                                          <p:to>
                                            <p:strVal val="visible"/>
                                          </p:to>
                                        </p:set>
                                        <p:anim calcmode="lin" valueType="num" p14:bounceEnd="67000">
                                          <p:cBhvr additive="base">
                                            <p:cTn id="11" dur="1000" fill="hold"/>
                                            <p:tgtEl>
                                              <p:spTgt spid="1722"/>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172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67000">
                                      <p:stCondLst>
                                        <p:cond delay="200"/>
                                      </p:stCondLst>
                                      <p:childTnLst>
                                        <p:set>
                                          <p:cBhvr>
                                            <p:cTn id="14" dur="1" fill="hold">
                                              <p:stCondLst>
                                                <p:cond delay="0"/>
                                              </p:stCondLst>
                                            </p:cTn>
                                            <p:tgtEl>
                                              <p:spTgt spid="1663"/>
                                            </p:tgtEl>
                                            <p:attrNameLst>
                                              <p:attrName>style.visibility</p:attrName>
                                            </p:attrNameLst>
                                          </p:cBhvr>
                                          <p:to>
                                            <p:strVal val="visible"/>
                                          </p:to>
                                        </p:set>
                                        <p:anim calcmode="lin" valueType="num" p14:bounceEnd="67000">
                                          <p:cBhvr additive="base">
                                            <p:cTn id="15" dur="1000" fill="hold"/>
                                            <p:tgtEl>
                                              <p:spTgt spid="1663"/>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166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7000">
                                      <p:stCondLst>
                                        <p:cond delay="300"/>
                                      </p:stCondLst>
                                      <p:childTnLst>
                                        <p:set>
                                          <p:cBhvr>
                                            <p:cTn id="18" dur="1" fill="hold">
                                              <p:stCondLst>
                                                <p:cond delay="0"/>
                                              </p:stCondLst>
                                            </p:cTn>
                                            <p:tgtEl>
                                              <p:spTgt spid="1701"/>
                                            </p:tgtEl>
                                            <p:attrNameLst>
                                              <p:attrName>style.visibility</p:attrName>
                                            </p:attrNameLst>
                                          </p:cBhvr>
                                          <p:to>
                                            <p:strVal val="visible"/>
                                          </p:to>
                                        </p:set>
                                        <p:anim calcmode="lin" valueType="num" p14:bounceEnd="67000">
                                          <p:cBhvr additive="base">
                                            <p:cTn id="19" dur="1000" fill="hold"/>
                                            <p:tgtEl>
                                              <p:spTgt spid="1701"/>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170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7000">
                                      <p:stCondLst>
                                        <p:cond delay="400"/>
                                      </p:stCondLst>
                                      <p:childTnLst>
                                        <p:set>
                                          <p:cBhvr>
                                            <p:cTn id="22" dur="1" fill="hold">
                                              <p:stCondLst>
                                                <p:cond delay="0"/>
                                              </p:stCondLst>
                                            </p:cTn>
                                            <p:tgtEl>
                                              <p:spTgt spid="1783"/>
                                            </p:tgtEl>
                                            <p:attrNameLst>
                                              <p:attrName>style.visibility</p:attrName>
                                            </p:attrNameLst>
                                          </p:cBhvr>
                                          <p:to>
                                            <p:strVal val="visible"/>
                                          </p:to>
                                        </p:set>
                                        <p:anim calcmode="lin" valueType="num" p14:bounceEnd="67000">
                                          <p:cBhvr additive="base">
                                            <p:cTn id="23" dur="1000" fill="hold"/>
                                            <p:tgtEl>
                                              <p:spTgt spid="1783"/>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783"/>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14:presetBounceEnd="67000">
                                      <p:stCondLst>
                                        <p:cond delay="500"/>
                                      </p:stCondLst>
                                      <p:childTnLst>
                                        <p:set>
                                          <p:cBhvr>
                                            <p:cTn id="26" dur="1" fill="hold">
                                              <p:stCondLst>
                                                <p:cond delay="0"/>
                                              </p:stCondLst>
                                            </p:cTn>
                                            <p:tgtEl>
                                              <p:spTgt spid="1806"/>
                                            </p:tgtEl>
                                            <p:attrNameLst>
                                              <p:attrName>style.visibility</p:attrName>
                                            </p:attrNameLst>
                                          </p:cBhvr>
                                          <p:to>
                                            <p:strVal val="visible"/>
                                          </p:to>
                                        </p:set>
                                        <p:anim calcmode="lin" valueType="num" p14:bounceEnd="67000">
                                          <p:cBhvr additive="base">
                                            <p:cTn id="27" dur="1000" fill="hold"/>
                                            <p:tgtEl>
                                              <p:spTgt spid="1806"/>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180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14:presetBounceEnd="67000">
                                      <p:stCondLst>
                                        <p:cond delay="600"/>
                                      </p:stCondLst>
                                      <p:childTnLst>
                                        <p:set>
                                          <p:cBhvr>
                                            <p:cTn id="30" dur="1" fill="hold">
                                              <p:stCondLst>
                                                <p:cond delay="0"/>
                                              </p:stCondLst>
                                            </p:cTn>
                                            <p:tgtEl>
                                              <p:spTgt spid="1817"/>
                                            </p:tgtEl>
                                            <p:attrNameLst>
                                              <p:attrName>style.visibility</p:attrName>
                                            </p:attrNameLst>
                                          </p:cBhvr>
                                          <p:to>
                                            <p:strVal val="visible"/>
                                          </p:to>
                                        </p:set>
                                        <p:anim calcmode="lin" valueType="num" p14:bounceEnd="67000">
                                          <p:cBhvr additive="base">
                                            <p:cTn id="31" dur="1000" fill="hold"/>
                                            <p:tgtEl>
                                              <p:spTgt spid="1817"/>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1817"/>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14:presetBounceEnd="67000">
                                      <p:stCondLst>
                                        <p:cond delay="700"/>
                                      </p:stCondLst>
                                      <p:childTnLst>
                                        <p:set>
                                          <p:cBhvr>
                                            <p:cTn id="34" dur="1" fill="hold">
                                              <p:stCondLst>
                                                <p:cond delay="0"/>
                                              </p:stCondLst>
                                            </p:cTn>
                                            <p:tgtEl>
                                              <p:spTgt spid="1818"/>
                                            </p:tgtEl>
                                            <p:attrNameLst>
                                              <p:attrName>style.visibility</p:attrName>
                                            </p:attrNameLst>
                                          </p:cBhvr>
                                          <p:to>
                                            <p:strVal val="visible"/>
                                          </p:to>
                                        </p:set>
                                        <p:anim calcmode="lin" valueType="num" p14:bounceEnd="67000">
                                          <p:cBhvr additive="base">
                                            <p:cTn id="35" dur="1000" fill="hold"/>
                                            <p:tgtEl>
                                              <p:spTgt spid="1818"/>
                                            </p:tgtEl>
                                            <p:attrNameLst>
                                              <p:attrName>ppt_x</p:attrName>
                                            </p:attrNameLst>
                                          </p:cBhvr>
                                          <p:tavLst>
                                            <p:tav tm="0">
                                              <p:val>
                                                <p:strVal val="1+#ppt_w/2"/>
                                              </p:val>
                                            </p:tav>
                                            <p:tav tm="100000">
                                              <p:val>
                                                <p:strVal val="#ppt_x"/>
                                              </p:val>
                                            </p:tav>
                                          </p:tavLst>
                                        </p:anim>
                                        <p:anim calcmode="lin" valueType="num" p14:bounceEnd="67000">
                                          <p:cBhvr additive="base">
                                            <p:cTn id="36" dur="1000" fill="hold"/>
                                            <p:tgtEl>
                                              <p:spTgt spid="1818"/>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14:presetBounceEnd="67000">
                                      <p:stCondLst>
                                        <p:cond delay="800"/>
                                      </p:stCondLst>
                                      <p:childTnLst>
                                        <p:set>
                                          <p:cBhvr>
                                            <p:cTn id="38" dur="1" fill="hold">
                                              <p:stCondLst>
                                                <p:cond delay="0"/>
                                              </p:stCondLst>
                                            </p:cTn>
                                            <p:tgtEl>
                                              <p:spTgt spid="1922"/>
                                            </p:tgtEl>
                                            <p:attrNameLst>
                                              <p:attrName>style.visibility</p:attrName>
                                            </p:attrNameLst>
                                          </p:cBhvr>
                                          <p:to>
                                            <p:strVal val="visible"/>
                                          </p:to>
                                        </p:set>
                                        <p:anim calcmode="lin" valueType="num" p14:bounceEnd="67000">
                                          <p:cBhvr additive="base">
                                            <p:cTn id="39" dur="1000" fill="hold"/>
                                            <p:tgtEl>
                                              <p:spTgt spid="1922"/>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1922"/>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14:presetBounceEnd="67000">
                                      <p:stCondLst>
                                        <p:cond delay="900"/>
                                      </p:stCondLst>
                                      <p:childTnLst>
                                        <p:set>
                                          <p:cBhvr>
                                            <p:cTn id="42" dur="1" fill="hold">
                                              <p:stCondLst>
                                                <p:cond delay="0"/>
                                              </p:stCondLst>
                                            </p:cTn>
                                            <p:tgtEl>
                                              <p:spTgt spid="1788"/>
                                            </p:tgtEl>
                                            <p:attrNameLst>
                                              <p:attrName>style.visibility</p:attrName>
                                            </p:attrNameLst>
                                          </p:cBhvr>
                                          <p:to>
                                            <p:strVal val="visible"/>
                                          </p:to>
                                        </p:set>
                                        <p:anim calcmode="lin" valueType="num" p14:bounceEnd="67000">
                                          <p:cBhvr additive="base">
                                            <p:cTn id="43" dur="1000" fill="hold"/>
                                            <p:tgtEl>
                                              <p:spTgt spid="1788"/>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1788"/>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14:presetBounceEnd="67000">
                                      <p:stCondLst>
                                        <p:cond delay="1000"/>
                                      </p:stCondLst>
                                      <p:childTnLst>
                                        <p:set>
                                          <p:cBhvr>
                                            <p:cTn id="46" dur="1" fill="hold">
                                              <p:stCondLst>
                                                <p:cond delay="0"/>
                                              </p:stCondLst>
                                            </p:cTn>
                                            <p:tgtEl>
                                              <p:spTgt spid="1841"/>
                                            </p:tgtEl>
                                            <p:attrNameLst>
                                              <p:attrName>style.visibility</p:attrName>
                                            </p:attrNameLst>
                                          </p:cBhvr>
                                          <p:to>
                                            <p:strVal val="visible"/>
                                          </p:to>
                                        </p:set>
                                        <p:anim calcmode="lin" valueType="num" p14:bounceEnd="67000">
                                          <p:cBhvr additive="base">
                                            <p:cTn id="47" dur="1000" fill="hold"/>
                                            <p:tgtEl>
                                              <p:spTgt spid="1841"/>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1841"/>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1100"/>
                                      </p:stCondLst>
                                      <p:childTnLst>
                                        <p:set>
                                          <p:cBhvr>
                                            <p:cTn id="50" dur="1" fill="hold">
                                              <p:stCondLst>
                                                <p:cond delay="0"/>
                                              </p:stCondLst>
                                            </p:cTn>
                                            <p:tgtEl>
                                              <p:spTgt spid="1921"/>
                                            </p:tgtEl>
                                            <p:attrNameLst>
                                              <p:attrName>style.visibility</p:attrName>
                                            </p:attrNameLst>
                                          </p:cBhvr>
                                          <p:to>
                                            <p:strVal val="visible"/>
                                          </p:to>
                                        </p:set>
                                        <p:anim calcmode="lin" valueType="num">
                                          <p:cBhvr>
                                            <p:cTn id="51" dur="750" fill="hold"/>
                                            <p:tgtEl>
                                              <p:spTgt spid="1921"/>
                                            </p:tgtEl>
                                            <p:attrNameLst>
                                              <p:attrName>ppt_w</p:attrName>
                                            </p:attrNameLst>
                                          </p:cBhvr>
                                          <p:tavLst>
                                            <p:tav tm="0">
                                              <p:val>
                                                <p:fltVal val="0"/>
                                              </p:val>
                                            </p:tav>
                                            <p:tav tm="100000">
                                              <p:val>
                                                <p:strVal val="#ppt_w"/>
                                              </p:val>
                                            </p:tav>
                                          </p:tavLst>
                                        </p:anim>
                                        <p:anim calcmode="lin" valueType="num">
                                          <p:cBhvr>
                                            <p:cTn id="52" dur="750" fill="hold"/>
                                            <p:tgtEl>
                                              <p:spTgt spid="1921"/>
                                            </p:tgtEl>
                                            <p:attrNameLst>
                                              <p:attrName>ppt_h</p:attrName>
                                            </p:attrNameLst>
                                          </p:cBhvr>
                                          <p:tavLst>
                                            <p:tav tm="0">
                                              <p:val>
                                                <p:fltVal val="0"/>
                                              </p:val>
                                            </p:tav>
                                            <p:tav tm="100000">
                                              <p:val>
                                                <p:strVal val="#ppt_h"/>
                                              </p:val>
                                            </p:tav>
                                          </p:tavLst>
                                        </p:anim>
                                        <p:animEffect transition="in" filter="fade">
                                          <p:cBhvr>
                                            <p:cTn id="53" dur="750"/>
                                            <p:tgtEl>
                                              <p:spTgt spid="1921"/>
                                            </p:tgtEl>
                                          </p:cBhvr>
                                        </p:animEffect>
                                      </p:childTnLst>
                                    </p:cTn>
                                  </p:par>
                                  <p:par>
                                    <p:cTn id="54" presetID="2" presetClass="entr" presetSubtype="1" fill="hold" nodeType="withEffect" p14:presetBounceEnd="67000">
                                      <p:stCondLst>
                                        <p:cond delay="1200"/>
                                      </p:stCondLst>
                                      <p:childTnLst>
                                        <p:set>
                                          <p:cBhvr>
                                            <p:cTn id="55" dur="1" fill="hold">
                                              <p:stCondLst>
                                                <p:cond delay="0"/>
                                              </p:stCondLst>
                                            </p:cTn>
                                            <p:tgtEl>
                                              <p:spTgt spid="1882"/>
                                            </p:tgtEl>
                                            <p:attrNameLst>
                                              <p:attrName>style.visibility</p:attrName>
                                            </p:attrNameLst>
                                          </p:cBhvr>
                                          <p:to>
                                            <p:strVal val="visible"/>
                                          </p:to>
                                        </p:set>
                                        <p:anim calcmode="lin" valueType="num" p14:bounceEnd="67000">
                                          <p:cBhvr additive="base">
                                            <p:cTn id="56" dur="1000" fill="hold"/>
                                            <p:tgtEl>
                                              <p:spTgt spid="1882"/>
                                            </p:tgtEl>
                                            <p:attrNameLst>
                                              <p:attrName>ppt_x</p:attrName>
                                            </p:attrNameLst>
                                          </p:cBhvr>
                                          <p:tavLst>
                                            <p:tav tm="0">
                                              <p:val>
                                                <p:strVal val="#ppt_x"/>
                                              </p:val>
                                            </p:tav>
                                            <p:tav tm="100000">
                                              <p:val>
                                                <p:strVal val="#ppt_x"/>
                                              </p:val>
                                            </p:tav>
                                          </p:tavLst>
                                        </p:anim>
                                        <p:anim calcmode="lin" valueType="num" p14:bounceEnd="67000">
                                          <p:cBhvr additive="base">
                                            <p:cTn id="57" dur="1000" fill="hold"/>
                                            <p:tgtEl>
                                              <p:spTgt spid="1882"/>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14:presetBounceEnd="67000">
                                      <p:stCondLst>
                                        <p:cond delay="1300"/>
                                      </p:stCondLst>
                                      <p:childTnLst>
                                        <p:set>
                                          <p:cBhvr>
                                            <p:cTn id="59" dur="1" fill="hold">
                                              <p:stCondLst>
                                                <p:cond delay="0"/>
                                              </p:stCondLst>
                                            </p:cTn>
                                            <p:tgtEl>
                                              <p:spTgt spid="1912"/>
                                            </p:tgtEl>
                                            <p:attrNameLst>
                                              <p:attrName>style.visibility</p:attrName>
                                            </p:attrNameLst>
                                          </p:cBhvr>
                                          <p:to>
                                            <p:strVal val="visible"/>
                                          </p:to>
                                        </p:set>
                                        <p:anim calcmode="lin" valueType="num" p14:bounceEnd="67000">
                                          <p:cBhvr additive="base">
                                            <p:cTn id="60" dur="1000" fill="hold"/>
                                            <p:tgtEl>
                                              <p:spTgt spid="1912"/>
                                            </p:tgtEl>
                                            <p:attrNameLst>
                                              <p:attrName>ppt_x</p:attrName>
                                            </p:attrNameLst>
                                          </p:cBhvr>
                                          <p:tavLst>
                                            <p:tav tm="0">
                                              <p:val>
                                                <p:strVal val="#ppt_x"/>
                                              </p:val>
                                            </p:tav>
                                            <p:tav tm="100000">
                                              <p:val>
                                                <p:strVal val="#ppt_x"/>
                                              </p:val>
                                            </p:tav>
                                          </p:tavLst>
                                        </p:anim>
                                        <p:anim calcmode="lin" valueType="num" p14:bounceEnd="67000">
                                          <p:cBhvr additive="base">
                                            <p:cTn id="61" dur="1000" fill="hold"/>
                                            <p:tgtEl>
                                              <p:spTgt spid="1912"/>
                                            </p:tgtEl>
                                            <p:attrNameLst>
                                              <p:attrName>ppt_y</p:attrName>
                                            </p:attrNameLst>
                                          </p:cBhvr>
                                          <p:tavLst>
                                            <p:tav tm="0">
                                              <p:val>
                                                <p:strVal val="0-#ppt_h/2"/>
                                              </p:val>
                                            </p:tav>
                                            <p:tav tm="100000">
                                              <p:val>
                                                <p:strVal val="#ppt_y"/>
                                              </p:val>
                                            </p:tav>
                                          </p:tavLst>
                                        </p:anim>
                                      </p:childTnLst>
                                    </p:cTn>
                                  </p:par>
                                </p:childTnLst>
                              </p:cTn>
                            </p:par>
                            <p:par>
                              <p:cTn id="62" fill="hold">
                                <p:stCondLst>
                                  <p:cond delay="2300"/>
                                </p:stCondLst>
                                <p:childTnLst>
                                  <p:par>
                                    <p:cTn id="63" presetID="16" presetClass="entr" presetSubtype="2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0-#ppt_w/2"/>
                                              </p:val>
                                            </p:tav>
                                            <p:tav tm="100000">
                                              <p:val>
                                                <p:strVal val="#ppt_x"/>
                                              </p:val>
                                            </p:tav>
                                          </p:tavLst>
                                        </p:anim>
                                        <p:anim calcmode="lin" valueType="num">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100"/>
                                      </p:stCondLst>
                                      <p:childTnLst>
                                        <p:set>
                                          <p:cBhvr>
                                            <p:cTn id="10" dur="1" fill="hold">
                                              <p:stCondLst>
                                                <p:cond delay="0"/>
                                              </p:stCondLst>
                                            </p:cTn>
                                            <p:tgtEl>
                                              <p:spTgt spid="1722"/>
                                            </p:tgtEl>
                                            <p:attrNameLst>
                                              <p:attrName>style.visibility</p:attrName>
                                            </p:attrNameLst>
                                          </p:cBhvr>
                                          <p:to>
                                            <p:strVal val="visible"/>
                                          </p:to>
                                        </p:set>
                                        <p:anim calcmode="lin" valueType="num">
                                          <p:cBhvr additive="base">
                                            <p:cTn id="11" dur="1000" fill="hold"/>
                                            <p:tgtEl>
                                              <p:spTgt spid="1722"/>
                                            </p:tgtEl>
                                            <p:attrNameLst>
                                              <p:attrName>ppt_x</p:attrName>
                                            </p:attrNameLst>
                                          </p:cBhvr>
                                          <p:tavLst>
                                            <p:tav tm="0">
                                              <p:val>
                                                <p:strVal val="0-#ppt_w/2"/>
                                              </p:val>
                                            </p:tav>
                                            <p:tav tm="100000">
                                              <p:val>
                                                <p:strVal val="#ppt_x"/>
                                              </p:val>
                                            </p:tav>
                                          </p:tavLst>
                                        </p:anim>
                                        <p:anim calcmode="lin" valueType="num">
                                          <p:cBhvr additive="base">
                                            <p:cTn id="12" dur="1000" fill="hold"/>
                                            <p:tgtEl>
                                              <p:spTgt spid="172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200"/>
                                      </p:stCondLst>
                                      <p:childTnLst>
                                        <p:set>
                                          <p:cBhvr>
                                            <p:cTn id="14" dur="1" fill="hold">
                                              <p:stCondLst>
                                                <p:cond delay="0"/>
                                              </p:stCondLst>
                                            </p:cTn>
                                            <p:tgtEl>
                                              <p:spTgt spid="1663"/>
                                            </p:tgtEl>
                                            <p:attrNameLst>
                                              <p:attrName>style.visibility</p:attrName>
                                            </p:attrNameLst>
                                          </p:cBhvr>
                                          <p:to>
                                            <p:strVal val="visible"/>
                                          </p:to>
                                        </p:set>
                                        <p:anim calcmode="lin" valueType="num">
                                          <p:cBhvr additive="base">
                                            <p:cTn id="15" dur="1000" fill="hold"/>
                                            <p:tgtEl>
                                              <p:spTgt spid="1663"/>
                                            </p:tgtEl>
                                            <p:attrNameLst>
                                              <p:attrName>ppt_x</p:attrName>
                                            </p:attrNameLst>
                                          </p:cBhvr>
                                          <p:tavLst>
                                            <p:tav tm="0">
                                              <p:val>
                                                <p:strVal val="1+#ppt_w/2"/>
                                              </p:val>
                                            </p:tav>
                                            <p:tav tm="100000">
                                              <p:val>
                                                <p:strVal val="#ppt_x"/>
                                              </p:val>
                                            </p:tav>
                                          </p:tavLst>
                                        </p:anim>
                                        <p:anim calcmode="lin" valueType="num">
                                          <p:cBhvr additive="base">
                                            <p:cTn id="16" dur="1000" fill="hold"/>
                                            <p:tgtEl>
                                              <p:spTgt spid="166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701"/>
                                            </p:tgtEl>
                                            <p:attrNameLst>
                                              <p:attrName>style.visibility</p:attrName>
                                            </p:attrNameLst>
                                          </p:cBhvr>
                                          <p:to>
                                            <p:strVal val="visible"/>
                                          </p:to>
                                        </p:set>
                                        <p:anim calcmode="lin" valueType="num">
                                          <p:cBhvr additive="base">
                                            <p:cTn id="19" dur="1000" fill="hold"/>
                                            <p:tgtEl>
                                              <p:spTgt spid="1701"/>
                                            </p:tgtEl>
                                            <p:attrNameLst>
                                              <p:attrName>ppt_x</p:attrName>
                                            </p:attrNameLst>
                                          </p:cBhvr>
                                          <p:tavLst>
                                            <p:tav tm="0">
                                              <p:val>
                                                <p:strVal val="#ppt_x"/>
                                              </p:val>
                                            </p:tav>
                                            <p:tav tm="100000">
                                              <p:val>
                                                <p:strVal val="#ppt_x"/>
                                              </p:val>
                                            </p:tav>
                                          </p:tavLst>
                                        </p:anim>
                                        <p:anim calcmode="lin" valueType="num">
                                          <p:cBhvr additive="base">
                                            <p:cTn id="20" dur="1000" fill="hold"/>
                                            <p:tgtEl>
                                              <p:spTgt spid="170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1783"/>
                                            </p:tgtEl>
                                            <p:attrNameLst>
                                              <p:attrName>style.visibility</p:attrName>
                                            </p:attrNameLst>
                                          </p:cBhvr>
                                          <p:to>
                                            <p:strVal val="visible"/>
                                          </p:to>
                                        </p:set>
                                        <p:anim calcmode="lin" valueType="num">
                                          <p:cBhvr additive="base">
                                            <p:cTn id="23" dur="1000" fill="hold"/>
                                            <p:tgtEl>
                                              <p:spTgt spid="1783"/>
                                            </p:tgtEl>
                                            <p:attrNameLst>
                                              <p:attrName>ppt_x</p:attrName>
                                            </p:attrNameLst>
                                          </p:cBhvr>
                                          <p:tavLst>
                                            <p:tav tm="0">
                                              <p:val>
                                                <p:strVal val="#ppt_x"/>
                                              </p:val>
                                            </p:tav>
                                            <p:tav tm="100000">
                                              <p:val>
                                                <p:strVal val="#ppt_x"/>
                                              </p:val>
                                            </p:tav>
                                          </p:tavLst>
                                        </p:anim>
                                        <p:anim calcmode="lin" valueType="num">
                                          <p:cBhvr additive="base">
                                            <p:cTn id="24" dur="1000" fill="hold"/>
                                            <p:tgtEl>
                                              <p:spTgt spid="1783"/>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1806"/>
                                            </p:tgtEl>
                                            <p:attrNameLst>
                                              <p:attrName>style.visibility</p:attrName>
                                            </p:attrNameLst>
                                          </p:cBhvr>
                                          <p:to>
                                            <p:strVal val="visible"/>
                                          </p:to>
                                        </p:set>
                                        <p:anim calcmode="lin" valueType="num">
                                          <p:cBhvr additive="base">
                                            <p:cTn id="27" dur="1000" fill="hold"/>
                                            <p:tgtEl>
                                              <p:spTgt spid="1806"/>
                                            </p:tgtEl>
                                            <p:attrNameLst>
                                              <p:attrName>ppt_x</p:attrName>
                                            </p:attrNameLst>
                                          </p:cBhvr>
                                          <p:tavLst>
                                            <p:tav tm="0">
                                              <p:val>
                                                <p:strVal val="#ppt_x"/>
                                              </p:val>
                                            </p:tav>
                                            <p:tav tm="100000">
                                              <p:val>
                                                <p:strVal val="#ppt_x"/>
                                              </p:val>
                                            </p:tav>
                                          </p:tavLst>
                                        </p:anim>
                                        <p:anim calcmode="lin" valueType="num">
                                          <p:cBhvr additive="base">
                                            <p:cTn id="28" dur="1000" fill="hold"/>
                                            <p:tgtEl>
                                              <p:spTgt spid="1806"/>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600"/>
                                      </p:stCondLst>
                                      <p:childTnLst>
                                        <p:set>
                                          <p:cBhvr>
                                            <p:cTn id="30" dur="1" fill="hold">
                                              <p:stCondLst>
                                                <p:cond delay="0"/>
                                              </p:stCondLst>
                                            </p:cTn>
                                            <p:tgtEl>
                                              <p:spTgt spid="1817"/>
                                            </p:tgtEl>
                                            <p:attrNameLst>
                                              <p:attrName>style.visibility</p:attrName>
                                            </p:attrNameLst>
                                          </p:cBhvr>
                                          <p:to>
                                            <p:strVal val="visible"/>
                                          </p:to>
                                        </p:set>
                                        <p:anim calcmode="lin" valueType="num">
                                          <p:cBhvr additive="base">
                                            <p:cTn id="31" dur="1000" fill="hold"/>
                                            <p:tgtEl>
                                              <p:spTgt spid="1817"/>
                                            </p:tgtEl>
                                            <p:attrNameLst>
                                              <p:attrName>ppt_x</p:attrName>
                                            </p:attrNameLst>
                                          </p:cBhvr>
                                          <p:tavLst>
                                            <p:tav tm="0">
                                              <p:val>
                                                <p:strVal val="0-#ppt_w/2"/>
                                              </p:val>
                                            </p:tav>
                                            <p:tav tm="100000">
                                              <p:val>
                                                <p:strVal val="#ppt_x"/>
                                              </p:val>
                                            </p:tav>
                                          </p:tavLst>
                                        </p:anim>
                                        <p:anim calcmode="lin" valueType="num">
                                          <p:cBhvr additive="base">
                                            <p:cTn id="32" dur="1000" fill="hold"/>
                                            <p:tgtEl>
                                              <p:spTgt spid="1817"/>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stCondLst>
                                        <p:cond delay="700"/>
                                      </p:stCondLst>
                                      <p:childTnLst>
                                        <p:set>
                                          <p:cBhvr>
                                            <p:cTn id="34" dur="1" fill="hold">
                                              <p:stCondLst>
                                                <p:cond delay="0"/>
                                              </p:stCondLst>
                                            </p:cTn>
                                            <p:tgtEl>
                                              <p:spTgt spid="1818"/>
                                            </p:tgtEl>
                                            <p:attrNameLst>
                                              <p:attrName>style.visibility</p:attrName>
                                            </p:attrNameLst>
                                          </p:cBhvr>
                                          <p:to>
                                            <p:strVal val="visible"/>
                                          </p:to>
                                        </p:set>
                                        <p:anim calcmode="lin" valueType="num">
                                          <p:cBhvr additive="base">
                                            <p:cTn id="35" dur="1000" fill="hold"/>
                                            <p:tgtEl>
                                              <p:spTgt spid="1818"/>
                                            </p:tgtEl>
                                            <p:attrNameLst>
                                              <p:attrName>ppt_x</p:attrName>
                                            </p:attrNameLst>
                                          </p:cBhvr>
                                          <p:tavLst>
                                            <p:tav tm="0">
                                              <p:val>
                                                <p:strVal val="1+#ppt_w/2"/>
                                              </p:val>
                                            </p:tav>
                                            <p:tav tm="100000">
                                              <p:val>
                                                <p:strVal val="#ppt_x"/>
                                              </p:val>
                                            </p:tav>
                                          </p:tavLst>
                                        </p:anim>
                                        <p:anim calcmode="lin" valueType="num">
                                          <p:cBhvr additive="base">
                                            <p:cTn id="36" dur="1000" fill="hold"/>
                                            <p:tgtEl>
                                              <p:spTgt spid="1818"/>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800"/>
                                      </p:stCondLst>
                                      <p:childTnLst>
                                        <p:set>
                                          <p:cBhvr>
                                            <p:cTn id="38" dur="1" fill="hold">
                                              <p:stCondLst>
                                                <p:cond delay="0"/>
                                              </p:stCondLst>
                                            </p:cTn>
                                            <p:tgtEl>
                                              <p:spTgt spid="1922"/>
                                            </p:tgtEl>
                                            <p:attrNameLst>
                                              <p:attrName>style.visibility</p:attrName>
                                            </p:attrNameLst>
                                          </p:cBhvr>
                                          <p:to>
                                            <p:strVal val="visible"/>
                                          </p:to>
                                        </p:set>
                                        <p:anim calcmode="lin" valueType="num">
                                          <p:cBhvr additive="base">
                                            <p:cTn id="39" dur="1000" fill="hold"/>
                                            <p:tgtEl>
                                              <p:spTgt spid="1922"/>
                                            </p:tgtEl>
                                            <p:attrNameLst>
                                              <p:attrName>ppt_x</p:attrName>
                                            </p:attrNameLst>
                                          </p:cBhvr>
                                          <p:tavLst>
                                            <p:tav tm="0">
                                              <p:val>
                                                <p:strVal val="#ppt_x"/>
                                              </p:val>
                                            </p:tav>
                                            <p:tav tm="100000">
                                              <p:val>
                                                <p:strVal val="#ppt_x"/>
                                              </p:val>
                                            </p:tav>
                                          </p:tavLst>
                                        </p:anim>
                                        <p:anim calcmode="lin" valueType="num">
                                          <p:cBhvr additive="base">
                                            <p:cTn id="40" dur="1000" fill="hold"/>
                                            <p:tgtEl>
                                              <p:spTgt spid="1922"/>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900"/>
                                      </p:stCondLst>
                                      <p:childTnLst>
                                        <p:set>
                                          <p:cBhvr>
                                            <p:cTn id="42" dur="1" fill="hold">
                                              <p:stCondLst>
                                                <p:cond delay="0"/>
                                              </p:stCondLst>
                                            </p:cTn>
                                            <p:tgtEl>
                                              <p:spTgt spid="1788"/>
                                            </p:tgtEl>
                                            <p:attrNameLst>
                                              <p:attrName>style.visibility</p:attrName>
                                            </p:attrNameLst>
                                          </p:cBhvr>
                                          <p:to>
                                            <p:strVal val="visible"/>
                                          </p:to>
                                        </p:set>
                                        <p:anim calcmode="lin" valueType="num">
                                          <p:cBhvr additive="base">
                                            <p:cTn id="43" dur="1000" fill="hold"/>
                                            <p:tgtEl>
                                              <p:spTgt spid="1788"/>
                                            </p:tgtEl>
                                            <p:attrNameLst>
                                              <p:attrName>ppt_x</p:attrName>
                                            </p:attrNameLst>
                                          </p:cBhvr>
                                          <p:tavLst>
                                            <p:tav tm="0">
                                              <p:val>
                                                <p:strVal val="#ppt_x"/>
                                              </p:val>
                                            </p:tav>
                                            <p:tav tm="100000">
                                              <p:val>
                                                <p:strVal val="#ppt_x"/>
                                              </p:val>
                                            </p:tav>
                                          </p:tavLst>
                                        </p:anim>
                                        <p:anim calcmode="lin" valueType="num">
                                          <p:cBhvr additive="base">
                                            <p:cTn id="44" dur="1000" fill="hold"/>
                                            <p:tgtEl>
                                              <p:spTgt spid="1788"/>
                                            </p:tgtEl>
                                            <p:attrNameLst>
                                              <p:attrName>ppt_y</p:attrName>
                                            </p:attrNameLst>
                                          </p:cBhvr>
                                          <p:tavLst>
                                            <p:tav tm="0">
                                              <p:val>
                                                <p:strVal val="0-#ppt_h/2"/>
                                              </p:val>
                                            </p:tav>
                                            <p:tav tm="100000">
                                              <p:val>
                                                <p:strVal val="#ppt_y"/>
                                              </p:val>
                                            </p:tav>
                                          </p:tavLst>
                                        </p:anim>
                                      </p:childTnLst>
                                    </p:cTn>
                                  </p:par>
                                  <p:par>
                                    <p:cTn id="45" presetID="2" presetClass="entr" presetSubtype="4" fill="hold" nodeType="withEffect">
                                      <p:stCondLst>
                                        <p:cond delay="1000"/>
                                      </p:stCondLst>
                                      <p:childTnLst>
                                        <p:set>
                                          <p:cBhvr>
                                            <p:cTn id="46" dur="1" fill="hold">
                                              <p:stCondLst>
                                                <p:cond delay="0"/>
                                              </p:stCondLst>
                                            </p:cTn>
                                            <p:tgtEl>
                                              <p:spTgt spid="1841"/>
                                            </p:tgtEl>
                                            <p:attrNameLst>
                                              <p:attrName>style.visibility</p:attrName>
                                            </p:attrNameLst>
                                          </p:cBhvr>
                                          <p:to>
                                            <p:strVal val="visible"/>
                                          </p:to>
                                        </p:set>
                                        <p:anim calcmode="lin" valueType="num">
                                          <p:cBhvr additive="base">
                                            <p:cTn id="47" dur="1000" fill="hold"/>
                                            <p:tgtEl>
                                              <p:spTgt spid="1841"/>
                                            </p:tgtEl>
                                            <p:attrNameLst>
                                              <p:attrName>ppt_x</p:attrName>
                                            </p:attrNameLst>
                                          </p:cBhvr>
                                          <p:tavLst>
                                            <p:tav tm="0">
                                              <p:val>
                                                <p:strVal val="#ppt_x"/>
                                              </p:val>
                                            </p:tav>
                                            <p:tav tm="100000">
                                              <p:val>
                                                <p:strVal val="#ppt_x"/>
                                              </p:val>
                                            </p:tav>
                                          </p:tavLst>
                                        </p:anim>
                                        <p:anim calcmode="lin" valueType="num">
                                          <p:cBhvr additive="base">
                                            <p:cTn id="48" dur="1000" fill="hold"/>
                                            <p:tgtEl>
                                              <p:spTgt spid="1841"/>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1100"/>
                                      </p:stCondLst>
                                      <p:childTnLst>
                                        <p:set>
                                          <p:cBhvr>
                                            <p:cTn id="50" dur="1" fill="hold">
                                              <p:stCondLst>
                                                <p:cond delay="0"/>
                                              </p:stCondLst>
                                            </p:cTn>
                                            <p:tgtEl>
                                              <p:spTgt spid="1921"/>
                                            </p:tgtEl>
                                            <p:attrNameLst>
                                              <p:attrName>style.visibility</p:attrName>
                                            </p:attrNameLst>
                                          </p:cBhvr>
                                          <p:to>
                                            <p:strVal val="visible"/>
                                          </p:to>
                                        </p:set>
                                        <p:anim calcmode="lin" valueType="num">
                                          <p:cBhvr>
                                            <p:cTn id="51" dur="750" fill="hold"/>
                                            <p:tgtEl>
                                              <p:spTgt spid="1921"/>
                                            </p:tgtEl>
                                            <p:attrNameLst>
                                              <p:attrName>ppt_w</p:attrName>
                                            </p:attrNameLst>
                                          </p:cBhvr>
                                          <p:tavLst>
                                            <p:tav tm="0">
                                              <p:val>
                                                <p:fltVal val="0"/>
                                              </p:val>
                                            </p:tav>
                                            <p:tav tm="100000">
                                              <p:val>
                                                <p:strVal val="#ppt_w"/>
                                              </p:val>
                                            </p:tav>
                                          </p:tavLst>
                                        </p:anim>
                                        <p:anim calcmode="lin" valueType="num">
                                          <p:cBhvr>
                                            <p:cTn id="52" dur="750" fill="hold"/>
                                            <p:tgtEl>
                                              <p:spTgt spid="1921"/>
                                            </p:tgtEl>
                                            <p:attrNameLst>
                                              <p:attrName>ppt_h</p:attrName>
                                            </p:attrNameLst>
                                          </p:cBhvr>
                                          <p:tavLst>
                                            <p:tav tm="0">
                                              <p:val>
                                                <p:fltVal val="0"/>
                                              </p:val>
                                            </p:tav>
                                            <p:tav tm="100000">
                                              <p:val>
                                                <p:strVal val="#ppt_h"/>
                                              </p:val>
                                            </p:tav>
                                          </p:tavLst>
                                        </p:anim>
                                        <p:animEffect transition="in" filter="fade">
                                          <p:cBhvr>
                                            <p:cTn id="53" dur="750"/>
                                            <p:tgtEl>
                                              <p:spTgt spid="1921"/>
                                            </p:tgtEl>
                                          </p:cBhvr>
                                        </p:animEffect>
                                      </p:childTnLst>
                                    </p:cTn>
                                  </p:par>
                                  <p:par>
                                    <p:cTn id="54" presetID="2" presetClass="entr" presetSubtype="1" fill="hold" nodeType="withEffect">
                                      <p:stCondLst>
                                        <p:cond delay="1200"/>
                                      </p:stCondLst>
                                      <p:childTnLst>
                                        <p:set>
                                          <p:cBhvr>
                                            <p:cTn id="55" dur="1" fill="hold">
                                              <p:stCondLst>
                                                <p:cond delay="0"/>
                                              </p:stCondLst>
                                            </p:cTn>
                                            <p:tgtEl>
                                              <p:spTgt spid="1882"/>
                                            </p:tgtEl>
                                            <p:attrNameLst>
                                              <p:attrName>style.visibility</p:attrName>
                                            </p:attrNameLst>
                                          </p:cBhvr>
                                          <p:to>
                                            <p:strVal val="visible"/>
                                          </p:to>
                                        </p:set>
                                        <p:anim calcmode="lin" valueType="num">
                                          <p:cBhvr additive="base">
                                            <p:cTn id="56" dur="1000" fill="hold"/>
                                            <p:tgtEl>
                                              <p:spTgt spid="1882"/>
                                            </p:tgtEl>
                                            <p:attrNameLst>
                                              <p:attrName>ppt_x</p:attrName>
                                            </p:attrNameLst>
                                          </p:cBhvr>
                                          <p:tavLst>
                                            <p:tav tm="0">
                                              <p:val>
                                                <p:strVal val="#ppt_x"/>
                                              </p:val>
                                            </p:tav>
                                            <p:tav tm="100000">
                                              <p:val>
                                                <p:strVal val="#ppt_x"/>
                                              </p:val>
                                            </p:tav>
                                          </p:tavLst>
                                        </p:anim>
                                        <p:anim calcmode="lin" valueType="num">
                                          <p:cBhvr additive="base">
                                            <p:cTn id="57" dur="1000" fill="hold"/>
                                            <p:tgtEl>
                                              <p:spTgt spid="1882"/>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1300"/>
                                      </p:stCondLst>
                                      <p:childTnLst>
                                        <p:set>
                                          <p:cBhvr>
                                            <p:cTn id="59" dur="1" fill="hold">
                                              <p:stCondLst>
                                                <p:cond delay="0"/>
                                              </p:stCondLst>
                                            </p:cTn>
                                            <p:tgtEl>
                                              <p:spTgt spid="1912"/>
                                            </p:tgtEl>
                                            <p:attrNameLst>
                                              <p:attrName>style.visibility</p:attrName>
                                            </p:attrNameLst>
                                          </p:cBhvr>
                                          <p:to>
                                            <p:strVal val="visible"/>
                                          </p:to>
                                        </p:set>
                                        <p:anim calcmode="lin" valueType="num">
                                          <p:cBhvr additive="base">
                                            <p:cTn id="60" dur="1000" fill="hold"/>
                                            <p:tgtEl>
                                              <p:spTgt spid="1912"/>
                                            </p:tgtEl>
                                            <p:attrNameLst>
                                              <p:attrName>ppt_x</p:attrName>
                                            </p:attrNameLst>
                                          </p:cBhvr>
                                          <p:tavLst>
                                            <p:tav tm="0">
                                              <p:val>
                                                <p:strVal val="#ppt_x"/>
                                              </p:val>
                                            </p:tav>
                                            <p:tav tm="100000">
                                              <p:val>
                                                <p:strVal val="#ppt_x"/>
                                              </p:val>
                                            </p:tav>
                                          </p:tavLst>
                                        </p:anim>
                                        <p:anim calcmode="lin" valueType="num">
                                          <p:cBhvr additive="base">
                                            <p:cTn id="61" dur="1000" fill="hold"/>
                                            <p:tgtEl>
                                              <p:spTgt spid="1912"/>
                                            </p:tgtEl>
                                            <p:attrNameLst>
                                              <p:attrName>ppt_y</p:attrName>
                                            </p:attrNameLst>
                                          </p:cBhvr>
                                          <p:tavLst>
                                            <p:tav tm="0">
                                              <p:val>
                                                <p:strVal val="0-#ppt_h/2"/>
                                              </p:val>
                                            </p:tav>
                                            <p:tav tm="100000">
                                              <p:val>
                                                <p:strVal val="#ppt_y"/>
                                              </p:val>
                                            </p:tav>
                                          </p:tavLst>
                                        </p:anim>
                                      </p:childTnLst>
                                    </p:cTn>
                                  </p:par>
                                </p:childTnLst>
                              </p:cTn>
                            </p:par>
                            <p:par>
                              <p:cTn id="62" fill="hold">
                                <p:stCondLst>
                                  <p:cond delay="2300"/>
                                </p:stCondLst>
                                <p:childTnLst>
                                  <p:par>
                                    <p:cTn id="63" presetID="16" presetClass="entr" presetSubtype="2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0-#ppt_w/2"/>
                                              </p:val>
                                            </p:tav>
                                            <p:tav tm="100000">
                                              <p:val>
                                                <p:strVal val="#ppt_x"/>
                                              </p:val>
                                            </p:tav>
                                          </p:tavLst>
                                        </p:anim>
                                        <p:anim calcmode="lin" valueType="num">
                                          <p:cBhvr additive="base">
                                            <p:cTn id="7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3573</Words>
  <Application>Microsoft Office PowerPoint</Application>
  <PresentationFormat>Apresentação na tela (16:9)</PresentationFormat>
  <Paragraphs>157</Paragraphs>
  <Slides>34</Slides>
  <Notes>4</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34</vt:i4>
      </vt:variant>
    </vt:vector>
  </HeadingPairs>
  <TitlesOfParts>
    <vt:vector size="48" baseType="lpstr">
      <vt:lpstr>DM Sans</vt:lpstr>
      <vt:lpstr>rawline</vt:lpstr>
      <vt:lpstr>Arial</vt:lpstr>
      <vt:lpstr>ADLaM Display</vt:lpstr>
      <vt:lpstr>Franklin Gothic Medium</vt:lpstr>
      <vt:lpstr>Times New Roman</vt:lpstr>
      <vt:lpstr>Serithai-Regular</vt:lpstr>
      <vt:lpstr>Open Sans Extrabold</vt:lpstr>
      <vt:lpstr>Calibri</vt:lpstr>
      <vt:lpstr>Aharoni</vt:lpstr>
      <vt:lpstr>Malgun Gothic Semilight</vt:lpstr>
      <vt:lpstr>Arial Black</vt:lpstr>
      <vt:lpstr>Open Sans</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 Vujanski</dc:creator>
  <cp:lastModifiedBy>Felipe Vujanski</cp:lastModifiedBy>
  <cp:revision>10</cp:revision>
  <dcterms:modified xsi:type="dcterms:W3CDTF">2026-05-17T19:22:38Z</dcterms:modified>
</cp:coreProperties>
</file>